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56" r:id="rId2"/>
    <p:sldId id="262" r:id="rId3"/>
    <p:sldId id="263" r:id="rId4"/>
    <p:sldId id="264" r:id="rId5"/>
    <p:sldId id="265" r:id="rId6"/>
    <p:sldId id="266" r:id="rId7"/>
    <p:sldId id="267" r:id="rId8"/>
    <p:sldId id="269" r:id="rId9"/>
    <p:sldId id="288" r:id="rId10"/>
    <p:sldId id="289" r:id="rId11"/>
    <p:sldId id="270" r:id="rId12"/>
    <p:sldId id="271" r:id="rId13"/>
    <p:sldId id="273" r:id="rId14"/>
    <p:sldId id="274" r:id="rId15"/>
    <p:sldId id="275" r:id="rId16"/>
    <p:sldId id="276" r:id="rId17"/>
    <p:sldId id="279" r:id="rId18"/>
    <p:sldId id="278" r:id="rId19"/>
    <p:sldId id="290" r:id="rId20"/>
    <p:sldId id="280" r:id="rId21"/>
    <p:sldId id="281" r:id="rId22"/>
    <p:sldId id="284" r:id="rId23"/>
    <p:sldId id="285" r:id="rId24"/>
    <p:sldId id="286" r:id="rId25"/>
    <p:sldId id="287"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6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EE2B1-5BC8-4831-BCF5-E04FF2AF9FAC}"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s-EC"/>
        </a:p>
      </dgm:t>
    </dgm:pt>
    <dgm:pt modelId="{A33DB5A9-949A-4DD2-92F8-598239FA0E71}">
      <dgm:prSet phldrT="[Texto]" custT="1"/>
      <dgm:spPr/>
      <dgm:t>
        <a:bodyPr/>
        <a:lstStyle/>
        <a:p>
          <a:r>
            <a:rPr lang="es-EC" sz="1600" dirty="0"/>
            <a:t>Técnicas</a:t>
          </a:r>
        </a:p>
      </dgm:t>
    </dgm:pt>
    <dgm:pt modelId="{426CB4CA-9E69-4538-A0CD-95164931C37C}" type="parTrans" cxnId="{162C678D-3DF4-47CF-89B2-B964D4C1C0E6}">
      <dgm:prSet/>
      <dgm:spPr/>
      <dgm:t>
        <a:bodyPr/>
        <a:lstStyle/>
        <a:p>
          <a:endParaRPr lang="es-EC"/>
        </a:p>
      </dgm:t>
    </dgm:pt>
    <dgm:pt modelId="{E359B3EA-8F1F-4527-BD8E-C6F930EA37CE}" type="sibTrans" cxnId="{162C678D-3DF4-47CF-89B2-B964D4C1C0E6}">
      <dgm:prSet/>
      <dgm:spPr/>
      <dgm:t>
        <a:bodyPr/>
        <a:lstStyle/>
        <a:p>
          <a:endParaRPr lang="es-EC"/>
        </a:p>
      </dgm:t>
    </dgm:pt>
    <dgm:pt modelId="{D4908D97-72DD-4842-82CC-0E7B8BCE4836}">
      <dgm:prSet phldrT="[Texto]" custT="1"/>
      <dgm:spPr/>
      <dgm:t>
        <a:bodyPr/>
        <a:lstStyle/>
        <a:p>
          <a:r>
            <a:rPr lang="es-EC" sz="1600" dirty="0"/>
            <a:t>Modelos</a:t>
          </a:r>
        </a:p>
      </dgm:t>
    </dgm:pt>
    <dgm:pt modelId="{869ECE84-7E76-46D3-B290-8E38B97EE0DC}" type="parTrans" cxnId="{FFF603AD-4586-442E-9A20-0C4A45C58339}">
      <dgm:prSet/>
      <dgm:spPr/>
      <dgm:t>
        <a:bodyPr/>
        <a:lstStyle/>
        <a:p>
          <a:endParaRPr lang="es-EC"/>
        </a:p>
      </dgm:t>
    </dgm:pt>
    <dgm:pt modelId="{FA6AD522-39DC-4113-8E0E-B2F1530F71F2}" type="sibTrans" cxnId="{FFF603AD-4586-442E-9A20-0C4A45C58339}">
      <dgm:prSet/>
      <dgm:spPr/>
      <dgm:t>
        <a:bodyPr/>
        <a:lstStyle/>
        <a:p>
          <a:endParaRPr lang="es-EC"/>
        </a:p>
      </dgm:t>
    </dgm:pt>
    <dgm:pt modelId="{98631CE4-D346-4BE0-9DA9-4EC229FCFD27}">
      <dgm:prSet phldrT="[Texto]" custT="1"/>
      <dgm:spPr/>
      <dgm:t>
        <a:bodyPr/>
        <a:lstStyle/>
        <a:p>
          <a:r>
            <a:rPr lang="es-EC" sz="1600" dirty="0"/>
            <a:t>Escenarios</a:t>
          </a:r>
        </a:p>
      </dgm:t>
    </dgm:pt>
    <dgm:pt modelId="{BBE346DE-F7E9-4D71-8FDE-C6D2356C91FA}" type="parTrans" cxnId="{3504A084-A0CE-4E35-811B-502049288E46}">
      <dgm:prSet/>
      <dgm:spPr/>
      <dgm:t>
        <a:bodyPr/>
        <a:lstStyle/>
        <a:p>
          <a:endParaRPr lang="es-EC"/>
        </a:p>
      </dgm:t>
    </dgm:pt>
    <dgm:pt modelId="{1ECADE6D-FC34-4AC7-9818-9E18DD5374DC}" type="sibTrans" cxnId="{3504A084-A0CE-4E35-811B-502049288E46}">
      <dgm:prSet/>
      <dgm:spPr/>
      <dgm:t>
        <a:bodyPr/>
        <a:lstStyle/>
        <a:p>
          <a:endParaRPr lang="es-EC"/>
        </a:p>
      </dgm:t>
    </dgm:pt>
    <dgm:pt modelId="{6466716D-D809-49DB-B3A4-69780F35FF2E}">
      <dgm:prSet phldrT="[Texto]" custT="1"/>
      <dgm:spPr/>
      <dgm:t>
        <a:bodyPr/>
        <a:lstStyle/>
        <a:p>
          <a:r>
            <a:rPr lang="es-EC" sz="2400" u="sng" dirty="0"/>
            <a:t>DECISIONES</a:t>
          </a:r>
        </a:p>
      </dgm:t>
    </dgm:pt>
    <dgm:pt modelId="{9CE9C222-1040-4B09-A25B-646A3BB38428}" type="parTrans" cxnId="{8EC0F9A7-BB63-4E3F-B65F-D86FEB53355C}">
      <dgm:prSet/>
      <dgm:spPr/>
      <dgm:t>
        <a:bodyPr/>
        <a:lstStyle/>
        <a:p>
          <a:endParaRPr lang="es-EC"/>
        </a:p>
      </dgm:t>
    </dgm:pt>
    <dgm:pt modelId="{36465632-3D2C-4CC2-A361-51F3059FEAC1}" type="sibTrans" cxnId="{8EC0F9A7-BB63-4E3F-B65F-D86FEB53355C}">
      <dgm:prSet/>
      <dgm:spPr/>
      <dgm:t>
        <a:bodyPr/>
        <a:lstStyle/>
        <a:p>
          <a:endParaRPr lang="es-EC"/>
        </a:p>
      </dgm:t>
    </dgm:pt>
    <dgm:pt modelId="{87D63C75-5340-45A7-BF98-82566DA99AC1}" type="pres">
      <dgm:prSet presAssocID="{873EE2B1-5BC8-4831-BCF5-E04FF2AF9FAC}" presName="Name0" presStyleCnt="0">
        <dgm:presLayoutVars>
          <dgm:chMax val="4"/>
          <dgm:resizeHandles val="exact"/>
        </dgm:presLayoutVars>
      </dgm:prSet>
      <dgm:spPr/>
    </dgm:pt>
    <dgm:pt modelId="{141B1A2C-D104-42DF-8FD9-0CA76C27808C}" type="pres">
      <dgm:prSet presAssocID="{873EE2B1-5BC8-4831-BCF5-E04FF2AF9FAC}" presName="ellipse" presStyleLbl="trBgShp" presStyleIdx="0" presStyleCnt="1"/>
      <dgm:spPr/>
    </dgm:pt>
    <dgm:pt modelId="{8248987A-E92C-41B4-93CB-657B7839C2B6}" type="pres">
      <dgm:prSet presAssocID="{873EE2B1-5BC8-4831-BCF5-E04FF2AF9FAC}" presName="arrow1" presStyleLbl="fgShp" presStyleIdx="0" presStyleCnt="1" custLinFactNeighborX="6582" custLinFactNeighborY="9947"/>
      <dgm:spPr/>
    </dgm:pt>
    <dgm:pt modelId="{4DFFF020-B430-4C02-B37D-FBA10073CBC1}" type="pres">
      <dgm:prSet presAssocID="{873EE2B1-5BC8-4831-BCF5-E04FF2AF9FAC}" presName="rectangle" presStyleLbl="revTx" presStyleIdx="0" presStyleCnt="1" custLinFactNeighborX="1235" custLinFactNeighborY="4600">
        <dgm:presLayoutVars>
          <dgm:bulletEnabled val="1"/>
        </dgm:presLayoutVars>
      </dgm:prSet>
      <dgm:spPr/>
    </dgm:pt>
    <dgm:pt modelId="{6BD94B91-8D21-44C9-8436-66FC9D5A5956}" type="pres">
      <dgm:prSet presAssocID="{D4908D97-72DD-4842-82CC-0E7B8BCE4836}" presName="item1" presStyleLbl="node1" presStyleIdx="0" presStyleCnt="3" custScaleX="113231">
        <dgm:presLayoutVars>
          <dgm:bulletEnabled val="1"/>
        </dgm:presLayoutVars>
      </dgm:prSet>
      <dgm:spPr/>
    </dgm:pt>
    <dgm:pt modelId="{45463610-C544-4824-9F20-B40B6EBE39C7}" type="pres">
      <dgm:prSet presAssocID="{98631CE4-D346-4BE0-9DA9-4EC229FCFD27}" presName="item2" presStyleLbl="node1" presStyleIdx="1" presStyleCnt="3">
        <dgm:presLayoutVars>
          <dgm:bulletEnabled val="1"/>
        </dgm:presLayoutVars>
      </dgm:prSet>
      <dgm:spPr/>
    </dgm:pt>
    <dgm:pt modelId="{D357E988-80BB-4B8C-A619-94B4517FB68E}" type="pres">
      <dgm:prSet presAssocID="{6466716D-D809-49DB-B3A4-69780F35FF2E}" presName="item3" presStyleLbl="node1" presStyleIdx="2" presStyleCnt="3">
        <dgm:presLayoutVars>
          <dgm:bulletEnabled val="1"/>
        </dgm:presLayoutVars>
      </dgm:prSet>
      <dgm:spPr/>
    </dgm:pt>
    <dgm:pt modelId="{49B932DE-3941-480C-984E-8EC5D8DCB045}" type="pres">
      <dgm:prSet presAssocID="{873EE2B1-5BC8-4831-BCF5-E04FF2AF9FAC}" presName="funnel" presStyleLbl="trAlignAcc1" presStyleIdx="0" presStyleCnt="1"/>
      <dgm:spPr/>
    </dgm:pt>
  </dgm:ptLst>
  <dgm:cxnLst>
    <dgm:cxn modelId="{A85DA300-EFCB-40A4-ADD0-E309579C94D3}" type="presOf" srcId="{873EE2B1-5BC8-4831-BCF5-E04FF2AF9FAC}" destId="{87D63C75-5340-45A7-BF98-82566DA99AC1}" srcOrd="0" destOrd="0" presId="urn:microsoft.com/office/officeart/2005/8/layout/funnel1"/>
    <dgm:cxn modelId="{B89D1F11-C564-480D-9338-DBB2CA2AD706}" type="presOf" srcId="{D4908D97-72DD-4842-82CC-0E7B8BCE4836}" destId="{45463610-C544-4824-9F20-B40B6EBE39C7}" srcOrd="0" destOrd="0" presId="urn:microsoft.com/office/officeart/2005/8/layout/funnel1"/>
    <dgm:cxn modelId="{DE7EBB21-3646-4AFF-9558-E3810885C392}" type="presOf" srcId="{A33DB5A9-949A-4DD2-92F8-598239FA0E71}" destId="{D357E988-80BB-4B8C-A619-94B4517FB68E}" srcOrd="0" destOrd="0" presId="urn:microsoft.com/office/officeart/2005/8/layout/funnel1"/>
    <dgm:cxn modelId="{ACDC593F-3201-4723-A637-88F66316B7C7}" type="presOf" srcId="{6466716D-D809-49DB-B3A4-69780F35FF2E}" destId="{4DFFF020-B430-4C02-B37D-FBA10073CBC1}" srcOrd="0" destOrd="0" presId="urn:microsoft.com/office/officeart/2005/8/layout/funnel1"/>
    <dgm:cxn modelId="{DB49D664-A88B-49A1-B091-0938B6C4A712}" type="presOf" srcId="{98631CE4-D346-4BE0-9DA9-4EC229FCFD27}" destId="{6BD94B91-8D21-44C9-8436-66FC9D5A5956}" srcOrd="0" destOrd="0" presId="urn:microsoft.com/office/officeart/2005/8/layout/funnel1"/>
    <dgm:cxn modelId="{3504A084-A0CE-4E35-811B-502049288E46}" srcId="{873EE2B1-5BC8-4831-BCF5-E04FF2AF9FAC}" destId="{98631CE4-D346-4BE0-9DA9-4EC229FCFD27}" srcOrd="2" destOrd="0" parTransId="{BBE346DE-F7E9-4D71-8FDE-C6D2356C91FA}" sibTransId="{1ECADE6D-FC34-4AC7-9818-9E18DD5374DC}"/>
    <dgm:cxn modelId="{162C678D-3DF4-47CF-89B2-B964D4C1C0E6}" srcId="{873EE2B1-5BC8-4831-BCF5-E04FF2AF9FAC}" destId="{A33DB5A9-949A-4DD2-92F8-598239FA0E71}" srcOrd="0" destOrd="0" parTransId="{426CB4CA-9E69-4538-A0CD-95164931C37C}" sibTransId="{E359B3EA-8F1F-4527-BD8E-C6F930EA37CE}"/>
    <dgm:cxn modelId="{8EC0F9A7-BB63-4E3F-B65F-D86FEB53355C}" srcId="{873EE2B1-5BC8-4831-BCF5-E04FF2AF9FAC}" destId="{6466716D-D809-49DB-B3A4-69780F35FF2E}" srcOrd="3" destOrd="0" parTransId="{9CE9C222-1040-4B09-A25B-646A3BB38428}" sibTransId="{36465632-3D2C-4CC2-A361-51F3059FEAC1}"/>
    <dgm:cxn modelId="{FFF603AD-4586-442E-9A20-0C4A45C58339}" srcId="{873EE2B1-5BC8-4831-BCF5-E04FF2AF9FAC}" destId="{D4908D97-72DD-4842-82CC-0E7B8BCE4836}" srcOrd="1" destOrd="0" parTransId="{869ECE84-7E76-46D3-B290-8E38B97EE0DC}" sibTransId="{FA6AD522-39DC-4113-8E0E-B2F1530F71F2}"/>
    <dgm:cxn modelId="{3F5B5D91-FC9F-49D1-BF09-37B689D9C9A2}" type="presParOf" srcId="{87D63C75-5340-45A7-BF98-82566DA99AC1}" destId="{141B1A2C-D104-42DF-8FD9-0CA76C27808C}" srcOrd="0" destOrd="0" presId="urn:microsoft.com/office/officeart/2005/8/layout/funnel1"/>
    <dgm:cxn modelId="{346F775A-EC55-44BC-BAA8-FAC59C85A109}" type="presParOf" srcId="{87D63C75-5340-45A7-BF98-82566DA99AC1}" destId="{8248987A-E92C-41B4-93CB-657B7839C2B6}" srcOrd="1" destOrd="0" presId="urn:microsoft.com/office/officeart/2005/8/layout/funnel1"/>
    <dgm:cxn modelId="{93BEE433-F5EB-474C-B429-C759E8188238}" type="presParOf" srcId="{87D63C75-5340-45A7-BF98-82566DA99AC1}" destId="{4DFFF020-B430-4C02-B37D-FBA10073CBC1}" srcOrd="2" destOrd="0" presId="urn:microsoft.com/office/officeart/2005/8/layout/funnel1"/>
    <dgm:cxn modelId="{8B3553B0-F1BB-4941-9336-59F1277C1388}" type="presParOf" srcId="{87D63C75-5340-45A7-BF98-82566DA99AC1}" destId="{6BD94B91-8D21-44C9-8436-66FC9D5A5956}" srcOrd="3" destOrd="0" presId="urn:microsoft.com/office/officeart/2005/8/layout/funnel1"/>
    <dgm:cxn modelId="{17EF4788-4324-4585-BD58-D2BFB8127800}" type="presParOf" srcId="{87D63C75-5340-45A7-BF98-82566DA99AC1}" destId="{45463610-C544-4824-9F20-B40B6EBE39C7}" srcOrd="4" destOrd="0" presId="urn:microsoft.com/office/officeart/2005/8/layout/funnel1"/>
    <dgm:cxn modelId="{A704651C-DC52-4C9D-894A-055C0E1962DB}" type="presParOf" srcId="{87D63C75-5340-45A7-BF98-82566DA99AC1}" destId="{D357E988-80BB-4B8C-A619-94B4517FB68E}" srcOrd="5" destOrd="0" presId="urn:microsoft.com/office/officeart/2005/8/layout/funnel1"/>
    <dgm:cxn modelId="{B33E2FAC-7668-451E-91E3-3F43B3AD7E72}" type="presParOf" srcId="{87D63C75-5340-45A7-BF98-82566DA99AC1}" destId="{49B932DE-3941-480C-984E-8EC5D8DCB045}"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8E8B8D-9EA3-41EB-BD2F-9CB18CB53A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A6A33E0-7BDE-4C8E-A9A6-CC0A4D72B730}">
      <dgm:prSet phldrT="[Texto]"/>
      <dgm:spPr/>
      <dgm:t>
        <a:bodyPr/>
        <a:lstStyle/>
        <a:p>
          <a:pPr algn="just"/>
          <a:r>
            <a:rPr lang="es-EC" dirty="0"/>
            <a:t> </a:t>
          </a:r>
        </a:p>
      </dgm:t>
    </dgm:pt>
    <dgm:pt modelId="{017B5A53-7691-42E9-BBB3-F758D3855E0E}" type="parTrans" cxnId="{75103E7F-B5BF-4A1E-BDC3-5F69650C49BB}">
      <dgm:prSet/>
      <dgm:spPr/>
      <dgm:t>
        <a:bodyPr/>
        <a:lstStyle/>
        <a:p>
          <a:pPr algn="just"/>
          <a:endParaRPr lang="es-EC"/>
        </a:p>
      </dgm:t>
    </dgm:pt>
    <dgm:pt modelId="{B3F942B2-8FC6-4019-8518-60E08F3CAFA4}" type="sibTrans" cxnId="{75103E7F-B5BF-4A1E-BDC3-5F69650C49BB}">
      <dgm:prSet/>
      <dgm:spPr/>
      <dgm:t>
        <a:bodyPr/>
        <a:lstStyle/>
        <a:p>
          <a:pPr algn="just"/>
          <a:endParaRPr lang="es-EC"/>
        </a:p>
      </dgm:t>
    </dgm:pt>
    <dgm:pt modelId="{54CD26C9-6D33-45AC-82DE-DBDCF5937F26}">
      <dgm:prSet phldrT="[Texto]"/>
      <dgm:spPr/>
      <dgm:t>
        <a:bodyPr/>
        <a:lstStyle/>
        <a:p>
          <a:pPr algn="just"/>
          <a:r>
            <a:rPr lang="es-EC" dirty="0"/>
            <a:t>Industrias Ales en su afán de diversificar su portafolio de productos, constantemente se ve obligado a generar nuevas líneas de negocio o mejorar las existentes, para ello es imperante realizar inversiones en pro de la obtención de réditos económicos.</a:t>
          </a:r>
        </a:p>
      </dgm:t>
    </dgm:pt>
    <dgm:pt modelId="{D514BA7F-1F63-4312-BBCC-59731672C284}" type="parTrans" cxnId="{F742BE3E-5AE5-4ECD-B42D-F431BD7D9F12}">
      <dgm:prSet/>
      <dgm:spPr/>
      <dgm:t>
        <a:bodyPr/>
        <a:lstStyle/>
        <a:p>
          <a:pPr algn="just"/>
          <a:endParaRPr lang="es-EC"/>
        </a:p>
      </dgm:t>
    </dgm:pt>
    <dgm:pt modelId="{301C87E8-5DDD-4B7C-8D6F-762FB9559B69}" type="sibTrans" cxnId="{F742BE3E-5AE5-4ECD-B42D-F431BD7D9F12}">
      <dgm:prSet/>
      <dgm:spPr/>
      <dgm:t>
        <a:bodyPr/>
        <a:lstStyle/>
        <a:p>
          <a:pPr algn="just"/>
          <a:endParaRPr lang="es-EC"/>
        </a:p>
      </dgm:t>
    </dgm:pt>
    <dgm:pt modelId="{1B9F2E9F-B31D-448E-A59D-764E684571BD}">
      <dgm:prSet phldrT="[Texto]"/>
      <dgm:spPr/>
      <dgm:t>
        <a:bodyPr/>
        <a:lstStyle/>
        <a:p>
          <a:pPr algn="just"/>
          <a:endParaRPr lang="es-EC" dirty="0"/>
        </a:p>
        <a:p>
          <a:pPr algn="just"/>
          <a:r>
            <a:rPr lang="es-EC" dirty="0"/>
            <a:t>Dichas inversiones deben ser valuadas financieramente a fin de medir el impacto económico que las mismas generarán y de qué manera contribuirán en los objetivos corporativos.</a:t>
          </a:r>
        </a:p>
      </dgm:t>
    </dgm:pt>
    <dgm:pt modelId="{567E2111-CBE2-4023-A1EB-75D275685998}" type="parTrans" cxnId="{EBE9105D-2B7C-421B-9D1F-0A8A5BD2FBB3}">
      <dgm:prSet/>
      <dgm:spPr/>
      <dgm:t>
        <a:bodyPr/>
        <a:lstStyle/>
        <a:p>
          <a:pPr algn="just"/>
          <a:endParaRPr lang="es-EC"/>
        </a:p>
      </dgm:t>
    </dgm:pt>
    <dgm:pt modelId="{3F5AF2D4-4CEA-4AA4-AF7A-EE7AC7FEEA1B}" type="sibTrans" cxnId="{EBE9105D-2B7C-421B-9D1F-0A8A5BD2FBB3}">
      <dgm:prSet/>
      <dgm:spPr/>
      <dgm:t>
        <a:bodyPr/>
        <a:lstStyle/>
        <a:p>
          <a:pPr algn="just"/>
          <a:endParaRPr lang="es-EC"/>
        </a:p>
      </dgm:t>
    </dgm:pt>
    <dgm:pt modelId="{F95ECE44-1ECC-4537-A97E-27EC282CF4DF}">
      <dgm:prSet phldrT="[Texto]"/>
      <dgm:spPr/>
      <dgm:t>
        <a:bodyPr/>
        <a:lstStyle/>
        <a:p>
          <a:pPr algn="just"/>
          <a:r>
            <a:rPr lang="es-EC" dirty="0"/>
            <a:t>Al ser una empresa con fines de lucro, los accionistas buscan potencializar su inversión y para ello es importante acrecentar los ingresos u optimizar costos y gastos y es aquí donde el gobierno corporativo utiliza los recursos disponibles para ejecutar proyectos que generen las metas planteadas.</a:t>
          </a:r>
        </a:p>
      </dgm:t>
    </dgm:pt>
    <dgm:pt modelId="{BD6ADCEF-D01A-4164-AB4D-813E27ADF018}" type="parTrans" cxnId="{440638AF-D910-4EE2-B183-56E0EBDBE880}">
      <dgm:prSet/>
      <dgm:spPr/>
      <dgm:t>
        <a:bodyPr/>
        <a:lstStyle/>
        <a:p>
          <a:pPr algn="just"/>
          <a:endParaRPr lang="es-EC"/>
        </a:p>
      </dgm:t>
    </dgm:pt>
    <dgm:pt modelId="{8F9B5AF9-F40F-4D2D-BFDC-5B40D17F3924}" type="sibTrans" cxnId="{440638AF-D910-4EE2-B183-56E0EBDBE880}">
      <dgm:prSet/>
      <dgm:spPr/>
      <dgm:t>
        <a:bodyPr/>
        <a:lstStyle/>
        <a:p>
          <a:pPr algn="just"/>
          <a:endParaRPr lang="es-EC"/>
        </a:p>
      </dgm:t>
    </dgm:pt>
    <dgm:pt modelId="{B0513B89-9A01-4BDE-BB27-9301979C71FB}" type="pres">
      <dgm:prSet presAssocID="{5B8E8B8D-9EA3-41EB-BD2F-9CB18CB53ABC}" presName="vert0" presStyleCnt="0">
        <dgm:presLayoutVars>
          <dgm:dir/>
          <dgm:animOne val="branch"/>
          <dgm:animLvl val="lvl"/>
        </dgm:presLayoutVars>
      </dgm:prSet>
      <dgm:spPr/>
    </dgm:pt>
    <dgm:pt modelId="{99518704-57AC-4297-8AC6-B5493F8F32B2}" type="pres">
      <dgm:prSet presAssocID="{EA6A33E0-7BDE-4C8E-A9A6-CC0A4D72B730}" presName="thickLine" presStyleLbl="alignNode1" presStyleIdx="0" presStyleCnt="1"/>
      <dgm:spPr/>
    </dgm:pt>
    <dgm:pt modelId="{59A4979D-6C46-4C97-BACD-C93258E87338}" type="pres">
      <dgm:prSet presAssocID="{EA6A33E0-7BDE-4C8E-A9A6-CC0A4D72B730}" presName="horz1" presStyleCnt="0"/>
      <dgm:spPr/>
    </dgm:pt>
    <dgm:pt modelId="{3EDE5135-1ED5-409B-BB26-B35E0A89E85B}" type="pres">
      <dgm:prSet presAssocID="{EA6A33E0-7BDE-4C8E-A9A6-CC0A4D72B730}" presName="tx1" presStyleLbl="revTx" presStyleIdx="0" presStyleCnt="4"/>
      <dgm:spPr/>
    </dgm:pt>
    <dgm:pt modelId="{06AAC56E-CFE9-4491-8E33-3771933310A9}" type="pres">
      <dgm:prSet presAssocID="{EA6A33E0-7BDE-4C8E-A9A6-CC0A4D72B730}" presName="vert1" presStyleCnt="0"/>
      <dgm:spPr/>
    </dgm:pt>
    <dgm:pt modelId="{BE9700FE-AE7A-49B2-894A-9AC784842D5B}" type="pres">
      <dgm:prSet presAssocID="{54CD26C9-6D33-45AC-82DE-DBDCF5937F26}" presName="vertSpace2a" presStyleCnt="0"/>
      <dgm:spPr/>
    </dgm:pt>
    <dgm:pt modelId="{74F4BE4F-EB77-43A6-88D5-D4E9E8BA713E}" type="pres">
      <dgm:prSet presAssocID="{54CD26C9-6D33-45AC-82DE-DBDCF5937F26}" presName="horz2" presStyleCnt="0"/>
      <dgm:spPr/>
    </dgm:pt>
    <dgm:pt modelId="{65A17E52-59C4-45E4-BAC7-0F859D1D38F1}" type="pres">
      <dgm:prSet presAssocID="{54CD26C9-6D33-45AC-82DE-DBDCF5937F26}" presName="horzSpace2" presStyleCnt="0"/>
      <dgm:spPr/>
    </dgm:pt>
    <dgm:pt modelId="{24E8BE79-7B94-4D94-9A3F-635DE0CB4CF6}" type="pres">
      <dgm:prSet presAssocID="{54CD26C9-6D33-45AC-82DE-DBDCF5937F26}" presName="tx2" presStyleLbl="revTx" presStyleIdx="1" presStyleCnt="4" custScaleX="107923" custLinFactNeighborX="-2448"/>
      <dgm:spPr/>
    </dgm:pt>
    <dgm:pt modelId="{9495A0EA-1566-4FE3-90A3-774D40AEFF92}" type="pres">
      <dgm:prSet presAssocID="{54CD26C9-6D33-45AC-82DE-DBDCF5937F26}" presName="vert2" presStyleCnt="0"/>
      <dgm:spPr/>
    </dgm:pt>
    <dgm:pt modelId="{87F16A47-3AB3-4B35-978D-A655B1A06AD7}" type="pres">
      <dgm:prSet presAssocID="{54CD26C9-6D33-45AC-82DE-DBDCF5937F26}" presName="thinLine2b" presStyleLbl="callout" presStyleIdx="0" presStyleCnt="3"/>
      <dgm:spPr/>
    </dgm:pt>
    <dgm:pt modelId="{43CD1156-7A5C-467A-AA05-70DACE83B08A}" type="pres">
      <dgm:prSet presAssocID="{54CD26C9-6D33-45AC-82DE-DBDCF5937F26}" presName="vertSpace2b" presStyleCnt="0"/>
      <dgm:spPr/>
    </dgm:pt>
    <dgm:pt modelId="{C3E9FD5E-0971-451D-80A8-7EF23A324E7C}" type="pres">
      <dgm:prSet presAssocID="{1B9F2E9F-B31D-448E-A59D-764E684571BD}" presName="horz2" presStyleCnt="0"/>
      <dgm:spPr/>
    </dgm:pt>
    <dgm:pt modelId="{17A74AF9-F363-4F78-B51A-C6D32DB2CE48}" type="pres">
      <dgm:prSet presAssocID="{1B9F2E9F-B31D-448E-A59D-764E684571BD}" presName="horzSpace2" presStyleCnt="0"/>
      <dgm:spPr/>
    </dgm:pt>
    <dgm:pt modelId="{1338A87A-3246-42FA-AB14-57C1A69CE67B}" type="pres">
      <dgm:prSet presAssocID="{1B9F2E9F-B31D-448E-A59D-764E684571BD}" presName="tx2" presStyleLbl="revTx" presStyleIdx="2" presStyleCnt="4" custScaleX="107923" custLinFactNeighborX="-2448"/>
      <dgm:spPr/>
    </dgm:pt>
    <dgm:pt modelId="{8A75B086-7D51-43D3-B3F8-8F9B6D43E580}" type="pres">
      <dgm:prSet presAssocID="{1B9F2E9F-B31D-448E-A59D-764E684571BD}" presName="vert2" presStyleCnt="0"/>
      <dgm:spPr/>
    </dgm:pt>
    <dgm:pt modelId="{453ACF1E-207C-4BAE-94DA-032BE9041337}" type="pres">
      <dgm:prSet presAssocID="{1B9F2E9F-B31D-448E-A59D-764E684571BD}" presName="thinLine2b" presStyleLbl="callout" presStyleIdx="1" presStyleCnt="3"/>
      <dgm:spPr/>
    </dgm:pt>
    <dgm:pt modelId="{362BE30E-0500-4FA7-B0E9-B014445C74CB}" type="pres">
      <dgm:prSet presAssocID="{1B9F2E9F-B31D-448E-A59D-764E684571BD}" presName="vertSpace2b" presStyleCnt="0"/>
      <dgm:spPr/>
    </dgm:pt>
    <dgm:pt modelId="{099B7DF4-2C97-4777-9E57-ADEB52EB5BB4}" type="pres">
      <dgm:prSet presAssocID="{F95ECE44-1ECC-4537-A97E-27EC282CF4DF}" presName="horz2" presStyleCnt="0"/>
      <dgm:spPr/>
    </dgm:pt>
    <dgm:pt modelId="{AC8952E5-7E83-4A51-B972-81D4A2C40838}" type="pres">
      <dgm:prSet presAssocID="{F95ECE44-1ECC-4537-A97E-27EC282CF4DF}" presName="horzSpace2" presStyleCnt="0"/>
      <dgm:spPr/>
    </dgm:pt>
    <dgm:pt modelId="{E9390957-E095-4EE2-BE9D-D316ECC26CF7}" type="pres">
      <dgm:prSet presAssocID="{F95ECE44-1ECC-4537-A97E-27EC282CF4DF}" presName="tx2" presStyleLbl="revTx" presStyleIdx="3" presStyleCnt="4" custScaleX="107923" custLinFactNeighborX="-2448"/>
      <dgm:spPr/>
    </dgm:pt>
    <dgm:pt modelId="{D84962CA-682E-407E-959A-27F53ABCAFA3}" type="pres">
      <dgm:prSet presAssocID="{F95ECE44-1ECC-4537-A97E-27EC282CF4DF}" presName="vert2" presStyleCnt="0"/>
      <dgm:spPr/>
    </dgm:pt>
    <dgm:pt modelId="{099C73D0-85F0-44B8-8B61-9A3C9D6A7BE6}" type="pres">
      <dgm:prSet presAssocID="{F95ECE44-1ECC-4537-A97E-27EC282CF4DF}" presName="thinLine2b" presStyleLbl="callout" presStyleIdx="2" presStyleCnt="3"/>
      <dgm:spPr/>
    </dgm:pt>
    <dgm:pt modelId="{7BEEE509-D4AA-4ACD-8CA5-F8A53FA441AD}" type="pres">
      <dgm:prSet presAssocID="{F95ECE44-1ECC-4537-A97E-27EC282CF4DF}" presName="vertSpace2b" presStyleCnt="0"/>
      <dgm:spPr/>
    </dgm:pt>
  </dgm:ptLst>
  <dgm:cxnLst>
    <dgm:cxn modelId="{FEBF1B21-87BB-40F5-9ED1-F392B8241988}" type="presOf" srcId="{1B9F2E9F-B31D-448E-A59D-764E684571BD}" destId="{1338A87A-3246-42FA-AB14-57C1A69CE67B}" srcOrd="0" destOrd="0" presId="urn:microsoft.com/office/officeart/2008/layout/LinedList"/>
    <dgm:cxn modelId="{F742BE3E-5AE5-4ECD-B42D-F431BD7D9F12}" srcId="{EA6A33E0-7BDE-4C8E-A9A6-CC0A4D72B730}" destId="{54CD26C9-6D33-45AC-82DE-DBDCF5937F26}" srcOrd="0" destOrd="0" parTransId="{D514BA7F-1F63-4312-BBCC-59731672C284}" sibTransId="{301C87E8-5DDD-4B7C-8D6F-762FB9559B69}"/>
    <dgm:cxn modelId="{EBE9105D-2B7C-421B-9D1F-0A8A5BD2FBB3}" srcId="{EA6A33E0-7BDE-4C8E-A9A6-CC0A4D72B730}" destId="{1B9F2E9F-B31D-448E-A59D-764E684571BD}" srcOrd="1" destOrd="0" parTransId="{567E2111-CBE2-4023-A1EB-75D275685998}" sibTransId="{3F5AF2D4-4CEA-4AA4-AF7A-EE7AC7FEEA1B}"/>
    <dgm:cxn modelId="{07DB4F45-FD1C-4E32-AE38-7E3D9D4F7D76}" type="presOf" srcId="{F95ECE44-1ECC-4537-A97E-27EC282CF4DF}" destId="{E9390957-E095-4EE2-BE9D-D316ECC26CF7}" srcOrd="0" destOrd="0" presId="urn:microsoft.com/office/officeart/2008/layout/LinedList"/>
    <dgm:cxn modelId="{75103E7F-B5BF-4A1E-BDC3-5F69650C49BB}" srcId="{5B8E8B8D-9EA3-41EB-BD2F-9CB18CB53ABC}" destId="{EA6A33E0-7BDE-4C8E-A9A6-CC0A4D72B730}" srcOrd="0" destOrd="0" parTransId="{017B5A53-7691-42E9-BBB3-F758D3855E0E}" sibTransId="{B3F942B2-8FC6-4019-8518-60E08F3CAFA4}"/>
    <dgm:cxn modelId="{00960581-EEAB-4130-BAAE-C11D2306E914}" type="presOf" srcId="{54CD26C9-6D33-45AC-82DE-DBDCF5937F26}" destId="{24E8BE79-7B94-4D94-9A3F-635DE0CB4CF6}" srcOrd="0" destOrd="0" presId="urn:microsoft.com/office/officeart/2008/layout/LinedList"/>
    <dgm:cxn modelId="{1248DA8F-765D-4776-9FBB-884C7FBC2918}" type="presOf" srcId="{5B8E8B8D-9EA3-41EB-BD2F-9CB18CB53ABC}" destId="{B0513B89-9A01-4BDE-BB27-9301979C71FB}" srcOrd="0" destOrd="0" presId="urn:microsoft.com/office/officeart/2008/layout/LinedList"/>
    <dgm:cxn modelId="{FD4664A9-BB21-41B7-A630-D3CA43FEFDB5}" type="presOf" srcId="{EA6A33E0-7BDE-4C8E-A9A6-CC0A4D72B730}" destId="{3EDE5135-1ED5-409B-BB26-B35E0A89E85B}" srcOrd="0" destOrd="0" presId="urn:microsoft.com/office/officeart/2008/layout/LinedList"/>
    <dgm:cxn modelId="{440638AF-D910-4EE2-B183-56E0EBDBE880}" srcId="{EA6A33E0-7BDE-4C8E-A9A6-CC0A4D72B730}" destId="{F95ECE44-1ECC-4537-A97E-27EC282CF4DF}" srcOrd="2" destOrd="0" parTransId="{BD6ADCEF-D01A-4164-AB4D-813E27ADF018}" sibTransId="{8F9B5AF9-F40F-4D2D-BFDC-5B40D17F3924}"/>
    <dgm:cxn modelId="{FC04F863-FF4A-4EFA-9AF9-2909DF506778}" type="presParOf" srcId="{B0513B89-9A01-4BDE-BB27-9301979C71FB}" destId="{99518704-57AC-4297-8AC6-B5493F8F32B2}" srcOrd="0" destOrd="0" presId="urn:microsoft.com/office/officeart/2008/layout/LinedList"/>
    <dgm:cxn modelId="{D4504790-5963-40D9-B794-63A1FE673422}" type="presParOf" srcId="{B0513B89-9A01-4BDE-BB27-9301979C71FB}" destId="{59A4979D-6C46-4C97-BACD-C93258E87338}" srcOrd="1" destOrd="0" presId="urn:microsoft.com/office/officeart/2008/layout/LinedList"/>
    <dgm:cxn modelId="{6A9EADD9-5C0A-43F2-8F2A-E98EA14B31BD}" type="presParOf" srcId="{59A4979D-6C46-4C97-BACD-C93258E87338}" destId="{3EDE5135-1ED5-409B-BB26-B35E0A89E85B}" srcOrd="0" destOrd="0" presId="urn:microsoft.com/office/officeart/2008/layout/LinedList"/>
    <dgm:cxn modelId="{127CB283-6E4E-4D5E-A224-4CEE37F69C71}" type="presParOf" srcId="{59A4979D-6C46-4C97-BACD-C93258E87338}" destId="{06AAC56E-CFE9-4491-8E33-3771933310A9}" srcOrd="1" destOrd="0" presId="urn:microsoft.com/office/officeart/2008/layout/LinedList"/>
    <dgm:cxn modelId="{BE4D8C39-E17D-4E40-A701-5D5C3A243E0E}" type="presParOf" srcId="{06AAC56E-CFE9-4491-8E33-3771933310A9}" destId="{BE9700FE-AE7A-49B2-894A-9AC784842D5B}" srcOrd="0" destOrd="0" presId="urn:microsoft.com/office/officeart/2008/layout/LinedList"/>
    <dgm:cxn modelId="{CB73F41D-E39C-4D7D-8206-2215AA3BB8C8}" type="presParOf" srcId="{06AAC56E-CFE9-4491-8E33-3771933310A9}" destId="{74F4BE4F-EB77-43A6-88D5-D4E9E8BA713E}" srcOrd="1" destOrd="0" presId="urn:microsoft.com/office/officeart/2008/layout/LinedList"/>
    <dgm:cxn modelId="{11499265-0B1A-4337-B952-8C4C860CF46C}" type="presParOf" srcId="{74F4BE4F-EB77-43A6-88D5-D4E9E8BA713E}" destId="{65A17E52-59C4-45E4-BAC7-0F859D1D38F1}" srcOrd="0" destOrd="0" presId="urn:microsoft.com/office/officeart/2008/layout/LinedList"/>
    <dgm:cxn modelId="{1C14B961-44F1-4EB9-9007-34DFC3D4F80F}" type="presParOf" srcId="{74F4BE4F-EB77-43A6-88D5-D4E9E8BA713E}" destId="{24E8BE79-7B94-4D94-9A3F-635DE0CB4CF6}" srcOrd="1" destOrd="0" presId="urn:microsoft.com/office/officeart/2008/layout/LinedList"/>
    <dgm:cxn modelId="{B9CCEC76-6F13-4277-A84B-8FED0C91E0B9}" type="presParOf" srcId="{74F4BE4F-EB77-43A6-88D5-D4E9E8BA713E}" destId="{9495A0EA-1566-4FE3-90A3-774D40AEFF92}" srcOrd="2" destOrd="0" presId="urn:microsoft.com/office/officeart/2008/layout/LinedList"/>
    <dgm:cxn modelId="{ED224E10-A2E2-4BAB-8A08-0B463202E03E}" type="presParOf" srcId="{06AAC56E-CFE9-4491-8E33-3771933310A9}" destId="{87F16A47-3AB3-4B35-978D-A655B1A06AD7}" srcOrd="2" destOrd="0" presId="urn:microsoft.com/office/officeart/2008/layout/LinedList"/>
    <dgm:cxn modelId="{9341A668-DD6D-4354-9EF5-35176B15D801}" type="presParOf" srcId="{06AAC56E-CFE9-4491-8E33-3771933310A9}" destId="{43CD1156-7A5C-467A-AA05-70DACE83B08A}" srcOrd="3" destOrd="0" presId="urn:microsoft.com/office/officeart/2008/layout/LinedList"/>
    <dgm:cxn modelId="{E04C54E5-3BD9-4D91-A671-EBB3E17AED9F}" type="presParOf" srcId="{06AAC56E-CFE9-4491-8E33-3771933310A9}" destId="{C3E9FD5E-0971-451D-80A8-7EF23A324E7C}" srcOrd="4" destOrd="0" presId="urn:microsoft.com/office/officeart/2008/layout/LinedList"/>
    <dgm:cxn modelId="{3BA648C3-E4EF-4EE0-B684-81C09BADCEEE}" type="presParOf" srcId="{C3E9FD5E-0971-451D-80A8-7EF23A324E7C}" destId="{17A74AF9-F363-4F78-B51A-C6D32DB2CE48}" srcOrd="0" destOrd="0" presId="urn:microsoft.com/office/officeart/2008/layout/LinedList"/>
    <dgm:cxn modelId="{A193E87A-FB6B-4F5A-85B4-6EC1B2F270AE}" type="presParOf" srcId="{C3E9FD5E-0971-451D-80A8-7EF23A324E7C}" destId="{1338A87A-3246-42FA-AB14-57C1A69CE67B}" srcOrd="1" destOrd="0" presId="urn:microsoft.com/office/officeart/2008/layout/LinedList"/>
    <dgm:cxn modelId="{F8076649-2EC2-4A4C-BE14-5E72820EFBBF}" type="presParOf" srcId="{C3E9FD5E-0971-451D-80A8-7EF23A324E7C}" destId="{8A75B086-7D51-43D3-B3F8-8F9B6D43E580}" srcOrd="2" destOrd="0" presId="urn:microsoft.com/office/officeart/2008/layout/LinedList"/>
    <dgm:cxn modelId="{B4145A68-F2BB-49B0-9F10-D288F860436C}" type="presParOf" srcId="{06AAC56E-CFE9-4491-8E33-3771933310A9}" destId="{453ACF1E-207C-4BAE-94DA-032BE9041337}" srcOrd="5" destOrd="0" presId="urn:microsoft.com/office/officeart/2008/layout/LinedList"/>
    <dgm:cxn modelId="{04CBEF1E-843A-4D8F-8F24-B8A1FB1B0316}" type="presParOf" srcId="{06AAC56E-CFE9-4491-8E33-3771933310A9}" destId="{362BE30E-0500-4FA7-B0E9-B014445C74CB}" srcOrd="6" destOrd="0" presId="urn:microsoft.com/office/officeart/2008/layout/LinedList"/>
    <dgm:cxn modelId="{7EED965D-0ECF-4DC3-8814-F370DDB97D35}" type="presParOf" srcId="{06AAC56E-CFE9-4491-8E33-3771933310A9}" destId="{099B7DF4-2C97-4777-9E57-ADEB52EB5BB4}" srcOrd="7" destOrd="0" presId="urn:microsoft.com/office/officeart/2008/layout/LinedList"/>
    <dgm:cxn modelId="{045873E2-78C3-4BFD-A180-810D34C5ABA0}" type="presParOf" srcId="{099B7DF4-2C97-4777-9E57-ADEB52EB5BB4}" destId="{AC8952E5-7E83-4A51-B972-81D4A2C40838}" srcOrd="0" destOrd="0" presId="urn:microsoft.com/office/officeart/2008/layout/LinedList"/>
    <dgm:cxn modelId="{96A5C878-D677-41AC-985C-0D54262B12F3}" type="presParOf" srcId="{099B7DF4-2C97-4777-9E57-ADEB52EB5BB4}" destId="{E9390957-E095-4EE2-BE9D-D316ECC26CF7}" srcOrd="1" destOrd="0" presId="urn:microsoft.com/office/officeart/2008/layout/LinedList"/>
    <dgm:cxn modelId="{58FB4C81-9F25-438B-AA6B-EC11FEB710DA}" type="presParOf" srcId="{099B7DF4-2C97-4777-9E57-ADEB52EB5BB4}" destId="{D84962CA-682E-407E-959A-27F53ABCAFA3}" srcOrd="2" destOrd="0" presId="urn:microsoft.com/office/officeart/2008/layout/LinedList"/>
    <dgm:cxn modelId="{34D0C70F-EA54-476E-80F6-B41B769BDD18}" type="presParOf" srcId="{06AAC56E-CFE9-4491-8E33-3771933310A9}" destId="{099C73D0-85F0-44B8-8B61-9A3C9D6A7BE6}" srcOrd="8" destOrd="0" presId="urn:microsoft.com/office/officeart/2008/layout/LinedList"/>
    <dgm:cxn modelId="{343D19E6-46CD-4A8A-8072-217FCF21ADF3}" type="presParOf" srcId="{06AAC56E-CFE9-4491-8E33-3771933310A9}" destId="{7BEEE509-D4AA-4ACD-8CA5-F8A53FA441A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8E8B8D-9EA3-41EB-BD2F-9CB18CB53A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A6A33E0-7BDE-4C8E-A9A6-CC0A4D72B730}">
      <dgm:prSet phldrT="[Texto]"/>
      <dgm:spPr/>
      <dgm:t>
        <a:bodyPr/>
        <a:lstStyle/>
        <a:p>
          <a:pPr algn="just"/>
          <a:r>
            <a:rPr lang="es-EC" dirty="0"/>
            <a:t> </a:t>
          </a:r>
        </a:p>
      </dgm:t>
    </dgm:pt>
    <dgm:pt modelId="{017B5A53-7691-42E9-BBB3-F758D3855E0E}" type="parTrans" cxnId="{75103E7F-B5BF-4A1E-BDC3-5F69650C49BB}">
      <dgm:prSet/>
      <dgm:spPr/>
      <dgm:t>
        <a:bodyPr/>
        <a:lstStyle/>
        <a:p>
          <a:pPr algn="just"/>
          <a:endParaRPr lang="es-EC"/>
        </a:p>
      </dgm:t>
    </dgm:pt>
    <dgm:pt modelId="{B3F942B2-8FC6-4019-8518-60E08F3CAFA4}" type="sibTrans" cxnId="{75103E7F-B5BF-4A1E-BDC3-5F69650C49BB}">
      <dgm:prSet/>
      <dgm:spPr/>
      <dgm:t>
        <a:bodyPr/>
        <a:lstStyle/>
        <a:p>
          <a:pPr algn="just"/>
          <a:endParaRPr lang="es-EC"/>
        </a:p>
      </dgm:t>
    </dgm:pt>
    <dgm:pt modelId="{54CD26C9-6D33-45AC-82DE-DBDCF5937F26}">
      <dgm:prSet phldrT="[Texto]"/>
      <dgm:spPr/>
      <dgm:t>
        <a:bodyPr/>
        <a:lstStyle/>
        <a:p>
          <a:pPr algn="just"/>
          <a:endParaRPr lang="es-EC" dirty="0"/>
        </a:p>
        <a:p>
          <a:pPr algn="just"/>
          <a:r>
            <a:rPr lang="es-EC" dirty="0"/>
            <a:t>Industrias Ales C.A. no contaba con una metodología que facilite la toma de decisiones en un portfolio de inversión, las decisiones de inversión basaban su criterio en utilidades positivas, sin considerar el costo del dinero en el tiempo que la inversión generaba.</a:t>
          </a:r>
        </a:p>
      </dgm:t>
    </dgm:pt>
    <dgm:pt modelId="{D514BA7F-1F63-4312-BBCC-59731672C284}" type="parTrans" cxnId="{F742BE3E-5AE5-4ECD-B42D-F431BD7D9F12}">
      <dgm:prSet/>
      <dgm:spPr/>
      <dgm:t>
        <a:bodyPr/>
        <a:lstStyle/>
        <a:p>
          <a:pPr algn="just"/>
          <a:endParaRPr lang="es-EC"/>
        </a:p>
      </dgm:t>
    </dgm:pt>
    <dgm:pt modelId="{301C87E8-5DDD-4B7C-8D6F-762FB9559B69}" type="sibTrans" cxnId="{F742BE3E-5AE5-4ECD-B42D-F431BD7D9F12}">
      <dgm:prSet/>
      <dgm:spPr/>
      <dgm:t>
        <a:bodyPr/>
        <a:lstStyle/>
        <a:p>
          <a:pPr algn="just"/>
          <a:endParaRPr lang="es-EC"/>
        </a:p>
      </dgm:t>
    </dgm:pt>
    <dgm:pt modelId="{1B9F2E9F-B31D-448E-A59D-764E684571BD}">
      <dgm:prSet phldrT="[Texto]"/>
      <dgm:spPr/>
      <dgm:t>
        <a:bodyPr/>
        <a:lstStyle/>
        <a:p>
          <a:pPr algn="just"/>
          <a:r>
            <a:rPr lang="es-EC" dirty="0"/>
            <a:t>La matriz de evaluación financiera de proyectos es un complemento al trabajo que ya se venía realizando anteriormente, se pretende que favorezca al análisis financiero y permita generar eficiencias tanto financieras como operativas.</a:t>
          </a:r>
        </a:p>
      </dgm:t>
    </dgm:pt>
    <dgm:pt modelId="{567E2111-CBE2-4023-A1EB-75D275685998}" type="parTrans" cxnId="{EBE9105D-2B7C-421B-9D1F-0A8A5BD2FBB3}">
      <dgm:prSet/>
      <dgm:spPr/>
      <dgm:t>
        <a:bodyPr/>
        <a:lstStyle/>
        <a:p>
          <a:pPr algn="just"/>
          <a:endParaRPr lang="es-EC"/>
        </a:p>
      </dgm:t>
    </dgm:pt>
    <dgm:pt modelId="{3F5AF2D4-4CEA-4AA4-AF7A-EE7AC7FEEA1B}" type="sibTrans" cxnId="{EBE9105D-2B7C-421B-9D1F-0A8A5BD2FBB3}">
      <dgm:prSet/>
      <dgm:spPr/>
      <dgm:t>
        <a:bodyPr/>
        <a:lstStyle/>
        <a:p>
          <a:pPr algn="just"/>
          <a:endParaRPr lang="es-EC"/>
        </a:p>
      </dgm:t>
    </dgm:pt>
    <dgm:pt modelId="{81DAE690-C649-4EDA-94DD-CF113609BC96}">
      <dgm:prSet phldrT="[Texto]"/>
      <dgm:spPr/>
      <dgm:t>
        <a:bodyPr/>
        <a:lstStyle/>
        <a:p>
          <a:pPr algn="just">
            <a:buFont typeface="Symbol" panose="05050102010706020507" pitchFamily="18" charset="2"/>
            <a:buChar char=""/>
          </a:pPr>
          <a:r>
            <a:rPr lang="es-EC" dirty="0"/>
            <a:t>Se ha creado una metodología que permita el cálculo de una tasa WACC a ser utilizada en la valuación financiera de proyectos de inversión con la finalidad que la alta gerencia pueda tomar decisiones para las inversiones futuras.</a:t>
          </a:r>
        </a:p>
      </dgm:t>
    </dgm:pt>
    <dgm:pt modelId="{C2CF64C7-7977-4351-9E58-7B3315E80F19}" type="parTrans" cxnId="{39431D52-D2EC-4B56-B962-E5D062DFAAE5}">
      <dgm:prSet/>
      <dgm:spPr/>
      <dgm:t>
        <a:bodyPr/>
        <a:lstStyle/>
        <a:p>
          <a:endParaRPr lang="es-EC"/>
        </a:p>
      </dgm:t>
    </dgm:pt>
    <dgm:pt modelId="{D793436F-6A0D-4234-B04B-99F78386184C}" type="sibTrans" cxnId="{39431D52-D2EC-4B56-B962-E5D062DFAAE5}">
      <dgm:prSet/>
      <dgm:spPr/>
      <dgm:t>
        <a:bodyPr/>
        <a:lstStyle/>
        <a:p>
          <a:endParaRPr lang="es-EC"/>
        </a:p>
      </dgm:t>
    </dgm:pt>
    <dgm:pt modelId="{B0513B89-9A01-4BDE-BB27-9301979C71FB}" type="pres">
      <dgm:prSet presAssocID="{5B8E8B8D-9EA3-41EB-BD2F-9CB18CB53ABC}" presName="vert0" presStyleCnt="0">
        <dgm:presLayoutVars>
          <dgm:dir/>
          <dgm:animOne val="branch"/>
          <dgm:animLvl val="lvl"/>
        </dgm:presLayoutVars>
      </dgm:prSet>
      <dgm:spPr/>
    </dgm:pt>
    <dgm:pt modelId="{99518704-57AC-4297-8AC6-B5493F8F32B2}" type="pres">
      <dgm:prSet presAssocID="{EA6A33E0-7BDE-4C8E-A9A6-CC0A4D72B730}" presName="thickLine" presStyleLbl="alignNode1" presStyleIdx="0" presStyleCnt="1"/>
      <dgm:spPr/>
    </dgm:pt>
    <dgm:pt modelId="{59A4979D-6C46-4C97-BACD-C93258E87338}" type="pres">
      <dgm:prSet presAssocID="{EA6A33E0-7BDE-4C8E-A9A6-CC0A4D72B730}" presName="horz1" presStyleCnt="0"/>
      <dgm:spPr/>
    </dgm:pt>
    <dgm:pt modelId="{3EDE5135-1ED5-409B-BB26-B35E0A89E85B}" type="pres">
      <dgm:prSet presAssocID="{EA6A33E0-7BDE-4C8E-A9A6-CC0A4D72B730}" presName="tx1" presStyleLbl="revTx" presStyleIdx="0" presStyleCnt="4"/>
      <dgm:spPr/>
    </dgm:pt>
    <dgm:pt modelId="{06AAC56E-CFE9-4491-8E33-3771933310A9}" type="pres">
      <dgm:prSet presAssocID="{EA6A33E0-7BDE-4C8E-A9A6-CC0A4D72B730}" presName="vert1" presStyleCnt="0"/>
      <dgm:spPr/>
    </dgm:pt>
    <dgm:pt modelId="{BE9700FE-AE7A-49B2-894A-9AC784842D5B}" type="pres">
      <dgm:prSet presAssocID="{54CD26C9-6D33-45AC-82DE-DBDCF5937F26}" presName="vertSpace2a" presStyleCnt="0"/>
      <dgm:spPr/>
    </dgm:pt>
    <dgm:pt modelId="{74F4BE4F-EB77-43A6-88D5-D4E9E8BA713E}" type="pres">
      <dgm:prSet presAssocID="{54CD26C9-6D33-45AC-82DE-DBDCF5937F26}" presName="horz2" presStyleCnt="0"/>
      <dgm:spPr/>
    </dgm:pt>
    <dgm:pt modelId="{65A17E52-59C4-45E4-BAC7-0F859D1D38F1}" type="pres">
      <dgm:prSet presAssocID="{54CD26C9-6D33-45AC-82DE-DBDCF5937F26}" presName="horzSpace2" presStyleCnt="0"/>
      <dgm:spPr/>
    </dgm:pt>
    <dgm:pt modelId="{24E8BE79-7B94-4D94-9A3F-635DE0CB4CF6}" type="pres">
      <dgm:prSet presAssocID="{54CD26C9-6D33-45AC-82DE-DBDCF5937F26}" presName="tx2" presStyleLbl="revTx" presStyleIdx="1" presStyleCnt="4" custScaleX="107923" custLinFactNeighborX="-2448"/>
      <dgm:spPr/>
    </dgm:pt>
    <dgm:pt modelId="{9495A0EA-1566-4FE3-90A3-774D40AEFF92}" type="pres">
      <dgm:prSet presAssocID="{54CD26C9-6D33-45AC-82DE-DBDCF5937F26}" presName="vert2" presStyleCnt="0"/>
      <dgm:spPr/>
    </dgm:pt>
    <dgm:pt modelId="{87F16A47-3AB3-4B35-978D-A655B1A06AD7}" type="pres">
      <dgm:prSet presAssocID="{54CD26C9-6D33-45AC-82DE-DBDCF5937F26}" presName="thinLine2b" presStyleLbl="callout" presStyleIdx="0" presStyleCnt="3"/>
      <dgm:spPr/>
    </dgm:pt>
    <dgm:pt modelId="{43CD1156-7A5C-467A-AA05-70DACE83B08A}" type="pres">
      <dgm:prSet presAssocID="{54CD26C9-6D33-45AC-82DE-DBDCF5937F26}" presName="vertSpace2b" presStyleCnt="0"/>
      <dgm:spPr/>
    </dgm:pt>
    <dgm:pt modelId="{C3E9FD5E-0971-451D-80A8-7EF23A324E7C}" type="pres">
      <dgm:prSet presAssocID="{1B9F2E9F-B31D-448E-A59D-764E684571BD}" presName="horz2" presStyleCnt="0"/>
      <dgm:spPr/>
    </dgm:pt>
    <dgm:pt modelId="{17A74AF9-F363-4F78-B51A-C6D32DB2CE48}" type="pres">
      <dgm:prSet presAssocID="{1B9F2E9F-B31D-448E-A59D-764E684571BD}" presName="horzSpace2" presStyleCnt="0"/>
      <dgm:spPr/>
    </dgm:pt>
    <dgm:pt modelId="{1338A87A-3246-42FA-AB14-57C1A69CE67B}" type="pres">
      <dgm:prSet presAssocID="{1B9F2E9F-B31D-448E-A59D-764E684571BD}" presName="tx2" presStyleLbl="revTx" presStyleIdx="2" presStyleCnt="4" custScaleX="107923" custLinFactNeighborX="-2448"/>
      <dgm:spPr/>
    </dgm:pt>
    <dgm:pt modelId="{8A75B086-7D51-43D3-B3F8-8F9B6D43E580}" type="pres">
      <dgm:prSet presAssocID="{1B9F2E9F-B31D-448E-A59D-764E684571BD}" presName="vert2" presStyleCnt="0"/>
      <dgm:spPr/>
    </dgm:pt>
    <dgm:pt modelId="{453ACF1E-207C-4BAE-94DA-032BE9041337}" type="pres">
      <dgm:prSet presAssocID="{1B9F2E9F-B31D-448E-A59D-764E684571BD}" presName="thinLine2b" presStyleLbl="callout" presStyleIdx="1" presStyleCnt="3"/>
      <dgm:spPr/>
    </dgm:pt>
    <dgm:pt modelId="{362BE30E-0500-4FA7-B0E9-B014445C74CB}" type="pres">
      <dgm:prSet presAssocID="{1B9F2E9F-B31D-448E-A59D-764E684571BD}" presName="vertSpace2b" presStyleCnt="0"/>
      <dgm:spPr/>
    </dgm:pt>
    <dgm:pt modelId="{977EBEF4-6FAF-43ED-AD96-C0C7FAEA4866}" type="pres">
      <dgm:prSet presAssocID="{81DAE690-C649-4EDA-94DD-CF113609BC96}" presName="horz2" presStyleCnt="0"/>
      <dgm:spPr/>
    </dgm:pt>
    <dgm:pt modelId="{CCAADE89-15CC-43B1-B2ED-A78FD532AC60}" type="pres">
      <dgm:prSet presAssocID="{81DAE690-C649-4EDA-94DD-CF113609BC96}" presName="horzSpace2" presStyleCnt="0"/>
      <dgm:spPr/>
    </dgm:pt>
    <dgm:pt modelId="{48297463-3425-445E-A44A-978FA43B7EBB}" type="pres">
      <dgm:prSet presAssocID="{81DAE690-C649-4EDA-94DD-CF113609BC96}" presName="tx2" presStyleLbl="revTx" presStyleIdx="3" presStyleCnt="4" custScaleX="106574"/>
      <dgm:spPr/>
    </dgm:pt>
    <dgm:pt modelId="{3525062D-58E3-4448-8EE4-D94B18FAEF15}" type="pres">
      <dgm:prSet presAssocID="{81DAE690-C649-4EDA-94DD-CF113609BC96}" presName="vert2" presStyleCnt="0"/>
      <dgm:spPr/>
    </dgm:pt>
    <dgm:pt modelId="{255F315B-3E96-4F8D-ADA9-F617DC898914}" type="pres">
      <dgm:prSet presAssocID="{81DAE690-C649-4EDA-94DD-CF113609BC96}" presName="thinLine2b" presStyleLbl="callout" presStyleIdx="2" presStyleCnt="3"/>
      <dgm:spPr/>
    </dgm:pt>
    <dgm:pt modelId="{E45226AD-AF47-4442-BABB-F34F6362A6BF}" type="pres">
      <dgm:prSet presAssocID="{81DAE690-C649-4EDA-94DD-CF113609BC96}" presName="vertSpace2b" presStyleCnt="0"/>
      <dgm:spPr/>
    </dgm:pt>
  </dgm:ptLst>
  <dgm:cxnLst>
    <dgm:cxn modelId="{5150DC36-E60C-43EF-ACC2-2769A42817C1}" type="presOf" srcId="{54CD26C9-6D33-45AC-82DE-DBDCF5937F26}" destId="{24E8BE79-7B94-4D94-9A3F-635DE0CB4CF6}" srcOrd="0" destOrd="0" presId="urn:microsoft.com/office/officeart/2008/layout/LinedList"/>
    <dgm:cxn modelId="{89CBDD37-4B72-400A-AB76-895439C83A46}" type="presOf" srcId="{EA6A33E0-7BDE-4C8E-A9A6-CC0A4D72B730}" destId="{3EDE5135-1ED5-409B-BB26-B35E0A89E85B}" srcOrd="0" destOrd="0" presId="urn:microsoft.com/office/officeart/2008/layout/LinedList"/>
    <dgm:cxn modelId="{F742BE3E-5AE5-4ECD-B42D-F431BD7D9F12}" srcId="{EA6A33E0-7BDE-4C8E-A9A6-CC0A4D72B730}" destId="{54CD26C9-6D33-45AC-82DE-DBDCF5937F26}" srcOrd="0" destOrd="0" parTransId="{D514BA7F-1F63-4312-BBCC-59731672C284}" sibTransId="{301C87E8-5DDD-4B7C-8D6F-762FB9559B69}"/>
    <dgm:cxn modelId="{EBE9105D-2B7C-421B-9D1F-0A8A5BD2FBB3}" srcId="{EA6A33E0-7BDE-4C8E-A9A6-CC0A4D72B730}" destId="{1B9F2E9F-B31D-448E-A59D-764E684571BD}" srcOrd="1" destOrd="0" parTransId="{567E2111-CBE2-4023-A1EB-75D275685998}" sibTransId="{3F5AF2D4-4CEA-4AA4-AF7A-EE7AC7FEEA1B}"/>
    <dgm:cxn modelId="{39431D52-D2EC-4B56-B962-E5D062DFAAE5}" srcId="{EA6A33E0-7BDE-4C8E-A9A6-CC0A4D72B730}" destId="{81DAE690-C649-4EDA-94DD-CF113609BC96}" srcOrd="2" destOrd="0" parTransId="{C2CF64C7-7977-4351-9E58-7B3315E80F19}" sibTransId="{D793436F-6A0D-4234-B04B-99F78386184C}"/>
    <dgm:cxn modelId="{75103E7F-B5BF-4A1E-BDC3-5F69650C49BB}" srcId="{5B8E8B8D-9EA3-41EB-BD2F-9CB18CB53ABC}" destId="{EA6A33E0-7BDE-4C8E-A9A6-CC0A4D72B730}" srcOrd="0" destOrd="0" parTransId="{017B5A53-7691-42E9-BBB3-F758D3855E0E}" sibTransId="{B3F942B2-8FC6-4019-8518-60E08F3CAFA4}"/>
    <dgm:cxn modelId="{F240D191-9C10-46E6-BBD9-88C06E15F1CA}" type="presOf" srcId="{81DAE690-C649-4EDA-94DD-CF113609BC96}" destId="{48297463-3425-445E-A44A-978FA43B7EBB}" srcOrd="0" destOrd="0" presId="urn:microsoft.com/office/officeart/2008/layout/LinedList"/>
    <dgm:cxn modelId="{B40F12A5-DD3F-4228-9A48-9C5172EA554D}" type="presOf" srcId="{1B9F2E9F-B31D-448E-A59D-764E684571BD}" destId="{1338A87A-3246-42FA-AB14-57C1A69CE67B}" srcOrd="0" destOrd="0" presId="urn:microsoft.com/office/officeart/2008/layout/LinedList"/>
    <dgm:cxn modelId="{C1A9FEFA-8947-4A4A-B6E6-BB9CD2AB0110}" type="presOf" srcId="{5B8E8B8D-9EA3-41EB-BD2F-9CB18CB53ABC}" destId="{B0513B89-9A01-4BDE-BB27-9301979C71FB}" srcOrd="0" destOrd="0" presId="urn:microsoft.com/office/officeart/2008/layout/LinedList"/>
    <dgm:cxn modelId="{A35B2400-6DDC-4F80-82BF-42E84320918C}" type="presParOf" srcId="{B0513B89-9A01-4BDE-BB27-9301979C71FB}" destId="{99518704-57AC-4297-8AC6-B5493F8F32B2}" srcOrd="0" destOrd="0" presId="urn:microsoft.com/office/officeart/2008/layout/LinedList"/>
    <dgm:cxn modelId="{E7227E7F-336D-47F9-A4C8-22CCF902745C}" type="presParOf" srcId="{B0513B89-9A01-4BDE-BB27-9301979C71FB}" destId="{59A4979D-6C46-4C97-BACD-C93258E87338}" srcOrd="1" destOrd="0" presId="urn:microsoft.com/office/officeart/2008/layout/LinedList"/>
    <dgm:cxn modelId="{5C608E9E-9580-495A-B15F-2AB4B7A1190A}" type="presParOf" srcId="{59A4979D-6C46-4C97-BACD-C93258E87338}" destId="{3EDE5135-1ED5-409B-BB26-B35E0A89E85B}" srcOrd="0" destOrd="0" presId="urn:microsoft.com/office/officeart/2008/layout/LinedList"/>
    <dgm:cxn modelId="{66E2400A-E077-4CC9-B7B2-85C03A75D917}" type="presParOf" srcId="{59A4979D-6C46-4C97-BACD-C93258E87338}" destId="{06AAC56E-CFE9-4491-8E33-3771933310A9}" srcOrd="1" destOrd="0" presId="urn:microsoft.com/office/officeart/2008/layout/LinedList"/>
    <dgm:cxn modelId="{D6C23E15-30D8-4010-8DDA-690BFF29C9D4}" type="presParOf" srcId="{06AAC56E-CFE9-4491-8E33-3771933310A9}" destId="{BE9700FE-AE7A-49B2-894A-9AC784842D5B}" srcOrd="0" destOrd="0" presId="urn:microsoft.com/office/officeart/2008/layout/LinedList"/>
    <dgm:cxn modelId="{83864ADE-A84F-460F-A504-7670E70D1BE7}" type="presParOf" srcId="{06AAC56E-CFE9-4491-8E33-3771933310A9}" destId="{74F4BE4F-EB77-43A6-88D5-D4E9E8BA713E}" srcOrd="1" destOrd="0" presId="urn:microsoft.com/office/officeart/2008/layout/LinedList"/>
    <dgm:cxn modelId="{538B656E-207F-4413-8D3B-7D931721F2FC}" type="presParOf" srcId="{74F4BE4F-EB77-43A6-88D5-D4E9E8BA713E}" destId="{65A17E52-59C4-45E4-BAC7-0F859D1D38F1}" srcOrd="0" destOrd="0" presId="urn:microsoft.com/office/officeart/2008/layout/LinedList"/>
    <dgm:cxn modelId="{07ED0636-25FF-48F3-A44F-85D6C2DD8C65}" type="presParOf" srcId="{74F4BE4F-EB77-43A6-88D5-D4E9E8BA713E}" destId="{24E8BE79-7B94-4D94-9A3F-635DE0CB4CF6}" srcOrd="1" destOrd="0" presId="urn:microsoft.com/office/officeart/2008/layout/LinedList"/>
    <dgm:cxn modelId="{BA472168-3F1B-46CC-B615-67D73071D33A}" type="presParOf" srcId="{74F4BE4F-EB77-43A6-88D5-D4E9E8BA713E}" destId="{9495A0EA-1566-4FE3-90A3-774D40AEFF92}" srcOrd="2" destOrd="0" presId="urn:microsoft.com/office/officeart/2008/layout/LinedList"/>
    <dgm:cxn modelId="{E78BCE73-F293-4C56-9224-9986AEF1D666}" type="presParOf" srcId="{06AAC56E-CFE9-4491-8E33-3771933310A9}" destId="{87F16A47-3AB3-4B35-978D-A655B1A06AD7}" srcOrd="2" destOrd="0" presId="urn:microsoft.com/office/officeart/2008/layout/LinedList"/>
    <dgm:cxn modelId="{FE8F65C4-7906-4836-9B7A-4C6188A23AE7}" type="presParOf" srcId="{06AAC56E-CFE9-4491-8E33-3771933310A9}" destId="{43CD1156-7A5C-467A-AA05-70DACE83B08A}" srcOrd="3" destOrd="0" presId="urn:microsoft.com/office/officeart/2008/layout/LinedList"/>
    <dgm:cxn modelId="{0903482D-7694-419E-B195-18A0DD518B42}" type="presParOf" srcId="{06AAC56E-CFE9-4491-8E33-3771933310A9}" destId="{C3E9FD5E-0971-451D-80A8-7EF23A324E7C}" srcOrd="4" destOrd="0" presId="urn:microsoft.com/office/officeart/2008/layout/LinedList"/>
    <dgm:cxn modelId="{727E4F81-4A25-4246-85D1-B8C851157629}" type="presParOf" srcId="{C3E9FD5E-0971-451D-80A8-7EF23A324E7C}" destId="{17A74AF9-F363-4F78-B51A-C6D32DB2CE48}" srcOrd="0" destOrd="0" presId="urn:microsoft.com/office/officeart/2008/layout/LinedList"/>
    <dgm:cxn modelId="{C9C5CA02-6BF9-4CE4-9C73-5861EE41F8DB}" type="presParOf" srcId="{C3E9FD5E-0971-451D-80A8-7EF23A324E7C}" destId="{1338A87A-3246-42FA-AB14-57C1A69CE67B}" srcOrd="1" destOrd="0" presId="urn:microsoft.com/office/officeart/2008/layout/LinedList"/>
    <dgm:cxn modelId="{8C377CAE-1BE6-4B41-927E-E8B9DACC61A5}" type="presParOf" srcId="{C3E9FD5E-0971-451D-80A8-7EF23A324E7C}" destId="{8A75B086-7D51-43D3-B3F8-8F9B6D43E580}" srcOrd="2" destOrd="0" presId="urn:microsoft.com/office/officeart/2008/layout/LinedList"/>
    <dgm:cxn modelId="{4E9C801F-3A4C-47B1-B390-22DEE57A3064}" type="presParOf" srcId="{06AAC56E-CFE9-4491-8E33-3771933310A9}" destId="{453ACF1E-207C-4BAE-94DA-032BE9041337}" srcOrd="5" destOrd="0" presId="urn:microsoft.com/office/officeart/2008/layout/LinedList"/>
    <dgm:cxn modelId="{6BDD2C1E-E63E-4876-97D2-89B048048343}" type="presParOf" srcId="{06AAC56E-CFE9-4491-8E33-3771933310A9}" destId="{362BE30E-0500-4FA7-B0E9-B014445C74CB}" srcOrd="6" destOrd="0" presId="urn:microsoft.com/office/officeart/2008/layout/LinedList"/>
    <dgm:cxn modelId="{AE5EE883-1234-4CA4-90CE-48E6B3369CE5}" type="presParOf" srcId="{06AAC56E-CFE9-4491-8E33-3771933310A9}" destId="{977EBEF4-6FAF-43ED-AD96-C0C7FAEA4866}" srcOrd="7" destOrd="0" presId="urn:microsoft.com/office/officeart/2008/layout/LinedList"/>
    <dgm:cxn modelId="{70E886DB-0C2B-43C1-A369-F68751A981B1}" type="presParOf" srcId="{977EBEF4-6FAF-43ED-AD96-C0C7FAEA4866}" destId="{CCAADE89-15CC-43B1-B2ED-A78FD532AC60}" srcOrd="0" destOrd="0" presId="urn:microsoft.com/office/officeart/2008/layout/LinedList"/>
    <dgm:cxn modelId="{6FA1B9EF-2EB3-4B0E-A53B-FFA2E96EA6D3}" type="presParOf" srcId="{977EBEF4-6FAF-43ED-AD96-C0C7FAEA4866}" destId="{48297463-3425-445E-A44A-978FA43B7EBB}" srcOrd="1" destOrd="0" presId="urn:microsoft.com/office/officeart/2008/layout/LinedList"/>
    <dgm:cxn modelId="{19431019-1981-4740-9083-A2A0430C24BD}" type="presParOf" srcId="{977EBEF4-6FAF-43ED-AD96-C0C7FAEA4866}" destId="{3525062D-58E3-4448-8EE4-D94B18FAEF15}" srcOrd="2" destOrd="0" presId="urn:microsoft.com/office/officeart/2008/layout/LinedList"/>
    <dgm:cxn modelId="{182B6EA3-1012-4669-A44C-06FBFE12EFB6}" type="presParOf" srcId="{06AAC56E-CFE9-4491-8E33-3771933310A9}" destId="{255F315B-3E96-4F8D-ADA9-F617DC898914}" srcOrd="8" destOrd="0" presId="urn:microsoft.com/office/officeart/2008/layout/LinedList"/>
    <dgm:cxn modelId="{EF2CF875-0ECB-41B6-AF77-B217566A3A0D}" type="presParOf" srcId="{06AAC56E-CFE9-4491-8E33-3771933310A9}" destId="{E45226AD-AF47-4442-BABB-F34F6362A6B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8E8B8D-9EA3-41EB-BD2F-9CB18CB53A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A6A33E0-7BDE-4C8E-A9A6-CC0A4D72B730}">
      <dgm:prSet phldrT="[Texto]"/>
      <dgm:spPr/>
      <dgm:t>
        <a:bodyPr/>
        <a:lstStyle/>
        <a:p>
          <a:pPr algn="just"/>
          <a:r>
            <a:rPr lang="es-EC" dirty="0"/>
            <a:t> </a:t>
          </a:r>
        </a:p>
      </dgm:t>
    </dgm:pt>
    <dgm:pt modelId="{017B5A53-7691-42E9-BBB3-F758D3855E0E}" type="parTrans" cxnId="{75103E7F-B5BF-4A1E-BDC3-5F69650C49BB}">
      <dgm:prSet/>
      <dgm:spPr/>
      <dgm:t>
        <a:bodyPr/>
        <a:lstStyle/>
        <a:p>
          <a:pPr algn="just"/>
          <a:endParaRPr lang="es-EC"/>
        </a:p>
      </dgm:t>
    </dgm:pt>
    <dgm:pt modelId="{B3F942B2-8FC6-4019-8518-60E08F3CAFA4}" type="sibTrans" cxnId="{75103E7F-B5BF-4A1E-BDC3-5F69650C49BB}">
      <dgm:prSet/>
      <dgm:spPr/>
      <dgm:t>
        <a:bodyPr/>
        <a:lstStyle/>
        <a:p>
          <a:pPr algn="just"/>
          <a:endParaRPr lang="es-EC"/>
        </a:p>
      </dgm:t>
    </dgm:pt>
    <dgm:pt modelId="{54CD26C9-6D33-45AC-82DE-DBDCF5937F26}">
      <dgm:prSet phldrT="[Texto]"/>
      <dgm:spPr/>
      <dgm:t>
        <a:bodyPr/>
        <a:lstStyle/>
        <a:p>
          <a:pPr algn="just"/>
          <a:r>
            <a:rPr lang="es-EC" dirty="0"/>
            <a:t>El mundo contemporáneo nos ofrece acceso ilimitado a la información, razón por la cual se recomienda mantener actualizada la matriz del cálculo del WACC a fin de poder administrar riesgos potenciales.</a:t>
          </a:r>
        </a:p>
      </dgm:t>
    </dgm:pt>
    <dgm:pt modelId="{D514BA7F-1F63-4312-BBCC-59731672C284}" type="parTrans" cxnId="{F742BE3E-5AE5-4ECD-B42D-F431BD7D9F12}">
      <dgm:prSet/>
      <dgm:spPr/>
      <dgm:t>
        <a:bodyPr/>
        <a:lstStyle/>
        <a:p>
          <a:pPr algn="just"/>
          <a:endParaRPr lang="es-EC"/>
        </a:p>
      </dgm:t>
    </dgm:pt>
    <dgm:pt modelId="{301C87E8-5DDD-4B7C-8D6F-762FB9559B69}" type="sibTrans" cxnId="{F742BE3E-5AE5-4ECD-B42D-F431BD7D9F12}">
      <dgm:prSet/>
      <dgm:spPr/>
      <dgm:t>
        <a:bodyPr/>
        <a:lstStyle/>
        <a:p>
          <a:pPr algn="just"/>
          <a:endParaRPr lang="es-EC"/>
        </a:p>
      </dgm:t>
    </dgm:pt>
    <dgm:pt modelId="{1B9F2E9F-B31D-448E-A59D-764E684571BD}">
      <dgm:prSet phldrT="[Texto]"/>
      <dgm:spPr/>
      <dgm:t>
        <a:bodyPr/>
        <a:lstStyle/>
        <a:p>
          <a:pPr algn="just"/>
          <a:r>
            <a:rPr lang="es-EC" dirty="0"/>
            <a:t>Adoptar el modelo establecido para el cálculo la tasa de WACC en todos los proyectos de inversión, a fin de que sean comparables unos con otros y así no obtener sesgos en la toma de decisiones.</a:t>
          </a:r>
        </a:p>
      </dgm:t>
    </dgm:pt>
    <dgm:pt modelId="{567E2111-CBE2-4023-A1EB-75D275685998}" type="parTrans" cxnId="{EBE9105D-2B7C-421B-9D1F-0A8A5BD2FBB3}">
      <dgm:prSet/>
      <dgm:spPr/>
      <dgm:t>
        <a:bodyPr/>
        <a:lstStyle/>
        <a:p>
          <a:pPr algn="just"/>
          <a:endParaRPr lang="es-EC"/>
        </a:p>
      </dgm:t>
    </dgm:pt>
    <dgm:pt modelId="{3F5AF2D4-4CEA-4AA4-AF7A-EE7AC7FEEA1B}" type="sibTrans" cxnId="{EBE9105D-2B7C-421B-9D1F-0A8A5BD2FBB3}">
      <dgm:prSet/>
      <dgm:spPr/>
      <dgm:t>
        <a:bodyPr/>
        <a:lstStyle/>
        <a:p>
          <a:pPr algn="just"/>
          <a:endParaRPr lang="es-EC"/>
        </a:p>
      </dgm:t>
    </dgm:pt>
    <dgm:pt modelId="{F95ECE44-1ECC-4537-A97E-27EC282CF4DF}">
      <dgm:prSet phldrT="[Texto]"/>
      <dgm:spPr/>
      <dgm:t>
        <a:bodyPr/>
        <a:lstStyle/>
        <a:p>
          <a:pPr algn="just"/>
          <a:r>
            <a:rPr lang="es-EC" dirty="0"/>
            <a:t>Implementar un manual de políticas internas en la administración financiera que facilite el uso del modelo diseñado para que las decisiones gerenciales de rentabilidad puedan enfocarse en los principales indicadores.</a:t>
          </a:r>
        </a:p>
      </dgm:t>
    </dgm:pt>
    <dgm:pt modelId="{BD6ADCEF-D01A-4164-AB4D-813E27ADF018}" type="parTrans" cxnId="{440638AF-D910-4EE2-B183-56E0EBDBE880}">
      <dgm:prSet/>
      <dgm:spPr/>
      <dgm:t>
        <a:bodyPr/>
        <a:lstStyle/>
        <a:p>
          <a:pPr algn="just"/>
          <a:endParaRPr lang="es-EC"/>
        </a:p>
      </dgm:t>
    </dgm:pt>
    <dgm:pt modelId="{8F9B5AF9-F40F-4D2D-BFDC-5B40D17F3924}" type="sibTrans" cxnId="{440638AF-D910-4EE2-B183-56E0EBDBE880}">
      <dgm:prSet/>
      <dgm:spPr/>
      <dgm:t>
        <a:bodyPr/>
        <a:lstStyle/>
        <a:p>
          <a:pPr algn="just"/>
          <a:endParaRPr lang="es-EC"/>
        </a:p>
      </dgm:t>
    </dgm:pt>
    <dgm:pt modelId="{B0513B89-9A01-4BDE-BB27-9301979C71FB}" type="pres">
      <dgm:prSet presAssocID="{5B8E8B8D-9EA3-41EB-BD2F-9CB18CB53ABC}" presName="vert0" presStyleCnt="0">
        <dgm:presLayoutVars>
          <dgm:dir/>
          <dgm:animOne val="branch"/>
          <dgm:animLvl val="lvl"/>
        </dgm:presLayoutVars>
      </dgm:prSet>
      <dgm:spPr/>
    </dgm:pt>
    <dgm:pt modelId="{99518704-57AC-4297-8AC6-B5493F8F32B2}" type="pres">
      <dgm:prSet presAssocID="{EA6A33E0-7BDE-4C8E-A9A6-CC0A4D72B730}" presName="thickLine" presStyleLbl="alignNode1" presStyleIdx="0" presStyleCnt="1"/>
      <dgm:spPr/>
    </dgm:pt>
    <dgm:pt modelId="{59A4979D-6C46-4C97-BACD-C93258E87338}" type="pres">
      <dgm:prSet presAssocID="{EA6A33E0-7BDE-4C8E-A9A6-CC0A4D72B730}" presName="horz1" presStyleCnt="0"/>
      <dgm:spPr/>
    </dgm:pt>
    <dgm:pt modelId="{3EDE5135-1ED5-409B-BB26-B35E0A89E85B}" type="pres">
      <dgm:prSet presAssocID="{EA6A33E0-7BDE-4C8E-A9A6-CC0A4D72B730}" presName="tx1" presStyleLbl="revTx" presStyleIdx="0" presStyleCnt="4"/>
      <dgm:spPr/>
    </dgm:pt>
    <dgm:pt modelId="{06AAC56E-CFE9-4491-8E33-3771933310A9}" type="pres">
      <dgm:prSet presAssocID="{EA6A33E0-7BDE-4C8E-A9A6-CC0A4D72B730}" presName="vert1" presStyleCnt="0"/>
      <dgm:spPr/>
    </dgm:pt>
    <dgm:pt modelId="{BE9700FE-AE7A-49B2-894A-9AC784842D5B}" type="pres">
      <dgm:prSet presAssocID="{54CD26C9-6D33-45AC-82DE-DBDCF5937F26}" presName="vertSpace2a" presStyleCnt="0"/>
      <dgm:spPr/>
    </dgm:pt>
    <dgm:pt modelId="{74F4BE4F-EB77-43A6-88D5-D4E9E8BA713E}" type="pres">
      <dgm:prSet presAssocID="{54CD26C9-6D33-45AC-82DE-DBDCF5937F26}" presName="horz2" presStyleCnt="0"/>
      <dgm:spPr/>
    </dgm:pt>
    <dgm:pt modelId="{65A17E52-59C4-45E4-BAC7-0F859D1D38F1}" type="pres">
      <dgm:prSet presAssocID="{54CD26C9-6D33-45AC-82DE-DBDCF5937F26}" presName="horzSpace2" presStyleCnt="0"/>
      <dgm:spPr/>
    </dgm:pt>
    <dgm:pt modelId="{24E8BE79-7B94-4D94-9A3F-635DE0CB4CF6}" type="pres">
      <dgm:prSet presAssocID="{54CD26C9-6D33-45AC-82DE-DBDCF5937F26}" presName="tx2" presStyleLbl="revTx" presStyleIdx="1" presStyleCnt="4" custScaleX="107923" custLinFactNeighborX="-2448"/>
      <dgm:spPr/>
    </dgm:pt>
    <dgm:pt modelId="{9495A0EA-1566-4FE3-90A3-774D40AEFF92}" type="pres">
      <dgm:prSet presAssocID="{54CD26C9-6D33-45AC-82DE-DBDCF5937F26}" presName="vert2" presStyleCnt="0"/>
      <dgm:spPr/>
    </dgm:pt>
    <dgm:pt modelId="{87F16A47-3AB3-4B35-978D-A655B1A06AD7}" type="pres">
      <dgm:prSet presAssocID="{54CD26C9-6D33-45AC-82DE-DBDCF5937F26}" presName="thinLine2b" presStyleLbl="callout" presStyleIdx="0" presStyleCnt="3"/>
      <dgm:spPr/>
    </dgm:pt>
    <dgm:pt modelId="{43CD1156-7A5C-467A-AA05-70DACE83B08A}" type="pres">
      <dgm:prSet presAssocID="{54CD26C9-6D33-45AC-82DE-DBDCF5937F26}" presName="vertSpace2b" presStyleCnt="0"/>
      <dgm:spPr/>
    </dgm:pt>
    <dgm:pt modelId="{C3E9FD5E-0971-451D-80A8-7EF23A324E7C}" type="pres">
      <dgm:prSet presAssocID="{1B9F2E9F-B31D-448E-A59D-764E684571BD}" presName="horz2" presStyleCnt="0"/>
      <dgm:spPr/>
    </dgm:pt>
    <dgm:pt modelId="{17A74AF9-F363-4F78-B51A-C6D32DB2CE48}" type="pres">
      <dgm:prSet presAssocID="{1B9F2E9F-B31D-448E-A59D-764E684571BD}" presName="horzSpace2" presStyleCnt="0"/>
      <dgm:spPr/>
    </dgm:pt>
    <dgm:pt modelId="{1338A87A-3246-42FA-AB14-57C1A69CE67B}" type="pres">
      <dgm:prSet presAssocID="{1B9F2E9F-B31D-448E-A59D-764E684571BD}" presName="tx2" presStyleLbl="revTx" presStyleIdx="2" presStyleCnt="4" custScaleX="107923" custLinFactNeighborX="-2448"/>
      <dgm:spPr/>
    </dgm:pt>
    <dgm:pt modelId="{8A75B086-7D51-43D3-B3F8-8F9B6D43E580}" type="pres">
      <dgm:prSet presAssocID="{1B9F2E9F-B31D-448E-A59D-764E684571BD}" presName="vert2" presStyleCnt="0"/>
      <dgm:spPr/>
    </dgm:pt>
    <dgm:pt modelId="{453ACF1E-207C-4BAE-94DA-032BE9041337}" type="pres">
      <dgm:prSet presAssocID="{1B9F2E9F-B31D-448E-A59D-764E684571BD}" presName="thinLine2b" presStyleLbl="callout" presStyleIdx="1" presStyleCnt="3"/>
      <dgm:spPr/>
    </dgm:pt>
    <dgm:pt modelId="{362BE30E-0500-4FA7-B0E9-B014445C74CB}" type="pres">
      <dgm:prSet presAssocID="{1B9F2E9F-B31D-448E-A59D-764E684571BD}" presName="vertSpace2b" presStyleCnt="0"/>
      <dgm:spPr/>
    </dgm:pt>
    <dgm:pt modelId="{099B7DF4-2C97-4777-9E57-ADEB52EB5BB4}" type="pres">
      <dgm:prSet presAssocID="{F95ECE44-1ECC-4537-A97E-27EC282CF4DF}" presName="horz2" presStyleCnt="0"/>
      <dgm:spPr/>
    </dgm:pt>
    <dgm:pt modelId="{AC8952E5-7E83-4A51-B972-81D4A2C40838}" type="pres">
      <dgm:prSet presAssocID="{F95ECE44-1ECC-4537-A97E-27EC282CF4DF}" presName="horzSpace2" presStyleCnt="0"/>
      <dgm:spPr/>
    </dgm:pt>
    <dgm:pt modelId="{E9390957-E095-4EE2-BE9D-D316ECC26CF7}" type="pres">
      <dgm:prSet presAssocID="{F95ECE44-1ECC-4537-A97E-27EC282CF4DF}" presName="tx2" presStyleLbl="revTx" presStyleIdx="3" presStyleCnt="4" custScaleX="107923" custLinFactNeighborX="-2448"/>
      <dgm:spPr/>
    </dgm:pt>
    <dgm:pt modelId="{D84962CA-682E-407E-959A-27F53ABCAFA3}" type="pres">
      <dgm:prSet presAssocID="{F95ECE44-1ECC-4537-A97E-27EC282CF4DF}" presName="vert2" presStyleCnt="0"/>
      <dgm:spPr/>
    </dgm:pt>
    <dgm:pt modelId="{099C73D0-85F0-44B8-8B61-9A3C9D6A7BE6}" type="pres">
      <dgm:prSet presAssocID="{F95ECE44-1ECC-4537-A97E-27EC282CF4DF}" presName="thinLine2b" presStyleLbl="callout" presStyleIdx="2" presStyleCnt="3"/>
      <dgm:spPr/>
    </dgm:pt>
    <dgm:pt modelId="{7BEEE509-D4AA-4ACD-8CA5-F8A53FA441AD}" type="pres">
      <dgm:prSet presAssocID="{F95ECE44-1ECC-4537-A97E-27EC282CF4DF}" presName="vertSpace2b" presStyleCnt="0"/>
      <dgm:spPr/>
    </dgm:pt>
  </dgm:ptLst>
  <dgm:cxnLst>
    <dgm:cxn modelId="{F742BE3E-5AE5-4ECD-B42D-F431BD7D9F12}" srcId="{EA6A33E0-7BDE-4C8E-A9A6-CC0A4D72B730}" destId="{54CD26C9-6D33-45AC-82DE-DBDCF5937F26}" srcOrd="0" destOrd="0" parTransId="{D514BA7F-1F63-4312-BBCC-59731672C284}" sibTransId="{301C87E8-5DDD-4B7C-8D6F-762FB9559B69}"/>
    <dgm:cxn modelId="{EBE9105D-2B7C-421B-9D1F-0A8A5BD2FBB3}" srcId="{EA6A33E0-7BDE-4C8E-A9A6-CC0A4D72B730}" destId="{1B9F2E9F-B31D-448E-A59D-764E684571BD}" srcOrd="1" destOrd="0" parTransId="{567E2111-CBE2-4023-A1EB-75D275685998}" sibTransId="{3F5AF2D4-4CEA-4AA4-AF7A-EE7AC7FEEA1B}"/>
    <dgm:cxn modelId="{75103E7F-B5BF-4A1E-BDC3-5F69650C49BB}" srcId="{5B8E8B8D-9EA3-41EB-BD2F-9CB18CB53ABC}" destId="{EA6A33E0-7BDE-4C8E-A9A6-CC0A4D72B730}" srcOrd="0" destOrd="0" parTransId="{017B5A53-7691-42E9-BBB3-F758D3855E0E}" sibTransId="{B3F942B2-8FC6-4019-8518-60E08F3CAFA4}"/>
    <dgm:cxn modelId="{8B6E2180-7D77-4F20-981B-C002D797B078}" type="presOf" srcId="{EA6A33E0-7BDE-4C8E-A9A6-CC0A4D72B730}" destId="{3EDE5135-1ED5-409B-BB26-B35E0A89E85B}" srcOrd="0" destOrd="0" presId="urn:microsoft.com/office/officeart/2008/layout/LinedList"/>
    <dgm:cxn modelId="{0C617E80-55C4-43BF-8944-EAC0B1E9DF3E}" type="presOf" srcId="{5B8E8B8D-9EA3-41EB-BD2F-9CB18CB53ABC}" destId="{B0513B89-9A01-4BDE-BB27-9301979C71FB}" srcOrd="0" destOrd="0" presId="urn:microsoft.com/office/officeart/2008/layout/LinedList"/>
    <dgm:cxn modelId="{8446AEA6-8A07-4AAD-BDAC-64EE49EFF607}" type="presOf" srcId="{1B9F2E9F-B31D-448E-A59D-764E684571BD}" destId="{1338A87A-3246-42FA-AB14-57C1A69CE67B}" srcOrd="0" destOrd="0" presId="urn:microsoft.com/office/officeart/2008/layout/LinedList"/>
    <dgm:cxn modelId="{440638AF-D910-4EE2-B183-56E0EBDBE880}" srcId="{EA6A33E0-7BDE-4C8E-A9A6-CC0A4D72B730}" destId="{F95ECE44-1ECC-4537-A97E-27EC282CF4DF}" srcOrd="2" destOrd="0" parTransId="{BD6ADCEF-D01A-4164-AB4D-813E27ADF018}" sibTransId="{8F9B5AF9-F40F-4D2D-BFDC-5B40D17F3924}"/>
    <dgm:cxn modelId="{520154B3-47AE-42E0-9FF3-06BD7B68005B}" type="presOf" srcId="{F95ECE44-1ECC-4537-A97E-27EC282CF4DF}" destId="{E9390957-E095-4EE2-BE9D-D316ECC26CF7}" srcOrd="0" destOrd="0" presId="urn:microsoft.com/office/officeart/2008/layout/LinedList"/>
    <dgm:cxn modelId="{3A1EB7E4-C41B-4119-BE2B-8F66852EBC5E}" type="presOf" srcId="{54CD26C9-6D33-45AC-82DE-DBDCF5937F26}" destId="{24E8BE79-7B94-4D94-9A3F-635DE0CB4CF6}" srcOrd="0" destOrd="0" presId="urn:microsoft.com/office/officeart/2008/layout/LinedList"/>
    <dgm:cxn modelId="{7FF1D661-A871-4D2B-B1F7-BE57A11BC3E2}" type="presParOf" srcId="{B0513B89-9A01-4BDE-BB27-9301979C71FB}" destId="{99518704-57AC-4297-8AC6-B5493F8F32B2}" srcOrd="0" destOrd="0" presId="urn:microsoft.com/office/officeart/2008/layout/LinedList"/>
    <dgm:cxn modelId="{CE5F1113-5701-4990-88D4-63FF389B373A}" type="presParOf" srcId="{B0513B89-9A01-4BDE-BB27-9301979C71FB}" destId="{59A4979D-6C46-4C97-BACD-C93258E87338}" srcOrd="1" destOrd="0" presId="urn:microsoft.com/office/officeart/2008/layout/LinedList"/>
    <dgm:cxn modelId="{88A4AD52-EB4F-44F9-A71A-E68EAA6501D7}" type="presParOf" srcId="{59A4979D-6C46-4C97-BACD-C93258E87338}" destId="{3EDE5135-1ED5-409B-BB26-B35E0A89E85B}" srcOrd="0" destOrd="0" presId="urn:microsoft.com/office/officeart/2008/layout/LinedList"/>
    <dgm:cxn modelId="{E542C3EB-3723-4D84-832B-6D1B3446B3A4}" type="presParOf" srcId="{59A4979D-6C46-4C97-BACD-C93258E87338}" destId="{06AAC56E-CFE9-4491-8E33-3771933310A9}" srcOrd="1" destOrd="0" presId="urn:microsoft.com/office/officeart/2008/layout/LinedList"/>
    <dgm:cxn modelId="{61E20A14-2F6C-4985-B10F-DF87D072031F}" type="presParOf" srcId="{06AAC56E-CFE9-4491-8E33-3771933310A9}" destId="{BE9700FE-AE7A-49B2-894A-9AC784842D5B}" srcOrd="0" destOrd="0" presId="urn:microsoft.com/office/officeart/2008/layout/LinedList"/>
    <dgm:cxn modelId="{293CA13F-ADA6-4B12-8309-0706558B787B}" type="presParOf" srcId="{06AAC56E-CFE9-4491-8E33-3771933310A9}" destId="{74F4BE4F-EB77-43A6-88D5-D4E9E8BA713E}" srcOrd="1" destOrd="0" presId="urn:microsoft.com/office/officeart/2008/layout/LinedList"/>
    <dgm:cxn modelId="{7ADF367A-FBF9-419E-B939-95E4867404A5}" type="presParOf" srcId="{74F4BE4F-EB77-43A6-88D5-D4E9E8BA713E}" destId="{65A17E52-59C4-45E4-BAC7-0F859D1D38F1}" srcOrd="0" destOrd="0" presId="urn:microsoft.com/office/officeart/2008/layout/LinedList"/>
    <dgm:cxn modelId="{EEE4C94C-501B-474D-8604-6FFE1B8BD9D0}" type="presParOf" srcId="{74F4BE4F-EB77-43A6-88D5-D4E9E8BA713E}" destId="{24E8BE79-7B94-4D94-9A3F-635DE0CB4CF6}" srcOrd="1" destOrd="0" presId="urn:microsoft.com/office/officeart/2008/layout/LinedList"/>
    <dgm:cxn modelId="{BD335599-A3D2-49E2-9D98-5EF501CB2EEE}" type="presParOf" srcId="{74F4BE4F-EB77-43A6-88D5-D4E9E8BA713E}" destId="{9495A0EA-1566-4FE3-90A3-774D40AEFF92}" srcOrd="2" destOrd="0" presId="urn:microsoft.com/office/officeart/2008/layout/LinedList"/>
    <dgm:cxn modelId="{2D96D3DE-985B-4735-BEA7-3B38C95D08F2}" type="presParOf" srcId="{06AAC56E-CFE9-4491-8E33-3771933310A9}" destId="{87F16A47-3AB3-4B35-978D-A655B1A06AD7}" srcOrd="2" destOrd="0" presId="urn:microsoft.com/office/officeart/2008/layout/LinedList"/>
    <dgm:cxn modelId="{6D81E294-8938-4BD7-99B8-BDB080807D4B}" type="presParOf" srcId="{06AAC56E-CFE9-4491-8E33-3771933310A9}" destId="{43CD1156-7A5C-467A-AA05-70DACE83B08A}" srcOrd="3" destOrd="0" presId="urn:microsoft.com/office/officeart/2008/layout/LinedList"/>
    <dgm:cxn modelId="{8EDDD8E0-E836-43DC-9DA9-5BC5B74005FA}" type="presParOf" srcId="{06AAC56E-CFE9-4491-8E33-3771933310A9}" destId="{C3E9FD5E-0971-451D-80A8-7EF23A324E7C}" srcOrd="4" destOrd="0" presId="urn:microsoft.com/office/officeart/2008/layout/LinedList"/>
    <dgm:cxn modelId="{220D4217-82E5-4CB0-AC98-A46A9B6CE136}" type="presParOf" srcId="{C3E9FD5E-0971-451D-80A8-7EF23A324E7C}" destId="{17A74AF9-F363-4F78-B51A-C6D32DB2CE48}" srcOrd="0" destOrd="0" presId="urn:microsoft.com/office/officeart/2008/layout/LinedList"/>
    <dgm:cxn modelId="{75CD80CF-5084-4A10-A0DE-33D58C4269DD}" type="presParOf" srcId="{C3E9FD5E-0971-451D-80A8-7EF23A324E7C}" destId="{1338A87A-3246-42FA-AB14-57C1A69CE67B}" srcOrd="1" destOrd="0" presId="urn:microsoft.com/office/officeart/2008/layout/LinedList"/>
    <dgm:cxn modelId="{24CA00F3-9E26-418D-8184-8AFB1C61B5C2}" type="presParOf" srcId="{C3E9FD5E-0971-451D-80A8-7EF23A324E7C}" destId="{8A75B086-7D51-43D3-B3F8-8F9B6D43E580}" srcOrd="2" destOrd="0" presId="urn:microsoft.com/office/officeart/2008/layout/LinedList"/>
    <dgm:cxn modelId="{FEE94FD9-9BF5-472B-A9C8-7E2EBD514D17}" type="presParOf" srcId="{06AAC56E-CFE9-4491-8E33-3771933310A9}" destId="{453ACF1E-207C-4BAE-94DA-032BE9041337}" srcOrd="5" destOrd="0" presId="urn:microsoft.com/office/officeart/2008/layout/LinedList"/>
    <dgm:cxn modelId="{1C758A4F-048F-42B3-B607-F93173833726}" type="presParOf" srcId="{06AAC56E-CFE9-4491-8E33-3771933310A9}" destId="{362BE30E-0500-4FA7-B0E9-B014445C74CB}" srcOrd="6" destOrd="0" presId="urn:microsoft.com/office/officeart/2008/layout/LinedList"/>
    <dgm:cxn modelId="{A5DC9200-89B5-4922-807B-4EA2A203345D}" type="presParOf" srcId="{06AAC56E-CFE9-4491-8E33-3771933310A9}" destId="{099B7DF4-2C97-4777-9E57-ADEB52EB5BB4}" srcOrd="7" destOrd="0" presId="urn:microsoft.com/office/officeart/2008/layout/LinedList"/>
    <dgm:cxn modelId="{8CA2862B-B792-4D97-8D3B-8C53835CED64}" type="presParOf" srcId="{099B7DF4-2C97-4777-9E57-ADEB52EB5BB4}" destId="{AC8952E5-7E83-4A51-B972-81D4A2C40838}" srcOrd="0" destOrd="0" presId="urn:microsoft.com/office/officeart/2008/layout/LinedList"/>
    <dgm:cxn modelId="{8B587DA4-E912-42F5-94C0-6DE7F7EB033D}" type="presParOf" srcId="{099B7DF4-2C97-4777-9E57-ADEB52EB5BB4}" destId="{E9390957-E095-4EE2-BE9D-D316ECC26CF7}" srcOrd="1" destOrd="0" presId="urn:microsoft.com/office/officeart/2008/layout/LinedList"/>
    <dgm:cxn modelId="{97121A45-36C4-4936-BB6D-C25B73B25689}" type="presParOf" srcId="{099B7DF4-2C97-4777-9E57-ADEB52EB5BB4}" destId="{D84962CA-682E-407E-959A-27F53ABCAFA3}" srcOrd="2" destOrd="0" presId="urn:microsoft.com/office/officeart/2008/layout/LinedList"/>
    <dgm:cxn modelId="{FC859EA3-1E4F-4A34-9877-9043A2C78CE8}" type="presParOf" srcId="{06AAC56E-CFE9-4491-8E33-3771933310A9}" destId="{099C73D0-85F0-44B8-8B61-9A3C9D6A7BE6}" srcOrd="8" destOrd="0" presId="urn:microsoft.com/office/officeart/2008/layout/LinedList"/>
    <dgm:cxn modelId="{BD42731C-3B4B-4528-A302-1EBEBFFFD777}" type="presParOf" srcId="{06AAC56E-CFE9-4491-8E33-3771933310A9}" destId="{7BEEE509-D4AA-4ACD-8CA5-F8A53FA441A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8E8B8D-9EA3-41EB-BD2F-9CB18CB53A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A6A33E0-7BDE-4C8E-A9A6-CC0A4D72B730}">
      <dgm:prSet phldrT="[Texto]"/>
      <dgm:spPr/>
      <dgm:t>
        <a:bodyPr/>
        <a:lstStyle/>
        <a:p>
          <a:pPr algn="just"/>
          <a:r>
            <a:rPr lang="es-EC" dirty="0"/>
            <a:t> </a:t>
          </a:r>
        </a:p>
      </dgm:t>
    </dgm:pt>
    <dgm:pt modelId="{017B5A53-7691-42E9-BBB3-F758D3855E0E}" type="parTrans" cxnId="{75103E7F-B5BF-4A1E-BDC3-5F69650C49BB}">
      <dgm:prSet/>
      <dgm:spPr/>
      <dgm:t>
        <a:bodyPr/>
        <a:lstStyle/>
        <a:p>
          <a:pPr algn="just"/>
          <a:endParaRPr lang="es-EC"/>
        </a:p>
      </dgm:t>
    </dgm:pt>
    <dgm:pt modelId="{B3F942B2-8FC6-4019-8518-60E08F3CAFA4}" type="sibTrans" cxnId="{75103E7F-B5BF-4A1E-BDC3-5F69650C49BB}">
      <dgm:prSet/>
      <dgm:spPr/>
      <dgm:t>
        <a:bodyPr/>
        <a:lstStyle/>
        <a:p>
          <a:pPr algn="just"/>
          <a:endParaRPr lang="es-EC"/>
        </a:p>
      </dgm:t>
    </dgm:pt>
    <dgm:pt modelId="{54CD26C9-6D33-45AC-82DE-DBDCF5937F26}">
      <dgm:prSet phldrT="[Texto]"/>
      <dgm:spPr/>
      <dgm:t>
        <a:bodyPr/>
        <a:lstStyle/>
        <a:p>
          <a:pPr algn="just"/>
          <a:r>
            <a:rPr lang="es-EC" dirty="0"/>
            <a:t>Realizar constantes seguimientos a los proyectos de inversión aprobados para poder tomar decisiones en la marcha de los mismos a fin de corregir posibles desviaciones o en su defecto potencializar las oportunidades de mejora.</a:t>
          </a:r>
        </a:p>
      </dgm:t>
    </dgm:pt>
    <dgm:pt modelId="{D514BA7F-1F63-4312-BBCC-59731672C284}" type="parTrans" cxnId="{F742BE3E-5AE5-4ECD-B42D-F431BD7D9F12}">
      <dgm:prSet/>
      <dgm:spPr/>
      <dgm:t>
        <a:bodyPr/>
        <a:lstStyle/>
        <a:p>
          <a:pPr algn="just"/>
          <a:endParaRPr lang="es-EC"/>
        </a:p>
      </dgm:t>
    </dgm:pt>
    <dgm:pt modelId="{301C87E8-5DDD-4B7C-8D6F-762FB9559B69}" type="sibTrans" cxnId="{F742BE3E-5AE5-4ECD-B42D-F431BD7D9F12}">
      <dgm:prSet/>
      <dgm:spPr/>
      <dgm:t>
        <a:bodyPr/>
        <a:lstStyle/>
        <a:p>
          <a:pPr algn="just"/>
          <a:endParaRPr lang="es-EC"/>
        </a:p>
      </dgm:t>
    </dgm:pt>
    <dgm:pt modelId="{1B9F2E9F-B31D-448E-A59D-764E684571BD}">
      <dgm:prSet phldrT="[Texto]"/>
      <dgm:spPr/>
      <dgm:t>
        <a:bodyPr/>
        <a:lstStyle/>
        <a:p>
          <a:pPr algn="just"/>
          <a:r>
            <a:rPr lang="es-EC" dirty="0"/>
            <a:t>Finalmente se recomienda evaluar diferentes escenarios en todo proyecto de inversión, puesto que existen contingentes que pueden terminar con las proyecciones iniciales que se realices, un caso puntual es el COVID-19 que generó incuantificables pérdidas en varios negocios en marcha.</a:t>
          </a:r>
        </a:p>
      </dgm:t>
    </dgm:pt>
    <dgm:pt modelId="{567E2111-CBE2-4023-A1EB-75D275685998}" type="parTrans" cxnId="{EBE9105D-2B7C-421B-9D1F-0A8A5BD2FBB3}">
      <dgm:prSet/>
      <dgm:spPr/>
      <dgm:t>
        <a:bodyPr/>
        <a:lstStyle/>
        <a:p>
          <a:pPr algn="just"/>
          <a:endParaRPr lang="es-EC"/>
        </a:p>
      </dgm:t>
    </dgm:pt>
    <dgm:pt modelId="{3F5AF2D4-4CEA-4AA4-AF7A-EE7AC7FEEA1B}" type="sibTrans" cxnId="{EBE9105D-2B7C-421B-9D1F-0A8A5BD2FBB3}">
      <dgm:prSet/>
      <dgm:spPr/>
      <dgm:t>
        <a:bodyPr/>
        <a:lstStyle/>
        <a:p>
          <a:pPr algn="just"/>
          <a:endParaRPr lang="es-EC"/>
        </a:p>
      </dgm:t>
    </dgm:pt>
    <dgm:pt modelId="{F95ECE44-1ECC-4537-A97E-27EC282CF4DF}">
      <dgm:prSet phldrT="[Texto]"/>
      <dgm:spPr/>
      <dgm:t>
        <a:bodyPr/>
        <a:lstStyle/>
        <a:p>
          <a:pPr algn="just"/>
          <a:endParaRPr lang="es-EC" dirty="0"/>
        </a:p>
      </dgm:t>
    </dgm:pt>
    <dgm:pt modelId="{BD6ADCEF-D01A-4164-AB4D-813E27ADF018}" type="parTrans" cxnId="{440638AF-D910-4EE2-B183-56E0EBDBE880}">
      <dgm:prSet/>
      <dgm:spPr/>
      <dgm:t>
        <a:bodyPr/>
        <a:lstStyle/>
        <a:p>
          <a:pPr algn="just"/>
          <a:endParaRPr lang="es-EC"/>
        </a:p>
      </dgm:t>
    </dgm:pt>
    <dgm:pt modelId="{8F9B5AF9-F40F-4D2D-BFDC-5B40D17F3924}" type="sibTrans" cxnId="{440638AF-D910-4EE2-B183-56E0EBDBE880}">
      <dgm:prSet/>
      <dgm:spPr/>
      <dgm:t>
        <a:bodyPr/>
        <a:lstStyle/>
        <a:p>
          <a:pPr algn="just"/>
          <a:endParaRPr lang="es-EC"/>
        </a:p>
      </dgm:t>
    </dgm:pt>
    <dgm:pt modelId="{B0513B89-9A01-4BDE-BB27-9301979C71FB}" type="pres">
      <dgm:prSet presAssocID="{5B8E8B8D-9EA3-41EB-BD2F-9CB18CB53ABC}" presName="vert0" presStyleCnt="0">
        <dgm:presLayoutVars>
          <dgm:dir/>
          <dgm:animOne val="branch"/>
          <dgm:animLvl val="lvl"/>
        </dgm:presLayoutVars>
      </dgm:prSet>
      <dgm:spPr/>
    </dgm:pt>
    <dgm:pt modelId="{99518704-57AC-4297-8AC6-B5493F8F32B2}" type="pres">
      <dgm:prSet presAssocID="{EA6A33E0-7BDE-4C8E-A9A6-CC0A4D72B730}" presName="thickLine" presStyleLbl="alignNode1" presStyleIdx="0" presStyleCnt="1"/>
      <dgm:spPr/>
    </dgm:pt>
    <dgm:pt modelId="{59A4979D-6C46-4C97-BACD-C93258E87338}" type="pres">
      <dgm:prSet presAssocID="{EA6A33E0-7BDE-4C8E-A9A6-CC0A4D72B730}" presName="horz1" presStyleCnt="0"/>
      <dgm:spPr/>
    </dgm:pt>
    <dgm:pt modelId="{3EDE5135-1ED5-409B-BB26-B35E0A89E85B}" type="pres">
      <dgm:prSet presAssocID="{EA6A33E0-7BDE-4C8E-A9A6-CC0A4D72B730}" presName="tx1" presStyleLbl="revTx" presStyleIdx="0" presStyleCnt="4"/>
      <dgm:spPr/>
    </dgm:pt>
    <dgm:pt modelId="{06AAC56E-CFE9-4491-8E33-3771933310A9}" type="pres">
      <dgm:prSet presAssocID="{EA6A33E0-7BDE-4C8E-A9A6-CC0A4D72B730}" presName="vert1" presStyleCnt="0"/>
      <dgm:spPr/>
    </dgm:pt>
    <dgm:pt modelId="{BE9700FE-AE7A-49B2-894A-9AC784842D5B}" type="pres">
      <dgm:prSet presAssocID="{54CD26C9-6D33-45AC-82DE-DBDCF5937F26}" presName="vertSpace2a" presStyleCnt="0"/>
      <dgm:spPr/>
    </dgm:pt>
    <dgm:pt modelId="{74F4BE4F-EB77-43A6-88D5-D4E9E8BA713E}" type="pres">
      <dgm:prSet presAssocID="{54CD26C9-6D33-45AC-82DE-DBDCF5937F26}" presName="horz2" presStyleCnt="0"/>
      <dgm:spPr/>
    </dgm:pt>
    <dgm:pt modelId="{65A17E52-59C4-45E4-BAC7-0F859D1D38F1}" type="pres">
      <dgm:prSet presAssocID="{54CD26C9-6D33-45AC-82DE-DBDCF5937F26}" presName="horzSpace2" presStyleCnt="0"/>
      <dgm:spPr/>
    </dgm:pt>
    <dgm:pt modelId="{24E8BE79-7B94-4D94-9A3F-635DE0CB4CF6}" type="pres">
      <dgm:prSet presAssocID="{54CD26C9-6D33-45AC-82DE-DBDCF5937F26}" presName="tx2" presStyleLbl="revTx" presStyleIdx="1" presStyleCnt="4" custScaleX="103433" custLinFactNeighborX="-2448"/>
      <dgm:spPr/>
    </dgm:pt>
    <dgm:pt modelId="{9495A0EA-1566-4FE3-90A3-774D40AEFF92}" type="pres">
      <dgm:prSet presAssocID="{54CD26C9-6D33-45AC-82DE-DBDCF5937F26}" presName="vert2" presStyleCnt="0"/>
      <dgm:spPr/>
    </dgm:pt>
    <dgm:pt modelId="{87F16A47-3AB3-4B35-978D-A655B1A06AD7}" type="pres">
      <dgm:prSet presAssocID="{54CD26C9-6D33-45AC-82DE-DBDCF5937F26}" presName="thinLine2b" presStyleLbl="callout" presStyleIdx="0" presStyleCnt="3"/>
      <dgm:spPr/>
    </dgm:pt>
    <dgm:pt modelId="{43CD1156-7A5C-467A-AA05-70DACE83B08A}" type="pres">
      <dgm:prSet presAssocID="{54CD26C9-6D33-45AC-82DE-DBDCF5937F26}" presName="vertSpace2b" presStyleCnt="0"/>
      <dgm:spPr/>
    </dgm:pt>
    <dgm:pt modelId="{C3E9FD5E-0971-451D-80A8-7EF23A324E7C}" type="pres">
      <dgm:prSet presAssocID="{1B9F2E9F-B31D-448E-A59D-764E684571BD}" presName="horz2" presStyleCnt="0"/>
      <dgm:spPr/>
    </dgm:pt>
    <dgm:pt modelId="{17A74AF9-F363-4F78-B51A-C6D32DB2CE48}" type="pres">
      <dgm:prSet presAssocID="{1B9F2E9F-B31D-448E-A59D-764E684571BD}" presName="horzSpace2" presStyleCnt="0"/>
      <dgm:spPr/>
    </dgm:pt>
    <dgm:pt modelId="{1338A87A-3246-42FA-AB14-57C1A69CE67B}" type="pres">
      <dgm:prSet presAssocID="{1B9F2E9F-B31D-448E-A59D-764E684571BD}" presName="tx2" presStyleLbl="revTx" presStyleIdx="2" presStyleCnt="4" custScaleX="104705" custLinFactNeighborX="-2448"/>
      <dgm:spPr/>
    </dgm:pt>
    <dgm:pt modelId="{8A75B086-7D51-43D3-B3F8-8F9B6D43E580}" type="pres">
      <dgm:prSet presAssocID="{1B9F2E9F-B31D-448E-A59D-764E684571BD}" presName="vert2" presStyleCnt="0"/>
      <dgm:spPr/>
    </dgm:pt>
    <dgm:pt modelId="{453ACF1E-207C-4BAE-94DA-032BE9041337}" type="pres">
      <dgm:prSet presAssocID="{1B9F2E9F-B31D-448E-A59D-764E684571BD}" presName="thinLine2b" presStyleLbl="callout" presStyleIdx="1" presStyleCnt="3"/>
      <dgm:spPr/>
    </dgm:pt>
    <dgm:pt modelId="{362BE30E-0500-4FA7-B0E9-B014445C74CB}" type="pres">
      <dgm:prSet presAssocID="{1B9F2E9F-B31D-448E-A59D-764E684571BD}" presName="vertSpace2b" presStyleCnt="0"/>
      <dgm:spPr/>
    </dgm:pt>
    <dgm:pt modelId="{099B7DF4-2C97-4777-9E57-ADEB52EB5BB4}" type="pres">
      <dgm:prSet presAssocID="{F95ECE44-1ECC-4537-A97E-27EC282CF4DF}" presName="horz2" presStyleCnt="0"/>
      <dgm:spPr/>
    </dgm:pt>
    <dgm:pt modelId="{AC8952E5-7E83-4A51-B972-81D4A2C40838}" type="pres">
      <dgm:prSet presAssocID="{F95ECE44-1ECC-4537-A97E-27EC282CF4DF}" presName="horzSpace2" presStyleCnt="0"/>
      <dgm:spPr/>
    </dgm:pt>
    <dgm:pt modelId="{E9390957-E095-4EE2-BE9D-D316ECC26CF7}" type="pres">
      <dgm:prSet presAssocID="{F95ECE44-1ECC-4537-A97E-27EC282CF4DF}" presName="tx2" presStyleLbl="revTx" presStyleIdx="3" presStyleCnt="4" custScaleX="107923" custLinFactNeighborX="-2448"/>
      <dgm:spPr/>
    </dgm:pt>
    <dgm:pt modelId="{D84962CA-682E-407E-959A-27F53ABCAFA3}" type="pres">
      <dgm:prSet presAssocID="{F95ECE44-1ECC-4537-A97E-27EC282CF4DF}" presName="vert2" presStyleCnt="0"/>
      <dgm:spPr/>
    </dgm:pt>
    <dgm:pt modelId="{099C73D0-85F0-44B8-8B61-9A3C9D6A7BE6}" type="pres">
      <dgm:prSet presAssocID="{F95ECE44-1ECC-4537-A97E-27EC282CF4DF}" presName="thinLine2b" presStyleLbl="callout" presStyleIdx="2" presStyleCnt="3"/>
      <dgm:spPr/>
    </dgm:pt>
    <dgm:pt modelId="{7BEEE509-D4AA-4ACD-8CA5-F8A53FA441AD}" type="pres">
      <dgm:prSet presAssocID="{F95ECE44-1ECC-4537-A97E-27EC282CF4DF}" presName="vertSpace2b" presStyleCnt="0"/>
      <dgm:spPr/>
    </dgm:pt>
  </dgm:ptLst>
  <dgm:cxnLst>
    <dgm:cxn modelId="{F1F4B92B-9A2C-4D45-A95E-DE0918DEAE6C}" type="presOf" srcId="{F95ECE44-1ECC-4537-A97E-27EC282CF4DF}" destId="{E9390957-E095-4EE2-BE9D-D316ECC26CF7}" srcOrd="0" destOrd="0" presId="urn:microsoft.com/office/officeart/2008/layout/LinedList"/>
    <dgm:cxn modelId="{F742BE3E-5AE5-4ECD-B42D-F431BD7D9F12}" srcId="{EA6A33E0-7BDE-4C8E-A9A6-CC0A4D72B730}" destId="{54CD26C9-6D33-45AC-82DE-DBDCF5937F26}" srcOrd="0" destOrd="0" parTransId="{D514BA7F-1F63-4312-BBCC-59731672C284}" sibTransId="{301C87E8-5DDD-4B7C-8D6F-762FB9559B69}"/>
    <dgm:cxn modelId="{EBE9105D-2B7C-421B-9D1F-0A8A5BD2FBB3}" srcId="{EA6A33E0-7BDE-4C8E-A9A6-CC0A4D72B730}" destId="{1B9F2E9F-B31D-448E-A59D-764E684571BD}" srcOrd="1" destOrd="0" parTransId="{567E2111-CBE2-4023-A1EB-75D275685998}" sibTransId="{3F5AF2D4-4CEA-4AA4-AF7A-EE7AC7FEEA1B}"/>
    <dgm:cxn modelId="{F9EEDA76-51A2-45C5-B0DF-A09F4FAD2A1E}" type="presOf" srcId="{EA6A33E0-7BDE-4C8E-A9A6-CC0A4D72B730}" destId="{3EDE5135-1ED5-409B-BB26-B35E0A89E85B}" srcOrd="0" destOrd="0" presId="urn:microsoft.com/office/officeart/2008/layout/LinedList"/>
    <dgm:cxn modelId="{75103E7F-B5BF-4A1E-BDC3-5F69650C49BB}" srcId="{5B8E8B8D-9EA3-41EB-BD2F-9CB18CB53ABC}" destId="{EA6A33E0-7BDE-4C8E-A9A6-CC0A4D72B730}" srcOrd="0" destOrd="0" parTransId="{017B5A53-7691-42E9-BBB3-F758D3855E0E}" sibTransId="{B3F942B2-8FC6-4019-8518-60E08F3CAFA4}"/>
    <dgm:cxn modelId="{440638AF-D910-4EE2-B183-56E0EBDBE880}" srcId="{EA6A33E0-7BDE-4C8E-A9A6-CC0A4D72B730}" destId="{F95ECE44-1ECC-4537-A97E-27EC282CF4DF}" srcOrd="2" destOrd="0" parTransId="{BD6ADCEF-D01A-4164-AB4D-813E27ADF018}" sibTransId="{8F9B5AF9-F40F-4D2D-BFDC-5B40D17F3924}"/>
    <dgm:cxn modelId="{D24225D7-4113-4B2E-9FF6-9EA63A3E012A}" type="presOf" srcId="{1B9F2E9F-B31D-448E-A59D-764E684571BD}" destId="{1338A87A-3246-42FA-AB14-57C1A69CE67B}" srcOrd="0" destOrd="0" presId="urn:microsoft.com/office/officeart/2008/layout/LinedList"/>
    <dgm:cxn modelId="{DEC0DAE6-4C72-485F-8103-7C154B33ABB1}" type="presOf" srcId="{5B8E8B8D-9EA3-41EB-BD2F-9CB18CB53ABC}" destId="{B0513B89-9A01-4BDE-BB27-9301979C71FB}" srcOrd="0" destOrd="0" presId="urn:microsoft.com/office/officeart/2008/layout/LinedList"/>
    <dgm:cxn modelId="{5DBAE8E6-4A77-4C65-8CCA-0F5A5BB0A54B}" type="presOf" srcId="{54CD26C9-6D33-45AC-82DE-DBDCF5937F26}" destId="{24E8BE79-7B94-4D94-9A3F-635DE0CB4CF6}" srcOrd="0" destOrd="0" presId="urn:microsoft.com/office/officeart/2008/layout/LinedList"/>
    <dgm:cxn modelId="{351D5C29-5EE9-42FB-9527-B82AC8FF88FE}" type="presParOf" srcId="{B0513B89-9A01-4BDE-BB27-9301979C71FB}" destId="{99518704-57AC-4297-8AC6-B5493F8F32B2}" srcOrd="0" destOrd="0" presId="urn:microsoft.com/office/officeart/2008/layout/LinedList"/>
    <dgm:cxn modelId="{348D97EC-22FE-4639-B1AD-45FBF2D949EE}" type="presParOf" srcId="{B0513B89-9A01-4BDE-BB27-9301979C71FB}" destId="{59A4979D-6C46-4C97-BACD-C93258E87338}" srcOrd="1" destOrd="0" presId="urn:microsoft.com/office/officeart/2008/layout/LinedList"/>
    <dgm:cxn modelId="{79BDEE0C-7056-4BE2-A47B-175E362CBA49}" type="presParOf" srcId="{59A4979D-6C46-4C97-BACD-C93258E87338}" destId="{3EDE5135-1ED5-409B-BB26-B35E0A89E85B}" srcOrd="0" destOrd="0" presId="urn:microsoft.com/office/officeart/2008/layout/LinedList"/>
    <dgm:cxn modelId="{3A768C52-99F6-4B28-B202-277BD7BD4357}" type="presParOf" srcId="{59A4979D-6C46-4C97-BACD-C93258E87338}" destId="{06AAC56E-CFE9-4491-8E33-3771933310A9}" srcOrd="1" destOrd="0" presId="urn:microsoft.com/office/officeart/2008/layout/LinedList"/>
    <dgm:cxn modelId="{EEBD4106-80B4-4369-A59B-CF031ED7DFA1}" type="presParOf" srcId="{06AAC56E-CFE9-4491-8E33-3771933310A9}" destId="{BE9700FE-AE7A-49B2-894A-9AC784842D5B}" srcOrd="0" destOrd="0" presId="urn:microsoft.com/office/officeart/2008/layout/LinedList"/>
    <dgm:cxn modelId="{DA83F7FA-8AB3-4F3A-8F66-A95AD40DE0A8}" type="presParOf" srcId="{06AAC56E-CFE9-4491-8E33-3771933310A9}" destId="{74F4BE4F-EB77-43A6-88D5-D4E9E8BA713E}" srcOrd="1" destOrd="0" presId="urn:microsoft.com/office/officeart/2008/layout/LinedList"/>
    <dgm:cxn modelId="{9D67E4E3-D572-4A30-A77F-8622D0E36839}" type="presParOf" srcId="{74F4BE4F-EB77-43A6-88D5-D4E9E8BA713E}" destId="{65A17E52-59C4-45E4-BAC7-0F859D1D38F1}" srcOrd="0" destOrd="0" presId="urn:microsoft.com/office/officeart/2008/layout/LinedList"/>
    <dgm:cxn modelId="{57482E0F-BFED-4506-AF4D-2D4684B8FE71}" type="presParOf" srcId="{74F4BE4F-EB77-43A6-88D5-D4E9E8BA713E}" destId="{24E8BE79-7B94-4D94-9A3F-635DE0CB4CF6}" srcOrd="1" destOrd="0" presId="urn:microsoft.com/office/officeart/2008/layout/LinedList"/>
    <dgm:cxn modelId="{803C7692-3B5F-46F0-9FE3-AE7E8315E95C}" type="presParOf" srcId="{74F4BE4F-EB77-43A6-88D5-D4E9E8BA713E}" destId="{9495A0EA-1566-4FE3-90A3-774D40AEFF92}" srcOrd="2" destOrd="0" presId="urn:microsoft.com/office/officeart/2008/layout/LinedList"/>
    <dgm:cxn modelId="{846C4EFD-BC12-4950-9BC0-3CDE71234F5C}" type="presParOf" srcId="{06AAC56E-CFE9-4491-8E33-3771933310A9}" destId="{87F16A47-3AB3-4B35-978D-A655B1A06AD7}" srcOrd="2" destOrd="0" presId="urn:microsoft.com/office/officeart/2008/layout/LinedList"/>
    <dgm:cxn modelId="{E0370BCD-D1F8-4C8B-AECD-F6E0139D818D}" type="presParOf" srcId="{06AAC56E-CFE9-4491-8E33-3771933310A9}" destId="{43CD1156-7A5C-467A-AA05-70DACE83B08A}" srcOrd="3" destOrd="0" presId="urn:microsoft.com/office/officeart/2008/layout/LinedList"/>
    <dgm:cxn modelId="{3E0E0500-0B57-4B6A-962F-79A6B1D3F4D4}" type="presParOf" srcId="{06AAC56E-CFE9-4491-8E33-3771933310A9}" destId="{C3E9FD5E-0971-451D-80A8-7EF23A324E7C}" srcOrd="4" destOrd="0" presId="urn:microsoft.com/office/officeart/2008/layout/LinedList"/>
    <dgm:cxn modelId="{B9D11078-B23F-4C52-AD96-F8D0EC9135C5}" type="presParOf" srcId="{C3E9FD5E-0971-451D-80A8-7EF23A324E7C}" destId="{17A74AF9-F363-4F78-B51A-C6D32DB2CE48}" srcOrd="0" destOrd="0" presId="urn:microsoft.com/office/officeart/2008/layout/LinedList"/>
    <dgm:cxn modelId="{F0B98BF7-D39E-41BE-9C9E-8CF9E10E8B1A}" type="presParOf" srcId="{C3E9FD5E-0971-451D-80A8-7EF23A324E7C}" destId="{1338A87A-3246-42FA-AB14-57C1A69CE67B}" srcOrd="1" destOrd="0" presId="urn:microsoft.com/office/officeart/2008/layout/LinedList"/>
    <dgm:cxn modelId="{14B2F806-3091-49D6-AF2A-FFE13E706BA2}" type="presParOf" srcId="{C3E9FD5E-0971-451D-80A8-7EF23A324E7C}" destId="{8A75B086-7D51-43D3-B3F8-8F9B6D43E580}" srcOrd="2" destOrd="0" presId="urn:microsoft.com/office/officeart/2008/layout/LinedList"/>
    <dgm:cxn modelId="{F5AB32A1-95B2-4CD3-A12B-19837813D183}" type="presParOf" srcId="{06AAC56E-CFE9-4491-8E33-3771933310A9}" destId="{453ACF1E-207C-4BAE-94DA-032BE9041337}" srcOrd="5" destOrd="0" presId="urn:microsoft.com/office/officeart/2008/layout/LinedList"/>
    <dgm:cxn modelId="{3B99862D-6800-45F3-AD4E-3A57EEBFE86A}" type="presParOf" srcId="{06AAC56E-CFE9-4491-8E33-3771933310A9}" destId="{362BE30E-0500-4FA7-B0E9-B014445C74CB}" srcOrd="6" destOrd="0" presId="urn:microsoft.com/office/officeart/2008/layout/LinedList"/>
    <dgm:cxn modelId="{EB54901B-E8F4-498E-9961-A4B0DDB5E724}" type="presParOf" srcId="{06AAC56E-CFE9-4491-8E33-3771933310A9}" destId="{099B7DF4-2C97-4777-9E57-ADEB52EB5BB4}" srcOrd="7" destOrd="0" presId="urn:microsoft.com/office/officeart/2008/layout/LinedList"/>
    <dgm:cxn modelId="{7B84FCFF-8B6A-490E-AE5E-7D4F7DFC1E0D}" type="presParOf" srcId="{099B7DF4-2C97-4777-9E57-ADEB52EB5BB4}" destId="{AC8952E5-7E83-4A51-B972-81D4A2C40838}" srcOrd="0" destOrd="0" presId="urn:microsoft.com/office/officeart/2008/layout/LinedList"/>
    <dgm:cxn modelId="{3FB66961-E781-4382-BB88-B95A1D72B42A}" type="presParOf" srcId="{099B7DF4-2C97-4777-9E57-ADEB52EB5BB4}" destId="{E9390957-E095-4EE2-BE9D-D316ECC26CF7}" srcOrd="1" destOrd="0" presId="urn:microsoft.com/office/officeart/2008/layout/LinedList"/>
    <dgm:cxn modelId="{F638EF16-9D2C-441A-89BC-87BEF7FAFA5C}" type="presParOf" srcId="{099B7DF4-2C97-4777-9E57-ADEB52EB5BB4}" destId="{D84962CA-682E-407E-959A-27F53ABCAFA3}" srcOrd="2" destOrd="0" presId="urn:microsoft.com/office/officeart/2008/layout/LinedList"/>
    <dgm:cxn modelId="{382EA943-CF5D-4D1D-93E4-A09DF71B816D}" type="presParOf" srcId="{06AAC56E-CFE9-4491-8E33-3771933310A9}" destId="{099C73D0-85F0-44B8-8B61-9A3C9D6A7BE6}" srcOrd="8" destOrd="0" presId="urn:microsoft.com/office/officeart/2008/layout/LinedList"/>
    <dgm:cxn modelId="{B940ED58-0608-47C4-9C60-E0FE578B7A4E}" type="presParOf" srcId="{06AAC56E-CFE9-4491-8E33-3771933310A9}" destId="{7BEEE509-D4AA-4ACD-8CA5-F8A53FA441A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1EDA9C-193B-4BDA-8DC9-339D84CAE23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0F616C5A-DE72-44B9-B676-4E90D3FE1389}">
      <dgm:prSet phldrT="[Texto]"/>
      <dgm:spPr/>
      <dgm:t>
        <a:bodyPr/>
        <a:lstStyle/>
        <a:p>
          <a:pPr algn="just"/>
          <a:r>
            <a:rPr lang="es-EC" dirty="0"/>
            <a:t> </a:t>
          </a:r>
        </a:p>
      </dgm:t>
    </dgm:pt>
    <dgm:pt modelId="{960CA8FC-58DC-4908-BFE2-6AC4084A1A86}" type="parTrans" cxnId="{3B66F080-5022-4692-85F4-564750A98CAB}">
      <dgm:prSet/>
      <dgm:spPr/>
      <dgm:t>
        <a:bodyPr/>
        <a:lstStyle/>
        <a:p>
          <a:pPr algn="just"/>
          <a:endParaRPr lang="es-EC"/>
        </a:p>
      </dgm:t>
    </dgm:pt>
    <dgm:pt modelId="{C407D61B-63AF-4695-BACD-161C73B491AB}" type="sibTrans" cxnId="{3B66F080-5022-4692-85F4-564750A98CAB}">
      <dgm:prSet/>
      <dgm:spPr/>
      <dgm:t>
        <a:bodyPr/>
        <a:lstStyle/>
        <a:p>
          <a:pPr algn="just"/>
          <a:endParaRPr lang="es-EC"/>
        </a:p>
      </dgm:t>
    </dgm:pt>
    <dgm:pt modelId="{0664B982-4BFD-4D33-9A90-AA67D4EC7E68}">
      <dgm:prSet phldrT="[Texto]"/>
      <dgm:spPr/>
      <dgm:t>
        <a:bodyPr/>
        <a:lstStyle/>
        <a:p>
          <a:pPr algn="just"/>
          <a:r>
            <a:rPr lang="es-EC" dirty="0"/>
            <a:t>Solución inteligente al planteamiento de un problema.</a:t>
          </a:r>
        </a:p>
      </dgm:t>
    </dgm:pt>
    <dgm:pt modelId="{66243AED-3DA5-42CD-BD45-A2BA6BDCCDFD}" type="parTrans" cxnId="{8AFC5E8C-CDA0-4EBF-B4F9-031AD3259FCA}">
      <dgm:prSet/>
      <dgm:spPr/>
      <dgm:t>
        <a:bodyPr/>
        <a:lstStyle/>
        <a:p>
          <a:pPr algn="just"/>
          <a:endParaRPr lang="es-EC"/>
        </a:p>
      </dgm:t>
    </dgm:pt>
    <dgm:pt modelId="{0069ACD2-F3AD-47D6-8EA5-DDF7D7B5E706}" type="sibTrans" cxnId="{8AFC5E8C-CDA0-4EBF-B4F9-031AD3259FCA}">
      <dgm:prSet/>
      <dgm:spPr/>
      <dgm:t>
        <a:bodyPr/>
        <a:lstStyle/>
        <a:p>
          <a:pPr algn="just"/>
          <a:endParaRPr lang="es-EC"/>
        </a:p>
      </dgm:t>
    </dgm:pt>
    <dgm:pt modelId="{0C16CFDE-5576-4D3E-A207-9AB8D92E9315}">
      <dgm:prSet phldrT="[Texto]"/>
      <dgm:spPr/>
      <dgm:t>
        <a:bodyPr/>
        <a:lstStyle/>
        <a:p>
          <a:pPr algn="just"/>
          <a:r>
            <a:rPr lang="es-EC" dirty="0"/>
            <a:t>Compara costos y beneficios con el objetivo de emitir un juicio sobre la conveniencia de ejecutar un proyecto en lugar de otro.</a:t>
          </a:r>
        </a:p>
      </dgm:t>
    </dgm:pt>
    <dgm:pt modelId="{27F049E2-D0CC-4915-ADA8-A06FB17B943A}" type="parTrans" cxnId="{2F7DF1BB-ACB0-4987-961C-FEB546FE80A5}">
      <dgm:prSet/>
      <dgm:spPr/>
      <dgm:t>
        <a:bodyPr/>
        <a:lstStyle/>
        <a:p>
          <a:pPr algn="just"/>
          <a:endParaRPr lang="es-EC"/>
        </a:p>
      </dgm:t>
    </dgm:pt>
    <dgm:pt modelId="{BD6478FC-BF36-449F-ABE0-022EFC70B065}" type="sibTrans" cxnId="{2F7DF1BB-ACB0-4987-961C-FEB546FE80A5}">
      <dgm:prSet/>
      <dgm:spPr/>
      <dgm:t>
        <a:bodyPr/>
        <a:lstStyle/>
        <a:p>
          <a:pPr algn="just"/>
          <a:endParaRPr lang="es-EC"/>
        </a:p>
      </dgm:t>
    </dgm:pt>
    <dgm:pt modelId="{8AF1D774-F4B1-4194-BE92-714BA9663EE3}">
      <dgm:prSet phldrT="[Texto]"/>
      <dgm:spPr/>
      <dgm:t>
        <a:bodyPr/>
        <a:lstStyle/>
        <a:p>
          <a:pPr algn="just"/>
          <a:r>
            <a:rPr lang="es-EC" dirty="0"/>
            <a:t>El diseño y la evaluación financiera de proyectos de inversión generan valor agregado a la consecución de objetivos corporativos</a:t>
          </a:r>
        </a:p>
      </dgm:t>
    </dgm:pt>
    <dgm:pt modelId="{51DC661A-36A1-486A-8F5A-B87D54C5A2C2}" type="parTrans" cxnId="{1598E5E1-E8E7-4846-BEDC-BA27E320C4CF}">
      <dgm:prSet/>
      <dgm:spPr/>
      <dgm:t>
        <a:bodyPr/>
        <a:lstStyle/>
        <a:p>
          <a:pPr algn="just"/>
          <a:endParaRPr lang="es-EC"/>
        </a:p>
      </dgm:t>
    </dgm:pt>
    <dgm:pt modelId="{C09DCEFB-0A01-4F18-A752-D4E91F8D60C6}" type="sibTrans" cxnId="{1598E5E1-E8E7-4846-BEDC-BA27E320C4CF}">
      <dgm:prSet/>
      <dgm:spPr/>
      <dgm:t>
        <a:bodyPr/>
        <a:lstStyle/>
        <a:p>
          <a:pPr algn="just"/>
          <a:endParaRPr lang="es-EC"/>
        </a:p>
      </dgm:t>
    </dgm:pt>
    <dgm:pt modelId="{48003969-DB0C-40FE-B0B5-B292BED2D2FF}">
      <dgm:prSet phldrT="[Texto]"/>
      <dgm:spPr/>
      <dgm:t>
        <a:bodyPr/>
        <a:lstStyle/>
        <a:p>
          <a:pPr algn="just"/>
          <a:r>
            <a:rPr lang="es-EC" dirty="0"/>
            <a:t>Conjunto de acciones, que, una vez implementadas, incrementan eficiencias.</a:t>
          </a:r>
        </a:p>
      </dgm:t>
    </dgm:pt>
    <dgm:pt modelId="{614A3281-ED23-485D-A0E8-51379845B181}" type="parTrans" cxnId="{063186A5-C1FB-44EC-A35A-F6E4A7FC6571}">
      <dgm:prSet/>
      <dgm:spPr/>
      <dgm:t>
        <a:bodyPr/>
        <a:lstStyle/>
        <a:p>
          <a:endParaRPr lang="es-EC"/>
        </a:p>
      </dgm:t>
    </dgm:pt>
    <dgm:pt modelId="{A52B56B4-D40F-4EDF-AD35-43D65A98C478}" type="sibTrans" cxnId="{063186A5-C1FB-44EC-A35A-F6E4A7FC6571}">
      <dgm:prSet/>
      <dgm:spPr/>
      <dgm:t>
        <a:bodyPr/>
        <a:lstStyle/>
        <a:p>
          <a:endParaRPr lang="es-EC"/>
        </a:p>
      </dgm:t>
    </dgm:pt>
    <dgm:pt modelId="{816323E7-89E2-4CAD-8284-E8F43CEA3616}" type="pres">
      <dgm:prSet presAssocID="{5E1EDA9C-193B-4BDA-8DC9-339D84CAE231}" presName="vert0" presStyleCnt="0">
        <dgm:presLayoutVars>
          <dgm:dir/>
          <dgm:animOne val="branch"/>
          <dgm:animLvl val="lvl"/>
        </dgm:presLayoutVars>
      </dgm:prSet>
      <dgm:spPr/>
    </dgm:pt>
    <dgm:pt modelId="{4DD38609-0A40-440E-A611-4F65A86FA444}" type="pres">
      <dgm:prSet presAssocID="{0F616C5A-DE72-44B9-B676-4E90D3FE1389}" presName="thickLine" presStyleLbl="alignNode1" presStyleIdx="0" presStyleCnt="1"/>
      <dgm:spPr/>
    </dgm:pt>
    <dgm:pt modelId="{6B914885-4736-40F8-819A-141230574303}" type="pres">
      <dgm:prSet presAssocID="{0F616C5A-DE72-44B9-B676-4E90D3FE1389}" presName="horz1" presStyleCnt="0"/>
      <dgm:spPr/>
    </dgm:pt>
    <dgm:pt modelId="{3C165535-5257-49D3-8176-9C6A8E5C181C}" type="pres">
      <dgm:prSet presAssocID="{0F616C5A-DE72-44B9-B676-4E90D3FE1389}" presName="tx1" presStyleLbl="revTx" presStyleIdx="0" presStyleCnt="5"/>
      <dgm:spPr/>
    </dgm:pt>
    <dgm:pt modelId="{5108E023-C634-45DF-A542-140C124AA4FB}" type="pres">
      <dgm:prSet presAssocID="{0F616C5A-DE72-44B9-B676-4E90D3FE1389}" presName="vert1" presStyleCnt="0"/>
      <dgm:spPr/>
    </dgm:pt>
    <dgm:pt modelId="{2198293D-7D18-4BE3-8012-9819391CB114}" type="pres">
      <dgm:prSet presAssocID="{0664B982-4BFD-4D33-9A90-AA67D4EC7E68}" presName="vertSpace2a" presStyleCnt="0"/>
      <dgm:spPr/>
    </dgm:pt>
    <dgm:pt modelId="{9535891A-21AB-4B6A-AC9D-F9CCA01EF035}" type="pres">
      <dgm:prSet presAssocID="{0664B982-4BFD-4D33-9A90-AA67D4EC7E68}" presName="horz2" presStyleCnt="0"/>
      <dgm:spPr/>
    </dgm:pt>
    <dgm:pt modelId="{A5E9A2BA-0B66-4D9A-AD7E-3D46C098AD45}" type="pres">
      <dgm:prSet presAssocID="{0664B982-4BFD-4D33-9A90-AA67D4EC7E68}" presName="horzSpace2" presStyleCnt="0"/>
      <dgm:spPr/>
    </dgm:pt>
    <dgm:pt modelId="{049B6D98-552A-486A-9452-072D19B0284E}" type="pres">
      <dgm:prSet presAssocID="{0664B982-4BFD-4D33-9A90-AA67D4EC7E68}" presName="tx2" presStyleLbl="revTx" presStyleIdx="1" presStyleCnt="5"/>
      <dgm:spPr/>
    </dgm:pt>
    <dgm:pt modelId="{AF3B5D70-789C-45A9-864D-662B4CAB0BC5}" type="pres">
      <dgm:prSet presAssocID="{0664B982-4BFD-4D33-9A90-AA67D4EC7E68}" presName="vert2" presStyleCnt="0"/>
      <dgm:spPr/>
    </dgm:pt>
    <dgm:pt modelId="{8C168540-497A-41BF-8CA9-9E58CAB1F8A5}" type="pres">
      <dgm:prSet presAssocID="{0664B982-4BFD-4D33-9A90-AA67D4EC7E68}" presName="thinLine2b" presStyleLbl="callout" presStyleIdx="0" presStyleCnt="4"/>
      <dgm:spPr/>
    </dgm:pt>
    <dgm:pt modelId="{6D0BB3CA-012E-42C9-8DEC-007E9481A320}" type="pres">
      <dgm:prSet presAssocID="{0664B982-4BFD-4D33-9A90-AA67D4EC7E68}" presName="vertSpace2b" presStyleCnt="0"/>
      <dgm:spPr/>
    </dgm:pt>
    <dgm:pt modelId="{FA9831FE-C777-4535-914E-47454EBCCC59}" type="pres">
      <dgm:prSet presAssocID="{48003969-DB0C-40FE-B0B5-B292BED2D2FF}" presName="horz2" presStyleCnt="0"/>
      <dgm:spPr/>
    </dgm:pt>
    <dgm:pt modelId="{BC69F37A-9221-4D68-9E61-0131A8FAF9DF}" type="pres">
      <dgm:prSet presAssocID="{48003969-DB0C-40FE-B0B5-B292BED2D2FF}" presName="horzSpace2" presStyleCnt="0"/>
      <dgm:spPr/>
    </dgm:pt>
    <dgm:pt modelId="{22D50351-F508-494A-8032-18CEBACDC924}" type="pres">
      <dgm:prSet presAssocID="{48003969-DB0C-40FE-B0B5-B292BED2D2FF}" presName="tx2" presStyleLbl="revTx" presStyleIdx="2" presStyleCnt="5"/>
      <dgm:spPr/>
    </dgm:pt>
    <dgm:pt modelId="{11E20034-262F-4959-9E1F-D6BF301AAAE7}" type="pres">
      <dgm:prSet presAssocID="{48003969-DB0C-40FE-B0B5-B292BED2D2FF}" presName="vert2" presStyleCnt="0"/>
      <dgm:spPr/>
    </dgm:pt>
    <dgm:pt modelId="{0C7D0402-8360-4A92-B281-E80B7DD0A807}" type="pres">
      <dgm:prSet presAssocID="{48003969-DB0C-40FE-B0B5-B292BED2D2FF}" presName="thinLine2b" presStyleLbl="callout" presStyleIdx="1" presStyleCnt="4"/>
      <dgm:spPr/>
    </dgm:pt>
    <dgm:pt modelId="{0BCDA392-F97B-4980-8DFA-808FD3509BBE}" type="pres">
      <dgm:prSet presAssocID="{48003969-DB0C-40FE-B0B5-B292BED2D2FF}" presName="vertSpace2b" presStyleCnt="0"/>
      <dgm:spPr/>
    </dgm:pt>
    <dgm:pt modelId="{4159A8AE-E63F-4673-9BD4-FED63D967680}" type="pres">
      <dgm:prSet presAssocID="{0C16CFDE-5576-4D3E-A207-9AB8D92E9315}" presName="horz2" presStyleCnt="0"/>
      <dgm:spPr/>
    </dgm:pt>
    <dgm:pt modelId="{9CB589E7-88C3-4AFB-BF1A-7E50852BAA6C}" type="pres">
      <dgm:prSet presAssocID="{0C16CFDE-5576-4D3E-A207-9AB8D92E9315}" presName="horzSpace2" presStyleCnt="0"/>
      <dgm:spPr/>
    </dgm:pt>
    <dgm:pt modelId="{13D709C7-5867-460C-B0D9-1C1E45DC2A1C}" type="pres">
      <dgm:prSet presAssocID="{0C16CFDE-5576-4D3E-A207-9AB8D92E9315}" presName="tx2" presStyleLbl="revTx" presStyleIdx="3" presStyleCnt="5"/>
      <dgm:spPr/>
    </dgm:pt>
    <dgm:pt modelId="{8EF768CE-443D-4ED7-8E21-2FC51675DB76}" type="pres">
      <dgm:prSet presAssocID="{0C16CFDE-5576-4D3E-A207-9AB8D92E9315}" presName="vert2" presStyleCnt="0"/>
      <dgm:spPr/>
    </dgm:pt>
    <dgm:pt modelId="{7FC8FB78-BF8B-47F4-8446-2AB23FC3806C}" type="pres">
      <dgm:prSet presAssocID="{0C16CFDE-5576-4D3E-A207-9AB8D92E9315}" presName="thinLine2b" presStyleLbl="callout" presStyleIdx="2" presStyleCnt="4"/>
      <dgm:spPr/>
    </dgm:pt>
    <dgm:pt modelId="{08EC1082-5B82-4EFC-A99E-2203A0FC7695}" type="pres">
      <dgm:prSet presAssocID="{0C16CFDE-5576-4D3E-A207-9AB8D92E9315}" presName="vertSpace2b" presStyleCnt="0"/>
      <dgm:spPr/>
    </dgm:pt>
    <dgm:pt modelId="{577BFD84-4093-4121-93D8-CA77220E46A9}" type="pres">
      <dgm:prSet presAssocID="{8AF1D774-F4B1-4194-BE92-714BA9663EE3}" presName="horz2" presStyleCnt="0"/>
      <dgm:spPr/>
    </dgm:pt>
    <dgm:pt modelId="{3553F1D5-B29B-4258-93C1-5233D4F09C17}" type="pres">
      <dgm:prSet presAssocID="{8AF1D774-F4B1-4194-BE92-714BA9663EE3}" presName="horzSpace2" presStyleCnt="0"/>
      <dgm:spPr/>
    </dgm:pt>
    <dgm:pt modelId="{4D841C65-F003-4ED4-B18B-D1197C504566}" type="pres">
      <dgm:prSet presAssocID="{8AF1D774-F4B1-4194-BE92-714BA9663EE3}" presName="tx2" presStyleLbl="revTx" presStyleIdx="4" presStyleCnt="5"/>
      <dgm:spPr/>
    </dgm:pt>
    <dgm:pt modelId="{88DFCC0A-0290-444E-AD72-BF449D13A799}" type="pres">
      <dgm:prSet presAssocID="{8AF1D774-F4B1-4194-BE92-714BA9663EE3}" presName="vert2" presStyleCnt="0"/>
      <dgm:spPr/>
    </dgm:pt>
    <dgm:pt modelId="{F584928F-A977-4FFE-AD3D-DE2264E84FCF}" type="pres">
      <dgm:prSet presAssocID="{8AF1D774-F4B1-4194-BE92-714BA9663EE3}" presName="thinLine2b" presStyleLbl="callout" presStyleIdx="3" presStyleCnt="4"/>
      <dgm:spPr/>
    </dgm:pt>
    <dgm:pt modelId="{B00B9AEF-3826-470A-A7B5-42BCC4958411}" type="pres">
      <dgm:prSet presAssocID="{8AF1D774-F4B1-4194-BE92-714BA9663EE3}" presName="vertSpace2b" presStyleCnt="0"/>
      <dgm:spPr/>
    </dgm:pt>
  </dgm:ptLst>
  <dgm:cxnLst>
    <dgm:cxn modelId="{2FB8C401-8C1D-4C23-86D5-25F2D01772C0}" type="presOf" srcId="{48003969-DB0C-40FE-B0B5-B292BED2D2FF}" destId="{22D50351-F508-494A-8032-18CEBACDC924}" srcOrd="0" destOrd="0" presId="urn:microsoft.com/office/officeart/2008/layout/LinedList"/>
    <dgm:cxn modelId="{4046C512-F9EF-4C53-8EC0-B0BADE168579}" type="presOf" srcId="{5E1EDA9C-193B-4BDA-8DC9-339D84CAE231}" destId="{816323E7-89E2-4CAD-8284-E8F43CEA3616}" srcOrd="0" destOrd="0" presId="urn:microsoft.com/office/officeart/2008/layout/LinedList"/>
    <dgm:cxn modelId="{25454868-0F8A-4EE0-AF62-83BFA838FED7}" type="presOf" srcId="{8AF1D774-F4B1-4194-BE92-714BA9663EE3}" destId="{4D841C65-F003-4ED4-B18B-D1197C504566}" srcOrd="0" destOrd="0" presId="urn:microsoft.com/office/officeart/2008/layout/LinedList"/>
    <dgm:cxn modelId="{2CFBB253-097A-4E44-8D1F-4A33381D57D0}" type="presOf" srcId="{0C16CFDE-5576-4D3E-A207-9AB8D92E9315}" destId="{13D709C7-5867-460C-B0D9-1C1E45DC2A1C}" srcOrd="0" destOrd="0" presId="urn:microsoft.com/office/officeart/2008/layout/LinedList"/>
    <dgm:cxn modelId="{3B66F080-5022-4692-85F4-564750A98CAB}" srcId="{5E1EDA9C-193B-4BDA-8DC9-339D84CAE231}" destId="{0F616C5A-DE72-44B9-B676-4E90D3FE1389}" srcOrd="0" destOrd="0" parTransId="{960CA8FC-58DC-4908-BFE2-6AC4084A1A86}" sibTransId="{C407D61B-63AF-4695-BACD-161C73B491AB}"/>
    <dgm:cxn modelId="{8AFC5E8C-CDA0-4EBF-B4F9-031AD3259FCA}" srcId="{0F616C5A-DE72-44B9-B676-4E90D3FE1389}" destId="{0664B982-4BFD-4D33-9A90-AA67D4EC7E68}" srcOrd="0" destOrd="0" parTransId="{66243AED-3DA5-42CD-BD45-A2BA6BDCCDFD}" sibTransId="{0069ACD2-F3AD-47D6-8EA5-DDF7D7B5E706}"/>
    <dgm:cxn modelId="{A115938D-46E1-44D2-A0ED-1512E20C6442}" type="presOf" srcId="{0664B982-4BFD-4D33-9A90-AA67D4EC7E68}" destId="{049B6D98-552A-486A-9452-072D19B0284E}" srcOrd="0" destOrd="0" presId="urn:microsoft.com/office/officeart/2008/layout/LinedList"/>
    <dgm:cxn modelId="{063186A5-C1FB-44EC-A35A-F6E4A7FC6571}" srcId="{0F616C5A-DE72-44B9-B676-4E90D3FE1389}" destId="{48003969-DB0C-40FE-B0B5-B292BED2D2FF}" srcOrd="1" destOrd="0" parTransId="{614A3281-ED23-485D-A0E8-51379845B181}" sibTransId="{A52B56B4-D40F-4EDF-AD35-43D65A98C478}"/>
    <dgm:cxn modelId="{2F7DF1BB-ACB0-4987-961C-FEB546FE80A5}" srcId="{0F616C5A-DE72-44B9-B676-4E90D3FE1389}" destId="{0C16CFDE-5576-4D3E-A207-9AB8D92E9315}" srcOrd="2" destOrd="0" parTransId="{27F049E2-D0CC-4915-ADA8-A06FB17B943A}" sibTransId="{BD6478FC-BF36-449F-ABE0-022EFC70B065}"/>
    <dgm:cxn modelId="{1598E5E1-E8E7-4846-BEDC-BA27E320C4CF}" srcId="{0F616C5A-DE72-44B9-B676-4E90D3FE1389}" destId="{8AF1D774-F4B1-4194-BE92-714BA9663EE3}" srcOrd="3" destOrd="0" parTransId="{51DC661A-36A1-486A-8F5A-B87D54C5A2C2}" sibTransId="{C09DCEFB-0A01-4F18-A752-D4E91F8D60C6}"/>
    <dgm:cxn modelId="{E7F2E5ED-8959-42A1-93E2-D9B15AE1F663}" type="presOf" srcId="{0F616C5A-DE72-44B9-B676-4E90D3FE1389}" destId="{3C165535-5257-49D3-8176-9C6A8E5C181C}" srcOrd="0" destOrd="0" presId="urn:microsoft.com/office/officeart/2008/layout/LinedList"/>
    <dgm:cxn modelId="{B99CC0C6-AAE4-46A8-8E85-6B8E660BA2C3}" type="presParOf" srcId="{816323E7-89E2-4CAD-8284-E8F43CEA3616}" destId="{4DD38609-0A40-440E-A611-4F65A86FA444}" srcOrd="0" destOrd="0" presId="urn:microsoft.com/office/officeart/2008/layout/LinedList"/>
    <dgm:cxn modelId="{A8FD42F6-B1DB-44CF-8F6E-B21A05C5EC73}" type="presParOf" srcId="{816323E7-89E2-4CAD-8284-E8F43CEA3616}" destId="{6B914885-4736-40F8-819A-141230574303}" srcOrd="1" destOrd="0" presId="urn:microsoft.com/office/officeart/2008/layout/LinedList"/>
    <dgm:cxn modelId="{AE2189E2-7DC5-43C5-AF84-6540E1EE6BFD}" type="presParOf" srcId="{6B914885-4736-40F8-819A-141230574303}" destId="{3C165535-5257-49D3-8176-9C6A8E5C181C}" srcOrd="0" destOrd="0" presId="urn:microsoft.com/office/officeart/2008/layout/LinedList"/>
    <dgm:cxn modelId="{9CF9D2A0-E424-4BA1-BFD8-AB71AE44CBFD}" type="presParOf" srcId="{6B914885-4736-40F8-819A-141230574303}" destId="{5108E023-C634-45DF-A542-140C124AA4FB}" srcOrd="1" destOrd="0" presId="urn:microsoft.com/office/officeart/2008/layout/LinedList"/>
    <dgm:cxn modelId="{6F5608ED-FC8B-4FDE-89F2-C06F4CA199D5}" type="presParOf" srcId="{5108E023-C634-45DF-A542-140C124AA4FB}" destId="{2198293D-7D18-4BE3-8012-9819391CB114}" srcOrd="0" destOrd="0" presId="urn:microsoft.com/office/officeart/2008/layout/LinedList"/>
    <dgm:cxn modelId="{7F89A823-51DB-4D7F-9958-D1A4331CEC25}" type="presParOf" srcId="{5108E023-C634-45DF-A542-140C124AA4FB}" destId="{9535891A-21AB-4B6A-AC9D-F9CCA01EF035}" srcOrd="1" destOrd="0" presId="urn:microsoft.com/office/officeart/2008/layout/LinedList"/>
    <dgm:cxn modelId="{6F7F1E72-9771-4AAB-96BB-6A111586B996}" type="presParOf" srcId="{9535891A-21AB-4B6A-AC9D-F9CCA01EF035}" destId="{A5E9A2BA-0B66-4D9A-AD7E-3D46C098AD45}" srcOrd="0" destOrd="0" presId="urn:microsoft.com/office/officeart/2008/layout/LinedList"/>
    <dgm:cxn modelId="{DBF659F2-F7F3-4062-B14C-29649AB4F6F1}" type="presParOf" srcId="{9535891A-21AB-4B6A-AC9D-F9CCA01EF035}" destId="{049B6D98-552A-486A-9452-072D19B0284E}" srcOrd="1" destOrd="0" presId="urn:microsoft.com/office/officeart/2008/layout/LinedList"/>
    <dgm:cxn modelId="{EC0617DE-A29C-4A7E-A437-D0858A48EE15}" type="presParOf" srcId="{9535891A-21AB-4B6A-AC9D-F9CCA01EF035}" destId="{AF3B5D70-789C-45A9-864D-662B4CAB0BC5}" srcOrd="2" destOrd="0" presId="urn:microsoft.com/office/officeart/2008/layout/LinedList"/>
    <dgm:cxn modelId="{3B60DD38-05A7-4AA2-8763-59B648CDC586}" type="presParOf" srcId="{5108E023-C634-45DF-A542-140C124AA4FB}" destId="{8C168540-497A-41BF-8CA9-9E58CAB1F8A5}" srcOrd="2" destOrd="0" presId="urn:microsoft.com/office/officeart/2008/layout/LinedList"/>
    <dgm:cxn modelId="{29C3BC6A-EF0E-4CE2-B074-1785DDB3082D}" type="presParOf" srcId="{5108E023-C634-45DF-A542-140C124AA4FB}" destId="{6D0BB3CA-012E-42C9-8DEC-007E9481A320}" srcOrd="3" destOrd="0" presId="urn:microsoft.com/office/officeart/2008/layout/LinedList"/>
    <dgm:cxn modelId="{265A9E71-F08B-4DEC-ABB2-B26785E9F2EB}" type="presParOf" srcId="{5108E023-C634-45DF-A542-140C124AA4FB}" destId="{FA9831FE-C777-4535-914E-47454EBCCC59}" srcOrd="4" destOrd="0" presId="urn:microsoft.com/office/officeart/2008/layout/LinedList"/>
    <dgm:cxn modelId="{8B7D10CC-9D36-4154-9018-C63467221293}" type="presParOf" srcId="{FA9831FE-C777-4535-914E-47454EBCCC59}" destId="{BC69F37A-9221-4D68-9E61-0131A8FAF9DF}" srcOrd="0" destOrd="0" presId="urn:microsoft.com/office/officeart/2008/layout/LinedList"/>
    <dgm:cxn modelId="{FB8749F3-BDB1-4E6D-AFCF-B72ED987854C}" type="presParOf" srcId="{FA9831FE-C777-4535-914E-47454EBCCC59}" destId="{22D50351-F508-494A-8032-18CEBACDC924}" srcOrd="1" destOrd="0" presId="urn:microsoft.com/office/officeart/2008/layout/LinedList"/>
    <dgm:cxn modelId="{1F13A50E-1DE4-468A-8C8A-B22196DCFDBA}" type="presParOf" srcId="{FA9831FE-C777-4535-914E-47454EBCCC59}" destId="{11E20034-262F-4959-9E1F-D6BF301AAAE7}" srcOrd="2" destOrd="0" presId="urn:microsoft.com/office/officeart/2008/layout/LinedList"/>
    <dgm:cxn modelId="{58B727BB-A4F9-47C6-B6FF-9580AB278937}" type="presParOf" srcId="{5108E023-C634-45DF-A542-140C124AA4FB}" destId="{0C7D0402-8360-4A92-B281-E80B7DD0A807}" srcOrd="5" destOrd="0" presId="urn:microsoft.com/office/officeart/2008/layout/LinedList"/>
    <dgm:cxn modelId="{9C8E28B6-7328-4F86-B2BC-09742318BEB9}" type="presParOf" srcId="{5108E023-C634-45DF-A542-140C124AA4FB}" destId="{0BCDA392-F97B-4980-8DFA-808FD3509BBE}" srcOrd="6" destOrd="0" presId="urn:microsoft.com/office/officeart/2008/layout/LinedList"/>
    <dgm:cxn modelId="{8FB93180-30E9-4DE2-822F-1EEC2B06B53A}" type="presParOf" srcId="{5108E023-C634-45DF-A542-140C124AA4FB}" destId="{4159A8AE-E63F-4673-9BD4-FED63D967680}" srcOrd="7" destOrd="0" presId="urn:microsoft.com/office/officeart/2008/layout/LinedList"/>
    <dgm:cxn modelId="{4070481C-9B6E-4233-96B5-89F9F451DFE8}" type="presParOf" srcId="{4159A8AE-E63F-4673-9BD4-FED63D967680}" destId="{9CB589E7-88C3-4AFB-BF1A-7E50852BAA6C}" srcOrd="0" destOrd="0" presId="urn:microsoft.com/office/officeart/2008/layout/LinedList"/>
    <dgm:cxn modelId="{AB3BEEF5-C982-4FFE-9E20-F720C71FF4D0}" type="presParOf" srcId="{4159A8AE-E63F-4673-9BD4-FED63D967680}" destId="{13D709C7-5867-460C-B0D9-1C1E45DC2A1C}" srcOrd="1" destOrd="0" presId="urn:microsoft.com/office/officeart/2008/layout/LinedList"/>
    <dgm:cxn modelId="{B592C621-776A-4583-9FD3-7354760D99D4}" type="presParOf" srcId="{4159A8AE-E63F-4673-9BD4-FED63D967680}" destId="{8EF768CE-443D-4ED7-8E21-2FC51675DB76}" srcOrd="2" destOrd="0" presId="urn:microsoft.com/office/officeart/2008/layout/LinedList"/>
    <dgm:cxn modelId="{FE44B9B6-9EE9-45C0-BAA1-77DFC5179F92}" type="presParOf" srcId="{5108E023-C634-45DF-A542-140C124AA4FB}" destId="{7FC8FB78-BF8B-47F4-8446-2AB23FC3806C}" srcOrd="8" destOrd="0" presId="urn:microsoft.com/office/officeart/2008/layout/LinedList"/>
    <dgm:cxn modelId="{1442A69A-D0A3-40DE-9BD9-C13AB30AF7A0}" type="presParOf" srcId="{5108E023-C634-45DF-A542-140C124AA4FB}" destId="{08EC1082-5B82-4EFC-A99E-2203A0FC7695}" srcOrd="9" destOrd="0" presId="urn:microsoft.com/office/officeart/2008/layout/LinedList"/>
    <dgm:cxn modelId="{19B7F5E2-BC36-4524-BB6F-57229995DBE2}" type="presParOf" srcId="{5108E023-C634-45DF-A542-140C124AA4FB}" destId="{577BFD84-4093-4121-93D8-CA77220E46A9}" srcOrd="10" destOrd="0" presId="urn:microsoft.com/office/officeart/2008/layout/LinedList"/>
    <dgm:cxn modelId="{664AFE67-5886-4248-8CAA-C7424E6FDE27}" type="presParOf" srcId="{577BFD84-4093-4121-93D8-CA77220E46A9}" destId="{3553F1D5-B29B-4258-93C1-5233D4F09C17}" srcOrd="0" destOrd="0" presId="urn:microsoft.com/office/officeart/2008/layout/LinedList"/>
    <dgm:cxn modelId="{DCF47CD8-C8CB-498B-ADF1-928D24804EE2}" type="presParOf" srcId="{577BFD84-4093-4121-93D8-CA77220E46A9}" destId="{4D841C65-F003-4ED4-B18B-D1197C504566}" srcOrd="1" destOrd="0" presId="urn:microsoft.com/office/officeart/2008/layout/LinedList"/>
    <dgm:cxn modelId="{EA6E0070-32E9-4A19-A0CF-CE959DED9B06}" type="presParOf" srcId="{577BFD84-4093-4121-93D8-CA77220E46A9}" destId="{88DFCC0A-0290-444E-AD72-BF449D13A799}" srcOrd="2" destOrd="0" presId="urn:microsoft.com/office/officeart/2008/layout/LinedList"/>
    <dgm:cxn modelId="{D6046115-82CF-4B5B-949D-2AE61755A4BB}" type="presParOf" srcId="{5108E023-C634-45DF-A542-140C124AA4FB}" destId="{F584928F-A977-4FFE-AD3D-DE2264E84FCF}" srcOrd="11" destOrd="0" presId="urn:microsoft.com/office/officeart/2008/layout/LinedList"/>
    <dgm:cxn modelId="{786C43A7-8EAC-43CC-B1AD-949F5D5E457B}" type="presParOf" srcId="{5108E023-C634-45DF-A542-140C124AA4FB}" destId="{B00B9AEF-3826-470A-A7B5-42BCC4958411}"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BE74EF-8555-4C01-B987-BACF41F82333}"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s-EC"/>
        </a:p>
      </dgm:t>
    </dgm:pt>
    <dgm:pt modelId="{8795F02E-CD5B-462F-B0F7-A620A8B70FF5}">
      <dgm:prSet phldrT="[Texto]" phldr="1"/>
      <dgm:spPr/>
      <dgm:t>
        <a:bodyPr/>
        <a:lstStyle/>
        <a:p>
          <a:endParaRPr lang="es-EC"/>
        </a:p>
      </dgm:t>
    </dgm:pt>
    <dgm:pt modelId="{7AAEC26D-7893-43DD-B42F-DDCD999536AC}" type="parTrans" cxnId="{E1510D03-9E45-4AAE-9220-5DA24947B5B1}">
      <dgm:prSet/>
      <dgm:spPr/>
      <dgm:t>
        <a:bodyPr/>
        <a:lstStyle/>
        <a:p>
          <a:endParaRPr lang="es-EC"/>
        </a:p>
      </dgm:t>
    </dgm:pt>
    <dgm:pt modelId="{E6DFC552-28C8-44FD-9E10-75EB2DC0ABAA}" type="sibTrans" cxnId="{E1510D03-9E45-4AAE-9220-5DA24947B5B1}">
      <dgm:prSet/>
      <dgm:spPr/>
      <dgm:t>
        <a:bodyPr/>
        <a:lstStyle/>
        <a:p>
          <a:endParaRPr lang="es-EC"/>
        </a:p>
      </dgm:t>
    </dgm:pt>
    <dgm:pt modelId="{C5C18289-EBE2-4132-9B96-82059AB925FA}">
      <dgm:prSet phldrT="[Texto]" phldr="1"/>
      <dgm:spPr/>
      <dgm:t>
        <a:bodyPr/>
        <a:lstStyle/>
        <a:p>
          <a:endParaRPr lang="es-EC"/>
        </a:p>
      </dgm:t>
    </dgm:pt>
    <dgm:pt modelId="{9932E30B-0F8D-4AC7-BBBB-B9568416DDAB}" type="parTrans" cxnId="{9B2B547B-8600-42D8-A9FA-E59F8C84699B}">
      <dgm:prSet/>
      <dgm:spPr/>
      <dgm:t>
        <a:bodyPr/>
        <a:lstStyle/>
        <a:p>
          <a:endParaRPr lang="es-EC"/>
        </a:p>
      </dgm:t>
    </dgm:pt>
    <dgm:pt modelId="{4C242B95-1E0A-49F3-8E98-4A80E7CB198D}" type="sibTrans" cxnId="{9B2B547B-8600-42D8-A9FA-E59F8C84699B}">
      <dgm:prSet/>
      <dgm:spPr/>
      <dgm:t>
        <a:bodyPr/>
        <a:lstStyle/>
        <a:p>
          <a:endParaRPr lang="es-EC"/>
        </a:p>
      </dgm:t>
    </dgm:pt>
    <dgm:pt modelId="{FE0E8C24-58DF-4B49-A816-40469F58C9C5}">
      <dgm:prSet phldrT="[Texto]" phldr="1"/>
      <dgm:spPr/>
      <dgm:t>
        <a:bodyPr/>
        <a:lstStyle/>
        <a:p>
          <a:endParaRPr lang="es-EC"/>
        </a:p>
      </dgm:t>
    </dgm:pt>
    <dgm:pt modelId="{7C31EE50-CBB5-440F-93F5-40EEE57ECC92}" type="parTrans" cxnId="{3629D5EB-832E-47E0-8A67-E46817733414}">
      <dgm:prSet/>
      <dgm:spPr/>
      <dgm:t>
        <a:bodyPr/>
        <a:lstStyle/>
        <a:p>
          <a:endParaRPr lang="es-EC"/>
        </a:p>
      </dgm:t>
    </dgm:pt>
    <dgm:pt modelId="{29BB4D65-5CB1-4EDC-B334-4D1B4072E027}" type="sibTrans" cxnId="{3629D5EB-832E-47E0-8A67-E46817733414}">
      <dgm:prSet/>
      <dgm:spPr/>
      <dgm:t>
        <a:bodyPr/>
        <a:lstStyle/>
        <a:p>
          <a:endParaRPr lang="es-EC"/>
        </a:p>
      </dgm:t>
    </dgm:pt>
    <dgm:pt modelId="{B10AC006-BA4C-4BFD-992C-2197AF966F49}">
      <dgm:prSet phldrT="[Texto]" phldr="1"/>
      <dgm:spPr/>
      <dgm:t>
        <a:bodyPr/>
        <a:lstStyle/>
        <a:p>
          <a:endParaRPr lang="es-EC"/>
        </a:p>
      </dgm:t>
    </dgm:pt>
    <dgm:pt modelId="{75ABA946-78B8-44E8-9B59-20E9FB5E4EE2}" type="parTrans" cxnId="{FA8CAC4A-BB97-4A6E-A3E4-C5069DAD8A44}">
      <dgm:prSet/>
      <dgm:spPr/>
      <dgm:t>
        <a:bodyPr/>
        <a:lstStyle/>
        <a:p>
          <a:endParaRPr lang="es-EC"/>
        </a:p>
      </dgm:t>
    </dgm:pt>
    <dgm:pt modelId="{418E0313-3514-4F77-B4E1-1CBB250C27FA}" type="sibTrans" cxnId="{FA8CAC4A-BB97-4A6E-A3E4-C5069DAD8A44}">
      <dgm:prSet/>
      <dgm:spPr/>
      <dgm:t>
        <a:bodyPr/>
        <a:lstStyle/>
        <a:p>
          <a:endParaRPr lang="es-EC"/>
        </a:p>
      </dgm:t>
    </dgm:pt>
    <dgm:pt modelId="{24A1E340-5CF9-44CB-A7CB-8D4AB0101463}">
      <dgm:prSet phldrT="[Texto]" phldr="1"/>
      <dgm:spPr/>
      <dgm:t>
        <a:bodyPr/>
        <a:lstStyle/>
        <a:p>
          <a:endParaRPr lang="es-EC"/>
        </a:p>
      </dgm:t>
    </dgm:pt>
    <dgm:pt modelId="{B88E0627-187C-4E55-AE0A-CC99E740C455}" type="parTrans" cxnId="{841FD735-5B1B-4F8A-85C2-F50A9E639674}">
      <dgm:prSet/>
      <dgm:spPr/>
      <dgm:t>
        <a:bodyPr/>
        <a:lstStyle/>
        <a:p>
          <a:endParaRPr lang="es-EC"/>
        </a:p>
      </dgm:t>
    </dgm:pt>
    <dgm:pt modelId="{73C893F1-A3B7-40A5-A3A6-8680F1B54594}" type="sibTrans" cxnId="{841FD735-5B1B-4F8A-85C2-F50A9E639674}">
      <dgm:prSet/>
      <dgm:spPr/>
      <dgm:t>
        <a:bodyPr/>
        <a:lstStyle/>
        <a:p>
          <a:endParaRPr lang="es-EC"/>
        </a:p>
      </dgm:t>
    </dgm:pt>
    <dgm:pt modelId="{BD492A69-5F10-4E4E-A8E4-203CE12A6B21}" type="pres">
      <dgm:prSet presAssocID="{2BBE74EF-8555-4C01-B987-BACF41F82333}" presName="Name0" presStyleCnt="0">
        <dgm:presLayoutVars>
          <dgm:dir/>
          <dgm:resizeHandles val="exact"/>
        </dgm:presLayoutVars>
      </dgm:prSet>
      <dgm:spPr/>
    </dgm:pt>
    <dgm:pt modelId="{8525932D-90E9-4B1A-A383-446203428DA4}" type="pres">
      <dgm:prSet presAssocID="{2BBE74EF-8555-4C01-B987-BACF41F82333}" presName="cycle" presStyleCnt="0"/>
      <dgm:spPr/>
    </dgm:pt>
    <dgm:pt modelId="{9C0C7734-0582-4F89-80A9-2DE8BE5F0806}" type="pres">
      <dgm:prSet presAssocID="{8795F02E-CD5B-462F-B0F7-A620A8B70FF5}" presName="nodeFirstNode" presStyleLbl="node1" presStyleIdx="0" presStyleCnt="5" custScaleX="80429" custScaleY="48574">
        <dgm:presLayoutVars>
          <dgm:bulletEnabled val="1"/>
        </dgm:presLayoutVars>
      </dgm:prSet>
      <dgm:spPr/>
    </dgm:pt>
    <dgm:pt modelId="{0220F82F-3BF0-4963-B168-39D6F9210036}" type="pres">
      <dgm:prSet presAssocID="{E6DFC552-28C8-44FD-9E10-75EB2DC0ABAA}" presName="sibTransFirstNode" presStyleLbl="bgShp" presStyleIdx="0" presStyleCnt="1"/>
      <dgm:spPr/>
    </dgm:pt>
    <dgm:pt modelId="{3293F4B0-6618-46D0-904A-A4010CA979A0}" type="pres">
      <dgm:prSet presAssocID="{C5C18289-EBE2-4132-9B96-82059AB925FA}" presName="nodeFollowingNodes" presStyleLbl="node1" presStyleIdx="1" presStyleCnt="5" custScaleX="80429" custScaleY="48574">
        <dgm:presLayoutVars>
          <dgm:bulletEnabled val="1"/>
        </dgm:presLayoutVars>
      </dgm:prSet>
      <dgm:spPr/>
    </dgm:pt>
    <dgm:pt modelId="{FE8636E5-2068-47F3-8B4C-B3F3140E0881}" type="pres">
      <dgm:prSet presAssocID="{FE0E8C24-58DF-4B49-A816-40469F58C9C5}" presName="nodeFollowingNodes" presStyleLbl="node1" presStyleIdx="2" presStyleCnt="5" custScaleX="80429" custScaleY="48574">
        <dgm:presLayoutVars>
          <dgm:bulletEnabled val="1"/>
        </dgm:presLayoutVars>
      </dgm:prSet>
      <dgm:spPr/>
    </dgm:pt>
    <dgm:pt modelId="{CB617517-FFE9-48BA-A0AD-DCE8F0A2F4EC}" type="pres">
      <dgm:prSet presAssocID="{B10AC006-BA4C-4BFD-992C-2197AF966F49}" presName="nodeFollowingNodes" presStyleLbl="node1" presStyleIdx="3" presStyleCnt="5" custScaleX="80429" custScaleY="48574">
        <dgm:presLayoutVars>
          <dgm:bulletEnabled val="1"/>
        </dgm:presLayoutVars>
      </dgm:prSet>
      <dgm:spPr/>
    </dgm:pt>
    <dgm:pt modelId="{1E3AD8F4-80E3-4851-BC9B-4FA909685662}" type="pres">
      <dgm:prSet presAssocID="{24A1E340-5CF9-44CB-A7CB-8D4AB0101463}" presName="nodeFollowingNodes" presStyleLbl="node1" presStyleIdx="4" presStyleCnt="5" custScaleX="80429" custScaleY="48574">
        <dgm:presLayoutVars>
          <dgm:bulletEnabled val="1"/>
        </dgm:presLayoutVars>
      </dgm:prSet>
      <dgm:spPr/>
    </dgm:pt>
  </dgm:ptLst>
  <dgm:cxnLst>
    <dgm:cxn modelId="{E1510D03-9E45-4AAE-9220-5DA24947B5B1}" srcId="{2BBE74EF-8555-4C01-B987-BACF41F82333}" destId="{8795F02E-CD5B-462F-B0F7-A620A8B70FF5}" srcOrd="0" destOrd="0" parTransId="{7AAEC26D-7893-43DD-B42F-DDCD999536AC}" sibTransId="{E6DFC552-28C8-44FD-9E10-75EB2DC0ABAA}"/>
    <dgm:cxn modelId="{D290C62D-A8B7-4191-8436-32385529A0C0}" type="presOf" srcId="{2BBE74EF-8555-4C01-B987-BACF41F82333}" destId="{BD492A69-5F10-4E4E-A8E4-203CE12A6B21}" srcOrd="0" destOrd="0" presId="urn:microsoft.com/office/officeart/2005/8/layout/cycle3"/>
    <dgm:cxn modelId="{841FD735-5B1B-4F8A-85C2-F50A9E639674}" srcId="{2BBE74EF-8555-4C01-B987-BACF41F82333}" destId="{24A1E340-5CF9-44CB-A7CB-8D4AB0101463}" srcOrd="4" destOrd="0" parTransId="{B88E0627-187C-4E55-AE0A-CC99E740C455}" sibTransId="{73C893F1-A3B7-40A5-A3A6-8680F1B54594}"/>
    <dgm:cxn modelId="{FEE12345-9E9C-4360-A34B-FA69758E7D41}" type="presOf" srcId="{24A1E340-5CF9-44CB-A7CB-8D4AB0101463}" destId="{1E3AD8F4-80E3-4851-BC9B-4FA909685662}" srcOrd="0" destOrd="0" presId="urn:microsoft.com/office/officeart/2005/8/layout/cycle3"/>
    <dgm:cxn modelId="{FA8CAC4A-BB97-4A6E-A3E4-C5069DAD8A44}" srcId="{2BBE74EF-8555-4C01-B987-BACF41F82333}" destId="{B10AC006-BA4C-4BFD-992C-2197AF966F49}" srcOrd="3" destOrd="0" parTransId="{75ABA946-78B8-44E8-9B59-20E9FB5E4EE2}" sibTransId="{418E0313-3514-4F77-B4E1-1CBB250C27FA}"/>
    <dgm:cxn modelId="{FEDD4F71-D23E-44BD-AA28-E700BFB69B06}" type="presOf" srcId="{C5C18289-EBE2-4132-9B96-82059AB925FA}" destId="{3293F4B0-6618-46D0-904A-A4010CA979A0}" srcOrd="0" destOrd="0" presId="urn:microsoft.com/office/officeart/2005/8/layout/cycle3"/>
    <dgm:cxn modelId="{9B2B547B-8600-42D8-A9FA-E59F8C84699B}" srcId="{2BBE74EF-8555-4C01-B987-BACF41F82333}" destId="{C5C18289-EBE2-4132-9B96-82059AB925FA}" srcOrd="1" destOrd="0" parTransId="{9932E30B-0F8D-4AC7-BBBB-B9568416DDAB}" sibTransId="{4C242B95-1E0A-49F3-8E98-4A80E7CB198D}"/>
    <dgm:cxn modelId="{188F4ABC-B06E-458E-8BF7-4154BDDD08A8}" type="presOf" srcId="{E6DFC552-28C8-44FD-9E10-75EB2DC0ABAA}" destId="{0220F82F-3BF0-4963-B168-39D6F9210036}" srcOrd="0" destOrd="0" presId="urn:microsoft.com/office/officeart/2005/8/layout/cycle3"/>
    <dgm:cxn modelId="{1964DABC-43F3-4BCB-B10E-4A49D4FC06E9}" type="presOf" srcId="{B10AC006-BA4C-4BFD-992C-2197AF966F49}" destId="{CB617517-FFE9-48BA-A0AD-DCE8F0A2F4EC}" srcOrd="0" destOrd="0" presId="urn:microsoft.com/office/officeart/2005/8/layout/cycle3"/>
    <dgm:cxn modelId="{85050AC3-BB8D-4F8B-8B38-35254BAED71C}" type="presOf" srcId="{FE0E8C24-58DF-4B49-A816-40469F58C9C5}" destId="{FE8636E5-2068-47F3-8B4C-B3F3140E0881}" srcOrd="0" destOrd="0" presId="urn:microsoft.com/office/officeart/2005/8/layout/cycle3"/>
    <dgm:cxn modelId="{3629D5EB-832E-47E0-8A67-E46817733414}" srcId="{2BBE74EF-8555-4C01-B987-BACF41F82333}" destId="{FE0E8C24-58DF-4B49-A816-40469F58C9C5}" srcOrd="2" destOrd="0" parTransId="{7C31EE50-CBB5-440F-93F5-40EEE57ECC92}" sibTransId="{29BB4D65-5CB1-4EDC-B334-4D1B4072E027}"/>
    <dgm:cxn modelId="{D69228FE-7CE5-4192-AD2F-2D25618F0467}" type="presOf" srcId="{8795F02E-CD5B-462F-B0F7-A620A8B70FF5}" destId="{9C0C7734-0582-4F89-80A9-2DE8BE5F0806}" srcOrd="0" destOrd="0" presId="urn:microsoft.com/office/officeart/2005/8/layout/cycle3"/>
    <dgm:cxn modelId="{DB40EB04-39CB-42D6-8E24-627690C32135}" type="presParOf" srcId="{BD492A69-5F10-4E4E-A8E4-203CE12A6B21}" destId="{8525932D-90E9-4B1A-A383-446203428DA4}" srcOrd="0" destOrd="0" presId="urn:microsoft.com/office/officeart/2005/8/layout/cycle3"/>
    <dgm:cxn modelId="{14F69DA9-D6C0-43D7-A2A6-D60808F259C4}" type="presParOf" srcId="{8525932D-90E9-4B1A-A383-446203428DA4}" destId="{9C0C7734-0582-4F89-80A9-2DE8BE5F0806}" srcOrd="0" destOrd="0" presId="urn:microsoft.com/office/officeart/2005/8/layout/cycle3"/>
    <dgm:cxn modelId="{7FC6FDEC-4A8D-4643-991A-C01B05CA72C3}" type="presParOf" srcId="{8525932D-90E9-4B1A-A383-446203428DA4}" destId="{0220F82F-3BF0-4963-B168-39D6F9210036}" srcOrd="1" destOrd="0" presId="urn:microsoft.com/office/officeart/2005/8/layout/cycle3"/>
    <dgm:cxn modelId="{61D30EB8-8F73-4DA8-A8F6-3CB72D04010A}" type="presParOf" srcId="{8525932D-90E9-4B1A-A383-446203428DA4}" destId="{3293F4B0-6618-46D0-904A-A4010CA979A0}" srcOrd="2" destOrd="0" presId="urn:microsoft.com/office/officeart/2005/8/layout/cycle3"/>
    <dgm:cxn modelId="{F9917417-6CE1-44DA-BE5E-4075C1AFC1D2}" type="presParOf" srcId="{8525932D-90E9-4B1A-A383-446203428DA4}" destId="{FE8636E5-2068-47F3-8B4C-B3F3140E0881}" srcOrd="3" destOrd="0" presId="urn:microsoft.com/office/officeart/2005/8/layout/cycle3"/>
    <dgm:cxn modelId="{1FE64FB5-467F-4717-B28D-24B49CA11677}" type="presParOf" srcId="{8525932D-90E9-4B1A-A383-446203428DA4}" destId="{CB617517-FFE9-48BA-A0AD-DCE8F0A2F4EC}" srcOrd="4" destOrd="0" presId="urn:microsoft.com/office/officeart/2005/8/layout/cycle3"/>
    <dgm:cxn modelId="{1B1F40A9-12A1-49D4-B1D2-4810099D2940}" type="presParOf" srcId="{8525932D-90E9-4B1A-A383-446203428DA4}" destId="{1E3AD8F4-80E3-4851-BC9B-4FA909685662}"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6BDA89-960B-496A-93DE-B1E728F2FC3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C"/>
        </a:p>
      </dgm:t>
    </dgm:pt>
    <dgm:pt modelId="{6F36EFF6-9229-4776-9E65-D2149864832C}">
      <dgm:prSet phldrT="[Texto]"/>
      <dgm:spPr/>
      <dgm:t>
        <a:bodyPr/>
        <a:lstStyle/>
        <a:p>
          <a:r>
            <a:rPr lang="es-EC" dirty="0"/>
            <a:t>General</a:t>
          </a:r>
        </a:p>
      </dgm:t>
    </dgm:pt>
    <dgm:pt modelId="{FACB32B5-FB3B-4E84-9E92-6E86A4E44C9A}" type="parTrans" cxnId="{569540AE-13CB-468E-A949-B16041A5CEFA}">
      <dgm:prSet/>
      <dgm:spPr/>
      <dgm:t>
        <a:bodyPr/>
        <a:lstStyle/>
        <a:p>
          <a:endParaRPr lang="es-EC"/>
        </a:p>
      </dgm:t>
    </dgm:pt>
    <dgm:pt modelId="{B3279E1D-9626-4A8B-8F76-AA44EC77F5E6}" type="sibTrans" cxnId="{569540AE-13CB-468E-A949-B16041A5CEFA}">
      <dgm:prSet/>
      <dgm:spPr/>
      <dgm:t>
        <a:bodyPr/>
        <a:lstStyle/>
        <a:p>
          <a:endParaRPr lang="es-EC"/>
        </a:p>
      </dgm:t>
    </dgm:pt>
    <dgm:pt modelId="{5BEB56B9-D495-4767-9B64-7561C326B640}">
      <dgm:prSet phldrT="[Texto]"/>
      <dgm:spPr/>
      <dgm:t>
        <a:bodyPr/>
        <a:lstStyle/>
        <a:p>
          <a:pPr algn="just"/>
          <a:r>
            <a:rPr lang="es-EC" dirty="0"/>
            <a:t>Determinar el modelo de cálculo del costo promedio ponderado de capital para descontar flujos en proyectos de inversión de Industrias Ales C.A.</a:t>
          </a:r>
        </a:p>
      </dgm:t>
    </dgm:pt>
    <dgm:pt modelId="{7A7A408D-6B17-4B3B-99B7-062428CE2FBA}" type="parTrans" cxnId="{3A8A0216-67DA-4E21-B8D1-803847678A7C}">
      <dgm:prSet/>
      <dgm:spPr/>
      <dgm:t>
        <a:bodyPr/>
        <a:lstStyle/>
        <a:p>
          <a:endParaRPr lang="es-EC"/>
        </a:p>
      </dgm:t>
    </dgm:pt>
    <dgm:pt modelId="{4052E4A5-8590-46E0-9471-18DA9C1FF2E3}" type="sibTrans" cxnId="{3A8A0216-67DA-4E21-B8D1-803847678A7C}">
      <dgm:prSet/>
      <dgm:spPr/>
      <dgm:t>
        <a:bodyPr/>
        <a:lstStyle/>
        <a:p>
          <a:endParaRPr lang="es-EC"/>
        </a:p>
      </dgm:t>
    </dgm:pt>
    <dgm:pt modelId="{38AF2D4D-9834-4187-BF14-04CF14855BEF}">
      <dgm:prSet phldrT="[Texto]"/>
      <dgm:spPr/>
      <dgm:t>
        <a:bodyPr/>
        <a:lstStyle/>
        <a:p>
          <a:r>
            <a:rPr lang="es-EC" dirty="0"/>
            <a:t>Específicos</a:t>
          </a:r>
        </a:p>
      </dgm:t>
    </dgm:pt>
    <dgm:pt modelId="{5C4F4D79-F176-4E71-9EF2-E9E9ACBA893B}" type="parTrans" cxnId="{3A08A8B8-7D39-4522-A559-D151069EFA38}">
      <dgm:prSet/>
      <dgm:spPr/>
      <dgm:t>
        <a:bodyPr/>
        <a:lstStyle/>
        <a:p>
          <a:endParaRPr lang="es-EC"/>
        </a:p>
      </dgm:t>
    </dgm:pt>
    <dgm:pt modelId="{5B21E99D-BDB7-4F22-BD56-51AD146C4919}" type="sibTrans" cxnId="{3A08A8B8-7D39-4522-A559-D151069EFA38}">
      <dgm:prSet/>
      <dgm:spPr/>
      <dgm:t>
        <a:bodyPr/>
        <a:lstStyle/>
        <a:p>
          <a:endParaRPr lang="es-EC"/>
        </a:p>
      </dgm:t>
    </dgm:pt>
    <dgm:pt modelId="{3DF88793-E71C-43EC-85F2-550B4C412027}">
      <dgm:prSet phldrT="[Texto]"/>
      <dgm:spPr/>
      <dgm:t>
        <a:bodyPr/>
        <a:lstStyle/>
        <a:p>
          <a:pPr algn="just"/>
          <a:r>
            <a:rPr lang="es-EC" dirty="0"/>
            <a:t>Analizar las variables económicas que afecten el entorno empresarial de Industrias Ales C.A. y que su vez inciden en las decisiones de inversión.</a:t>
          </a:r>
        </a:p>
      </dgm:t>
    </dgm:pt>
    <dgm:pt modelId="{4AACDDBC-8A4E-41A0-A1D0-EF09DD4A2C96}" type="parTrans" cxnId="{C5AA1940-7D34-4072-8A2C-F2DFA7FB8603}">
      <dgm:prSet/>
      <dgm:spPr/>
      <dgm:t>
        <a:bodyPr/>
        <a:lstStyle/>
        <a:p>
          <a:endParaRPr lang="es-EC"/>
        </a:p>
      </dgm:t>
    </dgm:pt>
    <dgm:pt modelId="{BE590FFD-9312-4B47-A15E-54FC9C908BB9}" type="sibTrans" cxnId="{C5AA1940-7D34-4072-8A2C-F2DFA7FB8603}">
      <dgm:prSet/>
      <dgm:spPr/>
      <dgm:t>
        <a:bodyPr/>
        <a:lstStyle/>
        <a:p>
          <a:endParaRPr lang="es-EC"/>
        </a:p>
      </dgm:t>
    </dgm:pt>
    <dgm:pt modelId="{2922C508-3EDD-439F-8DCE-85AB053E0887}">
      <dgm:prSet phldrT="[Texto]"/>
      <dgm:spPr/>
      <dgm:t>
        <a:bodyPr/>
        <a:lstStyle/>
        <a:p>
          <a:r>
            <a:rPr lang="es-EC" dirty="0"/>
            <a:t>Justificación</a:t>
          </a:r>
        </a:p>
      </dgm:t>
    </dgm:pt>
    <dgm:pt modelId="{88422289-1BC2-4FB3-90EF-601FB1C55CDC}" type="parTrans" cxnId="{FD70EB98-DDDC-42C2-A573-9AB571851CD5}">
      <dgm:prSet/>
      <dgm:spPr/>
      <dgm:t>
        <a:bodyPr/>
        <a:lstStyle/>
        <a:p>
          <a:endParaRPr lang="es-EC"/>
        </a:p>
      </dgm:t>
    </dgm:pt>
    <dgm:pt modelId="{A4C870F7-2A04-4F9D-9107-A5AAC9FA6C07}" type="sibTrans" cxnId="{FD70EB98-DDDC-42C2-A573-9AB571851CD5}">
      <dgm:prSet/>
      <dgm:spPr/>
      <dgm:t>
        <a:bodyPr/>
        <a:lstStyle/>
        <a:p>
          <a:endParaRPr lang="es-EC"/>
        </a:p>
      </dgm:t>
    </dgm:pt>
    <dgm:pt modelId="{AACF4AF2-3E74-4893-8286-2F0CDE96A533}">
      <dgm:prSet phldrT="[Texto]"/>
      <dgm:spPr/>
      <dgm:t>
        <a:bodyPr/>
        <a:lstStyle/>
        <a:p>
          <a:r>
            <a:rPr lang="es-EC" dirty="0"/>
            <a:t>Con el presente proyecto, se pretende brindar una herramienta financiera en el análisis de proyectos de inversión que aporten a la evaluación de diferentes casos de negocio propuestos y de esta manera tener una ventaja competitiva en el dinámico mercado en el que se desenvuelve la compañía. </a:t>
          </a:r>
        </a:p>
      </dgm:t>
    </dgm:pt>
    <dgm:pt modelId="{5759F55A-C4AE-455F-BEF4-13D15FFFC304}" type="parTrans" cxnId="{69FA02B8-76AB-458F-A935-7431414D3206}">
      <dgm:prSet/>
      <dgm:spPr/>
      <dgm:t>
        <a:bodyPr/>
        <a:lstStyle/>
        <a:p>
          <a:endParaRPr lang="es-EC"/>
        </a:p>
      </dgm:t>
    </dgm:pt>
    <dgm:pt modelId="{539EA7A3-AD54-4CAE-8041-6825875F5E04}" type="sibTrans" cxnId="{69FA02B8-76AB-458F-A935-7431414D3206}">
      <dgm:prSet/>
      <dgm:spPr/>
      <dgm:t>
        <a:bodyPr/>
        <a:lstStyle/>
        <a:p>
          <a:endParaRPr lang="es-EC"/>
        </a:p>
      </dgm:t>
    </dgm:pt>
    <dgm:pt modelId="{4E1DCB88-6D4C-4CE5-A0B1-ED9DC3D32C40}">
      <dgm:prSet phldrT="[Texto]"/>
      <dgm:spPr/>
      <dgm:t>
        <a:bodyPr/>
        <a:lstStyle/>
        <a:p>
          <a:pPr algn="just"/>
          <a:r>
            <a:rPr lang="es-EC" dirty="0"/>
            <a:t>Demostrar la utilidad de la tasa antes calculada en un proyecto de inversión.</a:t>
          </a:r>
        </a:p>
      </dgm:t>
    </dgm:pt>
    <dgm:pt modelId="{0A12C64E-B41C-47E5-8457-3072AC827A2B}" type="parTrans" cxnId="{2FD5C67F-693E-4EF2-955F-3ABEA29D9F76}">
      <dgm:prSet/>
      <dgm:spPr/>
      <dgm:t>
        <a:bodyPr/>
        <a:lstStyle/>
        <a:p>
          <a:endParaRPr lang="es-EC"/>
        </a:p>
      </dgm:t>
    </dgm:pt>
    <dgm:pt modelId="{F27E7307-BD95-4C27-A05D-8C0300A8A544}" type="sibTrans" cxnId="{2FD5C67F-693E-4EF2-955F-3ABEA29D9F76}">
      <dgm:prSet/>
      <dgm:spPr/>
      <dgm:t>
        <a:bodyPr/>
        <a:lstStyle/>
        <a:p>
          <a:endParaRPr lang="es-EC"/>
        </a:p>
      </dgm:t>
    </dgm:pt>
    <dgm:pt modelId="{D401F951-9436-438F-A417-05A32CEA9163}">
      <dgm:prSet phldrT="[Texto]"/>
      <dgm:spPr/>
      <dgm:t>
        <a:bodyPr/>
        <a:lstStyle/>
        <a:p>
          <a:pPr algn="just"/>
          <a:r>
            <a:rPr lang="es-EC" dirty="0"/>
            <a:t>Facilitar la creación de una política interna que exija los lineamientos básicos para la evaluación financiera de proyectos de inversión.</a:t>
          </a:r>
        </a:p>
      </dgm:t>
    </dgm:pt>
    <dgm:pt modelId="{B4093653-9DD9-4BAB-BCB6-4AD9ACD633E5}" type="parTrans" cxnId="{F303E86D-E4F9-4855-ACB9-5CE94613FC6D}">
      <dgm:prSet/>
      <dgm:spPr/>
      <dgm:t>
        <a:bodyPr/>
        <a:lstStyle/>
        <a:p>
          <a:endParaRPr lang="es-EC"/>
        </a:p>
      </dgm:t>
    </dgm:pt>
    <dgm:pt modelId="{A81BB918-CA80-4B63-8708-C2A93B67C55A}" type="sibTrans" cxnId="{F303E86D-E4F9-4855-ACB9-5CE94613FC6D}">
      <dgm:prSet/>
      <dgm:spPr/>
      <dgm:t>
        <a:bodyPr/>
        <a:lstStyle/>
        <a:p>
          <a:endParaRPr lang="es-EC"/>
        </a:p>
      </dgm:t>
    </dgm:pt>
    <dgm:pt modelId="{8ED58C57-1FA8-402F-9803-B59A8F847D97}" type="pres">
      <dgm:prSet presAssocID="{1D6BDA89-960B-496A-93DE-B1E728F2FC3F}" presName="linearFlow" presStyleCnt="0">
        <dgm:presLayoutVars>
          <dgm:dir/>
          <dgm:animLvl val="lvl"/>
          <dgm:resizeHandles val="exact"/>
        </dgm:presLayoutVars>
      </dgm:prSet>
      <dgm:spPr/>
    </dgm:pt>
    <dgm:pt modelId="{86325AC0-0E45-49B5-80CF-8014FC3E03DC}" type="pres">
      <dgm:prSet presAssocID="{6F36EFF6-9229-4776-9E65-D2149864832C}" presName="composite" presStyleCnt="0"/>
      <dgm:spPr/>
    </dgm:pt>
    <dgm:pt modelId="{C49ED879-E617-4BFB-A4F1-5E695688D751}" type="pres">
      <dgm:prSet presAssocID="{6F36EFF6-9229-4776-9E65-D2149864832C}" presName="parentText" presStyleLbl="alignNode1" presStyleIdx="0" presStyleCnt="3" custScaleX="107547">
        <dgm:presLayoutVars>
          <dgm:chMax val="1"/>
          <dgm:bulletEnabled val="1"/>
        </dgm:presLayoutVars>
      </dgm:prSet>
      <dgm:spPr/>
    </dgm:pt>
    <dgm:pt modelId="{829759E3-7F35-43E9-B870-B29D3E670F63}" type="pres">
      <dgm:prSet presAssocID="{6F36EFF6-9229-4776-9E65-D2149864832C}" presName="descendantText" presStyleLbl="alignAcc1" presStyleIdx="0" presStyleCnt="3" custLinFactNeighborX="118">
        <dgm:presLayoutVars>
          <dgm:bulletEnabled val="1"/>
        </dgm:presLayoutVars>
      </dgm:prSet>
      <dgm:spPr/>
    </dgm:pt>
    <dgm:pt modelId="{698B0057-B6CB-4154-8734-BE670841C413}" type="pres">
      <dgm:prSet presAssocID="{B3279E1D-9626-4A8B-8F76-AA44EC77F5E6}" presName="sp" presStyleCnt="0"/>
      <dgm:spPr/>
    </dgm:pt>
    <dgm:pt modelId="{B409E12D-1014-43D4-A766-BE3AE9CC0A62}" type="pres">
      <dgm:prSet presAssocID="{38AF2D4D-9834-4187-BF14-04CF14855BEF}" presName="composite" presStyleCnt="0"/>
      <dgm:spPr/>
    </dgm:pt>
    <dgm:pt modelId="{199428CC-BD65-4BDE-BBD7-E6B94D1E3043}" type="pres">
      <dgm:prSet presAssocID="{38AF2D4D-9834-4187-BF14-04CF14855BEF}" presName="parentText" presStyleLbl="alignNode1" presStyleIdx="1" presStyleCnt="3" custScaleX="107547">
        <dgm:presLayoutVars>
          <dgm:chMax val="1"/>
          <dgm:bulletEnabled val="1"/>
        </dgm:presLayoutVars>
      </dgm:prSet>
      <dgm:spPr/>
    </dgm:pt>
    <dgm:pt modelId="{B32941E9-0E49-4410-90C5-21B9C2CFCF4A}" type="pres">
      <dgm:prSet presAssocID="{38AF2D4D-9834-4187-BF14-04CF14855BEF}" presName="descendantText" presStyleLbl="alignAcc1" presStyleIdx="1" presStyleCnt="3" custLinFactNeighborX="118">
        <dgm:presLayoutVars>
          <dgm:bulletEnabled val="1"/>
        </dgm:presLayoutVars>
      </dgm:prSet>
      <dgm:spPr/>
    </dgm:pt>
    <dgm:pt modelId="{A80044C5-138B-42C8-B2C3-2A3E2EEAC88B}" type="pres">
      <dgm:prSet presAssocID="{5B21E99D-BDB7-4F22-BD56-51AD146C4919}" presName="sp" presStyleCnt="0"/>
      <dgm:spPr/>
    </dgm:pt>
    <dgm:pt modelId="{56AA8851-C6B7-47C5-AA9B-D5747C3A0713}" type="pres">
      <dgm:prSet presAssocID="{2922C508-3EDD-439F-8DCE-85AB053E0887}" presName="composite" presStyleCnt="0"/>
      <dgm:spPr/>
    </dgm:pt>
    <dgm:pt modelId="{4847EF9F-B571-4F00-86E0-5AA83C9BFA13}" type="pres">
      <dgm:prSet presAssocID="{2922C508-3EDD-439F-8DCE-85AB053E0887}" presName="parentText" presStyleLbl="alignNode1" presStyleIdx="2" presStyleCnt="3" custScaleX="107547">
        <dgm:presLayoutVars>
          <dgm:chMax val="1"/>
          <dgm:bulletEnabled val="1"/>
        </dgm:presLayoutVars>
      </dgm:prSet>
      <dgm:spPr/>
    </dgm:pt>
    <dgm:pt modelId="{568B6AB0-2856-4239-A2B8-E6E345C5AD7F}" type="pres">
      <dgm:prSet presAssocID="{2922C508-3EDD-439F-8DCE-85AB053E0887}" presName="descendantText" presStyleLbl="alignAcc1" presStyleIdx="2" presStyleCnt="3" custLinFactNeighborX="118">
        <dgm:presLayoutVars>
          <dgm:bulletEnabled val="1"/>
        </dgm:presLayoutVars>
      </dgm:prSet>
      <dgm:spPr/>
    </dgm:pt>
  </dgm:ptLst>
  <dgm:cxnLst>
    <dgm:cxn modelId="{C0555707-5FF4-4C4D-A2B9-AAF0D947648A}" type="presOf" srcId="{1D6BDA89-960B-496A-93DE-B1E728F2FC3F}" destId="{8ED58C57-1FA8-402F-9803-B59A8F847D97}" srcOrd="0" destOrd="0" presId="urn:microsoft.com/office/officeart/2005/8/layout/chevron2"/>
    <dgm:cxn modelId="{6B700F10-9595-43B5-9990-956C1B348025}" type="presOf" srcId="{3DF88793-E71C-43EC-85F2-550B4C412027}" destId="{B32941E9-0E49-4410-90C5-21B9C2CFCF4A}" srcOrd="0" destOrd="0" presId="urn:microsoft.com/office/officeart/2005/8/layout/chevron2"/>
    <dgm:cxn modelId="{3A8A0216-67DA-4E21-B8D1-803847678A7C}" srcId="{6F36EFF6-9229-4776-9E65-D2149864832C}" destId="{5BEB56B9-D495-4767-9B64-7561C326B640}" srcOrd="0" destOrd="0" parTransId="{7A7A408D-6B17-4B3B-99B7-062428CE2FBA}" sibTransId="{4052E4A5-8590-46E0-9471-18DA9C1FF2E3}"/>
    <dgm:cxn modelId="{C5AA1940-7D34-4072-8A2C-F2DFA7FB8603}" srcId="{38AF2D4D-9834-4187-BF14-04CF14855BEF}" destId="{3DF88793-E71C-43EC-85F2-550B4C412027}" srcOrd="0" destOrd="0" parTransId="{4AACDDBC-8A4E-41A0-A1D0-EF09DD4A2C96}" sibTransId="{BE590FFD-9312-4B47-A15E-54FC9C908BB9}"/>
    <dgm:cxn modelId="{97E70860-85EF-48E6-955E-E72A637775CB}" type="presOf" srcId="{4E1DCB88-6D4C-4CE5-A0B1-ED9DC3D32C40}" destId="{B32941E9-0E49-4410-90C5-21B9C2CFCF4A}" srcOrd="0" destOrd="1" presId="urn:microsoft.com/office/officeart/2005/8/layout/chevron2"/>
    <dgm:cxn modelId="{48324167-2E5A-4F81-940F-3BE14810A015}" type="presOf" srcId="{D401F951-9436-438F-A417-05A32CEA9163}" destId="{B32941E9-0E49-4410-90C5-21B9C2CFCF4A}" srcOrd="0" destOrd="2" presId="urn:microsoft.com/office/officeart/2005/8/layout/chevron2"/>
    <dgm:cxn modelId="{109B976C-8352-495D-A64E-CAD3817D92D4}" type="presOf" srcId="{2922C508-3EDD-439F-8DCE-85AB053E0887}" destId="{4847EF9F-B571-4F00-86E0-5AA83C9BFA13}" srcOrd="0" destOrd="0" presId="urn:microsoft.com/office/officeart/2005/8/layout/chevron2"/>
    <dgm:cxn modelId="{F303E86D-E4F9-4855-ACB9-5CE94613FC6D}" srcId="{38AF2D4D-9834-4187-BF14-04CF14855BEF}" destId="{D401F951-9436-438F-A417-05A32CEA9163}" srcOrd="2" destOrd="0" parTransId="{B4093653-9DD9-4BAB-BCB6-4AD9ACD633E5}" sibTransId="{A81BB918-CA80-4B63-8708-C2A93B67C55A}"/>
    <dgm:cxn modelId="{7566077E-5D86-4F36-A004-F13BA2C07993}" type="presOf" srcId="{38AF2D4D-9834-4187-BF14-04CF14855BEF}" destId="{199428CC-BD65-4BDE-BBD7-E6B94D1E3043}" srcOrd="0" destOrd="0" presId="urn:microsoft.com/office/officeart/2005/8/layout/chevron2"/>
    <dgm:cxn modelId="{2FD5C67F-693E-4EF2-955F-3ABEA29D9F76}" srcId="{38AF2D4D-9834-4187-BF14-04CF14855BEF}" destId="{4E1DCB88-6D4C-4CE5-A0B1-ED9DC3D32C40}" srcOrd="1" destOrd="0" parTransId="{0A12C64E-B41C-47E5-8457-3072AC827A2B}" sibTransId="{F27E7307-BD95-4C27-A05D-8C0300A8A544}"/>
    <dgm:cxn modelId="{FD70EB98-DDDC-42C2-A573-9AB571851CD5}" srcId="{1D6BDA89-960B-496A-93DE-B1E728F2FC3F}" destId="{2922C508-3EDD-439F-8DCE-85AB053E0887}" srcOrd="2" destOrd="0" parTransId="{88422289-1BC2-4FB3-90EF-601FB1C55CDC}" sibTransId="{A4C870F7-2A04-4F9D-9107-A5AAC9FA6C07}"/>
    <dgm:cxn modelId="{569540AE-13CB-468E-A949-B16041A5CEFA}" srcId="{1D6BDA89-960B-496A-93DE-B1E728F2FC3F}" destId="{6F36EFF6-9229-4776-9E65-D2149864832C}" srcOrd="0" destOrd="0" parTransId="{FACB32B5-FB3B-4E84-9E92-6E86A4E44C9A}" sibTransId="{B3279E1D-9626-4A8B-8F76-AA44EC77F5E6}"/>
    <dgm:cxn modelId="{69FA02B8-76AB-458F-A935-7431414D3206}" srcId="{2922C508-3EDD-439F-8DCE-85AB053E0887}" destId="{AACF4AF2-3E74-4893-8286-2F0CDE96A533}" srcOrd="0" destOrd="0" parTransId="{5759F55A-C4AE-455F-BEF4-13D15FFFC304}" sibTransId="{539EA7A3-AD54-4CAE-8041-6825875F5E04}"/>
    <dgm:cxn modelId="{3A08A8B8-7D39-4522-A559-D151069EFA38}" srcId="{1D6BDA89-960B-496A-93DE-B1E728F2FC3F}" destId="{38AF2D4D-9834-4187-BF14-04CF14855BEF}" srcOrd="1" destOrd="0" parTransId="{5C4F4D79-F176-4E71-9EF2-E9E9ACBA893B}" sibTransId="{5B21E99D-BDB7-4F22-BD56-51AD146C4919}"/>
    <dgm:cxn modelId="{8E4649B9-6DBA-4DAA-A868-62D375540AB9}" type="presOf" srcId="{6F36EFF6-9229-4776-9E65-D2149864832C}" destId="{C49ED879-E617-4BFB-A4F1-5E695688D751}" srcOrd="0" destOrd="0" presId="urn:microsoft.com/office/officeart/2005/8/layout/chevron2"/>
    <dgm:cxn modelId="{0819C4C0-47F5-4811-9AD2-6B6F85C54AB1}" type="presOf" srcId="{5BEB56B9-D495-4767-9B64-7561C326B640}" destId="{829759E3-7F35-43E9-B870-B29D3E670F63}" srcOrd="0" destOrd="0" presId="urn:microsoft.com/office/officeart/2005/8/layout/chevron2"/>
    <dgm:cxn modelId="{656790EF-EFA4-4D37-B964-AEEF5E4D67DF}" type="presOf" srcId="{AACF4AF2-3E74-4893-8286-2F0CDE96A533}" destId="{568B6AB0-2856-4239-A2B8-E6E345C5AD7F}" srcOrd="0" destOrd="0" presId="urn:microsoft.com/office/officeart/2005/8/layout/chevron2"/>
    <dgm:cxn modelId="{472E83BC-CF11-4AAF-8AF1-6D2DDCEE2C8B}" type="presParOf" srcId="{8ED58C57-1FA8-402F-9803-B59A8F847D97}" destId="{86325AC0-0E45-49B5-80CF-8014FC3E03DC}" srcOrd="0" destOrd="0" presId="urn:microsoft.com/office/officeart/2005/8/layout/chevron2"/>
    <dgm:cxn modelId="{87C34FAC-4AC7-4492-9B25-D0234FE37D2F}" type="presParOf" srcId="{86325AC0-0E45-49B5-80CF-8014FC3E03DC}" destId="{C49ED879-E617-4BFB-A4F1-5E695688D751}" srcOrd="0" destOrd="0" presId="urn:microsoft.com/office/officeart/2005/8/layout/chevron2"/>
    <dgm:cxn modelId="{3258C6D2-7A89-49AC-B9BB-2DC3238AEDCD}" type="presParOf" srcId="{86325AC0-0E45-49B5-80CF-8014FC3E03DC}" destId="{829759E3-7F35-43E9-B870-B29D3E670F63}" srcOrd="1" destOrd="0" presId="urn:microsoft.com/office/officeart/2005/8/layout/chevron2"/>
    <dgm:cxn modelId="{068B4AC3-8C38-4B59-B593-CFB11897BC4A}" type="presParOf" srcId="{8ED58C57-1FA8-402F-9803-B59A8F847D97}" destId="{698B0057-B6CB-4154-8734-BE670841C413}" srcOrd="1" destOrd="0" presId="urn:microsoft.com/office/officeart/2005/8/layout/chevron2"/>
    <dgm:cxn modelId="{F9240136-01E4-4550-B2B3-BF4DAE798903}" type="presParOf" srcId="{8ED58C57-1FA8-402F-9803-B59A8F847D97}" destId="{B409E12D-1014-43D4-A766-BE3AE9CC0A62}" srcOrd="2" destOrd="0" presId="urn:microsoft.com/office/officeart/2005/8/layout/chevron2"/>
    <dgm:cxn modelId="{A17C97FB-7E3D-496F-8982-53CCD0A216DF}" type="presParOf" srcId="{B409E12D-1014-43D4-A766-BE3AE9CC0A62}" destId="{199428CC-BD65-4BDE-BBD7-E6B94D1E3043}" srcOrd="0" destOrd="0" presId="urn:microsoft.com/office/officeart/2005/8/layout/chevron2"/>
    <dgm:cxn modelId="{1B3A8A44-E2C2-4FF3-B0F7-0B7E3E8DF4FD}" type="presParOf" srcId="{B409E12D-1014-43D4-A766-BE3AE9CC0A62}" destId="{B32941E9-0E49-4410-90C5-21B9C2CFCF4A}" srcOrd="1" destOrd="0" presId="urn:microsoft.com/office/officeart/2005/8/layout/chevron2"/>
    <dgm:cxn modelId="{822CFE92-17BD-4587-B65E-1DF7D33418C6}" type="presParOf" srcId="{8ED58C57-1FA8-402F-9803-B59A8F847D97}" destId="{A80044C5-138B-42C8-B2C3-2A3E2EEAC88B}" srcOrd="3" destOrd="0" presId="urn:microsoft.com/office/officeart/2005/8/layout/chevron2"/>
    <dgm:cxn modelId="{A35DCB32-0125-45E8-A7F9-A9BF1FE3ACFC}" type="presParOf" srcId="{8ED58C57-1FA8-402F-9803-B59A8F847D97}" destId="{56AA8851-C6B7-47C5-AA9B-D5747C3A0713}" srcOrd="4" destOrd="0" presId="urn:microsoft.com/office/officeart/2005/8/layout/chevron2"/>
    <dgm:cxn modelId="{1580A0E9-E8F8-4DEF-AC21-9B5C4683803B}" type="presParOf" srcId="{56AA8851-C6B7-47C5-AA9B-D5747C3A0713}" destId="{4847EF9F-B571-4F00-86E0-5AA83C9BFA13}" srcOrd="0" destOrd="0" presId="urn:microsoft.com/office/officeart/2005/8/layout/chevron2"/>
    <dgm:cxn modelId="{068BEFBD-0C9F-427E-A0D0-ADD1A768F9B7}" type="presParOf" srcId="{56AA8851-C6B7-47C5-AA9B-D5747C3A0713}" destId="{568B6AB0-2856-4239-A2B8-E6E345C5AD7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918E40-76B7-4F9E-BED7-804E7D4C5BD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A1E02D41-D87C-4213-BB1C-D41E6C42FB4A}">
      <dgm:prSet phldrT="[Texto]"/>
      <dgm:spPr/>
      <dgm:t>
        <a:bodyPr/>
        <a:lstStyle/>
        <a:p>
          <a:r>
            <a:rPr lang="es-EC" dirty="0"/>
            <a:t>Años 40</a:t>
          </a:r>
        </a:p>
      </dgm:t>
    </dgm:pt>
    <dgm:pt modelId="{9E340A2F-4FA1-445F-BF6A-46D4D6028A4C}" type="parTrans" cxnId="{C531A23A-EE55-4A9F-BE10-F17DE01CE465}">
      <dgm:prSet/>
      <dgm:spPr/>
      <dgm:t>
        <a:bodyPr/>
        <a:lstStyle/>
        <a:p>
          <a:endParaRPr lang="es-EC"/>
        </a:p>
      </dgm:t>
    </dgm:pt>
    <dgm:pt modelId="{3332E84B-9404-4B76-8F6D-C06B9705EA76}" type="sibTrans" cxnId="{C531A23A-EE55-4A9F-BE10-F17DE01CE465}">
      <dgm:prSet/>
      <dgm:spPr/>
      <dgm:t>
        <a:bodyPr/>
        <a:lstStyle/>
        <a:p>
          <a:endParaRPr lang="es-EC"/>
        </a:p>
      </dgm:t>
    </dgm:pt>
    <dgm:pt modelId="{B8EC6CF2-6C25-49A5-A27B-9402B86827CA}">
      <dgm:prSet phldrT="[Texto]"/>
      <dgm:spPr/>
      <dgm:t>
        <a:bodyPr/>
        <a:lstStyle/>
        <a:p>
          <a:pPr algn="just"/>
          <a:r>
            <a:rPr lang="es-EC" dirty="0"/>
            <a:t>En 1943 se funda Industrias Ales. </a:t>
          </a:r>
        </a:p>
      </dgm:t>
    </dgm:pt>
    <dgm:pt modelId="{1314E54C-28D0-4586-BE8F-A7E4BE480991}" type="parTrans" cxnId="{8DC398A7-F9DF-4377-A397-649671F3CAF8}">
      <dgm:prSet/>
      <dgm:spPr/>
      <dgm:t>
        <a:bodyPr/>
        <a:lstStyle/>
        <a:p>
          <a:endParaRPr lang="es-EC"/>
        </a:p>
      </dgm:t>
    </dgm:pt>
    <dgm:pt modelId="{765026FF-39D5-4845-9A24-57569DFE4408}" type="sibTrans" cxnId="{8DC398A7-F9DF-4377-A397-649671F3CAF8}">
      <dgm:prSet/>
      <dgm:spPr/>
      <dgm:t>
        <a:bodyPr/>
        <a:lstStyle/>
        <a:p>
          <a:endParaRPr lang="es-EC"/>
        </a:p>
      </dgm:t>
    </dgm:pt>
    <dgm:pt modelId="{6F585FD2-D156-4EDC-9295-FB5313FD686D}">
      <dgm:prSet phldrT="[Texto]"/>
      <dgm:spPr/>
      <dgm:t>
        <a:bodyPr/>
        <a:lstStyle/>
        <a:p>
          <a:pPr algn="l"/>
          <a:r>
            <a:rPr lang="es-EC" dirty="0"/>
            <a:t>Producción de velas y jabón tradicional azul.</a:t>
          </a:r>
        </a:p>
      </dgm:t>
    </dgm:pt>
    <dgm:pt modelId="{14C7C54D-FAFE-4032-9499-EC91832CF35F}" type="parTrans" cxnId="{C8C357F5-4F5F-4583-9BF7-9BAD53B43D47}">
      <dgm:prSet/>
      <dgm:spPr/>
      <dgm:t>
        <a:bodyPr/>
        <a:lstStyle/>
        <a:p>
          <a:endParaRPr lang="es-EC"/>
        </a:p>
      </dgm:t>
    </dgm:pt>
    <dgm:pt modelId="{79728AD5-1343-48AD-BB68-71888D981A66}" type="sibTrans" cxnId="{C8C357F5-4F5F-4583-9BF7-9BAD53B43D47}">
      <dgm:prSet/>
      <dgm:spPr/>
      <dgm:t>
        <a:bodyPr/>
        <a:lstStyle/>
        <a:p>
          <a:endParaRPr lang="es-EC"/>
        </a:p>
      </dgm:t>
    </dgm:pt>
    <dgm:pt modelId="{E7EE1BE5-BDAD-4D20-857E-594049A5703E}">
      <dgm:prSet phldrT="[Texto]"/>
      <dgm:spPr/>
      <dgm:t>
        <a:bodyPr/>
        <a:lstStyle/>
        <a:p>
          <a:r>
            <a:rPr lang="es-EC" dirty="0"/>
            <a:t>Años 50</a:t>
          </a:r>
        </a:p>
      </dgm:t>
    </dgm:pt>
    <dgm:pt modelId="{D019B556-31FA-4B0D-9C1F-6C35DFBFB30A}" type="parTrans" cxnId="{354DE38E-95A1-4399-A872-FACEE7FD5611}">
      <dgm:prSet/>
      <dgm:spPr/>
      <dgm:t>
        <a:bodyPr/>
        <a:lstStyle/>
        <a:p>
          <a:endParaRPr lang="es-EC"/>
        </a:p>
      </dgm:t>
    </dgm:pt>
    <dgm:pt modelId="{9EC46FD3-D678-4917-B764-E14314D56B8B}" type="sibTrans" cxnId="{354DE38E-95A1-4399-A872-FACEE7FD5611}">
      <dgm:prSet/>
      <dgm:spPr/>
      <dgm:t>
        <a:bodyPr/>
        <a:lstStyle/>
        <a:p>
          <a:endParaRPr lang="es-EC"/>
        </a:p>
      </dgm:t>
    </dgm:pt>
    <dgm:pt modelId="{D74D3726-F548-4712-A201-627635932F11}">
      <dgm:prSet phldrT="[Texto]"/>
      <dgm:spPr/>
      <dgm:t>
        <a:bodyPr/>
        <a:lstStyle/>
        <a:p>
          <a:pPr algn="l"/>
          <a:r>
            <a:rPr lang="es-EC" b="0" i="0" dirty="0"/>
            <a:t>Abre oficinas en Quito, Guayaquil, Cuenca y Esmeraldas.</a:t>
          </a:r>
          <a:endParaRPr lang="es-EC" dirty="0"/>
        </a:p>
      </dgm:t>
    </dgm:pt>
    <dgm:pt modelId="{FF1D8792-026C-40A6-A3AC-A2072C169181}" type="parTrans" cxnId="{7189BBA8-8227-4CB7-A31A-B9674ECA44FE}">
      <dgm:prSet/>
      <dgm:spPr/>
      <dgm:t>
        <a:bodyPr/>
        <a:lstStyle/>
        <a:p>
          <a:endParaRPr lang="es-EC"/>
        </a:p>
      </dgm:t>
    </dgm:pt>
    <dgm:pt modelId="{53DF6680-803D-456C-ADF3-4240ED156EB2}" type="sibTrans" cxnId="{7189BBA8-8227-4CB7-A31A-B9674ECA44FE}">
      <dgm:prSet/>
      <dgm:spPr/>
      <dgm:t>
        <a:bodyPr/>
        <a:lstStyle/>
        <a:p>
          <a:endParaRPr lang="es-EC"/>
        </a:p>
      </dgm:t>
    </dgm:pt>
    <dgm:pt modelId="{E764D477-999C-4EAA-B661-0231E550E93B}">
      <dgm:prSet phldrT="[Texto]"/>
      <dgm:spPr/>
      <dgm:t>
        <a:bodyPr/>
        <a:lstStyle/>
        <a:p>
          <a:pPr algn="l"/>
          <a:r>
            <a:rPr lang="es-EC" b="0" i="0" dirty="0"/>
            <a:t>Crea marcas como Manteca La Reina, Jabón Palma, Jabón Popular.</a:t>
          </a:r>
          <a:endParaRPr lang="es-EC" dirty="0"/>
        </a:p>
      </dgm:t>
    </dgm:pt>
    <dgm:pt modelId="{451A38F5-4BCF-4484-B209-C2932E53ED6F}" type="parTrans" cxnId="{EA0CF808-3963-4C87-BCA8-D68B8A4E82C0}">
      <dgm:prSet/>
      <dgm:spPr/>
      <dgm:t>
        <a:bodyPr/>
        <a:lstStyle/>
        <a:p>
          <a:endParaRPr lang="es-EC"/>
        </a:p>
      </dgm:t>
    </dgm:pt>
    <dgm:pt modelId="{6166D78A-94DB-47DC-AEE2-6694D8F89C7E}" type="sibTrans" cxnId="{EA0CF808-3963-4C87-BCA8-D68B8A4E82C0}">
      <dgm:prSet/>
      <dgm:spPr/>
      <dgm:t>
        <a:bodyPr/>
        <a:lstStyle/>
        <a:p>
          <a:endParaRPr lang="es-EC"/>
        </a:p>
      </dgm:t>
    </dgm:pt>
    <dgm:pt modelId="{6F3352F8-601C-403C-9AD8-49743B2267C4}">
      <dgm:prSet phldrT="[Texto]"/>
      <dgm:spPr/>
      <dgm:t>
        <a:bodyPr/>
        <a:lstStyle/>
        <a:p>
          <a:r>
            <a:rPr lang="es-EC" dirty="0"/>
            <a:t>Años 60</a:t>
          </a:r>
        </a:p>
      </dgm:t>
    </dgm:pt>
    <dgm:pt modelId="{1E70591B-82C0-4D62-95A5-FE59BE9EB6A9}" type="parTrans" cxnId="{DBE96E1A-6C84-4D48-9D91-CDD531375658}">
      <dgm:prSet/>
      <dgm:spPr/>
      <dgm:t>
        <a:bodyPr/>
        <a:lstStyle/>
        <a:p>
          <a:endParaRPr lang="es-EC"/>
        </a:p>
      </dgm:t>
    </dgm:pt>
    <dgm:pt modelId="{AA6A296A-40A3-4D34-A4D2-DDE1536EE7D8}" type="sibTrans" cxnId="{DBE96E1A-6C84-4D48-9D91-CDD531375658}">
      <dgm:prSet/>
      <dgm:spPr/>
      <dgm:t>
        <a:bodyPr/>
        <a:lstStyle/>
        <a:p>
          <a:endParaRPr lang="es-EC"/>
        </a:p>
      </dgm:t>
    </dgm:pt>
    <dgm:pt modelId="{8D2E951B-B48D-41C4-AC6E-0EF2359ED968}">
      <dgm:prSet phldrT="[Texto]"/>
      <dgm:spPr/>
      <dgm:t>
        <a:bodyPr/>
        <a:lstStyle/>
        <a:p>
          <a:pPr algn="l"/>
          <a:r>
            <a:rPr lang="es-EC" b="0" i="0" dirty="0"/>
            <a:t>En 1961 se instala maquinaria para fabricación de jabón en forma continua, optimizando la producción. </a:t>
          </a:r>
          <a:endParaRPr lang="es-EC" dirty="0"/>
        </a:p>
      </dgm:t>
    </dgm:pt>
    <dgm:pt modelId="{B1B586ED-8816-485E-A0E5-2E525BF3D229}" type="parTrans" cxnId="{4E097ABD-4E4C-4AD8-8271-A3B14E2D3E08}">
      <dgm:prSet/>
      <dgm:spPr/>
      <dgm:t>
        <a:bodyPr/>
        <a:lstStyle/>
        <a:p>
          <a:endParaRPr lang="es-EC"/>
        </a:p>
      </dgm:t>
    </dgm:pt>
    <dgm:pt modelId="{4792DFEA-BF30-4672-AE54-8C5CD3279220}" type="sibTrans" cxnId="{4E097ABD-4E4C-4AD8-8271-A3B14E2D3E08}">
      <dgm:prSet/>
      <dgm:spPr/>
      <dgm:t>
        <a:bodyPr/>
        <a:lstStyle/>
        <a:p>
          <a:endParaRPr lang="es-EC"/>
        </a:p>
      </dgm:t>
    </dgm:pt>
    <dgm:pt modelId="{71E701FF-85AB-4D92-B5A2-02DF7F95E0F3}">
      <dgm:prSet phldrT="[Texto]"/>
      <dgm:spPr/>
      <dgm:t>
        <a:bodyPr/>
        <a:lstStyle/>
        <a:p>
          <a:r>
            <a:rPr lang="es-EC" dirty="0"/>
            <a:t>Años 70</a:t>
          </a:r>
        </a:p>
      </dgm:t>
    </dgm:pt>
    <dgm:pt modelId="{A3E1DFAA-925C-416D-8F3A-50EA6C62A97C}" type="parTrans" cxnId="{84D08530-7940-487B-87AA-DD1A64192D27}">
      <dgm:prSet/>
      <dgm:spPr/>
      <dgm:t>
        <a:bodyPr/>
        <a:lstStyle/>
        <a:p>
          <a:endParaRPr lang="es-EC"/>
        </a:p>
      </dgm:t>
    </dgm:pt>
    <dgm:pt modelId="{07D62AF3-6162-42F0-B719-826B41F540EC}" type="sibTrans" cxnId="{84D08530-7940-487B-87AA-DD1A64192D27}">
      <dgm:prSet/>
      <dgm:spPr/>
      <dgm:t>
        <a:bodyPr/>
        <a:lstStyle/>
        <a:p>
          <a:endParaRPr lang="es-EC"/>
        </a:p>
      </dgm:t>
    </dgm:pt>
    <dgm:pt modelId="{9573307E-D45C-4345-AFFA-260AF9CECE83}">
      <dgm:prSet phldrT="[Texto]"/>
      <dgm:spPr/>
      <dgm:t>
        <a:bodyPr/>
        <a:lstStyle/>
        <a:p>
          <a:pPr algn="l"/>
          <a:r>
            <a:rPr lang="es-EC" dirty="0"/>
            <a:t>En 1946 comienza la fabricación de aceites y mantecas comestibles.</a:t>
          </a:r>
        </a:p>
      </dgm:t>
    </dgm:pt>
    <dgm:pt modelId="{2B3F7AB3-6A2C-42EA-8F25-8C7C6C360DDB}" type="parTrans" cxnId="{E4F22911-E7F8-4CEB-A11E-41F45F51A576}">
      <dgm:prSet/>
      <dgm:spPr/>
      <dgm:t>
        <a:bodyPr/>
        <a:lstStyle/>
        <a:p>
          <a:endParaRPr lang="es-EC"/>
        </a:p>
      </dgm:t>
    </dgm:pt>
    <dgm:pt modelId="{02E6FCB7-BF9A-4551-B77F-B176513CEA49}" type="sibTrans" cxnId="{E4F22911-E7F8-4CEB-A11E-41F45F51A576}">
      <dgm:prSet/>
      <dgm:spPr/>
      <dgm:t>
        <a:bodyPr/>
        <a:lstStyle/>
        <a:p>
          <a:endParaRPr lang="es-EC"/>
        </a:p>
      </dgm:t>
    </dgm:pt>
    <dgm:pt modelId="{B05E19B1-28F9-47AA-A26D-4871C44ECC57}">
      <dgm:prSet phldrT="[Texto]"/>
      <dgm:spPr/>
      <dgm:t>
        <a:bodyPr/>
        <a:lstStyle/>
        <a:p>
          <a:pPr algn="l"/>
          <a:r>
            <a:rPr lang="es-EC" b="0" i="0" dirty="0"/>
            <a:t>Se obtiene la representación de la maquinaria agrícola CASE en 1969.</a:t>
          </a:r>
          <a:endParaRPr lang="es-EC" dirty="0"/>
        </a:p>
      </dgm:t>
    </dgm:pt>
    <dgm:pt modelId="{486E3FE6-1BE8-4553-9F2F-3340F5524595}" type="parTrans" cxnId="{A43DC8FC-590C-482B-928F-DF68B6B0E327}">
      <dgm:prSet/>
      <dgm:spPr/>
      <dgm:t>
        <a:bodyPr/>
        <a:lstStyle/>
        <a:p>
          <a:endParaRPr lang="es-EC"/>
        </a:p>
      </dgm:t>
    </dgm:pt>
    <dgm:pt modelId="{13F94C71-EF15-4948-8B4E-BF72F004ED3F}" type="sibTrans" cxnId="{A43DC8FC-590C-482B-928F-DF68B6B0E327}">
      <dgm:prSet/>
      <dgm:spPr/>
      <dgm:t>
        <a:bodyPr/>
        <a:lstStyle/>
        <a:p>
          <a:endParaRPr lang="es-EC"/>
        </a:p>
      </dgm:t>
    </dgm:pt>
    <dgm:pt modelId="{92443059-ED01-430F-8E06-D2C39873D435}">
      <dgm:prSet/>
      <dgm:spPr/>
      <dgm:t>
        <a:bodyPr/>
        <a:lstStyle/>
        <a:p>
          <a:r>
            <a:rPr lang="es-EC" b="0" i="0" dirty="0"/>
            <a:t>Se instala la primera desalinizadora que permite transformar el agua sal del mar en agua esterilizada para el uso fabril.</a:t>
          </a:r>
          <a:endParaRPr lang="es-EC" dirty="0"/>
        </a:p>
      </dgm:t>
    </dgm:pt>
    <dgm:pt modelId="{4852D28C-4223-4489-B9E8-7863643BB19D}" type="parTrans" cxnId="{02C8751D-C758-4710-A178-90244E000174}">
      <dgm:prSet/>
      <dgm:spPr/>
      <dgm:t>
        <a:bodyPr/>
        <a:lstStyle/>
        <a:p>
          <a:endParaRPr lang="es-EC"/>
        </a:p>
      </dgm:t>
    </dgm:pt>
    <dgm:pt modelId="{0CAF677E-70B7-43D2-9500-70486CA250FF}" type="sibTrans" cxnId="{02C8751D-C758-4710-A178-90244E000174}">
      <dgm:prSet/>
      <dgm:spPr/>
      <dgm:t>
        <a:bodyPr/>
        <a:lstStyle/>
        <a:p>
          <a:endParaRPr lang="es-EC"/>
        </a:p>
      </dgm:t>
    </dgm:pt>
    <dgm:pt modelId="{FB8CF5B2-AF97-4799-A4FB-FD7FFD6EF731}">
      <dgm:prSet/>
      <dgm:spPr/>
      <dgm:t>
        <a:bodyPr/>
        <a:lstStyle/>
        <a:p>
          <a:endParaRPr lang="es-EC" dirty="0"/>
        </a:p>
      </dgm:t>
    </dgm:pt>
    <dgm:pt modelId="{EE9BCF09-1BD1-421E-8DFA-E60EE04B0CF2}" type="parTrans" cxnId="{324DB579-F3AB-42FB-9347-46E5D3550032}">
      <dgm:prSet/>
      <dgm:spPr/>
      <dgm:t>
        <a:bodyPr/>
        <a:lstStyle/>
        <a:p>
          <a:endParaRPr lang="es-EC"/>
        </a:p>
      </dgm:t>
    </dgm:pt>
    <dgm:pt modelId="{E38721EE-87EF-45BE-96C1-E53A1F0FBF69}" type="sibTrans" cxnId="{324DB579-F3AB-42FB-9347-46E5D3550032}">
      <dgm:prSet/>
      <dgm:spPr/>
      <dgm:t>
        <a:bodyPr/>
        <a:lstStyle/>
        <a:p>
          <a:endParaRPr lang="es-EC"/>
        </a:p>
      </dgm:t>
    </dgm:pt>
    <dgm:pt modelId="{CAE20F26-209E-475D-82B5-A33E03CBE53B}" type="pres">
      <dgm:prSet presAssocID="{B8918E40-76B7-4F9E-BED7-804E7D4C5BDF}" presName="Name0" presStyleCnt="0">
        <dgm:presLayoutVars>
          <dgm:dir/>
          <dgm:animLvl val="lvl"/>
          <dgm:resizeHandles val="exact"/>
        </dgm:presLayoutVars>
      </dgm:prSet>
      <dgm:spPr/>
    </dgm:pt>
    <dgm:pt modelId="{B89FE09F-879D-43CD-B118-FCE766BA0D92}" type="pres">
      <dgm:prSet presAssocID="{A1E02D41-D87C-4213-BB1C-D41E6C42FB4A}" presName="composite" presStyleCnt="0"/>
      <dgm:spPr/>
    </dgm:pt>
    <dgm:pt modelId="{4764ADF5-E912-4318-B2BF-AF2D7D30CBB6}" type="pres">
      <dgm:prSet presAssocID="{A1E02D41-D87C-4213-BB1C-D41E6C42FB4A}" presName="parTx" presStyleLbl="alignNode1" presStyleIdx="0" presStyleCnt="4">
        <dgm:presLayoutVars>
          <dgm:chMax val="0"/>
          <dgm:chPref val="0"/>
          <dgm:bulletEnabled val="1"/>
        </dgm:presLayoutVars>
      </dgm:prSet>
      <dgm:spPr/>
    </dgm:pt>
    <dgm:pt modelId="{18B868CD-FF51-4E57-A1E1-DCB9BCD95BBB}" type="pres">
      <dgm:prSet presAssocID="{A1E02D41-D87C-4213-BB1C-D41E6C42FB4A}" presName="desTx" presStyleLbl="alignAccFollowNode1" presStyleIdx="0" presStyleCnt="4">
        <dgm:presLayoutVars>
          <dgm:bulletEnabled val="1"/>
        </dgm:presLayoutVars>
      </dgm:prSet>
      <dgm:spPr/>
    </dgm:pt>
    <dgm:pt modelId="{0D04AC1D-AAE5-48F8-8248-B78F8304D53E}" type="pres">
      <dgm:prSet presAssocID="{3332E84B-9404-4B76-8F6D-C06B9705EA76}" presName="space" presStyleCnt="0"/>
      <dgm:spPr/>
    </dgm:pt>
    <dgm:pt modelId="{34F69E03-0F52-493A-970F-EB7F0AA31D59}" type="pres">
      <dgm:prSet presAssocID="{E7EE1BE5-BDAD-4D20-857E-594049A5703E}" presName="composite" presStyleCnt="0"/>
      <dgm:spPr/>
    </dgm:pt>
    <dgm:pt modelId="{9779C565-0D1A-44DA-9F2A-6AE81F096D86}" type="pres">
      <dgm:prSet presAssocID="{E7EE1BE5-BDAD-4D20-857E-594049A5703E}" presName="parTx" presStyleLbl="alignNode1" presStyleIdx="1" presStyleCnt="4">
        <dgm:presLayoutVars>
          <dgm:chMax val="0"/>
          <dgm:chPref val="0"/>
          <dgm:bulletEnabled val="1"/>
        </dgm:presLayoutVars>
      </dgm:prSet>
      <dgm:spPr/>
    </dgm:pt>
    <dgm:pt modelId="{70A467C0-5E53-429E-BEBF-72DD732E1A2C}" type="pres">
      <dgm:prSet presAssocID="{E7EE1BE5-BDAD-4D20-857E-594049A5703E}" presName="desTx" presStyleLbl="alignAccFollowNode1" presStyleIdx="1" presStyleCnt="4">
        <dgm:presLayoutVars>
          <dgm:bulletEnabled val="1"/>
        </dgm:presLayoutVars>
      </dgm:prSet>
      <dgm:spPr/>
    </dgm:pt>
    <dgm:pt modelId="{5F493C19-7DBC-4446-B034-FDDBE0707031}" type="pres">
      <dgm:prSet presAssocID="{9EC46FD3-D678-4917-B764-E14314D56B8B}" presName="space" presStyleCnt="0"/>
      <dgm:spPr/>
    </dgm:pt>
    <dgm:pt modelId="{6D51D857-C76A-439D-ACE5-729EB0485AC5}" type="pres">
      <dgm:prSet presAssocID="{6F3352F8-601C-403C-9AD8-49743B2267C4}" presName="composite" presStyleCnt="0"/>
      <dgm:spPr/>
    </dgm:pt>
    <dgm:pt modelId="{57142EB0-9D87-45D6-AE68-0ED12AD7012A}" type="pres">
      <dgm:prSet presAssocID="{6F3352F8-601C-403C-9AD8-49743B2267C4}" presName="parTx" presStyleLbl="alignNode1" presStyleIdx="2" presStyleCnt="4">
        <dgm:presLayoutVars>
          <dgm:chMax val="0"/>
          <dgm:chPref val="0"/>
          <dgm:bulletEnabled val="1"/>
        </dgm:presLayoutVars>
      </dgm:prSet>
      <dgm:spPr/>
    </dgm:pt>
    <dgm:pt modelId="{BDE9314A-96FC-40D6-AEE2-F1CC3CD54F2D}" type="pres">
      <dgm:prSet presAssocID="{6F3352F8-601C-403C-9AD8-49743B2267C4}" presName="desTx" presStyleLbl="alignAccFollowNode1" presStyleIdx="2" presStyleCnt="4">
        <dgm:presLayoutVars>
          <dgm:bulletEnabled val="1"/>
        </dgm:presLayoutVars>
      </dgm:prSet>
      <dgm:spPr/>
    </dgm:pt>
    <dgm:pt modelId="{5907BF14-B7A8-4BB4-BCEF-9B5E116BCF8E}" type="pres">
      <dgm:prSet presAssocID="{AA6A296A-40A3-4D34-A4D2-DDE1536EE7D8}" presName="space" presStyleCnt="0"/>
      <dgm:spPr/>
    </dgm:pt>
    <dgm:pt modelId="{E4435714-0476-4468-B841-8B65D0798460}" type="pres">
      <dgm:prSet presAssocID="{71E701FF-85AB-4D92-B5A2-02DF7F95E0F3}" presName="composite" presStyleCnt="0"/>
      <dgm:spPr/>
    </dgm:pt>
    <dgm:pt modelId="{99A95249-0457-4DFE-96FF-24453D681C9B}" type="pres">
      <dgm:prSet presAssocID="{71E701FF-85AB-4D92-B5A2-02DF7F95E0F3}" presName="parTx" presStyleLbl="alignNode1" presStyleIdx="3" presStyleCnt="4">
        <dgm:presLayoutVars>
          <dgm:chMax val="0"/>
          <dgm:chPref val="0"/>
          <dgm:bulletEnabled val="1"/>
        </dgm:presLayoutVars>
      </dgm:prSet>
      <dgm:spPr/>
    </dgm:pt>
    <dgm:pt modelId="{EAE22299-B85C-444B-9DE0-38E1B7A9F605}" type="pres">
      <dgm:prSet presAssocID="{71E701FF-85AB-4D92-B5A2-02DF7F95E0F3}" presName="desTx" presStyleLbl="alignAccFollowNode1" presStyleIdx="3" presStyleCnt="4">
        <dgm:presLayoutVars>
          <dgm:bulletEnabled val="1"/>
        </dgm:presLayoutVars>
      </dgm:prSet>
      <dgm:spPr/>
    </dgm:pt>
  </dgm:ptLst>
  <dgm:cxnLst>
    <dgm:cxn modelId="{A2337205-26F0-446E-870E-FCDD9D90C055}" type="presOf" srcId="{92443059-ED01-430F-8E06-D2C39873D435}" destId="{EAE22299-B85C-444B-9DE0-38E1B7A9F605}" srcOrd="0" destOrd="0" presId="urn:microsoft.com/office/officeart/2005/8/layout/hList1"/>
    <dgm:cxn modelId="{EA0CF808-3963-4C87-BCA8-D68B8A4E82C0}" srcId="{E7EE1BE5-BDAD-4D20-857E-594049A5703E}" destId="{E764D477-999C-4EAA-B661-0231E550E93B}" srcOrd="1" destOrd="0" parTransId="{451A38F5-4BCF-4484-B209-C2932E53ED6F}" sibTransId="{6166D78A-94DB-47DC-AEE2-6694D8F89C7E}"/>
    <dgm:cxn modelId="{560BCC0A-1910-434D-8FD1-8AF327EF764D}" type="presOf" srcId="{E7EE1BE5-BDAD-4D20-857E-594049A5703E}" destId="{9779C565-0D1A-44DA-9F2A-6AE81F096D86}" srcOrd="0" destOrd="0" presId="urn:microsoft.com/office/officeart/2005/8/layout/hList1"/>
    <dgm:cxn modelId="{E4F22911-E7F8-4CEB-A11E-41F45F51A576}" srcId="{A1E02D41-D87C-4213-BB1C-D41E6C42FB4A}" destId="{9573307E-D45C-4345-AFFA-260AF9CECE83}" srcOrd="2" destOrd="0" parTransId="{2B3F7AB3-6A2C-42EA-8F25-8C7C6C360DDB}" sibTransId="{02E6FCB7-BF9A-4551-B77F-B176513CEA49}"/>
    <dgm:cxn modelId="{0644CC13-9D6B-4A33-B1DC-84EB20AD043A}" type="presOf" srcId="{6F3352F8-601C-403C-9AD8-49743B2267C4}" destId="{57142EB0-9D87-45D6-AE68-0ED12AD7012A}" srcOrd="0" destOrd="0" presId="urn:microsoft.com/office/officeart/2005/8/layout/hList1"/>
    <dgm:cxn modelId="{DBE96E1A-6C84-4D48-9D91-CDD531375658}" srcId="{B8918E40-76B7-4F9E-BED7-804E7D4C5BDF}" destId="{6F3352F8-601C-403C-9AD8-49743B2267C4}" srcOrd="2" destOrd="0" parTransId="{1E70591B-82C0-4D62-95A5-FE59BE9EB6A9}" sibTransId="{AA6A296A-40A3-4D34-A4D2-DDE1536EE7D8}"/>
    <dgm:cxn modelId="{02C8751D-C758-4710-A178-90244E000174}" srcId="{71E701FF-85AB-4D92-B5A2-02DF7F95E0F3}" destId="{92443059-ED01-430F-8E06-D2C39873D435}" srcOrd="0" destOrd="0" parTransId="{4852D28C-4223-4489-B9E8-7863643BB19D}" sibTransId="{0CAF677E-70B7-43D2-9500-70486CA250FF}"/>
    <dgm:cxn modelId="{84D08530-7940-487B-87AA-DD1A64192D27}" srcId="{B8918E40-76B7-4F9E-BED7-804E7D4C5BDF}" destId="{71E701FF-85AB-4D92-B5A2-02DF7F95E0F3}" srcOrd="3" destOrd="0" parTransId="{A3E1DFAA-925C-416D-8F3A-50EA6C62A97C}" sibTransId="{07D62AF3-6162-42F0-B719-826B41F540EC}"/>
    <dgm:cxn modelId="{4FD8D931-9B6E-4154-B062-24FCE0CDB44A}" type="presOf" srcId="{9573307E-D45C-4345-AFFA-260AF9CECE83}" destId="{18B868CD-FF51-4E57-A1E1-DCB9BCD95BBB}" srcOrd="0" destOrd="2" presId="urn:microsoft.com/office/officeart/2005/8/layout/hList1"/>
    <dgm:cxn modelId="{C531A23A-EE55-4A9F-BE10-F17DE01CE465}" srcId="{B8918E40-76B7-4F9E-BED7-804E7D4C5BDF}" destId="{A1E02D41-D87C-4213-BB1C-D41E6C42FB4A}" srcOrd="0" destOrd="0" parTransId="{9E340A2F-4FA1-445F-BF6A-46D4D6028A4C}" sibTransId="{3332E84B-9404-4B76-8F6D-C06B9705EA76}"/>
    <dgm:cxn modelId="{6686555B-040D-48CC-B80C-2C1B8096BE24}" type="presOf" srcId="{B8EC6CF2-6C25-49A5-A27B-9402B86827CA}" destId="{18B868CD-FF51-4E57-A1E1-DCB9BCD95BBB}" srcOrd="0" destOrd="0" presId="urn:microsoft.com/office/officeart/2005/8/layout/hList1"/>
    <dgm:cxn modelId="{32B48D5B-6CBE-4313-87FE-5EE67D372F5F}" type="presOf" srcId="{E764D477-999C-4EAA-B661-0231E550E93B}" destId="{70A467C0-5E53-429E-BEBF-72DD732E1A2C}" srcOrd="0" destOrd="1" presId="urn:microsoft.com/office/officeart/2005/8/layout/hList1"/>
    <dgm:cxn modelId="{E3AE436C-A3BE-4F4D-B89D-8296622E8225}" type="presOf" srcId="{A1E02D41-D87C-4213-BB1C-D41E6C42FB4A}" destId="{4764ADF5-E912-4318-B2BF-AF2D7D30CBB6}" srcOrd="0" destOrd="0" presId="urn:microsoft.com/office/officeart/2005/8/layout/hList1"/>
    <dgm:cxn modelId="{868D5557-9B2E-46F7-B007-C0CE558FDAE9}" type="presOf" srcId="{71E701FF-85AB-4D92-B5A2-02DF7F95E0F3}" destId="{99A95249-0457-4DFE-96FF-24453D681C9B}" srcOrd="0" destOrd="0" presId="urn:microsoft.com/office/officeart/2005/8/layout/hList1"/>
    <dgm:cxn modelId="{324DB579-F3AB-42FB-9347-46E5D3550032}" srcId="{71E701FF-85AB-4D92-B5A2-02DF7F95E0F3}" destId="{FB8CF5B2-AF97-4799-A4FB-FD7FFD6EF731}" srcOrd="1" destOrd="0" parTransId="{EE9BCF09-1BD1-421E-8DFA-E60EE04B0CF2}" sibTransId="{E38721EE-87EF-45BE-96C1-E53A1F0FBF69}"/>
    <dgm:cxn modelId="{354DE38E-95A1-4399-A872-FACEE7FD5611}" srcId="{B8918E40-76B7-4F9E-BED7-804E7D4C5BDF}" destId="{E7EE1BE5-BDAD-4D20-857E-594049A5703E}" srcOrd="1" destOrd="0" parTransId="{D019B556-31FA-4B0D-9C1F-6C35DFBFB30A}" sibTransId="{9EC46FD3-D678-4917-B764-E14314D56B8B}"/>
    <dgm:cxn modelId="{D08CBBA4-6254-489E-BF1F-C422F94DE490}" type="presOf" srcId="{8D2E951B-B48D-41C4-AC6E-0EF2359ED968}" destId="{BDE9314A-96FC-40D6-AEE2-F1CC3CD54F2D}" srcOrd="0" destOrd="0" presId="urn:microsoft.com/office/officeart/2005/8/layout/hList1"/>
    <dgm:cxn modelId="{0724C6A5-D13A-4DDD-8C5A-DB6607F0E207}" type="presOf" srcId="{FB8CF5B2-AF97-4799-A4FB-FD7FFD6EF731}" destId="{EAE22299-B85C-444B-9DE0-38E1B7A9F605}" srcOrd="0" destOrd="1" presId="urn:microsoft.com/office/officeart/2005/8/layout/hList1"/>
    <dgm:cxn modelId="{8DC398A7-F9DF-4377-A397-649671F3CAF8}" srcId="{A1E02D41-D87C-4213-BB1C-D41E6C42FB4A}" destId="{B8EC6CF2-6C25-49A5-A27B-9402B86827CA}" srcOrd="0" destOrd="0" parTransId="{1314E54C-28D0-4586-BE8F-A7E4BE480991}" sibTransId="{765026FF-39D5-4845-9A24-57569DFE4408}"/>
    <dgm:cxn modelId="{7189BBA8-8227-4CB7-A31A-B9674ECA44FE}" srcId="{E7EE1BE5-BDAD-4D20-857E-594049A5703E}" destId="{D74D3726-F548-4712-A201-627635932F11}" srcOrd="0" destOrd="0" parTransId="{FF1D8792-026C-40A6-A3AC-A2072C169181}" sibTransId="{53DF6680-803D-456C-ADF3-4240ED156EB2}"/>
    <dgm:cxn modelId="{4E097ABD-4E4C-4AD8-8271-A3B14E2D3E08}" srcId="{6F3352F8-601C-403C-9AD8-49743B2267C4}" destId="{8D2E951B-B48D-41C4-AC6E-0EF2359ED968}" srcOrd="0" destOrd="0" parTransId="{B1B586ED-8816-485E-A0E5-2E525BF3D229}" sibTransId="{4792DFEA-BF30-4672-AE54-8C5CD3279220}"/>
    <dgm:cxn modelId="{D51968C6-73AE-4753-BE46-FCE93AF318E3}" type="presOf" srcId="{B8918E40-76B7-4F9E-BED7-804E7D4C5BDF}" destId="{CAE20F26-209E-475D-82B5-A33E03CBE53B}" srcOrd="0" destOrd="0" presId="urn:microsoft.com/office/officeart/2005/8/layout/hList1"/>
    <dgm:cxn modelId="{2E067FCD-A39B-49B7-B9B5-90C9E5110036}" type="presOf" srcId="{D74D3726-F548-4712-A201-627635932F11}" destId="{70A467C0-5E53-429E-BEBF-72DD732E1A2C}" srcOrd="0" destOrd="0" presId="urn:microsoft.com/office/officeart/2005/8/layout/hList1"/>
    <dgm:cxn modelId="{CA6F40D4-15F8-43FD-8FA7-641C9E60526D}" type="presOf" srcId="{6F585FD2-D156-4EDC-9295-FB5313FD686D}" destId="{18B868CD-FF51-4E57-A1E1-DCB9BCD95BBB}" srcOrd="0" destOrd="1" presId="urn:microsoft.com/office/officeart/2005/8/layout/hList1"/>
    <dgm:cxn modelId="{5E8AA3F2-8656-46B1-896F-96992646A30D}" type="presOf" srcId="{B05E19B1-28F9-47AA-A26D-4871C44ECC57}" destId="{BDE9314A-96FC-40D6-AEE2-F1CC3CD54F2D}" srcOrd="0" destOrd="1" presId="urn:microsoft.com/office/officeart/2005/8/layout/hList1"/>
    <dgm:cxn modelId="{C8C357F5-4F5F-4583-9BF7-9BAD53B43D47}" srcId="{A1E02D41-D87C-4213-BB1C-D41E6C42FB4A}" destId="{6F585FD2-D156-4EDC-9295-FB5313FD686D}" srcOrd="1" destOrd="0" parTransId="{14C7C54D-FAFE-4032-9499-EC91832CF35F}" sibTransId="{79728AD5-1343-48AD-BB68-71888D981A66}"/>
    <dgm:cxn modelId="{A43DC8FC-590C-482B-928F-DF68B6B0E327}" srcId="{6F3352F8-601C-403C-9AD8-49743B2267C4}" destId="{B05E19B1-28F9-47AA-A26D-4871C44ECC57}" srcOrd="1" destOrd="0" parTransId="{486E3FE6-1BE8-4553-9F2F-3340F5524595}" sibTransId="{13F94C71-EF15-4948-8B4E-BF72F004ED3F}"/>
    <dgm:cxn modelId="{80BAB2B2-7BCD-4627-8687-EA5C5A7E7BDD}" type="presParOf" srcId="{CAE20F26-209E-475D-82B5-A33E03CBE53B}" destId="{B89FE09F-879D-43CD-B118-FCE766BA0D92}" srcOrd="0" destOrd="0" presId="urn:microsoft.com/office/officeart/2005/8/layout/hList1"/>
    <dgm:cxn modelId="{13A7343A-643C-4ED4-8069-10EE8D44FF30}" type="presParOf" srcId="{B89FE09F-879D-43CD-B118-FCE766BA0D92}" destId="{4764ADF5-E912-4318-B2BF-AF2D7D30CBB6}" srcOrd="0" destOrd="0" presId="urn:microsoft.com/office/officeart/2005/8/layout/hList1"/>
    <dgm:cxn modelId="{BCBB5F49-8971-47ED-8302-DB4E1F9A40DE}" type="presParOf" srcId="{B89FE09F-879D-43CD-B118-FCE766BA0D92}" destId="{18B868CD-FF51-4E57-A1E1-DCB9BCD95BBB}" srcOrd="1" destOrd="0" presId="urn:microsoft.com/office/officeart/2005/8/layout/hList1"/>
    <dgm:cxn modelId="{4B9B87D7-A52C-4E3D-BB4A-F24E880DFE2F}" type="presParOf" srcId="{CAE20F26-209E-475D-82B5-A33E03CBE53B}" destId="{0D04AC1D-AAE5-48F8-8248-B78F8304D53E}" srcOrd="1" destOrd="0" presId="urn:microsoft.com/office/officeart/2005/8/layout/hList1"/>
    <dgm:cxn modelId="{BF6E1B8A-B7E3-41E4-AC54-880931C9A362}" type="presParOf" srcId="{CAE20F26-209E-475D-82B5-A33E03CBE53B}" destId="{34F69E03-0F52-493A-970F-EB7F0AA31D59}" srcOrd="2" destOrd="0" presId="urn:microsoft.com/office/officeart/2005/8/layout/hList1"/>
    <dgm:cxn modelId="{08F2AC52-B802-4471-AB82-38361FDE5DD6}" type="presParOf" srcId="{34F69E03-0F52-493A-970F-EB7F0AA31D59}" destId="{9779C565-0D1A-44DA-9F2A-6AE81F096D86}" srcOrd="0" destOrd="0" presId="urn:microsoft.com/office/officeart/2005/8/layout/hList1"/>
    <dgm:cxn modelId="{B235EA71-6B08-4806-98E5-501065AD64E9}" type="presParOf" srcId="{34F69E03-0F52-493A-970F-EB7F0AA31D59}" destId="{70A467C0-5E53-429E-BEBF-72DD732E1A2C}" srcOrd="1" destOrd="0" presId="urn:microsoft.com/office/officeart/2005/8/layout/hList1"/>
    <dgm:cxn modelId="{E1B16D0B-DD20-4CEF-A3C3-0EC2722983B9}" type="presParOf" srcId="{CAE20F26-209E-475D-82B5-A33E03CBE53B}" destId="{5F493C19-7DBC-4446-B034-FDDBE0707031}" srcOrd="3" destOrd="0" presId="urn:microsoft.com/office/officeart/2005/8/layout/hList1"/>
    <dgm:cxn modelId="{EE405E4E-3D1D-4A36-8D50-5166A0DBF2F3}" type="presParOf" srcId="{CAE20F26-209E-475D-82B5-A33E03CBE53B}" destId="{6D51D857-C76A-439D-ACE5-729EB0485AC5}" srcOrd="4" destOrd="0" presId="urn:microsoft.com/office/officeart/2005/8/layout/hList1"/>
    <dgm:cxn modelId="{0FB43E92-7F86-46E2-AF93-EC7B0C28C25B}" type="presParOf" srcId="{6D51D857-C76A-439D-ACE5-729EB0485AC5}" destId="{57142EB0-9D87-45D6-AE68-0ED12AD7012A}" srcOrd="0" destOrd="0" presId="urn:microsoft.com/office/officeart/2005/8/layout/hList1"/>
    <dgm:cxn modelId="{17E0D27B-587F-4FC8-A0E1-8038EEE54D54}" type="presParOf" srcId="{6D51D857-C76A-439D-ACE5-729EB0485AC5}" destId="{BDE9314A-96FC-40D6-AEE2-F1CC3CD54F2D}" srcOrd="1" destOrd="0" presId="urn:microsoft.com/office/officeart/2005/8/layout/hList1"/>
    <dgm:cxn modelId="{C511DE84-6A47-4D17-824A-44D44D6665F6}" type="presParOf" srcId="{CAE20F26-209E-475D-82B5-A33E03CBE53B}" destId="{5907BF14-B7A8-4BB4-BCEF-9B5E116BCF8E}" srcOrd="5" destOrd="0" presId="urn:microsoft.com/office/officeart/2005/8/layout/hList1"/>
    <dgm:cxn modelId="{09A93A55-8363-4BA9-BE6A-35817FB041DC}" type="presParOf" srcId="{CAE20F26-209E-475D-82B5-A33E03CBE53B}" destId="{E4435714-0476-4468-B841-8B65D0798460}" srcOrd="6" destOrd="0" presId="urn:microsoft.com/office/officeart/2005/8/layout/hList1"/>
    <dgm:cxn modelId="{7C5BBB61-2179-4BA0-B50F-7B7839AE15B3}" type="presParOf" srcId="{E4435714-0476-4468-B841-8B65D0798460}" destId="{99A95249-0457-4DFE-96FF-24453D681C9B}" srcOrd="0" destOrd="0" presId="urn:microsoft.com/office/officeart/2005/8/layout/hList1"/>
    <dgm:cxn modelId="{33A75B79-261D-450C-889C-4500A78F2269}" type="presParOf" srcId="{E4435714-0476-4468-B841-8B65D0798460}" destId="{EAE22299-B85C-444B-9DE0-38E1B7A9F60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918E40-76B7-4F9E-BED7-804E7D4C5BD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A1E02D41-D87C-4213-BB1C-D41E6C42FB4A}">
      <dgm:prSet phldrT="[Texto]"/>
      <dgm:spPr/>
      <dgm:t>
        <a:bodyPr/>
        <a:lstStyle/>
        <a:p>
          <a:r>
            <a:rPr lang="es-EC" dirty="0"/>
            <a:t>Años 80</a:t>
          </a:r>
        </a:p>
      </dgm:t>
    </dgm:pt>
    <dgm:pt modelId="{9E340A2F-4FA1-445F-BF6A-46D4D6028A4C}" type="parTrans" cxnId="{C531A23A-EE55-4A9F-BE10-F17DE01CE465}">
      <dgm:prSet/>
      <dgm:spPr/>
      <dgm:t>
        <a:bodyPr/>
        <a:lstStyle/>
        <a:p>
          <a:endParaRPr lang="es-EC"/>
        </a:p>
      </dgm:t>
    </dgm:pt>
    <dgm:pt modelId="{3332E84B-9404-4B76-8F6D-C06B9705EA76}" type="sibTrans" cxnId="{C531A23A-EE55-4A9F-BE10-F17DE01CE465}">
      <dgm:prSet/>
      <dgm:spPr/>
      <dgm:t>
        <a:bodyPr/>
        <a:lstStyle/>
        <a:p>
          <a:endParaRPr lang="es-EC"/>
        </a:p>
      </dgm:t>
    </dgm:pt>
    <dgm:pt modelId="{B8EC6CF2-6C25-49A5-A27B-9402B86827CA}">
      <dgm:prSet phldrT="[Texto]"/>
      <dgm:spPr/>
      <dgm:t>
        <a:bodyPr/>
        <a:lstStyle/>
        <a:p>
          <a:pPr algn="just"/>
          <a:r>
            <a:rPr lang="es-EC" b="0" i="0" u="none" dirty="0"/>
            <a:t>Amplía su capacidad de autoabastecimiento de materias primas con la adquisición de dos extractoras de aceite crudo de palma y la operación, bajo los sistemas de arriendo y administración, de otras plantas procesadoras.</a:t>
          </a:r>
          <a:endParaRPr lang="es-EC" dirty="0"/>
        </a:p>
      </dgm:t>
    </dgm:pt>
    <dgm:pt modelId="{1314E54C-28D0-4586-BE8F-A7E4BE480991}" type="parTrans" cxnId="{8DC398A7-F9DF-4377-A397-649671F3CAF8}">
      <dgm:prSet/>
      <dgm:spPr/>
      <dgm:t>
        <a:bodyPr/>
        <a:lstStyle/>
        <a:p>
          <a:endParaRPr lang="es-EC"/>
        </a:p>
      </dgm:t>
    </dgm:pt>
    <dgm:pt modelId="{765026FF-39D5-4845-9A24-57569DFE4408}" type="sibTrans" cxnId="{8DC398A7-F9DF-4377-A397-649671F3CAF8}">
      <dgm:prSet/>
      <dgm:spPr/>
      <dgm:t>
        <a:bodyPr/>
        <a:lstStyle/>
        <a:p>
          <a:endParaRPr lang="es-EC"/>
        </a:p>
      </dgm:t>
    </dgm:pt>
    <dgm:pt modelId="{E7EE1BE5-BDAD-4D20-857E-594049A5703E}">
      <dgm:prSet phldrT="[Texto]"/>
      <dgm:spPr/>
      <dgm:t>
        <a:bodyPr/>
        <a:lstStyle/>
        <a:p>
          <a:r>
            <a:rPr lang="es-EC" dirty="0"/>
            <a:t>Años 90</a:t>
          </a:r>
        </a:p>
      </dgm:t>
    </dgm:pt>
    <dgm:pt modelId="{D019B556-31FA-4B0D-9C1F-6C35DFBFB30A}" type="parTrans" cxnId="{354DE38E-95A1-4399-A872-FACEE7FD5611}">
      <dgm:prSet/>
      <dgm:spPr/>
      <dgm:t>
        <a:bodyPr/>
        <a:lstStyle/>
        <a:p>
          <a:endParaRPr lang="es-EC"/>
        </a:p>
      </dgm:t>
    </dgm:pt>
    <dgm:pt modelId="{9EC46FD3-D678-4917-B764-E14314D56B8B}" type="sibTrans" cxnId="{354DE38E-95A1-4399-A872-FACEE7FD5611}">
      <dgm:prSet/>
      <dgm:spPr/>
      <dgm:t>
        <a:bodyPr/>
        <a:lstStyle/>
        <a:p>
          <a:endParaRPr lang="es-EC"/>
        </a:p>
      </dgm:t>
    </dgm:pt>
    <dgm:pt modelId="{D74D3726-F548-4712-A201-627635932F11}">
      <dgm:prSet phldrT="[Texto]"/>
      <dgm:spPr/>
      <dgm:t>
        <a:bodyPr/>
        <a:lstStyle/>
        <a:p>
          <a:pPr algn="just"/>
          <a:r>
            <a:rPr lang="es-EC" b="0" i="0" dirty="0"/>
            <a:t>Desarrolla su primer plan estratégico donde se enfoca en la diversificación de mercados, canales y productos.</a:t>
          </a:r>
          <a:endParaRPr lang="es-EC" dirty="0"/>
        </a:p>
      </dgm:t>
    </dgm:pt>
    <dgm:pt modelId="{FF1D8792-026C-40A6-A3AC-A2072C169181}" type="parTrans" cxnId="{7189BBA8-8227-4CB7-A31A-B9674ECA44FE}">
      <dgm:prSet/>
      <dgm:spPr/>
      <dgm:t>
        <a:bodyPr/>
        <a:lstStyle/>
        <a:p>
          <a:endParaRPr lang="es-EC"/>
        </a:p>
      </dgm:t>
    </dgm:pt>
    <dgm:pt modelId="{53DF6680-803D-456C-ADF3-4240ED156EB2}" type="sibTrans" cxnId="{7189BBA8-8227-4CB7-A31A-B9674ECA44FE}">
      <dgm:prSet/>
      <dgm:spPr/>
      <dgm:t>
        <a:bodyPr/>
        <a:lstStyle/>
        <a:p>
          <a:endParaRPr lang="es-EC"/>
        </a:p>
      </dgm:t>
    </dgm:pt>
    <dgm:pt modelId="{6F3352F8-601C-403C-9AD8-49743B2267C4}">
      <dgm:prSet phldrT="[Texto]"/>
      <dgm:spPr/>
      <dgm:t>
        <a:bodyPr/>
        <a:lstStyle/>
        <a:p>
          <a:r>
            <a:rPr lang="es-EC" dirty="0"/>
            <a:t>Años 2000</a:t>
          </a:r>
        </a:p>
      </dgm:t>
    </dgm:pt>
    <dgm:pt modelId="{1E70591B-82C0-4D62-95A5-FE59BE9EB6A9}" type="parTrans" cxnId="{DBE96E1A-6C84-4D48-9D91-CDD531375658}">
      <dgm:prSet/>
      <dgm:spPr/>
      <dgm:t>
        <a:bodyPr/>
        <a:lstStyle/>
        <a:p>
          <a:endParaRPr lang="es-EC"/>
        </a:p>
      </dgm:t>
    </dgm:pt>
    <dgm:pt modelId="{AA6A296A-40A3-4D34-A4D2-DDE1536EE7D8}" type="sibTrans" cxnId="{DBE96E1A-6C84-4D48-9D91-CDD531375658}">
      <dgm:prSet/>
      <dgm:spPr/>
      <dgm:t>
        <a:bodyPr/>
        <a:lstStyle/>
        <a:p>
          <a:endParaRPr lang="es-EC"/>
        </a:p>
      </dgm:t>
    </dgm:pt>
    <dgm:pt modelId="{8D2E951B-B48D-41C4-AC6E-0EF2359ED968}">
      <dgm:prSet phldrT="[Texto]"/>
      <dgm:spPr/>
      <dgm:t>
        <a:bodyPr/>
        <a:lstStyle/>
        <a:p>
          <a:pPr algn="just"/>
          <a:r>
            <a:rPr lang="es-EC" b="0" i="0" dirty="0"/>
            <a:t>En el 2001 se inicia alianza estratégica con Procter &amp; Gamble para distribuir sus productos en Ecuador.</a:t>
          </a:r>
          <a:endParaRPr lang="es-EC" dirty="0"/>
        </a:p>
      </dgm:t>
    </dgm:pt>
    <dgm:pt modelId="{B1B586ED-8816-485E-A0E5-2E525BF3D229}" type="parTrans" cxnId="{4E097ABD-4E4C-4AD8-8271-A3B14E2D3E08}">
      <dgm:prSet/>
      <dgm:spPr/>
      <dgm:t>
        <a:bodyPr/>
        <a:lstStyle/>
        <a:p>
          <a:endParaRPr lang="es-EC"/>
        </a:p>
      </dgm:t>
    </dgm:pt>
    <dgm:pt modelId="{4792DFEA-BF30-4672-AE54-8C5CD3279220}" type="sibTrans" cxnId="{4E097ABD-4E4C-4AD8-8271-A3B14E2D3E08}">
      <dgm:prSet/>
      <dgm:spPr/>
      <dgm:t>
        <a:bodyPr/>
        <a:lstStyle/>
        <a:p>
          <a:endParaRPr lang="es-EC"/>
        </a:p>
      </dgm:t>
    </dgm:pt>
    <dgm:pt modelId="{F5CC6A87-B2FA-4F6D-9DD9-D8A5F5D0078D}">
      <dgm:prSet/>
      <dgm:spPr/>
      <dgm:t>
        <a:bodyPr/>
        <a:lstStyle/>
        <a:p>
          <a:r>
            <a:rPr lang="es-EC" b="0" i="0" u="none" dirty="0"/>
            <a:t>Se instala una planta para la provisión de botellas PVC y tapas.</a:t>
          </a:r>
        </a:p>
      </dgm:t>
    </dgm:pt>
    <dgm:pt modelId="{2DA85295-A51E-4CC1-9E0B-32EAFB3A3BEC}" type="parTrans" cxnId="{38499348-1EE0-45B4-84CB-7D3DF0EFDD21}">
      <dgm:prSet/>
      <dgm:spPr/>
      <dgm:t>
        <a:bodyPr/>
        <a:lstStyle/>
        <a:p>
          <a:endParaRPr lang="es-EC"/>
        </a:p>
      </dgm:t>
    </dgm:pt>
    <dgm:pt modelId="{1AD1E659-41DD-48AD-8DF6-A4BE0A6DF80B}" type="sibTrans" cxnId="{38499348-1EE0-45B4-84CB-7D3DF0EFDD21}">
      <dgm:prSet/>
      <dgm:spPr/>
      <dgm:t>
        <a:bodyPr/>
        <a:lstStyle/>
        <a:p>
          <a:endParaRPr lang="es-EC"/>
        </a:p>
      </dgm:t>
    </dgm:pt>
    <dgm:pt modelId="{F16F8C28-C5DD-453A-9F3B-055543A9C06E}">
      <dgm:prSet phldrT="[Texto]"/>
      <dgm:spPr/>
      <dgm:t>
        <a:bodyPr/>
        <a:lstStyle/>
        <a:p>
          <a:pPr algn="just"/>
          <a:r>
            <a:rPr lang="es-EC" b="0" i="0" dirty="0"/>
            <a:t>Desarrolla esquemas de comercialización y distribución acordes al nuevo portafolio.</a:t>
          </a:r>
          <a:endParaRPr lang="es-EC" dirty="0"/>
        </a:p>
      </dgm:t>
    </dgm:pt>
    <dgm:pt modelId="{EEC2D736-C389-44E9-A4F2-2909744FD349}" type="parTrans" cxnId="{40A3EE36-7141-4B67-A37A-E0C8AEAB07AB}">
      <dgm:prSet/>
      <dgm:spPr/>
      <dgm:t>
        <a:bodyPr/>
        <a:lstStyle/>
        <a:p>
          <a:endParaRPr lang="es-EC"/>
        </a:p>
      </dgm:t>
    </dgm:pt>
    <dgm:pt modelId="{353322A5-7A4A-4829-B98D-5C1952E5553F}" type="sibTrans" cxnId="{40A3EE36-7141-4B67-A37A-E0C8AEAB07AB}">
      <dgm:prSet/>
      <dgm:spPr/>
      <dgm:t>
        <a:bodyPr/>
        <a:lstStyle/>
        <a:p>
          <a:endParaRPr lang="es-EC"/>
        </a:p>
      </dgm:t>
    </dgm:pt>
    <dgm:pt modelId="{51B685CF-FD8C-4E4A-96D8-0D4AB0FC4D74}">
      <dgm:prSet phldrT="[Texto]"/>
      <dgm:spPr/>
      <dgm:t>
        <a:bodyPr/>
        <a:lstStyle/>
        <a:p>
          <a:pPr algn="just"/>
          <a:r>
            <a:rPr lang="es-EC" b="0" i="0" dirty="0"/>
            <a:t>En 1998 se lanza en el mercado de aceites con la marca </a:t>
          </a:r>
          <a:r>
            <a:rPr lang="es-EC" b="0" i="0" dirty="0" err="1"/>
            <a:t>Alesol</a:t>
          </a:r>
          <a:r>
            <a:rPr lang="es-EC" b="0" i="0" dirty="0"/>
            <a:t>. </a:t>
          </a:r>
          <a:endParaRPr lang="es-EC" dirty="0"/>
        </a:p>
      </dgm:t>
    </dgm:pt>
    <dgm:pt modelId="{888D2CE9-95A9-4EFE-94C7-548AF825980E}" type="parTrans" cxnId="{4AFC6DD5-7752-4F4D-9695-66F01026594F}">
      <dgm:prSet/>
      <dgm:spPr/>
      <dgm:t>
        <a:bodyPr/>
        <a:lstStyle/>
        <a:p>
          <a:endParaRPr lang="es-EC"/>
        </a:p>
      </dgm:t>
    </dgm:pt>
    <dgm:pt modelId="{D20434A3-405F-4ED4-9A8B-C6C4A429C9D8}" type="sibTrans" cxnId="{4AFC6DD5-7752-4F4D-9695-66F01026594F}">
      <dgm:prSet/>
      <dgm:spPr/>
      <dgm:t>
        <a:bodyPr/>
        <a:lstStyle/>
        <a:p>
          <a:endParaRPr lang="es-EC"/>
        </a:p>
      </dgm:t>
    </dgm:pt>
    <dgm:pt modelId="{A98C07CC-0821-4908-8A0A-093BF060E8F9}">
      <dgm:prSet phldrT="[Texto]"/>
      <dgm:spPr/>
      <dgm:t>
        <a:bodyPr/>
        <a:lstStyle/>
        <a:p>
          <a:pPr algn="just"/>
          <a:r>
            <a:rPr lang="es-EC" b="0" i="0" dirty="0"/>
            <a:t>En 2009, se inicia un </a:t>
          </a:r>
          <a:r>
            <a:rPr lang="es-EC" b="0" i="0" dirty="0" err="1"/>
            <a:t>Join</a:t>
          </a:r>
          <a:r>
            <a:rPr lang="es-EC" b="0" i="0" dirty="0"/>
            <a:t> Venture con ITALCOL de Colombia.</a:t>
          </a:r>
          <a:endParaRPr lang="es-EC" dirty="0"/>
        </a:p>
      </dgm:t>
    </dgm:pt>
    <dgm:pt modelId="{2CFDD8E1-82E3-483E-9826-4E8391C6F918}" type="parTrans" cxnId="{E4AE4A34-9D65-4024-8A58-24B0F562EA89}">
      <dgm:prSet/>
      <dgm:spPr/>
      <dgm:t>
        <a:bodyPr/>
        <a:lstStyle/>
        <a:p>
          <a:endParaRPr lang="es-EC"/>
        </a:p>
      </dgm:t>
    </dgm:pt>
    <dgm:pt modelId="{C0689F94-036C-44E0-B504-4E341C186D98}" type="sibTrans" cxnId="{E4AE4A34-9D65-4024-8A58-24B0F562EA89}">
      <dgm:prSet/>
      <dgm:spPr/>
      <dgm:t>
        <a:bodyPr/>
        <a:lstStyle/>
        <a:p>
          <a:endParaRPr lang="es-EC"/>
        </a:p>
      </dgm:t>
    </dgm:pt>
    <dgm:pt modelId="{0CAC3298-DE20-4D9B-8ABC-433CBA221815}">
      <dgm:prSet phldrT="[Texto]"/>
      <dgm:spPr/>
      <dgm:t>
        <a:bodyPr/>
        <a:lstStyle/>
        <a:p>
          <a:pPr algn="just"/>
          <a:r>
            <a:rPr lang="es-EC" b="0" i="0" dirty="0"/>
            <a:t>Se realizan alianzas estratégicas con:</a:t>
          </a:r>
          <a:endParaRPr lang="es-EC" dirty="0"/>
        </a:p>
      </dgm:t>
    </dgm:pt>
    <dgm:pt modelId="{A2BD48F0-2E98-4E80-B691-FC6B582C1E80}" type="parTrans" cxnId="{B9C82CA7-4C31-406A-964C-E122BE6B037E}">
      <dgm:prSet/>
      <dgm:spPr/>
      <dgm:t>
        <a:bodyPr/>
        <a:lstStyle/>
        <a:p>
          <a:endParaRPr lang="es-EC"/>
        </a:p>
      </dgm:t>
    </dgm:pt>
    <dgm:pt modelId="{3DD2A4D4-EF36-400E-A39E-82C0372D4A44}" type="sibTrans" cxnId="{B9C82CA7-4C31-406A-964C-E122BE6B037E}">
      <dgm:prSet/>
      <dgm:spPr/>
      <dgm:t>
        <a:bodyPr/>
        <a:lstStyle/>
        <a:p>
          <a:endParaRPr lang="es-EC"/>
        </a:p>
      </dgm:t>
    </dgm:pt>
    <dgm:pt modelId="{5B263854-7259-4D5E-9299-8379E5A2239C}">
      <dgm:prSet phldrT="[Texto]"/>
      <dgm:spPr/>
      <dgm:t>
        <a:bodyPr/>
        <a:lstStyle/>
        <a:p>
          <a:pPr algn="just"/>
          <a:r>
            <a:rPr lang="es-EC" b="0" i="0" dirty="0"/>
            <a:t>3M</a:t>
          </a:r>
          <a:endParaRPr lang="es-EC" dirty="0"/>
        </a:p>
      </dgm:t>
    </dgm:pt>
    <dgm:pt modelId="{FAA43FDA-2DD7-4489-A5E9-279D7F8C37AD}" type="parTrans" cxnId="{03D2D5CE-64E5-46D5-8EC0-8350D3BB5FCA}">
      <dgm:prSet/>
      <dgm:spPr/>
      <dgm:t>
        <a:bodyPr/>
        <a:lstStyle/>
        <a:p>
          <a:endParaRPr lang="es-EC"/>
        </a:p>
      </dgm:t>
    </dgm:pt>
    <dgm:pt modelId="{355FFC3B-9D58-4338-A272-4098D03337D4}" type="sibTrans" cxnId="{03D2D5CE-64E5-46D5-8EC0-8350D3BB5FCA}">
      <dgm:prSet/>
      <dgm:spPr/>
      <dgm:t>
        <a:bodyPr/>
        <a:lstStyle/>
        <a:p>
          <a:endParaRPr lang="es-EC"/>
        </a:p>
      </dgm:t>
    </dgm:pt>
    <dgm:pt modelId="{05036CD8-C9A2-4C15-A7EC-70AC54EA9EE9}">
      <dgm:prSet phldrT="[Texto]"/>
      <dgm:spPr/>
      <dgm:t>
        <a:bodyPr/>
        <a:lstStyle/>
        <a:p>
          <a:pPr algn="just"/>
          <a:r>
            <a:rPr lang="es-EC" dirty="0" err="1"/>
            <a:t>Carozzi</a:t>
          </a:r>
          <a:endParaRPr lang="es-EC" dirty="0"/>
        </a:p>
      </dgm:t>
    </dgm:pt>
    <dgm:pt modelId="{765E742D-D2E3-4A83-B990-8960093ABC77}" type="parTrans" cxnId="{5E36B271-2A30-4127-94D9-D362045CE72F}">
      <dgm:prSet/>
      <dgm:spPr/>
      <dgm:t>
        <a:bodyPr/>
        <a:lstStyle/>
        <a:p>
          <a:endParaRPr lang="es-EC"/>
        </a:p>
      </dgm:t>
    </dgm:pt>
    <dgm:pt modelId="{B8A71C73-2F1D-47F1-AEF1-DC283A22C376}" type="sibTrans" cxnId="{5E36B271-2A30-4127-94D9-D362045CE72F}">
      <dgm:prSet/>
      <dgm:spPr/>
      <dgm:t>
        <a:bodyPr/>
        <a:lstStyle/>
        <a:p>
          <a:endParaRPr lang="es-EC"/>
        </a:p>
      </dgm:t>
    </dgm:pt>
    <dgm:pt modelId="{B25E3F58-B283-40F9-95F3-D3CDA225E0FA}">
      <dgm:prSet phldrT="[Texto]"/>
      <dgm:spPr/>
      <dgm:t>
        <a:bodyPr/>
        <a:lstStyle/>
        <a:p>
          <a:pPr algn="just"/>
          <a:r>
            <a:rPr lang="es-EC" dirty="0"/>
            <a:t>La Popular</a:t>
          </a:r>
        </a:p>
      </dgm:t>
    </dgm:pt>
    <dgm:pt modelId="{CAE4A151-80BE-4200-B2E0-70C8DD4771DC}" type="parTrans" cxnId="{435AF47F-D0FC-4B84-AD9E-AC870B3A3261}">
      <dgm:prSet/>
      <dgm:spPr/>
      <dgm:t>
        <a:bodyPr/>
        <a:lstStyle/>
        <a:p>
          <a:endParaRPr lang="es-EC"/>
        </a:p>
      </dgm:t>
    </dgm:pt>
    <dgm:pt modelId="{C76FC3EA-C439-4924-B977-C601844D3C38}" type="sibTrans" cxnId="{435AF47F-D0FC-4B84-AD9E-AC870B3A3261}">
      <dgm:prSet/>
      <dgm:spPr/>
      <dgm:t>
        <a:bodyPr/>
        <a:lstStyle/>
        <a:p>
          <a:endParaRPr lang="es-EC"/>
        </a:p>
      </dgm:t>
    </dgm:pt>
    <dgm:pt modelId="{CAE20F26-209E-475D-82B5-A33E03CBE53B}" type="pres">
      <dgm:prSet presAssocID="{B8918E40-76B7-4F9E-BED7-804E7D4C5BDF}" presName="Name0" presStyleCnt="0">
        <dgm:presLayoutVars>
          <dgm:dir/>
          <dgm:animLvl val="lvl"/>
          <dgm:resizeHandles val="exact"/>
        </dgm:presLayoutVars>
      </dgm:prSet>
      <dgm:spPr/>
    </dgm:pt>
    <dgm:pt modelId="{B89FE09F-879D-43CD-B118-FCE766BA0D92}" type="pres">
      <dgm:prSet presAssocID="{A1E02D41-D87C-4213-BB1C-D41E6C42FB4A}" presName="composite" presStyleCnt="0"/>
      <dgm:spPr/>
    </dgm:pt>
    <dgm:pt modelId="{4764ADF5-E912-4318-B2BF-AF2D7D30CBB6}" type="pres">
      <dgm:prSet presAssocID="{A1E02D41-D87C-4213-BB1C-D41E6C42FB4A}" presName="parTx" presStyleLbl="alignNode1" presStyleIdx="0" presStyleCnt="3">
        <dgm:presLayoutVars>
          <dgm:chMax val="0"/>
          <dgm:chPref val="0"/>
          <dgm:bulletEnabled val="1"/>
        </dgm:presLayoutVars>
      </dgm:prSet>
      <dgm:spPr/>
    </dgm:pt>
    <dgm:pt modelId="{18B868CD-FF51-4E57-A1E1-DCB9BCD95BBB}" type="pres">
      <dgm:prSet presAssocID="{A1E02D41-D87C-4213-BB1C-D41E6C42FB4A}" presName="desTx" presStyleLbl="alignAccFollowNode1" presStyleIdx="0" presStyleCnt="3">
        <dgm:presLayoutVars>
          <dgm:bulletEnabled val="1"/>
        </dgm:presLayoutVars>
      </dgm:prSet>
      <dgm:spPr/>
    </dgm:pt>
    <dgm:pt modelId="{0D04AC1D-AAE5-48F8-8248-B78F8304D53E}" type="pres">
      <dgm:prSet presAssocID="{3332E84B-9404-4B76-8F6D-C06B9705EA76}" presName="space" presStyleCnt="0"/>
      <dgm:spPr/>
    </dgm:pt>
    <dgm:pt modelId="{34F69E03-0F52-493A-970F-EB7F0AA31D59}" type="pres">
      <dgm:prSet presAssocID="{E7EE1BE5-BDAD-4D20-857E-594049A5703E}" presName="composite" presStyleCnt="0"/>
      <dgm:spPr/>
    </dgm:pt>
    <dgm:pt modelId="{9779C565-0D1A-44DA-9F2A-6AE81F096D86}" type="pres">
      <dgm:prSet presAssocID="{E7EE1BE5-BDAD-4D20-857E-594049A5703E}" presName="parTx" presStyleLbl="alignNode1" presStyleIdx="1" presStyleCnt="3">
        <dgm:presLayoutVars>
          <dgm:chMax val="0"/>
          <dgm:chPref val="0"/>
          <dgm:bulletEnabled val="1"/>
        </dgm:presLayoutVars>
      </dgm:prSet>
      <dgm:spPr/>
    </dgm:pt>
    <dgm:pt modelId="{70A467C0-5E53-429E-BEBF-72DD732E1A2C}" type="pres">
      <dgm:prSet presAssocID="{E7EE1BE5-BDAD-4D20-857E-594049A5703E}" presName="desTx" presStyleLbl="alignAccFollowNode1" presStyleIdx="1" presStyleCnt="3">
        <dgm:presLayoutVars>
          <dgm:bulletEnabled val="1"/>
        </dgm:presLayoutVars>
      </dgm:prSet>
      <dgm:spPr/>
    </dgm:pt>
    <dgm:pt modelId="{5F493C19-7DBC-4446-B034-FDDBE0707031}" type="pres">
      <dgm:prSet presAssocID="{9EC46FD3-D678-4917-B764-E14314D56B8B}" presName="space" presStyleCnt="0"/>
      <dgm:spPr/>
    </dgm:pt>
    <dgm:pt modelId="{6D51D857-C76A-439D-ACE5-729EB0485AC5}" type="pres">
      <dgm:prSet presAssocID="{6F3352F8-601C-403C-9AD8-49743B2267C4}" presName="composite" presStyleCnt="0"/>
      <dgm:spPr/>
    </dgm:pt>
    <dgm:pt modelId="{57142EB0-9D87-45D6-AE68-0ED12AD7012A}" type="pres">
      <dgm:prSet presAssocID="{6F3352F8-601C-403C-9AD8-49743B2267C4}" presName="parTx" presStyleLbl="alignNode1" presStyleIdx="2" presStyleCnt="3">
        <dgm:presLayoutVars>
          <dgm:chMax val="0"/>
          <dgm:chPref val="0"/>
          <dgm:bulletEnabled val="1"/>
        </dgm:presLayoutVars>
      </dgm:prSet>
      <dgm:spPr/>
    </dgm:pt>
    <dgm:pt modelId="{BDE9314A-96FC-40D6-AEE2-F1CC3CD54F2D}" type="pres">
      <dgm:prSet presAssocID="{6F3352F8-601C-403C-9AD8-49743B2267C4}" presName="desTx" presStyleLbl="alignAccFollowNode1" presStyleIdx="2" presStyleCnt="3">
        <dgm:presLayoutVars>
          <dgm:bulletEnabled val="1"/>
        </dgm:presLayoutVars>
      </dgm:prSet>
      <dgm:spPr/>
    </dgm:pt>
  </dgm:ptLst>
  <dgm:cxnLst>
    <dgm:cxn modelId="{17918912-2014-4879-950E-DD562924BE85}" type="presOf" srcId="{B8EC6CF2-6C25-49A5-A27B-9402B86827CA}" destId="{18B868CD-FF51-4E57-A1E1-DCB9BCD95BBB}" srcOrd="0" destOrd="0" presId="urn:microsoft.com/office/officeart/2005/8/layout/hList1"/>
    <dgm:cxn modelId="{09044A15-7D7A-4DC9-884C-9C8EC605F67F}" type="presOf" srcId="{A98C07CC-0821-4908-8A0A-093BF060E8F9}" destId="{BDE9314A-96FC-40D6-AEE2-F1CC3CD54F2D}" srcOrd="0" destOrd="1" presId="urn:microsoft.com/office/officeart/2005/8/layout/hList1"/>
    <dgm:cxn modelId="{DBE96E1A-6C84-4D48-9D91-CDD531375658}" srcId="{B8918E40-76B7-4F9E-BED7-804E7D4C5BDF}" destId="{6F3352F8-601C-403C-9AD8-49743B2267C4}" srcOrd="2" destOrd="0" parTransId="{1E70591B-82C0-4D62-95A5-FE59BE9EB6A9}" sibTransId="{AA6A296A-40A3-4D34-A4D2-DDE1536EE7D8}"/>
    <dgm:cxn modelId="{A21DD530-AB98-43E0-A957-F947FA21E89E}" type="presOf" srcId="{B25E3F58-B283-40F9-95F3-D3CDA225E0FA}" destId="{BDE9314A-96FC-40D6-AEE2-F1CC3CD54F2D}" srcOrd="0" destOrd="5" presId="urn:microsoft.com/office/officeart/2005/8/layout/hList1"/>
    <dgm:cxn modelId="{E4AE4A34-9D65-4024-8A58-24B0F562EA89}" srcId="{6F3352F8-601C-403C-9AD8-49743B2267C4}" destId="{A98C07CC-0821-4908-8A0A-093BF060E8F9}" srcOrd="1" destOrd="0" parTransId="{2CFDD8E1-82E3-483E-9826-4E8391C6F918}" sibTransId="{C0689F94-036C-44E0-B504-4E341C186D98}"/>
    <dgm:cxn modelId="{40A3EE36-7141-4B67-A37A-E0C8AEAB07AB}" srcId="{E7EE1BE5-BDAD-4D20-857E-594049A5703E}" destId="{F16F8C28-C5DD-453A-9F3B-055543A9C06E}" srcOrd="1" destOrd="0" parTransId="{EEC2D736-C389-44E9-A4F2-2909744FD349}" sibTransId="{353322A5-7A4A-4829-B98D-5C1952E5553F}"/>
    <dgm:cxn modelId="{C531A23A-EE55-4A9F-BE10-F17DE01CE465}" srcId="{B8918E40-76B7-4F9E-BED7-804E7D4C5BDF}" destId="{A1E02D41-D87C-4213-BB1C-D41E6C42FB4A}" srcOrd="0" destOrd="0" parTransId="{9E340A2F-4FA1-445F-BF6A-46D4D6028A4C}" sibTransId="{3332E84B-9404-4B76-8F6D-C06B9705EA76}"/>
    <dgm:cxn modelId="{65FA7340-C964-482E-92B8-72BE85A3885B}" type="presOf" srcId="{F5CC6A87-B2FA-4F6D-9DD9-D8A5F5D0078D}" destId="{18B868CD-FF51-4E57-A1E1-DCB9BCD95BBB}" srcOrd="0" destOrd="1" presId="urn:microsoft.com/office/officeart/2005/8/layout/hList1"/>
    <dgm:cxn modelId="{03A55544-029C-4CB1-B7A0-20A6C7BFB4A9}" type="presOf" srcId="{0CAC3298-DE20-4D9B-8ABC-433CBA221815}" destId="{BDE9314A-96FC-40D6-AEE2-F1CC3CD54F2D}" srcOrd="0" destOrd="2" presId="urn:microsoft.com/office/officeart/2005/8/layout/hList1"/>
    <dgm:cxn modelId="{38499348-1EE0-45B4-84CB-7D3DF0EFDD21}" srcId="{A1E02D41-D87C-4213-BB1C-D41E6C42FB4A}" destId="{F5CC6A87-B2FA-4F6D-9DD9-D8A5F5D0078D}" srcOrd="1" destOrd="0" parTransId="{2DA85295-A51E-4CC1-9E0B-32EAFB3A3BEC}" sibTransId="{1AD1E659-41DD-48AD-8DF6-A4BE0A6DF80B}"/>
    <dgm:cxn modelId="{F9127D49-A9B3-49A6-9856-B513F6DB8DCF}" type="presOf" srcId="{8D2E951B-B48D-41C4-AC6E-0EF2359ED968}" destId="{BDE9314A-96FC-40D6-AEE2-F1CC3CD54F2D}" srcOrd="0" destOrd="0" presId="urn:microsoft.com/office/officeart/2005/8/layout/hList1"/>
    <dgm:cxn modelId="{5E4EC26F-BC66-4E92-B6CB-32022BE7EDE7}" type="presOf" srcId="{E7EE1BE5-BDAD-4D20-857E-594049A5703E}" destId="{9779C565-0D1A-44DA-9F2A-6AE81F096D86}" srcOrd="0" destOrd="0" presId="urn:microsoft.com/office/officeart/2005/8/layout/hList1"/>
    <dgm:cxn modelId="{5E36B271-2A30-4127-94D9-D362045CE72F}" srcId="{0CAC3298-DE20-4D9B-8ABC-433CBA221815}" destId="{05036CD8-C9A2-4C15-A7EC-70AC54EA9EE9}" srcOrd="1" destOrd="0" parTransId="{765E742D-D2E3-4A83-B990-8960093ABC77}" sibTransId="{B8A71C73-2F1D-47F1-AEF1-DC283A22C376}"/>
    <dgm:cxn modelId="{6E1C2252-12AC-4264-BB6B-45B7EC3507D3}" type="presOf" srcId="{6F3352F8-601C-403C-9AD8-49743B2267C4}" destId="{57142EB0-9D87-45D6-AE68-0ED12AD7012A}" srcOrd="0" destOrd="0" presId="urn:microsoft.com/office/officeart/2005/8/layout/hList1"/>
    <dgm:cxn modelId="{6F907E52-DB43-4C60-9435-E387EF5CC577}" type="presOf" srcId="{5B263854-7259-4D5E-9299-8379E5A2239C}" destId="{BDE9314A-96FC-40D6-AEE2-F1CC3CD54F2D}" srcOrd="0" destOrd="3" presId="urn:microsoft.com/office/officeart/2005/8/layout/hList1"/>
    <dgm:cxn modelId="{435AF47F-D0FC-4B84-AD9E-AC870B3A3261}" srcId="{0CAC3298-DE20-4D9B-8ABC-433CBA221815}" destId="{B25E3F58-B283-40F9-95F3-D3CDA225E0FA}" srcOrd="2" destOrd="0" parTransId="{CAE4A151-80BE-4200-B2E0-70C8DD4771DC}" sibTransId="{C76FC3EA-C439-4924-B977-C601844D3C38}"/>
    <dgm:cxn modelId="{9F48468E-83D5-460E-BB9A-B43F2C2E5005}" type="presOf" srcId="{D74D3726-F548-4712-A201-627635932F11}" destId="{70A467C0-5E53-429E-BEBF-72DD732E1A2C}" srcOrd="0" destOrd="0" presId="urn:microsoft.com/office/officeart/2005/8/layout/hList1"/>
    <dgm:cxn modelId="{354DE38E-95A1-4399-A872-FACEE7FD5611}" srcId="{B8918E40-76B7-4F9E-BED7-804E7D4C5BDF}" destId="{E7EE1BE5-BDAD-4D20-857E-594049A5703E}" srcOrd="1" destOrd="0" parTransId="{D019B556-31FA-4B0D-9C1F-6C35DFBFB30A}" sibTransId="{9EC46FD3-D678-4917-B764-E14314D56B8B}"/>
    <dgm:cxn modelId="{CF884FA3-BCC0-442E-BAAA-72D9D18E46E4}" type="presOf" srcId="{05036CD8-C9A2-4C15-A7EC-70AC54EA9EE9}" destId="{BDE9314A-96FC-40D6-AEE2-F1CC3CD54F2D}" srcOrd="0" destOrd="4" presId="urn:microsoft.com/office/officeart/2005/8/layout/hList1"/>
    <dgm:cxn modelId="{B9C82CA7-4C31-406A-964C-E122BE6B037E}" srcId="{6F3352F8-601C-403C-9AD8-49743B2267C4}" destId="{0CAC3298-DE20-4D9B-8ABC-433CBA221815}" srcOrd="2" destOrd="0" parTransId="{A2BD48F0-2E98-4E80-B691-FC6B582C1E80}" sibTransId="{3DD2A4D4-EF36-400E-A39E-82C0372D4A44}"/>
    <dgm:cxn modelId="{8DC398A7-F9DF-4377-A397-649671F3CAF8}" srcId="{A1E02D41-D87C-4213-BB1C-D41E6C42FB4A}" destId="{B8EC6CF2-6C25-49A5-A27B-9402B86827CA}" srcOrd="0" destOrd="0" parTransId="{1314E54C-28D0-4586-BE8F-A7E4BE480991}" sibTransId="{765026FF-39D5-4845-9A24-57569DFE4408}"/>
    <dgm:cxn modelId="{7189BBA8-8227-4CB7-A31A-B9674ECA44FE}" srcId="{E7EE1BE5-BDAD-4D20-857E-594049A5703E}" destId="{D74D3726-F548-4712-A201-627635932F11}" srcOrd="0" destOrd="0" parTransId="{FF1D8792-026C-40A6-A3AC-A2072C169181}" sibTransId="{53DF6680-803D-456C-ADF3-4240ED156EB2}"/>
    <dgm:cxn modelId="{E72AA5AD-C236-4A8D-9FD7-94775B3EB177}" type="presOf" srcId="{51B685CF-FD8C-4E4A-96D8-0D4AB0FC4D74}" destId="{70A467C0-5E53-429E-BEBF-72DD732E1A2C}" srcOrd="0" destOrd="2" presId="urn:microsoft.com/office/officeart/2005/8/layout/hList1"/>
    <dgm:cxn modelId="{4E097ABD-4E4C-4AD8-8271-A3B14E2D3E08}" srcId="{6F3352F8-601C-403C-9AD8-49743B2267C4}" destId="{8D2E951B-B48D-41C4-AC6E-0EF2359ED968}" srcOrd="0" destOrd="0" parTransId="{B1B586ED-8816-485E-A0E5-2E525BF3D229}" sibTransId="{4792DFEA-BF30-4672-AE54-8C5CD3279220}"/>
    <dgm:cxn modelId="{03D2D5CE-64E5-46D5-8EC0-8350D3BB5FCA}" srcId="{0CAC3298-DE20-4D9B-8ABC-433CBA221815}" destId="{5B263854-7259-4D5E-9299-8379E5A2239C}" srcOrd="0" destOrd="0" parTransId="{FAA43FDA-2DD7-4489-A5E9-279D7F8C37AD}" sibTransId="{355FFC3B-9D58-4338-A272-4098D03337D4}"/>
    <dgm:cxn modelId="{090671D0-FE71-4B5A-99C3-CD2EB1E82A71}" type="presOf" srcId="{A1E02D41-D87C-4213-BB1C-D41E6C42FB4A}" destId="{4764ADF5-E912-4318-B2BF-AF2D7D30CBB6}" srcOrd="0" destOrd="0" presId="urn:microsoft.com/office/officeart/2005/8/layout/hList1"/>
    <dgm:cxn modelId="{F99877D1-FAC5-4765-9B69-9B7A72C6CBC5}" type="presOf" srcId="{B8918E40-76B7-4F9E-BED7-804E7D4C5BDF}" destId="{CAE20F26-209E-475D-82B5-A33E03CBE53B}" srcOrd="0" destOrd="0" presId="urn:microsoft.com/office/officeart/2005/8/layout/hList1"/>
    <dgm:cxn modelId="{A4F11CD4-B541-442E-AAC0-07167F06F8F9}" type="presOf" srcId="{F16F8C28-C5DD-453A-9F3B-055543A9C06E}" destId="{70A467C0-5E53-429E-BEBF-72DD732E1A2C}" srcOrd="0" destOrd="1" presId="urn:microsoft.com/office/officeart/2005/8/layout/hList1"/>
    <dgm:cxn modelId="{4AFC6DD5-7752-4F4D-9695-66F01026594F}" srcId="{E7EE1BE5-BDAD-4D20-857E-594049A5703E}" destId="{51B685CF-FD8C-4E4A-96D8-0D4AB0FC4D74}" srcOrd="2" destOrd="0" parTransId="{888D2CE9-95A9-4EFE-94C7-548AF825980E}" sibTransId="{D20434A3-405F-4ED4-9A8B-C6C4A429C9D8}"/>
    <dgm:cxn modelId="{359B2481-A517-4CB7-A6AE-AEA261B67639}" type="presParOf" srcId="{CAE20F26-209E-475D-82B5-A33E03CBE53B}" destId="{B89FE09F-879D-43CD-B118-FCE766BA0D92}" srcOrd="0" destOrd="0" presId="urn:microsoft.com/office/officeart/2005/8/layout/hList1"/>
    <dgm:cxn modelId="{E3B57747-798D-45EC-80B3-FFFC7D636CC4}" type="presParOf" srcId="{B89FE09F-879D-43CD-B118-FCE766BA0D92}" destId="{4764ADF5-E912-4318-B2BF-AF2D7D30CBB6}" srcOrd="0" destOrd="0" presId="urn:microsoft.com/office/officeart/2005/8/layout/hList1"/>
    <dgm:cxn modelId="{5AA9B00C-271D-4B8C-B314-E6ACF9C0A8F7}" type="presParOf" srcId="{B89FE09F-879D-43CD-B118-FCE766BA0D92}" destId="{18B868CD-FF51-4E57-A1E1-DCB9BCD95BBB}" srcOrd="1" destOrd="0" presId="urn:microsoft.com/office/officeart/2005/8/layout/hList1"/>
    <dgm:cxn modelId="{BB951007-5709-4151-91F2-261CF33E0182}" type="presParOf" srcId="{CAE20F26-209E-475D-82B5-A33E03CBE53B}" destId="{0D04AC1D-AAE5-48F8-8248-B78F8304D53E}" srcOrd="1" destOrd="0" presId="urn:microsoft.com/office/officeart/2005/8/layout/hList1"/>
    <dgm:cxn modelId="{25541A35-7B70-4829-9BA1-ADA3881F4EF3}" type="presParOf" srcId="{CAE20F26-209E-475D-82B5-A33E03CBE53B}" destId="{34F69E03-0F52-493A-970F-EB7F0AA31D59}" srcOrd="2" destOrd="0" presId="urn:microsoft.com/office/officeart/2005/8/layout/hList1"/>
    <dgm:cxn modelId="{7411D947-D471-4A19-A06D-FD8E7C5342CD}" type="presParOf" srcId="{34F69E03-0F52-493A-970F-EB7F0AA31D59}" destId="{9779C565-0D1A-44DA-9F2A-6AE81F096D86}" srcOrd="0" destOrd="0" presId="urn:microsoft.com/office/officeart/2005/8/layout/hList1"/>
    <dgm:cxn modelId="{897CA7C9-9422-4EB5-BB97-2DEA369D6AB9}" type="presParOf" srcId="{34F69E03-0F52-493A-970F-EB7F0AA31D59}" destId="{70A467C0-5E53-429E-BEBF-72DD732E1A2C}" srcOrd="1" destOrd="0" presId="urn:microsoft.com/office/officeart/2005/8/layout/hList1"/>
    <dgm:cxn modelId="{051C4555-E2AA-4159-A5D1-A2576C8E240E}" type="presParOf" srcId="{CAE20F26-209E-475D-82B5-A33E03CBE53B}" destId="{5F493C19-7DBC-4446-B034-FDDBE0707031}" srcOrd="3" destOrd="0" presId="urn:microsoft.com/office/officeart/2005/8/layout/hList1"/>
    <dgm:cxn modelId="{FB0E2FC7-1BBA-4DB7-8CAA-7A7F0E471E0C}" type="presParOf" srcId="{CAE20F26-209E-475D-82B5-A33E03CBE53B}" destId="{6D51D857-C76A-439D-ACE5-729EB0485AC5}" srcOrd="4" destOrd="0" presId="urn:microsoft.com/office/officeart/2005/8/layout/hList1"/>
    <dgm:cxn modelId="{1DC101FD-8553-426F-9BB4-9E77EDCDAC0F}" type="presParOf" srcId="{6D51D857-C76A-439D-ACE5-729EB0485AC5}" destId="{57142EB0-9D87-45D6-AE68-0ED12AD7012A}" srcOrd="0" destOrd="0" presId="urn:microsoft.com/office/officeart/2005/8/layout/hList1"/>
    <dgm:cxn modelId="{518ED293-890B-4A6F-A5D2-F63937BC0A09}" type="presParOf" srcId="{6D51D857-C76A-439D-ACE5-729EB0485AC5}" destId="{BDE9314A-96FC-40D6-AEE2-F1CC3CD54F2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E70115-C2A2-4AE6-9E53-96D356EAB4D6}" type="doc">
      <dgm:prSet loTypeId="urn:microsoft.com/office/officeart/2005/8/layout/hList9" loCatId="list" qsTypeId="urn:microsoft.com/office/officeart/2005/8/quickstyle/simple1" qsCatId="simple" csTypeId="urn:microsoft.com/office/officeart/2005/8/colors/accent2_2" csCatId="accent2" phldr="1"/>
      <dgm:spPr/>
      <dgm:t>
        <a:bodyPr/>
        <a:lstStyle/>
        <a:p>
          <a:endParaRPr lang="es-EC"/>
        </a:p>
      </dgm:t>
    </dgm:pt>
    <dgm:pt modelId="{6F696934-334F-49FB-9C7B-013D60A0719B}">
      <dgm:prSet phldrT="[Texto]"/>
      <dgm:spPr/>
      <dgm:t>
        <a:bodyPr/>
        <a:lstStyle/>
        <a:p>
          <a:r>
            <a:rPr lang="es-EC" dirty="0"/>
            <a:t>Misión</a:t>
          </a:r>
        </a:p>
      </dgm:t>
    </dgm:pt>
    <dgm:pt modelId="{38A5CC09-D383-430A-B8AD-44B665C4838D}" type="parTrans" cxnId="{82ADF416-520F-4EC2-B5DF-C70E8EFA9F38}">
      <dgm:prSet/>
      <dgm:spPr/>
      <dgm:t>
        <a:bodyPr/>
        <a:lstStyle/>
        <a:p>
          <a:endParaRPr lang="es-EC"/>
        </a:p>
      </dgm:t>
    </dgm:pt>
    <dgm:pt modelId="{29BBF259-75B8-4F5F-B82C-6614AB28EF05}" type="sibTrans" cxnId="{82ADF416-520F-4EC2-B5DF-C70E8EFA9F38}">
      <dgm:prSet/>
      <dgm:spPr/>
      <dgm:t>
        <a:bodyPr/>
        <a:lstStyle/>
        <a:p>
          <a:endParaRPr lang="es-EC"/>
        </a:p>
      </dgm:t>
    </dgm:pt>
    <dgm:pt modelId="{3E5C1EB8-C809-493E-8D9F-934CDD84E15B}">
      <dgm:prSet phldrT="[Texto]"/>
      <dgm:spPr/>
      <dgm:t>
        <a:bodyPr/>
        <a:lstStyle/>
        <a:p>
          <a:pPr algn="just"/>
          <a:r>
            <a:rPr lang="es-MX" b="0" i="0" dirty="0"/>
            <a:t>“Producir, distribuir, en forma competitiva, eficiente, rentable, y con responsabilidad social, productos de consumo masivo para el mercado nacional e internacional, generando bienestar para sus clientes, su gente, sus accionistas y la sociedad”.</a:t>
          </a:r>
          <a:endParaRPr lang="es-EC" dirty="0"/>
        </a:p>
      </dgm:t>
    </dgm:pt>
    <dgm:pt modelId="{93ECD166-64FB-49F2-9EEB-E7CCBF35C121}" type="parTrans" cxnId="{5DE6C353-1871-4857-A92B-979795AC5968}">
      <dgm:prSet/>
      <dgm:spPr/>
      <dgm:t>
        <a:bodyPr/>
        <a:lstStyle/>
        <a:p>
          <a:endParaRPr lang="es-EC"/>
        </a:p>
      </dgm:t>
    </dgm:pt>
    <dgm:pt modelId="{B4B469F2-A73B-472D-B7CB-FA35A849D7C8}" type="sibTrans" cxnId="{5DE6C353-1871-4857-A92B-979795AC5968}">
      <dgm:prSet/>
      <dgm:spPr/>
      <dgm:t>
        <a:bodyPr/>
        <a:lstStyle/>
        <a:p>
          <a:endParaRPr lang="es-EC"/>
        </a:p>
      </dgm:t>
    </dgm:pt>
    <dgm:pt modelId="{FD49B19C-1DB0-495E-9AF2-56D5B8D7E05C}">
      <dgm:prSet phldrT="[Texto]"/>
      <dgm:spPr/>
      <dgm:t>
        <a:bodyPr/>
        <a:lstStyle/>
        <a:p>
          <a:r>
            <a:rPr lang="es-EC" dirty="0"/>
            <a:t>Visión</a:t>
          </a:r>
        </a:p>
      </dgm:t>
    </dgm:pt>
    <dgm:pt modelId="{2E643E0D-2FD5-4316-BFEF-9D076AC7F544}" type="parTrans" cxnId="{6C53BA02-F6CB-4B04-AABB-51D9F222A487}">
      <dgm:prSet/>
      <dgm:spPr/>
      <dgm:t>
        <a:bodyPr/>
        <a:lstStyle/>
        <a:p>
          <a:endParaRPr lang="es-EC"/>
        </a:p>
      </dgm:t>
    </dgm:pt>
    <dgm:pt modelId="{F415FE44-6EAB-4DC2-BAE6-3A99130FF585}" type="sibTrans" cxnId="{6C53BA02-F6CB-4B04-AABB-51D9F222A487}">
      <dgm:prSet/>
      <dgm:spPr/>
      <dgm:t>
        <a:bodyPr/>
        <a:lstStyle/>
        <a:p>
          <a:endParaRPr lang="es-EC"/>
        </a:p>
      </dgm:t>
    </dgm:pt>
    <dgm:pt modelId="{6B5C6B4C-49C4-48EF-B40E-5A8AB3510BD3}">
      <dgm:prSet phldrT="[Texto]"/>
      <dgm:spPr/>
      <dgm:t>
        <a:bodyPr/>
        <a:lstStyle/>
        <a:p>
          <a:pPr algn="just"/>
          <a:r>
            <a:rPr lang="es-MX" b="0" i="0" dirty="0"/>
            <a:t>“Ser reconocidos por los consumidores como líderes en productos y marcas que generan bienestar, salud y calidad de vida”.</a:t>
          </a:r>
          <a:endParaRPr lang="es-EC" dirty="0"/>
        </a:p>
      </dgm:t>
    </dgm:pt>
    <dgm:pt modelId="{7CAC54FA-EF8A-4CEF-AC23-D3B9520ABD9E}" type="parTrans" cxnId="{57DC5F1F-A897-4AA6-9EC5-C738B512572C}">
      <dgm:prSet/>
      <dgm:spPr/>
      <dgm:t>
        <a:bodyPr/>
        <a:lstStyle/>
        <a:p>
          <a:endParaRPr lang="es-EC"/>
        </a:p>
      </dgm:t>
    </dgm:pt>
    <dgm:pt modelId="{B7F1F84A-A406-495F-A41B-272E4AABF350}" type="sibTrans" cxnId="{57DC5F1F-A897-4AA6-9EC5-C738B512572C}">
      <dgm:prSet/>
      <dgm:spPr/>
      <dgm:t>
        <a:bodyPr/>
        <a:lstStyle/>
        <a:p>
          <a:endParaRPr lang="es-EC"/>
        </a:p>
      </dgm:t>
    </dgm:pt>
    <dgm:pt modelId="{F3A3806F-2CCF-49CA-9A61-D1F56CD063C6}">
      <dgm:prSet phldrT="[Texto]"/>
      <dgm:spPr/>
      <dgm:t>
        <a:bodyPr/>
        <a:lstStyle/>
        <a:p>
          <a:r>
            <a:rPr lang="es-EC" dirty="0"/>
            <a:t>Valores</a:t>
          </a:r>
        </a:p>
      </dgm:t>
    </dgm:pt>
    <dgm:pt modelId="{127CC9AF-C28C-4943-91AF-16C15A64A73E}" type="parTrans" cxnId="{89B788AF-7ED9-4E91-BEB9-D509F8C16C62}">
      <dgm:prSet/>
      <dgm:spPr/>
      <dgm:t>
        <a:bodyPr/>
        <a:lstStyle/>
        <a:p>
          <a:endParaRPr lang="es-EC"/>
        </a:p>
      </dgm:t>
    </dgm:pt>
    <dgm:pt modelId="{7B615DF0-B7A9-45BF-94FB-621594309DE3}" type="sibTrans" cxnId="{89B788AF-7ED9-4E91-BEB9-D509F8C16C62}">
      <dgm:prSet/>
      <dgm:spPr/>
      <dgm:t>
        <a:bodyPr/>
        <a:lstStyle/>
        <a:p>
          <a:endParaRPr lang="es-EC"/>
        </a:p>
      </dgm:t>
    </dgm:pt>
    <dgm:pt modelId="{CF7AA2FF-862A-4BF9-82D0-3E41D0DCE479}">
      <dgm:prSet phldrT="[Texto]"/>
      <dgm:spPr/>
      <dgm:t>
        <a:bodyPr/>
        <a:lstStyle/>
        <a:p>
          <a:pPr algn="just"/>
          <a:r>
            <a:rPr lang="es-MX" b="0" i="0" dirty="0"/>
            <a:t>“Ser reconocidos por los consumidores como líderes en productos y marcas que generan bienestar, salud y calidad de vida”.</a:t>
          </a:r>
          <a:endParaRPr lang="es-EC" dirty="0"/>
        </a:p>
      </dgm:t>
    </dgm:pt>
    <dgm:pt modelId="{1626256B-10CC-49BF-A42D-7283FB33A6D4}" type="parTrans" cxnId="{06FEE09D-4878-4459-AB7A-B6B505121294}">
      <dgm:prSet/>
      <dgm:spPr/>
      <dgm:t>
        <a:bodyPr/>
        <a:lstStyle/>
        <a:p>
          <a:endParaRPr lang="es-EC"/>
        </a:p>
      </dgm:t>
    </dgm:pt>
    <dgm:pt modelId="{AD0FAC2E-57D2-4750-A72B-231889A3F22E}" type="sibTrans" cxnId="{06FEE09D-4878-4459-AB7A-B6B505121294}">
      <dgm:prSet/>
      <dgm:spPr/>
      <dgm:t>
        <a:bodyPr/>
        <a:lstStyle/>
        <a:p>
          <a:endParaRPr lang="es-EC"/>
        </a:p>
      </dgm:t>
    </dgm:pt>
    <dgm:pt modelId="{4C82279B-49D5-4F60-8D49-F4B3B80BB731}" type="pres">
      <dgm:prSet presAssocID="{F7E70115-C2A2-4AE6-9E53-96D356EAB4D6}" presName="list" presStyleCnt="0">
        <dgm:presLayoutVars>
          <dgm:dir/>
          <dgm:animLvl val="lvl"/>
        </dgm:presLayoutVars>
      </dgm:prSet>
      <dgm:spPr/>
    </dgm:pt>
    <dgm:pt modelId="{1B33EC76-1AF0-44FE-A6FA-BF2755826F81}" type="pres">
      <dgm:prSet presAssocID="{6F696934-334F-49FB-9C7B-013D60A0719B}" presName="posSpace" presStyleCnt="0"/>
      <dgm:spPr/>
    </dgm:pt>
    <dgm:pt modelId="{8351B1A1-4D8E-4E89-8247-FEE70E6E1E49}" type="pres">
      <dgm:prSet presAssocID="{6F696934-334F-49FB-9C7B-013D60A0719B}" presName="vertFlow" presStyleCnt="0"/>
      <dgm:spPr/>
    </dgm:pt>
    <dgm:pt modelId="{A4BB2C99-C531-407B-B3B4-632845D80E8A}" type="pres">
      <dgm:prSet presAssocID="{6F696934-334F-49FB-9C7B-013D60A0719B}" presName="topSpace" presStyleCnt="0"/>
      <dgm:spPr/>
    </dgm:pt>
    <dgm:pt modelId="{EB4BEA8F-3EBA-496E-B573-82196177AC59}" type="pres">
      <dgm:prSet presAssocID="{6F696934-334F-49FB-9C7B-013D60A0719B}" presName="firstComp" presStyleCnt="0"/>
      <dgm:spPr/>
    </dgm:pt>
    <dgm:pt modelId="{44649023-372C-4466-A030-302A0AE5CF7D}" type="pres">
      <dgm:prSet presAssocID="{6F696934-334F-49FB-9C7B-013D60A0719B}" presName="firstChild" presStyleLbl="bgAccFollowNode1" presStyleIdx="0" presStyleCnt="3" custScaleX="110144" custScaleY="163987" custLinFactNeighborX="14765" custLinFactNeighborY="10382"/>
      <dgm:spPr/>
    </dgm:pt>
    <dgm:pt modelId="{43AA4FE3-8754-420C-876B-AA48212AB23B}" type="pres">
      <dgm:prSet presAssocID="{6F696934-334F-49FB-9C7B-013D60A0719B}" presName="firstChildTx" presStyleLbl="bgAccFollowNode1" presStyleIdx="0" presStyleCnt="3">
        <dgm:presLayoutVars>
          <dgm:bulletEnabled val="1"/>
        </dgm:presLayoutVars>
      </dgm:prSet>
      <dgm:spPr/>
    </dgm:pt>
    <dgm:pt modelId="{6E82DD67-3DF9-4C9E-8B8E-D548477106BE}" type="pres">
      <dgm:prSet presAssocID="{6F696934-334F-49FB-9C7B-013D60A0719B}" presName="negSpace" presStyleCnt="0"/>
      <dgm:spPr/>
    </dgm:pt>
    <dgm:pt modelId="{21ED0A5F-AD0D-4670-96F7-C5A5A950A1A9}" type="pres">
      <dgm:prSet presAssocID="{6F696934-334F-49FB-9C7B-013D60A0719B}" presName="circle" presStyleLbl="node1" presStyleIdx="0" presStyleCnt="3"/>
      <dgm:spPr/>
    </dgm:pt>
    <dgm:pt modelId="{A4964355-FC86-4170-9A63-8DDBD48F0E84}" type="pres">
      <dgm:prSet presAssocID="{29BBF259-75B8-4F5F-B82C-6614AB28EF05}" presName="transSpace" presStyleCnt="0"/>
      <dgm:spPr/>
    </dgm:pt>
    <dgm:pt modelId="{66EADE2D-8325-4EB0-92E0-1A5DB47D73E4}" type="pres">
      <dgm:prSet presAssocID="{FD49B19C-1DB0-495E-9AF2-56D5B8D7E05C}" presName="posSpace" presStyleCnt="0"/>
      <dgm:spPr/>
    </dgm:pt>
    <dgm:pt modelId="{187B9C78-001D-43CB-B1B5-C3B4F9E4B088}" type="pres">
      <dgm:prSet presAssocID="{FD49B19C-1DB0-495E-9AF2-56D5B8D7E05C}" presName="vertFlow" presStyleCnt="0"/>
      <dgm:spPr/>
    </dgm:pt>
    <dgm:pt modelId="{29ED8307-DE59-4ADF-9E00-D059531D4409}" type="pres">
      <dgm:prSet presAssocID="{FD49B19C-1DB0-495E-9AF2-56D5B8D7E05C}" presName="topSpace" presStyleCnt="0"/>
      <dgm:spPr/>
    </dgm:pt>
    <dgm:pt modelId="{EE0911E6-9DD0-4AE6-9AFA-600595B62EC4}" type="pres">
      <dgm:prSet presAssocID="{FD49B19C-1DB0-495E-9AF2-56D5B8D7E05C}" presName="firstComp" presStyleCnt="0"/>
      <dgm:spPr/>
    </dgm:pt>
    <dgm:pt modelId="{454945A5-FE5F-4DFE-B093-92E8A4F7EE55}" type="pres">
      <dgm:prSet presAssocID="{FD49B19C-1DB0-495E-9AF2-56D5B8D7E05C}" presName="firstChild" presStyleLbl="bgAccFollowNode1" presStyleIdx="1" presStyleCnt="3" custScaleX="110144" custScaleY="163987" custLinFactNeighborX="14765" custLinFactNeighborY="10382"/>
      <dgm:spPr/>
    </dgm:pt>
    <dgm:pt modelId="{925373BC-2455-4F89-94EC-F8D46A285124}" type="pres">
      <dgm:prSet presAssocID="{FD49B19C-1DB0-495E-9AF2-56D5B8D7E05C}" presName="firstChildTx" presStyleLbl="bgAccFollowNode1" presStyleIdx="1" presStyleCnt="3">
        <dgm:presLayoutVars>
          <dgm:bulletEnabled val="1"/>
        </dgm:presLayoutVars>
      </dgm:prSet>
      <dgm:spPr/>
    </dgm:pt>
    <dgm:pt modelId="{12D631A2-39C3-418F-BB71-F19F773CB703}" type="pres">
      <dgm:prSet presAssocID="{FD49B19C-1DB0-495E-9AF2-56D5B8D7E05C}" presName="negSpace" presStyleCnt="0"/>
      <dgm:spPr/>
    </dgm:pt>
    <dgm:pt modelId="{AB29337E-280E-4640-B795-C3620F15E035}" type="pres">
      <dgm:prSet presAssocID="{FD49B19C-1DB0-495E-9AF2-56D5B8D7E05C}" presName="circle" presStyleLbl="node1" presStyleIdx="1" presStyleCnt="3"/>
      <dgm:spPr/>
    </dgm:pt>
    <dgm:pt modelId="{359C3A70-E3B0-42FB-BD0B-DBDF9D0425F8}" type="pres">
      <dgm:prSet presAssocID="{F415FE44-6EAB-4DC2-BAE6-3A99130FF585}" presName="transSpace" presStyleCnt="0"/>
      <dgm:spPr/>
    </dgm:pt>
    <dgm:pt modelId="{9BD01B9F-7764-46AE-84A3-E907D835A591}" type="pres">
      <dgm:prSet presAssocID="{F3A3806F-2CCF-49CA-9A61-D1F56CD063C6}" presName="posSpace" presStyleCnt="0"/>
      <dgm:spPr/>
    </dgm:pt>
    <dgm:pt modelId="{357CABDD-E6A2-4F5B-BD4D-44C2566A3114}" type="pres">
      <dgm:prSet presAssocID="{F3A3806F-2CCF-49CA-9A61-D1F56CD063C6}" presName="vertFlow" presStyleCnt="0"/>
      <dgm:spPr/>
    </dgm:pt>
    <dgm:pt modelId="{6DB26A42-FA8F-4796-82A2-E6400F51C30E}" type="pres">
      <dgm:prSet presAssocID="{F3A3806F-2CCF-49CA-9A61-D1F56CD063C6}" presName="topSpace" presStyleCnt="0"/>
      <dgm:spPr/>
    </dgm:pt>
    <dgm:pt modelId="{9652132C-6DCF-4D7C-A7C6-E6910D9E0C84}" type="pres">
      <dgm:prSet presAssocID="{F3A3806F-2CCF-49CA-9A61-D1F56CD063C6}" presName="firstComp" presStyleCnt="0"/>
      <dgm:spPr/>
    </dgm:pt>
    <dgm:pt modelId="{42E298F5-F6C5-4408-AA21-D4C9C232B0E8}" type="pres">
      <dgm:prSet presAssocID="{F3A3806F-2CCF-49CA-9A61-D1F56CD063C6}" presName="firstChild" presStyleLbl="bgAccFollowNode1" presStyleIdx="2" presStyleCnt="3" custScaleX="110144" custScaleY="163987" custLinFactNeighborX="1066" custLinFactNeighborY="14924"/>
      <dgm:spPr/>
    </dgm:pt>
    <dgm:pt modelId="{C17935AC-B619-4036-8C90-CEA026848A07}" type="pres">
      <dgm:prSet presAssocID="{F3A3806F-2CCF-49CA-9A61-D1F56CD063C6}" presName="firstChildTx" presStyleLbl="bgAccFollowNode1" presStyleIdx="2" presStyleCnt="3">
        <dgm:presLayoutVars>
          <dgm:bulletEnabled val="1"/>
        </dgm:presLayoutVars>
      </dgm:prSet>
      <dgm:spPr/>
    </dgm:pt>
    <dgm:pt modelId="{49DE41BE-45AD-4423-A16A-A4832E04764C}" type="pres">
      <dgm:prSet presAssocID="{F3A3806F-2CCF-49CA-9A61-D1F56CD063C6}" presName="negSpace" presStyleCnt="0"/>
      <dgm:spPr/>
    </dgm:pt>
    <dgm:pt modelId="{235AE865-4865-4263-9982-EB361421CB13}" type="pres">
      <dgm:prSet presAssocID="{F3A3806F-2CCF-49CA-9A61-D1F56CD063C6}" presName="circle" presStyleLbl="node1" presStyleIdx="2" presStyleCnt="3"/>
      <dgm:spPr/>
    </dgm:pt>
  </dgm:ptLst>
  <dgm:cxnLst>
    <dgm:cxn modelId="{6C53BA02-F6CB-4B04-AABB-51D9F222A487}" srcId="{F7E70115-C2A2-4AE6-9E53-96D356EAB4D6}" destId="{FD49B19C-1DB0-495E-9AF2-56D5B8D7E05C}" srcOrd="1" destOrd="0" parTransId="{2E643E0D-2FD5-4316-BFEF-9D076AC7F544}" sibTransId="{F415FE44-6EAB-4DC2-BAE6-3A99130FF585}"/>
    <dgm:cxn modelId="{64CE9B04-588E-41AE-B830-427C270CC02E}" type="presOf" srcId="{F3A3806F-2CCF-49CA-9A61-D1F56CD063C6}" destId="{235AE865-4865-4263-9982-EB361421CB13}" srcOrd="0" destOrd="0" presId="urn:microsoft.com/office/officeart/2005/8/layout/hList9"/>
    <dgm:cxn modelId="{A14E1A06-36C2-4086-B58A-9855C94AF406}" type="presOf" srcId="{3E5C1EB8-C809-493E-8D9F-934CDD84E15B}" destId="{44649023-372C-4466-A030-302A0AE5CF7D}" srcOrd="0" destOrd="0" presId="urn:microsoft.com/office/officeart/2005/8/layout/hList9"/>
    <dgm:cxn modelId="{82ADF416-520F-4EC2-B5DF-C70E8EFA9F38}" srcId="{F7E70115-C2A2-4AE6-9E53-96D356EAB4D6}" destId="{6F696934-334F-49FB-9C7B-013D60A0719B}" srcOrd="0" destOrd="0" parTransId="{38A5CC09-D383-430A-B8AD-44B665C4838D}" sibTransId="{29BBF259-75B8-4F5F-B82C-6614AB28EF05}"/>
    <dgm:cxn modelId="{57DC5F1F-A897-4AA6-9EC5-C738B512572C}" srcId="{FD49B19C-1DB0-495E-9AF2-56D5B8D7E05C}" destId="{6B5C6B4C-49C4-48EF-B40E-5A8AB3510BD3}" srcOrd="0" destOrd="0" parTransId="{7CAC54FA-EF8A-4CEF-AC23-D3B9520ABD9E}" sibTransId="{B7F1F84A-A406-495F-A41B-272E4AABF350}"/>
    <dgm:cxn modelId="{9D990D33-640E-4C1A-86B1-108DB0EDF670}" type="presOf" srcId="{F7E70115-C2A2-4AE6-9E53-96D356EAB4D6}" destId="{4C82279B-49D5-4F60-8D49-F4B3B80BB731}" srcOrd="0" destOrd="0" presId="urn:microsoft.com/office/officeart/2005/8/layout/hList9"/>
    <dgm:cxn modelId="{4CB55E45-CF7F-441D-B10F-C89771B2032D}" type="presOf" srcId="{3E5C1EB8-C809-493E-8D9F-934CDD84E15B}" destId="{43AA4FE3-8754-420C-876B-AA48212AB23B}" srcOrd="1" destOrd="0" presId="urn:microsoft.com/office/officeart/2005/8/layout/hList9"/>
    <dgm:cxn modelId="{297B8C50-56CF-4A09-8DD3-803594B00503}" type="presOf" srcId="{CF7AA2FF-862A-4BF9-82D0-3E41D0DCE479}" destId="{42E298F5-F6C5-4408-AA21-D4C9C232B0E8}" srcOrd="0" destOrd="0" presId="urn:microsoft.com/office/officeart/2005/8/layout/hList9"/>
    <dgm:cxn modelId="{5DE6C353-1871-4857-A92B-979795AC5968}" srcId="{6F696934-334F-49FB-9C7B-013D60A0719B}" destId="{3E5C1EB8-C809-493E-8D9F-934CDD84E15B}" srcOrd="0" destOrd="0" parTransId="{93ECD166-64FB-49F2-9EEB-E7CCBF35C121}" sibTransId="{B4B469F2-A73B-472D-B7CB-FA35A849D7C8}"/>
    <dgm:cxn modelId="{997AA498-F5EC-4D77-908F-712CFDA3E546}" type="presOf" srcId="{6B5C6B4C-49C4-48EF-B40E-5A8AB3510BD3}" destId="{454945A5-FE5F-4DFE-B093-92E8A4F7EE55}" srcOrd="0" destOrd="0" presId="urn:microsoft.com/office/officeart/2005/8/layout/hList9"/>
    <dgm:cxn modelId="{06FEE09D-4878-4459-AB7A-B6B505121294}" srcId="{F3A3806F-2CCF-49CA-9A61-D1F56CD063C6}" destId="{CF7AA2FF-862A-4BF9-82D0-3E41D0DCE479}" srcOrd="0" destOrd="0" parTransId="{1626256B-10CC-49BF-A42D-7283FB33A6D4}" sibTransId="{AD0FAC2E-57D2-4750-A72B-231889A3F22E}"/>
    <dgm:cxn modelId="{89B788AF-7ED9-4E91-BEB9-D509F8C16C62}" srcId="{F7E70115-C2A2-4AE6-9E53-96D356EAB4D6}" destId="{F3A3806F-2CCF-49CA-9A61-D1F56CD063C6}" srcOrd="2" destOrd="0" parTransId="{127CC9AF-C28C-4943-91AF-16C15A64A73E}" sibTransId="{7B615DF0-B7A9-45BF-94FB-621594309DE3}"/>
    <dgm:cxn modelId="{3720C0BC-6CBC-40E0-AF25-CF152F04ABAC}" type="presOf" srcId="{CF7AA2FF-862A-4BF9-82D0-3E41D0DCE479}" destId="{C17935AC-B619-4036-8C90-CEA026848A07}" srcOrd="1" destOrd="0" presId="urn:microsoft.com/office/officeart/2005/8/layout/hList9"/>
    <dgm:cxn modelId="{64F6C5C6-FCED-41DC-8484-80DA323534FA}" type="presOf" srcId="{6B5C6B4C-49C4-48EF-B40E-5A8AB3510BD3}" destId="{925373BC-2455-4F89-94EC-F8D46A285124}" srcOrd="1" destOrd="0" presId="urn:microsoft.com/office/officeart/2005/8/layout/hList9"/>
    <dgm:cxn modelId="{0A03CFCD-D475-4D25-981C-C17967B2B569}" type="presOf" srcId="{FD49B19C-1DB0-495E-9AF2-56D5B8D7E05C}" destId="{AB29337E-280E-4640-B795-C3620F15E035}" srcOrd="0" destOrd="0" presId="urn:microsoft.com/office/officeart/2005/8/layout/hList9"/>
    <dgm:cxn modelId="{CA25B4E1-DCAD-4C40-8022-A2128C80AC25}" type="presOf" srcId="{6F696934-334F-49FB-9C7B-013D60A0719B}" destId="{21ED0A5F-AD0D-4670-96F7-C5A5A950A1A9}" srcOrd="0" destOrd="0" presId="urn:microsoft.com/office/officeart/2005/8/layout/hList9"/>
    <dgm:cxn modelId="{46838EA4-6889-44EA-A5C7-CB2913040220}" type="presParOf" srcId="{4C82279B-49D5-4F60-8D49-F4B3B80BB731}" destId="{1B33EC76-1AF0-44FE-A6FA-BF2755826F81}" srcOrd="0" destOrd="0" presId="urn:microsoft.com/office/officeart/2005/8/layout/hList9"/>
    <dgm:cxn modelId="{AE2F072E-11F4-47F5-A394-3FE183222F73}" type="presParOf" srcId="{4C82279B-49D5-4F60-8D49-F4B3B80BB731}" destId="{8351B1A1-4D8E-4E89-8247-FEE70E6E1E49}" srcOrd="1" destOrd="0" presId="urn:microsoft.com/office/officeart/2005/8/layout/hList9"/>
    <dgm:cxn modelId="{44C9F88A-1B12-465A-9967-029BFF8D4B0B}" type="presParOf" srcId="{8351B1A1-4D8E-4E89-8247-FEE70E6E1E49}" destId="{A4BB2C99-C531-407B-B3B4-632845D80E8A}" srcOrd="0" destOrd="0" presId="urn:microsoft.com/office/officeart/2005/8/layout/hList9"/>
    <dgm:cxn modelId="{16423947-2F2C-4680-9187-2D57CCA0C7FF}" type="presParOf" srcId="{8351B1A1-4D8E-4E89-8247-FEE70E6E1E49}" destId="{EB4BEA8F-3EBA-496E-B573-82196177AC59}" srcOrd="1" destOrd="0" presId="urn:microsoft.com/office/officeart/2005/8/layout/hList9"/>
    <dgm:cxn modelId="{C2304450-7E3C-4703-8F77-A7F45093551D}" type="presParOf" srcId="{EB4BEA8F-3EBA-496E-B573-82196177AC59}" destId="{44649023-372C-4466-A030-302A0AE5CF7D}" srcOrd="0" destOrd="0" presId="urn:microsoft.com/office/officeart/2005/8/layout/hList9"/>
    <dgm:cxn modelId="{1728105A-63DC-4600-A1D6-A596BB9BC4EA}" type="presParOf" srcId="{EB4BEA8F-3EBA-496E-B573-82196177AC59}" destId="{43AA4FE3-8754-420C-876B-AA48212AB23B}" srcOrd="1" destOrd="0" presId="urn:microsoft.com/office/officeart/2005/8/layout/hList9"/>
    <dgm:cxn modelId="{4C294D1C-7B85-4A9A-A057-CBE6B3646F6B}" type="presParOf" srcId="{4C82279B-49D5-4F60-8D49-F4B3B80BB731}" destId="{6E82DD67-3DF9-4C9E-8B8E-D548477106BE}" srcOrd="2" destOrd="0" presId="urn:microsoft.com/office/officeart/2005/8/layout/hList9"/>
    <dgm:cxn modelId="{9A0FD908-99A2-4244-A586-383A9EEC69CC}" type="presParOf" srcId="{4C82279B-49D5-4F60-8D49-F4B3B80BB731}" destId="{21ED0A5F-AD0D-4670-96F7-C5A5A950A1A9}" srcOrd="3" destOrd="0" presId="urn:microsoft.com/office/officeart/2005/8/layout/hList9"/>
    <dgm:cxn modelId="{91EFA657-2754-4D4E-8E00-70C525E58872}" type="presParOf" srcId="{4C82279B-49D5-4F60-8D49-F4B3B80BB731}" destId="{A4964355-FC86-4170-9A63-8DDBD48F0E84}" srcOrd="4" destOrd="0" presId="urn:microsoft.com/office/officeart/2005/8/layout/hList9"/>
    <dgm:cxn modelId="{3CA9F296-E8E3-40DF-92D2-4713EEA00B5A}" type="presParOf" srcId="{4C82279B-49D5-4F60-8D49-F4B3B80BB731}" destId="{66EADE2D-8325-4EB0-92E0-1A5DB47D73E4}" srcOrd="5" destOrd="0" presId="urn:microsoft.com/office/officeart/2005/8/layout/hList9"/>
    <dgm:cxn modelId="{ED2AF30E-E432-46F6-A675-E8A4DC726086}" type="presParOf" srcId="{4C82279B-49D5-4F60-8D49-F4B3B80BB731}" destId="{187B9C78-001D-43CB-B1B5-C3B4F9E4B088}" srcOrd="6" destOrd="0" presId="urn:microsoft.com/office/officeart/2005/8/layout/hList9"/>
    <dgm:cxn modelId="{1550AABF-7CD4-4FD9-A573-5AF31D4382D9}" type="presParOf" srcId="{187B9C78-001D-43CB-B1B5-C3B4F9E4B088}" destId="{29ED8307-DE59-4ADF-9E00-D059531D4409}" srcOrd="0" destOrd="0" presId="urn:microsoft.com/office/officeart/2005/8/layout/hList9"/>
    <dgm:cxn modelId="{446F9AD2-39E8-4C8F-A012-FD01F4C3007A}" type="presParOf" srcId="{187B9C78-001D-43CB-B1B5-C3B4F9E4B088}" destId="{EE0911E6-9DD0-4AE6-9AFA-600595B62EC4}" srcOrd="1" destOrd="0" presId="urn:microsoft.com/office/officeart/2005/8/layout/hList9"/>
    <dgm:cxn modelId="{F32C0916-8B59-4983-A567-3595E3DFCC35}" type="presParOf" srcId="{EE0911E6-9DD0-4AE6-9AFA-600595B62EC4}" destId="{454945A5-FE5F-4DFE-B093-92E8A4F7EE55}" srcOrd="0" destOrd="0" presId="urn:microsoft.com/office/officeart/2005/8/layout/hList9"/>
    <dgm:cxn modelId="{1BA9CE2E-3CE1-49C5-A5A2-9923F7498DCF}" type="presParOf" srcId="{EE0911E6-9DD0-4AE6-9AFA-600595B62EC4}" destId="{925373BC-2455-4F89-94EC-F8D46A285124}" srcOrd="1" destOrd="0" presId="urn:microsoft.com/office/officeart/2005/8/layout/hList9"/>
    <dgm:cxn modelId="{E775A51C-B470-4CAA-A6D2-D4E8D1E08F10}" type="presParOf" srcId="{4C82279B-49D5-4F60-8D49-F4B3B80BB731}" destId="{12D631A2-39C3-418F-BB71-F19F773CB703}" srcOrd="7" destOrd="0" presId="urn:microsoft.com/office/officeart/2005/8/layout/hList9"/>
    <dgm:cxn modelId="{6DEB781E-5CB4-4AC8-9482-ACDCA7F50DDA}" type="presParOf" srcId="{4C82279B-49D5-4F60-8D49-F4B3B80BB731}" destId="{AB29337E-280E-4640-B795-C3620F15E035}" srcOrd="8" destOrd="0" presId="urn:microsoft.com/office/officeart/2005/8/layout/hList9"/>
    <dgm:cxn modelId="{C0936FAD-F7EB-4061-B694-33D31B1FC3EB}" type="presParOf" srcId="{4C82279B-49D5-4F60-8D49-F4B3B80BB731}" destId="{359C3A70-E3B0-42FB-BD0B-DBDF9D0425F8}" srcOrd="9" destOrd="0" presId="urn:microsoft.com/office/officeart/2005/8/layout/hList9"/>
    <dgm:cxn modelId="{7CA3B0B8-AA75-48E3-A6EA-13473C6D1611}" type="presParOf" srcId="{4C82279B-49D5-4F60-8D49-F4B3B80BB731}" destId="{9BD01B9F-7764-46AE-84A3-E907D835A591}" srcOrd="10" destOrd="0" presId="urn:microsoft.com/office/officeart/2005/8/layout/hList9"/>
    <dgm:cxn modelId="{1E108DCF-B9AC-4569-AB3B-C8A78C11CEDB}" type="presParOf" srcId="{4C82279B-49D5-4F60-8D49-F4B3B80BB731}" destId="{357CABDD-E6A2-4F5B-BD4D-44C2566A3114}" srcOrd="11" destOrd="0" presId="urn:microsoft.com/office/officeart/2005/8/layout/hList9"/>
    <dgm:cxn modelId="{05245B4A-F11A-4E0C-979F-0F7BD9F3278E}" type="presParOf" srcId="{357CABDD-E6A2-4F5B-BD4D-44C2566A3114}" destId="{6DB26A42-FA8F-4796-82A2-E6400F51C30E}" srcOrd="0" destOrd="0" presId="urn:microsoft.com/office/officeart/2005/8/layout/hList9"/>
    <dgm:cxn modelId="{53E6D424-E3BB-49B0-BDF0-43E9177FB4B1}" type="presParOf" srcId="{357CABDD-E6A2-4F5B-BD4D-44C2566A3114}" destId="{9652132C-6DCF-4D7C-A7C6-E6910D9E0C84}" srcOrd="1" destOrd="0" presId="urn:microsoft.com/office/officeart/2005/8/layout/hList9"/>
    <dgm:cxn modelId="{1395CFAA-EFDA-4E01-AE8E-AD9D91EB677A}" type="presParOf" srcId="{9652132C-6DCF-4D7C-A7C6-E6910D9E0C84}" destId="{42E298F5-F6C5-4408-AA21-D4C9C232B0E8}" srcOrd="0" destOrd="0" presId="urn:microsoft.com/office/officeart/2005/8/layout/hList9"/>
    <dgm:cxn modelId="{706086CF-F260-43D0-A7D9-CADFB234847B}" type="presParOf" srcId="{9652132C-6DCF-4D7C-A7C6-E6910D9E0C84}" destId="{C17935AC-B619-4036-8C90-CEA026848A07}" srcOrd="1" destOrd="0" presId="urn:microsoft.com/office/officeart/2005/8/layout/hList9"/>
    <dgm:cxn modelId="{7AF6AD14-DAA3-4059-B9C6-1F53C55A1B98}" type="presParOf" srcId="{4C82279B-49D5-4F60-8D49-F4B3B80BB731}" destId="{49DE41BE-45AD-4423-A16A-A4832E04764C}" srcOrd="12" destOrd="0" presId="urn:microsoft.com/office/officeart/2005/8/layout/hList9"/>
    <dgm:cxn modelId="{96A6C9C4-99A1-4F5D-B76B-E3C65E115368}" type="presParOf" srcId="{4C82279B-49D5-4F60-8D49-F4B3B80BB731}" destId="{235AE865-4865-4263-9982-EB361421CB13}" srcOrd="1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CCF8DF-863F-4542-B9DA-3DE6C901009E}"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es-EC"/>
        </a:p>
      </dgm:t>
    </dgm:pt>
    <dgm:pt modelId="{82F7780A-BCE1-49CD-BEF7-81539CBDC7A2}">
      <dgm:prSet phldrT="[Texto]" custT="1"/>
      <dgm:spPr/>
      <dgm:t>
        <a:bodyPr/>
        <a:lstStyle/>
        <a:p>
          <a:r>
            <a:rPr lang="es-EC" sz="3600" dirty="0"/>
            <a:t>F.O.D.A.</a:t>
          </a:r>
          <a:endParaRPr lang="es-EC" sz="2000" dirty="0"/>
        </a:p>
      </dgm:t>
    </dgm:pt>
    <dgm:pt modelId="{A50652E3-A4FA-427E-9322-D4EC6B143CA1}" type="parTrans" cxnId="{2AFF7A20-9EDD-4C54-921B-6FD0B5E6D2D7}">
      <dgm:prSet/>
      <dgm:spPr/>
      <dgm:t>
        <a:bodyPr/>
        <a:lstStyle/>
        <a:p>
          <a:endParaRPr lang="es-EC"/>
        </a:p>
      </dgm:t>
    </dgm:pt>
    <dgm:pt modelId="{07D68FA5-3308-48BC-AA80-D7A3ADBDCEF2}" type="sibTrans" cxnId="{2AFF7A20-9EDD-4C54-921B-6FD0B5E6D2D7}">
      <dgm:prSet/>
      <dgm:spPr/>
      <dgm:t>
        <a:bodyPr/>
        <a:lstStyle/>
        <a:p>
          <a:endParaRPr lang="es-EC"/>
        </a:p>
      </dgm:t>
    </dgm:pt>
    <dgm:pt modelId="{6AF0D436-16EA-4EC6-830C-6C31A20836F7}">
      <dgm:prSet phldrT="[Texto]"/>
      <dgm:spPr/>
      <dgm:t>
        <a:bodyPr/>
        <a:lstStyle/>
        <a:p>
          <a:pPr algn="r"/>
          <a:endParaRPr lang="es-EC" dirty="0">
            <a:latin typeface="+mj-lt"/>
            <a:cs typeface="Calibri" panose="020F0502020204030204" pitchFamily="34" charset="0"/>
          </a:endParaRPr>
        </a:p>
        <a:p>
          <a:pPr algn="r"/>
          <a:r>
            <a:rPr lang="es-EC" dirty="0">
              <a:latin typeface="+mj-lt"/>
              <a:cs typeface="Calibri" panose="020F0502020204030204" pitchFamily="34" charset="0"/>
            </a:rPr>
            <a:t>• Marca posicionada</a:t>
          </a:r>
        </a:p>
        <a:p>
          <a:pPr algn="r"/>
          <a:r>
            <a:rPr lang="es-EC" dirty="0">
              <a:latin typeface="+mj-lt"/>
              <a:cs typeface="Calibri" panose="020F0502020204030204" pitchFamily="34" charset="0"/>
            </a:rPr>
            <a:t>• Alianzas estratégicas</a:t>
          </a:r>
        </a:p>
        <a:p>
          <a:pPr algn="r"/>
          <a:r>
            <a:rPr lang="es-EC" dirty="0">
              <a:latin typeface="+mj-lt"/>
              <a:cs typeface="Calibri" panose="020F0502020204030204" pitchFamily="34" charset="0"/>
            </a:rPr>
            <a:t>• Infraestructura</a:t>
          </a:r>
        </a:p>
        <a:p>
          <a:pPr algn="r"/>
          <a:r>
            <a:rPr lang="es-EC" dirty="0">
              <a:latin typeface="+mj-lt"/>
              <a:cs typeface="Calibri" panose="020F0502020204030204" pitchFamily="34" charset="0"/>
            </a:rPr>
            <a:t>• Apertura a financiamientos</a:t>
          </a:r>
        </a:p>
      </dgm:t>
    </dgm:pt>
    <dgm:pt modelId="{5FDBD518-9A93-4CF2-AE72-2C086352D5BD}" type="parTrans" cxnId="{16E3E701-A4EC-4AFD-99D9-FF3794D0119B}">
      <dgm:prSet/>
      <dgm:spPr/>
      <dgm:t>
        <a:bodyPr/>
        <a:lstStyle/>
        <a:p>
          <a:endParaRPr lang="es-EC"/>
        </a:p>
      </dgm:t>
    </dgm:pt>
    <dgm:pt modelId="{9B16139F-DFF6-4251-8F67-51F50A38D90C}" type="sibTrans" cxnId="{16E3E701-A4EC-4AFD-99D9-FF3794D0119B}">
      <dgm:prSet/>
      <dgm:spPr/>
      <dgm:t>
        <a:bodyPr/>
        <a:lstStyle/>
        <a:p>
          <a:endParaRPr lang="es-EC"/>
        </a:p>
      </dgm:t>
    </dgm:pt>
    <dgm:pt modelId="{5B4563EA-C7F0-4658-8CAB-0D7961826C20}">
      <dgm:prSet phldrT="[Texto]"/>
      <dgm:spPr/>
      <dgm:t>
        <a:bodyPr/>
        <a:lstStyle/>
        <a:p>
          <a:pPr algn="l"/>
          <a:endParaRPr lang="es-EC" dirty="0">
            <a:latin typeface="+mj-lt"/>
            <a:cs typeface="Calibri" panose="020F0502020204030204" pitchFamily="34" charset="0"/>
          </a:endParaRPr>
        </a:p>
        <a:p>
          <a:pPr algn="l"/>
          <a:r>
            <a:rPr lang="es-EC" dirty="0">
              <a:latin typeface="+mj-lt"/>
              <a:cs typeface="Calibri" panose="020F0502020204030204" pitchFamily="34" charset="0"/>
            </a:rPr>
            <a:t>• </a:t>
          </a:r>
          <a:r>
            <a:rPr lang="es-EC" dirty="0" err="1">
              <a:latin typeface="+mj-lt"/>
              <a:cs typeface="Calibri" panose="020F0502020204030204" pitchFamily="34" charset="0"/>
            </a:rPr>
            <a:t>Fresh</a:t>
          </a:r>
          <a:r>
            <a:rPr lang="es-EC" dirty="0">
              <a:latin typeface="+mj-lt"/>
              <a:cs typeface="Calibri" panose="020F0502020204030204" pitchFamily="34" charset="0"/>
            </a:rPr>
            <a:t> </a:t>
          </a:r>
          <a:r>
            <a:rPr lang="es-EC" dirty="0" err="1">
              <a:latin typeface="+mj-lt"/>
              <a:cs typeface="Calibri" panose="020F0502020204030204" pitchFamily="34" charset="0"/>
            </a:rPr>
            <a:t>market</a:t>
          </a:r>
          <a:r>
            <a:rPr lang="es-EC" dirty="0">
              <a:latin typeface="+mj-lt"/>
              <a:cs typeface="Calibri" panose="020F0502020204030204" pitchFamily="34" charset="0"/>
            </a:rPr>
            <a:t> nacional</a:t>
          </a:r>
        </a:p>
        <a:p>
          <a:pPr algn="l"/>
          <a:r>
            <a:rPr lang="es-EC" dirty="0">
              <a:latin typeface="+mj-lt"/>
              <a:cs typeface="Calibri" panose="020F0502020204030204" pitchFamily="34" charset="0"/>
            </a:rPr>
            <a:t>• Incursionar internacionalmente</a:t>
          </a:r>
        </a:p>
        <a:p>
          <a:pPr algn="l"/>
          <a:r>
            <a:rPr lang="es-EC" dirty="0">
              <a:latin typeface="+mj-lt"/>
              <a:cs typeface="Calibri" panose="020F0502020204030204" pitchFamily="34" charset="0"/>
            </a:rPr>
            <a:t>• Nuevas relaciones estratégica</a:t>
          </a:r>
        </a:p>
        <a:p>
          <a:pPr algn="l"/>
          <a:r>
            <a:rPr lang="es-EC" dirty="0">
              <a:latin typeface="+mj-lt"/>
              <a:cs typeface="Calibri" panose="020F0502020204030204" pitchFamily="34" charset="0"/>
            </a:rPr>
            <a:t>•Maquilas</a:t>
          </a:r>
          <a:endParaRPr lang="es-EC" dirty="0">
            <a:latin typeface="+mj-lt"/>
          </a:endParaRPr>
        </a:p>
      </dgm:t>
    </dgm:pt>
    <dgm:pt modelId="{FEADCE33-B2F2-408B-B926-9E75E84BE503}" type="parTrans" cxnId="{7265D362-3C7D-4B12-AA65-AA9CB890DA6E}">
      <dgm:prSet/>
      <dgm:spPr/>
      <dgm:t>
        <a:bodyPr/>
        <a:lstStyle/>
        <a:p>
          <a:endParaRPr lang="es-EC"/>
        </a:p>
      </dgm:t>
    </dgm:pt>
    <dgm:pt modelId="{14AE4E59-F86D-40D0-983C-6A34BD03F9E5}" type="sibTrans" cxnId="{7265D362-3C7D-4B12-AA65-AA9CB890DA6E}">
      <dgm:prSet/>
      <dgm:spPr/>
      <dgm:t>
        <a:bodyPr/>
        <a:lstStyle/>
        <a:p>
          <a:endParaRPr lang="es-EC"/>
        </a:p>
      </dgm:t>
    </dgm:pt>
    <dgm:pt modelId="{B38BB14C-097D-4BE7-93F5-D8ED0E04A78C}">
      <dgm:prSet phldrT="[Texto]"/>
      <dgm:spPr/>
      <dgm:t>
        <a:bodyPr/>
        <a:lstStyle/>
        <a:p>
          <a:pPr algn="r"/>
          <a:r>
            <a:rPr lang="es-EC" dirty="0">
              <a:latin typeface="+mj-lt"/>
              <a:cs typeface="Calibri" panose="020F0502020204030204" pitchFamily="34" charset="0"/>
            </a:rPr>
            <a:t>• Precios altos</a:t>
          </a:r>
        </a:p>
        <a:p>
          <a:pPr algn="r"/>
          <a:r>
            <a:rPr lang="es-EC" dirty="0">
              <a:latin typeface="+mj-lt"/>
              <a:cs typeface="Calibri" panose="020F0502020204030204" pitchFamily="34" charset="0"/>
            </a:rPr>
            <a:t>• Poca innovación en portafolio</a:t>
          </a:r>
        </a:p>
        <a:p>
          <a:pPr algn="r"/>
          <a:r>
            <a:rPr lang="es-EC" dirty="0">
              <a:latin typeface="+mj-lt"/>
              <a:cs typeface="Calibri" panose="020F0502020204030204" pitchFamily="34" charset="0"/>
            </a:rPr>
            <a:t>• Sindicato de empleados</a:t>
          </a:r>
        </a:p>
        <a:p>
          <a:pPr algn="r"/>
          <a:r>
            <a:rPr lang="es-EC" dirty="0">
              <a:latin typeface="+mj-lt"/>
              <a:cs typeface="Calibri" panose="020F0502020204030204" pitchFamily="34" charset="0"/>
            </a:rPr>
            <a:t>• Elevado endeudamiento</a:t>
          </a:r>
        </a:p>
        <a:p>
          <a:pPr algn="ctr"/>
          <a:endParaRPr lang="es-EC" dirty="0"/>
        </a:p>
      </dgm:t>
    </dgm:pt>
    <dgm:pt modelId="{49847D12-C53D-41AE-BB67-7E79B72C9BCE}" type="parTrans" cxnId="{1AAA3E92-3299-4906-8EA0-31442EB94DED}">
      <dgm:prSet/>
      <dgm:spPr/>
      <dgm:t>
        <a:bodyPr/>
        <a:lstStyle/>
        <a:p>
          <a:endParaRPr lang="es-EC"/>
        </a:p>
      </dgm:t>
    </dgm:pt>
    <dgm:pt modelId="{2DE8E896-24D7-45E8-A9BF-059F442DB321}" type="sibTrans" cxnId="{1AAA3E92-3299-4906-8EA0-31442EB94DED}">
      <dgm:prSet/>
      <dgm:spPr/>
      <dgm:t>
        <a:bodyPr/>
        <a:lstStyle/>
        <a:p>
          <a:endParaRPr lang="es-EC"/>
        </a:p>
      </dgm:t>
    </dgm:pt>
    <dgm:pt modelId="{D01B8CF4-1C57-4D8F-98F6-82B8EF1F75F1}">
      <dgm:prSet phldrT="[Texto]"/>
      <dgm:spPr/>
      <dgm:t>
        <a:bodyPr/>
        <a:lstStyle/>
        <a:p>
          <a:pPr algn="l"/>
          <a:r>
            <a:rPr lang="es-EC" dirty="0">
              <a:latin typeface="Calibri" panose="020F0502020204030204" pitchFamily="34" charset="0"/>
              <a:cs typeface="Calibri" panose="020F0502020204030204" pitchFamily="34" charset="0"/>
            </a:rPr>
            <a:t>• </a:t>
          </a:r>
          <a:r>
            <a:rPr lang="es-EC" dirty="0"/>
            <a:t>Agresiva competencia.</a:t>
          </a:r>
        </a:p>
        <a:p>
          <a:pPr algn="l"/>
          <a:r>
            <a:rPr lang="es-EC" dirty="0">
              <a:latin typeface="Calibri" panose="020F0502020204030204" pitchFamily="34" charset="0"/>
              <a:cs typeface="Calibri" panose="020F0502020204030204" pitchFamily="34" charset="0"/>
            </a:rPr>
            <a:t>• </a:t>
          </a:r>
          <a:r>
            <a:rPr lang="es-EC" dirty="0"/>
            <a:t>Desastres naturales – pandemias.</a:t>
          </a:r>
        </a:p>
        <a:p>
          <a:pPr algn="l"/>
          <a:r>
            <a:rPr lang="es-EC" dirty="0">
              <a:latin typeface="Calibri" panose="020F0502020204030204" pitchFamily="34" charset="0"/>
              <a:cs typeface="Calibri" panose="020F0502020204030204" pitchFamily="34" charset="0"/>
            </a:rPr>
            <a:t>• </a:t>
          </a:r>
          <a:r>
            <a:rPr lang="es-EC" dirty="0"/>
            <a:t>Contrabando.</a:t>
          </a:r>
        </a:p>
        <a:p>
          <a:pPr algn="l"/>
          <a:r>
            <a:rPr lang="es-EC" dirty="0">
              <a:latin typeface="Calibri" panose="020F0502020204030204" pitchFamily="34" charset="0"/>
              <a:cs typeface="Calibri" panose="020F0502020204030204" pitchFamily="34" charset="0"/>
            </a:rPr>
            <a:t>• </a:t>
          </a:r>
          <a:r>
            <a:rPr lang="es-EC" dirty="0"/>
            <a:t>Inestabilidad económica, política, </a:t>
          </a:r>
        </a:p>
        <a:p>
          <a:pPr algn="l"/>
          <a:r>
            <a:rPr lang="es-EC" dirty="0"/>
            <a:t>social, tributaria y de financiamiento.</a:t>
          </a:r>
        </a:p>
      </dgm:t>
    </dgm:pt>
    <dgm:pt modelId="{0BCA9540-F7B0-4D78-A9FF-8F9D96416B64}" type="parTrans" cxnId="{DFCD2353-601D-40CB-BA66-DE5A27B79EA8}">
      <dgm:prSet/>
      <dgm:spPr/>
      <dgm:t>
        <a:bodyPr/>
        <a:lstStyle/>
        <a:p>
          <a:endParaRPr lang="es-EC"/>
        </a:p>
      </dgm:t>
    </dgm:pt>
    <dgm:pt modelId="{B3F03459-E657-4247-AFE9-85DC2DF71220}" type="sibTrans" cxnId="{DFCD2353-601D-40CB-BA66-DE5A27B79EA8}">
      <dgm:prSet/>
      <dgm:spPr/>
      <dgm:t>
        <a:bodyPr/>
        <a:lstStyle/>
        <a:p>
          <a:endParaRPr lang="es-EC"/>
        </a:p>
      </dgm:t>
    </dgm:pt>
    <dgm:pt modelId="{1C280E26-55FF-429D-8F61-9BF71D578DC6}" type="pres">
      <dgm:prSet presAssocID="{FBCCF8DF-863F-4542-B9DA-3DE6C901009E}" presName="diagram" presStyleCnt="0">
        <dgm:presLayoutVars>
          <dgm:chMax val="1"/>
          <dgm:dir/>
          <dgm:animLvl val="ctr"/>
          <dgm:resizeHandles val="exact"/>
        </dgm:presLayoutVars>
      </dgm:prSet>
      <dgm:spPr/>
    </dgm:pt>
    <dgm:pt modelId="{3F141ADB-0B4B-47E3-99AB-1B20A558B5BC}" type="pres">
      <dgm:prSet presAssocID="{FBCCF8DF-863F-4542-B9DA-3DE6C901009E}" presName="matrix" presStyleCnt="0"/>
      <dgm:spPr/>
    </dgm:pt>
    <dgm:pt modelId="{EF1DB9D6-321A-46B0-9E1F-AB181FC27D51}" type="pres">
      <dgm:prSet presAssocID="{FBCCF8DF-863F-4542-B9DA-3DE6C901009E}" presName="tile1" presStyleLbl="node1" presStyleIdx="0" presStyleCnt="4"/>
      <dgm:spPr/>
    </dgm:pt>
    <dgm:pt modelId="{1567FEFA-EEFC-47FB-9070-380984660177}" type="pres">
      <dgm:prSet presAssocID="{FBCCF8DF-863F-4542-B9DA-3DE6C901009E}" presName="tile1text" presStyleLbl="node1" presStyleIdx="0" presStyleCnt="4">
        <dgm:presLayoutVars>
          <dgm:chMax val="0"/>
          <dgm:chPref val="0"/>
          <dgm:bulletEnabled val="1"/>
        </dgm:presLayoutVars>
      </dgm:prSet>
      <dgm:spPr/>
    </dgm:pt>
    <dgm:pt modelId="{6288E443-D41C-4B10-A6E4-6529A14C0FF5}" type="pres">
      <dgm:prSet presAssocID="{FBCCF8DF-863F-4542-B9DA-3DE6C901009E}" presName="tile2" presStyleLbl="node1" presStyleIdx="1" presStyleCnt="4"/>
      <dgm:spPr/>
    </dgm:pt>
    <dgm:pt modelId="{230523AC-F516-4CFC-8882-8333AAC6366E}" type="pres">
      <dgm:prSet presAssocID="{FBCCF8DF-863F-4542-B9DA-3DE6C901009E}" presName="tile2text" presStyleLbl="node1" presStyleIdx="1" presStyleCnt="4">
        <dgm:presLayoutVars>
          <dgm:chMax val="0"/>
          <dgm:chPref val="0"/>
          <dgm:bulletEnabled val="1"/>
        </dgm:presLayoutVars>
      </dgm:prSet>
      <dgm:spPr/>
    </dgm:pt>
    <dgm:pt modelId="{9405EF27-380C-46B7-9495-93BBFF664269}" type="pres">
      <dgm:prSet presAssocID="{FBCCF8DF-863F-4542-B9DA-3DE6C901009E}" presName="tile3" presStyleLbl="node1" presStyleIdx="2" presStyleCnt="4"/>
      <dgm:spPr/>
    </dgm:pt>
    <dgm:pt modelId="{4B855343-BEA6-4C40-9E2F-5E961CB81D63}" type="pres">
      <dgm:prSet presAssocID="{FBCCF8DF-863F-4542-B9DA-3DE6C901009E}" presName="tile3text" presStyleLbl="node1" presStyleIdx="2" presStyleCnt="4">
        <dgm:presLayoutVars>
          <dgm:chMax val="0"/>
          <dgm:chPref val="0"/>
          <dgm:bulletEnabled val="1"/>
        </dgm:presLayoutVars>
      </dgm:prSet>
      <dgm:spPr/>
    </dgm:pt>
    <dgm:pt modelId="{0E3D3816-032E-45F4-8DEA-EDC3D842A28E}" type="pres">
      <dgm:prSet presAssocID="{FBCCF8DF-863F-4542-B9DA-3DE6C901009E}" presName="tile4" presStyleLbl="node1" presStyleIdx="3" presStyleCnt="4"/>
      <dgm:spPr/>
    </dgm:pt>
    <dgm:pt modelId="{3C727633-0D7D-4A10-B904-C9FA4397F91C}" type="pres">
      <dgm:prSet presAssocID="{FBCCF8DF-863F-4542-B9DA-3DE6C901009E}" presName="tile4text" presStyleLbl="node1" presStyleIdx="3" presStyleCnt="4">
        <dgm:presLayoutVars>
          <dgm:chMax val="0"/>
          <dgm:chPref val="0"/>
          <dgm:bulletEnabled val="1"/>
        </dgm:presLayoutVars>
      </dgm:prSet>
      <dgm:spPr/>
    </dgm:pt>
    <dgm:pt modelId="{F673EB48-3481-4F4F-8684-41B364C4E215}" type="pres">
      <dgm:prSet presAssocID="{FBCCF8DF-863F-4542-B9DA-3DE6C901009E}" presName="centerTile" presStyleLbl="fgShp" presStyleIdx="0" presStyleCnt="1" custScaleX="91556" custScaleY="67929">
        <dgm:presLayoutVars>
          <dgm:chMax val="0"/>
          <dgm:chPref val="0"/>
        </dgm:presLayoutVars>
      </dgm:prSet>
      <dgm:spPr/>
    </dgm:pt>
  </dgm:ptLst>
  <dgm:cxnLst>
    <dgm:cxn modelId="{16E3E701-A4EC-4AFD-99D9-FF3794D0119B}" srcId="{82F7780A-BCE1-49CD-BEF7-81539CBDC7A2}" destId="{6AF0D436-16EA-4EC6-830C-6C31A20836F7}" srcOrd="0" destOrd="0" parTransId="{5FDBD518-9A93-4CF2-AE72-2C086352D5BD}" sibTransId="{9B16139F-DFF6-4251-8F67-51F50A38D90C}"/>
    <dgm:cxn modelId="{374EE90F-298C-4C03-A331-DD07968144B7}" type="presOf" srcId="{6AF0D436-16EA-4EC6-830C-6C31A20836F7}" destId="{EF1DB9D6-321A-46B0-9E1F-AB181FC27D51}" srcOrd="0" destOrd="0" presId="urn:microsoft.com/office/officeart/2005/8/layout/matrix1"/>
    <dgm:cxn modelId="{FBB05720-3DD1-435C-987A-E6F0E0F0B018}" type="presOf" srcId="{5B4563EA-C7F0-4658-8CAB-0D7961826C20}" destId="{230523AC-F516-4CFC-8882-8333AAC6366E}" srcOrd="1" destOrd="0" presId="urn:microsoft.com/office/officeart/2005/8/layout/matrix1"/>
    <dgm:cxn modelId="{2AFF7A20-9EDD-4C54-921B-6FD0B5E6D2D7}" srcId="{FBCCF8DF-863F-4542-B9DA-3DE6C901009E}" destId="{82F7780A-BCE1-49CD-BEF7-81539CBDC7A2}" srcOrd="0" destOrd="0" parTransId="{A50652E3-A4FA-427E-9322-D4EC6B143CA1}" sibTransId="{07D68FA5-3308-48BC-AA80-D7A3ADBDCEF2}"/>
    <dgm:cxn modelId="{EBFF3E28-C087-40EB-94EB-125C97B91FEB}" type="presOf" srcId="{B38BB14C-097D-4BE7-93F5-D8ED0E04A78C}" destId="{9405EF27-380C-46B7-9495-93BBFF664269}" srcOrd="0" destOrd="0" presId="urn:microsoft.com/office/officeart/2005/8/layout/matrix1"/>
    <dgm:cxn modelId="{B6012C2A-B503-48EF-9309-518A0E9E5BC4}" type="presOf" srcId="{B38BB14C-097D-4BE7-93F5-D8ED0E04A78C}" destId="{4B855343-BEA6-4C40-9E2F-5E961CB81D63}" srcOrd="1" destOrd="0" presId="urn:microsoft.com/office/officeart/2005/8/layout/matrix1"/>
    <dgm:cxn modelId="{84B90E2F-26F9-4B8E-936E-893D1227F440}" type="presOf" srcId="{FBCCF8DF-863F-4542-B9DA-3DE6C901009E}" destId="{1C280E26-55FF-429D-8F61-9BF71D578DC6}" srcOrd="0" destOrd="0" presId="urn:microsoft.com/office/officeart/2005/8/layout/matrix1"/>
    <dgm:cxn modelId="{37397E3C-A197-4702-AE4D-751BA1040C1A}" type="presOf" srcId="{5B4563EA-C7F0-4658-8CAB-0D7961826C20}" destId="{6288E443-D41C-4B10-A6E4-6529A14C0FF5}" srcOrd="0" destOrd="0" presId="urn:microsoft.com/office/officeart/2005/8/layout/matrix1"/>
    <dgm:cxn modelId="{07DF0F5F-61AF-4F1B-B9B2-502EE6F38113}" type="presOf" srcId="{6AF0D436-16EA-4EC6-830C-6C31A20836F7}" destId="{1567FEFA-EEFC-47FB-9070-380984660177}" srcOrd="1" destOrd="0" presId="urn:microsoft.com/office/officeart/2005/8/layout/matrix1"/>
    <dgm:cxn modelId="{7265D362-3C7D-4B12-AA65-AA9CB890DA6E}" srcId="{82F7780A-BCE1-49CD-BEF7-81539CBDC7A2}" destId="{5B4563EA-C7F0-4658-8CAB-0D7961826C20}" srcOrd="1" destOrd="0" parTransId="{FEADCE33-B2F2-408B-B926-9E75E84BE503}" sibTransId="{14AE4E59-F86D-40D0-983C-6A34BD03F9E5}"/>
    <dgm:cxn modelId="{DFCD2353-601D-40CB-BA66-DE5A27B79EA8}" srcId="{82F7780A-BCE1-49CD-BEF7-81539CBDC7A2}" destId="{D01B8CF4-1C57-4D8F-98F6-82B8EF1F75F1}" srcOrd="3" destOrd="0" parTransId="{0BCA9540-F7B0-4D78-A9FF-8F9D96416B64}" sibTransId="{B3F03459-E657-4247-AFE9-85DC2DF71220}"/>
    <dgm:cxn modelId="{1AAA3E92-3299-4906-8EA0-31442EB94DED}" srcId="{82F7780A-BCE1-49CD-BEF7-81539CBDC7A2}" destId="{B38BB14C-097D-4BE7-93F5-D8ED0E04A78C}" srcOrd="2" destOrd="0" parTransId="{49847D12-C53D-41AE-BB67-7E79B72C9BCE}" sibTransId="{2DE8E896-24D7-45E8-A9BF-059F442DB321}"/>
    <dgm:cxn modelId="{C24524A1-7008-4B37-B7D2-121132217771}" type="presOf" srcId="{D01B8CF4-1C57-4D8F-98F6-82B8EF1F75F1}" destId="{0E3D3816-032E-45F4-8DEA-EDC3D842A28E}" srcOrd="0" destOrd="0" presId="urn:microsoft.com/office/officeart/2005/8/layout/matrix1"/>
    <dgm:cxn modelId="{8B50AFD6-DF4A-4F83-9833-6B825ED1AD8F}" type="presOf" srcId="{82F7780A-BCE1-49CD-BEF7-81539CBDC7A2}" destId="{F673EB48-3481-4F4F-8684-41B364C4E215}" srcOrd="0" destOrd="0" presId="urn:microsoft.com/office/officeart/2005/8/layout/matrix1"/>
    <dgm:cxn modelId="{7C62E7DB-364F-456C-B8CD-5704515E6A1D}" type="presOf" srcId="{D01B8CF4-1C57-4D8F-98F6-82B8EF1F75F1}" destId="{3C727633-0D7D-4A10-B904-C9FA4397F91C}" srcOrd="1" destOrd="0" presId="urn:microsoft.com/office/officeart/2005/8/layout/matrix1"/>
    <dgm:cxn modelId="{08955594-B5A9-429F-95C8-0B81C394494A}" type="presParOf" srcId="{1C280E26-55FF-429D-8F61-9BF71D578DC6}" destId="{3F141ADB-0B4B-47E3-99AB-1B20A558B5BC}" srcOrd="0" destOrd="0" presId="urn:microsoft.com/office/officeart/2005/8/layout/matrix1"/>
    <dgm:cxn modelId="{B8541124-7735-4DEC-8CF1-ABB4F59ADEA3}" type="presParOf" srcId="{3F141ADB-0B4B-47E3-99AB-1B20A558B5BC}" destId="{EF1DB9D6-321A-46B0-9E1F-AB181FC27D51}" srcOrd="0" destOrd="0" presId="urn:microsoft.com/office/officeart/2005/8/layout/matrix1"/>
    <dgm:cxn modelId="{4CF686C8-A19A-4CE1-89AA-EB00331DC212}" type="presParOf" srcId="{3F141ADB-0B4B-47E3-99AB-1B20A558B5BC}" destId="{1567FEFA-EEFC-47FB-9070-380984660177}" srcOrd="1" destOrd="0" presId="urn:microsoft.com/office/officeart/2005/8/layout/matrix1"/>
    <dgm:cxn modelId="{A356FBF9-0C51-4093-8431-19D58C1DBBAA}" type="presParOf" srcId="{3F141ADB-0B4B-47E3-99AB-1B20A558B5BC}" destId="{6288E443-D41C-4B10-A6E4-6529A14C0FF5}" srcOrd="2" destOrd="0" presId="urn:microsoft.com/office/officeart/2005/8/layout/matrix1"/>
    <dgm:cxn modelId="{9A2CA697-4869-4062-9A48-A82C47016D41}" type="presParOf" srcId="{3F141ADB-0B4B-47E3-99AB-1B20A558B5BC}" destId="{230523AC-F516-4CFC-8882-8333AAC6366E}" srcOrd="3" destOrd="0" presId="urn:microsoft.com/office/officeart/2005/8/layout/matrix1"/>
    <dgm:cxn modelId="{545E17FB-9163-4AEC-920C-C8D210F1FD5B}" type="presParOf" srcId="{3F141ADB-0B4B-47E3-99AB-1B20A558B5BC}" destId="{9405EF27-380C-46B7-9495-93BBFF664269}" srcOrd="4" destOrd="0" presId="urn:microsoft.com/office/officeart/2005/8/layout/matrix1"/>
    <dgm:cxn modelId="{468E0D3A-2391-4AF7-B583-689C00DE26AA}" type="presParOf" srcId="{3F141ADB-0B4B-47E3-99AB-1B20A558B5BC}" destId="{4B855343-BEA6-4C40-9E2F-5E961CB81D63}" srcOrd="5" destOrd="0" presId="urn:microsoft.com/office/officeart/2005/8/layout/matrix1"/>
    <dgm:cxn modelId="{6528FDEE-378B-4030-B30A-7E56FBBC3F9A}" type="presParOf" srcId="{3F141ADB-0B4B-47E3-99AB-1B20A558B5BC}" destId="{0E3D3816-032E-45F4-8DEA-EDC3D842A28E}" srcOrd="6" destOrd="0" presId="urn:microsoft.com/office/officeart/2005/8/layout/matrix1"/>
    <dgm:cxn modelId="{3321E71A-8512-443C-A224-DC6B541AF8F4}" type="presParOf" srcId="{3F141ADB-0B4B-47E3-99AB-1B20A558B5BC}" destId="{3C727633-0D7D-4A10-B904-C9FA4397F91C}" srcOrd="7" destOrd="0" presId="urn:microsoft.com/office/officeart/2005/8/layout/matrix1"/>
    <dgm:cxn modelId="{9A9F3FF2-A3FA-464A-9924-1DB26BBCE509}" type="presParOf" srcId="{1C280E26-55FF-429D-8F61-9BF71D578DC6}" destId="{F673EB48-3481-4F4F-8684-41B364C4E21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4015BD-D3C2-47B9-A3DE-C4388ABB5375}" type="doc">
      <dgm:prSet loTypeId="urn:microsoft.com/office/officeart/2005/8/layout/process5" loCatId="process" qsTypeId="urn:microsoft.com/office/officeart/2005/8/quickstyle/simple3" qsCatId="simple" csTypeId="urn:microsoft.com/office/officeart/2005/8/colors/colorful1" csCatId="colorful" phldr="1"/>
      <dgm:spPr/>
      <dgm:t>
        <a:bodyPr/>
        <a:lstStyle/>
        <a:p>
          <a:endParaRPr lang="es-EC"/>
        </a:p>
      </dgm:t>
    </dgm:pt>
    <dgm:pt modelId="{4CA7F5AA-2249-4E06-A87F-6AE0328F91E6}">
      <dgm:prSet phldrT="[Texto]"/>
      <dgm:spPr/>
      <dgm:t>
        <a:bodyPr/>
        <a:lstStyle/>
        <a:p>
          <a:r>
            <a:rPr lang="es-EC" dirty="0"/>
            <a:t>Marketing</a:t>
          </a:r>
        </a:p>
      </dgm:t>
    </dgm:pt>
    <dgm:pt modelId="{E1744477-31FB-4375-8794-5CBA4B794FDE}" type="parTrans" cxnId="{5DC6EF7E-7542-409F-9515-7CB500DCDE96}">
      <dgm:prSet/>
      <dgm:spPr/>
      <dgm:t>
        <a:bodyPr/>
        <a:lstStyle/>
        <a:p>
          <a:endParaRPr lang="es-EC"/>
        </a:p>
      </dgm:t>
    </dgm:pt>
    <dgm:pt modelId="{3299AD1B-E0BF-437C-9463-AC150FF58F00}" type="sibTrans" cxnId="{5DC6EF7E-7542-409F-9515-7CB500DCDE96}">
      <dgm:prSet/>
      <dgm:spPr/>
      <dgm:t>
        <a:bodyPr/>
        <a:lstStyle/>
        <a:p>
          <a:endParaRPr lang="es-EC"/>
        </a:p>
      </dgm:t>
    </dgm:pt>
    <dgm:pt modelId="{D4E0B63A-FEAD-4BA9-9B48-E42EF8EF2F69}">
      <dgm:prSet phldrT="[Texto]"/>
      <dgm:spPr/>
      <dgm:t>
        <a:bodyPr/>
        <a:lstStyle/>
        <a:p>
          <a:r>
            <a:rPr lang="es-EC" dirty="0"/>
            <a:t>Proyectos</a:t>
          </a:r>
        </a:p>
      </dgm:t>
    </dgm:pt>
    <dgm:pt modelId="{58C56500-5FB2-47E4-8406-57062B7E907A}" type="parTrans" cxnId="{A35713D4-AE90-44A9-A651-56BE5187FADD}">
      <dgm:prSet/>
      <dgm:spPr/>
      <dgm:t>
        <a:bodyPr/>
        <a:lstStyle/>
        <a:p>
          <a:endParaRPr lang="es-EC"/>
        </a:p>
      </dgm:t>
    </dgm:pt>
    <dgm:pt modelId="{5BA66359-8FDD-479F-B8FD-EEC601B323C7}" type="sibTrans" cxnId="{A35713D4-AE90-44A9-A651-56BE5187FADD}">
      <dgm:prSet/>
      <dgm:spPr/>
      <dgm:t>
        <a:bodyPr/>
        <a:lstStyle/>
        <a:p>
          <a:endParaRPr lang="es-EC"/>
        </a:p>
      </dgm:t>
    </dgm:pt>
    <dgm:pt modelId="{64EC82BF-4112-4558-B0E0-A6B2500F64B3}">
      <dgm:prSet phldrT="[Texto]"/>
      <dgm:spPr/>
      <dgm:t>
        <a:bodyPr/>
        <a:lstStyle/>
        <a:p>
          <a:r>
            <a:rPr lang="es-EC" dirty="0"/>
            <a:t>Legal</a:t>
          </a:r>
        </a:p>
      </dgm:t>
    </dgm:pt>
    <dgm:pt modelId="{0FE29545-1A3B-4EB5-A605-11AF5F9AB033}" type="parTrans" cxnId="{5B440D9A-F06B-4138-AAF1-1E4D20694F43}">
      <dgm:prSet/>
      <dgm:spPr/>
      <dgm:t>
        <a:bodyPr/>
        <a:lstStyle/>
        <a:p>
          <a:endParaRPr lang="es-EC"/>
        </a:p>
      </dgm:t>
    </dgm:pt>
    <dgm:pt modelId="{7B814EBA-FA41-4B91-AB30-5150F28F914B}" type="sibTrans" cxnId="{5B440D9A-F06B-4138-AAF1-1E4D20694F43}">
      <dgm:prSet/>
      <dgm:spPr/>
      <dgm:t>
        <a:bodyPr/>
        <a:lstStyle/>
        <a:p>
          <a:endParaRPr lang="es-EC"/>
        </a:p>
      </dgm:t>
    </dgm:pt>
    <dgm:pt modelId="{0E251CF9-5641-4401-AD2E-D756BEA15B30}">
      <dgm:prSet phldrT="[Texto]"/>
      <dgm:spPr/>
      <dgm:t>
        <a:bodyPr/>
        <a:lstStyle/>
        <a:p>
          <a:r>
            <a:rPr lang="es-EC" dirty="0"/>
            <a:t>Producción</a:t>
          </a:r>
        </a:p>
      </dgm:t>
    </dgm:pt>
    <dgm:pt modelId="{2238C5B4-DE4D-4E98-8C3A-03C26DE00F50}" type="parTrans" cxnId="{BE30D9FE-68AD-4510-BB19-8327AFAE0694}">
      <dgm:prSet/>
      <dgm:spPr/>
      <dgm:t>
        <a:bodyPr/>
        <a:lstStyle/>
        <a:p>
          <a:endParaRPr lang="es-EC"/>
        </a:p>
      </dgm:t>
    </dgm:pt>
    <dgm:pt modelId="{93EE5A50-2C6A-424F-A614-6CA260CBE5E1}" type="sibTrans" cxnId="{BE30D9FE-68AD-4510-BB19-8327AFAE0694}">
      <dgm:prSet/>
      <dgm:spPr/>
      <dgm:t>
        <a:bodyPr/>
        <a:lstStyle/>
        <a:p>
          <a:endParaRPr lang="es-EC"/>
        </a:p>
      </dgm:t>
    </dgm:pt>
    <dgm:pt modelId="{61A97D72-B62A-4C2E-8E2C-AB88738F55D1}">
      <dgm:prSet phldrT="[Texto]"/>
      <dgm:spPr/>
      <dgm:t>
        <a:bodyPr/>
        <a:lstStyle/>
        <a:p>
          <a:r>
            <a:rPr lang="es-EC" dirty="0"/>
            <a:t>Talento Humano</a:t>
          </a:r>
        </a:p>
      </dgm:t>
    </dgm:pt>
    <dgm:pt modelId="{CFE3D0D8-52DE-4C37-83ED-845530F1005B}" type="parTrans" cxnId="{F819CEFF-CFD7-4F27-94BA-45BE64B5A8A7}">
      <dgm:prSet/>
      <dgm:spPr/>
      <dgm:t>
        <a:bodyPr/>
        <a:lstStyle/>
        <a:p>
          <a:endParaRPr lang="es-EC"/>
        </a:p>
      </dgm:t>
    </dgm:pt>
    <dgm:pt modelId="{C2D342B0-638D-4F7E-A59B-B4BBF29E702E}" type="sibTrans" cxnId="{F819CEFF-CFD7-4F27-94BA-45BE64B5A8A7}">
      <dgm:prSet/>
      <dgm:spPr/>
      <dgm:t>
        <a:bodyPr/>
        <a:lstStyle/>
        <a:p>
          <a:endParaRPr lang="es-EC"/>
        </a:p>
      </dgm:t>
    </dgm:pt>
    <dgm:pt modelId="{8F9C4B6F-4FFF-4121-8E41-8E9142D2D587}">
      <dgm:prSet phldrT="[Texto]"/>
      <dgm:spPr/>
      <dgm:t>
        <a:bodyPr/>
        <a:lstStyle/>
        <a:p>
          <a:r>
            <a:rPr lang="es-EC" dirty="0"/>
            <a:t>Costos</a:t>
          </a:r>
        </a:p>
      </dgm:t>
    </dgm:pt>
    <dgm:pt modelId="{28839FA4-2474-462C-A798-E4CB5A7AFD71}" type="parTrans" cxnId="{AE558E9B-FA29-4521-BF9D-C17F55863F48}">
      <dgm:prSet/>
      <dgm:spPr/>
      <dgm:t>
        <a:bodyPr/>
        <a:lstStyle/>
        <a:p>
          <a:endParaRPr lang="es-EC"/>
        </a:p>
      </dgm:t>
    </dgm:pt>
    <dgm:pt modelId="{03F38C85-3740-4581-9BEF-A734499F6BDA}" type="sibTrans" cxnId="{AE558E9B-FA29-4521-BF9D-C17F55863F48}">
      <dgm:prSet/>
      <dgm:spPr/>
      <dgm:t>
        <a:bodyPr/>
        <a:lstStyle/>
        <a:p>
          <a:endParaRPr lang="es-EC"/>
        </a:p>
      </dgm:t>
    </dgm:pt>
    <dgm:pt modelId="{536619D9-F2BD-4832-8E39-70D2DB42DAEB}">
      <dgm:prSet phldrT="[Texto]"/>
      <dgm:spPr/>
      <dgm:t>
        <a:bodyPr/>
        <a:lstStyle/>
        <a:p>
          <a:r>
            <a:rPr lang="es-EC" dirty="0"/>
            <a:t>Administración Comercial</a:t>
          </a:r>
        </a:p>
      </dgm:t>
    </dgm:pt>
    <dgm:pt modelId="{54791587-0854-4684-BB77-BD04EA193C34}" type="parTrans" cxnId="{80DD78EA-550D-4EF1-8679-721E8D1EE433}">
      <dgm:prSet/>
      <dgm:spPr/>
      <dgm:t>
        <a:bodyPr/>
        <a:lstStyle/>
        <a:p>
          <a:endParaRPr lang="es-EC"/>
        </a:p>
      </dgm:t>
    </dgm:pt>
    <dgm:pt modelId="{6F8562AC-9852-47DF-90B3-3AE0595A03E6}" type="sibTrans" cxnId="{80DD78EA-550D-4EF1-8679-721E8D1EE433}">
      <dgm:prSet/>
      <dgm:spPr/>
      <dgm:t>
        <a:bodyPr/>
        <a:lstStyle/>
        <a:p>
          <a:endParaRPr lang="es-EC"/>
        </a:p>
      </dgm:t>
    </dgm:pt>
    <dgm:pt modelId="{78E9299E-A41B-4CB6-A41B-E00AC2F95D11}">
      <dgm:prSet phldrT="[Texto]"/>
      <dgm:spPr/>
      <dgm:t>
        <a:bodyPr/>
        <a:lstStyle/>
        <a:p>
          <a:r>
            <a:rPr lang="es-EC" dirty="0"/>
            <a:t>IT</a:t>
          </a:r>
        </a:p>
      </dgm:t>
    </dgm:pt>
    <dgm:pt modelId="{59B57423-024A-4F0A-8EB1-37083E35C3F9}" type="parTrans" cxnId="{CE5A2841-77A3-4682-9D9C-CC8167978F00}">
      <dgm:prSet/>
      <dgm:spPr/>
      <dgm:t>
        <a:bodyPr/>
        <a:lstStyle/>
        <a:p>
          <a:endParaRPr lang="es-EC"/>
        </a:p>
      </dgm:t>
    </dgm:pt>
    <dgm:pt modelId="{20DFEC76-7D63-425F-860B-514BE0460D75}" type="sibTrans" cxnId="{CE5A2841-77A3-4682-9D9C-CC8167978F00}">
      <dgm:prSet/>
      <dgm:spPr/>
      <dgm:t>
        <a:bodyPr/>
        <a:lstStyle/>
        <a:p>
          <a:endParaRPr lang="es-EC"/>
        </a:p>
      </dgm:t>
    </dgm:pt>
    <dgm:pt modelId="{38F16625-053D-42C7-9B04-83AA16D4A9A7}">
      <dgm:prSet phldrT="[Texto]"/>
      <dgm:spPr>
        <a:ln w="57150">
          <a:solidFill>
            <a:schemeClr val="accent5">
              <a:lumMod val="50000"/>
            </a:schemeClr>
          </a:solidFill>
        </a:ln>
      </dgm:spPr>
      <dgm:t>
        <a:bodyPr/>
        <a:lstStyle/>
        <a:p>
          <a:r>
            <a:rPr lang="es-EC" b="1" dirty="0"/>
            <a:t>Planeación Financiera</a:t>
          </a:r>
        </a:p>
      </dgm:t>
    </dgm:pt>
    <dgm:pt modelId="{D07A6A55-E9B2-4EF1-87BF-0901F1005C41}" type="parTrans" cxnId="{C136AC39-18FF-4358-A85E-5C90CA38C1FB}">
      <dgm:prSet/>
      <dgm:spPr/>
      <dgm:t>
        <a:bodyPr/>
        <a:lstStyle/>
        <a:p>
          <a:endParaRPr lang="es-EC"/>
        </a:p>
      </dgm:t>
    </dgm:pt>
    <dgm:pt modelId="{3CC572F7-B6A7-4435-81F9-5B2C3C5B7F89}" type="sibTrans" cxnId="{C136AC39-18FF-4358-A85E-5C90CA38C1FB}">
      <dgm:prSet/>
      <dgm:spPr/>
      <dgm:t>
        <a:bodyPr/>
        <a:lstStyle/>
        <a:p>
          <a:endParaRPr lang="es-EC"/>
        </a:p>
      </dgm:t>
    </dgm:pt>
    <dgm:pt modelId="{B5FF8801-DEEA-4C2A-8169-AB3B96529471}">
      <dgm:prSet phldrT="[Texto]"/>
      <dgm:spPr/>
      <dgm:t>
        <a:bodyPr/>
        <a:lstStyle/>
        <a:p>
          <a:r>
            <a:rPr lang="es-EC" dirty="0" err="1"/>
            <a:t>Trade</a:t>
          </a:r>
          <a:r>
            <a:rPr lang="es-EC" dirty="0"/>
            <a:t> Marketing</a:t>
          </a:r>
        </a:p>
      </dgm:t>
    </dgm:pt>
    <dgm:pt modelId="{6A16B1AE-FCB0-401D-A101-3F6BD02ECAEE}" type="parTrans" cxnId="{7CC075B7-D38D-42F8-8F7C-E3EE186F81E3}">
      <dgm:prSet/>
      <dgm:spPr/>
      <dgm:t>
        <a:bodyPr/>
        <a:lstStyle/>
        <a:p>
          <a:endParaRPr lang="es-EC"/>
        </a:p>
      </dgm:t>
    </dgm:pt>
    <dgm:pt modelId="{D8848DB5-D355-4C18-ACDC-BD731905AB46}" type="sibTrans" cxnId="{7CC075B7-D38D-42F8-8F7C-E3EE186F81E3}">
      <dgm:prSet/>
      <dgm:spPr/>
      <dgm:t>
        <a:bodyPr/>
        <a:lstStyle/>
        <a:p>
          <a:endParaRPr lang="es-EC"/>
        </a:p>
      </dgm:t>
    </dgm:pt>
    <dgm:pt modelId="{0F6A6F62-1557-4EE5-BE80-F2403B03E560}" type="pres">
      <dgm:prSet presAssocID="{6D4015BD-D3C2-47B9-A3DE-C4388ABB5375}" presName="diagram" presStyleCnt="0">
        <dgm:presLayoutVars>
          <dgm:dir/>
          <dgm:resizeHandles val="exact"/>
        </dgm:presLayoutVars>
      </dgm:prSet>
      <dgm:spPr/>
    </dgm:pt>
    <dgm:pt modelId="{34B8FAA0-12A4-4CEA-82DD-47419912666D}" type="pres">
      <dgm:prSet presAssocID="{4CA7F5AA-2249-4E06-A87F-6AE0328F91E6}" presName="node" presStyleLbl="node1" presStyleIdx="0" presStyleCnt="10">
        <dgm:presLayoutVars>
          <dgm:bulletEnabled val="1"/>
        </dgm:presLayoutVars>
      </dgm:prSet>
      <dgm:spPr/>
    </dgm:pt>
    <dgm:pt modelId="{64B6F49E-43A6-4F64-BE0C-AD7E3F74F6F2}" type="pres">
      <dgm:prSet presAssocID="{3299AD1B-E0BF-437C-9463-AC150FF58F00}" presName="sibTrans" presStyleLbl="sibTrans2D1" presStyleIdx="0" presStyleCnt="9"/>
      <dgm:spPr/>
    </dgm:pt>
    <dgm:pt modelId="{90639CCA-2F6C-40E6-93EA-CA9BA5EFD2C8}" type="pres">
      <dgm:prSet presAssocID="{3299AD1B-E0BF-437C-9463-AC150FF58F00}" presName="connectorText" presStyleLbl="sibTrans2D1" presStyleIdx="0" presStyleCnt="9"/>
      <dgm:spPr/>
    </dgm:pt>
    <dgm:pt modelId="{0E6BF49E-767B-4D52-9783-BFBAF0C262A6}" type="pres">
      <dgm:prSet presAssocID="{D4E0B63A-FEAD-4BA9-9B48-E42EF8EF2F69}" presName="node" presStyleLbl="node1" presStyleIdx="1" presStyleCnt="10">
        <dgm:presLayoutVars>
          <dgm:bulletEnabled val="1"/>
        </dgm:presLayoutVars>
      </dgm:prSet>
      <dgm:spPr/>
    </dgm:pt>
    <dgm:pt modelId="{CA72E719-8733-44F6-B168-CD925EDC1AFC}" type="pres">
      <dgm:prSet presAssocID="{5BA66359-8FDD-479F-B8FD-EEC601B323C7}" presName="sibTrans" presStyleLbl="sibTrans2D1" presStyleIdx="1" presStyleCnt="9"/>
      <dgm:spPr/>
    </dgm:pt>
    <dgm:pt modelId="{27C274A0-39F3-4D05-8CB4-EC5EC0225494}" type="pres">
      <dgm:prSet presAssocID="{5BA66359-8FDD-479F-B8FD-EEC601B323C7}" presName="connectorText" presStyleLbl="sibTrans2D1" presStyleIdx="1" presStyleCnt="9"/>
      <dgm:spPr/>
    </dgm:pt>
    <dgm:pt modelId="{38386C52-DAB9-4C4E-AC56-AF4C2A994C3C}" type="pres">
      <dgm:prSet presAssocID="{64EC82BF-4112-4558-B0E0-A6B2500F64B3}" presName="node" presStyleLbl="node1" presStyleIdx="2" presStyleCnt="10">
        <dgm:presLayoutVars>
          <dgm:bulletEnabled val="1"/>
        </dgm:presLayoutVars>
      </dgm:prSet>
      <dgm:spPr/>
    </dgm:pt>
    <dgm:pt modelId="{4266D7AE-BCE4-4CC1-905E-809F79E39A7C}" type="pres">
      <dgm:prSet presAssocID="{7B814EBA-FA41-4B91-AB30-5150F28F914B}" presName="sibTrans" presStyleLbl="sibTrans2D1" presStyleIdx="2" presStyleCnt="9"/>
      <dgm:spPr/>
    </dgm:pt>
    <dgm:pt modelId="{203BD5B9-E750-4668-BABA-D3E2760E8659}" type="pres">
      <dgm:prSet presAssocID="{7B814EBA-FA41-4B91-AB30-5150F28F914B}" presName="connectorText" presStyleLbl="sibTrans2D1" presStyleIdx="2" presStyleCnt="9"/>
      <dgm:spPr/>
    </dgm:pt>
    <dgm:pt modelId="{FA9E0358-4766-4D14-9713-34B95A907761}" type="pres">
      <dgm:prSet presAssocID="{0E251CF9-5641-4401-AD2E-D756BEA15B30}" presName="node" presStyleLbl="node1" presStyleIdx="3" presStyleCnt="10">
        <dgm:presLayoutVars>
          <dgm:bulletEnabled val="1"/>
        </dgm:presLayoutVars>
      </dgm:prSet>
      <dgm:spPr/>
    </dgm:pt>
    <dgm:pt modelId="{BC72C431-F9DB-412B-95EB-D1F8D265670B}" type="pres">
      <dgm:prSet presAssocID="{93EE5A50-2C6A-424F-A614-6CA260CBE5E1}" presName="sibTrans" presStyleLbl="sibTrans2D1" presStyleIdx="3" presStyleCnt="9"/>
      <dgm:spPr/>
    </dgm:pt>
    <dgm:pt modelId="{FFFFD7B3-2D9B-4251-981F-36FDF74F081D}" type="pres">
      <dgm:prSet presAssocID="{93EE5A50-2C6A-424F-A614-6CA260CBE5E1}" presName="connectorText" presStyleLbl="sibTrans2D1" presStyleIdx="3" presStyleCnt="9"/>
      <dgm:spPr/>
    </dgm:pt>
    <dgm:pt modelId="{F140621E-ACAE-4FFD-94BA-388A2DF41A80}" type="pres">
      <dgm:prSet presAssocID="{61A97D72-B62A-4C2E-8E2C-AB88738F55D1}" presName="node" presStyleLbl="node1" presStyleIdx="4" presStyleCnt="10">
        <dgm:presLayoutVars>
          <dgm:bulletEnabled val="1"/>
        </dgm:presLayoutVars>
      </dgm:prSet>
      <dgm:spPr/>
    </dgm:pt>
    <dgm:pt modelId="{FE6642BA-9A66-4A6A-9EB1-360F7896AE70}" type="pres">
      <dgm:prSet presAssocID="{C2D342B0-638D-4F7E-A59B-B4BBF29E702E}" presName="sibTrans" presStyleLbl="sibTrans2D1" presStyleIdx="4" presStyleCnt="9"/>
      <dgm:spPr/>
    </dgm:pt>
    <dgm:pt modelId="{37F7837A-1521-4D78-8A98-6917C4EB4AA2}" type="pres">
      <dgm:prSet presAssocID="{C2D342B0-638D-4F7E-A59B-B4BBF29E702E}" presName="connectorText" presStyleLbl="sibTrans2D1" presStyleIdx="4" presStyleCnt="9"/>
      <dgm:spPr/>
    </dgm:pt>
    <dgm:pt modelId="{0B137ED7-DC5C-4977-A85F-5279EE3D359F}" type="pres">
      <dgm:prSet presAssocID="{8F9C4B6F-4FFF-4121-8E41-8E9142D2D587}" presName="node" presStyleLbl="node1" presStyleIdx="5" presStyleCnt="10">
        <dgm:presLayoutVars>
          <dgm:bulletEnabled val="1"/>
        </dgm:presLayoutVars>
      </dgm:prSet>
      <dgm:spPr/>
    </dgm:pt>
    <dgm:pt modelId="{52BBC1B7-3BEE-44BF-8B56-4586DD596371}" type="pres">
      <dgm:prSet presAssocID="{03F38C85-3740-4581-9BEF-A734499F6BDA}" presName="sibTrans" presStyleLbl="sibTrans2D1" presStyleIdx="5" presStyleCnt="9"/>
      <dgm:spPr/>
    </dgm:pt>
    <dgm:pt modelId="{B07C98CD-BA01-4084-AA6A-D811E6431EA3}" type="pres">
      <dgm:prSet presAssocID="{03F38C85-3740-4581-9BEF-A734499F6BDA}" presName="connectorText" presStyleLbl="sibTrans2D1" presStyleIdx="5" presStyleCnt="9"/>
      <dgm:spPr/>
    </dgm:pt>
    <dgm:pt modelId="{124384C9-BC4E-4855-A360-209E8AC12094}" type="pres">
      <dgm:prSet presAssocID="{536619D9-F2BD-4832-8E39-70D2DB42DAEB}" presName="node" presStyleLbl="node1" presStyleIdx="6" presStyleCnt="10">
        <dgm:presLayoutVars>
          <dgm:bulletEnabled val="1"/>
        </dgm:presLayoutVars>
      </dgm:prSet>
      <dgm:spPr/>
    </dgm:pt>
    <dgm:pt modelId="{7651C7B0-2608-44A8-8294-3D494BE997AF}" type="pres">
      <dgm:prSet presAssocID="{6F8562AC-9852-47DF-90B3-3AE0595A03E6}" presName="sibTrans" presStyleLbl="sibTrans2D1" presStyleIdx="6" presStyleCnt="9"/>
      <dgm:spPr/>
    </dgm:pt>
    <dgm:pt modelId="{BC1AA832-4F02-4334-9905-FB2E2158F9A7}" type="pres">
      <dgm:prSet presAssocID="{6F8562AC-9852-47DF-90B3-3AE0595A03E6}" presName="connectorText" presStyleLbl="sibTrans2D1" presStyleIdx="6" presStyleCnt="9"/>
      <dgm:spPr/>
    </dgm:pt>
    <dgm:pt modelId="{E08E2F8D-046C-4D86-B6E1-1B444DF23C80}" type="pres">
      <dgm:prSet presAssocID="{78E9299E-A41B-4CB6-A41B-E00AC2F95D11}" presName="node" presStyleLbl="node1" presStyleIdx="7" presStyleCnt="10">
        <dgm:presLayoutVars>
          <dgm:bulletEnabled val="1"/>
        </dgm:presLayoutVars>
      </dgm:prSet>
      <dgm:spPr/>
    </dgm:pt>
    <dgm:pt modelId="{A1D999E2-EEC3-44D8-B982-88D8547192FF}" type="pres">
      <dgm:prSet presAssocID="{20DFEC76-7D63-425F-860B-514BE0460D75}" presName="sibTrans" presStyleLbl="sibTrans2D1" presStyleIdx="7" presStyleCnt="9"/>
      <dgm:spPr/>
    </dgm:pt>
    <dgm:pt modelId="{65B5448A-4E16-403E-9EFC-F231AB0B1A09}" type="pres">
      <dgm:prSet presAssocID="{20DFEC76-7D63-425F-860B-514BE0460D75}" presName="connectorText" presStyleLbl="sibTrans2D1" presStyleIdx="7" presStyleCnt="9"/>
      <dgm:spPr/>
    </dgm:pt>
    <dgm:pt modelId="{B783ECF0-4FAC-43C4-8B5E-5928C2CDA1E2}" type="pres">
      <dgm:prSet presAssocID="{38F16625-053D-42C7-9B04-83AA16D4A9A7}" presName="node" presStyleLbl="node1" presStyleIdx="8" presStyleCnt="10">
        <dgm:presLayoutVars>
          <dgm:bulletEnabled val="1"/>
        </dgm:presLayoutVars>
      </dgm:prSet>
      <dgm:spPr/>
    </dgm:pt>
    <dgm:pt modelId="{34D3BEF7-52A5-44E0-BF02-9F11FFC9F900}" type="pres">
      <dgm:prSet presAssocID="{3CC572F7-B6A7-4435-81F9-5B2C3C5B7F89}" presName="sibTrans" presStyleLbl="sibTrans2D1" presStyleIdx="8" presStyleCnt="9"/>
      <dgm:spPr/>
    </dgm:pt>
    <dgm:pt modelId="{DBA5A504-2853-4638-93DD-EA5FD76F7ED0}" type="pres">
      <dgm:prSet presAssocID="{3CC572F7-B6A7-4435-81F9-5B2C3C5B7F89}" presName="connectorText" presStyleLbl="sibTrans2D1" presStyleIdx="8" presStyleCnt="9"/>
      <dgm:spPr/>
    </dgm:pt>
    <dgm:pt modelId="{46887635-45F8-4572-A4D9-6814BC686662}" type="pres">
      <dgm:prSet presAssocID="{B5FF8801-DEEA-4C2A-8169-AB3B96529471}" presName="node" presStyleLbl="node1" presStyleIdx="9" presStyleCnt="10">
        <dgm:presLayoutVars>
          <dgm:bulletEnabled val="1"/>
        </dgm:presLayoutVars>
      </dgm:prSet>
      <dgm:spPr/>
    </dgm:pt>
  </dgm:ptLst>
  <dgm:cxnLst>
    <dgm:cxn modelId="{39ACFC0F-EB9E-487B-B0E8-BC1D9674FAC0}" type="presOf" srcId="{93EE5A50-2C6A-424F-A614-6CA260CBE5E1}" destId="{FFFFD7B3-2D9B-4251-981F-36FDF74F081D}" srcOrd="1" destOrd="0" presId="urn:microsoft.com/office/officeart/2005/8/layout/process5"/>
    <dgm:cxn modelId="{7BE56D15-39F4-4E31-BE9D-89F9E3D57BA0}" type="presOf" srcId="{5BA66359-8FDD-479F-B8FD-EEC601B323C7}" destId="{CA72E719-8733-44F6-B168-CD925EDC1AFC}" srcOrd="0" destOrd="0" presId="urn:microsoft.com/office/officeart/2005/8/layout/process5"/>
    <dgm:cxn modelId="{253EC017-4F5F-4C5D-A45D-CCB88DF3901F}" type="presOf" srcId="{4CA7F5AA-2249-4E06-A87F-6AE0328F91E6}" destId="{34B8FAA0-12A4-4CEA-82DD-47419912666D}" srcOrd="0" destOrd="0" presId="urn:microsoft.com/office/officeart/2005/8/layout/process5"/>
    <dgm:cxn modelId="{01E4A319-C4BB-4110-8879-924233BA55EC}" type="presOf" srcId="{7B814EBA-FA41-4B91-AB30-5150F28F914B}" destId="{203BD5B9-E750-4668-BABA-D3E2760E8659}" srcOrd="1" destOrd="0" presId="urn:microsoft.com/office/officeart/2005/8/layout/process5"/>
    <dgm:cxn modelId="{12821922-E1E1-4B1C-8921-2FFC34DBC95E}" type="presOf" srcId="{93EE5A50-2C6A-424F-A614-6CA260CBE5E1}" destId="{BC72C431-F9DB-412B-95EB-D1F8D265670B}" srcOrd="0" destOrd="0" presId="urn:microsoft.com/office/officeart/2005/8/layout/process5"/>
    <dgm:cxn modelId="{71371B22-B0D8-4CDE-8012-0B33E7BABBCA}" type="presOf" srcId="{7B814EBA-FA41-4B91-AB30-5150F28F914B}" destId="{4266D7AE-BCE4-4CC1-905E-809F79E39A7C}" srcOrd="0" destOrd="0" presId="urn:microsoft.com/office/officeart/2005/8/layout/process5"/>
    <dgm:cxn modelId="{28D79E29-BE81-4711-A136-BD82F0B6CAB3}" type="presOf" srcId="{03F38C85-3740-4581-9BEF-A734499F6BDA}" destId="{B07C98CD-BA01-4084-AA6A-D811E6431EA3}" srcOrd="1" destOrd="0" presId="urn:microsoft.com/office/officeart/2005/8/layout/process5"/>
    <dgm:cxn modelId="{CF1E9135-AEB6-4B5F-9501-E808ECC6D2E1}" type="presOf" srcId="{8F9C4B6F-4FFF-4121-8E41-8E9142D2D587}" destId="{0B137ED7-DC5C-4977-A85F-5279EE3D359F}" srcOrd="0" destOrd="0" presId="urn:microsoft.com/office/officeart/2005/8/layout/process5"/>
    <dgm:cxn modelId="{AA7A6339-699B-4F0F-BEC5-A919E9DA876D}" type="presOf" srcId="{536619D9-F2BD-4832-8E39-70D2DB42DAEB}" destId="{124384C9-BC4E-4855-A360-209E8AC12094}" srcOrd="0" destOrd="0" presId="urn:microsoft.com/office/officeart/2005/8/layout/process5"/>
    <dgm:cxn modelId="{C136AC39-18FF-4358-A85E-5C90CA38C1FB}" srcId="{6D4015BD-D3C2-47B9-A3DE-C4388ABB5375}" destId="{38F16625-053D-42C7-9B04-83AA16D4A9A7}" srcOrd="8" destOrd="0" parTransId="{D07A6A55-E9B2-4EF1-87BF-0901F1005C41}" sibTransId="{3CC572F7-B6A7-4435-81F9-5B2C3C5B7F89}"/>
    <dgm:cxn modelId="{9DB2133F-5261-45F2-9137-2130F5C6C593}" type="presOf" srcId="{B5FF8801-DEEA-4C2A-8169-AB3B96529471}" destId="{46887635-45F8-4572-A4D9-6814BC686662}" srcOrd="0" destOrd="0" presId="urn:microsoft.com/office/officeart/2005/8/layout/process5"/>
    <dgm:cxn modelId="{CE5A2841-77A3-4682-9D9C-CC8167978F00}" srcId="{6D4015BD-D3C2-47B9-A3DE-C4388ABB5375}" destId="{78E9299E-A41B-4CB6-A41B-E00AC2F95D11}" srcOrd="7" destOrd="0" parTransId="{59B57423-024A-4F0A-8EB1-37083E35C3F9}" sibTransId="{20DFEC76-7D63-425F-860B-514BE0460D75}"/>
    <dgm:cxn modelId="{3BBF3F47-ABD7-4AEA-B53E-6CF08EA6524A}" type="presOf" srcId="{3CC572F7-B6A7-4435-81F9-5B2C3C5B7F89}" destId="{34D3BEF7-52A5-44E0-BF02-9F11FFC9F900}" srcOrd="0" destOrd="0" presId="urn:microsoft.com/office/officeart/2005/8/layout/process5"/>
    <dgm:cxn modelId="{98B19867-6527-4056-90AB-2B4F4B3E3D00}" type="presOf" srcId="{20DFEC76-7D63-425F-860B-514BE0460D75}" destId="{65B5448A-4E16-403E-9EFC-F231AB0B1A09}" srcOrd="1" destOrd="0" presId="urn:microsoft.com/office/officeart/2005/8/layout/process5"/>
    <dgm:cxn modelId="{180FA647-7EA8-4DC2-9BAA-2884B2998CF7}" type="presOf" srcId="{3CC572F7-B6A7-4435-81F9-5B2C3C5B7F89}" destId="{DBA5A504-2853-4638-93DD-EA5FD76F7ED0}" srcOrd="1" destOrd="0" presId="urn:microsoft.com/office/officeart/2005/8/layout/process5"/>
    <dgm:cxn modelId="{98D42371-FA77-4A01-8BEC-907043407833}" type="presOf" srcId="{6F8562AC-9852-47DF-90B3-3AE0595A03E6}" destId="{BC1AA832-4F02-4334-9905-FB2E2158F9A7}" srcOrd="1" destOrd="0" presId="urn:microsoft.com/office/officeart/2005/8/layout/process5"/>
    <dgm:cxn modelId="{B1EB477A-F33E-4014-A12C-FB3E189C7CB3}" type="presOf" srcId="{61A97D72-B62A-4C2E-8E2C-AB88738F55D1}" destId="{F140621E-ACAE-4FFD-94BA-388A2DF41A80}" srcOrd="0" destOrd="0" presId="urn:microsoft.com/office/officeart/2005/8/layout/process5"/>
    <dgm:cxn modelId="{968D197E-38E3-4E07-9F9E-5EBC5E7C3444}" type="presOf" srcId="{78E9299E-A41B-4CB6-A41B-E00AC2F95D11}" destId="{E08E2F8D-046C-4D86-B6E1-1B444DF23C80}" srcOrd="0" destOrd="0" presId="urn:microsoft.com/office/officeart/2005/8/layout/process5"/>
    <dgm:cxn modelId="{5DC6EF7E-7542-409F-9515-7CB500DCDE96}" srcId="{6D4015BD-D3C2-47B9-A3DE-C4388ABB5375}" destId="{4CA7F5AA-2249-4E06-A87F-6AE0328F91E6}" srcOrd="0" destOrd="0" parTransId="{E1744477-31FB-4375-8794-5CBA4B794FDE}" sibTransId="{3299AD1B-E0BF-437C-9463-AC150FF58F00}"/>
    <dgm:cxn modelId="{5B440D9A-F06B-4138-AAF1-1E4D20694F43}" srcId="{6D4015BD-D3C2-47B9-A3DE-C4388ABB5375}" destId="{64EC82BF-4112-4558-B0E0-A6B2500F64B3}" srcOrd="2" destOrd="0" parTransId="{0FE29545-1A3B-4EB5-A605-11AF5F9AB033}" sibTransId="{7B814EBA-FA41-4B91-AB30-5150F28F914B}"/>
    <dgm:cxn modelId="{AE558E9B-FA29-4521-BF9D-C17F55863F48}" srcId="{6D4015BD-D3C2-47B9-A3DE-C4388ABB5375}" destId="{8F9C4B6F-4FFF-4121-8E41-8E9142D2D587}" srcOrd="5" destOrd="0" parTransId="{28839FA4-2474-462C-A798-E4CB5A7AFD71}" sibTransId="{03F38C85-3740-4581-9BEF-A734499F6BDA}"/>
    <dgm:cxn modelId="{9898DA9E-6847-4296-8523-AE07A944F3CC}" type="presOf" srcId="{D4E0B63A-FEAD-4BA9-9B48-E42EF8EF2F69}" destId="{0E6BF49E-767B-4D52-9783-BFBAF0C262A6}" srcOrd="0" destOrd="0" presId="urn:microsoft.com/office/officeart/2005/8/layout/process5"/>
    <dgm:cxn modelId="{98F962A5-2B76-4EF2-ABAC-3D097E1C1358}" type="presOf" srcId="{5BA66359-8FDD-479F-B8FD-EEC601B323C7}" destId="{27C274A0-39F3-4D05-8CB4-EC5EC0225494}" srcOrd="1" destOrd="0" presId="urn:microsoft.com/office/officeart/2005/8/layout/process5"/>
    <dgm:cxn modelId="{A67E8EAB-5D42-4401-B1DE-304FBB7C1186}" type="presOf" srcId="{3299AD1B-E0BF-437C-9463-AC150FF58F00}" destId="{90639CCA-2F6C-40E6-93EA-CA9BA5EFD2C8}" srcOrd="1" destOrd="0" presId="urn:microsoft.com/office/officeart/2005/8/layout/process5"/>
    <dgm:cxn modelId="{71F124AE-983C-4250-8306-F6CFDA9ED29D}" type="presOf" srcId="{0E251CF9-5641-4401-AD2E-D756BEA15B30}" destId="{FA9E0358-4766-4D14-9713-34B95A907761}" srcOrd="0" destOrd="0" presId="urn:microsoft.com/office/officeart/2005/8/layout/process5"/>
    <dgm:cxn modelId="{7CC075B7-D38D-42F8-8F7C-E3EE186F81E3}" srcId="{6D4015BD-D3C2-47B9-A3DE-C4388ABB5375}" destId="{B5FF8801-DEEA-4C2A-8169-AB3B96529471}" srcOrd="9" destOrd="0" parTransId="{6A16B1AE-FCB0-401D-A101-3F6BD02ECAEE}" sibTransId="{D8848DB5-D355-4C18-ACDC-BD731905AB46}"/>
    <dgm:cxn modelId="{84630EBD-30F1-45BB-B0BD-B5110E9F8BA8}" type="presOf" srcId="{C2D342B0-638D-4F7E-A59B-B4BBF29E702E}" destId="{37F7837A-1521-4D78-8A98-6917C4EB4AA2}" srcOrd="1" destOrd="0" presId="urn:microsoft.com/office/officeart/2005/8/layout/process5"/>
    <dgm:cxn modelId="{3F7606BF-0218-43A0-AC0D-1F17E5C58723}" type="presOf" srcId="{6F8562AC-9852-47DF-90B3-3AE0595A03E6}" destId="{7651C7B0-2608-44A8-8294-3D494BE997AF}" srcOrd="0" destOrd="0" presId="urn:microsoft.com/office/officeart/2005/8/layout/process5"/>
    <dgm:cxn modelId="{529AA1C7-2996-40B8-905B-9991367EB485}" type="presOf" srcId="{03F38C85-3740-4581-9BEF-A734499F6BDA}" destId="{52BBC1B7-3BEE-44BF-8B56-4586DD596371}" srcOrd="0" destOrd="0" presId="urn:microsoft.com/office/officeart/2005/8/layout/process5"/>
    <dgm:cxn modelId="{8847DAC8-E963-47C5-A370-D0BBA7B32B68}" type="presOf" srcId="{20DFEC76-7D63-425F-860B-514BE0460D75}" destId="{A1D999E2-EEC3-44D8-B982-88D8547192FF}" srcOrd="0" destOrd="0" presId="urn:microsoft.com/office/officeart/2005/8/layout/process5"/>
    <dgm:cxn modelId="{A35713D4-AE90-44A9-A651-56BE5187FADD}" srcId="{6D4015BD-D3C2-47B9-A3DE-C4388ABB5375}" destId="{D4E0B63A-FEAD-4BA9-9B48-E42EF8EF2F69}" srcOrd="1" destOrd="0" parTransId="{58C56500-5FB2-47E4-8406-57062B7E907A}" sibTransId="{5BA66359-8FDD-479F-B8FD-EEC601B323C7}"/>
    <dgm:cxn modelId="{AF282CD4-EDF1-45F0-AAE2-0840D97D7D11}" type="presOf" srcId="{64EC82BF-4112-4558-B0E0-A6B2500F64B3}" destId="{38386C52-DAB9-4C4E-AC56-AF4C2A994C3C}" srcOrd="0" destOrd="0" presId="urn:microsoft.com/office/officeart/2005/8/layout/process5"/>
    <dgm:cxn modelId="{7EA3CCD5-1E10-4A95-9F68-D8F613BA6BCD}" type="presOf" srcId="{3299AD1B-E0BF-437C-9463-AC150FF58F00}" destId="{64B6F49E-43A6-4F64-BE0C-AD7E3F74F6F2}" srcOrd="0" destOrd="0" presId="urn:microsoft.com/office/officeart/2005/8/layout/process5"/>
    <dgm:cxn modelId="{66CAA5E5-ECE5-4A63-93EE-0B26DC4B5E1C}" type="presOf" srcId="{38F16625-053D-42C7-9B04-83AA16D4A9A7}" destId="{B783ECF0-4FAC-43C4-8B5E-5928C2CDA1E2}" srcOrd="0" destOrd="0" presId="urn:microsoft.com/office/officeart/2005/8/layout/process5"/>
    <dgm:cxn modelId="{80DD78EA-550D-4EF1-8679-721E8D1EE433}" srcId="{6D4015BD-D3C2-47B9-A3DE-C4388ABB5375}" destId="{536619D9-F2BD-4832-8E39-70D2DB42DAEB}" srcOrd="6" destOrd="0" parTransId="{54791587-0854-4684-BB77-BD04EA193C34}" sibTransId="{6F8562AC-9852-47DF-90B3-3AE0595A03E6}"/>
    <dgm:cxn modelId="{5A4B06EB-1649-4A62-86E3-EC4C4B33E5E3}" type="presOf" srcId="{C2D342B0-638D-4F7E-A59B-B4BBF29E702E}" destId="{FE6642BA-9A66-4A6A-9EB1-360F7896AE70}" srcOrd="0" destOrd="0" presId="urn:microsoft.com/office/officeart/2005/8/layout/process5"/>
    <dgm:cxn modelId="{BE30D9FE-68AD-4510-BB19-8327AFAE0694}" srcId="{6D4015BD-D3C2-47B9-A3DE-C4388ABB5375}" destId="{0E251CF9-5641-4401-AD2E-D756BEA15B30}" srcOrd="3" destOrd="0" parTransId="{2238C5B4-DE4D-4E98-8C3A-03C26DE00F50}" sibTransId="{93EE5A50-2C6A-424F-A614-6CA260CBE5E1}"/>
    <dgm:cxn modelId="{C70E33FF-8465-4E04-81F8-CBD1C3163D34}" type="presOf" srcId="{6D4015BD-D3C2-47B9-A3DE-C4388ABB5375}" destId="{0F6A6F62-1557-4EE5-BE80-F2403B03E560}" srcOrd="0" destOrd="0" presId="urn:microsoft.com/office/officeart/2005/8/layout/process5"/>
    <dgm:cxn modelId="{F819CEFF-CFD7-4F27-94BA-45BE64B5A8A7}" srcId="{6D4015BD-D3C2-47B9-A3DE-C4388ABB5375}" destId="{61A97D72-B62A-4C2E-8E2C-AB88738F55D1}" srcOrd="4" destOrd="0" parTransId="{CFE3D0D8-52DE-4C37-83ED-845530F1005B}" sibTransId="{C2D342B0-638D-4F7E-A59B-B4BBF29E702E}"/>
    <dgm:cxn modelId="{111410DB-4498-4D36-9564-1FDFCC72C930}" type="presParOf" srcId="{0F6A6F62-1557-4EE5-BE80-F2403B03E560}" destId="{34B8FAA0-12A4-4CEA-82DD-47419912666D}" srcOrd="0" destOrd="0" presId="urn:microsoft.com/office/officeart/2005/8/layout/process5"/>
    <dgm:cxn modelId="{40BAAD58-79AB-409E-9A22-4248EEC95363}" type="presParOf" srcId="{0F6A6F62-1557-4EE5-BE80-F2403B03E560}" destId="{64B6F49E-43A6-4F64-BE0C-AD7E3F74F6F2}" srcOrd="1" destOrd="0" presId="urn:microsoft.com/office/officeart/2005/8/layout/process5"/>
    <dgm:cxn modelId="{91D6891A-9E72-4FB6-B8A6-04D363A73A13}" type="presParOf" srcId="{64B6F49E-43A6-4F64-BE0C-AD7E3F74F6F2}" destId="{90639CCA-2F6C-40E6-93EA-CA9BA5EFD2C8}" srcOrd="0" destOrd="0" presId="urn:microsoft.com/office/officeart/2005/8/layout/process5"/>
    <dgm:cxn modelId="{F73F7418-0B37-470D-A93D-48FAAD4497F9}" type="presParOf" srcId="{0F6A6F62-1557-4EE5-BE80-F2403B03E560}" destId="{0E6BF49E-767B-4D52-9783-BFBAF0C262A6}" srcOrd="2" destOrd="0" presId="urn:microsoft.com/office/officeart/2005/8/layout/process5"/>
    <dgm:cxn modelId="{482D6B46-E393-4BB3-9968-24A7EBAA74FE}" type="presParOf" srcId="{0F6A6F62-1557-4EE5-BE80-F2403B03E560}" destId="{CA72E719-8733-44F6-B168-CD925EDC1AFC}" srcOrd="3" destOrd="0" presId="urn:microsoft.com/office/officeart/2005/8/layout/process5"/>
    <dgm:cxn modelId="{B3C60E15-4229-4234-B401-55A425CD5EE1}" type="presParOf" srcId="{CA72E719-8733-44F6-B168-CD925EDC1AFC}" destId="{27C274A0-39F3-4D05-8CB4-EC5EC0225494}" srcOrd="0" destOrd="0" presId="urn:microsoft.com/office/officeart/2005/8/layout/process5"/>
    <dgm:cxn modelId="{AC819813-B48C-4A8B-ACEE-91B1E5BA388A}" type="presParOf" srcId="{0F6A6F62-1557-4EE5-BE80-F2403B03E560}" destId="{38386C52-DAB9-4C4E-AC56-AF4C2A994C3C}" srcOrd="4" destOrd="0" presId="urn:microsoft.com/office/officeart/2005/8/layout/process5"/>
    <dgm:cxn modelId="{3132BE81-9E6C-4592-B758-D17E6F289B86}" type="presParOf" srcId="{0F6A6F62-1557-4EE5-BE80-F2403B03E560}" destId="{4266D7AE-BCE4-4CC1-905E-809F79E39A7C}" srcOrd="5" destOrd="0" presId="urn:microsoft.com/office/officeart/2005/8/layout/process5"/>
    <dgm:cxn modelId="{96E3FBDD-0E52-4A7D-AA1A-ADC52D754469}" type="presParOf" srcId="{4266D7AE-BCE4-4CC1-905E-809F79E39A7C}" destId="{203BD5B9-E750-4668-BABA-D3E2760E8659}" srcOrd="0" destOrd="0" presId="urn:microsoft.com/office/officeart/2005/8/layout/process5"/>
    <dgm:cxn modelId="{D7DDE744-96F9-4A4E-A371-877584877FFE}" type="presParOf" srcId="{0F6A6F62-1557-4EE5-BE80-F2403B03E560}" destId="{FA9E0358-4766-4D14-9713-34B95A907761}" srcOrd="6" destOrd="0" presId="urn:microsoft.com/office/officeart/2005/8/layout/process5"/>
    <dgm:cxn modelId="{90851A3B-3DC0-4609-8C1F-E8F5CCAFC966}" type="presParOf" srcId="{0F6A6F62-1557-4EE5-BE80-F2403B03E560}" destId="{BC72C431-F9DB-412B-95EB-D1F8D265670B}" srcOrd="7" destOrd="0" presId="urn:microsoft.com/office/officeart/2005/8/layout/process5"/>
    <dgm:cxn modelId="{D48A4D7E-0701-4FB8-9BD5-57A7D9856171}" type="presParOf" srcId="{BC72C431-F9DB-412B-95EB-D1F8D265670B}" destId="{FFFFD7B3-2D9B-4251-981F-36FDF74F081D}" srcOrd="0" destOrd="0" presId="urn:microsoft.com/office/officeart/2005/8/layout/process5"/>
    <dgm:cxn modelId="{CC592568-DC06-40AD-8B8C-DB774F71A5A1}" type="presParOf" srcId="{0F6A6F62-1557-4EE5-BE80-F2403B03E560}" destId="{F140621E-ACAE-4FFD-94BA-388A2DF41A80}" srcOrd="8" destOrd="0" presId="urn:microsoft.com/office/officeart/2005/8/layout/process5"/>
    <dgm:cxn modelId="{D3946327-52FA-4007-989D-F67866DB36FF}" type="presParOf" srcId="{0F6A6F62-1557-4EE5-BE80-F2403B03E560}" destId="{FE6642BA-9A66-4A6A-9EB1-360F7896AE70}" srcOrd="9" destOrd="0" presId="urn:microsoft.com/office/officeart/2005/8/layout/process5"/>
    <dgm:cxn modelId="{7D52E150-86F4-40E3-ADEF-17BAA22F3532}" type="presParOf" srcId="{FE6642BA-9A66-4A6A-9EB1-360F7896AE70}" destId="{37F7837A-1521-4D78-8A98-6917C4EB4AA2}" srcOrd="0" destOrd="0" presId="urn:microsoft.com/office/officeart/2005/8/layout/process5"/>
    <dgm:cxn modelId="{F7023847-3917-4C13-B763-92FFBE737BEC}" type="presParOf" srcId="{0F6A6F62-1557-4EE5-BE80-F2403B03E560}" destId="{0B137ED7-DC5C-4977-A85F-5279EE3D359F}" srcOrd="10" destOrd="0" presId="urn:microsoft.com/office/officeart/2005/8/layout/process5"/>
    <dgm:cxn modelId="{8E4AE9EC-856B-4252-BABA-6FFA416A5CE6}" type="presParOf" srcId="{0F6A6F62-1557-4EE5-BE80-F2403B03E560}" destId="{52BBC1B7-3BEE-44BF-8B56-4586DD596371}" srcOrd="11" destOrd="0" presId="urn:microsoft.com/office/officeart/2005/8/layout/process5"/>
    <dgm:cxn modelId="{C55326A5-7F26-4B31-97E1-AF78E04B52A5}" type="presParOf" srcId="{52BBC1B7-3BEE-44BF-8B56-4586DD596371}" destId="{B07C98CD-BA01-4084-AA6A-D811E6431EA3}" srcOrd="0" destOrd="0" presId="urn:microsoft.com/office/officeart/2005/8/layout/process5"/>
    <dgm:cxn modelId="{D0BB0559-EA37-4BDA-8D96-28B8621906FF}" type="presParOf" srcId="{0F6A6F62-1557-4EE5-BE80-F2403B03E560}" destId="{124384C9-BC4E-4855-A360-209E8AC12094}" srcOrd="12" destOrd="0" presId="urn:microsoft.com/office/officeart/2005/8/layout/process5"/>
    <dgm:cxn modelId="{F890A97D-21DF-4283-BB8B-AA6659D436A6}" type="presParOf" srcId="{0F6A6F62-1557-4EE5-BE80-F2403B03E560}" destId="{7651C7B0-2608-44A8-8294-3D494BE997AF}" srcOrd="13" destOrd="0" presId="urn:microsoft.com/office/officeart/2005/8/layout/process5"/>
    <dgm:cxn modelId="{54B8A82F-EFDC-4023-ADF9-E9B2CF09B1C5}" type="presParOf" srcId="{7651C7B0-2608-44A8-8294-3D494BE997AF}" destId="{BC1AA832-4F02-4334-9905-FB2E2158F9A7}" srcOrd="0" destOrd="0" presId="urn:microsoft.com/office/officeart/2005/8/layout/process5"/>
    <dgm:cxn modelId="{CEC6155D-6F41-4DDD-AF2C-E081E1FAB155}" type="presParOf" srcId="{0F6A6F62-1557-4EE5-BE80-F2403B03E560}" destId="{E08E2F8D-046C-4D86-B6E1-1B444DF23C80}" srcOrd="14" destOrd="0" presId="urn:microsoft.com/office/officeart/2005/8/layout/process5"/>
    <dgm:cxn modelId="{7BF85C74-24DC-4B49-B86D-CE55B8177D00}" type="presParOf" srcId="{0F6A6F62-1557-4EE5-BE80-F2403B03E560}" destId="{A1D999E2-EEC3-44D8-B982-88D8547192FF}" srcOrd="15" destOrd="0" presId="urn:microsoft.com/office/officeart/2005/8/layout/process5"/>
    <dgm:cxn modelId="{DDECE0E8-CE85-4D49-BB2B-5B9E6520EC8A}" type="presParOf" srcId="{A1D999E2-EEC3-44D8-B982-88D8547192FF}" destId="{65B5448A-4E16-403E-9EFC-F231AB0B1A09}" srcOrd="0" destOrd="0" presId="urn:microsoft.com/office/officeart/2005/8/layout/process5"/>
    <dgm:cxn modelId="{E6C0D467-4EB6-4F62-A80E-A0B083B9EB86}" type="presParOf" srcId="{0F6A6F62-1557-4EE5-BE80-F2403B03E560}" destId="{B783ECF0-4FAC-43C4-8B5E-5928C2CDA1E2}" srcOrd="16" destOrd="0" presId="urn:microsoft.com/office/officeart/2005/8/layout/process5"/>
    <dgm:cxn modelId="{CAAC333B-3D04-4E13-A67A-3D1173998715}" type="presParOf" srcId="{0F6A6F62-1557-4EE5-BE80-F2403B03E560}" destId="{34D3BEF7-52A5-44E0-BF02-9F11FFC9F900}" srcOrd="17" destOrd="0" presId="urn:microsoft.com/office/officeart/2005/8/layout/process5"/>
    <dgm:cxn modelId="{AD43923C-76E5-480C-9E58-CEBBEE6365FF}" type="presParOf" srcId="{34D3BEF7-52A5-44E0-BF02-9F11FFC9F900}" destId="{DBA5A504-2853-4638-93DD-EA5FD76F7ED0}" srcOrd="0" destOrd="0" presId="urn:microsoft.com/office/officeart/2005/8/layout/process5"/>
    <dgm:cxn modelId="{165D200C-BF8F-4576-B1B6-9402412EB3AF}" type="presParOf" srcId="{0F6A6F62-1557-4EE5-BE80-F2403B03E560}" destId="{46887635-45F8-4572-A4D9-6814BC686662}" srcOrd="1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B1A2C-D104-42DF-8FD9-0CA76C27808C}">
      <dsp:nvSpPr>
        <dsp:cNvPr id="0" name=""/>
        <dsp:cNvSpPr/>
      </dsp:nvSpPr>
      <dsp:spPr>
        <a:xfrm>
          <a:off x="1506644" y="205885"/>
          <a:ext cx="4086041" cy="14190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8987A-E92C-41B4-93CB-657B7839C2B6}">
      <dsp:nvSpPr>
        <dsp:cNvPr id="0" name=""/>
        <dsp:cNvSpPr/>
      </dsp:nvSpPr>
      <dsp:spPr>
        <a:xfrm>
          <a:off x="3212186" y="3731016"/>
          <a:ext cx="791868" cy="506795"/>
        </a:xfrm>
        <a:prstGeom prst="downArrow">
          <a:avLst/>
        </a:prstGeom>
        <a:solidFill>
          <a:schemeClr val="accent2">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FFF020-B430-4C02-B37D-FBA10073CBC1}">
      <dsp:nvSpPr>
        <dsp:cNvPr id="0" name=""/>
        <dsp:cNvSpPr/>
      </dsp:nvSpPr>
      <dsp:spPr>
        <a:xfrm>
          <a:off x="1702457" y="4117716"/>
          <a:ext cx="3800969" cy="95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u="sng" kern="1200" dirty="0"/>
            <a:t>DECISIONES</a:t>
          </a:r>
        </a:p>
      </dsp:txBody>
      <dsp:txXfrm>
        <a:off x="1702457" y="4117716"/>
        <a:ext cx="3800969" cy="950242"/>
      </dsp:txXfrm>
    </dsp:sp>
    <dsp:sp modelId="{6BD94B91-8D21-44C9-8436-66FC9D5A5956}">
      <dsp:nvSpPr>
        <dsp:cNvPr id="0" name=""/>
        <dsp:cNvSpPr/>
      </dsp:nvSpPr>
      <dsp:spPr>
        <a:xfrm>
          <a:off x="2897894" y="1734508"/>
          <a:ext cx="1613953" cy="142536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Escenarios</a:t>
          </a:r>
        </a:p>
      </dsp:txBody>
      <dsp:txXfrm>
        <a:off x="3134252" y="1943248"/>
        <a:ext cx="1141237" cy="1007883"/>
      </dsp:txXfrm>
    </dsp:sp>
    <dsp:sp modelId="{45463610-C544-4824-9F20-B40B6EBE39C7}">
      <dsp:nvSpPr>
        <dsp:cNvPr id="0" name=""/>
        <dsp:cNvSpPr/>
      </dsp:nvSpPr>
      <dsp:spPr>
        <a:xfrm>
          <a:off x="1972262" y="665169"/>
          <a:ext cx="1425363" cy="142536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Modelos</a:t>
          </a:r>
        </a:p>
      </dsp:txBody>
      <dsp:txXfrm>
        <a:off x="2181002" y="873909"/>
        <a:ext cx="1007883" cy="1007883"/>
      </dsp:txXfrm>
    </dsp:sp>
    <dsp:sp modelId="{D357E988-80BB-4B8C-A619-94B4517FB68E}">
      <dsp:nvSpPr>
        <dsp:cNvPr id="0" name=""/>
        <dsp:cNvSpPr/>
      </dsp:nvSpPr>
      <dsp:spPr>
        <a:xfrm>
          <a:off x="3429301" y="320548"/>
          <a:ext cx="1425363" cy="142536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Técnicas</a:t>
          </a:r>
        </a:p>
      </dsp:txBody>
      <dsp:txXfrm>
        <a:off x="3638041" y="529288"/>
        <a:ext cx="1007883" cy="1007883"/>
      </dsp:txXfrm>
    </dsp:sp>
    <dsp:sp modelId="{49B932DE-3941-480C-984E-8EC5D8DCB045}">
      <dsp:nvSpPr>
        <dsp:cNvPr id="0" name=""/>
        <dsp:cNvSpPr/>
      </dsp:nvSpPr>
      <dsp:spPr>
        <a:xfrm>
          <a:off x="1338767" y="31674"/>
          <a:ext cx="4434464" cy="3547571"/>
        </a:xfrm>
        <a:prstGeom prst="funnel">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18704-57AC-4297-8AC6-B5493F8F32B2}">
      <dsp:nvSpPr>
        <dsp:cNvPr id="0" name=""/>
        <dsp:cNvSpPr/>
      </dsp:nvSpPr>
      <dsp:spPr>
        <a:xfrm>
          <a:off x="0" y="0"/>
          <a:ext cx="1102617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E5135-1ED5-409B-BB26-B35E0A89E85B}">
      <dsp:nvSpPr>
        <dsp:cNvPr id="0" name=""/>
        <dsp:cNvSpPr/>
      </dsp:nvSpPr>
      <dsp:spPr>
        <a:xfrm>
          <a:off x="0" y="0"/>
          <a:ext cx="2076021"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just" defTabSz="2889250">
            <a:lnSpc>
              <a:spcPct val="90000"/>
            </a:lnSpc>
            <a:spcBef>
              <a:spcPct val="0"/>
            </a:spcBef>
            <a:spcAft>
              <a:spcPct val="35000"/>
            </a:spcAft>
            <a:buNone/>
          </a:pPr>
          <a:r>
            <a:rPr lang="es-EC" sz="6500" kern="1200" dirty="0"/>
            <a:t> </a:t>
          </a:r>
        </a:p>
      </dsp:txBody>
      <dsp:txXfrm>
        <a:off x="0" y="0"/>
        <a:ext cx="2076021" cy="5418667"/>
      </dsp:txXfrm>
    </dsp:sp>
    <dsp:sp modelId="{24E8BE79-7B94-4D94-9A3F-635DE0CB4CF6}">
      <dsp:nvSpPr>
        <dsp:cNvPr id="0" name=""/>
        <dsp:cNvSpPr/>
      </dsp:nvSpPr>
      <dsp:spPr>
        <a:xfrm>
          <a:off x="2032250" y="84666"/>
          <a:ext cx="87939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s-EC" sz="2200" kern="1200" dirty="0"/>
            <a:t>Industrias Ales en su afán de diversificar su portafolio de productos, constantemente se ve obligado a generar nuevas líneas de negocio o mejorar las existentes, para ello es imperante realizar inversiones en pro de la obtención de réditos económicos.</a:t>
          </a:r>
        </a:p>
      </dsp:txBody>
      <dsp:txXfrm>
        <a:off x="2032250" y="84666"/>
        <a:ext cx="8793980" cy="1693333"/>
      </dsp:txXfrm>
    </dsp:sp>
    <dsp:sp modelId="{87F16A47-3AB3-4B35-978D-A655B1A06AD7}">
      <dsp:nvSpPr>
        <dsp:cNvPr id="0" name=""/>
        <dsp:cNvSpPr/>
      </dsp:nvSpPr>
      <dsp:spPr>
        <a:xfrm>
          <a:off x="2076021" y="1778000"/>
          <a:ext cx="8304085"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38A87A-3246-42FA-AB14-57C1A69CE67B}">
      <dsp:nvSpPr>
        <dsp:cNvPr id="0" name=""/>
        <dsp:cNvSpPr/>
      </dsp:nvSpPr>
      <dsp:spPr>
        <a:xfrm>
          <a:off x="2032250" y="1862666"/>
          <a:ext cx="87939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endParaRPr lang="es-EC" sz="2200" kern="1200" dirty="0"/>
        </a:p>
        <a:p>
          <a:pPr marL="0" lvl="0" indent="0" algn="just" defTabSz="977900">
            <a:lnSpc>
              <a:spcPct val="90000"/>
            </a:lnSpc>
            <a:spcBef>
              <a:spcPct val="0"/>
            </a:spcBef>
            <a:spcAft>
              <a:spcPct val="35000"/>
            </a:spcAft>
            <a:buNone/>
          </a:pPr>
          <a:r>
            <a:rPr lang="es-EC" sz="2200" kern="1200" dirty="0"/>
            <a:t>Dichas inversiones deben ser valuadas financieramente a fin de medir el impacto económico que las mismas generarán y de qué manera contribuirán en los objetivos corporativos.</a:t>
          </a:r>
        </a:p>
      </dsp:txBody>
      <dsp:txXfrm>
        <a:off x="2032250" y="1862666"/>
        <a:ext cx="8793980" cy="1693333"/>
      </dsp:txXfrm>
    </dsp:sp>
    <dsp:sp modelId="{453ACF1E-207C-4BAE-94DA-032BE9041337}">
      <dsp:nvSpPr>
        <dsp:cNvPr id="0" name=""/>
        <dsp:cNvSpPr/>
      </dsp:nvSpPr>
      <dsp:spPr>
        <a:xfrm>
          <a:off x="2076021" y="3556000"/>
          <a:ext cx="8304085"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90957-E095-4EE2-BE9D-D316ECC26CF7}">
      <dsp:nvSpPr>
        <dsp:cNvPr id="0" name=""/>
        <dsp:cNvSpPr/>
      </dsp:nvSpPr>
      <dsp:spPr>
        <a:xfrm>
          <a:off x="2032250" y="3640666"/>
          <a:ext cx="87939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s-EC" sz="2200" kern="1200" dirty="0"/>
            <a:t>Al ser una empresa con fines de lucro, los accionistas buscan potencializar su inversión y para ello es importante acrecentar los ingresos u optimizar costos y gastos y es aquí donde el gobierno corporativo utiliza los recursos disponibles para ejecutar proyectos que generen las metas planteadas.</a:t>
          </a:r>
        </a:p>
      </dsp:txBody>
      <dsp:txXfrm>
        <a:off x="2032250" y="3640666"/>
        <a:ext cx="8793980" cy="1693333"/>
      </dsp:txXfrm>
    </dsp:sp>
    <dsp:sp modelId="{099C73D0-85F0-44B8-8B61-9A3C9D6A7BE6}">
      <dsp:nvSpPr>
        <dsp:cNvPr id="0" name=""/>
        <dsp:cNvSpPr/>
      </dsp:nvSpPr>
      <dsp:spPr>
        <a:xfrm>
          <a:off x="2076021" y="5334000"/>
          <a:ext cx="8304085"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18704-57AC-4297-8AC6-B5493F8F32B2}">
      <dsp:nvSpPr>
        <dsp:cNvPr id="0" name=""/>
        <dsp:cNvSpPr/>
      </dsp:nvSpPr>
      <dsp:spPr>
        <a:xfrm>
          <a:off x="0" y="0"/>
          <a:ext cx="1102617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E5135-1ED5-409B-BB26-B35E0A89E85B}">
      <dsp:nvSpPr>
        <dsp:cNvPr id="0" name=""/>
        <dsp:cNvSpPr/>
      </dsp:nvSpPr>
      <dsp:spPr>
        <a:xfrm>
          <a:off x="0" y="0"/>
          <a:ext cx="2076021"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just" defTabSz="2889250">
            <a:lnSpc>
              <a:spcPct val="90000"/>
            </a:lnSpc>
            <a:spcBef>
              <a:spcPct val="0"/>
            </a:spcBef>
            <a:spcAft>
              <a:spcPct val="35000"/>
            </a:spcAft>
            <a:buNone/>
          </a:pPr>
          <a:r>
            <a:rPr lang="es-EC" sz="6500" kern="1200" dirty="0"/>
            <a:t> </a:t>
          </a:r>
        </a:p>
      </dsp:txBody>
      <dsp:txXfrm>
        <a:off x="0" y="0"/>
        <a:ext cx="2076021" cy="5418667"/>
      </dsp:txXfrm>
    </dsp:sp>
    <dsp:sp modelId="{24E8BE79-7B94-4D94-9A3F-635DE0CB4CF6}">
      <dsp:nvSpPr>
        <dsp:cNvPr id="0" name=""/>
        <dsp:cNvSpPr/>
      </dsp:nvSpPr>
      <dsp:spPr>
        <a:xfrm>
          <a:off x="2032250" y="84666"/>
          <a:ext cx="87939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endParaRPr lang="es-EC" sz="2100" kern="1200" dirty="0"/>
        </a:p>
        <a:p>
          <a:pPr marL="0" lvl="0" indent="0" algn="just" defTabSz="933450">
            <a:lnSpc>
              <a:spcPct val="90000"/>
            </a:lnSpc>
            <a:spcBef>
              <a:spcPct val="0"/>
            </a:spcBef>
            <a:spcAft>
              <a:spcPct val="35000"/>
            </a:spcAft>
            <a:buNone/>
          </a:pPr>
          <a:r>
            <a:rPr lang="es-EC" sz="2100" kern="1200" dirty="0"/>
            <a:t>Industrias Ales C.A. no contaba con una metodología que facilite la toma de decisiones en un portfolio de inversión, las decisiones de inversión basaban su criterio en utilidades positivas, sin considerar el costo del dinero en el tiempo que la inversión generaba.</a:t>
          </a:r>
        </a:p>
      </dsp:txBody>
      <dsp:txXfrm>
        <a:off x="2032250" y="84666"/>
        <a:ext cx="8793980" cy="1693333"/>
      </dsp:txXfrm>
    </dsp:sp>
    <dsp:sp modelId="{87F16A47-3AB3-4B35-978D-A655B1A06AD7}">
      <dsp:nvSpPr>
        <dsp:cNvPr id="0" name=""/>
        <dsp:cNvSpPr/>
      </dsp:nvSpPr>
      <dsp:spPr>
        <a:xfrm>
          <a:off x="2076021" y="1778000"/>
          <a:ext cx="8304085"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38A87A-3246-42FA-AB14-57C1A69CE67B}">
      <dsp:nvSpPr>
        <dsp:cNvPr id="0" name=""/>
        <dsp:cNvSpPr/>
      </dsp:nvSpPr>
      <dsp:spPr>
        <a:xfrm>
          <a:off x="2032250" y="1862666"/>
          <a:ext cx="87939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s-EC" sz="2100" kern="1200" dirty="0"/>
            <a:t>La matriz de evaluación financiera de proyectos es un complemento al trabajo que ya se venía realizando anteriormente, se pretende que favorezca al análisis financiero y permita generar eficiencias tanto financieras como operativas.</a:t>
          </a:r>
        </a:p>
      </dsp:txBody>
      <dsp:txXfrm>
        <a:off x="2032250" y="1862666"/>
        <a:ext cx="8793980" cy="1693333"/>
      </dsp:txXfrm>
    </dsp:sp>
    <dsp:sp modelId="{453ACF1E-207C-4BAE-94DA-032BE9041337}">
      <dsp:nvSpPr>
        <dsp:cNvPr id="0" name=""/>
        <dsp:cNvSpPr/>
      </dsp:nvSpPr>
      <dsp:spPr>
        <a:xfrm>
          <a:off x="2076021" y="3556000"/>
          <a:ext cx="8304085"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297463-3425-445E-A44A-978FA43B7EBB}">
      <dsp:nvSpPr>
        <dsp:cNvPr id="0" name=""/>
        <dsp:cNvSpPr/>
      </dsp:nvSpPr>
      <dsp:spPr>
        <a:xfrm>
          <a:off x="2231723" y="3640666"/>
          <a:ext cx="8684058"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Font typeface="Symbol" panose="05050102010706020507" pitchFamily="18" charset="2"/>
            <a:buNone/>
          </a:pPr>
          <a:r>
            <a:rPr lang="es-EC" sz="2100" kern="1200" dirty="0"/>
            <a:t>Se ha creado una metodología que permita el cálculo de una tasa WACC a ser utilizada en la valuación financiera de proyectos de inversión con la finalidad que la alta gerencia pueda tomar decisiones para las inversiones futuras.</a:t>
          </a:r>
        </a:p>
      </dsp:txBody>
      <dsp:txXfrm>
        <a:off x="2231723" y="3640666"/>
        <a:ext cx="8684058" cy="1693333"/>
      </dsp:txXfrm>
    </dsp:sp>
    <dsp:sp modelId="{255F315B-3E96-4F8D-ADA9-F617DC898914}">
      <dsp:nvSpPr>
        <dsp:cNvPr id="0" name=""/>
        <dsp:cNvSpPr/>
      </dsp:nvSpPr>
      <dsp:spPr>
        <a:xfrm>
          <a:off x="2076021" y="5334000"/>
          <a:ext cx="8304085"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18704-57AC-4297-8AC6-B5493F8F32B2}">
      <dsp:nvSpPr>
        <dsp:cNvPr id="0" name=""/>
        <dsp:cNvSpPr/>
      </dsp:nvSpPr>
      <dsp:spPr>
        <a:xfrm>
          <a:off x="0" y="0"/>
          <a:ext cx="1102617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E5135-1ED5-409B-BB26-B35E0A89E85B}">
      <dsp:nvSpPr>
        <dsp:cNvPr id="0" name=""/>
        <dsp:cNvSpPr/>
      </dsp:nvSpPr>
      <dsp:spPr>
        <a:xfrm>
          <a:off x="0" y="0"/>
          <a:ext cx="2076021"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just" defTabSz="2889250">
            <a:lnSpc>
              <a:spcPct val="90000"/>
            </a:lnSpc>
            <a:spcBef>
              <a:spcPct val="0"/>
            </a:spcBef>
            <a:spcAft>
              <a:spcPct val="35000"/>
            </a:spcAft>
            <a:buNone/>
          </a:pPr>
          <a:r>
            <a:rPr lang="es-EC" sz="6500" kern="1200" dirty="0"/>
            <a:t> </a:t>
          </a:r>
        </a:p>
      </dsp:txBody>
      <dsp:txXfrm>
        <a:off x="0" y="0"/>
        <a:ext cx="2076021" cy="5418667"/>
      </dsp:txXfrm>
    </dsp:sp>
    <dsp:sp modelId="{24E8BE79-7B94-4D94-9A3F-635DE0CB4CF6}">
      <dsp:nvSpPr>
        <dsp:cNvPr id="0" name=""/>
        <dsp:cNvSpPr/>
      </dsp:nvSpPr>
      <dsp:spPr>
        <a:xfrm>
          <a:off x="2032250" y="84666"/>
          <a:ext cx="87939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kern="1200" dirty="0"/>
            <a:t>El mundo contemporáneo nos ofrece acceso ilimitado a la información, razón por la cual se recomienda mantener actualizada la matriz del cálculo del WACC a fin de poder administrar riesgos potenciales.</a:t>
          </a:r>
        </a:p>
      </dsp:txBody>
      <dsp:txXfrm>
        <a:off x="2032250" y="84666"/>
        <a:ext cx="8793980" cy="1693333"/>
      </dsp:txXfrm>
    </dsp:sp>
    <dsp:sp modelId="{87F16A47-3AB3-4B35-978D-A655B1A06AD7}">
      <dsp:nvSpPr>
        <dsp:cNvPr id="0" name=""/>
        <dsp:cNvSpPr/>
      </dsp:nvSpPr>
      <dsp:spPr>
        <a:xfrm>
          <a:off x="2076021" y="1778000"/>
          <a:ext cx="8304085"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38A87A-3246-42FA-AB14-57C1A69CE67B}">
      <dsp:nvSpPr>
        <dsp:cNvPr id="0" name=""/>
        <dsp:cNvSpPr/>
      </dsp:nvSpPr>
      <dsp:spPr>
        <a:xfrm>
          <a:off x="2032250" y="1862666"/>
          <a:ext cx="87939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kern="1200" dirty="0"/>
            <a:t>Adoptar el modelo establecido para el cálculo la tasa de WACC en todos los proyectos de inversión, a fin de que sean comparables unos con otros y así no obtener sesgos en la toma de decisiones.</a:t>
          </a:r>
        </a:p>
      </dsp:txBody>
      <dsp:txXfrm>
        <a:off x="2032250" y="1862666"/>
        <a:ext cx="8793980" cy="1693333"/>
      </dsp:txXfrm>
    </dsp:sp>
    <dsp:sp modelId="{453ACF1E-207C-4BAE-94DA-032BE9041337}">
      <dsp:nvSpPr>
        <dsp:cNvPr id="0" name=""/>
        <dsp:cNvSpPr/>
      </dsp:nvSpPr>
      <dsp:spPr>
        <a:xfrm>
          <a:off x="2076021" y="3556000"/>
          <a:ext cx="8304085"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90957-E095-4EE2-BE9D-D316ECC26CF7}">
      <dsp:nvSpPr>
        <dsp:cNvPr id="0" name=""/>
        <dsp:cNvSpPr/>
      </dsp:nvSpPr>
      <dsp:spPr>
        <a:xfrm>
          <a:off x="2032250" y="3640666"/>
          <a:ext cx="87939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kern="1200" dirty="0"/>
            <a:t>Implementar un manual de políticas internas en la administración financiera que facilite el uso del modelo diseñado para que las decisiones gerenciales de rentabilidad puedan enfocarse en los principales indicadores.</a:t>
          </a:r>
        </a:p>
      </dsp:txBody>
      <dsp:txXfrm>
        <a:off x="2032250" y="3640666"/>
        <a:ext cx="8793980" cy="1693333"/>
      </dsp:txXfrm>
    </dsp:sp>
    <dsp:sp modelId="{099C73D0-85F0-44B8-8B61-9A3C9D6A7BE6}">
      <dsp:nvSpPr>
        <dsp:cNvPr id="0" name=""/>
        <dsp:cNvSpPr/>
      </dsp:nvSpPr>
      <dsp:spPr>
        <a:xfrm>
          <a:off x="2076021" y="5334000"/>
          <a:ext cx="8304085"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18704-57AC-4297-8AC6-B5493F8F32B2}">
      <dsp:nvSpPr>
        <dsp:cNvPr id="0" name=""/>
        <dsp:cNvSpPr/>
      </dsp:nvSpPr>
      <dsp:spPr>
        <a:xfrm>
          <a:off x="0" y="0"/>
          <a:ext cx="1102617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E5135-1ED5-409B-BB26-B35E0A89E85B}">
      <dsp:nvSpPr>
        <dsp:cNvPr id="0" name=""/>
        <dsp:cNvSpPr/>
      </dsp:nvSpPr>
      <dsp:spPr>
        <a:xfrm>
          <a:off x="0" y="0"/>
          <a:ext cx="2076021"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just" defTabSz="2889250">
            <a:lnSpc>
              <a:spcPct val="90000"/>
            </a:lnSpc>
            <a:spcBef>
              <a:spcPct val="0"/>
            </a:spcBef>
            <a:spcAft>
              <a:spcPct val="35000"/>
            </a:spcAft>
            <a:buNone/>
          </a:pPr>
          <a:r>
            <a:rPr lang="es-EC" sz="6500" kern="1200" dirty="0"/>
            <a:t> </a:t>
          </a:r>
        </a:p>
      </dsp:txBody>
      <dsp:txXfrm>
        <a:off x="0" y="0"/>
        <a:ext cx="2076021" cy="5418667"/>
      </dsp:txXfrm>
    </dsp:sp>
    <dsp:sp modelId="{24E8BE79-7B94-4D94-9A3F-635DE0CB4CF6}">
      <dsp:nvSpPr>
        <dsp:cNvPr id="0" name=""/>
        <dsp:cNvSpPr/>
      </dsp:nvSpPr>
      <dsp:spPr>
        <a:xfrm>
          <a:off x="2032250" y="84666"/>
          <a:ext cx="8428118"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s-EC" sz="2200" kern="1200" dirty="0"/>
            <a:t>Realizar constantes seguimientos a los proyectos de inversión aprobados para poder tomar decisiones en la marcha de los mismos a fin de corregir posibles desviaciones o en su defecto potencializar las oportunidades de mejora.</a:t>
          </a:r>
        </a:p>
      </dsp:txBody>
      <dsp:txXfrm>
        <a:off x="2032250" y="84666"/>
        <a:ext cx="8428118" cy="1693333"/>
      </dsp:txXfrm>
    </dsp:sp>
    <dsp:sp modelId="{87F16A47-3AB3-4B35-978D-A655B1A06AD7}">
      <dsp:nvSpPr>
        <dsp:cNvPr id="0" name=""/>
        <dsp:cNvSpPr/>
      </dsp:nvSpPr>
      <dsp:spPr>
        <a:xfrm>
          <a:off x="2076021" y="1778000"/>
          <a:ext cx="8304085"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38A87A-3246-42FA-AB14-57C1A69CE67B}">
      <dsp:nvSpPr>
        <dsp:cNvPr id="0" name=""/>
        <dsp:cNvSpPr/>
      </dsp:nvSpPr>
      <dsp:spPr>
        <a:xfrm>
          <a:off x="2032250" y="1862666"/>
          <a:ext cx="8531765"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s-EC" sz="2200" kern="1200" dirty="0"/>
            <a:t>Finalmente se recomienda evaluar diferentes escenarios en todo proyecto de inversión, puesto que existen contingentes que pueden terminar con las proyecciones iniciales que se realices, un caso puntual es el COVID-19 que generó incuantificables pérdidas en varios negocios en marcha.</a:t>
          </a:r>
        </a:p>
      </dsp:txBody>
      <dsp:txXfrm>
        <a:off x="2032250" y="1862666"/>
        <a:ext cx="8531765" cy="1693333"/>
      </dsp:txXfrm>
    </dsp:sp>
    <dsp:sp modelId="{453ACF1E-207C-4BAE-94DA-032BE9041337}">
      <dsp:nvSpPr>
        <dsp:cNvPr id="0" name=""/>
        <dsp:cNvSpPr/>
      </dsp:nvSpPr>
      <dsp:spPr>
        <a:xfrm>
          <a:off x="2076021" y="3556000"/>
          <a:ext cx="8304085"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90957-E095-4EE2-BE9D-D316ECC26CF7}">
      <dsp:nvSpPr>
        <dsp:cNvPr id="0" name=""/>
        <dsp:cNvSpPr/>
      </dsp:nvSpPr>
      <dsp:spPr>
        <a:xfrm>
          <a:off x="2032250" y="3640666"/>
          <a:ext cx="87939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endParaRPr lang="es-EC" sz="2200" kern="1200" dirty="0"/>
        </a:p>
      </dsp:txBody>
      <dsp:txXfrm>
        <a:off x="2032250" y="3640666"/>
        <a:ext cx="8793980" cy="1693333"/>
      </dsp:txXfrm>
    </dsp:sp>
    <dsp:sp modelId="{099C73D0-85F0-44B8-8B61-9A3C9D6A7BE6}">
      <dsp:nvSpPr>
        <dsp:cNvPr id="0" name=""/>
        <dsp:cNvSpPr/>
      </dsp:nvSpPr>
      <dsp:spPr>
        <a:xfrm>
          <a:off x="2076021" y="5334000"/>
          <a:ext cx="8304085"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38609-0A40-440E-A611-4F65A86FA444}">
      <dsp:nvSpPr>
        <dsp:cNvPr id="0" name=""/>
        <dsp:cNvSpPr/>
      </dsp:nvSpPr>
      <dsp:spPr>
        <a:xfrm>
          <a:off x="0" y="0"/>
          <a:ext cx="867404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65535-5257-49D3-8176-9C6A8E5C181C}">
      <dsp:nvSpPr>
        <dsp:cNvPr id="0" name=""/>
        <dsp:cNvSpPr/>
      </dsp:nvSpPr>
      <dsp:spPr>
        <a:xfrm>
          <a:off x="0" y="0"/>
          <a:ext cx="1734808"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just" defTabSz="2889250">
            <a:lnSpc>
              <a:spcPct val="90000"/>
            </a:lnSpc>
            <a:spcBef>
              <a:spcPct val="0"/>
            </a:spcBef>
            <a:spcAft>
              <a:spcPct val="35000"/>
            </a:spcAft>
            <a:buNone/>
          </a:pPr>
          <a:r>
            <a:rPr lang="es-EC" sz="6500" kern="1200" dirty="0"/>
            <a:t> </a:t>
          </a:r>
        </a:p>
      </dsp:txBody>
      <dsp:txXfrm>
        <a:off x="0" y="0"/>
        <a:ext cx="1734808" cy="5418667"/>
      </dsp:txXfrm>
    </dsp:sp>
    <dsp:sp modelId="{049B6D98-552A-486A-9452-072D19B0284E}">
      <dsp:nvSpPr>
        <dsp:cNvPr id="0" name=""/>
        <dsp:cNvSpPr/>
      </dsp:nvSpPr>
      <dsp:spPr>
        <a:xfrm>
          <a:off x="1864919" y="63698"/>
          <a:ext cx="6809122"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kern="1200" dirty="0"/>
            <a:t>Solución inteligente al planteamiento de un problema.</a:t>
          </a:r>
        </a:p>
      </dsp:txBody>
      <dsp:txXfrm>
        <a:off x="1864919" y="63698"/>
        <a:ext cx="6809122" cy="1273968"/>
      </dsp:txXfrm>
    </dsp:sp>
    <dsp:sp modelId="{8C168540-497A-41BF-8CA9-9E58CAB1F8A5}">
      <dsp:nvSpPr>
        <dsp:cNvPr id="0" name=""/>
        <dsp:cNvSpPr/>
      </dsp:nvSpPr>
      <dsp:spPr>
        <a:xfrm>
          <a:off x="1734808" y="1337667"/>
          <a:ext cx="693923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50351-F508-494A-8032-18CEBACDC924}">
      <dsp:nvSpPr>
        <dsp:cNvPr id="0" name=""/>
        <dsp:cNvSpPr/>
      </dsp:nvSpPr>
      <dsp:spPr>
        <a:xfrm>
          <a:off x="1864919" y="1401365"/>
          <a:ext cx="6809122"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kern="1200" dirty="0"/>
            <a:t>Conjunto de acciones, que, una vez implementadas, incrementan eficiencias.</a:t>
          </a:r>
        </a:p>
      </dsp:txBody>
      <dsp:txXfrm>
        <a:off x="1864919" y="1401365"/>
        <a:ext cx="6809122" cy="1273968"/>
      </dsp:txXfrm>
    </dsp:sp>
    <dsp:sp modelId="{0C7D0402-8360-4A92-B281-E80B7DD0A807}">
      <dsp:nvSpPr>
        <dsp:cNvPr id="0" name=""/>
        <dsp:cNvSpPr/>
      </dsp:nvSpPr>
      <dsp:spPr>
        <a:xfrm>
          <a:off x="1734808" y="2675334"/>
          <a:ext cx="693923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D709C7-5867-460C-B0D9-1C1E45DC2A1C}">
      <dsp:nvSpPr>
        <dsp:cNvPr id="0" name=""/>
        <dsp:cNvSpPr/>
      </dsp:nvSpPr>
      <dsp:spPr>
        <a:xfrm>
          <a:off x="1864919" y="2739032"/>
          <a:ext cx="6809122"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kern="1200" dirty="0"/>
            <a:t>Compara costos y beneficios con el objetivo de emitir un juicio sobre la conveniencia de ejecutar un proyecto en lugar de otro.</a:t>
          </a:r>
        </a:p>
      </dsp:txBody>
      <dsp:txXfrm>
        <a:off x="1864919" y="2739032"/>
        <a:ext cx="6809122" cy="1273968"/>
      </dsp:txXfrm>
    </dsp:sp>
    <dsp:sp modelId="{7FC8FB78-BF8B-47F4-8446-2AB23FC3806C}">
      <dsp:nvSpPr>
        <dsp:cNvPr id="0" name=""/>
        <dsp:cNvSpPr/>
      </dsp:nvSpPr>
      <dsp:spPr>
        <a:xfrm>
          <a:off x="1734808" y="4013001"/>
          <a:ext cx="693923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841C65-F003-4ED4-B18B-D1197C504566}">
      <dsp:nvSpPr>
        <dsp:cNvPr id="0" name=""/>
        <dsp:cNvSpPr/>
      </dsp:nvSpPr>
      <dsp:spPr>
        <a:xfrm>
          <a:off x="1864919" y="4076700"/>
          <a:ext cx="6809122"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kern="1200" dirty="0"/>
            <a:t>El diseño y la evaluación financiera de proyectos de inversión generan valor agregado a la consecución de objetivos corporativos</a:t>
          </a:r>
        </a:p>
      </dsp:txBody>
      <dsp:txXfrm>
        <a:off x="1864919" y="4076700"/>
        <a:ext cx="6809122" cy="1273968"/>
      </dsp:txXfrm>
    </dsp:sp>
    <dsp:sp modelId="{F584928F-A977-4FFE-AD3D-DE2264E84FCF}">
      <dsp:nvSpPr>
        <dsp:cNvPr id="0" name=""/>
        <dsp:cNvSpPr/>
      </dsp:nvSpPr>
      <dsp:spPr>
        <a:xfrm>
          <a:off x="1734808" y="5350669"/>
          <a:ext cx="693923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0F82F-3BF0-4963-B168-39D6F9210036}">
      <dsp:nvSpPr>
        <dsp:cNvPr id="0" name=""/>
        <dsp:cNvSpPr/>
      </dsp:nvSpPr>
      <dsp:spPr>
        <a:xfrm>
          <a:off x="1374164" y="102878"/>
          <a:ext cx="5379671" cy="5379671"/>
        </a:xfrm>
        <a:prstGeom prst="circularArrow">
          <a:avLst>
            <a:gd name="adj1" fmla="val 5544"/>
            <a:gd name="adj2" fmla="val 330680"/>
            <a:gd name="adj3" fmla="val 14209546"/>
            <a:gd name="adj4" fmla="val 17127332"/>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0C7734-0582-4F89-80A9-2DE8BE5F0806}">
      <dsp:nvSpPr>
        <dsp:cNvPr id="0" name=""/>
        <dsp:cNvSpPr/>
      </dsp:nvSpPr>
      <dsp:spPr>
        <a:xfrm>
          <a:off x="3047339" y="327298"/>
          <a:ext cx="2033320" cy="613998"/>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3077312" y="357271"/>
        <a:ext cx="1973374" cy="554052"/>
      </dsp:txXfrm>
    </dsp:sp>
    <dsp:sp modelId="{3293F4B0-6618-46D0-904A-A4010CA979A0}">
      <dsp:nvSpPr>
        <dsp:cNvPr id="0" name=""/>
        <dsp:cNvSpPr/>
      </dsp:nvSpPr>
      <dsp:spPr>
        <a:xfrm>
          <a:off x="5229161" y="1912484"/>
          <a:ext cx="2033320" cy="613998"/>
        </a:xfrm>
        <a:prstGeom prst="roundRect">
          <a:avLst/>
        </a:prstGeom>
        <a:solidFill>
          <a:schemeClr val="accent4">
            <a:hueOff val="-227958"/>
            <a:satOff val="-1151"/>
            <a:lumOff val="-16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5259134" y="1942457"/>
        <a:ext cx="1973374" cy="554052"/>
      </dsp:txXfrm>
    </dsp:sp>
    <dsp:sp modelId="{FE8636E5-2068-47F3-8B4C-B3F3140E0881}">
      <dsp:nvSpPr>
        <dsp:cNvPr id="0" name=""/>
        <dsp:cNvSpPr/>
      </dsp:nvSpPr>
      <dsp:spPr>
        <a:xfrm>
          <a:off x="4395779" y="4477370"/>
          <a:ext cx="2033320" cy="613998"/>
        </a:xfrm>
        <a:prstGeom prst="roundRect">
          <a:avLst/>
        </a:prstGeom>
        <a:solidFill>
          <a:schemeClr val="accent4">
            <a:hueOff val="-455917"/>
            <a:satOff val="-2303"/>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4425752" y="4507343"/>
        <a:ext cx="1973374" cy="554052"/>
      </dsp:txXfrm>
    </dsp:sp>
    <dsp:sp modelId="{CB617517-FFE9-48BA-A0AD-DCE8F0A2F4EC}">
      <dsp:nvSpPr>
        <dsp:cNvPr id="0" name=""/>
        <dsp:cNvSpPr/>
      </dsp:nvSpPr>
      <dsp:spPr>
        <a:xfrm>
          <a:off x="1698899" y="4477370"/>
          <a:ext cx="2033320" cy="613998"/>
        </a:xfrm>
        <a:prstGeom prst="roundRect">
          <a:avLst/>
        </a:prstGeom>
        <a:solidFill>
          <a:schemeClr val="accent4">
            <a:hueOff val="-683875"/>
            <a:satOff val="-3454"/>
            <a:lumOff val="-485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1728872" y="4507343"/>
        <a:ext cx="1973374" cy="554052"/>
      </dsp:txXfrm>
    </dsp:sp>
    <dsp:sp modelId="{1E3AD8F4-80E3-4851-BC9B-4FA909685662}">
      <dsp:nvSpPr>
        <dsp:cNvPr id="0" name=""/>
        <dsp:cNvSpPr/>
      </dsp:nvSpPr>
      <dsp:spPr>
        <a:xfrm>
          <a:off x="865518" y="1912484"/>
          <a:ext cx="2033320" cy="613998"/>
        </a:xfrm>
        <a:prstGeom prst="roundRect">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895491" y="1942457"/>
        <a:ext cx="1973374" cy="5540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ED879-E617-4BFB-A4F1-5E695688D751}">
      <dsp:nvSpPr>
        <dsp:cNvPr id="0" name=""/>
        <dsp:cNvSpPr/>
      </dsp:nvSpPr>
      <dsp:spPr>
        <a:xfrm rot="5400000">
          <a:off x="-276821" y="254085"/>
          <a:ext cx="2023658" cy="1523468"/>
        </a:xfrm>
        <a:prstGeom prst="chevron">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C" sz="1900" kern="1200" dirty="0"/>
            <a:t>General</a:t>
          </a:r>
        </a:p>
      </dsp:txBody>
      <dsp:txXfrm rot="-5400000">
        <a:off x="-26726" y="765724"/>
        <a:ext cx="1523468" cy="500190"/>
      </dsp:txXfrm>
    </dsp:sp>
    <dsp:sp modelId="{829759E3-7F35-43E9-B870-B29D3E670F63}">
      <dsp:nvSpPr>
        <dsp:cNvPr id="0" name=""/>
        <dsp:cNvSpPr/>
      </dsp:nvSpPr>
      <dsp:spPr>
        <a:xfrm rot="5400000">
          <a:off x="5641526" y="-4194247"/>
          <a:ext cx="1315378" cy="9711855"/>
        </a:xfrm>
        <a:prstGeom prst="round2Same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t>Determinar el modelo de cálculo del costo promedio ponderado de capital para descontar flujos en proyectos de inversión de Industrias Ales C.A.</a:t>
          </a:r>
        </a:p>
      </dsp:txBody>
      <dsp:txXfrm rot="-5400000">
        <a:off x="1443288" y="68202"/>
        <a:ext cx="9647644" cy="1186956"/>
      </dsp:txXfrm>
    </dsp:sp>
    <dsp:sp modelId="{199428CC-BD65-4BDE-BBD7-E6B94D1E3043}">
      <dsp:nvSpPr>
        <dsp:cNvPr id="0" name=""/>
        <dsp:cNvSpPr/>
      </dsp:nvSpPr>
      <dsp:spPr>
        <a:xfrm rot="5400000">
          <a:off x="-276821" y="2087513"/>
          <a:ext cx="2023658" cy="1523468"/>
        </a:xfrm>
        <a:prstGeom prst="chevron">
          <a:avLst/>
        </a:prstGeom>
        <a:solidFill>
          <a:schemeClr val="accent5">
            <a:hueOff val="1247628"/>
            <a:satOff val="-25244"/>
            <a:lumOff val="784"/>
            <a:alphaOff val="0"/>
          </a:schemeClr>
        </a:solidFill>
        <a:ln w="19050" cap="rnd" cmpd="sng" algn="ctr">
          <a:solidFill>
            <a:schemeClr val="accent5">
              <a:hueOff val="1247628"/>
              <a:satOff val="-25244"/>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C" sz="1900" kern="1200" dirty="0"/>
            <a:t>Específicos</a:t>
          </a:r>
        </a:p>
      </dsp:txBody>
      <dsp:txXfrm rot="-5400000">
        <a:off x="-26726" y="2599152"/>
        <a:ext cx="1523468" cy="500190"/>
      </dsp:txXfrm>
    </dsp:sp>
    <dsp:sp modelId="{B32941E9-0E49-4410-90C5-21B9C2CFCF4A}">
      <dsp:nvSpPr>
        <dsp:cNvPr id="0" name=""/>
        <dsp:cNvSpPr/>
      </dsp:nvSpPr>
      <dsp:spPr>
        <a:xfrm rot="5400000">
          <a:off x="5641526" y="-2360820"/>
          <a:ext cx="1315378" cy="9711855"/>
        </a:xfrm>
        <a:prstGeom prst="round2SameRect">
          <a:avLst/>
        </a:prstGeom>
        <a:solidFill>
          <a:schemeClr val="lt1">
            <a:alpha val="90000"/>
            <a:hueOff val="0"/>
            <a:satOff val="0"/>
            <a:lumOff val="0"/>
            <a:alphaOff val="0"/>
          </a:schemeClr>
        </a:solidFill>
        <a:ln w="19050" cap="rnd" cmpd="sng" algn="ctr">
          <a:solidFill>
            <a:schemeClr val="accent5">
              <a:hueOff val="1247628"/>
              <a:satOff val="-25244"/>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t>Analizar las variables económicas que afecten el entorno empresarial de Industrias Ales C.A. y que su vez inciden en las decisiones de inversión.</a:t>
          </a:r>
        </a:p>
        <a:p>
          <a:pPr marL="171450" lvl="1" indent="-171450" algn="just" defTabSz="711200">
            <a:lnSpc>
              <a:spcPct val="90000"/>
            </a:lnSpc>
            <a:spcBef>
              <a:spcPct val="0"/>
            </a:spcBef>
            <a:spcAft>
              <a:spcPct val="15000"/>
            </a:spcAft>
            <a:buChar char="•"/>
          </a:pPr>
          <a:r>
            <a:rPr lang="es-EC" sz="1600" kern="1200" dirty="0"/>
            <a:t>Demostrar la utilidad de la tasa antes calculada en un proyecto de inversión.</a:t>
          </a:r>
        </a:p>
        <a:p>
          <a:pPr marL="171450" lvl="1" indent="-171450" algn="just" defTabSz="711200">
            <a:lnSpc>
              <a:spcPct val="90000"/>
            </a:lnSpc>
            <a:spcBef>
              <a:spcPct val="0"/>
            </a:spcBef>
            <a:spcAft>
              <a:spcPct val="15000"/>
            </a:spcAft>
            <a:buChar char="•"/>
          </a:pPr>
          <a:r>
            <a:rPr lang="es-EC" sz="1600" kern="1200" dirty="0"/>
            <a:t>Facilitar la creación de una política interna que exija los lineamientos básicos para la evaluación financiera de proyectos de inversión.</a:t>
          </a:r>
        </a:p>
      </dsp:txBody>
      <dsp:txXfrm rot="-5400000">
        <a:off x="1443288" y="1901629"/>
        <a:ext cx="9647644" cy="1186956"/>
      </dsp:txXfrm>
    </dsp:sp>
    <dsp:sp modelId="{4847EF9F-B571-4F00-86E0-5AA83C9BFA13}">
      <dsp:nvSpPr>
        <dsp:cNvPr id="0" name=""/>
        <dsp:cNvSpPr/>
      </dsp:nvSpPr>
      <dsp:spPr>
        <a:xfrm rot="5400000">
          <a:off x="-276821" y="3920940"/>
          <a:ext cx="2023658" cy="1523468"/>
        </a:xfrm>
        <a:prstGeom prst="chevron">
          <a:avLst/>
        </a:prstGeom>
        <a:solidFill>
          <a:schemeClr val="accent5">
            <a:hueOff val="2495256"/>
            <a:satOff val="-50489"/>
            <a:lumOff val="1569"/>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C" sz="1900" kern="1200" dirty="0"/>
            <a:t>Justificación</a:t>
          </a:r>
        </a:p>
      </dsp:txBody>
      <dsp:txXfrm rot="-5400000">
        <a:off x="-26726" y="4432579"/>
        <a:ext cx="1523468" cy="500190"/>
      </dsp:txXfrm>
    </dsp:sp>
    <dsp:sp modelId="{568B6AB0-2856-4239-A2B8-E6E345C5AD7F}">
      <dsp:nvSpPr>
        <dsp:cNvPr id="0" name=""/>
        <dsp:cNvSpPr/>
      </dsp:nvSpPr>
      <dsp:spPr>
        <a:xfrm rot="5400000">
          <a:off x="5641526" y="-527393"/>
          <a:ext cx="1315378" cy="9711855"/>
        </a:xfrm>
        <a:prstGeom prst="round2SameRect">
          <a:avLst/>
        </a:prstGeom>
        <a:solidFill>
          <a:schemeClr val="lt1">
            <a:alpha val="90000"/>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t>Con el presente proyecto, se pretende brindar una herramienta financiera en el análisis de proyectos de inversión que aporten a la evaluación de diferentes casos de negocio propuestos y de esta manera tener una ventaja competitiva en el dinámico mercado en el que se desenvuelve la compañía. </a:t>
          </a:r>
        </a:p>
      </dsp:txBody>
      <dsp:txXfrm rot="-5400000">
        <a:off x="1443288" y="3735056"/>
        <a:ext cx="9647644" cy="1186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4ADF5-E912-4318-B2BF-AF2D7D30CBB6}">
      <dsp:nvSpPr>
        <dsp:cNvPr id="0" name=""/>
        <dsp:cNvSpPr/>
      </dsp:nvSpPr>
      <dsp:spPr>
        <a:xfrm>
          <a:off x="4232" y="215371"/>
          <a:ext cx="2545068" cy="6336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C" sz="2200" kern="1200" dirty="0"/>
            <a:t>Años 40</a:t>
          </a:r>
        </a:p>
      </dsp:txBody>
      <dsp:txXfrm>
        <a:off x="4232" y="215371"/>
        <a:ext cx="2545068" cy="633600"/>
      </dsp:txXfrm>
    </dsp:sp>
    <dsp:sp modelId="{18B868CD-FF51-4E57-A1E1-DCB9BCD95BBB}">
      <dsp:nvSpPr>
        <dsp:cNvPr id="0" name=""/>
        <dsp:cNvSpPr/>
      </dsp:nvSpPr>
      <dsp:spPr>
        <a:xfrm>
          <a:off x="4232" y="848971"/>
          <a:ext cx="2545068" cy="4491506"/>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s-EC" sz="2200" kern="1200" dirty="0"/>
            <a:t>En 1943 se funda Industrias Ales. </a:t>
          </a:r>
        </a:p>
        <a:p>
          <a:pPr marL="228600" lvl="1" indent="-228600" algn="l" defTabSz="977900">
            <a:lnSpc>
              <a:spcPct val="90000"/>
            </a:lnSpc>
            <a:spcBef>
              <a:spcPct val="0"/>
            </a:spcBef>
            <a:spcAft>
              <a:spcPct val="15000"/>
            </a:spcAft>
            <a:buChar char="•"/>
          </a:pPr>
          <a:r>
            <a:rPr lang="es-EC" sz="2200" kern="1200" dirty="0"/>
            <a:t>Producción de velas y jabón tradicional azul.</a:t>
          </a:r>
        </a:p>
        <a:p>
          <a:pPr marL="228600" lvl="1" indent="-228600" algn="l" defTabSz="977900">
            <a:lnSpc>
              <a:spcPct val="90000"/>
            </a:lnSpc>
            <a:spcBef>
              <a:spcPct val="0"/>
            </a:spcBef>
            <a:spcAft>
              <a:spcPct val="15000"/>
            </a:spcAft>
            <a:buChar char="•"/>
          </a:pPr>
          <a:r>
            <a:rPr lang="es-EC" sz="2200" kern="1200" dirty="0"/>
            <a:t>En 1946 comienza la fabricación de aceites y mantecas comestibles.</a:t>
          </a:r>
        </a:p>
      </dsp:txBody>
      <dsp:txXfrm>
        <a:off x="4232" y="848971"/>
        <a:ext cx="2545068" cy="4491506"/>
      </dsp:txXfrm>
    </dsp:sp>
    <dsp:sp modelId="{9779C565-0D1A-44DA-9F2A-6AE81F096D86}">
      <dsp:nvSpPr>
        <dsp:cNvPr id="0" name=""/>
        <dsp:cNvSpPr/>
      </dsp:nvSpPr>
      <dsp:spPr>
        <a:xfrm>
          <a:off x="2905610" y="215371"/>
          <a:ext cx="2545068" cy="633600"/>
        </a:xfrm>
        <a:prstGeom prst="rect">
          <a:avLst/>
        </a:prstGeom>
        <a:solidFill>
          <a:schemeClr val="accent2">
            <a:hueOff val="-988095"/>
            <a:satOff val="4733"/>
            <a:lumOff val="4379"/>
            <a:alphaOff val="0"/>
          </a:schemeClr>
        </a:solidFill>
        <a:ln w="19050" cap="rnd" cmpd="sng" algn="ctr">
          <a:solidFill>
            <a:schemeClr val="accent2">
              <a:hueOff val="-988095"/>
              <a:satOff val="4733"/>
              <a:lumOff val="43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C" sz="2200" kern="1200" dirty="0"/>
            <a:t>Años 50</a:t>
          </a:r>
        </a:p>
      </dsp:txBody>
      <dsp:txXfrm>
        <a:off x="2905610" y="215371"/>
        <a:ext cx="2545068" cy="633600"/>
      </dsp:txXfrm>
    </dsp:sp>
    <dsp:sp modelId="{70A467C0-5E53-429E-BEBF-72DD732E1A2C}">
      <dsp:nvSpPr>
        <dsp:cNvPr id="0" name=""/>
        <dsp:cNvSpPr/>
      </dsp:nvSpPr>
      <dsp:spPr>
        <a:xfrm>
          <a:off x="2905610" y="848971"/>
          <a:ext cx="2545068" cy="4491506"/>
        </a:xfrm>
        <a:prstGeom prst="rect">
          <a:avLst/>
        </a:prstGeom>
        <a:solidFill>
          <a:schemeClr val="accent2">
            <a:tint val="40000"/>
            <a:alpha val="90000"/>
            <a:hueOff val="-1363946"/>
            <a:satOff val="15036"/>
            <a:lumOff val="1432"/>
            <a:alphaOff val="0"/>
          </a:schemeClr>
        </a:solidFill>
        <a:ln w="19050" cap="rnd" cmpd="sng" algn="ctr">
          <a:solidFill>
            <a:schemeClr val="accent2">
              <a:tint val="40000"/>
              <a:alpha val="90000"/>
              <a:hueOff val="-1363946"/>
              <a:satOff val="15036"/>
              <a:lumOff val="1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C" sz="2200" b="0" i="0" kern="1200" dirty="0"/>
            <a:t>Abre oficinas en Quito, Guayaquil, Cuenca y Esmeraldas.</a:t>
          </a:r>
          <a:endParaRPr lang="es-EC" sz="2200" kern="1200" dirty="0"/>
        </a:p>
        <a:p>
          <a:pPr marL="228600" lvl="1" indent="-228600" algn="l" defTabSz="977900">
            <a:lnSpc>
              <a:spcPct val="90000"/>
            </a:lnSpc>
            <a:spcBef>
              <a:spcPct val="0"/>
            </a:spcBef>
            <a:spcAft>
              <a:spcPct val="15000"/>
            </a:spcAft>
            <a:buChar char="•"/>
          </a:pPr>
          <a:r>
            <a:rPr lang="es-EC" sz="2200" b="0" i="0" kern="1200" dirty="0"/>
            <a:t>Crea marcas como Manteca La Reina, Jabón Palma, Jabón Popular.</a:t>
          </a:r>
          <a:endParaRPr lang="es-EC" sz="2200" kern="1200" dirty="0"/>
        </a:p>
      </dsp:txBody>
      <dsp:txXfrm>
        <a:off x="2905610" y="848971"/>
        <a:ext cx="2545068" cy="4491506"/>
      </dsp:txXfrm>
    </dsp:sp>
    <dsp:sp modelId="{57142EB0-9D87-45D6-AE68-0ED12AD7012A}">
      <dsp:nvSpPr>
        <dsp:cNvPr id="0" name=""/>
        <dsp:cNvSpPr/>
      </dsp:nvSpPr>
      <dsp:spPr>
        <a:xfrm>
          <a:off x="5806987" y="215371"/>
          <a:ext cx="2545068" cy="633600"/>
        </a:xfrm>
        <a:prstGeom prst="rect">
          <a:avLst/>
        </a:prstGeom>
        <a:solidFill>
          <a:schemeClr val="accent2">
            <a:hueOff val="-1976191"/>
            <a:satOff val="9467"/>
            <a:lumOff val="8758"/>
            <a:alphaOff val="0"/>
          </a:schemeClr>
        </a:solidFill>
        <a:ln w="19050" cap="rnd" cmpd="sng" algn="ctr">
          <a:solidFill>
            <a:schemeClr val="accent2">
              <a:hueOff val="-1976191"/>
              <a:satOff val="9467"/>
              <a:lumOff val="87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C" sz="2200" kern="1200" dirty="0"/>
            <a:t>Años 60</a:t>
          </a:r>
        </a:p>
      </dsp:txBody>
      <dsp:txXfrm>
        <a:off x="5806987" y="215371"/>
        <a:ext cx="2545068" cy="633600"/>
      </dsp:txXfrm>
    </dsp:sp>
    <dsp:sp modelId="{BDE9314A-96FC-40D6-AEE2-F1CC3CD54F2D}">
      <dsp:nvSpPr>
        <dsp:cNvPr id="0" name=""/>
        <dsp:cNvSpPr/>
      </dsp:nvSpPr>
      <dsp:spPr>
        <a:xfrm>
          <a:off x="5806987" y="848971"/>
          <a:ext cx="2545068" cy="4491506"/>
        </a:xfrm>
        <a:prstGeom prst="rect">
          <a:avLst/>
        </a:prstGeom>
        <a:solidFill>
          <a:schemeClr val="accent2">
            <a:tint val="40000"/>
            <a:alpha val="90000"/>
            <a:hueOff val="-2727893"/>
            <a:satOff val="30071"/>
            <a:lumOff val="2864"/>
            <a:alphaOff val="0"/>
          </a:schemeClr>
        </a:solidFill>
        <a:ln w="19050" cap="rnd" cmpd="sng" algn="ctr">
          <a:solidFill>
            <a:schemeClr val="accent2">
              <a:tint val="40000"/>
              <a:alpha val="90000"/>
              <a:hueOff val="-2727893"/>
              <a:satOff val="30071"/>
              <a:lumOff val="2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C" sz="2200" b="0" i="0" kern="1200" dirty="0"/>
            <a:t>En 1961 se instala maquinaria para fabricación de jabón en forma continua, optimizando la producción. </a:t>
          </a:r>
          <a:endParaRPr lang="es-EC" sz="2200" kern="1200" dirty="0"/>
        </a:p>
        <a:p>
          <a:pPr marL="228600" lvl="1" indent="-228600" algn="l" defTabSz="977900">
            <a:lnSpc>
              <a:spcPct val="90000"/>
            </a:lnSpc>
            <a:spcBef>
              <a:spcPct val="0"/>
            </a:spcBef>
            <a:spcAft>
              <a:spcPct val="15000"/>
            </a:spcAft>
            <a:buChar char="•"/>
          </a:pPr>
          <a:r>
            <a:rPr lang="es-EC" sz="2200" b="0" i="0" kern="1200" dirty="0"/>
            <a:t>Se obtiene la representación de la maquinaria agrícola CASE en 1969.</a:t>
          </a:r>
          <a:endParaRPr lang="es-EC" sz="2200" kern="1200" dirty="0"/>
        </a:p>
      </dsp:txBody>
      <dsp:txXfrm>
        <a:off x="5806987" y="848971"/>
        <a:ext cx="2545068" cy="4491506"/>
      </dsp:txXfrm>
    </dsp:sp>
    <dsp:sp modelId="{99A95249-0457-4DFE-96FF-24453D681C9B}">
      <dsp:nvSpPr>
        <dsp:cNvPr id="0" name=""/>
        <dsp:cNvSpPr/>
      </dsp:nvSpPr>
      <dsp:spPr>
        <a:xfrm>
          <a:off x="8708365" y="215371"/>
          <a:ext cx="2545068" cy="633600"/>
        </a:xfrm>
        <a:prstGeom prst="rect">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C" sz="2200" kern="1200" dirty="0"/>
            <a:t>Años 70</a:t>
          </a:r>
        </a:p>
      </dsp:txBody>
      <dsp:txXfrm>
        <a:off x="8708365" y="215371"/>
        <a:ext cx="2545068" cy="633600"/>
      </dsp:txXfrm>
    </dsp:sp>
    <dsp:sp modelId="{EAE22299-B85C-444B-9DE0-38E1B7A9F605}">
      <dsp:nvSpPr>
        <dsp:cNvPr id="0" name=""/>
        <dsp:cNvSpPr/>
      </dsp:nvSpPr>
      <dsp:spPr>
        <a:xfrm>
          <a:off x="8708365" y="848971"/>
          <a:ext cx="2545068" cy="4491506"/>
        </a:xfrm>
        <a:prstGeom prst="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C" sz="2200" b="0" i="0" kern="1200" dirty="0"/>
            <a:t>Se instala la primera desalinizadora que permite transformar el agua sal del mar en agua esterilizada para el uso fabril.</a:t>
          </a:r>
          <a:endParaRPr lang="es-EC" sz="2200" kern="1200" dirty="0"/>
        </a:p>
        <a:p>
          <a:pPr marL="228600" lvl="1" indent="-228600" algn="l" defTabSz="977900">
            <a:lnSpc>
              <a:spcPct val="90000"/>
            </a:lnSpc>
            <a:spcBef>
              <a:spcPct val="0"/>
            </a:spcBef>
            <a:spcAft>
              <a:spcPct val="15000"/>
            </a:spcAft>
            <a:buChar char="•"/>
          </a:pPr>
          <a:endParaRPr lang="es-EC" sz="2200" kern="1200" dirty="0"/>
        </a:p>
      </dsp:txBody>
      <dsp:txXfrm>
        <a:off x="8708365" y="848971"/>
        <a:ext cx="2545068" cy="44915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4ADF5-E912-4318-B2BF-AF2D7D30CBB6}">
      <dsp:nvSpPr>
        <dsp:cNvPr id="0" name=""/>
        <dsp:cNvSpPr/>
      </dsp:nvSpPr>
      <dsp:spPr>
        <a:xfrm>
          <a:off x="3518" y="226694"/>
          <a:ext cx="3430070" cy="6336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C" sz="2200" kern="1200" dirty="0"/>
            <a:t>Años 80</a:t>
          </a:r>
        </a:p>
      </dsp:txBody>
      <dsp:txXfrm>
        <a:off x="3518" y="226694"/>
        <a:ext cx="3430070" cy="633600"/>
      </dsp:txXfrm>
    </dsp:sp>
    <dsp:sp modelId="{18B868CD-FF51-4E57-A1E1-DCB9BCD95BBB}">
      <dsp:nvSpPr>
        <dsp:cNvPr id="0" name=""/>
        <dsp:cNvSpPr/>
      </dsp:nvSpPr>
      <dsp:spPr>
        <a:xfrm>
          <a:off x="3518" y="860294"/>
          <a:ext cx="3430070" cy="446885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s-EC" sz="2200" b="0" i="0" u="none" kern="1200" dirty="0"/>
            <a:t>Amplía su capacidad de autoabastecimiento de materias primas con la adquisición de dos extractoras de aceite crudo de palma y la operación, bajo los sistemas de arriendo y administración, de otras plantas procesadoras.</a:t>
          </a:r>
          <a:endParaRPr lang="es-EC" sz="2200" kern="1200" dirty="0"/>
        </a:p>
        <a:p>
          <a:pPr marL="228600" lvl="1" indent="-228600" algn="l" defTabSz="977900">
            <a:lnSpc>
              <a:spcPct val="90000"/>
            </a:lnSpc>
            <a:spcBef>
              <a:spcPct val="0"/>
            </a:spcBef>
            <a:spcAft>
              <a:spcPct val="15000"/>
            </a:spcAft>
            <a:buChar char="•"/>
          </a:pPr>
          <a:r>
            <a:rPr lang="es-EC" sz="2200" b="0" i="0" u="none" kern="1200" dirty="0"/>
            <a:t>Se instala una planta para la provisión de botellas PVC y tapas.</a:t>
          </a:r>
        </a:p>
      </dsp:txBody>
      <dsp:txXfrm>
        <a:off x="3518" y="860294"/>
        <a:ext cx="3430070" cy="4468859"/>
      </dsp:txXfrm>
    </dsp:sp>
    <dsp:sp modelId="{9779C565-0D1A-44DA-9F2A-6AE81F096D86}">
      <dsp:nvSpPr>
        <dsp:cNvPr id="0" name=""/>
        <dsp:cNvSpPr/>
      </dsp:nvSpPr>
      <dsp:spPr>
        <a:xfrm>
          <a:off x="3913797" y="226694"/>
          <a:ext cx="3430070" cy="633600"/>
        </a:xfrm>
        <a:prstGeom prst="rect">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C" sz="2200" kern="1200" dirty="0"/>
            <a:t>Años 90</a:t>
          </a:r>
        </a:p>
      </dsp:txBody>
      <dsp:txXfrm>
        <a:off x="3913797" y="226694"/>
        <a:ext cx="3430070" cy="633600"/>
      </dsp:txXfrm>
    </dsp:sp>
    <dsp:sp modelId="{70A467C0-5E53-429E-BEBF-72DD732E1A2C}">
      <dsp:nvSpPr>
        <dsp:cNvPr id="0" name=""/>
        <dsp:cNvSpPr/>
      </dsp:nvSpPr>
      <dsp:spPr>
        <a:xfrm>
          <a:off x="3913797" y="860294"/>
          <a:ext cx="3430070" cy="4468859"/>
        </a:xfrm>
        <a:prstGeom prst="rect">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s-EC" sz="2200" b="0" i="0" kern="1200" dirty="0"/>
            <a:t>Desarrolla su primer plan estratégico donde se enfoca en la diversificación de mercados, canales y productos.</a:t>
          </a:r>
          <a:endParaRPr lang="es-EC" sz="2200" kern="1200" dirty="0"/>
        </a:p>
        <a:p>
          <a:pPr marL="228600" lvl="1" indent="-228600" algn="just" defTabSz="977900">
            <a:lnSpc>
              <a:spcPct val="90000"/>
            </a:lnSpc>
            <a:spcBef>
              <a:spcPct val="0"/>
            </a:spcBef>
            <a:spcAft>
              <a:spcPct val="15000"/>
            </a:spcAft>
            <a:buChar char="•"/>
          </a:pPr>
          <a:r>
            <a:rPr lang="es-EC" sz="2200" b="0" i="0" kern="1200" dirty="0"/>
            <a:t>Desarrolla esquemas de comercialización y distribución acordes al nuevo portafolio.</a:t>
          </a:r>
          <a:endParaRPr lang="es-EC" sz="2200" kern="1200" dirty="0"/>
        </a:p>
        <a:p>
          <a:pPr marL="228600" lvl="1" indent="-228600" algn="just" defTabSz="977900">
            <a:lnSpc>
              <a:spcPct val="90000"/>
            </a:lnSpc>
            <a:spcBef>
              <a:spcPct val="0"/>
            </a:spcBef>
            <a:spcAft>
              <a:spcPct val="15000"/>
            </a:spcAft>
            <a:buChar char="•"/>
          </a:pPr>
          <a:r>
            <a:rPr lang="es-EC" sz="2200" b="0" i="0" kern="1200" dirty="0"/>
            <a:t>En 1998 se lanza en el mercado de aceites con la marca </a:t>
          </a:r>
          <a:r>
            <a:rPr lang="es-EC" sz="2200" b="0" i="0" kern="1200" dirty="0" err="1"/>
            <a:t>Alesol</a:t>
          </a:r>
          <a:r>
            <a:rPr lang="es-EC" sz="2200" b="0" i="0" kern="1200" dirty="0"/>
            <a:t>. </a:t>
          </a:r>
          <a:endParaRPr lang="es-EC" sz="2200" kern="1200" dirty="0"/>
        </a:p>
      </dsp:txBody>
      <dsp:txXfrm>
        <a:off x="3913797" y="860294"/>
        <a:ext cx="3430070" cy="4468859"/>
      </dsp:txXfrm>
    </dsp:sp>
    <dsp:sp modelId="{57142EB0-9D87-45D6-AE68-0ED12AD7012A}">
      <dsp:nvSpPr>
        <dsp:cNvPr id="0" name=""/>
        <dsp:cNvSpPr/>
      </dsp:nvSpPr>
      <dsp:spPr>
        <a:xfrm>
          <a:off x="7824077" y="226694"/>
          <a:ext cx="3430070" cy="633600"/>
        </a:xfrm>
        <a:prstGeom prst="rect">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C" sz="2200" kern="1200" dirty="0"/>
            <a:t>Años 2000</a:t>
          </a:r>
        </a:p>
      </dsp:txBody>
      <dsp:txXfrm>
        <a:off x="7824077" y="226694"/>
        <a:ext cx="3430070" cy="633600"/>
      </dsp:txXfrm>
    </dsp:sp>
    <dsp:sp modelId="{BDE9314A-96FC-40D6-AEE2-F1CC3CD54F2D}">
      <dsp:nvSpPr>
        <dsp:cNvPr id="0" name=""/>
        <dsp:cNvSpPr/>
      </dsp:nvSpPr>
      <dsp:spPr>
        <a:xfrm>
          <a:off x="7824077" y="860294"/>
          <a:ext cx="3430070" cy="4468859"/>
        </a:xfrm>
        <a:prstGeom prst="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es-EC" sz="2200" b="0" i="0" kern="1200" dirty="0"/>
            <a:t>En el 2001 se inicia alianza estratégica con Procter &amp; Gamble para distribuir sus productos en Ecuador.</a:t>
          </a:r>
          <a:endParaRPr lang="es-EC" sz="2200" kern="1200" dirty="0"/>
        </a:p>
        <a:p>
          <a:pPr marL="228600" lvl="1" indent="-228600" algn="just" defTabSz="977900">
            <a:lnSpc>
              <a:spcPct val="90000"/>
            </a:lnSpc>
            <a:spcBef>
              <a:spcPct val="0"/>
            </a:spcBef>
            <a:spcAft>
              <a:spcPct val="15000"/>
            </a:spcAft>
            <a:buChar char="•"/>
          </a:pPr>
          <a:r>
            <a:rPr lang="es-EC" sz="2200" b="0" i="0" kern="1200" dirty="0"/>
            <a:t>En 2009, se inicia un </a:t>
          </a:r>
          <a:r>
            <a:rPr lang="es-EC" sz="2200" b="0" i="0" kern="1200" dirty="0" err="1"/>
            <a:t>Join</a:t>
          </a:r>
          <a:r>
            <a:rPr lang="es-EC" sz="2200" b="0" i="0" kern="1200" dirty="0"/>
            <a:t> Venture con ITALCOL de Colombia.</a:t>
          </a:r>
          <a:endParaRPr lang="es-EC" sz="2200" kern="1200" dirty="0"/>
        </a:p>
        <a:p>
          <a:pPr marL="228600" lvl="1" indent="-228600" algn="just" defTabSz="977900">
            <a:lnSpc>
              <a:spcPct val="90000"/>
            </a:lnSpc>
            <a:spcBef>
              <a:spcPct val="0"/>
            </a:spcBef>
            <a:spcAft>
              <a:spcPct val="15000"/>
            </a:spcAft>
            <a:buChar char="•"/>
          </a:pPr>
          <a:r>
            <a:rPr lang="es-EC" sz="2200" b="0" i="0" kern="1200" dirty="0"/>
            <a:t>Se realizan alianzas estratégicas con:</a:t>
          </a:r>
          <a:endParaRPr lang="es-EC" sz="2200" kern="1200" dirty="0"/>
        </a:p>
        <a:p>
          <a:pPr marL="457200" lvl="2" indent="-228600" algn="just" defTabSz="977900">
            <a:lnSpc>
              <a:spcPct val="90000"/>
            </a:lnSpc>
            <a:spcBef>
              <a:spcPct val="0"/>
            </a:spcBef>
            <a:spcAft>
              <a:spcPct val="15000"/>
            </a:spcAft>
            <a:buChar char="•"/>
          </a:pPr>
          <a:r>
            <a:rPr lang="es-EC" sz="2200" b="0" i="0" kern="1200" dirty="0"/>
            <a:t>3M</a:t>
          </a:r>
          <a:endParaRPr lang="es-EC" sz="2200" kern="1200" dirty="0"/>
        </a:p>
        <a:p>
          <a:pPr marL="457200" lvl="2" indent="-228600" algn="just" defTabSz="977900">
            <a:lnSpc>
              <a:spcPct val="90000"/>
            </a:lnSpc>
            <a:spcBef>
              <a:spcPct val="0"/>
            </a:spcBef>
            <a:spcAft>
              <a:spcPct val="15000"/>
            </a:spcAft>
            <a:buChar char="•"/>
          </a:pPr>
          <a:r>
            <a:rPr lang="es-EC" sz="2200" kern="1200" dirty="0" err="1"/>
            <a:t>Carozzi</a:t>
          </a:r>
          <a:endParaRPr lang="es-EC" sz="2200" kern="1200" dirty="0"/>
        </a:p>
        <a:p>
          <a:pPr marL="457200" lvl="2" indent="-228600" algn="just" defTabSz="977900">
            <a:lnSpc>
              <a:spcPct val="90000"/>
            </a:lnSpc>
            <a:spcBef>
              <a:spcPct val="0"/>
            </a:spcBef>
            <a:spcAft>
              <a:spcPct val="15000"/>
            </a:spcAft>
            <a:buChar char="•"/>
          </a:pPr>
          <a:r>
            <a:rPr lang="es-EC" sz="2200" kern="1200" dirty="0"/>
            <a:t>La Popular</a:t>
          </a:r>
        </a:p>
      </dsp:txBody>
      <dsp:txXfrm>
        <a:off x="7824077" y="860294"/>
        <a:ext cx="3430070" cy="44688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49023-372C-4466-A030-302A0AE5CF7D}">
      <dsp:nvSpPr>
        <dsp:cNvPr id="0" name=""/>
        <dsp:cNvSpPr/>
      </dsp:nvSpPr>
      <dsp:spPr>
        <a:xfrm>
          <a:off x="1128415" y="1777454"/>
          <a:ext cx="2589141" cy="2334368"/>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es-MX" sz="1400" b="0" i="0" kern="1200" dirty="0"/>
            <a:t>“Producir, distribuir, en forma competitiva, eficiente, rentable, y con responsabilidad social, productos de consumo masivo para el mercado nacional e internacional, generando bienestar para sus clientes, su gente, sus accionistas y la sociedad”.</a:t>
          </a:r>
          <a:endParaRPr lang="es-EC" sz="1400" kern="1200" dirty="0"/>
        </a:p>
      </dsp:txBody>
      <dsp:txXfrm>
        <a:off x="1542678" y="1777454"/>
        <a:ext cx="2174879" cy="2334368"/>
      </dsp:txXfrm>
    </dsp:sp>
    <dsp:sp modelId="{21ED0A5F-AD0D-4670-96F7-C5A5A950A1A9}">
      <dsp:nvSpPr>
        <dsp:cNvPr id="0" name=""/>
        <dsp:cNvSpPr/>
      </dsp:nvSpPr>
      <dsp:spPr>
        <a:xfrm>
          <a:off x="98045" y="1060547"/>
          <a:ext cx="1422796" cy="1422796"/>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EC" sz="2400" kern="1200" dirty="0"/>
            <a:t>Misión</a:t>
          </a:r>
        </a:p>
      </dsp:txBody>
      <dsp:txXfrm>
        <a:off x="306409" y="1268911"/>
        <a:ext cx="1006068" cy="1006068"/>
      </dsp:txXfrm>
    </dsp:sp>
    <dsp:sp modelId="{454945A5-FE5F-4DFE-B093-92E8A4F7EE55}">
      <dsp:nvSpPr>
        <dsp:cNvPr id="0" name=""/>
        <dsp:cNvSpPr/>
      </dsp:nvSpPr>
      <dsp:spPr>
        <a:xfrm>
          <a:off x="5140353" y="1777454"/>
          <a:ext cx="2589141" cy="2334368"/>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es-MX" sz="1400" b="0" i="0" kern="1200" dirty="0"/>
            <a:t>“Ser reconocidos por los consumidores como líderes en productos y marcas que generan bienestar, salud y calidad de vida”.</a:t>
          </a:r>
          <a:endParaRPr lang="es-EC" sz="1400" kern="1200" dirty="0"/>
        </a:p>
      </dsp:txBody>
      <dsp:txXfrm>
        <a:off x="5554616" y="1777454"/>
        <a:ext cx="2174879" cy="2334368"/>
      </dsp:txXfrm>
    </dsp:sp>
    <dsp:sp modelId="{AB29337E-280E-4640-B795-C3620F15E035}">
      <dsp:nvSpPr>
        <dsp:cNvPr id="0" name=""/>
        <dsp:cNvSpPr/>
      </dsp:nvSpPr>
      <dsp:spPr>
        <a:xfrm>
          <a:off x="4109983" y="1060547"/>
          <a:ext cx="1422796" cy="1422796"/>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EC" sz="2400" kern="1200" dirty="0"/>
            <a:t>Visión</a:t>
          </a:r>
        </a:p>
      </dsp:txBody>
      <dsp:txXfrm>
        <a:off x="4318347" y="1268911"/>
        <a:ext cx="1006068" cy="1006068"/>
      </dsp:txXfrm>
    </dsp:sp>
    <dsp:sp modelId="{42E298F5-F6C5-4408-AA21-D4C9C232B0E8}">
      <dsp:nvSpPr>
        <dsp:cNvPr id="0" name=""/>
        <dsp:cNvSpPr/>
      </dsp:nvSpPr>
      <dsp:spPr>
        <a:xfrm>
          <a:off x="8805213" y="1842110"/>
          <a:ext cx="2589141" cy="2334368"/>
        </a:xfrm>
        <a:prstGeom prst="rect">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es-MX" sz="1400" b="0" i="0" kern="1200" dirty="0"/>
            <a:t>“Ser reconocidos por los consumidores como líderes en productos y marcas que generan bienestar, salud y calidad de vida”.</a:t>
          </a:r>
          <a:endParaRPr lang="es-EC" sz="1400" kern="1200" dirty="0"/>
        </a:p>
      </dsp:txBody>
      <dsp:txXfrm>
        <a:off x="9219476" y="1842110"/>
        <a:ext cx="2174879" cy="2334368"/>
      </dsp:txXfrm>
    </dsp:sp>
    <dsp:sp modelId="{235AE865-4865-4263-9982-EB361421CB13}">
      <dsp:nvSpPr>
        <dsp:cNvPr id="0" name=""/>
        <dsp:cNvSpPr/>
      </dsp:nvSpPr>
      <dsp:spPr>
        <a:xfrm>
          <a:off x="8121922" y="1060547"/>
          <a:ext cx="1422796" cy="1422796"/>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EC" sz="2400" kern="1200" dirty="0"/>
            <a:t>Valores</a:t>
          </a:r>
        </a:p>
      </dsp:txBody>
      <dsp:txXfrm>
        <a:off x="8330286" y="1268911"/>
        <a:ext cx="1006068" cy="10060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DB9D6-321A-46B0-9E1F-AB181FC27D51}">
      <dsp:nvSpPr>
        <dsp:cNvPr id="0" name=""/>
        <dsp:cNvSpPr/>
      </dsp:nvSpPr>
      <dsp:spPr>
        <a:xfrm rot="16200000">
          <a:off x="1254754" y="-1254754"/>
          <a:ext cx="2788481" cy="5297990"/>
        </a:xfrm>
        <a:prstGeom prst="round1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r" defTabSz="844550">
            <a:lnSpc>
              <a:spcPct val="90000"/>
            </a:lnSpc>
            <a:spcBef>
              <a:spcPct val="0"/>
            </a:spcBef>
            <a:spcAft>
              <a:spcPct val="35000"/>
            </a:spcAft>
            <a:buNone/>
          </a:pPr>
          <a:endParaRPr lang="es-EC" sz="1900" kern="1200" dirty="0">
            <a:latin typeface="+mj-lt"/>
            <a:cs typeface="Calibri" panose="020F0502020204030204" pitchFamily="34" charset="0"/>
          </a:endParaRPr>
        </a:p>
        <a:p>
          <a:pPr marL="0" lvl="0" indent="0" algn="r" defTabSz="844550">
            <a:lnSpc>
              <a:spcPct val="90000"/>
            </a:lnSpc>
            <a:spcBef>
              <a:spcPct val="0"/>
            </a:spcBef>
            <a:spcAft>
              <a:spcPct val="35000"/>
            </a:spcAft>
            <a:buNone/>
          </a:pPr>
          <a:r>
            <a:rPr lang="es-EC" sz="1900" kern="1200" dirty="0">
              <a:latin typeface="+mj-lt"/>
              <a:cs typeface="Calibri" panose="020F0502020204030204" pitchFamily="34" charset="0"/>
            </a:rPr>
            <a:t>• Marca posicionada</a:t>
          </a:r>
        </a:p>
        <a:p>
          <a:pPr marL="0" lvl="0" indent="0" algn="r" defTabSz="844550">
            <a:lnSpc>
              <a:spcPct val="90000"/>
            </a:lnSpc>
            <a:spcBef>
              <a:spcPct val="0"/>
            </a:spcBef>
            <a:spcAft>
              <a:spcPct val="35000"/>
            </a:spcAft>
            <a:buNone/>
          </a:pPr>
          <a:r>
            <a:rPr lang="es-EC" sz="1900" kern="1200" dirty="0">
              <a:latin typeface="+mj-lt"/>
              <a:cs typeface="Calibri" panose="020F0502020204030204" pitchFamily="34" charset="0"/>
            </a:rPr>
            <a:t>• Alianzas estratégicas</a:t>
          </a:r>
        </a:p>
        <a:p>
          <a:pPr marL="0" lvl="0" indent="0" algn="r" defTabSz="844550">
            <a:lnSpc>
              <a:spcPct val="90000"/>
            </a:lnSpc>
            <a:spcBef>
              <a:spcPct val="0"/>
            </a:spcBef>
            <a:spcAft>
              <a:spcPct val="35000"/>
            </a:spcAft>
            <a:buNone/>
          </a:pPr>
          <a:r>
            <a:rPr lang="es-EC" sz="1900" kern="1200" dirty="0">
              <a:latin typeface="+mj-lt"/>
              <a:cs typeface="Calibri" panose="020F0502020204030204" pitchFamily="34" charset="0"/>
            </a:rPr>
            <a:t>• Infraestructura</a:t>
          </a:r>
        </a:p>
        <a:p>
          <a:pPr marL="0" lvl="0" indent="0" algn="r" defTabSz="844550">
            <a:lnSpc>
              <a:spcPct val="90000"/>
            </a:lnSpc>
            <a:spcBef>
              <a:spcPct val="0"/>
            </a:spcBef>
            <a:spcAft>
              <a:spcPct val="35000"/>
            </a:spcAft>
            <a:buNone/>
          </a:pPr>
          <a:r>
            <a:rPr lang="es-EC" sz="1900" kern="1200" dirty="0">
              <a:latin typeface="+mj-lt"/>
              <a:cs typeface="Calibri" panose="020F0502020204030204" pitchFamily="34" charset="0"/>
            </a:rPr>
            <a:t>• Apertura a financiamientos</a:t>
          </a:r>
        </a:p>
      </dsp:txBody>
      <dsp:txXfrm rot="5400000">
        <a:off x="-1" y="1"/>
        <a:ext cx="5297990" cy="2091360"/>
      </dsp:txXfrm>
    </dsp:sp>
    <dsp:sp modelId="{6288E443-D41C-4B10-A6E4-6529A14C0FF5}">
      <dsp:nvSpPr>
        <dsp:cNvPr id="0" name=""/>
        <dsp:cNvSpPr/>
      </dsp:nvSpPr>
      <dsp:spPr>
        <a:xfrm>
          <a:off x="5297990" y="0"/>
          <a:ext cx="5297990" cy="2788481"/>
        </a:xfrm>
        <a:prstGeom prst="round1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endParaRPr lang="es-EC" sz="1900" kern="1200" dirty="0">
            <a:latin typeface="+mj-lt"/>
            <a:cs typeface="Calibri" panose="020F0502020204030204" pitchFamily="34" charset="0"/>
          </a:endParaRPr>
        </a:p>
        <a:p>
          <a:pPr marL="0" lvl="0" indent="0" algn="l" defTabSz="844550">
            <a:lnSpc>
              <a:spcPct val="90000"/>
            </a:lnSpc>
            <a:spcBef>
              <a:spcPct val="0"/>
            </a:spcBef>
            <a:spcAft>
              <a:spcPct val="35000"/>
            </a:spcAft>
            <a:buNone/>
          </a:pPr>
          <a:r>
            <a:rPr lang="es-EC" sz="1900" kern="1200" dirty="0">
              <a:latin typeface="+mj-lt"/>
              <a:cs typeface="Calibri" panose="020F0502020204030204" pitchFamily="34" charset="0"/>
            </a:rPr>
            <a:t>• </a:t>
          </a:r>
          <a:r>
            <a:rPr lang="es-EC" sz="1900" kern="1200" dirty="0" err="1">
              <a:latin typeface="+mj-lt"/>
              <a:cs typeface="Calibri" panose="020F0502020204030204" pitchFamily="34" charset="0"/>
            </a:rPr>
            <a:t>Fresh</a:t>
          </a:r>
          <a:r>
            <a:rPr lang="es-EC" sz="1900" kern="1200" dirty="0">
              <a:latin typeface="+mj-lt"/>
              <a:cs typeface="Calibri" panose="020F0502020204030204" pitchFamily="34" charset="0"/>
            </a:rPr>
            <a:t> </a:t>
          </a:r>
          <a:r>
            <a:rPr lang="es-EC" sz="1900" kern="1200" dirty="0" err="1">
              <a:latin typeface="+mj-lt"/>
              <a:cs typeface="Calibri" panose="020F0502020204030204" pitchFamily="34" charset="0"/>
            </a:rPr>
            <a:t>market</a:t>
          </a:r>
          <a:r>
            <a:rPr lang="es-EC" sz="1900" kern="1200" dirty="0">
              <a:latin typeface="+mj-lt"/>
              <a:cs typeface="Calibri" panose="020F0502020204030204" pitchFamily="34" charset="0"/>
            </a:rPr>
            <a:t> nacional</a:t>
          </a:r>
        </a:p>
        <a:p>
          <a:pPr marL="0" lvl="0" indent="0" algn="l" defTabSz="844550">
            <a:lnSpc>
              <a:spcPct val="90000"/>
            </a:lnSpc>
            <a:spcBef>
              <a:spcPct val="0"/>
            </a:spcBef>
            <a:spcAft>
              <a:spcPct val="35000"/>
            </a:spcAft>
            <a:buNone/>
          </a:pPr>
          <a:r>
            <a:rPr lang="es-EC" sz="1900" kern="1200" dirty="0">
              <a:latin typeface="+mj-lt"/>
              <a:cs typeface="Calibri" panose="020F0502020204030204" pitchFamily="34" charset="0"/>
            </a:rPr>
            <a:t>• Incursionar internacionalmente</a:t>
          </a:r>
        </a:p>
        <a:p>
          <a:pPr marL="0" lvl="0" indent="0" algn="l" defTabSz="844550">
            <a:lnSpc>
              <a:spcPct val="90000"/>
            </a:lnSpc>
            <a:spcBef>
              <a:spcPct val="0"/>
            </a:spcBef>
            <a:spcAft>
              <a:spcPct val="35000"/>
            </a:spcAft>
            <a:buNone/>
          </a:pPr>
          <a:r>
            <a:rPr lang="es-EC" sz="1900" kern="1200" dirty="0">
              <a:latin typeface="+mj-lt"/>
              <a:cs typeface="Calibri" panose="020F0502020204030204" pitchFamily="34" charset="0"/>
            </a:rPr>
            <a:t>• Nuevas relaciones estratégica</a:t>
          </a:r>
        </a:p>
        <a:p>
          <a:pPr marL="0" lvl="0" indent="0" algn="l" defTabSz="844550">
            <a:lnSpc>
              <a:spcPct val="90000"/>
            </a:lnSpc>
            <a:spcBef>
              <a:spcPct val="0"/>
            </a:spcBef>
            <a:spcAft>
              <a:spcPct val="35000"/>
            </a:spcAft>
            <a:buNone/>
          </a:pPr>
          <a:r>
            <a:rPr lang="es-EC" sz="1900" kern="1200" dirty="0">
              <a:latin typeface="+mj-lt"/>
              <a:cs typeface="Calibri" panose="020F0502020204030204" pitchFamily="34" charset="0"/>
            </a:rPr>
            <a:t>•Maquilas</a:t>
          </a:r>
          <a:endParaRPr lang="es-EC" sz="1900" kern="1200" dirty="0">
            <a:latin typeface="+mj-lt"/>
          </a:endParaRPr>
        </a:p>
      </dsp:txBody>
      <dsp:txXfrm>
        <a:off x="5297990" y="0"/>
        <a:ext cx="5297990" cy="2091360"/>
      </dsp:txXfrm>
    </dsp:sp>
    <dsp:sp modelId="{9405EF27-380C-46B7-9495-93BBFF664269}">
      <dsp:nvSpPr>
        <dsp:cNvPr id="0" name=""/>
        <dsp:cNvSpPr/>
      </dsp:nvSpPr>
      <dsp:spPr>
        <a:xfrm rot="10800000">
          <a:off x="0" y="2788481"/>
          <a:ext cx="5297990" cy="2788481"/>
        </a:xfrm>
        <a:prstGeom prst="round1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r" defTabSz="844550">
            <a:lnSpc>
              <a:spcPct val="90000"/>
            </a:lnSpc>
            <a:spcBef>
              <a:spcPct val="0"/>
            </a:spcBef>
            <a:spcAft>
              <a:spcPct val="35000"/>
            </a:spcAft>
            <a:buNone/>
          </a:pPr>
          <a:r>
            <a:rPr lang="es-EC" sz="1900" kern="1200" dirty="0">
              <a:latin typeface="+mj-lt"/>
              <a:cs typeface="Calibri" panose="020F0502020204030204" pitchFamily="34" charset="0"/>
            </a:rPr>
            <a:t>• Precios altos</a:t>
          </a:r>
        </a:p>
        <a:p>
          <a:pPr marL="0" lvl="0" indent="0" algn="r" defTabSz="844550">
            <a:lnSpc>
              <a:spcPct val="90000"/>
            </a:lnSpc>
            <a:spcBef>
              <a:spcPct val="0"/>
            </a:spcBef>
            <a:spcAft>
              <a:spcPct val="35000"/>
            </a:spcAft>
            <a:buNone/>
          </a:pPr>
          <a:r>
            <a:rPr lang="es-EC" sz="1900" kern="1200" dirty="0">
              <a:latin typeface="+mj-lt"/>
              <a:cs typeface="Calibri" panose="020F0502020204030204" pitchFamily="34" charset="0"/>
            </a:rPr>
            <a:t>• Poca innovación en portafolio</a:t>
          </a:r>
        </a:p>
        <a:p>
          <a:pPr marL="0" lvl="0" indent="0" algn="r" defTabSz="844550">
            <a:lnSpc>
              <a:spcPct val="90000"/>
            </a:lnSpc>
            <a:spcBef>
              <a:spcPct val="0"/>
            </a:spcBef>
            <a:spcAft>
              <a:spcPct val="35000"/>
            </a:spcAft>
            <a:buNone/>
          </a:pPr>
          <a:r>
            <a:rPr lang="es-EC" sz="1900" kern="1200" dirty="0">
              <a:latin typeface="+mj-lt"/>
              <a:cs typeface="Calibri" panose="020F0502020204030204" pitchFamily="34" charset="0"/>
            </a:rPr>
            <a:t>• Sindicato de empleados</a:t>
          </a:r>
        </a:p>
        <a:p>
          <a:pPr marL="0" lvl="0" indent="0" algn="r" defTabSz="844550">
            <a:lnSpc>
              <a:spcPct val="90000"/>
            </a:lnSpc>
            <a:spcBef>
              <a:spcPct val="0"/>
            </a:spcBef>
            <a:spcAft>
              <a:spcPct val="35000"/>
            </a:spcAft>
            <a:buNone/>
          </a:pPr>
          <a:r>
            <a:rPr lang="es-EC" sz="1900" kern="1200" dirty="0">
              <a:latin typeface="+mj-lt"/>
              <a:cs typeface="Calibri" panose="020F0502020204030204" pitchFamily="34" charset="0"/>
            </a:rPr>
            <a:t>• Elevado endeudamiento</a:t>
          </a:r>
        </a:p>
        <a:p>
          <a:pPr marL="0" lvl="0" indent="0" algn="ctr" defTabSz="844550">
            <a:lnSpc>
              <a:spcPct val="90000"/>
            </a:lnSpc>
            <a:spcBef>
              <a:spcPct val="0"/>
            </a:spcBef>
            <a:spcAft>
              <a:spcPct val="35000"/>
            </a:spcAft>
            <a:buNone/>
          </a:pPr>
          <a:endParaRPr lang="es-EC" sz="1900" kern="1200" dirty="0"/>
        </a:p>
      </dsp:txBody>
      <dsp:txXfrm rot="10800000">
        <a:off x="0" y="3485601"/>
        <a:ext cx="5297990" cy="2091360"/>
      </dsp:txXfrm>
    </dsp:sp>
    <dsp:sp modelId="{0E3D3816-032E-45F4-8DEA-EDC3D842A28E}">
      <dsp:nvSpPr>
        <dsp:cNvPr id="0" name=""/>
        <dsp:cNvSpPr/>
      </dsp:nvSpPr>
      <dsp:spPr>
        <a:xfrm rot="5400000">
          <a:off x="6552745" y="1533726"/>
          <a:ext cx="2788481" cy="5297990"/>
        </a:xfrm>
        <a:prstGeom prst="round1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s-EC" sz="1900" kern="1200" dirty="0">
              <a:latin typeface="Calibri" panose="020F0502020204030204" pitchFamily="34" charset="0"/>
              <a:cs typeface="Calibri" panose="020F0502020204030204" pitchFamily="34" charset="0"/>
            </a:rPr>
            <a:t>• </a:t>
          </a:r>
          <a:r>
            <a:rPr lang="es-EC" sz="1900" kern="1200" dirty="0"/>
            <a:t>Agresiva competencia.</a:t>
          </a:r>
        </a:p>
        <a:p>
          <a:pPr marL="0" lvl="0" indent="0" algn="l" defTabSz="844550">
            <a:lnSpc>
              <a:spcPct val="90000"/>
            </a:lnSpc>
            <a:spcBef>
              <a:spcPct val="0"/>
            </a:spcBef>
            <a:spcAft>
              <a:spcPct val="35000"/>
            </a:spcAft>
            <a:buNone/>
          </a:pPr>
          <a:r>
            <a:rPr lang="es-EC" sz="1900" kern="1200" dirty="0">
              <a:latin typeface="Calibri" panose="020F0502020204030204" pitchFamily="34" charset="0"/>
              <a:cs typeface="Calibri" panose="020F0502020204030204" pitchFamily="34" charset="0"/>
            </a:rPr>
            <a:t>• </a:t>
          </a:r>
          <a:r>
            <a:rPr lang="es-EC" sz="1900" kern="1200" dirty="0"/>
            <a:t>Desastres naturales – pandemias.</a:t>
          </a:r>
        </a:p>
        <a:p>
          <a:pPr marL="0" lvl="0" indent="0" algn="l" defTabSz="844550">
            <a:lnSpc>
              <a:spcPct val="90000"/>
            </a:lnSpc>
            <a:spcBef>
              <a:spcPct val="0"/>
            </a:spcBef>
            <a:spcAft>
              <a:spcPct val="35000"/>
            </a:spcAft>
            <a:buNone/>
          </a:pPr>
          <a:r>
            <a:rPr lang="es-EC" sz="1900" kern="1200" dirty="0">
              <a:latin typeface="Calibri" panose="020F0502020204030204" pitchFamily="34" charset="0"/>
              <a:cs typeface="Calibri" panose="020F0502020204030204" pitchFamily="34" charset="0"/>
            </a:rPr>
            <a:t>• </a:t>
          </a:r>
          <a:r>
            <a:rPr lang="es-EC" sz="1900" kern="1200" dirty="0"/>
            <a:t>Contrabando.</a:t>
          </a:r>
        </a:p>
        <a:p>
          <a:pPr marL="0" lvl="0" indent="0" algn="l" defTabSz="844550">
            <a:lnSpc>
              <a:spcPct val="90000"/>
            </a:lnSpc>
            <a:spcBef>
              <a:spcPct val="0"/>
            </a:spcBef>
            <a:spcAft>
              <a:spcPct val="35000"/>
            </a:spcAft>
            <a:buNone/>
          </a:pPr>
          <a:r>
            <a:rPr lang="es-EC" sz="1900" kern="1200" dirty="0">
              <a:latin typeface="Calibri" panose="020F0502020204030204" pitchFamily="34" charset="0"/>
              <a:cs typeface="Calibri" panose="020F0502020204030204" pitchFamily="34" charset="0"/>
            </a:rPr>
            <a:t>• </a:t>
          </a:r>
          <a:r>
            <a:rPr lang="es-EC" sz="1900" kern="1200" dirty="0"/>
            <a:t>Inestabilidad económica, política, </a:t>
          </a:r>
        </a:p>
        <a:p>
          <a:pPr marL="0" lvl="0" indent="0" algn="l" defTabSz="844550">
            <a:lnSpc>
              <a:spcPct val="90000"/>
            </a:lnSpc>
            <a:spcBef>
              <a:spcPct val="0"/>
            </a:spcBef>
            <a:spcAft>
              <a:spcPct val="35000"/>
            </a:spcAft>
            <a:buNone/>
          </a:pPr>
          <a:r>
            <a:rPr lang="es-EC" sz="1900" kern="1200" dirty="0"/>
            <a:t>social, tributaria y de financiamiento.</a:t>
          </a:r>
        </a:p>
      </dsp:txBody>
      <dsp:txXfrm rot="-5400000">
        <a:off x="5297990" y="3485601"/>
        <a:ext cx="5297990" cy="2091360"/>
      </dsp:txXfrm>
    </dsp:sp>
    <dsp:sp modelId="{F673EB48-3481-4F4F-8684-41B364C4E215}">
      <dsp:nvSpPr>
        <dsp:cNvPr id="0" name=""/>
        <dsp:cNvSpPr/>
      </dsp:nvSpPr>
      <dsp:spPr>
        <a:xfrm>
          <a:off x="3842802" y="2314934"/>
          <a:ext cx="2910376" cy="947093"/>
        </a:xfrm>
        <a:prstGeom prst="roundRect">
          <a:avLst/>
        </a:prstGeom>
        <a:solidFill>
          <a:schemeClr val="accent6">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C" sz="3600" kern="1200" dirty="0"/>
            <a:t>F.O.D.A.</a:t>
          </a:r>
          <a:endParaRPr lang="es-EC" sz="2000" kern="1200" dirty="0"/>
        </a:p>
      </dsp:txBody>
      <dsp:txXfrm>
        <a:off x="3889035" y="2361167"/>
        <a:ext cx="2817910" cy="8546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8FAA0-12A4-4CEA-82DD-47419912666D}">
      <dsp:nvSpPr>
        <dsp:cNvPr id="0" name=""/>
        <dsp:cNvSpPr/>
      </dsp:nvSpPr>
      <dsp:spPr>
        <a:xfrm>
          <a:off x="4646" y="170746"/>
          <a:ext cx="2031449" cy="1218869"/>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Marketing</a:t>
          </a:r>
        </a:p>
      </dsp:txBody>
      <dsp:txXfrm>
        <a:off x="40345" y="206445"/>
        <a:ext cx="1960051" cy="1147471"/>
      </dsp:txXfrm>
    </dsp:sp>
    <dsp:sp modelId="{64B6F49E-43A6-4F64-BE0C-AD7E3F74F6F2}">
      <dsp:nvSpPr>
        <dsp:cNvPr id="0" name=""/>
        <dsp:cNvSpPr/>
      </dsp:nvSpPr>
      <dsp:spPr>
        <a:xfrm>
          <a:off x="2214863" y="528281"/>
          <a:ext cx="430667" cy="503799"/>
        </a:xfrm>
        <a:prstGeom prst="rightArrow">
          <a:avLst>
            <a:gd name="adj1" fmla="val 60000"/>
            <a:gd name="adj2" fmla="val 5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p>
      </dsp:txBody>
      <dsp:txXfrm>
        <a:off x="2214863" y="629041"/>
        <a:ext cx="301467" cy="302279"/>
      </dsp:txXfrm>
    </dsp:sp>
    <dsp:sp modelId="{0E6BF49E-767B-4D52-9783-BFBAF0C262A6}">
      <dsp:nvSpPr>
        <dsp:cNvPr id="0" name=""/>
        <dsp:cNvSpPr/>
      </dsp:nvSpPr>
      <dsp:spPr>
        <a:xfrm>
          <a:off x="2848675" y="170746"/>
          <a:ext cx="2031449" cy="1218869"/>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Proyectos</a:t>
          </a:r>
        </a:p>
      </dsp:txBody>
      <dsp:txXfrm>
        <a:off x="2884374" y="206445"/>
        <a:ext cx="1960051" cy="1147471"/>
      </dsp:txXfrm>
    </dsp:sp>
    <dsp:sp modelId="{CA72E719-8733-44F6-B168-CD925EDC1AFC}">
      <dsp:nvSpPr>
        <dsp:cNvPr id="0" name=""/>
        <dsp:cNvSpPr/>
      </dsp:nvSpPr>
      <dsp:spPr>
        <a:xfrm>
          <a:off x="5058892" y="528281"/>
          <a:ext cx="430667" cy="503799"/>
        </a:xfrm>
        <a:prstGeom prst="rightArrow">
          <a:avLst>
            <a:gd name="adj1" fmla="val 60000"/>
            <a:gd name="adj2" fmla="val 5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p>
      </dsp:txBody>
      <dsp:txXfrm>
        <a:off x="5058892" y="629041"/>
        <a:ext cx="301467" cy="302279"/>
      </dsp:txXfrm>
    </dsp:sp>
    <dsp:sp modelId="{38386C52-DAB9-4C4E-AC56-AF4C2A994C3C}">
      <dsp:nvSpPr>
        <dsp:cNvPr id="0" name=""/>
        <dsp:cNvSpPr/>
      </dsp:nvSpPr>
      <dsp:spPr>
        <a:xfrm>
          <a:off x="5692704" y="170746"/>
          <a:ext cx="2031449" cy="1218869"/>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Legal</a:t>
          </a:r>
        </a:p>
      </dsp:txBody>
      <dsp:txXfrm>
        <a:off x="5728403" y="206445"/>
        <a:ext cx="1960051" cy="1147471"/>
      </dsp:txXfrm>
    </dsp:sp>
    <dsp:sp modelId="{4266D7AE-BCE4-4CC1-905E-809F79E39A7C}">
      <dsp:nvSpPr>
        <dsp:cNvPr id="0" name=""/>
        <dsp:cNvSpPr/>
      </dsp:nvSpPr>
      <dsp:spPr>
        <a:xfrm>
          <a:off x="7902921" y="528281"/>
          <a:ext cx="430667" cy="503799"/>
        </a:xfrm>
        <a:prstGeom prst="rightArrow">
          <a:avLst>
            <a:gd name="adj1" fmla="val 60000"/>
            <a:gd name="adj2" fmla="val 5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p>
      </dsp:txBody>
      <dsp:txXfrm>
        <a:off x="7902921" y="629041"/>
        <a:ext cx="301467" cy="302279"/>
      </dsp:txXfrm>
    </dsp:sp>
    <dsp:sp modelId="{FA9E0358-4766-4D14-9713-34B95A907761}">
      <dsp:nvSpPr>
        <dsp:cNvPr id="0" name=""/>
        <dsp:cNvSpPr/>
      </dsp:nvSpPr>
      <dsp:spPr>
        <a:xfrm>
          <a:off x="8536734" y="170746"/>
          <a:ext cx="2031449" cy="1218869"/>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Producción</a:t>
          </a:r>
        </a:p>
      </dsp:txBody>
      <dsp:txXfrm>
        <a:off x="8572433" y="206445"/>
        <a:ext cx="1960051" cy="1147471"/>
      </dsp:txXfrm>
    </dsp:sp>
    <dsp:sp modelId="{BC72C431-F9DB-412B-95EB-D1F8D265670B}">
      <dsp:nvSpPr>
        <dsp:cNvPr id="0" name=""/>
        <dsp:cNvSpPr/>
      </dsp:nvSpPr>
      <dsp:spPr>
        <a:xfrm rot="5400000">
          <a:off x="9337125" y="1531817"/>
          <a:ext cx="430667" cy="503799"/>
        </a:xfrm>
        <a:prstGeom prst="rightArrow">
          <a:avLst>
            <a:gd name="adj1" fmla="val 60000"/>
            <a:gd name="adj2" fmla="val 5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p>
      </dsp:txBody>
      <dsp:txXfrm rot="-5400000">
        <a:off x="9401319" y="1568383"/>
        <a:ext cx="302279" cy="301467"/>
      </dsp:txXfrm>
    </dsp:sp>
    <dsp:sp modelId="{F140621E-ACAE-4FFD-94BA-388A2DF41A80}">
      <dsp:nvSpPr>
        <dsp:cNvPr id="0" name=""/>
        <dsp:cNvSpPr/>
      </dsp:nvSpPr>
      <dsp:spPr>
        <a:xfrm>
          <a:off x="8536734" y="2202195"/>
          <a:ext cx="2031449" cy="1218869"/>
        </a:xfrm>
        <a:prstGeom prst="roundRect">
          <a:avLst>
            <a:gd name="adj" fmla="val 10000"/>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Talento Humano</a:t>
          </a:r>
        </a:p>
      </dsp:txBody>
      <dsp:txXfrm>
        <a:off x="8572433" y="2237894"/>
        <a:ext cx="1960051" cy="1147471"/>
      </dsp:txXfrm>
    </dsp:sp>
    <dsp:sp modelId="{FE6642BA-9A66-4A6A-9EB1-360F7896AE70}">
      <dsp:nvSpPr>
        <dsp:cNvPr id="0" name=""/>
        <dsp:cNvSpPr/>
      </dsp:nvSpPr>
      <dsp:spPr>
        <a:xfrm rot="10800000">
          <a:off x="7927299" y="2559730"/>
          <a:ext cx="430667" cy="503799"/>
        </a:xfrm>
        <a:prstGeom prst="rightArrow">
          <a:avLst>
            <a:gd name="adj1" fmla="val 60000"/>
            <a:gd name="adj2" fmla="val 50000"/>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p>
      </dsp:txBody>
      <dsp:txXfrm rot="10800000">
        <a:off x="8056499" y="2660490"/>
        <a:ext cx="301467" cy="302279"/>
      </dsp:txXfrm>
    </dsp:sp>
    <dsp:sp modelId="{0B137ED7-DC5C-4977-A85F-5279EE3D359F}">
      <dsp:nvSpPr>
        <dsp:cNvPr id="0" name=""/>
        <dsp:cNvSpPr/>
      </dsp:nvSpPr>
      <dsp:spPr>
        <a:xfrm>
          <a:off x="5692704" y="2202195"/>
          <a:ext cx="2031449" cy="1218869"/>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Costos</a:t>
          </a:r>
        </a:p>
      </dsp:txBody>
      <dsp:txXfrm>
        <a:off x="5728403" y="2237894"/>
        <a:ext cx="1960051" cy="1147471"/>
      </dsp:txXfrm>
    </dsp:sp>
    <dsp:sp modelId="{52BBC1B7-3BEE-44BF-8B56-4586DD596371}">
      <dsp:nvSpPr>
        <dsp:cNvPr id="0" name=""/>
        <dsp:cNvSpPr/>
      </dsp:nvSpPr>
      <dsp:spPr>
        <a:xfrm rot="10800000">
          <a:off x="5083270" y="2559730"/>
          <a:ext cx="430667" cy="503799"/>
        </a:xfrm>
        <a:prstGeom prst="rightArrow">
          <a:avLst>
            <a:gd name="adj1" fmla="val 60000"/>
            <a:gd name="adj2" fmla="val 5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p>
      </dsp:txBody>
      <dsp:txXfrm rot="10800000">
        <a:off x="5212470" y="2660490"/>
        <a:ext cx="301467" cy="302279"/>
      </dsp:txXfrm>
    </dsp:sp>
    <dsp:sp modelId="{124384C9-BC4E-4855-A360-209E8AC12094}">
      <dsp:nvSpPr>
        <dsp:cNvPr id="0" name=""/>
        <dsp:cNvSpPr/>
      </dsp:nvSpPr>
      <dsp:spPr>
        <a:xfrm>
          <a:off x="2848675" y="2202195"/>
          <a:ext cx="2031449" cy="1218869"/>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Administración Comercial</a:t>
          </a:r>
        </a:p>
      </dsp:txBody>
      <dsp:txXfrm>
        <a:off x="2884374" y="2237894"/>
        <a:ext cx="1960051" cy="1147471"/>
      </dsp:txXfrm>
    </dsp:sp>
    <dsp:sp modelId="{7651C7B0-2608-44A8-8294-3D494BE997AF}">
      <dsp:nvSpPr>
        <dsp:cNvPr id="0" name=""/>
        <dsp:cNvSpPr/>
      </dsp:nvSpPr>
      <dsp:spPr>
        <a:xfrm rot="10800000">
          <a:off x="2239240" y="2559730"/>
          <a:ext cx="430667" cy="503799"/>
        </a:xfrm>
        <a:prstGeom prst="rightArrow">
          <a:avLst>
            <a:gd name="adj1" fmla="val 60000"/>
            <a:gd name="adj2" fmla="val 5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p>
      </dsp:txBody>
      <dsp:txXfrm rot="10800000">
        <a:off x="2368440" y="2660490"/>
        <a:ext cx="301467" cy="302279"/>
      </dsp:txXfrm>
    </dsp:sp>
    <dsp:sp modelId="{E08E2F8D-046C-4D86-B6E1-1B444DF23C80}">
      <dsp:nvSpPr>
        <dsp:cNvPr id="0" name=""/>
        <dsp:cNvSpPr/>
      </dsp:nvSpPr>
      <dsp:spPr>
        <a:xfrm>
          <a:off x="4646" y="2202195"/>
          <a:ext cx="2031449" cy="1218869"/>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IT</a:t>
          </a:r>
        </a:p>
      </dsp:txBody>
      <dsp:txXfrm>
        <a:off x="40345" y="2237894"/>
        <a:ext cx="1960051" cy="1147471"/>
      </dsp:txXfrm>
    </dsp:sp>
    <dsp:sp modelId="{A1D999E2-EEC3-44D8-B982-88D8547192FF}">
      <dsp:nvSpPr>
        <dsp:cNvPr id="0" name=""/>
        <dsp:cNvSpPr/>
      </dsp:nvSpPr>
      <dsp:spPr>
        <a:xfrm rot="5400000">
          <a:off x="805037" y="3563266"/>
          <a:ext cx="430667" cy="503799"/>
        </a:xfrm>
        <a:prstGeom prst="rightArrow">
          <a:avLst>
            <a:gd name="adj1" fmla="val 60000"/>
            <a:gd name="adj2" fmla="val 5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p>
      </dsp:txBody>
      <dsp:txXfrm rot="-5400000">
        <a:off x="869231" y="3599832"/>
        <a:ext cx="302279" cy="301467"/>
      </dsp:txXfrm>
    </dsp:sp>
    <dsp:sp modelId="{B783ECF0-4FAC-43C4-8B5E-5928C2CDA1E2}">
      <dsp:nvSpPr>
        <dsp:cNvPr id="0" name=""/>
        <dsp:cNvSpPr/>
      </dsp:nvSpPr>
      <dsp:spPr>
        <a:xfrm>
          <a:off x="4646" y="4233645"/>
          <a:ext cx="2031449" cy="1218869"/>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w="57150">
          <a:solidFill>
            <a:schemeClr val="accent5">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b="1" kern="1200" dirty="0"/>
            <a:t>Planeación Financiera</a:t>
          </a:r>
        </a:p>
      </dsp:txBody>
      <dsp:txXfrm>
        <a:off x="40345" y="4269344"/>
        <a:ext cx="1960051" cy="1147471"/>
      </dsp:txXfrm>
    </dsp:sp>
    <dsp:sp modelId="{34D3BEF7-52A5-44E0-BF02-9F11FFC9F900}">
      <dsp:nvSpPr>
        <dsp:cNvPr id="0" name=""/>
        <dsp:cNvSpPr/>
      </dsp:nvSpPr>
      <dsp:spPr>
        <a:xfrm>
          <a:off x="2214863" y="4591180"/>
          <a:ext cx="430667" cy="503799"/>
        </a:xfrm>
        <a:prstGeom prst="rightArrow">
          <a:avLst>
            <a:gd name="adj1" fmla="val 60000"/>
            <a:gd name="adj2" fmla="val 5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p>
      </dsp:txBody>
      <dsp:txXfrm>
        <a:off x="2214863" y="4691940"/>
        <a:ext cx="301467" cy="302279"/>
      </dsp:txXfrm>
    </dsp:sp>
    <dsp:sp modelId="{46887635-45F8-4572-A4D9-6814BC686662}">
      <dsp:nvSpPr>
        <dsp:cNvPr id="0" name=""/>
        <dsp:cNvSpPr/>
      </dsp:nvSpPr>
      <dsp:spPr>
        <a:xfrm>
          <a:off x="2848675" y="4233645"/>
          <a:ext cx="2031449" cy="1218869"/>
        </a:xfrm>
        <a:prstGeom prst="roundRect">
          <a:avLst>
            <a:gd name="adj" fmla="val 10000"/>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err="1"/>
            <a:t>Trade</a:t>
          </a:r>
          <a:r>
            <a:rPr lang="es-EC" sz="2100" kern="1200" dirty="0"/>
            <a:t> Marketing</a:t>
          </a:r>
        </a:p>
      </dsp:txBody>
      <dsp:txXfrm>
        <a:off x="2884374" y="4269344"/>
        <a:ext cx="1960051" cy="1147471"/>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B1F42EB-2C47-4E9E-85EF-2820D3AA1065}" type="datetimeFigureOut">
              <a:rPr lang="es-EC" smtClean="0"/>
              <a:t>13/12/2021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332210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B1F42EB-2C47-4E9E-85EF-2820D3AA1065}" type="datetimeFigureOut">
              <a:rPr lang="es-EC" smtClean="0"/>
              <a:t>13/12/2021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52067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B1F42EB-2C47-4E9E-85EF-2820D3AA1065}" type="datetimeFigureOut">
              <a:rPr lang="es-EC" smtClean="0"/>
              <a:t>13/12/2021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32B0C3-9E95-4636-A9F0-B605D0DE6D77}"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602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B1F42EB-2C47-4E9E-85EF-2820D3AA1065}" type="datetimeFigureOut">
              <a:rPr lang="es-EC" smtClean="0"/>
              <a:t>13/12/2021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2782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B1F42EB-2C47-4E9E-85EF-2820D3AA1065}" type="datetimeFigureOut">
              <a:rPr lang="es-EC" smtClean="0"/>
              <a:t>13/12/2021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32B0C3-9E95-4636-A9F0-B605D0DE6D77}"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8400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B1F42EB-2C47-4E9E-85EF-2820D3AA1065}" type="datetimeFigureOut">
              <a:rPr lang="es-EC" smtClean="0"/>
              <a:t>13/12/2021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1053262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1F42EB-2C47-4E9E-85EF-2820D3AA1065}" type="datetimeFigureOut">
              <a:rPr lang="es-EC" smtClean="0"/>
              <a:t>13/12/2021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1918408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1F42EB-2C47-4E9E-85EF-2820D3AA1065}" type="datetimeFigureOut">
              <a:rPr lang="es-EC" smtClean="0"/>
              <a:t>13/12/2021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45472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1F42EB-2C47-4E9E-85EF-2820D3AA1065}" type="datetimeFigureOut">
              <a:rPr lang="es-EC" smtClean="0"/>
              <a:t>13/12/2021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205863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B1F42EB-2C47-4E9E-85EF-2820D3AA1065}" type="datetimeFigureOut">
              <a:rPr lang="es-EC" smtClean="0"/>
              <a:t>13/12/2021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160103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B1F42EB-2C47-4E9E-85EF-2820D3AA1065}" type="datetimeFigureOut">
              <a:rPr lang="es-EC" smtClean="0"/>
              <a:t>13/12/2021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49905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B1F42EB-2C47-4E9E-85EF-2820D3AA1065}" type="datetimeFigureOut">
              <a:rPr lang="es-EC" smtClean="0"/>
              <a:t>13/12/2021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132599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B1F42EB-2C47-4E9E-85EF-2820D3AA1065}" type="datetimeFigureOut">
              <a:rPr lang="es-EC" smtClean="0"/>
              <a:t>13/12/2021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103384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F42EB-2C47-4E9E-85EF-2820D3AA1065}" type="datetimeFigureOut">
              <a:rPr lang="es-EC" smtClean="0"/>
              <a:t>13/12/2021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291854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1F42EB-2C47-4E9E-85EF-2820D3AA1065}" type="datetimeFigureOut">
              <a:rPr lang="es-EC" smtClean="0"/>
              <a:t>13/12/2021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25191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1F42EB-2C47-4E9E-85EF-2820D3AA1065}" type="datetimeFigureOut">
              <a:rPr lang="es-EC" smtClean="0"/>
              <a:t>13/12/2021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C32B0C3-9E95-4636-A9F0-B605D0DE6D77}" type="slidenum">
              <a:rPr lang="es-EC" smtClean="0"/>
              <a:t>‹Nº›</a:t>
            </a:fld>
            <a:endParaRPr lang="es-EC"/>
          </a:p>
        </p:txBody>
      </p:sp>
    </p:spTree>
    <p:extLst>
      <p:ext uri="{BB962C8B-B14F-4D97-AF65-F5344CB8AC3E}">
        <p14:creationId xmlns:p14="http://schemas.microsoft.com/office/powerpoint/2010/main" val="294434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1F42EB-2C47-4E9E-85EF-2820D3AA1065}" type="datetimeFigureOut">
              <a:rPr lang="es-EC" smtClean="0"/>
              <a:t>13/12/2021</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32B0C3-9E95-4636-A9F0-B605D0DE6D77}" type="slidenum">
              <a:rPr lang="es-EC" smtClean="0"/>
              <a:t>‹Nº›</a:t>
            </a:fld>
            <a:endParaRPr lang="es-EC"/>
          </a:p>
        </p:txBody>
      </p:sp>
    </p:spTree>
    <p:extLst>
      <p:ext uri="{BB962C8B-B14F-4D97-AF65-F5344CB8AC3E}">
        <p14:creationId xmlns:p14="http://schemas.microsoft.com/office/powerpoint/2010/main" val="419484657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31.png"/><Relationship Id="rId4" Type="http://schemas.openxmlformats.org/officeDocument/2006/relationships/diagramLayout" Target="../diagrams/layout10.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34.png"/><Relationship Id="rId4" Type="http://schemas.openxmlformats.org/officeDocument/2006/relationships/diagramLayout" Target="../diagrams/layout11.xml"/><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37.png"/><Relationship Id="rId4" Type="http://schemas.openxmlformats.org/officeDocument/2006/relationships/diagramLayout" Target="../diagrams/layout12.xml"/><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0.jpeg"/><Relationship Id="rId5" Type="http://schemas.openxmlformats.org/officeDocument/2006/relationships/diagramQuickStyle" Target="../diagrams/quickStyle3.xml"/><Relationship Id="rId10" Type="http://schemas.openxmlformats.org/officeDocument/2006/relationships/image" Target="../media/image9.jpeg"/><Relationship Id="rId4" Type="http://schemas.openxmlformats.org/officeDocument/2006/relationships/diagramLayout" Target="../diagrams/layout3.xml"/><Relationship Id="rId9" Type="http://schemas.openxmlformats.org/officeDocument/2006/relationships/image" Target="../media/image8.jpe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7.png"/><Relationship Id="rId7" Type="http://schemas.openxmlformats.org/officeDocument/2006/relationships/diagramColors" Target="../diagrams/colors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317" y="277792"/>
            <a:ext cx="5243330" cy="144716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2233913" y="1914059"/>
            <a:ext cx="8333772" cy="1305870"/>
          </a:xfrm>
          <a:prstGeom prst="rect">
            <a:avLst/>
          </a:prstGeom>
          <a:noFill/>
        </p:spPr>
        <p:txBody>
          <a:bodyPr wrap="square" rtlCol="0">
            <a:spAutoFit/>
          </a:bodyPr>
          <a:lstStyle/>
          <a:p>
            <a:pPr algn="ctr">
              <a:lnSpc>
                <a:spcPct val="150000"/>
              </a:lnSpc>
            </a:pPr>
            <a:r>
              <a:rPr lang="es-EC" sz="2800" b="1" u="sng" dirty="0"/>
              <a:t>MAESTRÍA EN FINANZAS EMPRESARIALES</a:t>
            </a:r>
          </a:p>
          <a:p>
            <a:pPr algn="ctr">
              <a:lnSpc>
                <a:spcPct val="150000"/>
              </a:lnSpc>
            </a:pPr>
            <a:r>
              <a:rPr lang="es-EC" sz="2800" b="1" u="sng" dirty="0"/>
              <a:t>XI PROMOCIÓN</a:t>
            </a:r>
          </a:p>
        </p:txBody>
      </p:sp>
      <p:sp>
        <p:nvSpPr>
          <p:cNvPr id="10" name="Rectángulo 9"/>
          <p:cNvSpPr/>
          <p:nvPr/>
        </p:nvSpPr>
        <p:spPr>
          <a:xfrm>
            <a:off x="1007479" y="3351162"/>
            <a:ext cx="10023675" cy="457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CuadroTexto 14"/>
          <p:cNvSpPr txBox="1"/>
          <p:nvPr/>
        </p:nvSpPr>
        <p:spPr>
          <a:xfrm>
            <a:off x="1054257" y="3636419"/>
            <a:ext cx="9930116" cy="954107"/>
          </a:xfrm>
          <a:prstGeom prst="rect">
            <a:avLst/>
          </a:prstGeom>
          <a:noFill/>
        </p:spPr>
        <p:txBody>
          <a:bodyPr wrap="square" rtlCol="0">
            <a:spAutoFit/>
          </a:bodyPr>
          <a:lstStyle/>
          <a:p>
            <a:pPr algn="ctr"/>
            <a:r>
              <a:rPr lang="es-MX" sz="2800" dirty="0"/>
              <a:t>Metodología de evaluación de proyectos de inversión en Industrias Ales C.A. mediante el WACC.</a:t>
            </a:r>
            <a:endParaRPr lang="es-EC" sz="2800" b="1" u="sng" dirty="0"/>
          </a:p>
        </p:txBody>
      </p:sp>
      <p:sp>
        <p:nvSpPr>
          <p:cNvPr id="16" name="CuadroTexto 15"/>
          <p:cNvSpPr txBox="1"/>
          <p:nvPr/>
        </p:nvSpPr>
        <p:spPr>
          <a:xfrm>
            <a:off x="718840" y="5205517"/>
            <a:ext cx="3539442" cy="830997"/>
          </a:xfrm>
          <a:prstGeom prst="rect">
            <a:avLst/>
          </a:prstGeom>
          <a:noFill/>
        </p:spPr>
        <p:txBody>
          <a:bodyPr wrap="square" rtlCol="0">
            <a:spAutoFit/>
          </a:bodyPr>
          <a:lstStyle/>
          <a:p>
            <a:pPr algn="ctr"/>
            <a:r>
              <a:rPr lang="es-EC" sz="2400" b="1" u="sng" dirty="0"/>
              <a:t>AUTOR:</a:t>
            </a:r>
          </a:p>
          <a:p>
            <a:pPr algn="ctr"/>
            <a:r>
              <a:rPr lang="es-EC" sz="2400" dirty="0"/>
              <a:t>Ing. Raúl Venegas</a:t>
            </a:r>
          </a:p>
        </p:txBody>
      </p:sp>
      <p:sp>
        <p:nvSpPr>
          <p:cNvPr id="17" name="CuadroTexto 16"/>
          <p:cNvSpPr txBox="1"/>
          <p:nvPr/>
        </p:nvSpPr>
        <p:spPr>
          <a:xfrm>
            <a:off x="4128551" y="5205516"/>
            <a:ext cx="3539442" cy="830997"/>
          </a:xfrm>
          <a:prstGeom prst="rect">
            <a:avLst/>
          </a:prstGeom>
          <a:noFill/>
        </p:spPr>
        <p:txBody>
          <a:bodyPr wrap="square" rtlCol="0">
            <a:spAutoFit/>
          </a:bodyPr>
          <a:lstStyle/>
          <a:p>
            <a:pPr algn="ctr"/>
            <a:r>
              <a:rPr lang="es-EC" sz="2400" b="1" u="sng" dirty="0"/>
              <a:t>DIRECTOR:</a:t>
            </a:r>
          </a:p>
          <a:p>
            <a:pPr algn="ctr"/>
            <a:r>
              <a:rPr lang="es-EC" sz="2400" dirty="0"/>
              <a:t>Ing. José Morales</a:t>
            </a:r>
          </a:p>
        </p:txBody>
      </p:sp>
      <p:sp>
        <p:nvSpPr>
          <p:cNvPr id="18" name="CuadroTexto 17"/>
          <p:cNvSpPr txBox="1"/>
          <p:nvPr/>
        </p:nvSpPr>
        <p:spPr>
          <a:xfrm>
            <a:off x="7538261" y="5207441"/>
            <a:ext cx="3539442" cy="830997"/>
          </a:xfrm>
          <a:prstGeom prst="rect">
            <a:avLst/>
          </a:prstGeom>
          <a:noFill/>
        </p:spPr>
        <p:txBody>
          <a:bodyPr wrap="square" rtlCol="0">
            <a:spAutoFit/>
          </a:bodyPr>
          <a:lstStyle/>
          <a:p>
            <a:pPr algn="ctr"/>
            <a:r>
              <a:rPr lang="es-EC" sz="2400" b="1" u="sng" dirty="0"/>
              <a:t>OPONENTE:</a:t>
            </a:r>
          </a:p>
          <a:p>
            <a:pPr algn="ctr"/>
            <a:r>
              <a:rPr lang="es-EC" sz="2400" dirty="0"/>
              <a:t>Ing. Víctor Cuenca</a:t>
            </a:r>
          </a:p>
        </p:txBody>
      </p:sp>
      <p:sp>
        <p:nvSpPr>
          <p:cNvPr id="19" name="CuadroTexto 18"/>
          <p:cNvSpPr txBox="1"/>
          <p:nvPr/>
        </p:nvSpPr>
        <p:spPr>
          <a:xfrm>
            <a:off x="9539474" y="6488668"/>
            <a:ext cx="3539442" cy="369332"/>
          </a:xfrm>
          <a:prstGeom prst="rect">
            <a:avLst/>
          </a:prstGeom>
          <a:noFill/>
        </p:spPr>
        <p:txBody>
          <a:bodyPr wrap="square" rtlCol="0">
            <a:spAutoFit/>
          </a:bodyPr>
          <a:lstStyle/>
          <a:p>
            <a:pPr algn="ctr"/>
            <a:r>
              <a:rPr lang="es-EC" b="1" dirty="0"/>
              <a:t>Sangolquí 2021</a:t>
            </a:r>
            <a:endParaRPr lang="es-EC" dirty="0"/>
          </a:p>
        </p:txBody>
      </p:sp>
      <p:sp>
        <p:nvSpPr>
          <p:cNvPr id="20" name="Rectángulo 19"/>
          <p:cNvSpPr/>
          <p:nvPr/>
        </p:nvSpPr>
        <p:spPr>
          <a:xfrm>
            <a:off x="1007478" y="4755286"/>
            <a:ext cx="10023675" cy="457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635739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a:t>
            </a:r>
            <a:r>
              <a:rPr kumimoji="0" lang="es-EC" sz="36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lang="es-EC" sz="2800" u="sng" dirty="0">
                <a:solidFill>
                  <a:prstClr val="white"/>
                </a:solidFill>
                <a:latin typeface="Trebuchet MS" panose="020B0603020202020204"/>
              </a:rPr>
              <a:t>VISIÓN Y LIDERAZGO</a:t>
            </a:r>
            <a:endParaRPr kumimoji="0" lang="es-EC" sz="2800" b="0" i="0" u="sng"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8" name="Imagen 7">
            <a:extLst>
              <a:ext uri="{FF2B5EF4-FFF2-40B4-BE49-F238E27FC236}">
                <a16:creationId xmlns:a16="http://schemas.microsoft.com/office/drawing/2014/main" id="{FF5E640C-4861-4F1D-9B50-84C505D80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682" y="1566149"/>
            <a:ext cx="8308636" cy="4581728"/>
          </a:xfrm>
          <a:prstGeom prst="rect">
            <a:avLst/>
          </a:prstGeom>
        </p:spPr>
      </p:pic>
      <p:sp>
        <p:nvSpPr>
          <p:cNvPr id="2" name="Estrella: 6 puntas 1">
            <a:extLst>
              <a:ext uri="{FF2B5EF4-FFF2-40B4-BE49-F238E27FC236}">
                <a16:creationId xmlns:a16="http://schemas.microsoft.com/office/drawing/2014/main" id="{B3B5949D-1AD6-47E3-AE58-E20BC82D17C8}"/>
              </a:ext>
            </a:extLst>
          </p:cNvPr>
          <p:cNvSpPr/>
          <p:nvPr/>
        </p:nvSpPr>
        <p:spPr>
          <a:xfrm>
            <a:off x="4350325" y="3713019"/>
            <a:ext cx="1597891" cy="979055"/>
          </a:xfrm>
          <a:prstGeom prst="star6">
            <a:avLst>
              <a:gd name="adj" fmla="val 26509"/>
              <a:gd name="hf" fmla="val 115470"/>
            </a:avLst>
          </a:prstGeom>
          <a:noFill/>
          <a:ln w="57150">
            <a:solidFill>
              <a:srgbClr val="92D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83063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LA EMPRESA – Gobierno corporativo</a:t>
            </a:r>
          </a:p>
        </p:txBody>
      </p:sp>
      <p:pic>
        <p:nvPicPr>
          <p:cNvPr id="7" name="Imagen 6">
            <a:extLst>
              <a:ext uri="{FF2B5EF4-FFF2-40B4-BE49-F238E27FC236}">
                <a16:creationId xmlns:a16="http://schemas.microsoft.com/office/drawing/2014/main" id="{C1A82E9F-6EBF-4704-87C4-CD5DA9E7C725}"/>
              </a:ext>
            </a:extLst>
          </p:cNvPr>
          <p:cNvPicPr>
            <a:picLocks noChangeAspect="1"/>
          </p:cNvPicPr>
          <p:nvPr/>
        </p:nvPicPr>
        <p:blipFill rotWithShape="1">
          <a:blip r:embed="rId3">
            <a:extLst>
              <a:ext uri="{28A0092B-C50C-407E-A947-70E740481C1C}">
                <a14:useLocalDpi xmlns:a14="http://schemas.microsoft.com/office/drawing/2010/main" val="0"/>
              </a:ext>
            </a:extLst>
          </a:blip>
          <a:srcRect l="51570" t="4031" b="52716"/>
          <a:stretch/>
        </p:blipFill>
        <p:spPr>
          <a:xfrm>
            <a:off x="2359110" y="1654899"/>
            <a:ext cx="3328203" cy="4440539"/>
          </a:xfrm>
          <a:prstGeom prst="rect">
            <a:avLst/>
          </a:prstGeom>
        </p:spPr>
      </p:pic>
      <p:pic>
        <p:nvPicPr>
          <p:cNvPr id="8" name="Imagen 7">
            <a:extLst>
              <a:ext uri="{FF2B5EF4-FFF2-40B4-BE49-F238E27FC236}">
                <a16:creationId xmlns:a16="http://schemas.microsoft.com/office/drawing/2014/main" id="{C15C8B32-A2CB-447C-9FA7-4FE675413E11}"/>
              </a:ext>
            </a:extLst>
          </p:cNvPr>
          <p:cNvPicPr>
            <a:picLocks noChangeAspect="1"/>
          </p:cNvPicPr>
          <p:nvPr/>
        </p:nvPicPr>
        <p:blipFill rotWithShape="1">
          <a:blip r:embed="rId3">
            <a:extLst>
              <a:ext uri="{28A0092B-C50C-407E-A947-70E740481C1C}">
                <a14:useLocalDpi xmlns:a14="http://schemas.microsoft.com/office/drawing/2010/main" val="0"/>
              </a:ext>
            </a:extLst>
          </a:blip>
          <a:srcRect l="51570" t="47961"/>
          <a:stretch/>
        </p:blipFill>
        <p:spPr>
          <a:xfrm>
            <a:off x="6661709" y="1185421"/>
            <a:ext cx="3328203" cy="5342550"/>
          </a:xfrm>
          <a:prstGeom prst="rect">
            <a:avLst/>
          </a:prstGeom>
        </p:spPr>
      </p:pic>
    </p:spTree>
    <p:extLst>
      <p:ext uri="{BB962C8B-B14F-4D97-AF65-F5344CB8AC3E}">
        <p14:creationId xmlns:p14="http://schemas.microsoft.com/office/powerpoint/2010/main" val="18282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LA EMPRESA – Administración</a:t>
            </a:r>
          </a:p>
        </p:txBody>
      </p:sp>
      <p:pic>
        <p:nvPicPr>
          <p:cNvPr id="7" name="Imagen 6">
            <a:extLst>
              <a:ext uri="{FF2B5EF4-FFF2-40B4-BE49-F238E27FC236}">
                <a16:creationId xmlns:a16="http://schemas.microsoft.com/office/drawing/2014/main" id="{5BA5A91A-C4F0-40FB-8DD8-895E771DD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425" y="1807739"/>
            <a:ext cx="10523150" cy="3539065"/>
          </a:xfrm>
          <a:prstGeom prst="rect">
            <a:avLst/>
          </a:prstGeom>
        </p:spPr>
      </p:pic>
    </p:spTree>
    <p:extLst>
      <p:ext uri="{BB962C8B-B14F-4D97-AF65-F5344CB8AC3E}">
        <p14:creationId xmlns:p14="http://schemas.microsoft.com/office/powerpoint/2010/main" val="89351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LA EMPRESA – Análisis FODA</a:t>
            </a:r>
          </a:p>
        </p:txBody>
      </p:sp>
      <p:graphicFrame>
        <p:nvGraphicFramePr>
          <p:cNvPr id="7" name="Diagrama 6"/>
          <p:cNvGraphicFramePr/>
          <p:nvPr>
            <p:extLst>
              <p:ext uri="{D42A27DB-BD31-4B8C-83A1-F6EECF244321}">
                <p14:modId xmlns:p14="http://schemas.microsoft.com/office/powerpoint/2010/main" val="1549180056"/>
              </p:ext>
            </p:extLst>
          </p:nvPr>
        </p:nvGraphicFramePr>
        <p:xfrm>
          <a:off x="839806" y="985884"/>
          <a:ext cx="10595981" cy="5576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p:cNvSpPr/>
          <p:nvPr/>
        </p:nvSpPr>
        <p:spPr>
          <a:xfrm>
            <a:off x="839806" y="860743"/>
            <a:ext cx="1050526" cy="1446550"/>
          </a:xfrm>
          <a:prstGeom prst="rect">
            <a:avLst/>
          </a:prstGeom>
          <a:noFill/>
        </p:spPr>
        <p:txBody>
          <a:bodyPr wrap="square" lIns="91440" tIns="45720" rIns="91440" bIns="45720">
            <a:spAutoFit/>
          </a:bodyPr>
          <a:lstStyle/>
          <a:p>
            <a:pPr algn="ctr"/>
            <a:r>
              <a:rPr lang="es-E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F</a:t>
            </a:r>
            <a:endParaRPr lang="es-ES" sz="8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Rectángulo 9"/>
          <p:cNvSpPr/>
          <p:nvPr/>
        </p:nvSpPr>
        <p:spPr>
          <a:xfrm>
            <a:off x="10385261" y="854346"/>
            <a:ext cx="1050526" cy="1446550"/>
          </a:xfrm>
          <a:prstGeom prst="rect">
            <a:avLst/>
          </a:prstGeom>
          <a:noFill/>
        </p:spPr>
        <p:txBody>
          <a:bodyPr wrap="square" lIns="91440" tIns="45720" rIns="91440" bIns="45720">
            <a:spAutoFit/>
          </a:bodyPr>
          <a:lstStyle/>
          <a:p>
            <a:pPr algn="ctr"/>
            <a:r>
              <a:rPr lang="es-E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O</a:t>
            </a:r>
            <a:endParaRPr lang="es-ES" sz="8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Rectángulo 10"/>
          <p:cNvSpPr/>
          <p:nvPr/>
        </p:nvSpPr>
        <p:spPr>
          <a:xfrm>
            <a:off x="749138" y="5199822"/>
            <a:ext cx="1050526" cy="1446550"/>
          </a:xfrm>
          <a:prstGeom prst="rect">
            <a:avLst/>
          </a:prstGeom>
          <a:noFill/>
        </p:spPr>
        <p:txBody>
          <a:bodyPr wrap="square" lIns="91440" tIns="45720" rIns="91440" bIns="45720">
            <a:spAutoFit/>
          </a:bodyPr>
          <a:lstStyle/>
          <a:p>
            <a:pPr algn="ctr"/>
            <a:r>
              <a:rPr lang="es-E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
            </a:r>
            <a:endParaRPr lang="es-ES" sz="8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ángulo 11"/>
          <p:cNvSpPr/>
          <p:nvPr/>
        </p:nvSpPr>
        <p:spPr>
          <a:xfrm>
            <a:off x="10373486" y="5189959"/>
            <a:ext cx="1050526" cy="1446550"/>
          </a:xfrm>
          <a:prstGeom prst="rect">
            <a:avLst/>
          </a:prstGeom>
          <a:noFill/>
        </p:spPr>
        <p:txBody>
          <a:bodyPr wrap="square" lIns="91440" tIns="45720" rIns="91440" bIns="45720">
            <a:spAutoFit/>
          </a:bodyPr>
          <a:lstStyle/>
          <a:p>
            <a:pPr algn="ctr"/>
            <a:r>
              <a:rPr lang="es-E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a:t>
            </a:r>
            <a:endParaRPr lang="es-ES" sz="8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99488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LA EMPRESA – Cifras económicas</a:t>
            </a:r>
          </a:p>
        </p:txBody>
      </p:sp>
      <p:pic>
        <p:nvPicPr>
          <p:cNvPr id="8" name="Imagen 7">
            <a:extLst>
              <a:ext uri="{FF2B5EF4-FFF2-40B4-BE49-F238E27FC236}">
                <a16:creationId xmlns:a16="http://schemas.microsoft.com/office/drawing/2014/main" id="{EA8D97BA-8882-4520-A723-0E9C375B49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5719" y="1145651"/>
            <a:ext cx="6220562" cy="5361010"/>
          </a:xfrm>
          <a:prstGeom prst="rect">
            <a:avLst/>
          </a:prstGeom>
          <a:noFill/>
          <a:ln>
            <a:noFill/>
          </a:ln>
        </p:spPr>
      </p:pic>
    </p:spTree>
    <p:extLst>
      <p:ext uri="{BB962C8B-B14F-4D97-AF65-F5344CB8AC3E}">
        <p14:creationId xmlns:p14="http://schemas.microsoft.com/office/powerpoint/2010/main" val="348307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LA EMPRESA – Cifras económicas</a:t>
            </a:r>
          </a:p>
        </p:txBody>
      </p:sp>
      <p:pic>
        <p:nvPicPr>
          <p:cNvPr id="7" name="Imagen 6">
            <a:extLst>
              <a:ext uri="{FF2B5EF4-FFF2-40B4-BE49-F238E27FC236}">
                <a16:creationId xmlns:a16="http://schemas.microsoft.com/office/drawing/2014/main" id="{231FED17-7308-49D0-9D07-2375C95731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426" y="2175028"/>
            <a:ext cx="5560345" cy="2986550"/>
          </a:xfrm>
          <a:prstGeom prst="rect">
            <a:avLst/>
          </a:prstGeom>
          <a:noFill/>
          <a:ln>
            <a:noFill/>
          </a:ln>
        </p:spPr>
      </p:pic>
      <p:pic>
        <p:nvPicPr>
          <p:cNvPr id="2" name="Imagen 1">
            <a:extLst>
              <a:ext uri="{FF2B5EF4-FFF2-40B4-BE49-F238E27FC236}">
                <a16:creationId xmlns:a16="http://schemas.microsoft.com/office/drawing/2014/main" id="{BC7DCE79-58DC-43A8-863A-9780C9F8BC04}"/>
              </a:ext>
            </a:extLst>
          </p:cNvPr>
          <p:cNvPicPr>
            <a:picLocks noChangeAspect="1"/>
          </p:cNvPicPr>
          <p:nvPr/>
        </p:nvPicPr>
        <p:blipFill>
          <a:blip r:embed="rId4"/>
          <a:stretch>
            <a:fillRect/>
          </a:stretch>
        </p:blipFill>
        <p:spPr>
          <a:xfrm>
            <a:off x="6698640" y="2240462"/>
            <a:ext cx="4862582" cy="2924233"/>
          </a:xfrm>
          <a:prstGeom prst="rect">
            <a:avLst/>
          </a:prstGeom>
        </p:spPr>
      </p:pic>
    </p:spTree>
    <p:extLst>
      <p:ext uri="{BB962C8B-B14F-4D97-AF65-F5344CB8AC3E}">
        <p14:creationId xmlns:p14="http://schemas.microsoft.com/office/powerpoint/2010/main" val="377814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LA EMPRESA – Cifras económicas</a:t>
            </a:r>
          </a:p>
        </p:txBody>
      </p:sp>
      <p:pic>
        <p:nvPicPr>
          <p:cNvPr id="8" name="Imagen 7">
            <a:extLst>
              <a:ext uri="{FF2B5EF4-FFF2-40B4-BE49-F238E27FC236}">
                <a16:creationId xmlns:a16="http://schemas.microsoft.com/office/drawing/2014/main" id="{03E4F9D5-ECDE-4007-8301-684D9B973A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8294" y="1105541"/>
            <a:ext cx="9027538" cy="5411990"/>
          </a:xfrm>
          <a:prstGeom prst="rect">
            <a:avLst/>
          </a:prstGeom>
          <a:noFill/>
          <a:ln>
            <a:noFill/>
          </a:ln>
        </p:spPr>
      </p:pic>
    </p:spTree>
    <p:extLst>
      <p:ext uri="{BB962C8B-B14F-4D97-AF65-F5344CB8AC3E}">
        <p14:creationId xmlns:p14="http://schemas.microsoft.com/office/powerpoint/2010/main" val="141558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MARCO TEÓRICO – Proceso propuesto</a:t>
            </a:r>
          </a:p>
        </p:txBody>
      </p:sp>
      <p:graphicFrame>
        <p:nvGraphicFramePr>
          <p:cNvPr id="10" name="Diagrama 9"/>
          <p:cNvGraphicFramePr/>
          <p:nvPr>
            <p:extLst>
              <p:ext uri="{D42A27DB-BD31-4B8C-83A1-F6EECF244321}">
                <p14:modId xmlns:p14="http://schemas.microsoft.com/office/powerpoint/2010/main" val="692211654"/>
              </p:ext>
            </p:extLst>
          </p:nvPr>
        </p:nvGraphicFramePr>
        <p:xfrm>
          <a:off x="897681" y="974309"/>
          <a:ext cx="10572830" cy="5623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6955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MARCO TEÓRICO – Análisis situacional</a:t>
            </a:r>
          </a:p>
        </p:txBody>
      </p:sp>
      <p:pic>
        <p:nvPicPr>
          <p:cNvPr id="7" name="Imagen 6"/>
          <p:cNvPicPr>
            <a:picLocks noChangeAspect="1"/>
          </p:cNvPicPr>
          <p:nvPr/>
        </p:nvPicPr>
        <p:blipFill rotWithShape="1">
          <a:blip r:embed="rId3"/>
          <a:srcRect l="10021" t="20700" r="2484" b="26371"/>
          <a:stretch/>
        </p:blipFill>
        <p:spPr>
          <a:xfrm>
            <a:off x="1088555" y="2777924"/>
            <a:ext cx="2391707" cy="1446835"/>
          </a:xfrm>
          <a:prstGeom prst="rect">
            <a:avLst/>
          </a:prstGeom>
        </p:spPr>
      </p:pic>
      <p:sp>
        <p:nvSpPr>
          <p:cNvPr id="3" name="CuadroTexto 2"/>
          <p:cNvSpPr txBox="1"/>
          <p:nvPr/>
        </p:nvSpPr>
        <p:spPr>
          <a:xfrm>
            <a:off x="839140" y="4305782"/>
            <a:ext cx="2997937" cy="400110"/>
          </a:xfrm>
          <a:prstGeom prst="rect">
            <a:avLst/>
          </a:prstGeom>
          <a:noFill/>
        </p:spPr>
        <p:txBody>
          <a:bodyPr wrap="none" rtlCol="0">
            <a:spAutoFit/>
          </a:bodyPr>
          <a:lstStyle/>
          <a:p>
            <a:r>
              <a:rPr lang="es-EC" sz="2000" b="1" u="sng" dirty="0"/>
              <a:t>Planificación financiera</a:t>
            </a:r>
          </a:p>
        </p:txBody>
      </p:sp>
      <p:sp>
        <p:nvSpPr>
          <p:cNvPr id="8" name="Cerrar llave 7"/>
          <p:cNvSpPr/>
          <p:nvPr/>
        </p:nvSpPr>
        <p:spPr>
          <a:xfrm rot="10800000">
            <a:off x="3865413" y="1602579"/>
            <a:ext cx="590309" cy="4621289"/>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sp>
        <p:nvSpPr>
          <p:cNvPr id="4" name="Rectángulo 3"/>
          <p:cNvSpPr/>
          <p:nvPr/>
        </p:nvSpPr>
        <p:spPr>
          <a:xfrm>
            <a:off x="4591461" y="1758736"/>
            <a:ext cx="6635981" cy="4465133"/>
          </a:xfrm>
          <a:prstGeom prst="rect">
            <a:avLst/>
          </a:prstGeom>
        </p:spPr>
        <p:txBody>
          <a:bodyPr wrap="square">
            <a:spAutoFit/>
          </a:bodyPr>
          <a:lstStyle/>
          <a:p>
            <a:pPr marL="342900" lvl="0" indent="-342900">
              <a:lnSpc>
                <a:spcPct val="150000"/>
              </a:lnSpc>
              <a:spcAft>
                <a:spcPts val="0"/>
              </a:spcAft>
              <a:buFont typeface="Wingdings" panose="05000000000000000000" pitchFamily="2" charset="2"/>
              <a:buChar char="ü"/>
            </a:pPr>
            <a:r>
              <a:rPr lang="es-EC" sz="2400" dirty="0">
                <a:latin typeface="Times New Roman" panose="02020603050405020304" pitchFamily="18" charset="0"/>
                <a:ea typeface="Calibri" panose="020F0502020204030204" pitchFamily="34" charset="0"/>
                <a:cs typeface="Times New Roman" panose="02020603050405020304" pitchFamily="18" charset="0"/>
              </a:rPr>
              <a:t>Presupuesto anual de la compañía</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ü"/>
            </a:pPr>
            <a:r>
              <a:rPr lang="es-EC" sz="2400" dirty="0">
                <a:latin typeface="Times New Roman" panose="02020603050405020304" pitchFamily="18" charset="0"/>
                <a:ea typeface="Calibri" panose="020F0502020204030204" pitchFamily="34" charset="0"/>
                <a:cs typeface="Times New Roman" panose="02020603050405020304" pitchFamily="18" charset="0"/>
              </a:rPr>
              <a:t>Rolling </a:t>
            </a:r>
            <a:r>
              <a:rPr lang="es-EC" sz="2400" dirty="0" err="1">
                <a:latin typeface="Times New Roman" panose="02020603050405020304" pitchFamily="18" charset="0"/>
                <a:ea typeface="Calibri" panose="020F0502020204030204" pitchFamily="34" charset="0"/>
                <a:cs typeface="Times New Roman" panose="02020603050405020304" pitchFamily="18" charset="0"/>
              </a:rPr>
              <a:t>Forecast</a:t>
            </a:r>
            <a:r>
              <a:rPr lang="es-EC" sz="2400" dirty="0">
                <a:latin typeface="Times New Roman" panose="02020603050405020304" pitchFamily="18" charset="0"/>
                <a:ea typeface="Calibri" panose="020F0502020204030204" pitchFamily="34" charset="0"/>
                <a:cs typeface="Times New Roman" panose="02020603050405020304" pitchFamily="18" charset="0"/>
              </a:rPr>
              <a:t> mensual</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ü"/>
            </a:pPr>
            <a:r>
              <a:rPr lang="es-EC" sz="2400" dirty="0">
                <a:latin typeface="Times New Roman" panose="02020603050405020304" pitchFamily="18" charset="0"/>
                <a:ea typeface="Calibri" panose="020F0502020204030204" pitchFamily="34" charset="0"/>
                <a:cs typeface="Times New Roman" panose="02020603050405020304" pitchFamily="18" charset="0"/>
              </a:rPr>
              <a:t>Análisis y control de costos y gastos</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ü"/>
            </a:pPr>
            <a:r>
              <a:rPr lang="es-EC" sz="2400" dirty="0">
                <a:latin typeface="Times New Roman" panose="02020603050405020304" pitchFamily="18" charset="0"/>
                <a:ea typeface="Calibri" panose="020F0502020204030204" pitchFamily="34" charset="0"/>
                <a:cs typeface="Times New Roman" panose="02020603050405020304" pitchFamily="18" charset="0"/>
              </a:rPr>
              <a:t>Presentación del informe financiero mensual y anual consolidado</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ü"/>
            </a:pPr>
            <a:r>
              <a:rPr lang="es-EC" sz="2400" b="1" dirty="0">
                <a:latin typeface="Times New Roman" panose="02020603050405020304" pitchFamily="18" charset="0"/>
                <a:ea typeface="Calibri" panose="020F0502020204030204" pitchFamily="34" charset="0"/>
                <a:cs typeface="Times New Roman" panose="02020603050405020304" pitchFamily="18" charset="0"/>
              </a:rPr>
              <a:t>Viabilidad financiera de proyectos – </a:t>
            </a:r>
            <a:r>
              <a:rPr lang="es-EC" sz="2400" b="1" u="sng" dirty="0">
                <a:latin typeface="Times New Roman" panose="02020603050405020304" pitchFamily="18" charset="0"/>
                <a:ea typeface="Calibri" panose="020F0502020204030204" pitchFamily="34" charset="0"/>
                <a:cs typeface="Times New Roman" panose="02020603050405020304" pitchFamily="18" charset="0"/>
              </a:rPr>
              <a:t>aplicando WACC</a:t>
            </a:r>
            <a:endParaRPr lang="es-EC" sz="2000" b="1"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Wingdings" panose="05000000000000000000" pitchFamily="2" charset="2"/>
              <a:buChar char="ü"/>
            </a:pPr>
            <a:r>
              <a:rPr lang="es-EC" sz="2400" dirty="0">
                <a:latin typeface="Times New Roman" panose="02020603050405020304" pitchFamily="18" charset="0"/>
                <a:ea typeface="Calibri" panose="020F0502020204030204" pitchFamily="34" charset="0"/>
                <a:cs typeface="Times New Roman" panose="02020603050405020304" pitchFamily="18" charset="0"/>
              </a:rPr>
              <a:t>Reportes de indicadores financieros y de gestión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1484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MARCO TEÓRICO </a:t>
            </a:r>
          </a:p>
        </p:txBody>
      </p:sp>
      <p:pic>
        <p:nvPicPr>
          <p:cNvPr id="3" name="Imagen 2">
            <a:extLst>
              <a:ext uri="{FF2B5EF4-FFF2-40B4-BE49-F238E27FC236}">
                <a16:creationId xmlns:a16="http://schemas.microsoft.com/office/drawing/2014/main" id="{A339ACA0-C1ED-4D43-828F-9DD20FB9CAB5}"/>
              </a:ext>
            </a:extLst>
          </p:cNvPr>
          <p:cNvPicPr>
            <a:picLocks noChangeAspect="1"/>
          </p:cNvPicPr>
          <p:nvPr/>
        </p:nvPicPr>
        <p:blipFill>
          <a:blip r:embed="rId3"/>
          <a:stretch>
            <a:fillRect/>
          </a:stretch>
        </p:blipFill>
        <p:spPr>
          <a:xfrm>
            <a:off x="1789208" y="1021057"/>
            <a:ext cx="9043732" cy="5352034"/>
          </a:xfrm>
          <a:prstGeom prst="rect">
            <a:avLst/>
          </a:prstGeom>
        </p:spPr>
      </p:pic>
    </p:spTree>
    <p:extLst>
      <p:ext uri="{BB962C8B-B14F-4D97-AF65-F5344CB8AC3E}">
        <p14:creationId xmlns:p14="http://schemas.microsoft.com/office/powerpoint/2010/main" val="210564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Pergamino horizontal 18"/>
          <p:cNvSpPr/>
          <p:nvPr/>
        </p:nvSpPr>
        <p:spPr>
          <a:xfrm>
            <a:off x="5750636" y="5337911"/>
            <a:ext cx="2129589" cy="613611"/>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ANTECEDENTES</a:t>
            </a:r>
          </a:p>
        </p:txBody>
      </p:sp>
      <p:pic>
        <p:nvPicPr>
          <p:cNvPr id="12" name="Imagen 11"/>
          <p:cNvPicPr>
            <a:picLocks noChangeAspect="1"/>
          </p:cNvPicPr>
          <p:nvPr/>
        </p:nvPicPr>
        <p:blipFill rotWithShape="1">
          <a:blip r:embed="rId3"/>
          <a:srcRect t="3158" b="11052"/>
          <a:stretch/>
        </p:blipFill>
        <p:spPr>
          <a:xfrm>
            <a:off x="-172003" y="4085752"/>
            <a:ext cx="3906833" cy="2743199"/>
          </a:xfrm>
          <a:prstGeom prst="rect">
            <a:avLst/>
          </a:prstGeom>
        </p:spPr>
      </p:pic>
      <p:pic>
        <p:nvPicPr>
          <p:cNvPr id="14" name="Imagen 13"/>
          <p:cNvPicPr>
            <a:picLocks noChangeAspect="1"/>
          </p:cNvPicPr>
          <p:nvPr/>
        </p:nvPicPr>
        <p:blipFill>
          <a:blip r:embed="rId4"/>
          <a:stretch>
            <a:fillRect/>
          </a:stretch>
        </p:blipFill>
        <p:spPr>
          <a:xfrm>
            <a:off x="2338651" y="2918230"/>
            <a:ext cx="1841559" cy="1514831"/>
          </a:xfrm>
          <a:prstGeom prst="rect">
            <a:avLst/>
          </a:prstGeom>
        </p:spPr>
      </p:pic>
      <p:graphicFrame>
        <p:nvGraphicFramePr>
          <p:cNvPr id="16" name="Diagrama 15"/>
          <p:cNvGraphicFramePr/>
          <p:nvPr>
            <p:extLst>
              <p:ext uri="{D42A27DB-BD31-4B8C-83A1-F6EECF244321}">
                <p14:modId xmlns:p14="http://schemas.microsoft.com/office/powerpoint/2010/main" val="1716869578"/>
              </p:ext>
            </p:extLst>
          </p:nvPr>
        </p:nvGraphicFramePr>
        <p:xfrm>
          <a:off x="3259431" y="1056114"/>
          <a:ext cx="7112000" cy="50679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Flecha a la derecha con bandas 17"/>
          <p:cNvSpPr/>
          <p:nvPr/>
        </p:nvSpPr>
        <p:spPr>
          <a:xfrm rot="19127973">
            <a:off x="4438736" y="3224464"/>
            <a:ext cx="842820" cy="33688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3" name="Imagen 22"/>
          <p:cNvPicPr>
            <a:picLocks noChangeAspect="1"/>
          </p:cNvPicPr>
          <p:nvPr/>
        </p:nvPicPr>
        <p:blipFill rotWithShape="1">
          <a:blip r:embed="rId10"/>
          <a:srcRect l="18125" r="20881"/>
          <a:stretch/>
        </p:blipFill>
        <p:spPr>
          <a:xfrm>
            <a:off x="9395442" y="4716529"/>
            <a:ext cx="2322094" cy="1862045"/>
          </a:xfrm>
          <a:prstGeom prst="rect">
            <a:avLst/>
          </a:prstGeom>
        </p:spPr>
      </p:pic>
      <p:sp>
        <p:nvSpPr>
          <p:cNvPr id="24" name="Flecha a la derecha con bandas 23"/>
          <p:cNvSpPr/>
          <p:nvPr/>
        </p:nvSpPr>
        <p:spPr>
          <a:xfrm>
            <a:off x="8216423" y="5477422"/>
            <a:ext cx="842820" cy="33688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lecha a la derecha con bandas 24"/>
          <p:cNvSpPr/>
          <p:nvPr/>
        </p:nvSpPr>
        <p:spPr>
          <a:xfrm rot="16200000">
            <a:off x="10118463" y="3843209"/>
            <a:ext cx="842820" cy="33688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Bisel 25"/>
          <p:cNvSpPr/>
          <p:nvPr/>
        </p:nvSpPr>
        <p:spPr>
          <a:xfrm>
            <a:off x="9348533" y="2177716"/>
            <a:ext cx="2394284" cy="1215190"/>
          </a:xfrm>
          <a:prstGeom prst="bevel">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400" dirty="0"/>
              <a:t>Planeación</a:t>
            </a:r>
          </a:p>
          <a:p>
            <a:pPr algn="ctr"/>
            <a:r>
              <a:rPr lang="es-EC" sz="2400" dirty="0"/>
              <a:t>financiera</a:t>
            </a:r>
          </a:p>
        </p:txBody>
      </p:sp>
    </p:spTree>
    <p:extLst>
      <p:ext uri="{BB962C8B-B14F-4D97-AF65-F5344CB8AC3E}">
        <p14:creationId xmlns:p14="http://schemas.microsoft.com/office/powerpoint/2010/main" val="2881510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MARCO TEÓRICO</a:t>
            </a:r>
          </a:p>
        </p:txBody>
      </p:sp>
      <p:pic>
        <p:nvPicPr>
          <p:cNvPr id="2" name="Imagen 1"/>
          <p:cNvPicPr>
            <a:picLocks noChangeAspect="1"/>
          </p:cNvPicPr>
          <p:nvPr/>
        </p:nvPicPr>
        <p:blipFill>
          <a:blip r:embed="rId3"/>
          <a:stretch>
            <a:fillRect/>
          </a:stretch>
        </p:blipFill>
        <p:spPr>
          <a:xfrm>
            <a:off x="1584510" y="863459"/>
            <a:ext cx="9013920" cy="5815134"/>
          </a:xfrm>
          <a:prstGeom prst="rect">
            <a:avLst/>
          </a:prstGeom>
        </p:spPr>
      </p:pic>
    </p:spTree>
    <p:extLst>
      <p:ext uri="{BB962C8B-B14F-4D97-AF65-F5344CB8AC3E}">
        <p14:creationId xmlns:p14="http://schemas.microsoft.com/office/powerpoint/2010/main" val="216822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MARCO TEÓRICO</a:t>
            </a:r>
          </a:p>
        </p:txBody>
      </p:sp>
      <p:pic>
        <p:nvPicPr>
          <p:cNvPr id="8" name="Imagen 7">
            <a:extLst>
              <a:ext uri="{FF2B5EF4-FFF2-40B4-BE49-F238E27FC236}">
                <a16:creationId xmlns:a16="http://schemas.microsoft.com/office/drawing/2014/main" id="{D74A6B7E-73AD-4D8D-B2E7-49D692F161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66" y="1269302"/>
            <a:ext cx="10207308" cy="2996435"/>
          </a:xfrm>
          <a:prstGeom prst="rect">
            <a:avLst/>
          </a:prstGeom>
          <a:noFill/>
          <a:ln>
            <a:noFill/>
          </a:ln>
        </p:spPr>
      </p:pic>
      <p:pic>
        <p:nvPicPr>
          <p:cNvPr id="9" name="Imagen 8">
            <a:extLst>
              <a:ext uri="{FF2B5EF4-FFF2-40B4-BE49-F238E27FC236}">
                <a16:creationId xmlns:a16="http://schemas.microsoft.com/office/drawing/2014/main" id="{FD223583-3000-4724-AD3C-F6713B18CC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0439" y="4601731"/>
            <a:ext cx="10207308" cy="1409431"/>
          </a:xfrm>
          <a:prstGeom prst="rect">
            <a:avLst/>
          </a:prstGeom>
          <a:noFill/>
          <a:ln>
            <a:noFill/>
          </a:ln>
        </p:spPr>
      </p:pic>
    </p:spTree>
    <p:extLst>
      <p:ext uri="{BB962C8B-B14F-4D97-AF65-F5344CB8AC3E}">
        <p14:creationId xmlns:p14="http://schemas.microsoft.com/office/powerpoint/2010/main" val="116446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CONCLUSIONES</a:t>
            </a:r>
          </a:p>
        </p:txBody>
      </p:sp>
      <p:graphicFrame>
        <p:nvGraphicFramePr>
          <p:cNvPr id="4" name="Diagrama 3"/>
          <p:cNvGraphicFramePr/>
          <p:nvPr>
            <p:extLst>
              <p:ext uri="{D42A27DB-BD31-4B8C-83A1-F6EECF244321}">
                <p14:modId xmlns:p14="http://schemas.microsoft.com/office/powerpoint/2010/main" val="1878368272"/>
              </p:ext>
            </p:extLst>
          </p:nvPr>
        </p:nvGraphicFramePr>
        <p:xfrm>
          <a:off x="733706" y="1136354"/>
          <a:ext cx="1102617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rotWithShape="1">
          <a:blip r:embed="rId8"/>
          <a:srcRect t="16737"/>
          <a:stretch/>
        </p:blipFill>
        <p:spPr>
          <a:xfrm>
            <a:off x="832654" y="1388962"/>
            <a:ext cx="1713777" cy="1232878"/>
          </a:xfrm>
          <a:prstGeom prst="rect">
            <a:avLst/>
          </a:prstGeom>
        </p:spPr>
      </p:pic>
      <p:pic>
        <p:nvPicPr>
          <p:cNvPr id="8" name="Imagen 7"/>
          <p:cNvPicPr>
            <a:picLocks noChangeAspect="1"/>
          </p:cNvPicPr>
          <p:nvPr/>
        </p:nvPicPr>
        <p:blipFill>
          <a:blip r:embed="rId9"/>
          <a:stretch>
            <a:fillRect/>
          </a:stretch>
        </p:blipFill>
        <p:spPr>
          <a:xfrm>
            <a:off x="832654" y="3096887"/>
            <a:ext cx="1713777" cy="1394087"/>
          </a:xfrm>
          <a:prstGeom prst="rect">
            <a:avLst/>
          </a:prstGeom>
        </p:spPr>
      </p:pic>
      <p:pic>
        <p:nvPicPr>
          <p:cNvPr id="9" name="Imagen 8"/>
          <p:cNvPicPr>
            <a:picLocks noChangeAspect="1"/>
          </p:cNvPicPr>
          <p:nvPr/>
        </p:nvPicPr>
        <p:blipFill>
          <a:blip r:embed="rId10"/>
          <a:stretch>
            <a:fillRect/>
          </a:stretch>
        </p:blipFill>
        <p:spPr>
          <a:xfrm>
            <a:off x="832654" y="5039840"/>
            <a:ext cx="1717888" cy="1187339"/>
          </a:xfrm>
          <a:prstGeom prst="rect">
            <a:avLst/>
          </a:prstGeom>
        </p:spPr>
      </p:pic>
    </p:spTree>
    <p:extLst>
      <p:ext uri="{BB962C8B-B14F-4D97-AF65-F5344CB8AC3E}">
        <p14:creationId xmlns:p14="http://schemas.microsoft.com/office/powerpoint/2010/main" val="2317851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CONCLUSIONES</a:t>
            </a:r>
          </a:p>
        </p:txBody>
      </p:sp>
      <p:graphicFrame>
        <p:nvGraphicFramePr>
          <p:cNvPr id="4" name="Diagrama 3"/>
          <p:cNvGraphicFramePr/>
          <p:nvPr>
            <p:extLst>
              <p:ext uri="{D42A27DB-BD31-4B8C-83A1-F6EECF244321}">
                <p14:modId xmlns:p14="http://schemas.microsoft.com/office/powerpoint/2010/main" val="1312925065"/>
              </p:ext>
            </p:extLst>
          </p:nvPr>
        </p:nvGraphicFramePr>
        <p:xfrm>
          <a:off x="733706" y="1136354"/>
          <a:ext cx="1102617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rotWithShape="1">
          <a:blip r:embed="rId8"/>
          <a:srcRect l="5313"/>
          <a:stretch/>
        </p:blipFill>
        <p:spPr>
          <a:xfrm>
            <a:off x="743702" y="1605077"/>
            <a:ext cx="1677697" cy="1173362"/>
          </a:xfrm>
          <a:prstGeom prst="rect">
            <a:avLst/>
          </a:prstGeom>
        </p:spPr>
      </p:pic>
      <p:pic>
        <p:nvPicPr>
          <p:cNvPr id="3" name="Imagen 2"/>
          <p:cNvPicPr>
            <a:picLocks noChangeAspect="1"/>
          </p:cNvPicPr>
          <p:nvPr/>
        </p:nvPicPr>
        <p:blipFill rotWithShape="1">
          <a:blip r:embed="rId9"/>
          <a:srcRect r="8673"/>
          <a:stretch/>
        </p:blipFill>
        <p:spPr>
          <a:xfrm>
            <a:off x="743702" y="3154260"/>
            <a:ext cx="1677697" cy="1257139"/>
          </a:xfrm>
          <a:prstGeom prst="rect">
            <a:avLst/>
          </a:prstGeom>
        </p:spPr>
      </p:pic>
      <p:pic>
        <p:nvPicPr>
          <p:cNvPr id="7" name="Imagen 6">
            <a:extLst>
              <a:ext uri="{FF2B5EF4-FFF2-40B4-BE49-F238E27FC236}">
                <a16:creationId xmlns:a16="http://schemas.microsoft.com/office/drawing/2014/main" id="{4D3899A6-6BE0-4A91-95DE-1CDBEBD11ADE}"/>
              </a:ext>
            </a:extLst>
          </p:cNvPr>
          <p:cNvPicPr>
            <a:picLocks noChangeAspect="1"/>
          </p:cNvPicPr>
          <p:nvPr/>
        </p:nvPicPr>
        <p:blipFill>
          <a:blip r:embed="rId10"/>
          <a:stretch>
            <a:fillRect/>
          </a:stretch>
        </p:blipFill>
        <p:spPr>
          <a:xfrm>
            <a:off x="743702" y="4962888"/>
            <a:ext cx="1677697" cy="1146082"/>
          </a:xfrm>
          <a:prstGeom prst="rect">
            <a:avLst/>
          </a:prstGeom>
        </p:spPr>
      </p:pic>
    </p:spTree>
    <p:extLst>
      <p:ext uri="{BB962C8B-B14F-4D97-AF65-F5344CB8AC3E}">
        <p14:creationId xmlns:p14="http://schemas.microsoft.com/office/powerpoint/2010/main" val="2721849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RECOMENDACIONES</a:t>
            </a:r>
          </a:p>
        </p:txBody>
      </p:sp>
      <p:graphicFrame>
        <p:nvGraphicFramePr>
          <p:cNvPr id="4" name="Diagrama 3"/>
          <p:cNvGraphicFramePr/>
          <p:nvPr>
            <p:extLst>
              <p:ext uri="{D42A27DB-BD31-4B8C-83A1-F6EECF244321}">
                <p14:modId xmlns:p14="http://schemas.microsoft.com/office/powerpoint/2010/main" val="499456278"/>
              </p:ext>
            </p:extLst>
          </p:nvPr>
        </p:nvGraphicFramePr>
        <p:xfrm>
          <a:off x="733706" y="1136354"/>
          <a:ext cx="1102617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stretch>
            <a:fillRect/>
          </a:stretch>
        </p:blipFill>
        <p:spPr>
          <a:xfrm>
            <a:off x="733706" y="1382269"/>
            <a:ext cx="1845439" cy="1384079"/>
          </a:xfrm>
          <a:prstGeom prst="rect">
            <a:avLst/>
          </a:prstGeom>
        </p:spPr>
      </p:pic>
      <p:pic>
        <p:nvPicPr>
          <p:cNvPr id="3" name="Imagen 2"/>
          <p:cNvPicPr>
            <a:picLocks noChangeAspect="1"/>
          </p:cNvPicPr>
          <p:nvPr/>
        </p:nvPicPr>
        <p:blipFill rotWithShape="1">
          <a:blip r:embed="rId9"/>
          <a:srcRect l="15683" r="20056"/>
          <a:stretch/>
        </p:blipFill>
        <p:spPr>
          <a:xfrm>
            <a:off x="733706" y="3012263"/>
            <a:ext cx="1845439" cy="1594461"/>
          </a:xfrm>
          <a:prstGeom prst="rect">
            <a:avLst/>
          </a:prstGeom>
        </p:spPr>
      </p:pic>
      <p:pic>
        <p:nvPicPr>
          <p:cNvPr id="13" name="Imagen 12"/>
          <p:cNvPicPr>
            <a:picLocks noChangeAspect="1"/>
          </p:cNvPicPr>
          <p:nvPr/>
        </p:nvPicPr>
        <p:blipFill>
          <a:blip r:embed="rId10"/>
          <a:stretch>
            <a:fillRect/>
          </a:stretch>
        </p:blipFill>
        <p:spPr>
          <a:xfrm>
            <a:off x="733706" y="4945238"/>
            <a:ext cx="1845439" cy="1414837"/>
          </a:xfrm>
          <a:prstGeom prst="rect">
            <a:avLst/>
          </a:prstGeom>
        </p:spPr>
      </p:pic>
    </p:spTree>
    <p:extLst>
      <p:ext uri="{BB962C8B-B14F-4D97-AF65-F5344CB8AC3E}">
        <p14:creationId xmlns:p14="http://schemas.microsoft.com/office/powerpoint/2010/main" val="2138661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RECOMENDACIONES</a:t>
            </a:r>
          </a:p>
        </p:txBody>
      </p:sp>
      <p:graphicFrame>
        <p:nvGraphicFramePr>
          <p:cNvPr id="4" name="Diagrama 3"/>
          <p:cNvGraphicFramePr/>
          <p:nvPr>
            <p:extLst>
              <p:ext uri="{D42A27DB-BD31-4B8C-83A1-F6EECF244321}">
                <p14:modId xmlns:p14="http://schemas.microsoft.com/office/powerpoint/2010/main" val="1227754322"/>
              </p:ext>
            </p:extLst>
          </p:nvPr>
        </p:nvGraphicFramePr>
        <p:xfrm>
          <a:off x="872251" y="2001690"/>
          <a:ext cx="1102617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stretch>
            <a:fillRect/>
          </a:stretch>
        </p:blipFill>
        <p:spPr>
          <a:xfrm>
            <a:off x="541520" y="2216201"/>
            <a:ext cx="2034494" cy="1251996"/>
          </a:xfrm>
          <a:prstGeom prst="rect">
            <a:avLst/>
          </a:prstGeom>
        </p:spPr>
      </p:pic>
      <p:pic>
        <p:nvPicPr>
          <p:cNvPr id="8" name="Imagen 7"/>
          <p:cNvPicPr>
            <a:picLocks noChangeAspect="1"/>
          </p:cNvPicPr>
          <p:nvPr/>
        </p:nvPicPr>
        <p:blipFill>
          <a:blip r:embed="rId9"/>
          <a:stretch>
            <a:fillRect/>
          </a:stretch>
        </p:blipFill>
        <p:spPr>
          <a:xfrm>
            <a:off x="541520" y="3875346"/>
            <a:ext cx="2034494" cy="1357008"/>
          </a:xfrm>
          <a:prstGeom prst="rect">
            <a:avLst/>
          </a:prstGeom>
        </p:spPr>
      </p:pic>
    </p:spTree>
    <p:extLst>
      <p:ext uri="{BB962C8B-B14F-4D97-AF65-F5344CB8AC3E}">
        <p14:creationId xmlns:p14="http://schemas.microsoft.com/office/powerpoint/2010/main" val="242396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ANTECEDENTES</a:t>
            </a:r>
          </a:p>
        </p:txBody>
      </p:sp>
      <p:sp>
        <p:nvSpPr>
          <p:cNvPr id="16" name="Flecha a la derecha con bandas 15"/>
          <p:cNvSpPr/>
          <p:nvPr/>
        </p:nvSpPr>
        <p:spPr>
          <a:xfrm>
            <a:off x="2979197" y="3555331"/>
            <a:ext cx="633223" cy="33688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CuadroTexto 16"/>
          <p:cNvSpPr txBox="1"/>
          <p:nvPr/>
        </p:nvSpPr>
        <p:spPr>
          <a:xfrm>
            <a:off x="397042" y="3031276"/>
            <a:ext cx="2550695" cy="1384995"/>
          </a:xfrm>
          <a:prstGeom prst="rect">
            <a:avLst/>
          </a:prstGeom>
          <a:noFill/>
        </p:spPr>
        <p:txBody>
          <a:bodyPr wrap="square" rtlCol="0">
            <a:spAutoFit/>
          </a:bodyPr>
          <a:lstStyle/>
          <a:p>
            <a:pPr algn="ctr"/>
            <a:r>
              <a:rPr lang="es-EC" sz="2800" dirty="0"/>
              <a:t>Proyectos</a:t>
            </a:r>
          </a:p>
          <a:p>
            <a:pPr algn="ctr"/>
            <a:r>
              <a:rPr lang="es-EC" sz="2800" dirty="0"/>
              <a:t> de </a:t>
            </a:r>
          </a:p>
          <a:p>
            <a:pPr algn="ctr"/>
            <a:r>
              <a:rPr lang="es-EC" sz="2800" dirty="0"/>
              <a:t>inversión</a:t>
            </a:r>
            <a:endParaRPr lang="es-EC" dirty="0"/>
          </a:p>
        </p:txBody>
      </p:sp>
      <p:graphicFrame>
        <p:nvGraphicFramePr>
          <p:cNvPr id="18" name="Diagrama 17"/>
          <p:cNvGraphicFramePr/>
          <p:nvPr>
            <p:extLst>
              <p:ext uri="{D42A27DB-BD31-4B8C-83A1-F6EECF244321}">
                <p14:modId xmlns:p14="http://schemas.microsoft.com/office/powerpoint/2010/main" val="4287351923"/>
              </p:ext>
            </p:extLst>
          </p:nvPr>
        </p:nvGraphicFramePr>
        <p:xfrm>
          <a:off x="2707832" y="1182881"/>
          <a:ext cx="867404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0" name="Picture 4" descr="Ok Png Images Origins Of Ok - Visto Ok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8283" y="1491915"/>
            <a:ext cx="437149" cy="4371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Ok Png Images Origins Of Ok - Visto Ok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06252" y="2846872"/>
            <a:ext cx="437149" cy="43714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Ok Png Images Origins Of Ok - Visto Ok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8283" y="4368143"/>
            <a:ext cx="437149" cy="43714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Ok Png Images Origins Of Ok - Visto Ok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8282" y="5626844"/>
            <a:ext cx="437149" cy="43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61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PROBLEMÁTICA</a:t>
            </a:r>
          </a:p>
        </p:txBody>
      </p:sp>
      <p:graphicFrame>
        <p:nvGraphicFramePr>
          <p:cNvPr id="3" name="Diagrama 2"/>
          <p:cNvGraphicFramePr/>
          <p:nvPr>
            <p:extLst>
              <p:ext uri="{D42A27DB-BD31-4B8C-83A1-F6EECF244321}">
                <p14:modId xmlns:p14="http://schemas.microsoft.com/office/powerpoint/2010/main" val="3969075736"/>
              </p:ext>
            </p:extLst>
          </p:nvPr>
        </p:nvGraphicFramePr>
        <p:xfrm>
          <a:off x="-361073" y="105533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p:cNvPicPr>
            <a:picLocks noChangeAspect="1"/>
          </p:cNvPicPr>
          <p:nvPr/>
        </p:nvPicPr>
        <p:blipFill rotWithShape="1">
          <a:blip r:embed="rId8"/>
          <a:srcRect l="9674" t="20700" r="6613" b="28532"/>
          <a:stretch/>
        </p:blipFill>
        <p:spPr>
          <a:xfrm>
            <a:off x="2848483" y="3514463"/>
            <a:ext cx="1662742" cy="1008374"/>
          </a:xfrm>
          <a:prstGeom prst="rect">
            <a:avLst/>
          </a:prstGeom>
        </p:spPr>
      </p:pic>
      <p:pic>
        <p:nvPicPr>
          <p:cNvPr id="1032" name="Picture 8" descr="Empresa ecuatoriana obtuvo certificación ‘Punto Verde’ por sostenibilidad"/>
          <p:cNvPicPr>
            <a:picLocks noChangeAspect="1" noChangeArrowheads="1"/>
          </p:cNvPicPr>
          <p:nvPr/>
        </p:nvPicPr>
        <p:blipFill rotWithShape="1">
          <a:blip r:embed="rId9">
            <a:extLst>
              <a:ext uri="{28A0092B-C50C-407E-A947-70E740481C1C}">
                <a14:useLocalDpi xmlns:a14="http://schemas.microsoft.com/office/drawing/2010/main" val="0"/>
              </a:ext>
            </a:extLst>
          </a:blip>
          <a:srcRect l="6547" t="9441" r="16425" b="4936"/>
          <a:stretch/>
        </p:blipFill>
        <p:spPr bwMode="auto">
          <a:xfrm>
            <a:off x="4852678" y="2847369"/>
            <a:ext cx="2144363" cy="13889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 palma africana avanza en la Selva Lacandona | Méxic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30828" y="1147928"/>
            <a:ext cx="2106103" cy="14040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istemas de almacenaje para palets con acceso direct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037" t="9959" b="7051"/>
          <a:stretch/>
        </p:blipFill>
        <p:spPr bwMode="auto">
          <a:xfrm>
            <a:off x="3938277" y="5328102"/>
            <a:ext cx="2176042" cy="12677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Ubica tu Negocio y Distribuye tu Producto"/>
          <p:cNvPicPr>
            <a:picLocks noChangeAspect="1" noChangeArrowheads="1"/>
          </p:cNvPicPr>
          <p:nvPr/>
        </p:nvPicPr>
        <p:blipFill rotWithShape="1">
          <a:blip r:embed="rId12">
            <a:extLst>
              <a:ext uri="{28A0092B-C50C-407E-A947-70E740481C1C}">
                <a14:useLocalDpi xmlns:a14="http://schemas.microsoft.com/office/drawing/2010/main" val="0"/>
              </a:ext>
            </a:extLst>
          </a:blip>
          <a:srcRect l="5698" t="4686"/>
          <a:stretch/>
        </p:blipFill>
        <p:spPr bwMode="auto">
          <a:xfrm>
            <a:off x="1195078" y="5326897"/>
            <a:ext cx="2398877" cy="12574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ndustrias Ales"/>
          <p:cNvPicPr>
            <a:picLocks noChangeAspect="1" noChangeArrowheads="1"/>
          </p:cNvPicPr>
          <p:nvPr/>
        </p:nvPicPr>
        <p:blipFill rotWithShape="1">
          <a:blip r:embed="rId13">
            <a:extLst>
              <a:ext uri="{28A0092B-C50C-407E-A947-70E740481C1C}">
                <a14:useLocalDpi xmlns:a14="http://schemas.microsoft.com/office/drawing/2010/main" val="0"/>
              </a:ext>
            </a:extLst>
          </a:blip>
          <a:srcRect l="14295" r="12906"/>
          <a:stretch/>
        </p:blipFill>
        <p:spPr bwMode="auto">
          <a:xfrm>
            <a:off x="274897" y="2847368"/>
            <a:ext cx="2402859" cy="13889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7919182" y="3628418"/>
            <a:ext cx="3783377" cy="2308324"/>
          </a:xfrm>
          <a:prstGeom prst="rect">
            <a:avLst/>
          </a:prstGeom>
        </p:spPr>
        <p:txBody>
          <a:bodyPr wrap="square">
            <a:spAutoFit/>
          </a:bodyPr>
          <a:lstStyle/>
          <a:p>
            <a:pPr algn="just"/>
            <a:r>
              <a:rPr lang="es-MX" sz="2400" dirty="0">
                <a:latin typeface="Times New Roman" panose="02020603050405020304" pitchFamily="18" charset="0"/>
                <a:ea typeface="Calibri" panose="020F0502020204030204" pitchFamily="34" charset="0"/>
              </a:rPr>
              <a:t>Desarrollar, establecer y aplicar la metodología que permita obtener una tasa WACC para descontar flujos en los proyectos de inversión que realice la empresa.</a:t>
            </a:r>
            <a:endParaRPr lang="es-EC" sz="2400" dirty="0"/>
          </a:p>
        </p:txBody>
      </p:sp>
      <p:pic>
        <p:nvPicPr>
          <p:cNvPr id="13" name="Imagen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12716" y="1520907"/>
            <a:ext cx="2257069" cy="1699440"/>
          </a:xfrm>
          <a:prstGeom prst="rect">
            <a:avLst/>
          </a:prstGeom>
        </p:spPr>
      </p:pic>
    </p:spTree>
    <p:extLst>
      <p:ext uri="{BB962C8B-B14F-4D97-AF65-F5344CB8AC3E}">
        <p14:creationId xmlns:p14="http://schemas.microsoft.com/office/powerpoint/2010/main" val="80372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OBJETIVOS</a:t>
            </a:r>
          </a:p>
        </p:txBody>
      </p:sp>
      <p:graphicFrame>
        <p:nvGraphicFramePr>
          <p:cNvPr id="2" name="Diagrama 1"/>
          <p:cNvGraphicFramePr/>
          <p:nvPr>
            <p:extLst>
              <p:ext uri="{D42A27DB-BD31-4B8C-83A1-F6EECF244321}">
                <p14:modId xmlns:p14="http://schemas.microsoft.com/office/powerpoint/2010/main" val="3776645805"/>
              </p:ext>
            </p:extLst>
          </p:nvPr>
        </p:nvGraphicFramePr>
        <p:xfrm>
          <a:off x="643037" y="1053296"/>
          <a:ext cx="11128417" cy="5698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072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LA EMPRESA</a:t>
            </a:r>
          </a:p>
        </p:txBody>
      </p:sp>
      <p:pic>
        <p:nvPicPr>
          <p:cNvPr id="4" name="Imagen 3"/>
          <p:cNvPicPr>
            <a:picLocks noChangeAspect="1"/>
          </p:cNvPicPr>
          <p:nvPr/>
        </p:nvPicPr>
        <p:blipFill rotWithShape="1">
          <a:blip r:embed="rId3"/>
          <a:srcRect l="10021" t="20700" r="2484" b="26371"/>
          <a:stretch/>
        </p:blipFill>
        <p:spPr>
          <a:xfrm>
            <a:off x="509820" y="4606724"/>
            <a:ext cx="2391707" cy="1446835"/>
          </a:xfrm>
          <a:prstGeom prst="rect">
            <a:avLst/>
          </a:prstGeom>
        </p:spPr>
      </p:pic>
      <p:pic>
        <p:nvPicPr>
          <p:cNvPr id="8" name="Imagen 7"/>
          <p:cNvPicPr>
            <a:picLocks noChangeAspect="1"/>
          </p:cNvPicPr>
          <p:nvPr/>
        </p:nvPicPr>
        <p:blipFill>
          <a:blip r:embed="rId4"/>
          <a:stretch>
            <a:fillRect/>
          </a:stretch>
        </p:blipFill>
        <p:spPr>
          <a:xfrm>
            <a:off x="509820" y="1680198"/>
            <a:ext cx="2391182" cy="1514415"/>
          </a:xfrm>
          <a:prstGeom prst="rect">
            <a:avLst/>
          </a:prstGeom>
        </p:spPr>
      </p:pic>
      <p:sp>
        <p:nvSpPr>
          <p:cNvPr id="9" name="Flecha a la derecha con bandas 8"/>
          <p:cNvSpPr/>
          <p:nvPr/>
        </p:nvSpPr>
        <p:spPr>
          <a:xfrm rot="5400000">
            <a:off x="1356320" y="3773997"/>
            <a:ext cx="696545" cy="33688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errar llave 9"/>
          <p:cNvSpPr/>
          <p:nvPr/>
        </p:nvSpPr>
        <p:spPr>
          <a:xfrm>
            <a:off x="3310350" y="1539433"/>
            <a:ext cx="590309" cy="4618299"/>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pic>
        <p:nvPicPr>
          <p:cNvPr id="11" name="Imagen 10"/>
          <p:cNvPicPr>
            <a:picLocks noChangeAspect="1"/>
          </p:cNvPicPr>
          <p:nvPr/>
        </p:nvPicPr>
        <p:blipFill>
          <a:blip r:embed="rId5"/>
          <a:stretch>
            <a:fillRect/>
          </a:stretch>
        </p:blipFill>
        <p:spPr>
          <a:xfrm>
            <a:off x="4378928" y="1956125"/>
            <a:ext cx="2704767" cy="2183133"/>
          </a:xfrm>
          <a:prstGeom prst="rect">
            <a:avLst/>
          </a:prstGeom>
        </p:spPr>
      </p:pic>
      <p:pic>
        <p:nvPicPr>
          <p:cNvPr id="12" name="Imagen 11"/>
          <p:cNvPicPr>
            <a:picLocks noChangeAspect="1"/>
          </p:cNvPicPr>
          <p:nvPr/>
        </p:nvPicPr>
        <p:blipFill>
          <a:blip r:embed="rId6"/>
          <a:stretch>
            <a:fillRect/>
          </a:stretch>
        </p:blipFill>
        <p:spPr>
          <a:xfrm>
            <a:off x="4378928" y="4151336"/>
            <a:ext cx="2704767" cy="1514475"/>
          </a:xfrm>
          <a:prstGeom prst="rect">
            <a:avLst/>
          </a:prstGeom>
        </p:spPr>
      </p:pic>
      <p:sp>
        <p:nvSpPr>
          <p:cNvPr id="13" name="Cerrar llave 12"/>
          <p:cNvSpPr/>
          <p:nvPr/>
        </p:nvSpPr>
        <p:spPr>
          <a:xfrm rot="10800000">
            <a:off x="7465141" y="1539433"/>
            <a:ext cx="590309" cy="4618299"/>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sp>
        <p:nvSpPr>
          <p:cNvPr id="15" name="CuadroTexto 14"/>
          <p:cNvSpPr txBox="1"/>
          <p:nvPr/>
        </p:nvSpPr>
        <p:spPr>
          <a:xfrm>
            <a:off x="8112275" y="1652069"/>
            <a:ext cx="3728622" cy="5632311"/>
          </a:xfrm>
          <a:prstGeom prst="rect">
            <a:avLst/>
          </a:prstGeom>
          <a:noFill/>
        </p:spPr>
        <p:txBody>
          <a:bodyPr wrap="square" rtlCol="0">
            <a:spAutoFit/>
          </a:bodyPr>
          <a:lstStyle/>
          <a:p>
            <a:pPr marL="285750" indent="-285750" algn="just">
              <a:buFont typeface="Wingdings" panose="05000000000000000000" pitchFamily="2" charset="2"/>
              <a:buChar char="q"/>
            </a:pPr>
            <a:r>
              <a:rPr lang="es-EC" dirty="0"/>
              <a:t>Empresa Agroindustrial.</a:t>
            </a:r>
          </a:p>
          <a:p>
            <a:pPr marL="285750" indent="-285750" algn="just">
              <a:buFont typeface="Wingdings" panose="05000000000000000000" pitchFamily="2" charset="2"/>
              <a:buChar char="q"/>
            </a:pPr>
            <a:endParaRPr lang="es-EC" dirty="0"/>
          </a:p>
          <a:p>
            <a:pPr marL="285750" indent="-285750" algn="just">
              <a:buFont typeface="Wingdings" panose="05000000000000000000" pitchFamily="2" charset="2"/>
              <a:buChar char="q"/>
            </a:pPr>
            <a:r>
              <a:rPr lang="es-EC" dirty="0"/>
              <a:t>Dedicada a la producción, comercialización y distribución de productos comestibles y de limpieza.</a:t>
            </a:r>
          </a:p>
          <a:p>
            <a:pPr marL="285750" indent="-285750" algn="just">
              <a:buFont typeface="Wingdings" panose="05000000000000000000" pitchFamily="2" charset="2"/>
              <a:buChar char="q"/>
            </a:pPr>
            <a:endParaRPr lang="es-EC" dirty="0"/>
          </a:p>
          <a:p>
            <a:pPr marL="285750" indent="-285750" algn="just">
              <a:buFont typeface="Wingdings" panose="05000000000000000000" pitchFamily="2" charset="2"/>
              <a:buChar char="q"/>
            </a:pPr>
            <a:r>
              <a:rPr lang="es-EC" dirty="0"/>
              <a:t>Posee uno de los complejos fabriles más modernos de Sudamérica.</a:t>
            </a:r>
          </a:p>
          <a:p>
            <a:pPr marL="285750" indent="-285750" algn="just">
              <a:buFont typeface="Wingdings" panose="05000000000000000000" pitchFamily="2" charset="2"/>
              <a:buChar char="q"/>
            </a:pPr>
            <a:endParaRPr lang="es-EC" dirty="0"/>
          </a:p>
          <a:p>
            <a:pPr marL="285750" indent="-285750" algn="just">
              <a:buFont typeface="Wingdings" panose="05000000000000000000" pitchFamily="2" charset="2"/>
              <a:buChar char="q"/>
            </a:pPr>
            <a:r>
              <a:rPr lang="es-EC" dirty="0"/>
              <a:t>Trayectoria y reconocimiento que por más de 76 años.</a:t>
            </a:r>
          </a:p>
          <a:p>
            <a:pPr marL="285750" indent="-285750" algn="just">
              <a:buFont typeface="Wingdings" panose="05000000000000000000" pitchFamily="2" charset="2"/>
              <a:buChar char="q"/>
            </a:pPr>
            <a:endParaRPr lang="es-EC" dirty="0"/>
          </a:p>
          <a:p>
            <a:pPr marL="285750" indent="-285750" algn="just">
              <a:buFont typeface="Wingdings" panose="05000000000000000000" pitchFamily="2" charset="2"/>
              <a:buChar char="q"/>
            </a:pPr>
            <a:r>
              <a:rPr lang="es-EC" dirty="0"/>
              <a:t>Cierra el 2020 con </a:t>
            </a:r>
            <a:r>
              <a:rPr lang="es-MX" dirty="0"/>
              <a:t>un total de 822 colaboradores (29% mujeres y 71% hombres)</a:t>
            </a:r>
            <a:endParaRPr lang="es-EC" dirty="0"/>
          </a:p>
          <a:p>
            <a:pPr marL="285750" indent="-285750" algn="just">
              <a:buFont typeface="Wingdings" panose="05000000000000000000" pitchFamily="2" charset="2"/>
              <a:buChar char="q"/>
            </a:pPr>
            <a:endParaRPr lang="es-EC" dirty="0"/>
          </a:p>
          <a:p>
            <a:pPr marL="285750" indent="-285750" algn="just">
              <a:buFont typeface="Wingdings" panose="05000000000000000000" pitchFamily="2" charset="2"/>
              <a:buChar char="q"/>
            </a:pPr>
            <a:endParaRPr lang="es-EC" dirty="0"/>
          </a:p>
          <a:p>
            <a:pPr marL="285750" indent="-285750" algn="just">
              <a:buFont typeface="Wingdings" panose="05000000000000000000" pitchFamily="2" charset="2"/>
              <a:buChar char="q"/>
            </a:pPr>
            <a:endParaRPr lang="es-EC" dirty="0"/>
          </a:p>
        </p:txBody>
      </p:sp>
    </p:spTree>
    <p:extLst>
      <p:ext uri="{BB962C8B-B14F-4D97-AF65-F5344CB8AC3E}">
        <p14:creationId xmlns:p14="http://schemas.microsoft.com/office/powerpoint/2010/main" val="27006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LA EMPRESA - Historia</a:t>
            </a:r>
          </a:p>
        </p:txBody>
      </p:sp>
      <p:graphicFrame>
        <p:nvGraphicFramePr>
          <p:cNvPr id="3" name="Diagrama 2"/>
          <p:cNvGraphicFramePr/>
          <p:nvPr>
            <p:extLst>
              <p:ext uri="{D42A27DB-BD31-4B8C-83A1-F6EECF244321}">
                <p14:modId xmlns:p14="http://schemas.microsoft.com/office/powerpoint/2010/main" val="1406674521"/>
              </p:ext>
            </p:extLst>
          </p:nvPr>
        </p:nvGraphicFramePr>
        <p:xfrm>
          <a:off x="513789" y="1088019"/>
          <a:ext cx="11257666" cy="5555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668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dirty="0">
                <a:solidFill>
                  <a:prstClr val="white"/>
                </a:solidFill>
              </a:rPr>
              <a:t>|</a:t>
            </a:r>
            <a:r>
              <a:rPr lang="es-EC" dirty="0">
                <a:solidFill>
                  <a:prstClr val="white"/>
                </a:solidFill>
              </a:rPr>
              <a:t> </a:t>
            </a:r>
            <a:r>
              <a:rPr lang="es-EC" sz="2800" u="sng" dirty="0">
                <a:solidFill>
                  <a:prstClr val="white"/>
                </a:solidFill>
              </a:rPr>
              <a:t>LA EMPRESA - Historia</a:t>
            </a:r>
          </a:p>
        </p:txBody>
      </p:sp>
      <p:graphicFrame>
        <p:nvGraphicFramePr>
          <p:cNvPr id="3" name="Diagrama 2"/>
          <p:cNvGraphicFramePr/>
          <p:nvPr>
            <p:extLst>
              <p:ext uri="{D42A27DB-BD31-4B8C-83A1-F6EECF244321}">
                <p14:modId xmlns:p14="http://schemas.microsoft.com/office/powerpoint/2010/main" val="478639089"/>
              </p:ext>
            </p:extLst>
          </p:nvPr>
        </p:nvGraphicFramePr>
        <p:xfrm>
          <a:off x="513789" y="1088019"/>
          <a:ext cx="11257666" cy="5555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71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79665" y="0"/>
            <a:ext cx="2712335" cy="729205"/>
          </a:xfrm>
          <a:prstGeom prst="rect">
            <a:avLst/>
          </a:prstGeom>
        </p:spPr>
      </p:pic>
      <p:sp>
        <p:nvSpPr>
          <p:cNvPr id="6" name="Título 1"/>
          <p:cNvSpPr txBox="1">
            <a:spLocks/>
          </p:cNvSpPr>
          <p:nvPr/>
        </p:nvSpPr>
        <p:spPr>
          <a:xfrm>
            <a:off x="0" y="0"/>
            <a:ext cx="9479666" cy="72920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a:t>
            </a:r>
            <a:r>
              <a:rPr kumimoji="0" lang="es-EC" sz="36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lang="es-EC" sz="2800" u="sng" dirty="0">
                <a:solidFill>
                  <a:prstClr val="white"/>
                </a:solidFill>
                <a:latin typeface="Trebuchet MS" panose="020B0603020202020204"/>
              </a:rPr>
              <a:t>FILOSOFÍA CORPORTAIVA</a:t>
            </a:r>
            <a:endParaRPr kumimoji="0" lang="es-EC" sz="2800" b="0" i="0" u="sng"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3" name="Imagen 2">
            <a:extLst>
              <a:ext uri="{FF2B5EF4-FFF2-40B4-BE49-F238E27FC236}">
                <a16:creationId xmlns:a16="http://schemas.microsoft.com/office/drawing/2014/main" id="{34650C7F-81D2-4E8C-A880-A75D34C5EC25}"/>
              </a:ext>
            </a:extLst>
          </p:cNvPr>
          <p:cNvPicPr>
            <a:picLocks noChangeAspect="1"/>
          </p:cNvPicPr>
          <p:nvPr/>
        </p:nvPicPr>
        <p:blipFill>
          <a:blip r:embed="rId3"/>
          <a:stretch>
            <a:fillRect/>
          </a:stretch>
        </p:blipFill>
        <p:spPr>
          <a:xfrm>
            <a:off x="1627176" y="4461167"/>
            <a:ext cx="9254836" cy="2212109"/>
          </a:xfrm>
          <a:prstGeom prst="rect">
            <a:avLst/>
          </a:prstGeom>
        </p:spPr>
      </p:pic>
      <p:graphicFrame>
        <p:nvGraphicFramePr>
          <p:cNvPr id="7" name="Diagrama 6">
            <a:extLst>
              <a:ext uri="{FF2B5EF4-FFF2-40B4-BE49-F238E27FC236}">
                <a16:creationId xmlns:a16="http://schemas.microsoft.com/office/drawing/2014/main" id="{C70C0894-7C00-4536-B392-E96F3968FC52}"/>
              </a:ext>
            </a:extLst>
          </p:cNvPr>
          <p:cNvGraphicFramePr/>
          <p:nvPr>
            <p:extLst>
              <p:ext uri="{D42A27DB-BD31-4B8C-83A1-F6EECF244321}">
                <p14:modId xmlns:p14="http://schemas.microsoft.com/office/powerpoint/2010/main" val="163648354"/>
              </p:ext>
            </p:extLst>
          </p:nvPr>
        </p:nvGraphicFramePr>
        <p:xfrm>
          <a:off x="120073" y="0"/>
          <a:ext cx="11037454" cy="50245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4176563"/>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7984</TotalTime>
  <Words>1324</Words>
  <Application>Microsoft Office PowerPoint</Application>
  <PresentationFormat>Panorámica</PresentationFormat>
  <Paragraphs>157</Paragraphs>
  <Slides>25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Calibri</vt:lpstr>
      <vt:lpstr>Symbol</vt:lpstr>
      <vt:lpstr>Times New Roman</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RAULV</dc:creator>
  <cp:lastModifiedBy>Raúl Efraín Venegas Toledo</cp:lastModifiedBy>
  <cp:revision>84</cp:revision>
  <dcterms:created xsi:type="dcterms:W3CDTF">2020-07-14T19:57:45Z</dcterms:created>
  <dcterms:modified xsi:type="dcterms:W3CDTF">2021-12-13T15:01:57Z</dcterms:modified>
</cp:coreProperties>
</file>