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02" r:id="rId1"/>
  </p:sldMasterIdLst>
  <p:notesMasterIdLst>
    <p:notesMasterId r:id="rId34"/>
  </p:notesMasterIdLst>
  <p:sldIdLst>
    <p:sldId id="256" r:id="rId2"/>
    <p:sldId id="257" r:id="rId3"/>
    <p:sldId id="258" r:id="rId4"/>
    <p:sldId id="295" r:id="rId5"/>
    <p:sldId id="261" r:id="rId6"/>
    <p:sldId id="296" r:id="rId7"/>
    <p:sldId id="263" r:id="rId8"/>
    <p:sldId id="273" r:id="rId9"/>
    <p:sldId id="277" r:id="rId10"/>
    <p:sldId id="279" r:id="rId11"/>
    <p:sldId id="280" r:id="rId12"/>
    <p:sldId id="297" r:id="rId13"/>
    <p:sldId id="265" r:id="rId14"/>
    <p:sldId id="266" r:id="rId15"/>
    <p:sldId id="267" r:id="rId16"/>
    <p:sldId id="298" r:id="rId17"/>
    <p:sldId id="281" r:id="rId18"/>
    <p:sldId id="268" r:id="rId19"/>
    <p:sldId id="270" r:id="rId20"/>
    <p:sldId id="282" r:id="rId21"/>
    <p:sldId id="271" r:id="rId22"/>
    <p:sldId id="283" r:id="rId23"/>
    <p:sldId id="285" r:id="rId24"/>
    <p:sldId id="286" r:id="rId25"/>
    <p:sldId id="284" r:id="rId26"/>
    <p:sldId id="287" r:id="rId27"/>
    <p:sldId id="288" r:id="rId28"/>
    <p:sldId id="274" r:id="rId29"/>
    <p:sldId id="303" r:id="rId30"/>
    <p:sldId id="300" r:id="rId31"/>
    <p:sldId id="305" r:id="rId32"/>
    <p:sldId id="302"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434" autoAdjust="0"/>
  </p:normalViewPr>
  <p:slideViewPr>
    <p:cSldViewPr snapToGrid="0">
      <p:cViewPr varScale="1">
        <p:scale>
          <a:sx n="72" d="100"/>
          <a:sy n="72" d="100"/>
        </p:scale>
        <p:origin x="5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diagrams/_rels/data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image" Target="../media/image26.png"/><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diagrams/_rels/data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tmp"/></Relationships>
</file>

<file path=ppt/diagrams/_rels/data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 Id="rId6" Type="http://schemas.openxmlformats.org/officeDocument/2006/relationships/image" Target="../media/image47.jpeg"/><Relationship Id="rId5" Type="http://schemas.openxmlformats.org/officeDocument/2006/relationships/image" Target="../media/image46.tmp"/><Relationship Id="rId4" Type="http://schemas.openxmlformats.org/officeDocument/2006/relationships/image" Target="../media/image45.jpeg"/></Relationships>
</file>

<file path=ppt/diagrams/_rels/data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image" Target="../media/image29.jpe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image" Target="../media/image26.png"/><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tmp"/></Relationships>
</file>

<file path=ppt/diagrams/_rels/drawing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 Id="rId6" Type="http://schemas.openxmlformats.org/officeDocument/2006/relationships/image" Target="../media/image47.jpeg"/><Relationship Id="rId5" Type="http://schemas.openxmlformats.org/officeDocument/2006/relationships/image" Target="../media/image46.tmp"/><Relationship Id="rId4" Type="http://schemas.openxmlformats.org/officeDocument/2006/relationships/image" Target="../media/image45.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image" Target="../media/image29.jpe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B8E162-BE49-4B2F-AC25-579B7F88A404}"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C"/>
        </a:p>
      </dgm:t>
    </dgm:pt>
    <dgm:pt modelId="{CD24FE02-CD36-4A3C-957A-8996EE0D6E57}">
      <dgm:prSet phldrT="[Texto]" custT="1"/>
      <dgm:spPr/>
      <dgm:t>
        <a:bodyPr/>
        <a:lstStyle/>
        <a:p>
          <a:r>
            <a:rPr lang="es-EC" sz="1800" dirty="0">
              <a:latin typeface="Segoe UI" panose="020B0502040204020203" pitchFamily="34" charset="0"/>
              <a:cs typeface="Segoe UI" panose="020B0502040204020203" pitchFamily="34" charset="0"/>
            </a:rPr>
            <a:t>Entrevistas</a:t>
          </a:r>
        </a:p>
      </dgm:t>
    </dgm:pt>
    <dgm:pt modelId="{85026D69-97A2-47E8-8C35-ABC75039F3EC}" type="parTrans" cxnId="{B866744C-2847-46B3-B37C-21CCC2854700}">
      <dgm:prSet/>
      <dgm:spPr/>
      <dgm:t>
        <a:bodyPr/>
        <a:lstStyle/>
        <a:p>
          <a:endParaRPr lang="es-EC" sz="1600"/>
        </a:p>
      </dgm:t>
    </dgm:pt>
    <dgm:pt modelId="{AB459865-E870-4460-AB93-4E15D5A6BDC4}" type="sibTrans" cxnId="{B866744C-2847-46B3-B37C-21CCC2854700}">
      <dgm:prSet/>
      <dgm:spPr/>
      <dgm:t>
        <a:bodyPr/>
        <a:lstStyle/>
        <a:p>
          <a:endParaRPr lang="es-EC" sz="1600"/>
        </a:p>
      </dgm:t>
    </dgm:pt>
    <dgm:pt modelId="{9C2F2704-9414-411E-B272-25217FCF80E2}">
      <dgm:prSet phldrT="[Texto]" custT="1"/>
      <dgm:spPr/>
      <dgm:t>
        <a:bodyPr/>
        <a:lstStyle/>
        <a:p>
          <a:r>
            <a:rPr lang="es-EC" sz="1800" dirty="0">
              <a:latin typeface="Segoe UI" panose="020B0502040204020203" pitchFamily="34" charset="0"/>
              <a:cs typeface="Segoe UI" panose="020B0502040204020203" pitchFamily="34" charset="0"/>
            </a:rPr>
            <a:t>Encuestas</a:t>
          </a:r>
        </a:p>
      </dgm:t>
    </dgm:pt>
    <dgm:pt modelId="{EB2223A2-6833-40C9-BE3D-4556E1A18864}" type="parTrans" cxnId="{CF0A5772-D876-4621-8C3F-8A961C0188F8}">
      <dgm:prSet/>
      <dgm:spPr/>
      <dgm:t>
        <a:bodyPr/>
        <a:lstStyle/>
        <a:p>
          <a:endParaRPr lang="es-EC" sz="1600"/>
        </a:p>
      </dgm:t>
    </dgm:pt>
    <dgm:pt modelId="{CDBE05C1-C4A7-4E78-B425-12B05EA6B207}" type="sibTrans" cxnId="{CF0A5772-D876-4621-8C3F-8A961C0188F8}">
      <dgm:prSet/>
      <dgm:spPr/>
      <dgm:t>
        <a:bodyPr/>
        <a:lstStyle/>
        <a:p>
          <a:endParaRPr lang="es-EC" sz="1600"/>
        </a:p>
      </dgm:t>
    </dgm:pt>
    <dgm:pt modelId="{F68B7A22-B403-4C0C-8F2A-E377C01499C2}">
      <dgm:prSet phldrT="[Texto]" custT="1"/>
      <dgm:spPr/>
      <dgm:t>
        <a:bodyPr/>
        <a:lstStyle/>
        <a:p>
          <a:r>
            <a:rPr lang="es-EC" sz="1800" dirty="0">
              <a:latin typeface="Segoe UI" panose="020B0502040204020203" pitchFamily="34" charset="0"/>
              <a:cs typeface="Segoe UI" panose="020B0502040204020203" pitchFamily="34" charset="0"/>
            </a:rPr>
            <a:t>Fichas de observación</a:t>
          </a:r>
        </a:p>
      </dgm:t>
    </dgm:pt>
    <dgm:pt modelId="{DCED026D-F5B9-4DE4-9866-6593E4C31452}" type="parTrans" cxnId="{E4574F25-C1BC-4165-A694-00D9BEBD4C58}">
      <dgm:prSet/>
      <dgm:spPr/>
      <dgm:t>
        <a:bodyPr/>
        <a:lstStyle/>
        <a:p>
          <a:endParaRPr lang="es-EC" sz="1600"/>
        </a:p>
      </dgm:t>
    </dgm:pt>
    <dgm:pt modelId="{9A0455EC-F0E0-45A5-BBFD-1AACC3A251EE}" type="sibTrans" cxnId="{E4574F25-C1BC-4165-A694-00D9BEBD4C58}">
      <dgm:prSet/>
      <dgm:spPr/>
      <dgm:t>
        <a:bodyPr/>
        <a:lstStyle/>
        <a:p>
          <a:endParaRPr lang="es-EC" sz="1600"/>
        </a:p>
      </dgm:t>
    </dgm:pt>
    <dgm:pt modelId="{5E6DBB5E-075E-42AC-BE9C-0D6F4D7D6E30}" type="pres">
      <dgm:prSet presAssocID="{3AB8E162-BE49-4B2F-AC25-579B7F88A404}" presName="Name0" presStyleCnt="0">
        <dgm:presLayoutVars>
          <dgm:dir/>
          <dgm:resizeHandles val="exact"/>
        </dgm:presLayoutVars>
      </dgm:prSet>
      <dgm:spPr/>
    </dgm:pt>
    <dgm:pt modelId="{1CE95E04-2C55-4102-9BC1-EC6460B70025}" type="pres">
      <dgm:prSet presAssocID="{CD24FE02-CD36-4A3C-957A-8996EE0D6E57}" presName="compNode" presStyleCnt="0"/>
      <dgm:spPr/>
    </dgm:pt>
    <dgm:pt modelId="{F6FD1473-816D-452C-9835-38C3E2C6545C}" type="pres">
      <dgm:prSet presAssocID="{CD24FE02-CD36-4A3C-957A-8996EE0D6E57}" presName="pictRect" presStyleLbl="nod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dgm:spPr>
    </dgm:pt>
    <dgm:pt modelId="{30BE1B86-E769-4040-80A9-16E62B346058}" type="pres">
      <dgm:prSet presAssocID="{CD24FE02-CD36-4A3C-957A-8996EE0D6E57}" presName="textRect" presStyleLbl="revTx" presStyleIdx="0" presStyleCnt="3" custScaleX="117168">
        <dgm:presLayoutVars>
          <dgm:bulletEnabled val="1"/>
        </dgm:presLayoutVars>
      </dgm:prSet>
      <dgm:spPr/>
    </dgm:pt>
    <dgm:pt modelId="{97CCD408-0592-4172-9D38-C99251911E4C}" type="pres">
      <dgm:prSet presAssocID="{AB459865-E870-4460-AB93-4E15D5A6BDC4}" presName="sibTrans" presStyleLbl="sibTrans2D1" presStyleIdx="0" presStyleCnt="0"/>
      <dgm:spPr/>
    </dgm:pt>
    <dgm:pt modelId="{B7A15CC2-6398-49C5-A0C4-1D88FEC75ACE}" type="pres">
      <dgm:prSet presAssocID="{9C2F2704-9414-411E-B272-25217FCF80E2}" presName="compNode" presStyleCnt="0"/>
      <dgm:spPr/>
    </dgm:pt>
    <dgm:pt modelId="{3352BE5E-D2AB-4934-9028-331BE52B7526}" type="pres">
      <dgm:prSet presAssocID="{9C2F2704-9414-411E-B272-25217FCF80E2}" presName="pictRect" presStyleLbl="node1" presStyleIdx="1" presStyleCnt="3" custLinFactNeighborY="-2681"/>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pt>
    <dgm:pt modelId="{8A4E2872-CD6C-4C13-B173-BE7CDA39D899}" type="pres">
      <dgm:prSet presAssocID="{9C2F2704-9414-411E-B272-25217FCF80E2}" presName="textRect" presStyleLbl="revTx" presStyleIdx="1" presStyleCnt="3" custScaleX="203211">
        <dgm:presLayoutVars>
          <dgm:bulletEnabled val="1"/>
        </dgm:presLayoutVars>
      </dgm:prSet>
      <dgm:spPr/>
    </dgm:pt>
    <dgm:pt modelId="{1120ADDB-EF46-4312-B9A3-0F6CCD356752}" type="pres">
      <dgm:prSet presAssocID="{CDBE05C1-C4A7-4E78-B425-12B05EA6B207}" presName="sibTrans" presStyleLbl="sibTrans2D1" presStyleIdx="0" presStyleCnt="0"/>
      <dgm:spPr/>
    </dgm:pt>
    <dgm:pt modelId="{5B7525FD-919F-481B-8E3D-5F45FB87E6EA}" type="pres">
      <dgm:prSet presAssocID="{F68B7A22-B403-4C0C-8F2A-E377C01499C2}" presName="compNode" presStyleCnt="0"/>
      <dgm:spPr/>
    </dgm:pt>
    <dgm:pt modelId="{508E7BA3-70DF-48A9-B619-836B67E9342E}" type="pres">
      <dgm:prSet presAssocID="{F68B7A22-B403-4C0C-8F2A-E377C01499C2}" presName="pictRect" presStyleLbl="node1" presStyleIdx="2" presStyleCnt="3" custLinFactNeighborY="1542"/>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dgm:spPr>
    </dgm:pt>
    <dgm:pt modelId="{867BEDEC-5287-4667-AF97-3E4BCBAC7C76}" type="pres">
      <dgm:prSet presAssocID="{F68B7A22-B403-4C0C-8F2A-E377C01499C2}" presName="textRect" presStyleLbl="revTx" presStyleIdx="2" presStyleCnt="3" custScaleX="166993">
        <dgm:presLayoutVars>
          <dgm:bulletEnabled val="1"/>
        </dgm:presLayoutVars>
      </dgm:prSet>
      <dgm:spPr/>
    </dgm:pt>
  </dgm:ptLst>
  <dgm:cxnLst>
    <dgm:cxn modelId="{87054F07-2F6E-4CB0-97DF-F4D8200A352F}" type="presOf" srcId="{F68B7A22-B403-4C0C-8F2A-E377C01499C2}" destId="{867BEDEC-5287-4667-AF97-3E4BCBAC7C76}" srcOrd="0" destOrd="0" presId="urn:microsoft.com/office/officeart/2005/8/layout/pList1"/>
    <dgm:cxn modelId="{E4574F25-C1BC-4165-A694-00D9BEBD4C58}" srcId="{3AB8E162-BE49-4B2F-AC25-579B7F88A404}" destId="{F68B7A22-B403-4C0C-8F2A-E377C01499C2}" srcOrd="2" destOrd="0" parTransId="{DCED026D-F5B9-4DE4-9866-6593E4C31452}" sibTransId="{9A0455EC-F0E0-45A5-BBFD-1AACC3A251EE}"/>
    <dgm:cxn modelId="{226FC165-D360-46FD-B7F3-7337223BDFE5}" type="presOf" srcId="{CDBE05C1-C4A7-4E78-B425-12B05EA6B207}" destId="{1120ADDB-EF46-4312-B9A3-0F6CCD356752}" srcOrd="0" destOrd="0" presId="urn:microsoft.com/office/officeart/2005/8/layout/pList1"/>
    <dgm:cxn modelId="{B866744C-2847-46B3-B37C-21CCC2854700}" srcId="{3AB8E162-BE49-4B2F-AC25-579B7F88A404}" destId="{CD24FE02-CD36-4A3C-957A-8996EE0D6E57}" srcOrd="0" destOrd="0" parTransId="{85026D69-97A2-47E8-8C35-ABC75039F3EC}" sibTransId="{AB459865-E870-4460-AB93-4E15D5A6BDC4}"/>
    <dgm:cxn modelId="{318E2D6D-97F1-4B3E-8892-93CD5EB796E7}" type="presOf" srcId="{AB459865-E870-4460-AB93-4E15D5A6BDC4}" destId="{97CCD408-0592-4172-9D38-C99251911E4C}" srcOrd="0" destOrd="0" presId="urn:microsoft.com/office/officeart/2005/8/layout/pList1"/>
    <dgm:cxn modelId="{CF0A5772-D876-4621-8C3F-8A961C0188F8}" srcId="{3AB8E162-BE49-4B2F-AC25-579B7F88A404}" destId="{9C2F2704-9414-411E-B272-25217FCF80E2}" srcOrd="1" destOrd="0" parTransId="{EB2223A2-6833-40C9-BE3D-4556E1A18864}" sibTransId="{CDBE05C1-C4A7-4E78-B425-12B05EA6B207}"/>
    <dgm:cxn modelId="{C6353679-5DC4-4004-9A47-3EF4D88A0323}" type="presOf" srcId="{3AB8E162-BE49-4B2F-AC25-579B7F88A404}" destId="{5E6DBB5E-075E-42AC-BE9C-0D6F4D7D6E30}" srcOrd="0" destOrd="0" presId="urn:microsoft.com/office/officeart/2005/8/layout/pList1"/>
    <dgm:cxn modelId="{66350696-4750-4349-9CB8-AD71C8DFC273}" type="presOf" srcId="{CD24FE02-CD36-4A3C-957A-8996EE0D6E57}" destId="{30BE1B86-E769-4040-80A9-16E62B346058}" srcOrd="0" destOrd="0" presId="urn:microsoft.com/office/officeart/2005/8/layout/pList1"/>
    <dgm:cxn modelId="{4B5722ED-1908-4690-9064-1F3437320256}" type="presOf" srcId="{9C2F2704-9414-411E-B272-25217FCF80E2}" destId="{8A4E2872-CD6C-4C13-B173-BE7CDA39D899}" srcOrd="0" destOrd="0" presId="urn:microsoft.com/office/officeart/2005/8/layout/pList1"/>
    <dgm:cxn modelId="{F2541A79-2C61-45C4-88D2-30B9D8D41EAE}" type="presParOf" srcId="{5E6DBB5E-075E-42AC-BE9C-0D6F4D7D6E30}" destId="{1CE95E04-2C55-4102-9BC1-EC6460B70025}" srcOrd="0" destOrd="0" presId="urn:microsoft.com/office/officeart/2005/8/layout/pList1"/>
    <dgm:cxn modelId="{15DA90DA-AC77-4723-9843-3FDCE7DD7323}" type="presParOf" srcId="{1CE95E04-2C55-4102-9BC1-EC6460B70025}" destId="{F6FD1473-816D-452C-9835-38C3E2C6545C}" srcOrd="0" destOrd="0" presId="urn:microsoft.com/office/officeart/2005/8/layout/pList1"/>
    <dgm:cxn modelId="{6386B22C-B488-4E96-B211-C6ABB8C2684D}" type="presParOf" srcId="{1CE95E04-2C55-4102-9BC1-EC6460B70025}" destId="{30BE1B86-E769-4040-80A9-16E62B346058}" srcOrd="1" destOrd="0" presId="urn:microsoft.com/office/officeart/2005/8/layout/pList1"/>
    <dgm:cxn modelId="{7454FE43-17A0-42FC-A9F0-4BB970023CDF}" type="presParOf" srcId="{5E6DBB5E-075E-42AC-BE9C-0D6F4D7D6E30}" destId="{97CCD408-0592-4172-9D38-C99251911E4C}" srcOrd="1" destOrd="0" presId="urn:microsoft.com/office/officeart/2005/8/layout/pList1"/>
    <dgm:cxn modelId="{DDDD4B7D-006A-477E-9471-CD4514EFA20F}" type="presParOf" srcId="{5E6DBB5E-075E-42AC-BE9C-0D6F4D7D6E30}" destId="{B7A15CC2-6398-49C5-A0C4-1D88FEC75ACE}" srcOrd="2" destOrd="0" presId="urn:microsoft.com/office/officeart/2005/8/layout/pList1"/>
    <dgm:cxn modelId="{55607531-1267-4208-9B04-7673DD7AECAB}" type="presParOf" srcId="{B7A15CC2-6398-49C5-A0C4-1D88FEC75ACE}" destId="{3352BE5E-D2AB-4934-9028-331BE52B7526}" srcOrd="0" destOrd="0" presId="urn:microsoft.com/office/officeart/2005/8/layout/pList1"/>
    <dgm:cxn modelId="{0FB9A453-0DB7-4921-9EB7-2C0F28780962}" type="presParOf" srcId="{B7A15CC2-6398-49C5-A0C4-1D88FEC75ACE}" destId="{8A4E2872-CD6C-4C13-B173-BE7CDA39D899}" srcOrd="1" destOrd="0" presId="urn:microsoft.com/office/officeart/2005/8/layout/pList1"/>
    <dgm:cxn modelId="{153CF08E-CFD8-46B0-8160-EBD21D912815}" type="presParOf" srcId="{5E6DBB5E-075E-42AC-BE9C-0D6F4D7D6E30}" destId="{1120ADDB-EF46-4312-B9A3-0F6CCD356752}" srcOrd="3" destOrd="0" presId="urn:microsoft.com/office/officeart/2005/8/layout/pList1"/>
    <dgm:cxn modelId="{C4740A87-1AE0-49BC-87F0-C413FA55DC9E}" type="presParOf" srcId="{5E6DBB5E-075E-42AC-BE9C-0D6F4D7D6E30}" destId="{5B7525FD-919F-481B-8E3D-5F45FB87E6EA}" srcOrd="4" destOrd="0" presId="urn:microsoft.com/office/officeart/2005/8/layout/pList1"/>
    <dgm:cxn modelId="{49E96B5A-98E6-43EB-B9A7-FD201F04ECD9}" type="presParOf" srcId="{5B7525FD-919F-481B-8E3D-5F45FB87E6EA}" destId="{508E7BA3-70DF-48A9-B619-836B67E9342E}" srcOrd="0" destOrd="0" presId="urn:microsoft.com/office/officeart/2005/8/layout/pList1"/>
    <dgm:cxn modelId="{57CFF235-08C5-4C9F-8BBF-D97C19BB9E1B}" type="presParOf" srcId="{5B7525FD-919F-481B-8E3D-5F45FB87E6EA}" destId="{867BEDEC-5287-4667-AF97-3E4BCBAC7C76}"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EAB6EC8-CF9C-4823-A073-D5AD93D00E72}" type="doc">
      <dgm:prSet loTypeId="urn:microsoft.com/office/officeart/2005/8/layout/default" loCatId="list" qsTypeId="urn:microsoft.com/office/officeart/2005/8/quickstyle/simple3" qsCatId="simple" csTypeId="urn:microsoft.com/office/officeart/2005/8/colors/accent2_5" csCatId="accent2" phldr="1"/>
      <dgm:spPr/>
      <dgm:t>
        <a:bodyPr/>
        <a:lstStyle/>
        <a:p>
          <a:endParaRPr lang="es-EC"/>
        </a:p>
      </dgm:t>
    </dgm:pt>
    <dgm:pt modelId="{9C0AA0AC-BE5C-4610-9861-87459B333B24}">
      <dgm:prSet phldrT="[Texto]" custT="1"/>
      <dgm:spPr/>
      <dgm:t>
        <a:bodyPr/>
        <a:lstStyle/>
        <a:p>
          <a:r>
            <a:rPr lang="es-EC" sz="2000" b="0" dirty="0">
              <a:latin typeface="Segoe UI" panose="020B0502040204020203" pitchFamily="34" charset="0"/>
              <a:cs typeface="Segoe UI" panose="020B0502040204020203" pitchFamily="34" charset="0"/>
            </a:rPr>
            <a:t>Trabajar conjuntamente con prestadores de servicios de la localidad</a:t>
          </a:r>
        </a:p>
      </dgm:t>
    </dgm:pt>
    <dgm:pt modelId="{F9C0D99E-EEFA-44C8-8FCF-201A2BB55774}" type="parTrans" cxnId="{4BC05A42-91EF-4C48-84C6-316B4C446CE1}">
      <dgm:prSet/>
      <dgm:spPr/>
      <dgm:t>
        <a:bodyPr/>
        <a:lstStyle/>
        <a:p>
          <a:endParaRPr lang="es-EC" sz="1200" b="0"/>
        </a:p>
      </dgm:t>
    </dgm:pt>
    <dgm:pt modelId="{595220DC-477F-4A77-8D5F-F6D1F5CE92F6}" type="sibTrans" cxnId="{4BC05A42-91EF-4C48-84C6-316B4C446CE1}">
      <dgm:prSet/>
      <dgm:spPr/>
      <dgm:t>
        <a:bodyPr/>
        <a:lstStyle/>
        <a:p>
          <a:endParaRPr lang="es-EC" sz="1200" b="0"/>
        </a:p>
      </dgm:t>
    </dgm:pt>
    <dgm:pt modelId="{818437D8-AD8B-4EDF-A541-64FB80AFCA29}">
      <dgm:prSet phldrT="[Texto]" custT="1"/>
      <dgm:spPr/>
      <dgm:t>
        <a:bodyPr/>
        <a:lstStyle/>
        <a:p>
          <a:r>
            <a:rPr lang="es-EC" sz="2000" b="0" dirty="0">
              <a:latin typeface="Segoe UI" panose="020B0502040204020203" pitchFamily="34" charset="0"/>
              <a:cs typeface="Segoe UI" panose="020B0502040204020203" pitchFamily="34" charset="0"/>
            </a:rPr>
            <a:t>Identificarlos recursos turísticos que pueden ser parte de una ruta turística en la parroquia</a:t>
          </a:r>
        </a:p>
      </dgm:t>
    </dgm:pt>
    <dgm:pt modelId="{9C94C43F-E83F-40DD-A5F7-277CF69921F9}" type="parTrans" cxnId="{DEA9B5AB-41BF-4C5A-AE00-5C1AB84EECEC}">
      <dgm:prSet/>
      <dgm:spPr/>
      <dgm:t>
        <a:bodyPr/>
        <a:lstStyle/>
        <a:p>
          <a:endParaRPr lang="es-EC" sz="1200" b="0"/>
        </a:p>
      </dgm:t>
    </dgm:pt>
    <dgm:pt modelId="{CF8F6E3F-8D08-45BB-BA4C-B0032A42232C}" type="sibTrans" cxnId="{DEA9B5AB-41BF-4C5A-AE00-5C1AB84EECEC}">
      <dgm:prSet/>
      <dgm:spPr/>
      <dgm:t>
        <a:bodyPr/>
        <a:lstStyle/>
        <a:p>
          <a:endParaRPr lang="es-EC" sz="1200" b="0"/>
        </a:p>
      </dgm:t>
    </dgm:pt>
    <dgm:pt modelId="{5A6F125F-D85D-41F4-9EC0-F5B26A459DB2}">
      <dgm:prSet phldrT="[Texto]" custT="1"/>
      <dgm:spPr/>
      <dgm:t>
        <a:bodyPr/>
        <a:lstStyle/>
        <a:p>
          <a:r>
            <a:rPr lang="es-EC" sz="2000" b="0" dirty="0">
              <a:latin typeface="Segoe UI" panose="020B0502040204020203" pitchFamily="34" charset="0"/>
              <a:cs typeface="Segoe UI" panose="020B0502040204020203" pitchFamily="34" charset="0"/>
            </a:rPr>
            <a:t>Recomendación de implementación de señalética turística </a:t>
          </a:r>
        </a:p>
      </dgm:t>
    </dgm:pt>
    <dgm:pt modelId="{DAABBC67-B80C-45D7-8100-7ABD5B42CD68}" type="parTrans" cxnId="{E480AC8C-2B17-47CF-BE32-4CC930BD2F55}">
      <dgm:prSet/>
      <dgm:spPr/>
      <dgm:t>
        <a:bodyPr/>
        <a:lstStyle/>
        <a:p>
          <a:endParaRPr lang="es-EC" sz="1200" b="0"/>
        </a:p>
      </dgm:t>
    </dgm:pt>
    <dgm:pt modelId="{887120E6-3A26-4E08-BD87-0F2C7E937C05}" type="sibTrans" cxnId="{E480AC8C-2B17-47CF-BE32-4CC930BD2F55}">
      <dgm:prSet/>
      <dgm:spPr/>
      <dgm:t>
        <a:bodyPr/>
        <a:lstStyle/>
        <a:p>
          <a:endParaRPr lang="es-EC" sz="1200" b="0"/>
        </a:p>
      </dgm:t>
    </dgm:pt>
    <dgm:pt modelId="{192A73B0-2E34-4D3E-906E-B19BCB773089}">
      <dgm:prSet phldrT="[Texto]" custT="1"/>
      <dgm:spPr/>
      <dgm:t>
        <a:bodyPr/>
        <a:lstStyle/>
        <a:p>
          <a:r>
            <a:rPr lang="es-EC" sz="2000" b="0" dirty="0">
              <a:latin typeface="Segoe UI" panose="020B0502040204020203" pitchFamily="34" charset="0"/>
              <a:cs typeface="Segoe UI" panose="020B0502040204020203" pitchFamily="34" charset="0"/>
            </a:rPr>
            <a:t>Rutas turísticas en las que se incentive la visita de los recursos naturales y culturales de la zona</a:t>
          </a:r>
        </a:p>
      </dgm:t>
    </dgm:pt>
    <dgm:pt modelId="{4C9B111E-F2BF-4F27-993B-7D35F83286F1}" type="parTrans" cxnId="{5D144E63-42C8-4936-B11D-602B66FE5F45}">
      <dgm:prSet/>
      <dgm:spPr/>
      <dgm:t>
        <a:bodyPr/>
        <a:lstStyle/>
        <a:p>
          <a:endParaRPr lang="es-EC" sz="1200" b="0"/>
        </a:p>
      </dgm:t>
    </dgm:pt>
    <dgm:pt modelId="{C7C827BD-C5F0-4F1E-BA62-7B588D894C23}" type="sibTrans" cxnId="{5D144E63-42C8-4936-B11D-602B66FE5F45}">
      <dgm:prSet/>
      <dgm:spPr/>
      <dgm:t>
        <a:bodyPr/>
        <a:lstStyle/>
        <a:p>
          <a:endParaRPr lang="es-EC" sz="1200" b="0"/>
        </a:p>
      </dgm:t>
    </dgm:pt>
    <dgm:pt modelId="{187F9F1D-7F5E-4C5B-9466-E4C6CF39DA75}" type="pres">
      <dgm:prSet presAssocID="{6EAB6EC8-CF9C-4823-A073-D5AD93D00E72}" presName="diagram" presStyleCnt="0">
        <dgm:presLayoutVars>
          <dgm:dir/>
          <dgm:resizeHandles val="exact"/>
        </dgm:presLayoutVars>
      </dgm:prSet>
      <dgm:spPr/>
    </dgm:pt>
    <dgm:pt modelId="{0A835EA4-884F-4D51-8750-9A92D889CD74}" type="pres">
      <dgm:prSet presAssocID="{9C0AA0AC-BE5C-4610-9861-87459B333B24}" presName="node" presStyleLbl="node1" presStyleIdx="0" presStyleCnt="4">
        <dgm:presLayoutVars>
          <dgm:bulletEnabled val="1"/>
        </dgm:presLayoutVars>
      </dgm:prSet>
      <dgm:spPr/>
    </dgm:pt>
    <dgm:pt modelId="{95EE28AC-748B-4E83-B7EA-C8E03E686557}" type="pres">
      <dgm:prSet presAssocID="{595220DC-477F-4A77-8D5F-F6D1F5CE92F6}" presName="sibTrans" presStyleCnt="0"/>
      <dgm:spPr/>
    </dgm:pt>
    <dgm:pt modelId="{F283982B-0118-4012-BFA8-C6D855B249ED}" type="pres">
      <dgm:prSet presAssocID="{818437D8-AD8B-4EDF-A541-64FB80AFCA29}" presName="node" presStyleLbl="node1" presStyleIdx="1" presStyleCnt="4">
        <dgm:presLayoutVars>
          <dgm:bulletEnabled val="1"/>
        </dgm:presLayoutVars>
      </dgm:prSet>
      <dgm:spPr/>
    </dgm:pt>
    <dgm:pt modelId="{8B42A172-DDF0-4E5F-B7A9-FA034CE8888A}" type="pres">
      <dgm:prSet presAssocID="{CF8F6E3F-8D08-45BB-BA4C-B0032A42232C}" presName="sibTrans" presStyleCnt="0"/>
      <dgm:spPr/>
    </dgm:pt>
    <dgm:pt modelId="{078BA53E-04D0-436A-B5FD-1263C59AFDA9}" type="pres">
      <dgm:prSet presAssocID="{5A6F125F-D85D-41F4-9EC0-F5B26A459DB2}" presName="node" presStyleLbl="node1" presStyleIdx="2" presStyleCnt="4">
        <dgm:presLayoutVars>
          <dgm:bulletEnabled val="1"/>
        </dgm:presLayoutVars>
      </dgm:prSet>
      <dgm:spPr/>
    </dgm:pt>
    <dgm:pt modelId="{19234F05-94BB-403F-AC4E-F23241A3B6ED}" type="pres">
      <dgm:prSet presAssocID="{887120E6-3A26-4E08-BD87-0F2C7E937C05}" presName="sibTrans" presStyleCnt="0"/>
      <dgm:spPr/>
    </dgm:pt>
    <dgm:pt modelId="{4BA6A5AD-13F5-4FCE-BAAF-C162459FF99B}" type="pres">
      <dgm:prSet presAssocID="{192A73B0-2E34-4D3E-906E-B19BCB773089}" presName="node" presStyleLbl="node1" presStyleIdx="3" presStyleCnt="4">
        <dgm:presLayoutVars>
          <dgm:bulletEnabled val="1"/>
        </dgm:presLayoutVars>
      </dgm:prSet>
      <dgm:spPr/>
    </dgm:pt>
  </dgm:ptLst>
  <dgm:cxnLst>
    <dgm:cxn modelId="{4BC05A42-91EF-4C48-84C6-316B4C446CE1}" srcId="{6EAB6EC8-CF9C-4823-A073-D5AD93D00E72}" destId="{9C0AA0AC-BE5C-4610-9861-87459B333B24}" srcOrd="0" destOrd="0" parTransId="{F9C0D99E-EEFA-44C8-8FCF-201A2BB55774}" sibTransId="{595220DC-477F-4A77-8D5F-F6D1F5CE92F6}"/>
    <dgm:cxn modelId="{5D144E63-42C8-4936-B11D-602B66FE5F45}" srcId="{6EAB6EC8-CF9C-4823-A073-D5AD93D00E72}" destId="{192A73B0-2E34-4D3E-906E-B19BCB773089}" srcOrd="3" destOrd="0" parTransId="{4C9B111E-F2BF-4F27-993B-7D35F83286F1}" sibTransId="{C7C827BD-C5F0-4F1E-BA62-7B588D894C23}"/>
    <dgm:cxn modelId="{97604574-3B75-4050-AE31-B7A84F39F209}" type="presOf" srcId="{818437D8-AD8B-4EDF-A541-64FB80AFCA29}" destId="{F283982B-0118-4012-BFA8-C6D855B249ED}" srcOrd="0" destOrd="0" presId="urn:microsoft.com/office/officeart/2005/8/layout/default"/>
    <dgm:cxn modelId="{02F82B75-FA08-480F-AFCB-37E2D1B1C3B9}" type="presOf" srcId="{6EAB6EC8-CF9C-4823-A073-D5AD93D00E72}" destId="{187F9F1D-7F5E-4C5B-9466-E4C6CF39DA75}" srcOrd="0" destOrd="0" presId="urn:microsoft.com/office/officeart/2005/8/layout/default"/>
    <dgm:cxn modelId="{E480AC8C-2B17-47CF-BE32-4CC930BD2F55}" srcId="{6EAB6EC8-CF9C-4823-A073-D5AD93D00E72}" destId="{5A6F125F-D85D-41F4-9EC0-F5B26A459DB2}" srcOrd="2" destOrd="0" parTransId="{DAABBC67-B80C-45D7-8100-7ABD5B42CD68}" sibTransId="{887120E6-3A26-4E08-BD87-0F2C7E937C05}"/>
    <dgm:cxn modelId="{6ADC33A7-D7C8-470E-87FA-5401535F8C8C}" type="presOf" srcId="{192A73B0-2E34-4D3E-906E-B19BCB773089}" destId="{4BA6A5AD-13F5-4FCE-BAAF-C162459FF99B}" srcOrd="0" destOrd="0" presId="urn:microsoft.com/office/officeart/2005/8/layout/default"/>
    <dgm:cxn modelId="{DEA9B5AB-41BF-4C5A-AE00-5C1AB84EECEC}" srcId="{6EAB6EC8-CF9C-4823-A073-D5AD93D00E72}" destId="{818437D8-AD8B-4EDF-A541-64FB80AFCA29}" srcOrd="1" destOrd="0" parTransId="{9C94C43F-E83F-40DD-A5F7-277CF69921F9}" sibTransId="{CF8F6E3F-8D08-45BB-BA4C-B0032A42232C}"/>
    <dgm:cxn modelId="{2683F6C8-05AC-4A83-929A-2951DA43609E}" type="presOf" srcId="{9C0AA0AC-BE5C-4610-9861-87459B333B24}" destId="{0A835EA4-884F-4D51-8750-9A92D889CD74}" srcOrd="0" destOrd="0" presId="urn:microsoft.com/office/officeart/2005/8/layout/default"/>
    <dgm:cxn modelId="{03F8FCD2-17EF-481B-8E52-75A7C65C1CF1}" type="presOf" srcId="{5A6F125F-D85D-41F4-9EC0-F5B26A459DB2}" destId="{078BA53E-04D0-436A-B5FD-1263C59AFDA9}" srcOrd="0" destOrd="0" presId="urn:microsoft.com/office/officeart/2005/8/layout/default"/>
    <dgm:cxn modelId="{8FDE00B0-A2E3-4EDE-B0AB-149EB9DBF2B9}" type="presParOf" srcId="{187F9F1D-7F5E-4C5B-9466-E4C6CF39DA75}" destId="{0A835EA4-884F-4D51-8750-9A92D889CD74}" srcOrd="0" destOrd="0" presId="urn:microsoft.com/office/officeart/2005/8/layout/default"/>
    <dgm:cxn modelId="{D37DCF7B-42F7-4FF8-93BF-81BB5F277133}" type="presParOf" srcId="{187F9F1D-7F5E-4C5B-9466-E4C6CF39DA75}" destId="{95EE28AC-748B-4E83-B7EA-C8E03E686557}" srcOrd="1" destOrd="0" presId="urn:microsoft.com/office/officeart/2005/8/layout/default"/>
    <dgm:cxn modelId="{D4C1D4A6-278D-4C46-B251-12484A9786E7}" type="presParOf" srcId="{187F9F1D-7F5E-4C5B-9466-E4C6CF39DA75}" destId="{F283982B-0118-4012-BFA8-C6D855B249ED}" srcOrd="2" destOrd="0" presId="urn:microsoft.com/office/officeart/2005/8/layout/default"/>
    <dgm:cxn modelId="{3CDCB82F-4A99-4BAB-B04D-A432C99F9054}" type="presParOf" srcId="{187F9F1D-7F5E-4C5B-9466-E4C6CF39DA75}" destId="{8B42A172-DDF0-4E5F-B7A9-FA034CE8888A}" srcOrd="3" destOrd="0" presId="urn:microsoft.com/office/officeart/2005/8/layout/default"/>
    <dgm:cxn modelId="{086D6028-5B72-44C4-8650-BA557E696C93}" type="presParOf" srcId="{187F9F1D-7F5E-4C5B-9466-E4C6CF39DA75}" destId="{078BA53E-04D0-436A-B5FD-1263C59AFDA9}" srcOrd="4" destOrd="0" presId="urn:microsoft.com/office/officeart/2005/8/layout/default"/>
    <dgm:cxn modelId="{70ADBEE6-DC83-44AB-8CD8-8A49D94FC46D}" type="presParOf" srcId="{187F9F1D-7F5E-4C5B-9466-E4C6CF39DA75}" destId="{19234F05-94BB-403F-AC4E-F23241A3B6ED}" srcOrd="5" destOrd="0" presId="urn:microsoft.com/office/officeart/2005/8/layout/default"/>
    <dgm:cxn modelId="{6BE90493-8F09-41FE-AA89-ED7B83E6B44E}" type="presParOf" srcId="{187F9F1D-7F5E-4C5B-9466-E4C6CF39DA75}" destId="{4BA6A5AD-13F5-4FCE-BAAF-C162459FF99B}"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CD1A7C6-637B-461E-A872-3AC3A6465A9E}" type="doc">
      <dgm:prSet loTypeId="urn:microsoft.com/office/officeart/2005/8/layout/bProcess3" loCatId="process" qsTypeId="urn:microsoft.com/office/officeart/2005/8/quickstyle/simple3" qsCatId="simple" csTypeId="urn:microsoft.com/office/officeart/2005/8/colors/accent3_5" csCatId="accent3" phldr="1"/>
      <dgm:spPr/>
      <dgm:t>
        <a:bodyPr/>
        <a:lstStyle/>
        <a:p>
          <a:endParaRPr lang="es-EC"/>
        </a:p>
      </dgm:t>
    </dgm:pt>
    <dgm:pt modelId="{F0F0888E-FFD9-414E-8E72-D8AC4E2287A3}">
      <dgm:prSet phldrT="[Texto]" custT="1"/>
      <dgm:spPr/>
      <dgm:t>
        <a:bodyPr/>
        <a:lstStyle/>
        <a:p>
          <a:r>
            <a:rPr lang="es-EC" sz="1600" dirty="0">
              <a:latin typeface="Segoe UI" panose="020B0502040204020203" pitchFamily="34" charset="0"/>
              <a:cs typeface="Segoe UI" panose="020B0502040204020203" pitchFamily="34" charset="0"/>
            </a:rPr>
            <a:t>18 – 25 años y 36 - 45 años </a:t>
          </a:r>
        </a:p>
      </dgm:t>
    </dgm:pt>
    <dgm:pt modelId="{C560E0D7-EFDB-4926-AE9E-925BD69A19AD}" type="parTrans" cxnId="{610A40CF-A976-4277-8F11-4ACFA667AD8B}">
      <dgm:prSet/>
      <dgm:spPr/>
      <dgm:t>
        <a:bodyPr/>
        <a:lstStyle/>
        <a:p>
          <a:endParaRPr lang="es-EC"/>
        </a:p>
      </dgm:t>
    </dgm:pt>
    <dgm:pt modelId="{B68691BF-6DFE-4AD1-9D4D-152B8D5978DC}" type="sibTrans" cxnId="{610A40CF-A976-4277-8F11-4ACFA667AD8B}">
      <dgm:prSet/>
      <dgm:spPr/>
      <dgm:t>
        <a:bodyPr/>
        <a:lstStyle/>
        <a:p>
          <a:endParaRPr lang="es-EC"/>
        </a:p>
      </dgm:t>
    </dgm:pt>
    <dgm:pt modelId="{B3465150-8B70-4E92-969F-EDFF3C290B89}">
      <dgm:prSet phldrT="[Texto]" custT="1"/>
      <dgm:spPr/>
      <dgm:t>
        <a:bodyPr/>
        <a:lstStyle/>
        <a:p>
          <a:r>
            <a:rPr lang="es-EC" sz="1600" dirty="0">
              <a:latin typeface="Segoe UI" panose="020B0502040204020203" pitchFamily="34" charset="0"/>
              <a:cs typeface="Segoe UI" panose="020B0502040204020203" pitchFamily="34" charset="0"/>
            </a:rPr>
            <a:t>Género: femenino</a:t>
          </a:r>
        </a:p>
      </dgm:t>
    </dgm:pt>
    <dgm:pt modelId="{3AA575A6-978B-4899-9EE6-C4609CF86F3F}" type="parTrans" cxnId="{B1887440-DF5E-40F3-B280-CD77CCB5E303}">
      <dgm:prSet/>
      <dgm:spPr/>
      <dgm:t>
        <a:bodyPr/>
        <a:lstStyle/>
        <a:p>
          <a:endParaRPr lang="es-EC"/>
        </a:p>
      </dgm:t>
    </dgm:pt>
    <dgm:pt modelId="{35225CE4-C7C1-47AF-A4F5-DD1F20756BDE}" type="sibTrans" cxnId="{B1887440-DF5E-40F3-B280-CD77CCB5E303}">
      <dgm:prSet/>
      <dgm:spPr/>
      <dgm:t>
        <a:bodyPr/>
        <a:lstStyle/>
        <a:p>
          <a:endParaRPr lang="es-EC"/>
        </a:p>
      </dgm:t>
    </dgm:pt>
    <dgm:pt modelId="{E7244007-4195-47F4-B14C-DC8562841798}">
      <dgm:prSet phldrT="[Texto]" custT="1"/>
      <dgm:spPr/>
      <dgm:t>
        <a:bodyPr/>
        <a:lstStyle/>
        <a:p>
          <a:r>
            <a:rPr lang="es-EC" sz="1600" dirty="0">
              <a:latin typeface="Segoe UI" panose="020B0502040204020203" pitchFamily="34" charset="0"/>
              <a:cs typeface="Segoe UI" panose="020B0502040204020203" pitchFamily="34" charset="0"/>
            </a:rPr>
            <a:t>Nivel de estudios:</a:t>
          </a:r>
          <a:br>
            <a:rPr lang="es-EC" sz="1600" dirty="0">
              <a:latin typeface="Segoe UI" panose="020B0502040204020203" pitchFamily="34" charset="0"/>
              <a:cs typeface="Segoe UI" panose="020B0502040204020203" pitchFamily="34" charset="0"/>
            </a:rPr>
          </a:br>
          <a:r>
            <a:rPr lang="es-EC" sz="1600" dirty="0">
              <a:latin typeface="Segoe UI" panose="020B0502040204020203" pitchFamily="34" charset="0"/>
              <a:cs typeface="Segoe UI" panose="020B0502040204020203" pitchFamily="34" charset="0"/>
            </a:rPr>
            <a:t>superior</a:t>
          </a:r>
        </a:p>
      </dgm:t>
    </dgm:pt>
    <dgm:pt modelId="{0B8129C0-E3EE-452E-A84A-03CC33391722}" type="parTrans" cxnId="{58AEBEC0-051B-406A-8DD3-665AF938C452}">
      <dgm:prSet/>
      <dgm:spPr/>
      <dgm:t>
        <a:bodyPr/>
        <a:lstStyle/>
        <a:p>
          <a:endParaRPr lang="es-EC"/>
        </a:p>
      </dgm:t>
    </dgm:pt>
    <dgm:pt modelId="{D879721F-BF97-439D-BA77-D6BFC1E2F278}" type="sibTrans" cxnId="{58AEBEC0-051B-406A-8DD3-665AF938C452}">
      <dgm:prSet/>
      <dgm:spPr/>
      <dgm:t>
        <a:bodyPr/>
        <a:lstStyle/>
        <a:p>
          <a:endParaRPr lang="es-EC"/>
        </a:p>
      </dgm:t>
    </dgm:pt>
    <dgm:pt modelId="{6E416395-4ED0-42AD-B7F9-7B0951B783C2}">
      <dgm:prSet phldrT="[Texto]" custT="1"/>
      <dgm:spPr/>
      <dgm:t>
        <a:bodyPr/>
        <a:lstStyle/>
        <a:p>
          <a:r>
            <a:rPr lang="es-EC" sz="1600" dirty="0">
              <a:latin typeface="Segoe UI" panose="020B0502040204020203" pitchFamily="34" charset="0"/>
              <a:cs typeface="Segoe UI" panose="020B0502040204020203" pitchFamily="34" charset="0"/>
            </a:rPr>
            <a:t>Nivel socie-económico:</a:t>
          </a:r>
          <a:br>
            <a:rPr lang="es-EC" sz="1600" dirty="0">
              <a:latin typeface="Segoe UI" panose="020B0502040204020203" pitchFamily="34" charset="0"/>
              <a:cs typeface="Segoe UI" panose="020B0502040204020203" pitchFamily="34" charset="0"/>
            </a:rPr>
          </a:br>
          <a:r>
            <a:rPr lang="es-EC" sz="1600" dirty="0">
              <a:latin typeface="Segoe UI" panose="020B0502040204020203" pitchFamily="34" charset="0"/>
              <a:cs typeface="Segoe UI" panose="020B0502040204020203" pitchFamily="34" charset="0"/>
            </a:rPr>
            <a:t>medio</a:t>
          </a:r>
        </a:p>
      </dgm:t>
    </dgm:pt>
    <dgm:pt modelId="{5AAB678D-C113-49D3-B439-8C67964474BB}" type="parTrans" cxnId="{6134325A-574A-4D91-9FA9-34B766986F0F}">
      <dgm:prSet/>
      <dgm:spPr/>
      <dgm:t>
        <a:bodyPr/>
        <a:lstStyle/>
        <a:p>
          <a:endParaRPr lang="es-EC"/>
        </a:p>
      </dgm:t>
    </dgm:pt>
    <dgm:pt modelId="{7478556A-5CCA-49B5-955D-153C9AA96DDA}" type="sibTrans" cxnId="{6134325A-574A-4D91-9FA9-34B766986F0F}">
      <dgm:prSet/>
      <dgm:spPr/>
      <dgm:t>
        <a:bodyPr/>
        <a:lstStyle/>
        <a:p>
          <a:endParaRPr lang="es-EC"/>
        </a:p>
      </dgm:t>
    </dgm:pt>
    <dgm:pt modelId="{5C48743A-AFA8-405B-9B2D-C9B347B66A8A}">
      <dgm:prSet phldrT="[Texto]" custT="1"/>
      <dgm:spPr/>
      <dgm:t>
        <a:bodyPr/>
        <a:lstStyle/>
        <a:p>
          <a:r>
            <a:rPr lang="es-EC" sz="1600" dirty="0">
              <a:latin typeface="Segoe UI" panose="020B0502040204020203" pitchFamily="34" charset="0"/>
              <a:cs typeface="Segoe UI" panose="020B0502040204020203" pitchFamily="34" charset="0"/>
            </a:rPr>
            <a:t>Procedencia:</a:t>
          </a:r>
          <a:br>
            <a:rPr lang="es-EC" sz="1600" dirty="0">
              <a:latin typeface="Segoe UI" panose="020B0502040204020203" pitchFamily="34" charset="0"/>
              <a:cs typeface="Segoe UI" panose="020B0502040204020203" pitchFamily="34" charset="0"/>
            </a:rPr>
          </a:br>
          <a:r>
            <a:rPr lang="es-EC" sz="1600" dirty="0">
              <a:latin typeface="Segoe UI" panose="020B0502040204020203" pitchFamily="34" charset="0"/>
              <a:cs typeface="Segoe UI" panose="020B0502040204020203" pitchFamily="34" charset="0"/>
            </a:rPr>
            <a:t>Quito</a:t>
          </a:r>
        </a:p>
      </dgm:t>
    </dgm:pt>
    <dgm:pt modelId="{1C3E446A-6C1B-4B74-B852-431E4DF037CC}" type="parTrans" cxnId="{54AAE814-9EF0-4E50-80EA-3976AAA9C6E4}">
      <dgm:prSet/>
      <dgm:spPr/>
      <dgm:t>
        <a:bodyPr/>
        <a:lstStyle/>
        <a:p>
          <a:endParaRPr lang="es-EC"/>
        </a:p>
      </dgm:t>
    </dgm:pt>
    <dgm:pt modelId="{3CAA3BE2-1CDC-4D81-A22C-053786675FF6}" type="sibTrans" cxnId="{54AAE814-9EF0-4E50-80EA-3976AAA9C6E4}">
      <dgm:prSet/>
      <dgm:spPr/>
      <dgm:t>
        <a:bodyPr/>
        <a:lstStyle/>
        <a:p>
          <a:endParaRPr lang="es-EC"/>
        </a:p>
      </dgm:t>
    </dgm:pt>
    <dgm:pt modelId="{44023F61-AA98-45EB-BABE-FAC407A203F2}">
      <dgm:prSet phldrT="[Texto]" custT="1"/>
      <dgm:spPr/>
      <dgm:t>
        <a:bodyPr/>
        <a:lstStyle/>
        <a:p>
          <a:r>
            <a:rPr lang="es-EC" sz="1600" dirty="0">
              <a:latin typeface="Segoe UI" panose="020B0502040204020203" pitchFamily="34" charset="0"/>
              <a:cs typeface="Segoe UI" panose="020B0502040204020203" pitchFamily="34" charset="0"/>
            </a:rPr>
            <a:t>Ocupación: </a:t>
          </a:r>
          <a:br>
            <a:rPr lang="es-EC" sz="1600" dirty="0">
              <a:latin typeface="Segoe UI" panose="020B0502040204020203" pitchFamily="34" charset="0"/>
              <a:cs typeface="Segoe UI" panose="020B0502040204020203" pitchFamily="34" charset="0"/>
            </a:rPr>
          </a:br>
          <a:r>
            <a:rPr lang="es-EC" sz="1600" dirty="0">
              <a:latin typeface="Segoe UI" panose="020B0502040204020203" pitchFamily="34" charset="0"/>
              <a:cs typeface="Segoe UI" panose="020B0502040204020203" pitchFamily="34" charset="0"/>
            </a:rPr>
            <a:t>estudiante</a:t>
          </a:r>
        </a:p>
      </dgm:t>
    </dgm:pt>
    <dgm:pt modelId="{913B4B3A-EFB2-417B-AF82-A2C3B729E923}" type="parTrans" cxnId="{A770CD44-D881-4076-A2C6-1F0DCEE36F27}">
      <dgm:prSet/>
      <dgm:spPr/>
      <dgm:t>
        <a:bodyPr/>
        <a:lstStyle/>
        <a:p>
          <a:endParaRPr lang="es-EC"/>
        </a:p>
      </dgm:t>
    </dgm:pt>
    <dgm:pt modelId="{154B4EE9-EB1C-4B80-A65C-9FC94C3F0C54}" type="sibTrans" cxnId="{A770CD44-D881-4076-A2C6-1F0DCEE36F27}">
      <dgm:prSet/>
      <dgm:spPr/>
      <dgm:t>
        <a:bodyPr/>
        <a:lstStyle/>
        <a:p>
          <a:endParaRPr lang="es-EC"/>
        </a:p>
      </dgm:t>
    </dgm:pt>
    <dgm:pt modelId="{0F156AA4-DACF-4717-B919-382B1ADA4AB5}">
      <dgm:prSet phldrT="[Texto]" custT="1"/>
      <dgm:spPr/>
      <dgm:t>
        <a:bodyPr/>
        <a:lstStyle/>
        <a:p>
          <a:r>
            <a:rPr lang="es-EC" sz="1600" dirty="0">
              <a:latin typeface="Segoe UI" panose="020B0502040204020203" pitchFamily="34" charset="0"/>
              <a:cs typeface="Segoe UI" panose="020B0502040204020203" pitchFamily="34" charset="0"/>
            </a:rPr>
            <a:t>Motivación de viaje:</a:t>
          </a:r>
          <a:br>
            <a:rPr lang="es-EC" sz="1600" dirty="0">
              <a:latin typeface="Segoe UI" panose="020B0502040204020203" pitchFamily="34" charset="0"/>
              <a:cs typeface="Segoe UI" panose="020B0502040204020203" pitchFamily="34" charset="0"/>
            </a:rPr>
          </a:br>
          <a:r>
            <a:rPr lang="es-EC" sz="1600" dirty="0">
              <a:latin typeface="Segoe UI" panose="020B0502040204020203" pitchFamily="34" charset="0"/>
              <a:cs typeface="Segoe UI" panose="020B0502040204020203" pitchFamily="34" charset="0"/>
            </a:rPr>
            <a:t>Conocer los atractivos de la parroquia y degustación de gastronomía típica</a:t>
          </a:r>
        </a:p>
      </dgm:t>
    </dgm:pt>
    <dgm:pt modelId="{CCA5BCE0-65DB-41EC-8F2F-49E6FC4A13C4}" type="parTrans" cxnId="{D2AEB227-8C18-486B-845D-69C1AAD2FDF6}">
      <dgm:prSet/>
      <dgm:spPr/>
      <dgm:t>
        <a:bodyPr/>
        <a:lstStyle/>
        <a:p>
          <a:endParaRPr lang="es-EC"/>
        </a:p>
      </dgm:t>
    </dgm:pt>
    <dgm:pt modelId="{295D18BE-FECF-4A7D-8852-39EC34BBCE6E}" type="sibTrans" cxnId="{D2AEB227-8C18-486B-845D-69C1AAD2FDF6}">
      <dgm:prSet/>
      <dgm:spPr/>
      <dgm:t>
        <a:bodyPr/>
        <a:lstStyle/>
        <a:p>
          <a:endParaRPr lang="es-EC"/>
        </a:p>
      </dgm:t>
    </dgm:pt>
    <dgm:pt modelId="{7D6D986E-FB13-4BE7-BFA6-EC5AEF3A54D0}">
      <dgm:prSet phldrT="[Texto]" custT="1"/>
      <dgm:spPr/>
      <dgm:t>
        <a:bodyPr/>
        <a:lstStyle/>
        <a:p>
          <a:r>
            <a:rPr lang="es-EC" sz="1600" dirty="0">
              <a:latin typeface="Segoe UI" panose="020B0502040204020203" pitchFamily="34" charset="0"/>
              <a:cs typeface="Segoe UI" panose="020B0502040204020203" pitchFamily="34" charset="0"/>
            </a:rPr>
            <a:t>Tiempo de estadía: de 5 horas a 1 día</a:t>
          </a:r>
        </a:p>
      </dgm:t>
    </dgm:pt>
    <dgm:pt modelId="{3A7528B1-77AA-4A8C-9733-81FD02929957}" type="parTrans" cxnId="{744523DE-53F5-4036-A62E-D28B0057429A}">
      <dgm:prSet/>
      <dgm:spPr/>
      <dgm:t>
        <a:bodyPr/>
        <a:lstStyle/>
        <a:p>
          <a:endParaRPr lang="es-EC"/>
        </a:p>
      </dgm:t>
    </dgm:pt>
    <dgm:pt modelId="{B11DF457-A010-48E4-B052-A8A92AB92BAF}" type="sibTrans" cxnId="{744523DE-53F5-4036-A62E-D28B0057429A}">
      <dgm:prSet/>
      <dgm:spPr/>
      <dgm:t>
        <a:bodyPr/>
        <a:lstStyle/>
        <a:p>
          <a:endParaRPr lang="es-EC"/>
        </a:p>
      </dgm:t>
    </dgm:pt>
    <dgm:pt modelId="{AF25A2A4-D751-470B-A180-FFD8CA98CE12}">
      <dgm:prSet phldrT="[Texto]" custT="1"/>
      <dgm:spPr/>
      <dgm:t>
        <a:bodyPr/>
        <a:lstStyle/>
        <a:p>
          <a:r>
            <a:rPr lang="es-EC" sz="1600" dirty="0">
              <a:latin typeface="Segoe UI" panose="020B0502040204020203" pitchFamily="34" charset="0"/>
              <a:cs typeface="Segoe UI" panose="020B0502040204020203" pitchFamily="34" charset="0"/>
            </a:rPr>
            <a:t>Acompañantes de viaje: Familias</a:t>
          </a:r>
        </a:p>
      </dgm:t>
    </dgm:pt>
    <dgm:pt modelId="{5144372F-8BD2-48DA-A7F5-25AB45837A8D}" type="parTrans" cxnId="{46F4A9A1-3BFB-428D-9161-959AE24A7F3B}">
      <dgm:prSet/>
      <dgm:spPr/>
      <dgm:t>
        <a:bodyPr/>
        <a:lstStyle/>
        <a:p>
          <a:endParaRPr lang="es-EC"/>
        </a:p>
      </dgm:t>
    </dgm:pt>
    <dgm:pt modelId="{272D5815-2DEC-4973-995E-78016CA5F235}" type="sibTrans" cxnId="{46F4A9A1-3BFB-428D-9161-959AE24A7F3B}">
      <dgm:prSet/>
      <dgm:spPr/>
      <dgm:t>
        <a:bodyPr/>
        <a:lstStyle/>
        <a:p>
          <a:endParaRPr lang="es-EC"/>
        </a:p>
      </dgm:t>
    </dgm:pt>
    <dgm:pt modelId="{51CBC978-C165-4E02-A867-E4AB95AFBE46}">
      <dgm:prSet phldrT="[Texto]" custT="1"/>
      <dgm:spPr/>
      <dgm:t>
        <a:bodyPr/>
        <a:lstStyle/>
        <a:p>
          <a:r>
            <a:rPr lang="es-EC" sz="1600" dirty="0">
              <a:latin typeface="Segoe UI" panose="020B0502040204020203" pitchFamily="34" charset="0"/>
              <a:cs typeface="Segoe UI" panose="020B0502040204020203" pitchFamily="34" charset="0"/>
            </a:rPr>
            <a:t>Gasto promedio:</a:t>
          </a:r>
          <a:br>
            <a:rPr lang="es-EC" sz="1600" dirty="0">
              <a:latin typeface="Segoe UI" panose="020B0502040204020203" pitchFamily="34" charset="0"/>
              <a:cs typeface="Segoe UI" panose="020B0502040204020203" pitchFamily="34" charset="0"/>
            </a:rPr>
          </a:br>
          <a:r>
            <a:rPr lang="es-EC" sz="1600" dirty="0">
              <a:latin typeface="Segoe UI" panose="020B0502040204020203" pitchFamily="34" charset="0"/>
              <a:cs typeface="Segoe UI" panose="020B0502040204020203" pitchFamily="34" charset="0"/>
            </a:rPr>
            <a:t>De $11 - $30 c/u</a:t>
          </a:r>
        </a:p>
      </dgm:t>
    </dgm:pt>
    <dgm:pt modelId="{D288132C-41BF-4419-B75A-2C64AB42F471}" type="parTrans" cxnId="{49673E46-635D-4E1D-93D6-48FEF9DF485F}">
      <dgm:prSet/>
      <dgm:spPr/>
      <dgm:t>
        <a:bodyPr/>
        <a:lstStyle/>
        <a:p>
          <a:endParaRPr lang="es-EC"/>
        </a:p>
      </dgm:t>
    </dgm:pt>
    <dgm:pt modelId="{574620BB-79B7-4E45-9390-57A42FAB944B}" type="sibTrans" cxnId="{49673E46-635D-4E1D-93D6-48FEF9DF485F}">
      <dgm:prSet/>
      <dgm:spPr/>
      <dgm:t>
        <a:bodyPr/>
        <a:lstStyle/>
        <a:p>
          <a:endParaRPr lang="es-EC"/>
        </a:p>
      </dgm:t>
    </dgm:pt>
    <dgm:pt modelId="{3564B034-ADEC-49EA-8BD0-2FE34BF80574}" type="pres">
      <dgm:prSet presAssocID="{8CD1A7C6-637B-461E-A872-3AC3A6465A9E}" presName="Name0" presStyleCnt="0">
        <dgm:presLayoutVars>
          <dgm:dir/>
          <dgm:resizeHandles val="exact"/>
        </dgm:presLayoutVars>
      </dgm:prSet>
      <dgm:spPr/>
    </dgm:pt>
    <dgm:pt modelId="{468F8669-5459-413F-B334-448C23527703}" type="pres">
      <dgm:prSet presAssocID="{F0F0888E-FFD9-414E-8E72-D8AC4E2287A3}" presName="node" presStyleLbl="node1" presStyleIdx="0" presStyleCnt="10">
        <dgm:presLayoutVars>
          <dgm:bulletEnabled val="1"/>
        </dgm:presLayoutVars>
      </dgm:prSet>
      <dgm:spPr/>
    </dgm:pt>
    <dgm:pt modelId="{18A98754-D8F4-4C10-8FD3-13A1720D836B}" type="pres">
      <dgm:prSet presAssocID="{B68691BF-6DFE-4AD1-9D4D-152B8D5978DC}" presName="sibTrans" presStyleLbl="sibTrans1D1" presStyleIdx="0" presStyleCnt="9"/>
      <dgm:spPr/>
    </dgm:pt>
    <dgm:pt modelId="{C3FCFC88-C4C3-4B67-BA92-F6AD4D6D0DDF}" type="pres">
      <dgm:prSet presAssocID="{B68691BF-6DFE-4AD1-9D4D-152B8D5978DC}" presName="connectorText" presStyleLbl="sibTrans1D1" presStyleIdx="0" presStyleCnt="9"/>
      <dgm:spPr/>
    </dgm:pt>
    <dgm:pt modelId="{A18C438D-4418-403F-B5D1-F96FC4D50312}" type="pres">
      <dgm:prSet presAssocID="{B3465150-8B70-4E92-969F-EDFF3C290B89}" presName="node" presStyleLbl="node1" presStyleIdx="1" presStyleCnt="10">
        <dgm:presLayoutVars>
          <dgm:bulletEnabled val="1"/>
        </dgm:presLayoutVars>
      </dgm:prSet>
      <dgm:spPr/>
    </dgm:pt>
    <dgm:pt modelId="{0350FFC1-4F1A-48C1-8089-44FB7FC72448}" type="pres">
      <dgm:prSet presAssocID="{35225CE4-C7C1-47AF-A4F5-DD1F20756BDE}" presName="sibTrans" presStyleLbl="sibTrans1D1" presStyleIdx="1" presStyleCnt="9"/>
      <dgm:spPr/>
    </dgm:pt>
    <dgm:pt modelId="{4C42AB8A-C996-41DA-9987-382F9F9304B3}" type="pres">
      <dgm:prSet presAssocID="{35225CE4-C7C1-47AF-A4F5-DD1F20756BDE}" presName="connectorText" presStyleLbl="sibTrans1D1" presStyleIdx="1" presStyleCnt="9"/>
      <dgm:spPr/>
    </dgm:pt>
    <dgm:pt modelId="{E60CC8E7-BA6F-4CE4-9C07-D992C80959CD}" type="pres">
      <dgm:prSet presAssocID="{E7244007-4195-47F4-B14C-DC8562841798}" presName="node" presStyleLbl="node1" presStyleIdx="2" presStyleCnt="10">
        <dgm:presLayoutVars>
          <dgm:bulletEnabled val="1"/>
        </dgm:presLayoutVars>
      </dgm:prSet>
      <dgm:spPr/>
    </dgm:pt>
    <dgm:pt modelId="{49FD73E2-C5A9-4766-94F4-08E3ADA77A73}" type="pres">
      <dgm:prSet presAssocID="{D879721F-BF97-439D-BA77-D6BFC1E2F278}" presName="sibTrans" presStyleLbl="sibTrans1D1" presStyleIdx="2" presStyleCnt="9"/>
      <dgm:spPr/>
    </dgm:pt>
    <dgm:pt modelId="{BE523188-0482-497F-956C-D5282FEE6395}" type="pres">
      <dgm:prSet presAssocID="{D879721F-BF97-439D-BA77-D6BFC1E2F278}" presName="connectorText" presStyleLbl="sibTrans1D1" presStyleIdx="2" presStyleCnt="9"/>
      <dgm:spPr/>
    </dgm:pt>
    <dgm:pt modelId="{89D5EB90-C5F5-45E8-A62E-204E6825070C}" type="pres">
      <dgm:prSet presAssocID="{6E416395-4ED0-42AD-B7F9-7B0951B783C2}" presName="node" presStyleLbl="node1" presStyleIdx="3" presStyleCnt="10">
        <dgm:presLayoutVars>
          <dgm:bulletEnabled val="1"/>
        </dgm:presLayoutVars>
      </dgm:prSet>
      <dgm:spPr/>
    </dgm:pt>
    <dgm:pt modelId="{2F14740C-C0D6-48A9-904B-FD8B8DC884FC}" type="pres">
      <dgm:prSet presAssocID="{7478556A-5CCA-49B5-955D-153C9AA96DDA}" presName="sibTrans" presStyleLbl="sibTrans1D1" presStyleIdx="3" presStyleCnt="9"/>
      <dgm:spPr/>
    </dgm:pt>
    <dgm:pt modelId="{3BA89C8C-D748-4470-8776-3C6C83E39412}" type="pres">
      <dgm:prSet presAssocID="{7478556A-5CCA-49B5-955D-153C9AA96DDA}" presName="connectorText" presStyleLbl="sibTrans1D1" presStyleIdx="3" presStyleCnt="9"/>
      <dgm:spPr/>
    </dgm:pt>
    <dgm:pt modelId="{336B6D9A-821F-4D6C-9CE4-B294C5908B94}" type="pres">
      <dgm:prSet presAssocID="{5C48743A-AFA8-405B-9B2D-C9B347B66A8A}" presName="node" presStyleLbl="node1" presStyleIdx="4" presStyleCnt="10">
        <dgm:presLayoutVars>
          <dgm:bulletEnabled val="1"/>
        </dgm:presLayoutVars>
      </dgm:prSet>
      <dgm:spPr/>
    </dgm:pt>
    <dgm:pt modelId="{369E0E17-180B-4FCC-A393-3F867D49204D}" type="pres">
      <dgm:prSet presAssocID="{3CAA3BE2-1CDC-4D81-A22C-053786675FF6}" presName="sibTrans" presStyleLbl="sibTrans1D1" presStyleIdx="4" presStyleCnt="9"/>
      <dgm:spPr/>
    </dgm:pt>
    <dgm:pt modelId="{57318395-A54F-445E-8A13-A38E780AB053}" type="pres">
      <dgm:prSet presAssocID="{3CAA3BE2-1CDC-4D81-A22C-053786675FF6}" presName="connectorText" presStyleLbl="sibTrans1D1" presStyleIdx="4" presStyleCnt="9"/>
      <dgm:spPr/>
    </dgm:pt>
    <dgm:pt modelId="{CF6C0603-3A56-46B0-85AC-E48C52B2D935}" type="pres">
      <dgm:prSet presAssocID="{44023F61-AA98-45EB-BABE-FAC407A203F2}" presName="node" presStyleLbl="node1" presStyleIdx="5" presStyleCnt="10">
        <dgm:presLayoutVars>
          <dgm:bulletEnabled val="1"/>
        </dgm:presLayoutVars>
      </dgm:prSet>
      <dgm:spPr/>
    </dgm:pt>
    <dgm:pt modelId="{2FD1E89A-62ED-48FD-92E5-52C903D9FBE1}" type="pres">
      <dgm:prSet presAssocID="{154B4EE9-EB1C-4B80-A65C-9FC94C3F0C54}" presName="sibTrans" presStyleLbl="sibTrans1D1" presStyleIdx="5" presStyleCnt="9"/>
      <dgm:spPr/>
    </dgm:pt>
    <dgm:pt modelId="{13D562EB-9E38-4542-B604-B2310EF30AFC}" type="pres">
      <dgm:prSet presAssocID="{154B4EE9-EB1C-4B80-A65C-9FC94C3F0C54}" presName="connectorText" presStyleLbl="sibTrans1D1" presStyleIdx="5" presStyleCnt="9"/>
      <dgm:spPr/>
    </dgm:pt>
    <dgm:pt modelId="{4C7CC8D7-C2C8-4D7E-97E4-FB5EFF8526AD}" type="pres">
      <dgm:prSet presAssocID="{0F156AA4-DACF-4717-B919-382B1ADA4AB5}" presName="node" presStyleLbl="node1" presStyleIdx="6" presStyleCnt="10">
        <dgm:presLayoutVars>
          <dgm:bulletEnabled val="1"/>
        </dgm:presLayoutVars>
      </dgm:prSet>
      <dgm:spPr/>
    </dgm:pt>
    <dgm:pt modelId="{3612EC3B-69B1-4A23-8298-F32F6F8F6605}" type="pres">
      <dgm:prSet presAssocID="{295D18BE-FECF-4A7D-8852-39EC34BBCE6E}" presName="sibTrans" presStyleLbl="sibTrans1D1" presStyleIdx="6" presStyleCnt="9"/>
      <dgm:spPr/>
    </dgm:pt>
    <dgm:pt modelId="{CF4B1592-17F6-447A-819F-7CC67C17E5A1}" type="pres">
      <dgm:prSet presAssocID="{295D18BE-FECF-4A7D-8852-39EC34BBCE6E}" presName="connectorText" presStyleLbl="sibTrans1D1" presStyleIdx="6" presStyleCnt="9"/>
      <dgm:spPr/>
    </dgm:pt>
    <dgm:pt modelId="{0C965F75-30B9-4DE2-A20A-AC0E402C78FE}" type="pres">
      <dgm:prSet presAssocID="{7D6D986E-FB13-4BE7-BFA6-EC5AEF3A54D0}" presName="node" presStyleLbl="node1" presStyleIdx="7" presStyleCnt="10">
        <dgm:presLayoutVars>
          <dgm:bulletEnabled val="1"/>
        </dgm:presLayoutVars>
      </dgm:prSet>
      <dgm:spPr/>
    </dgm:pt>
    <dgm:pt modelId="{67BD7A71-450C-4862-AB90-EF0F322A77F3}" type="pres">
      <dgm:prSet presAssocID="{B11DF457-A010-48E4-B052-A8A92AB92BAF}" presName="sibTrans" presStyleLbl="sibTrans1D1" presStyleIdx="7" presStyleCnt="9"/>
      <dgm:spPr/>
    </dgm:pt>
    <dgm:pt modelId="{129259DC-2A87-4166-B552-E83FC01C64BF}" type="pres">
      <dgm:prSet presAssocID="{B11DF457-A010-48E4-B052-A8A92AB92BAF}" presName="connectorText" presStyleLbl="sibTrans1D1" presStyleIdx="7" presStyleCnt="9"/>
      <dgm:spPr/>
    </dgm:pt>
    <dgm:pt modelId="{6D7B9447-A0A4-4860-A7B9-8B736DE4D2AE}" type="pres">
      <dgm:prSet presAssocID="{AF25A2A4-D751-470B-A180-FFD8CA98CE12}" presName="node" presStyleLbl="node1" presStyleIdx="8" presStyleCnt="10">
        <dgm:presLayoutVars>
          <dgm:bulletEnabled val="1"/>
        </dgm:presLayoutVars>
      </dgm:prSet>
      <dgm:spPr/>
    </dgm:pt>
    <dgm:pt modelId="{558F8A51-2E72-4F93-91F1-2C1F51615F0F}" type="pres">
      <dgm:prSet presAssocID="{272D5815-2DEC-4973-995E-78016CA5F235}" presName="sibTrans" presStyleLbl="sibTrans1D1" presStyleIdx="8" presStyleCnt="9"/>
      <dgm:spPr/>
    </dgm:pt>
    <dgm:pt modelId="{A237006D-E1A0-4DC7-A042-25CDAFB85E83}" type="pres">
      <dgm:prSet presAssocID="{272D5815-2DEC-4973-995E-78016CA5F235}" presName="connectorText" presStyleLbl="sibTrans1D1" presStyleIdx="8" presStyleCnt="9"/>
      <dgm:spPr/>
    </dgm:pt>
    <dgm:pt modelId="{A2329352-7F51-45B5-88E4-A191E785CA75}" type="pres">
      <dgm:prSet presAssocID="{51CBC978-C165-4E02-A867-E4AB95AFBE46}" presName="node" presStyleLbl="node1" presStyleIdx="9" presStyleCnt="10">
        <dgm:presLayoutVars>
          <dgm:bulletEnabled val="1"/>
        </dgm:presLayoutVars>
      </dgm:prSet>
      <dgm:spPr/>
    </dgm:pt>
  </dgm:ptLst>
  <dgm:cxnLst>
    <dgm:cxn modelId="{C0387800-FE67-436F-9F8F-55E136DF0652}" type="presOf" srcId="{B68691BF-6DFE-4AD1-9D4D-152B8D5978DC}" destId="{C3FCFC88-C4C3-4B67-BA92-F6AD4D6D0DDF}" srcOrd="1" destOrd="0" presId="urn:microsoft.com/office/officeart/2005/8/layout/bProcess3"/>
    <dgm:cxn modelId="{2D0F8301-B52F-434B-903F-4434F25808EF}" type="presOf" srcId="{154B4EE9-EB1C-4B80-A65C-9FC94C3F0C54}" destId="{13D562EB-9E38-4542-B604-B2310EF30AFC}" srcOrd="1" destOrd="0" presId="urn:microsoft.com/office/officeart/2005/8/layout/bProcess3"/>
    <dgm:cxn modelId="{61B20011-E4C5-4A4A-A1FB-C442D804C68B}" type="presOf" srcId="{B11DF457-A010-48E4-B052-A8A92AB92BAF}" destId="{129259DC-2A87-4166-B552-E83FC01C64BF}" srcOrd="1" destOrd="0" presId="urn:microsoft.com/office/officeart/2005/8/layout/bProcess3"/>
    <dgm:cxn modelId="{54AAE814-9EF0-4E50-80EA-3976AAA9C6E4}" srcId="{8CD1A7C6-637B-461E-A872-3AC3A6465A9E}" destId="{5C48743A-AFA8-405B-9B2D-C9B347B66A8A}" srcOrd="4" destOrd="0" parTransId="{1C3E446A-6C1B-4B74-B852-431E4DF037CC}" sibTransId="{3CAA3BE2-1CDC-4D81-A22C-053786675FF6}"/>
    <dgm:cxn modelId="{4FE19C19-52FF-4EFC-AB50-FD97B7C50938}" type="presOf" srcId="{272D5815-2DEC-4973-995E-78016CA5F235}" destId="{A237006D-E1A0-4DC7-A042-25CDAFB85E83}" srcOrd="1" destOrd="0" presId="urn:microsoft.com/office/officeart/2005/8/layout/bProcess3"/>
    <dgm:cxn modelId="{B2AB551B-2A7A-4716-AC11-AC55AF3606F7}" type="presOf" srcId="{295D18BE-FECF-4A7D-8852-39EC34BBCE6E}" destId="{3612EC3B-69B1-4A23-8298-F32F6F8F6605}" srcOrd="0" destOrd="0" presId="urn:microsoft.com/office/officeart/2005/8/layout/bProcess3"/>
    <dgm:cxn modelId="{C4D9E622-C883-4EDA-89BD-4314B5CD4DD0}" type="presOf" srcId="{7478556A-5CCA-49B5-955D-153C9AA96DDA}" destId="{2F14740C-C0D6-48A9-904B-FD8B8DC884FC}" srcOrd="0" destOrd="0" presId="urn:microsoft.com/office/officeart/2005/8/layout/bProcess3"/>
    <dgm:cxn modelId="{D2AEB227-8C18-486B-845D-69C1AAD2FDF6}" srcId="{8CD1A7C6-637B-461E-A872-3AC3A6465A9E}" destId="{0F156AA4-DACF-4717-B919-382B1ADA4AB5}" srcOrd="6" destOrd="0" parTransId="{CCA5BCE0-65DB-41EC-8F2F-49E6FC4A13C4}" sibTransId="{295D18BE-FECF-4A7D-8852-39EC34BBCE6E}"/>
    <dgm:cxn modelId="{2EFE5228-89AA-4B85-A182-A3BFA5EDABAE}" type="presOf" srcId="{35225CE4-C7C1-47AF-A4F5-DD1F20756BDE}" destId="{4C42AB8A-C996-41DA-9987-382F9F9304B3}" srcOrd="1" destOrd="0" presId="urn:microsoft.com/office/officeart/2005/8/layout/bProcess3"/>
    <dgm:cxn modelId="{FDB8DE3F-FEA3-47AC-B8D9-67A3F152C761}" type="presOf" srcId="{8CD1A7C6-637B-461E-A872-3AC3A6465A9E}" destId="{3564B034-ADEC-49EA-8BD0-2FE34BF80574}" srcOrd="0" destOrd="0" presId="urn:microsoft.com/office/officeart/2005/8/layout/bProcess3"/>
    <dgm:cxn modelId="{B1887440-DF5E-40F3-B280-CD77CCB5E303}" srcId="{8CD1A7C6-637B-461E-A872-3AC3A6465A9E}" destId="{B3465150-8B70-4E92-969F-EDFF3C290B89}" srcOrd="1" destOrd="0" parTransId="{3AA575A6-978B-4899-9EE6-C4609CF86F3F}" sibTransId="{35225CE4-C7C1-47AF-A4F5-DD1F20756BDE}"/>
    <dgm:cxn modelId="{A770CD44-D881-4076-A2C6-1F0DCEE36F27}" srcId="{8CD1A7C6-637B-461E-A872-3AC3A6465A9E}" destId="{44023F61-AA98-45EB-BABE-FAC407A203F2}" srcOrd="5" destOrd="0" parTransId="{913B4B3A-EFB2-417B-AF82-A2C3B729E923}" sibTransId="{154B4EE9-EB1C-4B80-A65C-9FC94C3F0C54}"/>
    <dgm:cxn modelId="{49673E46-635D-4E1D-93D6-48FEF9DF485F}" srcId="{8CD1A7C6-637B-461E-A872-3AC3A6465A9E}" destId="{51CBC978-C165-4E02-A867-E4AB95AFBE46}" srcOrd="9" destOrd="0" parTransId="{D288132C-41BF-4419-B75A-2C64AB42F471}" sibTransId="{574620BB-79B7-4E45-9390-57A42FAB944B}"/>
    <dgm:cxn modelId="{6BB3736A-A73D-426E-973E-B66F1FB24B90}" type="presOf" srcId="{3CAA3BE2-1CDC-4D81-A22C-053786675FF6}" destId="{369E0E17-180B-4FCC-A393-3F867D49204D}" srcOrd="0" destOrd="0" presId="urn:microsoft.com/office/officeart/2005/8/layout/bProcess3"/>
    <dgm:cxn modelId="{CF6F844A-1CF0-46ED-BFC7-10E6989A8D9F}" type="presOf" srcId="{AF25A2A4-D751-470B-A180-FFD8CA98CE12}" destId="{6D7B9447-A0A4-4860-A7B9-8B736DE4D2AE}" srcOrd="0" destOrd="0" presId="urn:microsoft.com/office/officeart/2005/8/layout/bProcess3"/>
    <dgm:cxn modelId="{6134325A-574A-4D91-9FA9-34B766986F0F}" srcId="{8CD1A7C6-637B-461E-A872-3AC3A6465A9E}" destId="{6E416395-4ED0-42AD-B7F9-7B0951B783C2}" srcOrd="3" destOrd="0" parTransId="{5AAB678D-C113-49D3-B439-8C67964474BB}" sibTransId="{7478556A-5CCA-49B5-955D-153C9AA96DDA}"/>
    <dgm:cxn modelId="{B4B9C07A-0487-4DB3-B0B7-7EBE8AD5EEF8}" type="presOf" srcId="{272D5815-2DEC-4973-995E-78016CA5F235}" destId="{558F8A51-2E72-4F93-91F1-2C1F51615F0F}" srcOrd="0" destOrd="0" presId="urn:microsoft.com/office/officeart/2005/8/layout/bProcess3"/>
    <dgm:cxn modelId="{40B4067C-34CC-4C08-9A42-87D727BE8668}" type="presOf" srcId="{7D6D986E-FB13-4BE7-BFA6-EC5AEF3A54D0}" destId="{0C965F75-30B9-4DE2-A20A-AC0E402C78FE}" srcOrd="0" destOrd="0" presId="urn:microsoft.com/office/officeart/2005/8/layout/bProcess3"/>
    <dgm:cxn modelId="{10C0367D-849E-480E-9AC0-504C7F7F88B2}" type="presOf" srcId="{3CAA3BE2-1CDC-4D81-A22C-053786675FF6}" destId="{57318395-A54F-445E-8A13-A38E780AB053}" srcOrd="1" destOrd="0" presId="urn:microsoft.com/office/officeart/2005/8/layout/bProcess3"/>
    <dgm:cxn modelId="{1160B27F-7BE6-44B1-BB0F-4D5605E89923}" type="presOf" srcId="{B68691BF-6DFE-4AD1-9D4D-152B8D5978DC}" destId="{18A98754-D8F4-4C10-8FD3-13A1720D836B}" srcOrd="0" destOrd="0" presId="urn:microsoft.com/office/officeart/2005/8/layout/bProcess3"/>
    <dgm:cxn modelId="{CD84ED86-0F15-47CA-B60D-898BF7CFBE27}" type="presOf" srcId="{44023F61-AA98-45EB-BABE-FAC407A203F2}" destId="{CF6C0603-3A56-46B0-85AC-E48C52B2D935}" srcOrd="0" destOrd="0" presId="urn:microsoft.com/office/officeart/2005/8/layout/bProcess3"/>
    <dgm:cxn modelId="{8C204399-2B85-45B9-B4B6-2F2FF4330E53}" type="presOf" srcId="{F0F0888E-FFD9-414E-8E72-D8AC4E2287A3}" destId="{468F8669-5459-413F-B334-448C23527703}" srcOrd="0" destOrd="0" presId="urn:microsoft.com/office/officeart/2005/8/layout/bProcess3"/>
    <dgm:cxn modelId="{46F4A9A1-3BFB-428D-9161-959AE24A7F3B}" srcId="{8CD1A7C6-637B-461E-A872-3AC3A6465A9E}" destId="{AF25A2A4-D751-470B-A180-FFD8CA98CE12}" srcOrd="8" destOrd="0" parTransId="{5144372F-8BD2-48DA-A7F5-25AB45837A8D}" sibTransId="{272D5815-2DEC-4973-995E-78016CA5F235}"/>
    <dgm:cxn modelId="{05FB47AC-9192-4FEB-BF41-EE9640706494}" type="presOf" srcId="{51CBC978-C165-4E02-A867-E4AB95AFBE46}" destId="{A2329352-7F51-45B5-88E4-A191E785CA75}" srcOrd="0" destOrd="0" presId="urn:microsoft.com/office/officeart/2005/8/layout/bProcess3"/>
    <dgm:cxn modelId="{F9820EB1-2426-4D5C-A697-4B3E91DF7AC8}" type="presOf" srcId="{295D18BE-FECF-4A7D-8852-39EC34BBCE6E}" destId="{CF4B1592-17F6-447A-819F-7CC67C17E5A1}" srcOrd="1" destOrd="0" presId="urn:microsoft.com/office/officeart/2005/8/layout/bProcess3"/>
    <dgm:cxn modelId="{C408AEB4-6F95-4BAE-B732-F3BD92CD89BA}" type="presOf" srcId="{7478556A-5CCA-49B5-955D-153C9AA96DDA}" destId="{3BA89C8C-D748-4470-8776-3C6C83E39412}" srcOrd="1" destOrd="0" presId="urn:microsoft.com/office/officeart/2005/8/layout/bProcess3"/>
    <dgm:cxn modelId="{BB10AEB8-8358-48ED-8B34-F992A861DF9C}" type="presOf" srcId="{0F156AA4-DACF-4717-B919-382B1ADA4AB5}" destId="{4C7CC8D7-C2C8-4D7E-97E4-FB5EFF8526AD}" srcOrd="0" destOrd="0" presId="urn:microsoft.com/office/officeart/2005/8/layout/bProcess3"/>
    <dgm:cxn modelId="{B68E40BF-578B-4978-BB39-C79BB1DB03D7}" type="presOf" srcId="{154B4EE9-EB1C-4B80-A65C-9FC94C3F0C54}" destId="{2FD1E89A-62ED-48FD-92E5-52C903D9FBE1}" srcOrd="0" destOrd="0" presId="urn:microsoft.com/office/officeart/2005/8/layout/bProcess3"/>
    <dgm:cxn modelId="{58AEBEC0-051B-406A-8DD3-665AF938C452}" srcId="{8CD1A7C6-637B-461E-A872-3AC3A6465A9E}" destId="{E7244007-4195-47F4-B14C-DC8562841798}" srcOrd="2" destOrd="0" parTransId="{0B8129C0-E3EE-452E-A84A-03CC33391722}" sibTransId="{D879721F-BF97-439D-BA77-D6BFC1E2F278}"/>
    <dgm:cxn modelId="{E9DF77C2-0F7E-4C0A-B7A3-D3DBAD907366}" type="presOf" srcId="{5C48743A-AFA8-405B-9B2D-C9B347B66A8A}" destId="{336B6D9A-821F-4D6C-9CE4-B294C5908B94}" srcOrd="0" destOrd="0" presId="urn:microsoft.com/office/officeart/2005/8/layout/bProcess3"/>
    <dgm:cxn modelId="{8C0832CD-BC8D-4267-B9A4-2A64085CCDEC}" type="presOf" srcId="{E7244007-4195-47F4-B14C-DC8562841798}" destId="{E60CC8E7-BA6F-4CE4-9C07-D992C80959CD}" srcOrd="0" destOrd="0" presId="urn:microsoft.com/office/officeart/2005/8/layout/bProcess3"/>
    <dgm:cxn modelId="{610A40CF-A976-4277-8F11-4ACFA667AD8B}" srcId="{8CD1A7C6-637B-461E-A872-3AC3A6465A9E}" destId="{F0F0888E-FFD9-414E-8E72-D8AC4E2287A3}" srcOrd="0" destOrd="0" parTransId="{C560E0D7-EFDB-4926-AE9E-925BD69A19AD}" sibTransId="{B68691BF-6DFE-4AD1-9D4D-152B8D5978DC}"/>
    <dgm:cxn modelId="{744523DE-53F5-4036-A62E-D28B0057429A}" srcId="{8CD1A7C6-637B-461E-A872-3AC3A6465A9E}" destId="{7D6D986E-FB13-4BE7-BFA6-EC5AEF3A54D0}" srcOrd="7" destOrd="0" parTransId="{3A7528B1-77AA-4A8C-9733-81FD02929957}" sibTransId="{B11DF457-A010-48E4-B052-A8A92AB92BAF}"/>
    <dgm:cxn modelId="{95E2EBE1-ED9D-490D-8A93-4E07AADB026B}" type="presOf" srcId="{B11DF457-A010-48E4-B052-A8A92AB92BAF}" destId="{67BD7A71-450C-4862-AB90-EF0F322A77F3}" srcOrd="0" destOrd="0" presId="urn:microsoft.com/office/officeart/2005/8/layout/bProcess3"/>
    <dgm:cxn modelId="{9B2187E6-79B8-4607-9B91-1CD885D71E34}" type="presOf" srcId="{B3465150-8B70-4E92-969F-EDFF3C290B89}" destId="{A18C438D-4418-403F-B5D1-F96FC4D50312}" srcOrd="0" destOrd="0" presId="urn:microsoft.com/office/officeart/2005/8/layout/bProcess3"/>
    <dgm:cxn modelId="{59C2EFEC-C050-439F-A689-05C22683CDC4}" type="presOf" srcId="{D879721F-BF97-439D-BA77-D6BFC1E2F278}" destId="{49FD73E2-C5A9-4766-94F4-08E3ADA77A73}" srcOrd="0" destOrd="0" presId="urn:microsoft.com/office/officeart/2005/8/layout/bProcess3"/>
    <dgm:cxn modelId="{D70FC6EE-25DB-4F4F-BDC8-DA1650692343}" type="presOf" srcId="{D879721F-BF97-439D-BA77-D6BFC1E2F278}" destId="{BE523188-0482-497F-956C-D5282FEE6395}" srcOrd="1" destOrd="0" presId="urn:microsoft.com/office/officeart/2005/8/layout/bProcess3"/>
    <dgm:cxn modelId="{63CFE9F1-44CB-4BCE-A04A-3D8B608CF114}" type="presOf" srcId="{35225CE4-C7C1-47AF-A4F5-DD1F20756BDE}" destId="{0350FFC1-4F1A-48C1-8089-44FB7FC72448}" srcOrd="0" destOrd="0" presId="urn:microsoft.com/office/officeart/2005/8/layout/bProcess3"/>
    <dgm:cxn modelId="{A51931FC-5710-433A-9C35-238F82440512}" type="presOf" srcId="{6E416395-4ED0-42AD-B7F9-7B0951B783C2}" destId="{89D5EB90-C5F5-45E8-A62E-204E6825070C}" srcOrd="0" destOrd="0" presId="urn:microsoft.com/office/officeart/2005/8/layout/bProcess3"/>
    <dgm:cxn modelId="{9CBC2A53-FE70-4A06-829C-47B13230CB69}" type="presParOf" srcId="{3564B034-ADEC-49EA-8BD0-2FE34BF80574}" destId="{468F8669-5459-413F-B334-448C23527703}" srcOrd="0" destOrd="0" presId="urn:microsoft.com/office/officeart/2005/8/layout/bProcess3"/>
    <dgm:cxn modelId="{464B59F9-7B35-4E82-AEC8-D3F476B899CF}" type="presParOf" srcId="{3564B034-ADEC-49EA-8BD0-2FE34BF80574}" destId="{18A98754-D8F4-4C10-8FD3-13A1720D836B}" srcOrd="1" destOrd="0" presId="urn:microsoft.com/office/officeart/2005/8/layout/bProcess3"/>
    <dgm:cxn modelId="{C0699F7C-4C1E-4D63-BE4B-C8E750179B42}" type="presParOf" srcId="{18A98754-D8F4-4C10-8FD3-13A1720D836B}" destId="{C3FCFC88-C4C3-4B67-BA92-F6AD4D6D0DDF}" srcOrd="0" destOrd="0" presId="urn:microsoft.com/office/officeart/2005/8/layout/bProcess3"/>
    <dgm:cxn modelId="{0A266C6E-A515-4B72-BE39-C8BA3D1D254B}" type="presParOf" srcId="{3564B034-ADEC-49EA-8BD0-2FE34BF80574}" destId="{A18C438D-4418-403F-B5D1-F96FC4D50312}" srcOrd="2" destOrd="0" presId="urn:microsoft.com/office/officeart/2005/8/layout/bProcess3"/>
    <dgm:cxn modelId="{C9DB5885-0C65-4F58-9664-BA520341EE4F}" type="presParOf" srcId="{3564B034-ADEC-49EA-8BD0-2FE34BF80574}" destId="{0350FFC1-4F1A-48C1-8089-44FB7FC72448}" srcOrd="3" destOrd="0" presId="urn:microsoft.com/office/officeart/2005/8/layout/bProcess3"/>
    <dgm:cxn modelId="{599BA440-2510-4B8C-BD09-0C7FBFF93229}" type="presParOf" srcId="{0350FFC1-4F1A-48C1-8089-44FB7FC72448}" destId="{4C42AB8A-C996-41DA-9987-382F9F9304B3}" srcOrd="0" destOrd="0" presId="urn:microsoft.com/office/officeart/2005/8/layout/bProcess3"/>
    <dgm:cxn modelId="{EDB2CD92-21B7-41CB-85C9-0E5C5F2F6C4B}" type="presParOf" srcId="{3564B034-ADEC-49EA-8BD0-2FE34BF80574}" destId="{E60CC8E7-BA6F-4CE4-9C07-D992C80959CD}" srcOrd="4" destOrd="0" presId="urn:microsoft.com/office/officeart/2005/8/layout/bProcess3"/>
    <dgm:cxn modelId="{380140B1-BA9C-40DF-8904-B6CD952DA784}" type="presParOf" srcId="{3564B034-ADEC-49EA-8BD0-2FE34BF80574}" destId="{49FD73E2-C5A9-4766-94F4-08E3ADA77A73}" srcOrd="5" destOrd="0" presId="urn:microsoft.com/office/officeart/2005/8/layout/bProcess3"/>
    <dgm:cxn modelId="{64E91E81-DD9B-431D-9DCA-850743FA970C}" type="presParOf" srcId="{49FD73E2-C5A9-4766-94F4-08E3ADA77A73}" destId="{BE523188-0482-497F-956C-D5282FEE6395}" srcOrd="0" destOrd="0" presId="urn:microsoft.com/office/officeart/2005/8/layout/bProcess3"/>
    <dgm:cxn modelId="{03B86274-C572-45FB-B697-055C833A0C27}" type="presParOf" srcId="{3564B034-ADEC-49EA-8BD0-2FE34BF80574}" destId="{89D5EB90-C5F5-45E8-A62E-204E6825070C}" srcOrd="6" destOrd="0" presId="urn:microsoft.com/office/officeart/2005/8/layout/bProcess3"/>
    <dgm:cxn modelId="{DC9F96FF-6A55-46D8-901E-2A795C1E1123}" type="presParOf" srcId="{3564B034-ADEC-49EA-8BD0-2FE34BF80574}" destId="{2F14740C-C0D6-48A9-904B-FD8B8DC884FC}" srcOrd="7" destOrd="0" presId="urn:microsoft.com/office/officeart/2005/8/layout/bProcess3"/>
    <dgm:cxn modelId="{1FA52F42-798D-4575-BE53-4B6C07493A7C}" type="presParOf" srcId="{2F14740C-C0D6-48A9-904B-FD8B8DC884FC}" destId="{3BA89C8C-D748-4470-8776-3C6C83E39412}" srcOrd="0" destOrd="0" presId="urn:microsoft.com/office/officeart/2005/8/layout/bProcess3"/>
    <dgm:cxn modelId="{6A93327E-7272-49F0-B734-FD83120FD856}" type="presParOf" srcId="{3564B034-ADEC-49EA-8BD0-2FE34BF80574}" destId="{336B6D9A-821F-4D6C-9CE4-B294C5908B94}" srcOrd="8" destOrd="0" presId="urn:microsoft.com/office/officeart/2005/8/layout/bProcess3"/>
    <dgm:cxn modelId="{111E8828-B30D-4D86-AD2E-5FCFFFE6466B}" type="presParOf" srcId="{3564B034-ADEC-49EA-8BD0-2FE34BF80574}" destId="{369E0E17-180B-4FCC-A393-3F867D49204D}" srcOrd="9" destOrd="0" presId="urn:microsoft.com/office/officeart/2005/8/layout/bProcess3"/>
    <dgm:cxn modelId="{D353438D-CC02-4496-A47A-543E4C12378E}" type="presParOf" srcId="{369E0E17-180B-4FCC-A393-3F867D49204D}" destId="{57318395-A54F-445E-8A13-A38E780AB053}" srcOrd="0" destOrd="0" presId="urn:microsoft.com/office/officeart/2005/8/layout/bProcess3"/>
    <dgm:cxn modelId="{E7B3EEC7-75A6-4962-AA65-A6A3AC0071BB}" type="presParOf" srcId="{3564B034-ADEC-49EA-8BD0-2FE34BF80574}" destId="{CF6C0603-3A56-46B0-85AC-E48C52B2D935}" srcOrd="10" destOrd="0" presId="urn:microsoft.com/office/officeart/2005/8/layout/bProcess3"/>
    <dgm:cxn modelId="{3ED3DB56-0C9D-40CF-A3AE-B1AB93EA375D}" type="presParOf" srcId="{3564B034-ADEC-49EA-8BD0-2FE34BF80574}" destId="{2FD1E89A-62ED-48FD-92E5-52C903D9FBE1}" srcOrd="11" destOrd="0" presId="urn:microsoft.com/office/officeart/2005/8/layout/bProcess3"/>
    <dgm:cxn modelId="{3A13ACBC-70E7-42FC-80BF-E08D4C2C1B41}" type="presParOf" srcId="{2FD1E89A-62ED-48FD-92E5-52C903D9FBE1}" destId="{13D562EB-9E38-4542-B604-B2310EF30AFC}" srcOrd="0" destOrd="0" presId="urn:microsoft.com/office/officeart/2005/8/layout/bProcess3"/>
    <dgm:cxn modelId="{A2423E9C-7B21-47EE-B95B-A31F135CE6B1}" type="presParOf" srcId="{3564B034-ADEC-49EA-8BD0-2FE34BF80574}" destId="{4C7CC8D7-C2C8-4D7E-97E4-FB5EFF8526AD}" srcOrd="12" destOrd="0" presId="urn:microsoft.com/office/officeart/2005/8/layout/bProcess3"/>
    <dgm:cxn modelId="{52C72E91-DD98-4165-820D-4CC6C0CA9FBD}" type="presParOf" srcId="{3564B034-ADEC-49EA-8BD0-2FE34BF80574}" destId="{3612EC3B-69B1-4A23-8298-F32F6F8F6605}" srcOrd="13" destOrd="0" presId="urn:microsoft.com/office/officeart/2005/8/layout/bProcess3"/>
    <dgm:cxn modelId="{0A639AC3-50B5-40AC-B1A1-9FDBEAF7B193}" type="presParOf" srcId="{3612EC3B-69B1-4A23-8298-F32F6F8F6605}" destId="{CF4B1592-17F6-447A-819F-7CC67C17E5A1}" srcOrd="0" destOrd="0" presId="urn:microsoft.com/office/officeart/2005/8/layout/bProcess3"/>
    <dgm:cxn modelId="{A2CF5774-887D-48FD-9806-84C38E0A5CFF}" type="presParOf" srcId="{3564B034-ADEC-49EA-8BD0-2FE34BF80574}" destId="{0C965F75-30B9-4DE2-A20A-AC0E402C78FE}" srcOrd="14" destOrd="0" presId="urn:microsoft.com/office/officeart/2005/8/layout/bProcess3"/>
    <dgm:cxn modelId="{8E35AB89-4790-4B16-AE43-BB412F9A3FFC}" type="presParOf" srcId="{3564B034-ADEC-49EA-8BD0-2FE34BF80574}" destId="{67BD7A71-450C-4862-AB90-EF0F322A77F3}" srcOrd="15" destOrd="0" presId="urn:microsoft.com/office/officeart/2005/8/layout/bProcess3"/>
    <dgm:cxn modelId="{6C2F7D6E-24E0-445E-818C-CDCCEA80FEE8}" type="presParOf" srcId="{67BD7A71-450C-4862-AB90-EF0F322A77F3}" destId="{129259DC-2A87-4166-B552-E83FC01C64BF}" srcOrd="0" destOrd="0" presId="urn:microsoft.com/office/officeart/2005/8/layout/bProcess3"/>
    <dgm:cxn modelId="{AA5197F5-8388-45C1-AF18-10C775B5CB6B}" type="presParOf" srcId="{3564B034-ADEC-49EA-8BD0-2FE34BF80574}" destId="{6D7B9447-A0A4-4860-A7B9-8B736DE4D2AE}" srcOrd="16" destOrd="0" presId="urn:microsoft.com/office/officeart/2005/8/layout/bProcess3"/>
    <dgm:cxn modelId="{FEEF6F1C-19F7-4160-B1B0-2A820B1C2A84}" type="presParOf" srcId="{3564B034-ADEC-49EA-8BD0-2FE34BF80574}" destId="{558F8A51-2E72-4F93-91F1-2C1F51615F0F}" srcOrd="17" destOrd="0" presId="urn:microsoft.com/office/officeart/2005/8/layout/bProcess3"/>
    <dgm:cxn modelId="{353555E5-BB38-44AE-9C1B-D266078B70D2}" type="presParOf" srcId="{558F8A51-2E72-4F93-91F1-2C1F51615F0F}" destId="{A237006D-E1A0-4DC7-A042-25CDAFB85E83}" srcOrd="0" destOrd="0" presId="urn:microsoft.com/office/officeart/2005/8/layout/bProcess3"/>
    <dgm:cxn modelId="{60EE1863-E9E9-47ED-9EC0-7CFF43EF38DA}" type="presParOf" srcId="{3564B034-ADEC-49EA-8BD0-2FE34BF80574}" destId="{A2329352-7F51-45B5-88E4-A191E785CA75}" srcOrd="1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0E329C1-DA86-4BFE-94B6-C2569A14066D}" type="doc">
      <dgm:prSet loTypeId="urn:microsoft.com/office/officeart/2005/8/layout/process1" loCatId="process" qsTypeId="urn:microsoft.com/office/officeart/2005/8/quickstyle/simple3" qsCatId="simple" csTypeId="urn:microsoft.com/office/officeart/2005/8/colors/accent2_5" csCatId="accent2" phldr="1"/>
      <dgm:spPr/>
      <dgm:t>
        <a:bodyPr/>
        <a:lstStyle/>
        <a:p>
          <a:endParaRPr lang="es-EC"/>
        </a:p>
      </dgm:t>
    </dgm:pt>
    <dgm:pt modelId="{3BC9405F-D34B-4294-9A13-2E728B6DA834}">
      <dgm:prSet phldrT="[Texto]"/>
      <dgm:spPr/>
      <dgm:t>
        <a:bodyPr/>
        <a:lstStyle/>
        <a:p>
          <a:r>
            <a:rPr lang="es-EC" dirty="0">
              <a:latin typeface="Segoe UI" panose="020B0502040204020203" pitchFamily="34" charset="0"/>
              <a:cs typeface="Segoe UI" panose="020B0502040204020203" pitchFamily="34" charset="0"/>
            </a:rPr>
            <a:t>Redes sociales</a:t>
          </a:r>
        </a:p>
      </dgm:t>
    </dgm:pt>
    <dgm:pt modelId="{EBF1FA80-03C0-484B-ACFC-C74ACEB78E90}" type="parTrans" cxnId="{0A62E986-7994-418A-83EF-FAAB1413B494}">
      <dgm:prSet/>
      <dgm:spPr/>
      <dgm:t>
        <a:bodyPr/>
        <a:lstStyle/>
        <a:p>
          <a:endParaRPr lang="es-EC">
            <a:latin typeface="Segoe UI" panose="020B0502040204020203" pitchFamily="34" charset="0"/>
            <a:cs typeface="Segoe UI" panose="020B0502040204020203" pitchFamily="34" charset="0"/>
          </a:endParaRPr>
        </a:p>
      </dgm:t>
    </dgm:pt>
    <dgm:pt modelId="{9230230A-753E-45AF-995B-BF9130AE8722}" type="sibTrans" cxnId="{0A62E986-7994-418A-83EF-FAAB1413B494}">
      <dgm:prSet/>
      <dgm:spPr/>
      <dgm:t>
        <a:bodyPr/>
        <a:lstStyle/>
        <a:p>
          <a:endParaRPr lang="es-EC">
            <a:latin typeface="Segoe UI" panose="020B0502040204020203" pitchFamily="34" charset="0"/>
            <a:cs typeface="Segoe UI" panose="020B0502040204020203" pitchFamily="34" charset="0"/>
          </a:endParaRPr>
        </a:p>
      </dgm:t>
    </dgm:pt>
    <dgm:pt modelId="{2B137848-27B0-40FD-ACCF-70709C99CE47}">
      <dgm:prSet phldrT="[Texto]"/>
      <dgm:spPr/>
      <dgm:t>
        <a:bodyPr/>
        <a:lstStyle/>
        <a:p>
          <a:r>
            <a:rPr lang="es-EC" dirty="0">
              <a:latin typeface="Segoe UI" panose="020B0502040204020203" pitchFamily="34" charset="0"/>
              <a:cs typeface="Segoe UI" panose="020B0502040204020203" pitchFamily="34" charset="0"/>
            </a:rPr>
            <a:t>“Descubriendo el Jardín de Quito” </a:t>
          </a:r>
        </a:p>
      </dgm:t>
    </dgm:pt>
    <dgm:pt modelId="{0925F8B3-9381-42F8-9412-95749E0DF732}" type="parTrans" cxnId="{597255C5-FFA0-4088-9D79-0BCC20606F70}">
      <dgm:prSet/>
      <dgm:spPr/>
      <dgm:t>
        <a:bodyPr/>
        <a:lstStyle/>
        <a:p>
          <a:endParaRPr lang="es-EC">
            <a:latin typeface="Segoe UI" panose="020B0502040204020203" pitchFamily="34" charset="0"/>
            <a:cs typeface="Segoe UI" panose="020B0502040204020203" pitchFamily="34" charset="0"/>
          </a:endParaRPr>
        </a:p>
      </dgm:t>
    </dgm:pt>
    <dgm:pt modelId="{446AFDD4-25E5-4FDC-B608-02C5B485D187}" type="sibTrans" cxnId="{597255C5-FFA0-4088-9D79-0BCC20606F70}">
      <dgm:prSet/>
      <dgm:spPr/>
      <dgm:t>
        <a:bodyPr/>
        <a:lstStyle/>
        <a:p>
          <a:endParaRPr lang="es-EC">
            <a:latin typeface="Segoe UI" panose="020B0502040204020203" pitchFamily="34" charset="0"/>
            <a:cs typeface="Segoe UI" panose="020B0502040204020203" pitchFamily="34" charset="0"/>
          </a:endParaRPr>
        </a:p>
      </dgm:t>
    </dgm:pt>
    <dgm:pt modelId="{520A7BE4-B525-411C-8E68-887032149510}">
      <dgm:prSet phldrT="[Texto]"/>
      <dgm:spPr/>
      <dgm:t>
        <a:bodyPr/>
        <a:lstStyle/>
        <a:p>
          <a:r>
            <a:rPr lang="es-EC" dirty="0">
              <a:latin typeface="Segoe UI" panose="020B0502040204020203" pitchFamily="34" charset="0"/>
              <a:cs typeface="Segoe UI" panose="020B0502040204020203" pitchFamily="34" charset="0"/>
            </a:rPr>
            <a:t>“Minayon.com”</a:t>
          </a:r>
        </a:p>
      </dgm:t>
    </dgm:pt>
    <dgm:pt modelId="{E80CD4D2-5660-4F05-B5BA-04D90D01D6C0}" type="parTrans" cxnId="{E9EFE91F-E0E1-454A-ACFC-07991D54F606}">
      <dgm:prSet/>
      <dgm:spPr/>
      <dgm:t>
        <a:bodyPr/>
        <a:lstStyle/>
        <a:p>
          <a:endParaRPr lang="es-EC">
            <a:latin typeface="Segoe UI" panose="020B0502040204020203" pitchFamily="34" charset="0"/>
            <a:cs typeface="Segoe UI" panose="020B0502040204020203" pitchFamily="34" charset="0"/>
          </a:endParaRPr>
        </a:p>
      </dgm:t>
    </dgm:pt>
    <dgm:pt modelId="{CC36745F-F4CC-4CC3-A3E4-354023A941AD}" type="sibTrans" cxnId="{E9EFE91F-E0E1-454A-ACFC-07991D54F606}">
      <dgm:prSet/>
      <dgm:spPr/>
      <dgm:t>
        <a:bodyPr/>
        <a:lstStyle/>
        <a:p>
          <a:endParaRPr lang="es-EC">
            <a:latin typeface="Segoe UI" panose="020B0502040204020203" pitchFamily="34" charset="0"/>
            <a:cs typeface="Segoe UI" panose="020B0502040204020203" pitchFamily="34" charset="0"/>
          </a:endParaRPr>
        </a:p>
      </dgm:t>
    </dgm:pt>
    <dgm:pt modelId="{3241F50F-FA91-4980-AF3A-9290E3E48673}">
      <dgm:prSet phldrT="[Texto]"/>
      <dgm:spPr/>
      <dgm:t>
        <a:bodyPr/>
        <a:lstStyle/>
        <a:p>
          <a:r>
            <a:rPr lang="es-EC" dirty="0">
              <a:latin typeface="Segoe UI" panose="020B0502040204020203" pitchFamily="34" charset="0"/>
              <a:cs typeface="Segoe UI" panose="020B0502040204020203" pitchFamily="34" charset="0"/>
            </a:rPr>
            <a:t>Pagina Web GAD parroquial</a:t>
          </a:r>
        </a:p>
      </dgm:t>
    </dgm:pt>
    <dgm:pt modelId="{89CC30BF-798C-4169-80E5-30160C401526}" type="parTrans" cxnId="{B26963D7-A9C9-4B76-8A86-E48B3237C2E7}">
      <dgm:prSet/>
      <dgm:spPr/>
      <dgm:t>
        <a:bodyPr/>
        <a:lstStyle/>
        <a:p>
          <a:endParaRPr lang="es-EC">
            <a:latin typeface="Segoe UI" panose="020B0502040204020203" pitchFamily="34" charset="0"/>
            <a:cs typeface="Segoe UI" panose="020B0502040204020203" pitchFamily="34" charset="0"/>
          </a:endParaRPr>
        </a:p>
      </dgm:t>
    </dgm:pt>
    <dgm:pt modelId="{7C0B355F-9A7C-47B4-9D0F-DEF40331E49B}" type="sibTrans" cxnId="{B26963D7-A9C9-4B76-8A86-E48B3237C2E7}">
      <dgm:prSet/>
      <dgm:spPr/>
      <dgm:t>
        <a:bodyPr/>
        <a:lstStyle/>
        <a:p>
          <a:endParaRPr lang="es-EC">
            <a:latin typeface="Segoe UI" panose="020B0502040204020203" pitchFamily="34" charset="0"/>
            <a:cs typeface="Segoe UI" panose="020B0502040204020203" pitchFamily="34" charset="0"/>
          </a:endParaRPr>
        </a:p>
      </dgm:t>
    </dgm:pt>
    <dgm:pt modelId="{17B24A83-FF88-4E11-BC58-F0684CC1149D}" type="pres">
      <dgm:prSet presAssocID="{B0E329C1-DA86-4BFE-94B6-C2569A14066D}" presName="Name0" presStyleCnt="0">
        <dgm:presLayoutVars>
          <dgm:dir/>
          <dgm:resizeHandles val="exact"/>
        </dgm:presLayoutVars>
      </dgm:prSet>
      <dgm:spPr/>
    </dgm:pt>
    <dgm:pt modelId="{8C5DCC12-29D3-4193-966B-0B4B0B6742CB}" type="pres">
      <dgm:prSet presAssocID="{3BC9405F-D34B-4294-9A13-2E728B6DA834}" presName="node" presStyleLbl="node1" presStyleIdx="0" presStyleCnt="4">
        <dgm:presLayoutVars>
          <dgm:bulletEnabled val="1"/>
        </dgm:presLayoutVars>
      </dgm:prSet>
      <dgm:spPr/>
    </dgm:pt>
    <dgm:pt modelId="{F882F8C3-2FC6-4FF6-8AA5-D5F1DE94B111}" type="pres">
      <dgm:prSet presAssocID="{9230230A-753E-45AF-995B-BF9130AE8722}" presName="sibTrans" presStyleLbl="sibTrans2D1" presStyleIdx="0" presStyleCnt="3"/>
      <dgm:spPr/>
    </dgm:pt>
    <dgm:pt modelId="{F138D4C2-A284-4425-9781-073FB617AB22}" type="pres">
      <dgm:prSet presAssocID="{9230230A-753E-45AF-995B-BF9130AE8722}" presName="connectorText" presStyleLbl="sibTrans2D1" presStyleIdx="0" presStyleCnt="3"/>
      <dgm:spPr/>
    </dgm:pt>
    <dgm:pt modelId="{13887C57-67A9-4EE2-90F7-7151091D1108}" type="pres">
      <dgm:prSet presAssocID="{2B137848-27B0-40FD-ACCF-70709C99CE47}" presName="node" presStyleLbl="node1" presStyleIdx="1" presStyleCnt="4">
        <dgm:presLayoutVars>
          <dgm:bulletEnabled val="1"/>
        </dgm:presLayoutVars>
      </dgm:prSet>
      <dgm:spPr/>
    </dgm:pt>
    <dgm:pt modelId="{BA1FA824-433A-49B9-BA8C-BA0B613AB23E}" type="pres">
      <dgm:prSet presAssocID="{446AFDD4-25E5-4FDC-B608-02C5B485D187}" presName="sibTrans" presStyleLbl="sibTrans2D1" presStyleIdx="1" presStyleCnt="3"/>
      <dgm:spPr/>
    </dgm:pt>
    <dgm:pt modelId="{86D01EC7-0E33-4EE6-B8F2-72D1548F99E9}" type="pres">
      <dgm:prSet presAssocID="{446AFDD4-25E5-4FDC-B608-02C5B485D187}" presName="connectorText" presStyleLbl="sibTrans2D1" presStyleIdx="1" presStyleCnt="3"/>
      <dgm:spPr/>
    </dgm:pt>
    <dgm:pt modelId="{4AD2A454-ACE6-4ACD-9C5D-0574525025D8}" type="pres">
      <dgm:prSet presAssocID="{520A7BE4-B525-411C-8E68-887032149510}" presName="node" presStyleLbl="node1" presStyleIdx="2" presStyleCnt="4">
        <dgm:presLayoutVars>
          <dgm:bulletEnabled val="1"/>
        </dgm:presLayoutVars>
      </dgm:prSet>
      <dgm:spPr/>
    </dgm:pt>
    <dgm:pt modelId="{EEC68D2F-3838-4976-BE45-9E89508AA1E3}" type="pres">
      <dgm:prSet presAssocID="{CC36745F-F4CC-4CC3-A3E4-354023A941AD}" presName="sibTrans" presStyleLbl="sibTrans2D1" presStyleIdx="2" presStyleCnt="3"/>
      <dgm:spPr/>
    </dgm:pt>
    <dgm:pt modelId="{A7D0BAFE-AA14-480F-BC55-60C4EB8A2E21}" type="pres">
      <dgm:prSet presAssocID="{CC36745F-F4CC-4CC3-A3E4-354023A941AD}" presName="connectorText" presStyleLbl="sibTrans2D1" presStyleIdx="2" presStyleCnt="3"/>
      <dgm:spPr/>
    </dgm:pt>
    <dgm:pt modelId="{0F6B3813-1E04-4535-90D9-4B518E8DC584}" type="pres">
      <dgm:prSet presAssocID="{3241F50F-FA91-4980-AF3A-9290E3E48673}" presName="node" presStyleLbl="node1" presStyleIdx="3" presStyleCnt="4">
        <dgm:presLayoutVars>
          <dgm:bulletEnabled val="1"/>
        </dgm:presLayoutVars>
      </dgm:prSet>
      <dgm:spPr/>
    </dgm:pt>
  </dgm:ptLst>
  <dgm:cxnLst>
    <dgm:cxn modelId="{C85B4F0A-5E75-4C7F-9A68-9C0A312AE398}" type="presOf" srcId="{3BC9405F-D34B-4294-9A13-2E728B6DA834}" destId="{8C5DCC12-29D3-4193-966B-0B4B0B6742CB}" srcOrd="0" destOrd="0" presId="urn:microsoft.com/office/officeart/2005/8/layout/process1"/>
    <dgm:cxn modelId="{2AB16012-CFED-4947-9B3B-F8C32AF62DB5}" type="presOf" srcId="{B0E329C1-DA86-4BFE-94B6-C2569A14066D}" destId="{17B24A83-FF88-4E11-BC58-F0684CC1149D}" srcOrd="0" destOrd="0" presId="urn:microsoft.com/office/officeart/2005/8/layout/process1"/>
    <dgm:cxn modelId="{5ED1E419-9AAD-4BD4-B1BE-00E563524BE3}" type="presOf" srcId="{CC36745F-F4CC-4CC3-A3E4-354023A941AD}" destId="{A7D0BAFE-AA14-480F-BC55-60C4EB8A2E21}" srcOrd="1" destOrd="0" presId="urn:microsoft.com/office/officeart/2005/8/layout/process1"/>
    <dgm:cxn modelId="{E9EFE91F-E0E1-454A-ACFC-07991D54F606}" srcId="{B0E329C1-DA86-4BFE-94B6-C2569A14066D}" destId="{520A7BE4-B525-411C-8E68-887032149510}" srcOrd="2" destOrd="0" parTransId="{E80CD4D2-5660-4F05-B5BA-04D90D01D6C0}" sibTransId="{CC36745F-F4CC-4CC3-A3E4-354023A941AD}"/>
    <dgm:cxn modelId="{B191E12E-8EE9-4F40-A378-CA2B54A45DC4}" type="presOf" srcId="{520A7BE4-B525-411C-8E68-887032149510}" destId="{4AD2A454-ACE6-4ACD-9C5D-0574525025D8}" srcOrd="0" destOrd="0" presId="urn:microsoft.com/office/officeart/2005/8/layout/process1"/>
    <dgm:cxn modelId="{58AF7654-933C-42CB-A6AE-913F64032875}" type="presOf" srcId="{CC36745F-F4CC-4CC3-A3E4-354023A941AD}" destId="{EEC68D2F-3838-4976-BE45-9E89508AA1E3}" srcOrd="0" destOrd="0" presId="urn:microsoft.com/office/officeart/2005/8/layout/process1"/>
    <dgm:cxn modelId="{E04E677F-AF79-4064-B853-7BEFF6085DD1}" type="presOf" srcId="{3241F50F-FA91-4980-AF3A-9290E3E48673}" destId="{0F6B3813-1E04-4535-90D9-4B518E8DC584}" srcOrd="0" destOrd="0" presId="urn:microsoft.com/office/officeart/2005/8/layout/process1"/>
    <dgm:cxn modelId="{0A62E986-7994-418A-83EF-FAAB1413B494}" srcId="{B0E329C1-DA86-4BFE-94B6-C2569A14066D}" destId="{3BC9405F-D34B-4294-9A13-2E728B6DA834}" srcOrd="0" destOrd="0" parTransId="{EBF1FA80-03C0-484B-ACFC-C74ACEB78E90}" sibTransId="{9230230A-753E-45AF-995B-BF9130AE8722}"/>
    <dgm:cxn modelId="{F9204F8D-9419-4E8E-B258-7171B7B99A41}" type="presOf" srcId="{9230230A-753E-45AF-995B-BF9130AE8722}" destId="{F882F8C3-2FC6-4FF6-8AA5-D5F1DE94B111}" srcOrd="0" destOrd="0" presId="urn:microsoft.com/office/officeart/2005/8/layout/process1"/>
    <dgm:cxn modelId="{5B7285AE-8C73-4077-876E-6282BAED1DB7}" type="presOf" srcId="{9230230A-753E-45AF-995B-BF9130AE8722}" destId="{F138D4C2-A284-4425-9781-073FB617AB22}" srcOrd="1" destOrd="0" presId="urn:microsoft.com/office/officeart/2005/8/layout/process1"/>
    <dgm:cxn modelId="{597255C5-FFA0-4088-9D79-0BCC20606F70}" srcId="{B0E329C1-DA86-4BFE-94B6-C2569A14066D}" destId="{2B137848-27B0-40FD-ACCF-70709C99CE47}" srcOrd="1" destOrd="0" parTransId="{0925F8B3-9381-42F8-9412-95749E0DF732}" sibTransId="{446AFDD4-25E5-4FDC-B608-02C5B485D187}"/>
    <dgm:cxn modelId="{E1A3D6CC-7CEC-456E-83F5-BAAC3631A28A}" type="presOf" srcId="{2B137848-27B0-40FD-ACCF-70709C99CE47}" destId="{13887C57-67A9-4EE2-90F7-7151091D1108}" srcOrd="0" destOrd="0" presId="urn:microsoft.com/office/officeart/2005/8/layout/process1"/>
    <dgm:cxn modelId="{D27D51CD-2A03-40BF-AC91-A53F4D9B10D8}" type="presOf" srcId="{446AFDD4-25E5-4FDC-B608-02C5B485D187}" destId="{BA1FA824-433A-49B9-BA8C-BA0B613AB23E}" srcOrd="0" destOrd="0" presId="urn:microsoft.com/office/officeart/2005/8/layout/process1"/>
    <dgm:cxn modelId="{B26963D7-A9C9-4B76-8A86-E48B3237C2E7}" srcId="{B0E329C1-DA86-4BFE-94B6-C2569A14066D}" destId="{3241F50F-FA91-4980-AF3A-9290E3E48673}" srcOrd="3" destOrd="0" parTransId="{89CC30BF-798C-4169-80E5-30160C401526}" sibTransId="{7C0B355F-9A7C-47B4-9D0F-DEF40331E49B}"/>
    <dgm:cxn modelId="{D0562CF7-0E93-4A25-9027-9E696CA124AE}" type="presOf" srcId="{446AFDD4-25E5-4FDC-B608-02C5B485D187}" destId="{86D01EC7-0E33-4EE6-B8F2-72D1548F99E9}" srcOrd="1" destOrd="0" presId="urn:microsoft.com/office/officeart/2005/8/layout/process1"/>
    <dgm:cxn modelId="{5DECEDA4-4C89-46B0-B3F9-F9801A3F9C27}" type="presParOf" srcId="{17B24A83-FF88-4E11-BC58-F0684CC1149D}" destId="{8C5DCC12-29D3-4193-966B-0B4B0B6742CB}" srcOrd="0" destOrd="0" presId="urn:microsoft.com/office/officeart/2005/8/layout/process1"/>
    <dgm:cxn modelId="{2907F71E-7175-48D4-B66F-DE6FF3393B45}" type="presParOf" srcId="{17B24A83-FF88-4E11-BC58-F0684CC1149D}" destId="{F882F8C3-2FC6-4FF6-8AA5-D5F1DE94B111}" srcOrd="1" destOrd="0" presId="urn:microsoft.com/office/officeart/2005/8/layout/process1"/>
    <dgm:cxn modelId="{10DFAEF9-7232-469E-B268-6B1614C29AB1}" type="presParOf" srcId="{F882F8C3-2FC6-4FF6-8AA5-D5F1DE94B111}" destId="{F138D4C2-A284-4425-9781-073FB617AB22}" srcOrd="0" destOrd="0" presId="urn:microsoft.com/office/officeart/2005/8/layout/process1"/>
    <dgm:cxn modelId="{19F4A6E8-112B-4D59-B763-1A17F5271B2E}" type="presParOf" srcId="{17B24A83-FF88-4E11-BC58-F0684CC1149D}" destId="{13887C57-67A9-4EE2-90F7-7151091D1108}" srcOrd="2" destOrd="0" presId="urn:microsoft.com/office/officeart/2005/8/layout/process1"/>
    <dgm:cxn modelId="{2D62C95D-76EA-45E0-9EF9-73BB947D3022}" type="presParOf" srcId="{17B24A83-FF88-4E11-BC58-F0684CC1149D}" destId="{BA1FA824-433A-49B9-BA8C-BA0B613AB23E}" srcOrd="3" destOrd="0" presId="urn:microsoft.com/office/officeart/2005/8/layout/process1"/>
    <dgm:cxn modelId="{8BD4D329-77DD-4B10-AFA7-1C1E94275FB6}" type="presParOf" srcId="{BA1FA824-433A-49B9-BA8C-BA0B613AB23E}" destId="{86D01EC7-0E33-4EE6-B8F2-72D1548F99E9}" srcOrd="0" destOrd="0" presId="urn:microsoft.com/office/officeart/2005/8/layout/process1"/>
    <dgm:cxn modelId="{39E4E3E0-06FF-4687-B7E1-3EFBFC381403}" type="presParOf" srcId="{17B24A83-FF88-4E11-BC58-F0684CC1149D}" destId="{4AD2A454-ACE6-4ACD-9C5D-0574525025D8}" srcOrd="4" destOrd="0" presId="urn:microsoft.com/office/officeart/2005/8/layout/process1"/>
    <dgm:cxn modelId="{CF54C29D-24D4-4DD9-A823-56DC54158EF0}" type="presParOf" srcId="{17B24A83-FF88-4E11-BC58-F0684CC1149D}" destId="{EEC68D2F-3838-4976-BE45-9E89508AA1E3}" srcOrd="5" destOrd="0" presId="urn:microsoft.com/office/officeart/2005/8/layout/process1"/>
    <dgm:cxn modelId="{21CF594C-14B9-486F-AB3A-0D16ED4EC830}" type="presParOf" srcId="{EEC68D2F-3838-4976-BE45-9E89508AA1E3}" destId="{A7D0BAFE-AA14-480F-BC55-60C4EB8A2E21}" srcOrd="0" destOrd="0" presId="urn:microsoft.com/office/officeart/2005/8/layout/process1"/>
    <dgm:cxn modelId="{D54E512A-0E88-437A-ADCF-2A240ACDA609}" type="presParOf" srcId="{17B24A83-FF88-4E11-BC58-F0684CC1149D}" destId="{0F6B3813-1E04-4535-90D9-4B518E8DC584}" srcOrd="6"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413A8D-0C4B-4456-AE4B-B4F57F1A7FD3}" type="doc">
      <dgm:prSet loTypeId="urn:microsoft.com/office/officeart/2005/8/layout/list1" loCatId="list" qsTypeId="urn:microsoft.com/office/officeart/2005/8/quickstyle/simple3" qsCatId="simple" csTypeId="urn:microsoft.com/office/officeart/2005/8/colors/accent2_3" csCatId="accent2" phldr="1"/>
      <dgm:spPr/>
      <dgm:t>
        <a:bodyPr/>
        <a:lstStyle/>
        <a:p>
          <a:endParaRPr lang="es-EC"/>
        </a:p>
      </dgm:t>
    </dgm:pt>
    <dgm:pt modelId="{F8FA8028-2426-4C88-B9E5-A6CDBD53F621}">
      <dgm:prSet phldrT="[Texto]" custT="1"/>
      <dgm:spPr/>
      <dgm:t>
        <a:bodyPr/>
        <a:lstStyle/>
        <a:p>
          <a:r>
            <a:rPr lang="es-ES" sz="1400" dirty="0">
              <a:latin typeface="Segoe UI" panose="020B0502040204020203" pitchFamily="34" charset="0"/>
              <a:ea typeface="Arial" panose="020B0604020202020204" pitchFamily="34" charset="0"/>
              <a:cs typeface="Segoe UI" panose="020B0502040204020203" pitchFamily="34" charset="0"/>
            </a:rPr>
            <a:t>La mayoría de los habitantes de la parroquia de Nayón se dedican a la producción y comercialización de plantas, así como también a la restauración y actividades de deportes extremos</a:t>
          </a:r>
          <a:endParaRPr lang="es-EC" sz="1400" dirty="0"/>
        </a:p>
      </dgm:t>
    </dgm:pt>
    <dgm:pt modelId="{52F3CD3A-C5B4-45CE-BF99-308FCD8F508D}" type="parTrans" cxnId="{B00916E6-2D86-470A-8C3B-650090662DD9}">
      <dgm:prSet/>
      <dgm:spPr/>
      <dgm:t>
        <a:bodyPr/>
        <a:lstStyle/>
        <a:p>
          <a:endParaRPr lang="es-EC" sz="5400"/>
        </a:p>
      </dgm:t>
    </dgm:pt>
    <dgm:pt modelId="{C108C841-7C7F-4363-B8AC-D14088CF2832}" type="sibTrans" cxnId="{B00916E6-2D86-470A-8C3B-650090662DD9}">
      <dgm:prSet/>
      <dgm:spPr/>
      <dgm:t>
        <a:bodyPr/>
        <a:lstStyle/>
        <a:p>
          <a:endParaRPr lang="es-EC" sz="5400"/>
        </a:p>
      </dgm:t>
    </dgm:pt>
    <dgm:pt modelId="{ED3D6277-6463-40A4-AC83-D8ABA7F4F6BF}">
      <dgm:prSet phldrT="[Texto]" custT="1"/>
      <dgm:spPr/>
      <dgm:t>
        <a:bodyPr/>
        <a:lstStyle/>
        <a:p>
          <a:r>
            <a:rPr lang="es-ES" sz="1400" dirty="0">
              <a:latin typeface="Segoe UI" panose="020B0502040204020203" pitchFamily="34" charset="0"/>
              <a:ea typeface="Arial" panose="020B0604020202020204" pitchFamily="34" charset="0"/>
              <a:cs typeface="Segoe UI" panose="020B0502040204020203" pitchFamily="34" charset="0"/>
            </a:rPr>
            <a:t>Nayón cuenta con una variedad de recursos turísticos naturales y culturales que, al ser aprovechados por los moradores de la localidad, pueden servir de aporte para el desarrollo local de la parroquia</a:t>
          </a:r>
          <a:endParaRPr lang="es-EC" sz="1400" dirty="0"/>
        </a:p>
      </dgm:t>
    </dgm:pt>
    <dgm:pt modelId="{74593227-C454-4CC7-9907-5C1385D27DDE}" type="parTrans" cxnId="{CCA14361-22CB-4E0D-B94C-37B7E7516D91}">
      <dgm:prSet/>
      <dgm:spPr/>
      <dgm:t>
        <a:bodyPr/>
        <a:lstStyle/>
        <a:p>
          <a:endParaRPr lang="es-EC" sz="5400"/>
        </a:p>
      </dgm:t>
    </dgm:pt>
    <dgm:pt modelId="{ED33AB55-E8D2-442F-8403-2EB2BC304D61}" type="sibTrans" cxnId="{CCA14361-22CB-4E0D-B94C-37B7E7516D91}">
      <dgm:prSet/>
      <dgm:spPr/>
      <dgm:t>
        <a:bodyPr/>
        <a:lstStyle/>
        <a:p>
          <a:endParaRPr lang="es-EC" sz="5400"/>
        </a:p>
      </dgm:t>
    </dgm:pt>
    <dgm:pt modelId="{FD9836E6-01A9-4509-B895-5C797DF5DE1D}">
      <dgm:prSet phldrT="[Texto]" custT="1"/>
      <dgm:spPr/>
      <dgm:t>
        <a:bodyPr/>
        <a:lstStyle/>
        <a:p>
          <a:r>
            <a:rPr lang="es-ES" sz="1400" dirty="0">
              <a:latin typeface="Segoe UI" panose="020B0502040204020203" pitchFamily="34" charset="0"/>
              <a:ea typeface="Arial" panose="020B0604020202020204" pitchFamily="34" charset="0"/>
              <a:cs typeface="Segoe UI" panose="020B0502040204020203" pitchFamily="34" charset="0"/>
            </a:rPr>
            <a:t>Se logró identificar que en Nayón existen limitaciones en el ámbito de alojamiento e infraestructura especialmente en cuestiones de parqueaderos y veredas</a:t>
          </a:r>
          <a:endParaRPr lang="es-EC" sz="1400" dirty="0"/>
        </a:p>
      </dgm:t>
    </dgm:pt>
    <dgm:pt modelId="{A69A78A2-4442-4813-915A-9DC1D025F7B3}" type="parTrans" cxnId="{7DD7FB70-A8B3-4D4F-9ED8-58A4253B7CD9}">
      <dgm:prSet/>
      <dgm:spPr/>
      <dgm:t>
        <a:bodyPr/>
        <a:lstStyle/>
        <a:p>
          <a:endParaRPr lang="es-EC" sz="5400"/>
        </a:p>
      </dgm:t>
    </dgm:pt>
    <dgm:pt modelId="{C4897AF1-7580-4938-89AA-23F88C86302D}" type="sibTrans" cxnId="{7DD7FB70-A8B3-4D4F-9ED8-58A4253B7CD9}">
      <dgm:prSet/>
      <dgm:spPr/>
      <dgm:t>
        <a:bodyPr/>
        <a:lstStyle/>
        <a:p>
          <a:endParaRPr lang="es-EC" sz="5400"/>
        </a:p>
      </dgm:t>
    </dgm:pt>
    <dgm:pt modelId="{F2B20F3E-9048-4E11-9C3B-82B24D61DC0E}">
      <dgm:prSet custT="1"/>
      <dgm:spPr/>
      <dgm:t>
        <a:bodyPr/>
        <a:lstStyle/>
        <a:p>
          <a:r>
            <a:rPr lang="es-ES" sz="1400">
              <a:latin typeface="Segoe UI" panose="020B0502040204020203" pitchFamily="34" charset="0"/>
              <a:ea typeface="Arial" panose="020B0604020202020204" pitchFamily="34" charset="0"/>
              <a:cs typeface="Segoe UI" panose="020B0502040204020203" pitchFamily="34" charset="0"/>
            </a:rPr>
            <a:t>Se pudo evidenciar que no existen puntos de información ni señalética que permita al visitante conocer a cerca de los sitios turísticos que existen en la parroquia</a:t>
          </a:r>
          <a:endParaRPr lang="es-EC" sz="1400"/>
        </a:p>
      </dgm:t>
    </dgm:pt>
    <dgm:pt modelId="{E6BD5A2D-25AA-4835-9279-52364F7B64A8}" type="parTrans" cxnId="{E5867B68-F39E-49DE-88A9-F89F963F3DF8}">
      <dgm:prSet/>
      <dgm:spPr/>
      <dgm:t>
        <a:bodyPr/>
        <a:lstStyle/>
        <a:p>
          <a:endParaRPr lang="es-EC" sz="1800"/>
        </a:p>
      </dgm:t>
    </dgm:pt>
    <dgm:pt modelId="{DE74EA48-9B10-4005-85F6-81032C48D9D4}" type="sibTrans" cxnId="{E5867B68-F39E-49DE-88A9-F89F963F3DF8}">
      <dgm:prSet/>
      <dgm:spPr/>
      <dgm:t>
        <a:bodyPr/>
        <a:lstStyle/>
        <a:p>
          <a:endParaRPr lang="es-EC" sz="1800"/>
        </a:p>
      </dgm:t>
    </dgm:pt>
    <dgm:pt modelId="{DF083AA8-AFDC-4A6D-9879-DBBFB8B9BD85}" type="pres">
      <dgm:prSet presAssocID="{F2413A8D-0C4B-4456-AE4B-B4F57F1A7FD3}" presName="linear" presStyleCnt="0">
        <dgm:presLayoutVars>
          <dgm:dir/>
          <dgm:animLvl val="lvl"/>
          <dgm:resizeHandles val="exact"/>
        </dgm:presLayoutVars>
      </dgm:prSet>
      <dgm:spPr/>
    </dgm:pt>
    <dgm:pt modelId="{D4927B16-E6FC-47A5-A509-B3FB6D80C5F7}" type="pres">
      <dgm:prSet presAssocID="{F8FA8028-2426-4C88-B9E5-A6CDBD53F621}" presName="parentLin" presStyleCnt="0"/>
      <dgm:spPr/>
    </dgm:pt>
    <dgm:pt modelId="{988AE320-6817-4DF9-8E18-CB08B4E4F54E}" type="pres">
      <dgm:prSet presAssocID="{F8FA8028-2426-4C88-B9E5-A6CDBD53F621}" presName="parentLeftMargin" presStyleLbl="node1" presStyleIdx="0" presStyleCnt="4"/>
      <dgm:spPr/>
    </dgm:pt>
    <dgm:pt modelId="{74D2DACD-FDC6-4C83-BC22-94F5CCCFC655}" type="pres">
      <dgm:prSet presAssocID="{F8FA8028-2426-4C88-B9E5-A6CDBD53F621}" presName="parentText" presStyleLbl="node1" presStyleIdx="0" presStyleCnt="4">
        <dgm:presLayoutVars>
          <dgm:chMax val="0"/>
          <dgm:bulletEnabled val="1"/>
        </dgm:presLayoutVars>
      </dgm:prSet>
      <dgm:spPr/>
    </dgm:pt>
    <dgm:pt modelId="{70D4D034-9372-41A5-BE40-B55C4EB50216}" type="pres">
      <dgm:prSet presAssocID="{F8FA8028-2426-4C88-B9E5-A6CDBD53F621}" presName="negativeSpace" presStyleCnt="0"/>
      <dgm:spPr/>
    </dgm:pt>
    <dgm:pt modelId="{45D36E1F-41B3-4C4D-BA41-694D52234E47}" type="pres">
      <dgm:prSet presAssocID="{F8FA8028-2426-4C88-B9E5-A6CDBD53F621}" presName="childText" presStyleLbl="conFgAcc1" presStyleIdx="0" presStyleCnt="4">
        <dgm:presLayoutVars>
          <dgm:bulletEnabled val="1"/>
        </dgm:presLayoutVars>
      </dgm:prSet>
      <dgm:spPr/>
    </dgm:pt>
    <dgm:pt modelId="{685808B0-13BA-4AE0-A0A4-0AE7E8E71364}" type="pres">
      <dgm:prSet presAssocID="{C108C841-7C7F-4363-B8AC-D14088CF2832}" presName="spaceBetweenRectangles" presStyleCnt="0"/>
      <dgm:spPr/>
    </dgm:pt>
    <dgm:pt modelId="{DE6E31A3-DF18-4FDA-8D38-EC084D88B316}" type="pres">
      <dgm:prSet presAssocID="{ED3D6277-6463-40A4-AC83-D8ABA7F4F6BF}" presName="parentLin" presStyleCnt="0"/>
      <dgm:spPr/>
    </dgm:pt>
    <dgm:pt modelId="{A50D19DF-C483-493C-9EB2-E0E1245741D0}" type="pres">
      <dgm:prSet presAssocID="{ED3D6277-6463-40A4-AC83-D8ABA7F4F6BF}" presName="parentLeftMargin" presStyleLbl="node1" presStyleIdx="0" presStyleCnt="4"/>
      <dgm:spPr/>
    </dgm:pt>
    <dgm:pt modelId="{9FD202F6-9A0F-4780-8356-FCCE2A1A749D}" type="pres">
      <dgm:prSet presAssocID="{ED3D6277-6463-40A4-AC83-D8ABA7F4F6BF}" presName="parentText" presStyleLbl="node1" presStyleIdx="1" presStyleCnt="4">
        <dgm:presLayoutVars>
          <dgm:chMax val="0"/>
          <dgm:bulletEnabled val="1"/>
        </dgm:presLayoutVars>
      </dgm:prSet>
      <dgm:spPr/>
    </dgm:pt>
    <dgm:pt modelId="{06BC539F-5530-417A-9DDB-6CD4E931B6DD}" type="pres">
      <dgm:prSet presAssocID="{ED3D6277-6463-40A4-AC83-D8ABA7F4F6BF}" presName="negativeSpace" presStyleCnt="0"/>
      <dgm:spPr/>
    </dgm:pt>
    <dgm:pt modelId="{D485F306-0879-4CB9-B672-2AA19E9B8F1A}" type="pres">
      <dgm:prSet presAssocID="{ED3D6277-6463-40A4-AC83-D8ABA7F4F6BF}" presName="childText" presStyleLbl="conFgAcc1" presStyleIdx="1" presStyleCnt="4">
        <dgm:presLayoutVars>
          <dgm:bulletEnabled val="1"/>
        </dgm:presLayoutVars>
      </dgm:prSet>
      <dgm:spPr/>
    </dgm:pt>
    <dgm:pt modelId="{9FE8E954-5B52-4A22-BB92-003F3E0ACD90}" type="pres">
      <dgm:prSet presAssocID="{ED33AB55-E8D2-442F-8403-2EB2BC304D61}" presName="spaceBetweenRectangles" presStyleCnt="0"/>
      <dgm:spPr/>
    </dgm:pt>
    <dgm:pt modelId="{85420D04-519E-481A-8940-02BA95670A03}" type="pres">
      <dgm:prSet presAssocID="{FD9836E6-01A9-4509-B895-5C797DF5DE1D}" presName="parentLin" presStyleCnt="0"/>
      <dgm:spPr/>
    </dgm:pt>
    <dgm:pt modelId="{D68B1EEA-ED75-4A82-A346-C91F72182573}" type="pres">
      <dgm:prSet presAssocID="{FD9836E6-01A9-4509-B895-5C797DF5DE1D}" presName="parentLeftMargin" presStyleLbl="node1" presStyleIdx="1" presStyleCnt="4"/>
      <dgm:spPr/>
    </dgm:pt>
    <dgm:pt modelId="{1A123648-D4F1-419A-A1AD-76802E6B8C82}" type="pres">
      <dgm:prSet presAssocID="{FD9836E6-01A9-4509-B895-5C797DF5DE1D}" presName="parentText" presStyleLbl="node1" presStyleIdx="2" presStyleCnt="4">
        <dgm:presLayoutVars>
          <dgm:chMax val="0"/>
          <dgm:bulletEnabled val="1"/>
        </dgm:presLayoutVars>
      </dgm:prSet>
      <dgm:spPr/>
    </dgm:pt>
    <dgm:pt modelId="{F0690A7C-3B11-4AF4-A4EF-92C105176082}" type="pres">
      <dgm:prSet presAssocID="{FD9836E6-01A9-4509-B895-5C797DF5DE1D}" presName="negativeSpace" presStyleCnt="0"/>
      <dgm:spPr/>
    </dgm:pt>
    <dgm:pt modelId="{F410C12E-0179-46AA-B71F-277335742B0C}" type="pres">
      <dgm:prSet presAssocID="{FD9836E6-01A9-4509-B895-5C797DF5DE1D}" presName="childText" presStyleLbl="conFgAcc1" presStyleIdx="2" presStyleCnt="4">
        <dgm:presLayoutVars>
          <dgm:bulletEnabled val="1"/>
        </dgm:presLayoutVars>
      </dgm:prSet>
      <dgm:spPr/>
    </dgm:pt>
    <dgm:pt modelId="{66B0F50B-25C3-4CDF-BF6C-E617F965F564}" type="pres">
      <dgm:prSet presAssocID="{C4897AF1-7580-4938-89AA-23F88C86302D}" presName="spaceBetweenRectangles" presStyleCnt="0"/>
      <dgm:spPr/>
    </dgm:pt>
    <dgm:pt modelId="{71455202-FF3E-467E-952F-0867A9372EA6}" type="pres">
      <dgm:prSet presAssocID="{F2B20F3E-9048-4E11-9C3B-82B24D61DC0E}" presName="parentLin" presStyleCnt="0"/>
      <dgm:spPr/>
    </dgm:pt>
    <dgm:pt modelId="{E5425DF7-A67F-4E66-A906-5CAE93E353EA}" type="pres">
      <dgm:prSet presAssocID="{F2B20F3E-9048-4E11-9C3B-82B24D61DC0E}" presName="parentLeftMargin" presStyleLbl="node1" presStyleIdx="2" presStyleCnt="4"/>
      <dgm:spPr/>
    </dgm:pt>
    <dgm:pt modelId="{46C0E082-0E9B-4159-BA1C-C840077D6D01}" type="pres">
      <dgm:prSet presAssocID="{F2B20F3E-9048-4E11-9C3B-82B24D61DC0E}" presName="parentText" presStyleLbl="node1" presStyleIdx="3" presStyleCnt="4">
        <dgm:presLayoutVars>
          <dgm:chMax val="0"/>
          <dgm:bulletEnabled val="1"/>
        </dgm:presLayoutVars>
      </dgm:prSet>
      <dgm:spPr/>
    </dgm:pt>
    <dgm:pt modelId="{1F728654-78A4-4CE9-A5DE-E0C4CA3FE7EF}" type="pres">
      <dgm:prSet presAssocID="{F2B20F3E-9048-4E11-9C3B-82B24D61DC0E}" presName="negativeSpace" presStyleCnt="0"/>
      <dgm:spPr/>
    </dgm:pt>
    <dgm:pt modelId="{6A02CD5C-3CFC-486F-AD75-55E2FEEDB94F}" type="pres">
      <dgm:prSet presAssocID="{F2B20F3E-9048-4E11-9C3B-82B24D61DC0E}" presName="childText" presStyleLbl="conFgAcc1" presStyleIdx="3" presStyleCnt="4">
        <dgm:presLayoutVars>
          <dgm:bulletEnabled val="1"/>
        </dgm:presLayoutVars>
      </dgm:prSet>
      <dgm:spPr/>
    </dgm:pt>
  </dgm:ptLst>
  <dgm:cxnLst>
    <dgm:cxn modelId="{98491414-BBD8-4E96-B4A9-185B6EC32A75}" type="presOf" srcId="{F2B20F3E-9048-4E11-9C3B-82B24D61DC0E}" destId="{E5425DF7-A67F-4E66-A906-5CAE93E353EA}" srcOrd="0" destOrd="0" presId="urn:microsoft.com/office/officeart/2005/8/layout/list1"/>
    <dgm:cxn modelId="{C8438A2F-68FA-48CC-8552-419CE07E7B03}" type="presOf" srcId="{F2413A8D-0C4B-4456-AE4B-B4F57F1A7FD3}" destId="{DF083AA8-AFDC-4A6D-9879-DBBFB8B9BD85}" srcOrd="0" destOrd="0" presId="urn:microsoft.com/office/officeart/2005/8/layout/list1"/>
    <dgm:cxn modelId="{98EEDE3C-F538-4305-8B6B-1A7FE52D09E1}" type="presOf" srcId="{ED3D6277-6463-40A4-AC83-D8ABA7F4F6BF}" destId="{9FD202F6-9A0F-4780-8356-FCCE2A1A749D}" srcOrd="1" destOrd="0" presId="urn:microsoft.com/office/officeart/2005/8/layout/list1"/>
    <dgm:cxn modelId="{CCA14361-22CB-4E0D-B94C-37B7E7516D91}" srcId="{F2413A8D-0C4B-4456-AE4B-B4F57F1A7FD3}" destId="{ED3D6277-6463-40A4-AC83-D8ABA7F4F6BF}" srcOrd="1" destOrd="0" parTransId="{74593227-C454-4CC7-9907-5C1385D27DDE}" sibTransId="{ED33AB55-E8D2-442F-8403-2EB2BC304D61}"/>
    <dgm:cxn modelId="{E5867B68-F39E-49DE-88A9-F89F963F3DF8}" srcId="{F2413A8D-0C4B-4456-AE4B-B4F57F1A7FD3}" destId="{F2B20F3E-9048-4E11-9C3B-82B24D61DC0E}" srcOrd="3" destOrd="0" parTransId="{E6BD5A2D-25AA-4835-9279-52364F7B64A8}" sibTransId="{DE74EA48-9B10-4005-85F6-81032C48D9D4}"/>
    <dgm:cxn modelId="{7DD7FB70-A8B3-4D4F-9ED8-58A4253B7CD9}" srcId="{F2413A8D-0C4B-4456-AE4B-B4F57F1A7FD3}" destId="{FD9836E6-01A9-4509-B895-5C797DF5DE1D}" srcOrd="2" destOrd="0" parTransId="{A69A78A2-4442-4813-915A-9DC1D025F7B3}" sibTransId="{C4897AF1-7580-4938-89AA-23F88C86302D}"/>
    <dgm:cxn modelId="{43B72757-C2BF-488F-BEB6-34ED28F0F0F0}" type="presOf" srcId="{F8FA8028-2426-4C88-B9E5-A6CDBD53F621}" destId="{74D2DACD-FDC6-4C83-BC22-94F5CCCFC655}" srcOrd="1" destOrd="0" presId="urn:microsoft.com/office/officeart/2005/8/layout/list1"/>
    <dgm:cxn modelId="{911BE584-5C13-4F5A-AB20-FE486AA5A1EC}" type="presOf" srcId="{F8FA8028-2426-4C88-B9E5-A6CDBD53F621}" destId="{988AE320-6817-4DF9-8E18-CB08B4E4F54E}" srcOrd="0" destOrd="0" presId="urn:microsoft.com/office/officeart/2005/8/layout/list1"/>
    <dgm:cxn modelId="{E48BC895-CCBF-48D2-B807-9B8FDFF2A544}" type="presOf" srcId="{FD9836E6-01A9-4509-B895-5C797DF5DE1D}" destId="{D68B1EEA-ED75-4A82-A346-C91F72182573}" srcOrd="0" destOrd="0" presId="urn:microsoft.com/office/officeart/2005/8/layout/list1"/>
    <dgm:cxn modelId="{A919F29F-7EBF-4950-AC70-2544E2CD468F}" type="presOf" srcId="{ED3D6277-6463-40A4-AC83-D8ABA7F4F6BF}" destId="{A50D19DF-C483-493C-9EB2-E0E1245741D0}" srcOrd="0" destOrd="0" presId="urn:microsoft.com/office/officeart/2005/8/layout/list1"/>
    <dgm:cxn modelId="{B76B6FA0-E703-4E24-85AF-1528867F7972}" type="presOf" srcId="{FD9836E6-01A9-4509-B895-5C797DF5DE1D}" destId="{1A123648-D4F1-419A-A1AD-76802E6B8C82}" srcOrd="1" destOrd="0" presId="urn:microsoft.com/office/officeart/2005/8/layout/list1"/>
    <dgm:cxn modelId="{8ECF8DBD-9337-4990-B068-00A3E88D3E18}" type="presOf" srcId="{F2B20F3E-9048-4E11-9C3B-82B24D61DC0E}" destId="{46C0E082-0E9B-4159-BA1C-C840077D6D01}" srcOrd="1" destOrd="0" presId="urn:microsoft.com/office/officeart/2005/8/layout/list1"/>
    <dgm:cxn modelId="{B00916E6-2D86-470A-8C3B-650090662DD9}" srcId="{F2413A8D-0C4B-4456-AE4B-B4F57F1A7FD3}" destId="{F8FA8028-2426-4C88-B9E5-A6CDBD53F621}" srcOrd="0" destOrd="0" parTransId="{52F3CD3A-C5B4-45CE-BF99-308FCD8F508D}" sibTransId="{C108C841-7C7F-4363-B8AC-D14088CF2832}"/>
    <dgm:cxn modelId="{7ABF6BA7-BA81-466E-ACF7-3687B6A78B83}" type="presParOf" srcId="{DF083AA8-AFDC-4A6D-9879-DBBFB8B9BD85}" destId="{D4927B16-E6FC-47A5-A509-B3FB6D80C5F7}" srcOrd="0" destOrd="0" presId="urn:microsoft.com/office/officeart/2005/8/layout/list1"/>
    <dgm:cxn modelId="{AF50B152-488B-4FB2-9681-10BAE6CDB2A5}" type="presParOf" srcId="{D4927B16-E6FC-47A5-A509-B3FB6D80C5F7}" destId="{988AE320-6817-4DF9-8E18-CB08B4E4F54E}" srcOrd="0" destOrd="0" presId="urn:microsoft.com/office/officeart/2005/8/layout/list1"/>
    <dgm:cxn modelId="{0D02FA9E-D852-494C-88C6-9F1D35B9A0EA}" type="presParOf" srcId="{D4927B16-E6FC-47A5-A509-B3FB6D80C5F7}" destId="{74D2DACD-FDC6-4C83-BC22-94F5CCCFC655}" srcOrd="1" destOrd="0" presId="urn:microsoft.com/office/officeart/2005/8/layout/list1"/>
    <dgm:cxn modelId="{B9498F18-EEBF-4B17-AF5A-C7CF6C567124}" type="presParOf" srcId="{DF083AA8-AFDC-4A6D-9879-DBBFB8B9BD85}" destId="{70D4D034-9372-41A5-BE40-B55C4EB50216}" srcOrd="1" destOrd="0" presId="urn:microsoft.com/office/officeart/2005/8/layout/list1"/>
    <dgm:cxn modelId="{3FBBF726-9D60-4580-B224-3E23E81B4F79}" type="presParOf" srcId="{DF083AA8-AFDC-4A6D-9879-DBBFB8B9BD85}" destId="{45D36E1F-41B3-4C4D-BA41-694D52234E47}" srcOrd="2" destOrd="0" presId="urn:microsoft.com/office/officeart/2005/8/layout/list1"/>
    <dgm:cxn modelId="{17422A67-D703-4CFA-9127-C15C1B96E45A}" type="presParOf" srcId="{DF083AA8-AFDC-4A6D-9879-DBBFB8B9BD85}" destId="{685808B0-13BA-4AE0-A0A4-0AE7E8E71364}" srcOrd="3" destOrd="0" presId="urn:microsoft.com/office/officeart/2005/8/layout/list1"/>
    <dgm:cxn modelId="{2D7F1B09-3589-4663-A3D5-E4A3FE58AE15}" type="presParOf" srcId="{DF083AA8-AFDC-4A6D-9879-DBBFB8B9BD85}" destId="{DE6E31A3-DF18-4FDA-8D38-EC084D88B316}" srcOrd="4" destOrd="0" presId="urn:microsoft.com/office/officeart/2005/8/layout/list1"/>
    <dgm:cxn modelId="{AED6E525-67B8-4DA7-AAA6-6D1FBA8D2C32}" type="presParOf" srcId="{DE6E31A3-DF18-4FDA-8D38-EC084D88B316}" destId="{A50D19DF-C483-493C-9EB2-E0E1245741D0}" srcOrd="0" destOrd="0" presId="urn:microsoft.com/office/officeart/2005/8/layout/list1"/>
    <dgm:cxn modelId="{2852E753-49DA-420F-BF82-F6B9780ACD67}" type="presParOf" srcId="{DE6E31A3-DF18-4FDA-8D38-EC084D88B316}" destId="{9FD202F6-9A0F-4780-8356-FCCE2A1A749D}" srcOrd="1" destOrd="0" presId="urn:microsoft.com/office/officeart/2005/8/layout/list1"/>
    <dgm:cxn modelId="{5DB9BC9F-FC31-4BFE-B46A-A485DB7980EB}" type="presParOf" srcId="{DF083AA8-AFDC-4A6D-9879-DBBFB8B9BD85}" destId="{06BC539F-5530-417A-9DDB-6CD4E931B6DD}" srcOrd="5" destOrd="0" presId="urn:microsoft.com/office/officeart/2005/8/layout/list1"/>
    <dgm:cxn modelId="{FCAC9343-1B7A-49B1-B20F-1A275EF8755E}" type="presParOf" srcId="{DF083AA8-AFDC-4A6D-9879-DBBFB8B9BD85}" destId="{D485F306-0879-4CB9-B672-2AA19E9B8F1A}" srcOrd="6" destOrd="0" presId="urn:microsoft.com/office/officeart/2005/8/layout/list1"/>
    <dgm:cxn modelId="{4BA14DA0-1CAA-43D5-8350-21B655E7C602}" type="presParOf" srcId="{DF083AA8-AFDC-4A6D-9879-DBBFB8B9BD85}" destId="{9FE8E954-5B52-4A22-BB92-003F3E0ACD90}" srcOrd="7" destOrd="0" presId="urn:microsoft.com/office/officeart/2005/8/layout/list1"/>
    <dgm:cxn modelId="{BC5435C5-8C9D-4C9F-8577-839458928161}" type="presParOf" srcId="{DF083AA8-AFDC-4A6D-9879-DBBFB8B9BD85}" destId="{85420D04-519E-481A-8940-02BA95670A03}" srcOrd="8" destOrd="0" presId="urn:microsoft.com/office/officeart/2005/8/layout/list1"/>
    <dgm:cxn modelId="{DB762E4A-1D6F-423C-BF29-0A187BC1F986}" type="presParOf" srcId="{85420D04-519E-481A-8940-02BA95670A03}" destId="{D68B1EEA-ED75-4A82-A346-C91F72182573}" srcOrd="0" destOrd="0" presId="urn:microsoft.com/office/officeart/2005/8/layout/list1"/>
    <dgm:cxn modelId="{3A9F7137-F796-4B4C-BA80-05654D348F15}" type="presParOf" srcId="{85420D04-519E-481A-8940-02BA95670A03}" destId="{1A123648-D4F1-419A-A1AD-76802E6B8C82}" srcOrd="1" destOrd="0" presId="urn:microsoft.com/office/officeart/2005/8/layout/list1"/>
    <dgm:cxn modelId="{8093FF97-E102-4363-950A-6E37D722F98F}" type="presParOf" srcId="{DF083AA8-AFDC-4A6D-9879-DBBFB8B9BD85}" destId="{F0690A7C-3B11-4AF4-A4EF-92C105176082}" srcOrd="9" destOrd="0" presId="urn:microsoft.com/office/officeart/2005/8/layout/list1"/>
    <dgm:cxn modelId="{EC440A58-3775-448F-9202-66A54FDF337F}" type="presParOf" srcId="{DF083AA8-AFDC-4A6D-9879-DBBFB8B9BD85}" destId="{F410C12E-0179-46AA-B71F-277335742B0C}" srcOrd="10" destOrd="0" presId="urn:microsoft.com/office/officeart/2005/8/layout/list1"/>
    <dgm:cxn modelId="{276837DA-5A84-47A6-944D-E98679D79A90}" type="presParOf" srcId="{DF083AA8-AFDC-4A6D-9879-DBBFB8B9BD85}" destId="{66B0F50B-25C3-4CDF-BF6C-E617F965F564}" srcOrd="11" destOrd="0" presId="urn:microsoft.com/office/officeart/2005/8/layout/list1"/>
    <dgm:cxn modelId="{BCBC2399-7E0B-437F-AB8D-40B447AA943D}" type="presParOf" srcId="{DF083AA8-AFDC-4A6D-9879-DBBFB8B9BD85}" destId="{71455202-FF3E-467E-952F-0867A9372EA6}" srcOrd="12" destOrd="0" presId="urn:microsoft.com/office/officeart/2005/8/layout/list1"/>
    <dgm:cxn modelId="{F14EBCA6-4E67-475B-B638-FFD98F007076}" type="presParOf" srcId="{71455202-FF3E-467E-952F-0867A9372EA6}" destId="{E5425DF7-A67F-4E66-A906-5CAE93E353EA}" srcOrd="0" destOrd="0" presId="urn:microsoft.com/office/officeart/2005/8/layout/list1"/>
    <dgm:cxn modelId="{CB687ED3-EC2A-435C-9B4A-634511DC9C8E}" type="presParOf" srcId="{71455202-FF3E-467E-952F-0867A9372EA6}" destId="{46C0E082-0E9B-4159-BA1C-C840077D6D01}" srcOrd="1" destOrd="0" presId="urn:microsoft.com/office/officeart/2005/8/layout/list1"/>
    <dgm:cxn modelId="{D7311F34-6A6B-4905-98A8-41EE68B536EA}" type="presParOf" srcId="{DF083AA8-AFDC-4A6D-9879-DBBFB8B9BD85}" destId="{1F728654-78A4-4CE9-A5DE-E0C4CA3FE7EF}" srcOrd="13" destOrd="0" presId="urn:microsoft.com/office/officeart/2005/8/layout/list1"/>
    <dgm:cxn modelId="{69F09BFB-E43E-409F-9B19-A10D7086FDBB}" type="presParOf" srcId="{DF083AA8-AFDC-4A6D-9879-DBBFB8B9BD85}" destId="{6A02CD5C-3CFC-486F-AD75-55E2FEEDB94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8CC454E-379C-417D-BFB6-24109D67C3B8}" type="doc">
      <dgm:prSet loTypeId="urn:microsoft.com/office/officeart/2005/8/layout/list1" loCatId="list" qsTypeId="urn:microsoft.com/office/officeart/2005/8/quickstyle/simple3" qsCatId="simple" csTypeId="urn:microsoft.com/office/officeart/2005/8/colors/accent2_3" csCatId="accent2" phldr="1"/>
      <dgm:spPr/>
      <dgm:t>
        <a:bodyPr/>
        <a:lstStyle/>
        <a:p>
          <a:endParaRPr lang="es-EC"/>
        </a:p>
      </dgm:t>
    </dgm:pt>
    <dgm:pt modelId="{1AF5BA44-1F1C-40F3-BD2D-C8F414834728}">
      <dgm:prSet phldrT="[Texto]" custT="1"/>
      <dgm:spPr/>
      <dgm:t>
        <a:bodyPr/>
        <a:lstStyle/>
        <a:p>
          <a:r>
            <a:rPr lang="es-EC" sz="1500" dirty="0">
              <a:latin typeface="Segoe UI" panose="020B0502040204020203" pitchFamily="34" charset="0"/>
              <a:cs typeface="Segoe UI" panose="020B0502040204020203" pitchFamily="34" charset="0"/>
            </a:rPr>
            <a:t>A través de los instrumentos de investigación se identifico que tanto el GAD parroquial como los prestadores de servicios turísticos cuentan con la predisposición para participar el proyecto que incentiven el turismo en Nayón</a:t>
          </a:r>
        </a:p>
      </dgm:t>
    </dgm:pt>
    <dgm:pt modelId="{B98D87CE-8F39-410D-8B4C-F16F4C03795F}" type="parTrans" cxnId="{61F8F775-F489-4B66-803D-2476F2376C33}">
      <dgm:prSet/>
      <dgm:spPr/>
      <dgm:t>
        <a:bodyPr/>
        <a:lstStyle/>
        <a:p>
          <a:endParaRPr lang="es-EC" sz="1500"/>
        </a:p>
      </dgm:t>
    </dgm:pt>
    <dgm:pt modelId="{C30F284E-337D-450B-9606-908EDCAFFC12}" type="sibTrans" cxnId="{61F8F775-F489-4B66-803D-2476F2376C33}">
      <dgm:prSet/>
      <dgm:spPr/>
      <dgm:t>
        <a:bodyPr/>
        <a:lstStyle/>
        <a:p>
          <a:endParaRPr lang="es-EC" sz="1500"/>
        </a:p>
      </dgm:t>
    </dgm:pt>
    <dgm:pt modelId="{D41D71F2-938E-41E6-AE9C-9D5D7953EA82}">
      <dgm:prSet phldrT="[Texto]" custT="1"/>
      <dgm:spPr/>
      <dgm:t>
        <a:bodyPr/>
        <a:lstStyle/>
        <a:p>
          <a:r>
            <a:rPr lang="es-EC" sz="1500" dirty="0"/>
            <a:t>La propuesta de la investigación esta enfocada en el perfil del visitante que se obtuvo de acuerdo a las encuestas realizadas, con ello se busca impulsar el ámbito natural y cultural de la parroquia y que el turismo represente una oportunidad para todos los moradores de la parroquia.</a:t>
          </a:r>
        </a:p>
      </dgm:t>
    </dgm:pt>
    <dgm:pt modelId="{6325D030-0DAE-4E61-B968-322A26B3251E}" type="parTrans" cxnId="{1C3862C0-BB7B-44F5-9A96-F4B68BBB09EC}">
      <dgm:prSet/>
      <dgm:spPr/>
      <dgm:t>
        <a:bodyPr/>
        <a:lstStyle/>
        <a:p>
          <a:endParaRPr lang="es-EC" sz="1500"/>
        </a:p>
      </dgm:t>
    </dgm:pt>
    <dgm:pt modelId="{4E986299-9115-4740-AF0A-EEBDFF064CB0}" type="sibTrans" cxnId="{1C3862C0-BB7B-44F5-9A96-F4B68BBB09EC}">
      <dgm:prSet/>
      <dgm:spPr/>
      <dgm:t>
        <a:bodyPr/>
        <a:lstStyle/>
        <a:p>
          <a:endParaRPr lang="es-EC" sz="1500"/>
        </a:p>
      </dgm:t>
    </dgm:pt>
    <dgm:pt modelId="{55F4CDFF-E2DB-41E7-A31A-95EF0FFE278C}">
      <dgm:prSet phldrT="[Texto]" custT="1"/>
      <dgm:spPr/>
      <dgm:t>
        <a:bodyPr/>
        <a:lstStyle/>
        <a:p>
          <a:r>
            <a:rPr lang="es-ES" sz="1500" dirty="0">
              <a:latin typeface="Segoe UI" panose="020B0502040204020203" pitchFamily="34" charset="0"/>
              <a:ea typeface="Arial" panose="020B0604020202020204" pitchFamily="34" charset="0"/>
              <a:cs typeface="Segoe UI" panose="020B0502040204020203" pitchFamily="34" charset="0"/>
            </a:rPr>
            <a:t>La pandemia causó que algunos recursos turísticos cierren sus puertas por falta de visitantes, mientras que, otros aprovecharon este tiempo para innovar su servicio</a:t>
          </a:r>
          <a:endParaRPr lang="es-EC" sz="1500" dirty="0"/>
        </a:p>
      </dgm:t>
    </dgm:pt>
    <dgm:pt modelId="{D199BAE8-CBAE-48E4-ADF6-E02FC4FEFAD4}" type="parTrans" cxnId="{BAD8B389-1C77-4629-92D8-51F65AA32EA4}">
      <dgm:prSet/>
      <dgm:spPr/>
      <dgm:t>
        <a:bodyPr/>
        <a:lstStyle/>
        <a:p>
          <a:endParaRPr lang="es-EC" sz="1500"/>
        </a:p>
      </dgm:t>
    </dgm:pt>
    <dgm:pt modelId="{8752F6DD-B432-4D03-9AA6-5882FB7EDE9D}" type="sibTrans" cxnId="{BAD8B389-1C77-4629-92D8-51F65AA32EA4}">
      <dgm:prSet/>
      <dgm:spPr/>
      <dgm:t>
        <a:bodyPr/>
        <a:lstStyle/>
        <a:p>
          <a:endParaRPr lang="es-EC" sz="1500"/>
        </a:p>
      </dgm:t>
    </dgm:pt>
    <dgm:pt modelId="{9E4F0C8B-EF9C-4F2F-8178-8297BE0EAB97}" type="pres">
      <dgm:prSet presAssocID="{28CC454E-379C-417D-BFB6-24109D67C3B8}" presName="linear" presStyleCnt="0">
        <dgm:presLayoutVars>
          <dgm:dir/>
          <dgm:animLvl val="lvl"/>
          <dgm:resizeHandles val="exact"/>
        </dgm:presLayoutVars>
      </dgm:prSet>
      <dgm:spPr/>
    </dgm:pt>
    <dgm:pt modelId="{717E2DAD-D1A6-418D-B96A-ABF269B949A8}" type="pres">
      <dgm:prSet presAssocID="{1AF5BA44-1F1C-40F3-BD2D-C8F414834728}" presName="parentLin" presStyleCnt="0"/>
      <dgm:spPr/>
    </dgm:pt>
    <dgm:pt modelId="{5824782A-BCF8-4ABE-A26C-B8981F310C2A}" type="pres">
      <dgm:prSet presAssocID="{1AF5BA44-1F1C-40F3-BD2D-C8F414834728}" presName="parentLeftMargin" presStyleLbl="node1" presStyleIdx="0" presStyleCnt="3"/>
      <dgm:spPr/>
    </dgm:pt>
    <dgm:pt modelId="{AADC5A47-B7CF-4D28-93FF-0978027A123B}" type="pres">
      <dgm:prSet presAssocID="{1AF5BA44-1F1C-40F3-BD2D-C8F414834728}" presName="parentText" presStyleLbl="node1" presStyleIdx="0" presStyleCnt="3">
        <dgm:presLayoutVars>
          <dgm:chMax val="0"/>
          <dgm:bulletEnabled val="1"/>
        </dgm:presLayoutVars>
      </dgm:prSet>
      <dgm:spPr/>
    </dgm:pt>
    <dgm:pt modelId="{CFA1B947-D856-4904-9D03-D9577500F670}" type="pres">
      <dgm:prSet presAssocID="{1AF5BA44-1F1C-40F3-BD2D-C8F414834728}" presName="negativeSpace" presStyleCnt="0"/>
      <dgm:spPr/>
    </dgm:pt>
    <dgm:pt modelId="{F6ABC121-C911-40E2-84E4-9249C6A8B7E0}" type="pres">
      <dgm:prSet presAssocID="{1AF5BA44-1F1C-40F3-BD2D-C8F414834728}" presName="childText" presStyleLbl="conFgAcc1" presStyleIdx="0" presStyleCnt="3">
        <dgm:presLayoutVars>
          <dgm:bulletEnabled val="1"/>
        </dgm:presLayoutVars>
      </dgm:prSet>
      <dgm:spPr/>
    </dgm:pt>
    <dgm:pt modelId="{0B8D40A1-D44B-43BD-A30C-40F0254AD564}" type="pres">
      <dgm:prSet presAssocID="{C30F284E-337D-450B-9606-908EDCAFFC12}" presName="spaceBetweenRectangles" presStyleCnt="0"/>
      <dgm:spPr/>
    </dgm:pt>
    <dgm:pt modelId="{4EDC685F-D7DF-4763-BADC-82B93E64C582}" type="pres">
      <dgm:prSet presAssocID="{D41D71F2-938E-41E6-AE9C-9D5D7953EA82}" presName="parentLin" presStyleCnt="0"/>
      <dgm:spPr/>
    </dgm:pt>
    <dgm:pt modelId="{F47DFC16-D0C8-4B65-9CA2-4F8C4118388C}" type="pres">
      <dgm:prSet presAssocID="{D41D71F2-938E-41E6-AE9C-9D5D7953EA82}" presName="parentLeftMargin" presStyleLbl="node1" presStyleIdx="0" presStyleCnt="3"/>
      <dgm:spPr/>
    </dgm:pt>
    <dgm:pt modelId="{20D5BA35-9B3A-412C-B739-D3E724878946}" type="pres">
      <dgm:prSet presAssocID="{D41D71F2-938E-41E6-AE9C-9D5D7953EA82}" presName="parentText" presStyleLbl="node1" presStyleIdx="1" presStyleCnt="3">
        <dgm:presLayoutVars>
          <dgm:chMax val="0"/>
          <dgm:bulletEnabled val="1"/>
        </dgm:presLayoutVars>
      </dgm:prSet>
      <dgm:spPr/>
    </dgm:pt>
    <dgm:pt modelId="{C3DFA432-B34E-4064-B58A-73495AC6CDAC}" type="pres">
      <dgm:prSet presAssocID="{D41D71F2-938E-41E6-AE9C-9D5D7953EA82}" presName="negativeSpace" presStyleCnt="0"/>
      <dgm:spPr/>
    </dgm:pt>
    <dgm:pt modelId="{766B1B66-2227-43AD-9EF0-4450AFB07C2C}" type="pres">
      <dgm:prSet presAssocID="{D41D71F2-938E-41E6-AE9C-9D5D7953EA82}" presName="childText" presStyleLbl="conFgAcc1" presStyleIdx="1" presStyleCnt="3">
        <dgm:presLayoutVars>
          <dgm:bulletEnabled val="1"/>
        </dgm:presLayoutVars>
      </dgm:prSet>
      <dgm:spPr/>
    </dgm:pt>
    <dgm:pt modelId="{81043115-7AFA-463B-9312-D90B2434CDF5}" type="pres">
      <dgm:prSet presAssocID="{4E986299-9115-4740-AF0A-EEBDFF064CB0}" presName="spaceBetweenRectangles" presStyleCnt="0"/>
      <dgm:spPr/>
    </dgm:pt>
    <dgm:pt modelId="{2397C61B-4D36-48BD-9934-B8F5AB7B8E64}" type="pres">
      <dgm:prSet presAssocID="{55F4CDFF-E2DB-41E7-A31A-95EF0FFE278C}" presName="parentLin" presStyleCnt="0"/>
      <dgm:spPr/>
    </dgm:pt>
    <dgm:pt modelId="{F5AF7663-B84E-4E44-8696-2EBEE27F8686}" type="pres">
      <dgm:prSet presAssocID="{55F4CDFF-E2DB-41E7-A31A-95EF0FFE278C}" presName="parentLeftMargin" presStyleLbl="node1" presStyleIdx="1" presStyleCnt="3"/>
      <dgm:spPr/>
    </dgm:pt>
    <dgm:pt modelId="{7355154E-3AB6-48BD-98DB-33BC5ADC5396}" type="pres">
      <dgm:prSet presAssocID="{55F4CDFF-E2DB-41E7-A31A-95EF0FFE278C}" presName="parentText" presStyleLbl="node1" presStyleIdx="2" presStyleCnt="3">
        <dgm:presLayoutVars>
          <dgm:chMax val="0"/>
          <dgm:bulletEnabled val="1"/>
        </dgm:presLayoutVars>
      </dgm:prSet>
      <dgm:spPr/>
    </dgm:pt>
    <dgm:pt modelId="{64D93B5E-F5B3-4AC1-9A45-E3BBC0A16810}" type="pres">
      <dgm:prSet presAssocID="{55F4CDFF-E2DB-41E7-A31A-95EF0FFE278C}" presName="negativeSpace" presStyleCnt="0"/>
      <dgm:spPr/>
    </dgm:pt>
    <dgm:pt modelId="{0227874E-6F70-4154-9E5B-57D3D73EA14F}" type="pres">
      <dgm:prSet presAssocID="{55F4CDFF-E2DB-41E7-A31A-95EF0FFE278C}" presName="childText" presStyleLbl="conFgAcc1" presStyleIdx="2" presStyleCnt="3">
        <dgm:presLayoutVars>
          <dgm:bulletEnabled val="1"/>
        </dgm:presLayoutVars>
      </dgm:prSet>
      <dgm:spPr/>
    </dgm:pt>
  </dgm:ptLst>
  <dgm:cxnLst>
    <dgm:cxn modelId="{10ED674B-7DF9-4E41-B078-06737D0733CA}" type="presOf" srcId="{55F4CDFF-E2DB-41E7-A31A-95EF0FFE278C}" destId="{7355154E-3AB6-48BD-98DB-33BC5ADC5396}" srcOrd="1" destOrd="0" presId="urn:microsoft.com/office/officeart/2005/8/layout/list1"/>
    <dgm:cxn modelId="{EA55024E-81F0-438A-82A0-A4B8FE81ED1C}" type="presOf" srcId="{D41D71F2-938E-41E6-AE9C-9D5D7953EA82}" destId="{F47DFC16-D0C8-4B65-9CA2-4F8C4118388C}" srcOrd="0" destOrd="0" presId="urn:microsoft.com/office/officeart/2005/8/layout/list1"/>
    <dgm:cxn modelId="{61F8F775-F489-4B66-803D-2476F2376C33}" srcId="{28CC454E-379C-417D-BFB6-24109D67C3B8}" destId="{1AF5BA44-1F1C-40F3-BD2D-C8F414834728}" srcOrd="0" destOrd="0" parTransId="{B98D87CE-8F39-410D-8B4C-F16F4C03795F}" sibTransId="{C30F284E-337D-450B-9606-908EDCAFFC12}"/>
    <dgm:cxn modelId="{C8490D7B-1129-43BF-AFDE-AECF7604A06C}" type="presOf" srcId="{1AF5BA44-1F1C-40F3-BD2D-C8F414834728}" destId="{5824782A-BCF8-4ABE-A26C-B8981F310C2A}" srcOrd="0" destOrd="0" presId="urn:microsoft.com/office/officeart/2005/8/layout/list1"/>
    <dgm:cxn modelId="{BAD8B389-1C77-4629-92D8-51F65AA32EA4}" srcId="{28CC454E-379C-417D-BFB6-24109D67C3B8}" destId="{55F4CDFF-E2DB-41E7-A31A-95EF0FFE278C}" srcOrd="2" destOrd="0" parTransId="{D199BAE8-CBAE-48E4-ADF6-E02FC4FEFAD4}" sibTransId="{8752F6DD-B432-4D03-9AA6-5882FB7EDE9D}"/>
    <dgm:cxn modelId="{250DA6B6-64BC-4534-90BD-E627E601F5C9}" type="presOf" srcId="{1AF5BA44-1F1C-40F3-BD2D-C8F414834728}" destId="{AADC5A47-B7CF-4D28-93FF-0978027A123B}" srcOrd="1" destOrd="0" presId="urn:microsoft.com/office/officeart/2005/8/layout/list1"/>
    <dgm:cxn modelId="{B094AEB8-FD3D-4471-9728-4927EB2A8EC2}" type="presOf" srcId="{55F4CDFF-E2DB-41E7-A31A-95EF0FFE278C}" destId="{F5AF7663-B84E-4E44-8696-2EBEE27F8686}" srcOrd="0" destOrd="0" presId="urn:microsoft.com/office/officeart/2005/8/layout/list1"/>
    <dgm:cxn modelId="{1C3862C0-BB7B-44F5-9A96-F4B68BBB09EC}" srcId="{28CC454E-379C-417D-BFB6-24109D67C3B8}" destId="{D41D71F2-938E-41E6-AE9C-9D5D7953EA82}" srcOrd="1" destOrd="0" parTransId="{6325D030-0DAE-4E61-B968-322A26B3251E}" sibTransId="{4E986299-9115-4740-AF0A-EEBDFF064CB0}"/>
    <dgm:cxn modelId="{20BBA1EF-5E22-4594-BA45-D64BA83C327A}" type="presOf" srcId="{28CC454E-379C-417D-BFB6-24109D67C3B8}" destId="{9E4F0C8B-EF9C-4F2F-8178-8297BE0EAB97}" srcOrd="0" destOrd="0" presId="urn:microsoft.com/office/officeart/2005/8/layout/list1"/>
    <dgm:cxn modelId="{0E6236FE-AB66-4094-A425-2EC6137CC719}" type="presOf" srcId="{D41D71F2-938E-41E6-AE9C-9D5D7953EA82}" destId="{20D5BA35-9B3A-412C-B739-D3E724878946}" srcOrd="1" destOrd="0" presId="urn:microsoft.com/office/officeart/2005/8/layout/list1"/>
    <dgm:cxn modelId="{AFB9379C-F0E1-465D-A35F-CB0B8D50DA5F}" type="presParOf" srcId="{9E4F0C8B-EF9C-4F2F-8178-8297BE0EAB97}" destId="{717E2DAD-D1A6-418D-B96A-ABF269B949A8}" srcOrd="0" destOrd="0" presId="urn:microsoft.com/office/officeart/2005/8/layout/list1"/>
    <dgm:cxn modelId="{6A81271F-6842-49AE-A3C4-B98570685D70}" type="presParOf" srcId="{717E2DAD-D1A6-418D-B96A-ABF269B949A8}" destId="{5824782A-BCF8-4ABE-A26C-B8981F310C2A}" srcOrd="0" destOrd="0" presId="urn:microsoft.com/office/officeart/2005/8/layout/list1"/>
    <dgm:cxn modelId="{BC306CA9-7A72-4054-9174-FF85F6D40AC0}" type="presParOf" srcId="{717E2DAD-D1A6-418D-B96A-ABF269B949A8}" destId="{AADC5A47-B7CF-4D28-93FF-0978027A123B}" srcOrd="1" destOrd="0" presId="urn:microsoft.com/office/officeart/2005/8/layout/list1"/>
    <dgm:cxn modelId="{5608F752-8CE3-4D8E-B3F8-9361BF98DE3C}" type="presParOf" srcId="{9E4F0C8B-EF9C-4F2F-8178-8297BE0EAB97}" destId="{CFA1B947-D856-4904-9D03-D9577500F670}" srcOrd="1" destOrd="0" presId="urn:microsoft.com/office/officeart/2005/8/layout/list1"/>
    <dgm:cxn modelId="{74F3CFE7-5621-4BE8-86BA-0774796F783D}" type="presParOf" srcId="{9E4F0C8B-EF9C-4F2F-8178-8297BE0EAB97}" destId="{F6ABC121-C911-40E2-84E4-9249C6A8B7E0}" srcOrd="2" destOrd="0" presId="urn:microsoft.com/office/officeart/2005/8/layout/list1"/>
    <dgm:cxn modelId="{FACCD51F-716A-4749-A10A-564B4AE22715}" type="presParOf" srcId="{9E4F0C8B-EF9C-4F2F-8178-8297BE0EAB97}" destId="{0B8D40A1-D44B-43BD-A30C-40F0254AD564}" srcOrd="3" destOrd="0" presId="urn:microsoft.com/office/officeart/2005/8/layout/list1"/>
    <dgm:cxn modelId="{6FB36154-C473-464A-9E13-A95D4806343B}" type="presParOf" srcId="{9E4F0C8B-EF9C-4F2F-8178-8297BE0EAB97}" destId="{4EDC685F-D7DF-4763-BADC-82B93E64C582}" srcOrd="4" destOrd="0" presId="urn:microsoft.com/office/officeart/2005/8/layout/list1"/>
    <dgm:cxn modelId="{66203CD7-89A1-4022-9068-BD87C82956F2}" type="presParOf" srcId="{4EDC685F-D7DF-4763-BADC-82B93E64C582}" destId="{F47DFC16-D0C8-4B65-9CA2-4F8C4118388C}" srcOrd="0" destOrd="0" presId="urn:microsoft.com/office/officeart/2005/8/layout/list1"/>
    <dgm:cxn modelId="{973BA8D5-FB69-4E8B-9145-B2B87405F868}" type="presParOf" srcId="{4EDC685F-D7DF-4763-BADC-82B93E64C582}" destId="{20D5BA35-9B3A-412C-B739-D3E724878946}" srcOrd="1" destOrd="0" presId="urn:microsoft.com/office/officeart/2005/8/layout/list1"/>
    <dgm:cxn modelId="{2FD942F7-073B-4955-B853-7B1AB0F176AE}" type="presParOf" srcId="{9E4F0C8B-EF9C-4F2F-8178-8297BE0EAB97}" destId="{C3DFA432-B34E-4064-B58A-73495AC6CDAC}" srcOrd="5" destOrd="0" presId="urn:microsoft.com/office/officeart/2005/8/layout/list1"/>
    <dgm:cxn modelId="{B51F1E9F-5B7A-43B1-9303-283187E473F9}" type="presParOf" srcId="{9E4F0C8B-EF9C-4F2F-8178-8297BE0EAB97}" destId="{766B1B66-2227-43AD-9EF0-4450AFB07C2C}" srcOrd="6" destOrd="0" presId="urn:microsoft.com/office/officeart/2005/8/layout/list1"/>
    <dgm:cxn modelId="{3B190E2D-0662-42B5-9EEB-5DF5B2F54CD0}" type="presParOf" srcId="{9E4F0C8B-EF9C-4F2F-8178-8297BE0EAB97}" destId="{81043115-7AFA-463B-9312-D90B2434CDF5}" srcOrd="7" destOrd="0" presId="urn:microsoft.com/office/officeart/2005/8/layout/list1"/>
    <dgm:cxn modelId="{0B9539CD-4C7F-4471-BDAD-EB9BB3536843}" type="presParOf" srcId="{9E4F0C8B-EF9C-4F2F-8178-8297BE0EAB97}" destId="{2397C61B-4D36-48BD-9934-B8F5AB7B8E64}" srcOrd="8" destOrd="0" presId="urn:microsoft.com/office/officeart/2005/8/layout/list1"/>
    <dgm:cxn modelId="{2672D473-155A-42B2-9054-9C6FD9EC54E0}" type="presParOf" srcId="{2397C61B-4D36-48BD-9934-B8F5AB7B8E64}" destId="{F5AF7663-B84E-4E44-8696-2EBEE27F8686}" srcOrd="0" destOrd="0" presId="urn:microsoft.com/office/officeart/2005/8/layout/list1"/>
    <dgm:cxn modelId="{A4589C05-A110-4898-A92E-445562120D86}" type="presParOf" srcId="{2397C61B-4D36-48BD-9934-B8F5AB7B8E64}" destId="{7355154E-3AB6-48BD-98DB-33BC5ADC5396}" srcOrd="1" destOrd="0" presId="urn:microsoft.com/office/officeart/2005/8/layout/list1"/>
    <dgm:cxn modelId="{488E3E54-EA6A-45A6-8B1E-5BA31E4B062D}" type="presParOf" srcId="{9E4F0C8B-EF9C-4F2F-8178-8297BE0EAB97}" destId="{64D93B5E-F5B3-4AC1-9A45-E3BBC0A16810}" srcOrd="9" destOrd="0" presId="urn:microsoft.com/office/officeart/2005/8/layout/list1"/>
    <dgm:cxn modelId="{08B31CE1-2524-42E0-9C7A-B6F836CD4994}" type="presParOf" srcId="{9E4F0C8B-EF9C-4F2F-8178-8297BE0EAB97}" destId="{0227874E-6F70-4154-9E5B-57D3D73EA14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A7DAD67-FBC1-44D2-86C8-94B483B13088}" type="doc">
      <dgm:prSet loTypeId="urn:microsoft.com/office/officeart/2008/layout/VerticalCurvedList" loCatId="list" qsTypeId="urn:microsoft.com/office/officeart/2005/8/quickstyle/simple3" qsCatId="simple" csTypeId="urn:microsoft.com/office/officeart/2005/8/colors/accent2_3" csCatId="accent2" phldr="1"/>
      <dgm:spPr/>
      <dgm:t>
        <a:bodyPr/>
        <a:lstStyle/>
        <a:p>
          <a:endParaRPr lang="es-EC"/>
        </a:p>
      </dgm:t>
    </dgm:pt>
    <dgm:pt modelId="{23BF91CA-5DCF-4655-8D23-5A1A60196594}">
      <dgm:prSet phldrT="[Texto]" custT="1"/>
      <dgm:spPr/>
      <dgm:t>
        <a:bodyPr/>
        <a:lstStyle/>
        <a:p>
          <a:r>
            <a:rPr lang="es-EC" sz="1600">
              <a:latin typeface="Segoe UI" panose="020B0502040204020203" pitchFamily="34" charset="0"/>
              <a:ea typeface="Arial" panose="020B0604020202020204" pitchFamily="34" charset="0"/>
              <a:cs typeface="Segoe UI" panose="020B0502040204020203" pitchFamily="34" charset="0"/>
            </a:rPr>
            <a:t>Se recomienda a las autoridades del GAD brindar apoyo continuo a los prestadores de servicios turísticos </a:t>
          </a:r>
          <a:endParaRPr lang="es-EC" sz="1600" dirty="0"/>
        </a:p>
      </dgm:t>
    </dgm:pt>
    <dgm:pt modelId="{14FBBABD-1D5F-4153-91D7-8E85514C2667}" type="parTrans" cxnId="{85E2F125-C3E6-43A4-A6C1-4127AE2C2FBB}">
      <dgm:prSet/>
      <dgm:spPr/>
      <dgm:t>
        <a:bodyPr/>
        <a:lstStyle/>
        <a:p>
          <a:endParaRPr lang="es-EC" sz="2400">
            <a:solidFill>
              <a:schemeClr val="tx1"/>
            </a:solidFill>
          </a:endParaRPr>
        </a:p>
      </dgm:t>
    </dgm:pt>
    <dgm:pt modelId="{C8F6ECC4-5606-4AE1-9417-C66C92E58BC1}" type="sibTrans" cxnId="{85E2F125-C3E6-43A4-A6C1-4127AE2C2FBB}">
      <dgm:prSet/>
      <dgm:spPr/>
      <dgm:t>
        <a:bodyPr/>
        <a:lstStyle/>
        <a:p>
          <a:endParaRPr lang="es-EC" sz="2400">
            <a:solidFill>
              <a:schemeClr val="tx1"/>
            </a:solidFill>
          </a:endParaRPr>
        </a:p>
      </dgm:t>
    </dgm:pt>
    <dgm:pt modelId="{A403A246-89E6-4B45-B4D0-3F6BC6B9A1FD}">
      <dgm:prSet phldrT="[Texto]" custT="1"/>
      <dgm:spPr/>
      <dgm:t>
        <a:bodyPr/>
        <a:lstStyle/>
        <a:p>
          <a:r>
            <a:rPr lang="es-EC" sz="1600">
              <a:latin typeface="Segoe UI" panose="020B0502040204020203" pitchFamily="34" charset="0"/>
              <a:ea typeface="Arial" panose="020B0604020202020204" pitchFamily="34" charset="0"/>
              <a:cs typeface="Segoe UI" panose="020B0502040204020203" pitchFamily="34" charset="0"/>
            </a:rPr>
            <a:t>Se recomienda a los prestadores de servicios turísticos, mantener una actualización de sus páginas web y redes sociales y en caso de no tener crearlas.</a:t>
          </a:r>
          <a:endParaRPr lang="es-EC" sz="1600" dirty="0"/>
        </a:p>
      </dgm:t>
    </dgm:pt>
    <dgm:pt modelId="{631EE344-7084-4874-888E-D7F4B6A38F5D}" type="parTrans" cxnId="{DE84B382-5E1A-4DCD-9354-D0F002D89F85}">
      <dgm:prSet/>
      <dgm:spPr/>
      <dgm:t>
        <a:bodyPr/>
        <a:lstStyle/>
        <a:p>
          <a:endParaRPr lang="es-EC" sz="2400">
            <a:solidFill>
              <a:schemeClr val="tx1"/>
            </a:solidFill>
          </a:endParaRPr>
        </a:p>
      </dgm:t>
    </dgm:pt>
    <dgm:pt modelId="{AC464322-6D1F-46AC-AE92-B183EFC0ECEE}" type="sibTrans" cxnId="{DE84B382-5E1A-4DCD-9354-D0F002D89F85}">
      <dgm:prSet/>
      <dgm:spPr/>
      <dgm:t>
        <a:bodyPr/>
        <a:lstStyle/>
        <a:p>
          <a:endParaRPr lang="es-EC" sz="2400">
            <a:solidFill>
              <a:schemeClr val="tx1"/>
            </a:solidFill>
          </a:endParaRPr>
        </a:p>
      </dgm:t>
    </dgm:pt>
    <dgm:pt modelId="{C0755754-582C-4E81-AF4F-C6832B54A2D4}">
      <dgm:prSet phldrT="[Texto]" custT="1"/>
      <dgm:spPr/>
      <dgm:t>
        <a:bodyPr/>
        <a:lstStyle/>
        <a:p>
          <a:r>
            <a:rPr lang="es-EC" sz="1600">
              <a:latin typeface="Segoe UI" panose="020B0502040204020203" pitchFamily="34" charset="0"/>
              <a:ea typeface="Arial" panose="020B0604020202020204" pitchFamily="34" charset="0"/>
              <a:cs typeface="Segoe UI" panose="020B0502040204020203" pitchFamily="34" charset="0"/>
            </a:rPr>
            <a:t>Se recomienda el uso de plataformas digitales para la publicidad y promoción de los productos turísticos elaborados en la investigación, ayudándose de las redes sociales ya existentes de los diferentes grupos que trabajan en beneficio del turismo en Nayón</a:t>
          </a:r>
          <a:endParaRPr lang="es-EC" sz="1600" dirty="0"/>
        </a:p>
      </dgm:t>
    </dgm:pt>
    <dgm:pt modelId="{5AAEAB3B-8854-43CB-992B-79A570FFE585}" type="parTrans" cxnId="{BFD42FFF-C00B-4A23-9470-752C8CEC7813}">
      <dgm:prSet/>
      <dgm:spPr/>
      <dgm:t>
        <a:bodyPr/>
        <a:lstStyle/>
        <a:p>
          <a:endParaRPr lang="es-EC" sz="2400">
            <a:solidFill>
              <a:schemeClr val="tx1"/>
            </a:solidFill>
          </a:endParaRPr>
        </a:p>
      </dgm:t>
    </dgm:pt>
    <dgm:pt modelId="{6576C9DF-400D-4A94-8104-4B6A0B9C2A3C}" type="sibTrans" cxnId="{BFD42FFF-C00B-4A23-9470-752C8CEC7813}">
      <dgm:prSet/>
      <dgm:spPr/>
      <dgm:t>
        <a:bodyPr/>
        <a:lstStyle/>
        <a:p>
          <a:endParaRPr lang="es-EC" sz="2400">
            <a:solidFill>
              <a:schemeClr val="tx1"/>
            </a:solidFill>
          </a:endParaRPr>
        </a:p>
      </dgm:t>
    </dgm:pt>
    <dgm:pt modelId="{C16A652C-D9BB-4BBD-8B6E-45F59A4A7947}">
      <dgm:prSet custT="1"/>
      <dgm:spPr/>
      <dgm:t>
        <a:bodyPr/>
        <a:lstStyle/>
        <a:p>
          <a:r>
            <a:rPr lang="es-EC" sz="1600">
              <a:latin typeface="Segoe UI" panose="020B0502040204020203" pitchFamily="34" charset="0"/>
              <a:ea typeface="Arial" panose="020B0604020202020204" pitchFamily="34" charset="0"/>
              <a:cs typeface="Segoe UI" panose="020B0502040204020203" pitchFamily="34" charset="0"/>
            </a:rPr>
            <a:t>Se recomienda la promoción turística de la gastronomía típica y celebraciones religiosas </a:t>
          </a:r>
          <a:endParaRPr lang="es-EC" sz="1600"/>
        </a:p>
      </dgm:t>
    </dgm:pt>
    <dgm:pt modelId="{1B386B10-CC41-48FF-8F78-505B00DF1454}" type="parTrans" cxnId="{EBEFD87F-79DF-4F3A-82AE-E9CDAA4D6B55}">
      <dgm:prSet/>
      <dgm:spPr/>
      <dgm:t>
        <a:bodyPr/>
        <a:lstStyle/>
        <a:p>
          <a:endParaRPr lang="es-EC" sz="2400">
            <a:solidFill>
              <a:schemeClr val="tx1"/>
            </a:solidFill>
          </a:endParaRPr>
        </a:p>
      </dgm:t>
    </dgm:pt>
    <dgm:pt modelId="{875B0AC8-75B5-4718-95F1-A9244558A6FF}" type="sibTrans" cxnId="{EBEFD87F-79DF-4F3A-82AE-E9CDAA4D6B55}">
      <dgm:prSet/>
      <dgm:spPr/>
      <dgm:t>
        <a:bodyPr/>
        <a:lstStyle/>
        <a:p>
          <a:endParaRPr lang="es-EC" sz="2400">
            <a:solidFill>
              <a:schemeClr val="tx1"/>
            </a:solidFill>
          </a:endParaRPr>
        </a:p>
      </dgm:t>
    </dgm:pt>
    <dgm:pt modelId="{F1A4E4B4-543F-463E-9DFB-9D12D290CB68}" type="pres">
      <dgm:prSet presAssocID="{1A7DAD67-FBC1-44D2-86C8-94B483B13088}" presName="Name0" presStyleCnt="0">
        <dgm:presLayoutVars>
          <dgm:chMax val="7"/>
          <dgm:chPref val="7"/>
          <dgm:dir/>
        </dgm:presLayoutVars>
      </dgm:prSet>
      <dgm:spPr/>
    </dgm:pt>
    <dgm:pt modelId="{E46189A8-55C3-4938-A970-E113B12F5B46}" type="pres">
      <dgm:prSet presAssocID="{1A7DAD67-FBC1-44D2-86C8-94B483B13088}" presName="Name1" presStyleCnt="0"/>
      <dgm:spPr/>
    </dgm:pt>
    <dgm:pt modelId="{B5BB26C3-B94A-404E-AACC-68E65AAFE163}" type="pres">
      <dgm:prSet presAssocID="{1A7DAD67-FBC1-44D2-86C8-94B483B13088}" presName="cycle" presStyleCnt="0"/>
      <dgm:spPr/>
    </dgm:pt>
    <dgm:pt modelId="{99A1F1B8-10CF-419C-B984-C5404D802966}" type="pres">
      <dgm:prSet presAssocID="{1A7DAD67-FBC1-44D2-86C8-94B483B13088}" presName="srcNode" presStyleLbl="node1" presStyleIdx="0" presStyleCnt="4"/>
      <dgm:spPr/>
    </dgm:pt>
    <dgm:pt modelId="{A6DF56A3-1C30-4E5B-AFB9-42188A960D12}" type="pres">
      <dgm:prSet presAssocID="{1A7DAD67-FBC1-44D2-86C8-94B483B13088}" presName="conn" presStyleLbl="parChTrans1D2" presStyleIdx="0" presStyleCnt="1"/>
      <dgm:spPr/>
    </dgm:pt>
    <dgm:pt modelId="{859A4B9A-D078-4C41-8F71-ECAC99AC48C4}" type="pres">
      <dgm:prSet presAssocID="{1A7DAD67-FBC1-44D2-86C8-94B483B13088}" presName="extraNode" presStyleLbl="node1" presStyleIdx="0" presStyleCnt="4"/>
      <dgm:spPr/>
    </dgm:pt>
    <dgm:pt modelId="{1B0F812C-69A5-4458-A027-F76E8CEF8D1E}" type="pres">
      <dgm:prSet presAssocID="{1A7DAD67-FBC1-44D2-86C8-94B483B13088}" presName="dstNode" presStyleLbl="node1" presStyleIdx="0" presStyleCnt="4"/>
      <dgm:spPr/>
    </dgm:pt>
    <dgm:pt modelId="{845B7907-8A87-49E8-BF85-202C4875D529}" type="pres">
      <dgm:prSet presAssocID="{23BF91CA-5DCF-4655-8D23-5A1A60196594}" presName="text_1" presStyleLbl="node1" presStyleIdx="0" presStyleCnt="4">
        <dgm:presLayoutVars>
          <dgm:bulletEnabled val="1"/>
        </dgm:presLayoutVars>
      </dgm:prSet>
      <dgm:spPr/>
    </dgm:pt>
    <dgm:pt modelId="{4FEC4B47-0C43-477F-BE64-483CAE140338}" type="pres">
      <dgm:prSet presAssocID="{23BF91CA-5DCF-4655-8D23-5A1A60196594}" presName="accent_1" presStyleCnt="0"/>
      <dgm:spPr/>
    </dgm:pt>
    <dgm:pt modelId="{A214B0C6-4F73-4AD1-AD87-BC1AC72201B1}" type="pres">
      <dgm:prSet presAssocID="{23BF91CA-5DCF-4655-8D23-5A1A60196594}" presName="accentRepeatNode" presStyleLbl="solidFgAcc1" presStyleIdx="0" presStyleCnt="4"/>
      <dgm:spPr/>
    </dgm:pt>
    <dgm:pt modelId="{D90794B3-9BAB-4877-8D6C-B2569AA7CCBD}" type="pres">
      <dgm:prSet presAssocID="{A403A246-89E6-4B45-B4D0-3F6BC6B9A1FD}" presName="text_2" presStyleLbl="node1" presStyleIdx="1" presStyleCnt="4">
        <dgm:presLayoutVars>
          <dgm:bulletEnabled val="1"/>
        </dgm:presLayoutVars>
      </dgm:prSet>
      <dgm:spPr/>
    </dgm:pt>
    <dgm:pt modelId="{81FF3793-E95B-4570-9BFE-E6605876616C}" type="pres">
      <dgm:prSet presAssocID="{A403A246-89E6-4B45-B4D0-3F6BC6B9A1FD}" presName="accent_2" presStyleCnt="0"/>
      <dgm:spPr/>
    </dgm:pt>
    <dgm:pt modelId="{93256040-FE19-475D-A78E-E67F76B5D054}" type="pres">
      <dgm:prSet presAssocID="{A403A246-89E6-4B45-B4D0-3F6BC6B9A1FD}" presName="accentRepeatNode" presStyleLbl="solidFgAcc1" presStyleIdx="1" presStyleCnt="4"/>
      <dgm:spPr/>
    </dgm:pt>
    <dgm:pt modelId="{47300430-A79E-4541-A3C1-7126C399A1F4}" type="pres">
      <dgm:prSet presAssocID="{C0755754-582C-4E81-AF4F-C6832B54A2D4}" presName="text_3" presStyleLbl="node1" presStyleIdx="2" presStyleCnt="4" custScaleY="116876">
        <dgm:presLayoutVars>
          <dgm:bulletEnabled val="1"/>
        </dgm:presLayoutVars>
      </dgm:prSet>
      <dgm:spPr/>
    </dgm:pt>
    <dgm:pt modelId="{AE4677E7-DADC-4F3A-B529-BF42D2169B02}" type="pres">
      <dgm:prSet presAssocID="{C0755754-582C-4E81-AF4F-C6832B54A2D4}" presName="accent_3" presStyleCnt="0"/>
      <dgm:spPr/>
    </dgm:pt>
    <dgm:pt modelId="{67F22086-88FD-4901-9E7F-1585B0B4F5EF}" type="pres">
      <dgm:prSet presAssocID="{C0755754-582C-4E81-AF4F-C6832B54A2D4}" presName="accentRepeatNode" presStyleLbl="solidFgAcc1" presStyleIdx="2" presStyleCnt="4"/>
      <dgm:spPr/>
    </dgm:pt>
    <dgm:pt modelId="{4F8965B6-58B2-4DE9-966A-B0C5FD2AFE35}" type="pres">
      <dgm:prSet presAssocID="{C16A652C-D9BB-4BBD-8B6E-45F59A4A7947}" presName="text_4" presStyleLbl="node1" presStyleIdx="3" presStyleCnt="4">
        <dgm:presLayoutVars>
          <dgm:bulletEnabled val="1"/>
        </dgm:presLayoutVars>
      </dgm:prSet>
      <dgm:spPr/>
    </dgm:pt>
    <dgm:pt modelId="{B31683DE-7A09-41B9-A5BA-6092C8673D8A}" type="pres">
      <dgm:prSet presAssocID="{C16A652C-D9BB-4BBD-8B6E-45F59A4A7947}" presName="accent_4" presStyleCnt="0"/>
      <dgm:spPr/>
    </dgm:pt>
    <dgm:pt modelId="{E8C22E29-4ECD-4882-A82F-7D67DA34DB8A}" type="pres">
      <dgm:prSet presAssocID="{C16A652C-D9BB-4BBD-8B6E-45F59A4A7947}" presName="accentRepeatNode" presStyleLbl="solidFgAcc1" presStyleIdx="3" presStyleCnt="4"/>
      <dgm:spPr/>
    </dgm:pt>
  </dgm:ptLst>
  <dgm:cxnLst>
    <dgm:cxn modelId="{13A5480D-0EF6-4A53-AA9E-91CAEAC7FD28}" type="presOf" srcId="{C16A652C-D9BB-4BBD-8B6E-45F59A4A7947}" destId="{4F8965B6-58B2-4DE9-966A-B0C5FD2AFE35}" srcOrd="0" destOrd="0" presId="urn:microsoft.com/office/officeart/2008/layout/VerticalCurvedList"/>
    <dgm:cxn modelId="{F91AC724-70B4-4EB4-8B6E-F53C54C690BC}" type="presOf" srcId="{C8F6ECC4-5606-4AE1-9417-C66C92E58BC1}" destId="{A6DF56A3-1C30-4E5B-AFB9-42188A960D12}" srcOrd="0" destOrd="0" presId="urn:microsoft.com/office/officeart/2008/layout/VerticalCurvedList"/>
    <dgm:cxn modelId="{85E2F125-C3E6-43A4-A6C1-4127AE2C2FBB}" srcId="{1A7DAD67-FBC1-44D2-86C8-94B483B13088}" destId="{23BF91CA-5DCF-4655-8D23-5A1A60196594}" srcOrd="0" destOrd="0" parTransId="{14FBBABD-1D5F-4153-91D7-8E85514C2667}" sibTransId="{C8F6ECC4-5606-4AE1-9417-C66C92E58BC1}"/>
    <dgm:cxn modelId="{6FEB053E-439E-49BE-AEFE-9356064A8236}" type="presOf" srcId="{23BF91CA-5DCF-4655-8D23-5A1A60196594}" destId="{845B7907-8A87-49E8-BF85-202C4875D529}" srcOrd="0" destOrd="0" presId="urn:microsoft.com/office/officeart/2008/layout/VerticalCurvedList"/>
    <dgm:cxn modelId="{0512EE42-CD27-4AC7-8064-9DD2936D8B9D}" type="presOf" srcId="{1A7DAD67-FBC1-44D2-86C8-94B483B13088}" destId="{F1A4E4B4-543F-463E-9DFB-9D12D290CB68}" srcOrd="0" destOrd="0" presId="urn:microsoft.com/office/officeart/2008/layout/VerticalCurvedList"/>
    <dgm:cxn modelId="{EBEFD87F-79DF-4F3A-82AE-E9CDAA4D6B55}" srcId="{1A7DAD67-FBC1-44D2-86C8-94B483B13088}" destId="{C16A652C-D9BB-4BBD-8B6E-45F59A4A7947}" srcOrd="3" destOrd="0" parTransId="{1B386B10-CC41-48FF-8F78-505B00DF1454}" sibTransId="{875B0AC8-75B5-4718-95F1-A9244558A6FF}"/>
    <dgm:cxn modelId="{DE84B382-5E1A-4DCD-9354-D0F002D89F85}" srcId="{1A7DAD67-FBC1-44D2-86C8-94B483B13088}" destId="{A403A246-89E6-4B45-B4D0-3F6BC6B9A1FD}" srcOrd="1" destOrd="0" parTransId="{631EE344-7084-4874-888E-D7F4B6A38F5D}" sibTransId="{AC464322-6D1F-46AC-AE92-B183EFC0ECEE}"/>
    <dgm:cxn modelId="{28CC6DA6-A106-4FE1-A7FB-139CD8C67348}" type="presOf" srcId="{A403A246-89E6-4B45-B4D0-3F6BC6B9A1FD}" destId="{D90794B3-9BAB-4877-8D6C-B2569AA7CCBD}" srcOrd="0" destOrd="0" presId="urn:microsoft.com/office/officeart/2008/layout/VerticalCurvedList"/>
    <dgm:cxn modelId="{08DAE4D9-C879-4A6D-AABD-80489E7D9C91}" type="presOf" srcId="{C0755754-582C-4E81-AF4F-C6832B54A2D4}" destId="{47300430-A79E-4541-A3C1-7126C399A1F4}" srcOrd="0" destOrd="0" presId="urn:microsoft.com/office/officeart/2008/layout/VerticalCurvedList"/>
    <dgm:cxn modelId="{BFD42FFF-C00B-4A23-9470-752C8CEC7813}" srcId="{1A7DAD67-FBC1-44D2-86C8-94B483B13088}" destId="{C0755754-582C-4E81-AF4F-C6832B54A2D4}" srcOrd="2" destOrd="0" parTransId="{5AAEAB3B-8854-43CB-992B-79A570FFE585}" sibTransId="{6576C9DF-400D-4A94-8104-4B6A0B9C2A3C}"/>
    <dgm:cxn modelId="{2A29D6CA-0BE0-417F-A929-767568EFB4C9}" type="presParOf" srcId="{F1A4E4B4-543F-463E-9DFB-9D12D290CB68}" destId="{E46189A8-55C3-4938-A970-E113B12F5B46}" srcOrd="0" destOrd="0" presId="urn:microsoft.com/office/officeart/2008/layout/VerticalCurvedList"/>
    <dgm:cxn modelId="{7AD2C4E1-2539-4056-BD80-06DA82C551C9}" type="presParOf" srcId="{E46189A8-55C3-4938-A970-E113B12F5B46}" destId="{B5BB26C3-B94A-404E-AACC-68E65AAFE163}" srcOrd="0" destOrd="0" presId="urn:microsoft.com/office/officeart/2008/layout/VerticalCurvedList"/>
    <dgm:cxn modelId="{E8760993-FB71-41A7-89F5-5DED2C419CA6}" type="presParOf" srcId="{B5BB26C3-B94A-404E-AACC-68E65AAFE163}" destId="{99A1F1B8-10CF-419C-B984-C5404D802966}" srcOrd="0" destOrd="0" presId="urn:microsoft.com/office/officeart/2008/layout/VerticalCurvedList"/>
    <dgm:cxn modelId="{26AAB5B4-FC37-463A-A7B7-D2BD11247203}" type="presParOf" srcId="{B5BB26C3-B94A-404E-AACC-68E65AAFE163}" destId="{A6DF56A3-1C30-4E5B-AFB9-42188A960D12}" srcOrd="1" destOrd="0" presId="urn:microsoft.com/office/officeart/2008/layout/VerticalCurvedList"/>
    <dgm:cxn modelId="{0656EF93-94DF-4CD0-8DE4-2375FA0B2A81}" type="presParOf" srcId="{B5BB26C3-B94A-404E-AACC-68E65AAFE163}" destId="{859A4B9A-D078-4C41-8F71-ECAC99AC48C4}" srcOrd="2" destOrd="0" presId="urn:microsoft.com/office/officeart/2008/layout/VerticalCurvedList"/>
    <dgm:cxn modelId="{3A99DC52-9335-4D92-A476-5D7E8DBFEE3F}" type="presParOf" srcId="{B5BB26C3-B94A-404E-AACC-68E65AAFE163}" destId="{1B0F812C-69A5-4458-A027-F76E8CEF8D1E}" srcOrd="3" destOrd="0" presId="urn:microsoft.com/office/officeart/2008/layout/VerticalCurvedList"/>
    <dgm:cxn modelId="{48016D72-4E82-4B8A-9B4C-AAA49C676425}" type="presParOf" srcId="{E46189A8-55C3-4938-A970-E113B12F5B46}" destId="{845B7907-8A87-49E8-BF85-202C4875D529}" srcOrd="1" destOrd="0" presId="urn:microsoft.com/office/officeart/2008/layout/VerticalCurvedList"/>
    <dgm:cxn modelId="{B921988B-B0D6-4EC9-8688-18B493D56663}" type="presParOf" srcId="{E46189A8-55C3-4938-A970-E113B12F5B46}" destId="{4FEC4B47-0C43-477F-BE64-483CAE140338}" srcOrd="2" destOrd="0" presId="urn:microsoft.com/office/officeart/2008/layout/VerticalCurvedList"/>
    <dgm:cxn modelId="{D1509B8E-865C-4CF6-B262-40DFB50ECDE3}" type="presParOf" srcId="{4FEC4B47-0C43-477F-BE64-483CAE140338}" destId="{A214B0C6-4F73-4AD1-AD87-BC1AC72201B1}" srcOrd="0" destOrd="0" presId="urn:microsoft.com/office/officeart/2008/layout/VerticalCurvedList"/>
    <dgm:cxn modelId="{4062480C-1CEB-40C4-BDBE-3F8CE591559E}" type="presParOf" srcId="{E46189A8-55C3-4938-A970-E113B12F5B46}" destId="{D90794B3-9BAB-4877-8D6C-B2569AA7CCBD}" srcOrd="3" destOrd="0" presId="urn:microsoft.com/office/officeart/2008/layout/VerticalCurvedList"/>
    <dgm:cxn modelId="{7786DB65-314B-4472-8ECF-C0B1BB4BCEE9}" type="presParOf" srcId="{E46189A8-55C3-4938-A970-E113B12F5B46}" destId="{81FF3793-E95B-4570-9BFE-E6605876616C}" srcOrd="4" destOrd="0" presId="urn:microsoft.com/office/officeart/2008/layout/VerticalCurvedList"/>
    <dgm:cxn modelId="{8AFF6AAA-2A1C-4E78-B53D-61086C239A35}" type="presParOf" srcId="{81FF3793-E95B-4570-9BFE-E6605876616C}" destId="{93256040-FE19-475D-A78E-E67F76B5D054}" srcOrd="0" destOrd="0" presId="urn:microsoft.com/office/officeart/2008/layout/VerticalCurvedList"/>
    <dgm:cxn modelId="{7DD6F3CB-4065-4BF3-A024-1F2C06CBEB50}" type="presParOf" srcId="{E46189A8-55C3-4938-A970-E113B12F5B46}" destId="{47300430-A79E-4541-A3C1-7126C399A1F4}" srcOrd="5" destOrd="0" presId="urn:microsoft.com/office/officeart/2008/layout/VerticalCurvedList"/>
    <dgm:cxn modelId="{2F286FF7-7E3F-4432-BB24-B8CB078B5ED5}" type="presParOf" srcId="{E46189A8-55C3-4938-A970-E113B12F5B46}" destId="{AE4677E7-DADC-4F3A-B529-BF42D2169B02}" srcOrd="6" destOrd="0" presId="urn:microsoft.com/office/officeart/2008/layout/VerticalCurvedList"/>
    <dgm:cxn modelId="{A1373185-D8DD-46EB-A556-616C00245E36}" type="presParOf" srcId="{AE4677E7-DADC-4F3A-B529-BF42D2169B02}" destId="{67F22086-88FD-4901-9E7F-1585B0B4F5EF}" srcOrd="0" destOrd="0" presId="urn:microsoft.com/office/officeart/2008/layout/VerticalCurvedList"/>
    <dgm:cxn modelId="{45E0C1E2-2723-450A-9568-C65CBA0EE1C7}" type="presParOf" srcId="{E46189A8-55C3-4938-A970-E113B12F5B46}" destId="{4F8965B6-58B2-4DE9-966A-B0C5FD2AFE35}" srcOrd="7" destOrd="0" presId="urn:microsoft.com/office/officeart/2008/layout/VerticalCurvedList"/>
    <dgm:cxn modelId="{E9B119E2-F93A-42E3-A6EF-DEE40B629653}" type="presParOf" srcId="{E46189A8-55C3-4938-A970-E113B12F5B46}" destId="{B31683DE-7A09-41B9-A5BA-6092C8673D8A}" srcOrd="8" destOrd="0" presId="urn:microsoft.com/office/officeart/2008/layout/VerticalCurvedList"/>
    <dgm:cxn modelId="{9C711A9C-3484-48A0-A234-59800E169BAA}" type="presParOf" srcId="{B31683DE-7A09-41B9-A5BA-6092C8673D8A}" destId="{E8C22E29-4ECD-4882-A82F-7D67DA34DB8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A7DAD67-FBC1-44D2-86C8-94B483B13088}" type="doc">
      <dgm:prSet loTypeId="urn:microsoft.com/office/officeart/2008/layout/VerticalCurvedList" loCatId="list" qsTypeId="urn:microsoft.com/office/officeart/2005/8/quickstyle/simple3" qsCatId="simple" csTypeId="urn:microsoft.com/office/officeart/2005/8/colors/accent2_3" csCatId="accent2" phldr="1"/>
      <dgm:spPr/>
      <dgm:t>
        <a:bodyPr/>
        <a:lstStyle/>
        <a:p>
          <a:endParaRPr lang="es-EC"/>
        </a:p>
      </dgm:t>
    </dgm:pt>
    <dgm:pt modelId="{A403A246-89E6-4B45-B4D0-3F6BC6B9A1FD}">
      <dgm:prSet phldrT="[Texto]"/>
      <dgm:spPr/>
      <dgm:t>
        <a:bodyPr/>
        <a:lstStyle/>
        <a:p>
          <a:r>
            <a:rPr lang="es-EC" dirty="0">
              <a:latin typeface="Segoe UI" panose="020B0502040204020203" pitchFamily="34" charset="0"/>
              <a:ea typeface="Arial" panose="020B0604020202020204" pitchFamily="34" charset="0"/>
              <a:cs typeface="Segoe UI" panose="020B0502040204020203" pitchFamily="34" charset="0"/>
            </a:rPr>
            <a:t>Se recomienda las autoridades de la parroquia seguir trabajando en conjunto con proyectos relacionados al desarrollo turístico de la localidad, como lo es “Descubriendo el Jardín de Quito</a:t>
          </a:r>
          <a:endParaRPr lang="es-EC" dirty="0"/>
        </a:p>
      </dgm:t>
    </dgm:pt>
    <dgm:pt modelId="{631EE344-7084-4874-888E-D7F4B6A38F5D}" type="parTrans" cxnId="{DE84B382-5E1A-4DCD-9354-D0F002D89F85}">
      <dgm:prSet/>
      <dgm:spPr/>
      <dgm:t>
        <a:bodyPr/>
        <a:lstStyle/>
        <a:p>
          <a:endParaRPr lang="es-EC">
            <a:solidFill>
              <a:schemeClr val="tx1"/>
            </a:solidFill>
          </a:endParaRPr>
        </a:p>
      </dgm:t>
    </dgm:pt>
    <dgm:pt modelId="{AC464322-6D1F-46AC-AE92-B183EFC0ECEE}" type="sibTrans" cxnId="{DE84B382-5E1A-4DCD-9354-D0F002D89F85}">
      <dgm:prSet/>
      <dgm:spPr/>
      <dgm:t>
        <a:bodyPr/>
        <a:lstStyle/>
        <a:p>
          <a:endParaRPr lang="es-EC">
            <a:solidFill>
              <a:schemeClr val="tx1"/>
            </a:solidFill>
          </a:endParaRPr>
        </a:p>
      </dgm:t>
    </dgm:pt>
    <dgm:pt modelId="{A3066E41-C14B-4B28-B4D4-9391CAA87987}">
      <dgm:prSet phldrT="[Texto]"/>
      <dgm:spPr/>
      <dgm:t>
        <a:bodyPr/>
        <a:lstStyle/>
        <a:p>
          <a:r>
            <a:rPr lang="es-EC" dirty="0">
              <a:latin typeface="Segoe UI" panose="020B0502040204020203" pitchFamily="34" charset="0"/>
              <a:ea typeface="Arial" panose="020B0604020202020204" pitchFamily="34" charset="0"/>
              <a:cs typeface="Segoe UI" panose="020B0502040204020203" pitchFamily="34" charset="0"/>
            </a:rPr>
            <a:t>Se recomienda para futuras investigaciones  se tome en cuenta señalética turística sugerida en la propuesta de la presente investigación en los recursos naturales, culturales y servicios turísticos</a:t>
          </a:r>
          <a:endParaRPr lang="es-EC" dirty="0"/>
        </a:p>
      </dgm:t>
    </dgm:pt>
    <dgm:pt modelId="{A153FBBD-7F25-4729-9E46-EAC97225EA83}" type="parTrans" cxnId="{F90A5042-0097-4ED1-8CB3-1B5FD7990C9C}">
      <dgm:prSet/>
      <dgm:spPr/>
      <dgm:t>
        <a:bodyPr/>
        <a:lstStyle/>
        <a:p>
          <a:endParaRPr lang="es-EC">
            <a:solidFill>
              <a:schemeClr val="tx1"/>
            </a:solidFill>
          </a:endParaRPr>
        </a:p>
      </dgm:t>
    </dgm:pt>
    <dgm:pt modelId="{3D3FAF4C-5A0C-4034-AFCF-EF9407FE03AE}" type="sibTrans" cxnId="{F90A5042-0097-4ED1-8CB3-1B5FD7990C9C}">
      <dgm:prSet/>
      <dgm:spPr/>
      <dgm:t>
        <a:bodyPr/>
        <a:lstStyle/>
        <a:p>
          <a:endParaRPr lang="es-EC">
            <a:solidFill>
              <a:schemeClr val="tx1"/>
            </a:solidFill>
          </a:endParaRPr>
        </a:p>
      </dgm:t>
    </dgm:pt>
    <dgm:pt modelId="{754E436B-5054-4622-A705-7CD7123DE78C}">
      <dgm:prSet phldrT="[Texto]"/>
      <dgm:spPr/>
      <dgm:t>
        <a:bodyPr/>
        <a:lstStyle/>
        <a:p>
          <a:r>
            <a:rPr lang="es-EC">
              <a:latin typeface="Segoe UI" panose="020B0502040204020203" pitchFamily="34" charset="0"/>
              <a:ea typeface="Arial" panose="020B0604020202020204" pitchFamily="34" charset="0"/>
              <a:cs typeface="Segoe UI" panose="020B0502040204020203" pitchFamily="34" charset="0"/>
            </a:rPr>
            <a:t>Se recomienda  el desarrollo de una propuesta relacionada con el sector de alojamiento sostenible e innovador</a:t>
          </a:r>
          <a:endParaRPr lang="es-EC" dirty="0"/>
        </a:p>
      </dgm:t>
    </dgm:pt>
    <dgm:pt modelId="{D9157FA7-897C-40D9-AF10-48D675888C07}" type="parTrans" cxnId="{2A8CA890-BCBD-42AE-B75B-7613EEA70A96}">
      <dgm:prSet/>
      <dgm:spPr/>
      <dgm:t>
        <a:bodyPr/>
        <a:lstStyle/>
        <a:p>
          <a:endParaRPr lang="es-EC">
            <a:solidFill>
              <a:schemeClr val="tx1"/>
            </a:solidFill>
          </a:endParaRPr>
        </a:p>
      </dgm:t>
    </dgm:pt>
    <dgm:pt modelId="{26DAC26F-39DC-4890-BBD0-C10A5F6E3454}" type="sibTrans" cxnId="{2A8CA890-BCBD-42AE-B75B-7613EEA70A96}">
      <dgm:prSet/>
      <dgm:spPr/>
      <dgm:t>
        <a:bodyPr/>
        <a:lstStyle/>
        <a:p>
          <a:endParaRPr lang="es-EC">
            <a:solidFill>
              <a:schemeClr val="tx1"/>
            </a:solidFill>
          </a:endParaRPr>
        </a:p>
      </dgm:t>
    </dgm:pt>
    <dgm:pt modelId="{F1A4E4B4-543F-463E-9DFB-9D12D290CB68}" type="pres">
      <dgm:prSet presAssocID="{1A7DAD67-FBC1-44D2-86C8-94B483B13088}" presName="Name0" presStyleCnt="0">
        <dgm:presLayoutVars>
          <dgm:chMax val="7"/>
          <dgm:chPref val="7"/>
          <dgm:dir/>
        </dgm:presLayoutVars>
      </dgm:prSet>
      <dgm:spPr/>
    </dgm:pt>
    <dgm:pt modelId="{E46189A8-55C3-4938-A970-E113B12F5B46}" type="pres">
      <dgm:prSet presAssocID="{1A7DAD67-FBC1-44D2-86C8-94B483B13088}" presName="Name1" presStyleCnt="0"/>
      <dgm:spPr/>
    </dgm:pt>
    <dgm:pt modelId="{B5BB26C3-B94A-404E-AACC-68E65AAFE163}" type="pres">
      <dgm:prSet presAssocID="{1A7DAD67-FBC1-44D2-86C8-94B483B13088}" presName="cycle" presStyleCnt="0"/>
      <dgm:spPr/>
    </dgm:pt>
    <dgm:pt modelId="{99A1F1B8-10CF-419C-B984-C5404D802966}" type="pres">
      <dgm:prSet presAssocID="{1A7DAD67-FBC1-44D2-86C8-94B483B13088}" presName="srcNode" presStyleLbl="node1" presStyleIdx="0" presStyleCnt="3"/>
      <dgm:spPr/>
    </dgm:pt>
    <dgm:pt modelId="{A6DF56A3-1C30-4E5B-AFB9-42188A960D12}" type="pres">
      <dgm:prSet presAssocID="{1A7DAD67-FBC1-44D2-86C8-94B483B13088}" presName="conn" presStyleLbl="parChTrans1D2" presStyleIdx="0" presStyleCnt="1"/>
      <dgm:spPr/>
    </dgm:pt>
    <dgm:pt modelId="{859A4B9A-D078-4C41-8F71-ECAC99AC48C4}" type="pres">
      <dgm:prSet presAssocID="{1A7DAD67-FBC1-44D2-86C8-94B483B13088}" presName="extraNode" presStyleLbl="node1" presStyleIdx="0" presStyleCnt="3"/>
      <dgm:spPr/>
    </dgm:pt>
    <dgm:pt modelId="{1B0F812C-69A5-4458-A027-F76E8CEF8D1E}" type="pres">
      <dgm:prSet presAssocID="{1A7DAD67-FBC1-44D2-86C8-94B483B13088}" presName="dstNode" presStyleLbl="node1" presStyleIdx="0" presStyleCnt="3"/>
      <dgm:spPr/>
    </dgm:pt>
    <dgm:pt modelId="{B0E20615-DC08-4351-A07C-7208B7E7C5FE}" type="pres">
      <dgm:prSet presAssocID="{A403A246-89E6-4B45-B4D0-3F6BC6B9A1FD}" presName="text_1" presStyleLbl="node1" presStyleIdx="0" presStyleCnt="3">
        <dgm:presLayoutVars>
          <dgm:bulletEnabled val="1"/>
        </dgm:presLayoutVars>
      </dgm:prSet>
      <dgm:spPr/>
    </dgm:pt>
    <dgm:pt modelId="{4386CDB2-3D81-4AB5-A47C-145B2B0F22E8}" type="pres">
      <dgm:prSet presAssocID="{A403A246-89E6-4B45-B4D0-3F6BC6B9A1FD}" presName="accent_1" presStyleCnt="0"/>
      <dgm:spPr/>
    </dgm:pt>
    <dgm:pt modelId="{93256040-FE19-475D-A78E-E67F76B5D054}" type="pres">
      <dgm:prSet presAssocID="{A403A246-89E6-4B45-B4D0-3F6BC6B9A1FD}" presName="accentRepeatNode" presStyleLbl="solidFgAcc1" presStyleIdx="0" presStyleCnt="3"/>
      <dgm:spPr/>
    </dgm:pt>
    <dgm:pt modelId="{32981394-341D-4808-B0E3-1347A5FF49AF}" type="pres">
      <dgm:prSet presAssocID="{A3066E41-C14B-4B28-B4D4-9391CAA87987}" presName="text_2" presStyleLbl="node1" presStyleIdx="1" presStyleCnt="3">
        <dgm:presLayoutVars>
          <dgm:bulletEnabled val="1"/>
        </dgm:presLayoutVars>
      </dgm:prSet>
      <dgm:spPr/>
    </dgm:pt>
    <dgm:pt modelId="{77E615FE-04E9-4C72-B213-A4F56EE142A0}" type="pres">
      <dgm:prSet presAssocID="{A3066E41-C14B-4B28-B4D4-9391CAA87987}" presName="accent_2" presStyleCnt="0"/>
      <dgm:spPr/>
    </dgm:pt>
    <dgm:pt modelId="{576EF5C1-04CA-4B48-AA95-38973E68C65E}" type="pres">
      <dgm:prSet presAssocID="{A3066E41-C14B-4B28-B4D4-9391CAA87987}" presName="accentRepeatNode" presStyleLbl="solidFgAcc1" presStyleIdx="1" presStyleCnt="3"/>
      <dgm:spPr/>
    </dgm:pt>
    <dgm:pt modelId="{8034BBEA-5D2E-45D6-A4FF-3F1E5B596658}" type="pres">
      <dgm:prSet presAssocID="{754E436B-5054-4622-A705-7CD7123DE78C}" presName="text_3" presStyleLbl="node1" presStyleIdx="2" presStyleCnt="3">
        <dgm:presLayoutVars>
          <dgm:bulletEnabled val="1"/>
        </dgm:presLayoutVars>
      </dgm:prSet>
      <dgm:spPr/>
    </dgm:pt>
    <dgm:pt modelId="{D9F5D7E3-C05B-4263-9478-A099CF9FA16D}" type="pres">
      <dgm:prSet presAssocID="{754E436B-5054-4622-A705-7CD7123DE78C}" presName="accent_3" presStyleCnt="0"/>
      <dgm:spPr/>
    </dgm:pt>
    <dgm:pt modelId="{A037A3B4-6207-4DB3-9433-DD4BC2F444B2}" type="pres">
      <dgm:prSet presAssocID="{754E436B-5054-4622-A705-7CD7123DE78C}" presName="accentRepeatNode" presStyleLbl="solidFgAcc1" presStyleIdx="2" presStyleCnt="3"/>
      <dgm:spPr/>
    </dgm:pt>
  </dgm:ptLst>
  <dgm:cxnLst>
    <dgm:cxn modelId="{71DDC761-10F3-4DD2-85CB-F4522ECAE986}" type="presOf" srcId="{A403A246-89E6-4B45-B4D0-3F6BC6B9A1FD}" destId="{B0E20615-DC08-4351-A07C-7208B7E7C5FE}" srcOrd="0" destOrd="0" presId="urn:microsoft.com/office/officeart/2008/layout/VerticalCurvedList"/>
    <dgm:cxn modelId="{F90A5042-0097-4ED1-8CB3-1B5FD7990C9C}" srcId="{1A7DAD67-FBC1-44D2-86C8-94B483B13088}" destId="{A3066E41-C14B-4B28-B4D4-9391CAA87987}" srcOrd="1" destOrd="0" parTransId="{A153FBBD-7F25-4729-9E46-EAC97225EA83}" sibTransId="{3D3FAF4C-5A0C-4034-AFCF-EF9407FE03AE}"/>
    <dgm:cxn modelId="{0512EE42-CD27-4AC7-8064-9DD2936D8B9D}" type="presOf" srcId="{1A7DAD67-FBC1-44D2-86C8-94B483B13088}" destId="{F1A4E4B4-543F-463E-9DFB-9D12D290CB68}" srcOrd="0" destOrd="0" presId="urn:microsoft.com/office/officeart/2008/layout/VerticalCurvedList"/>
    <dgm:cxn modelId="{DE84B382-5E1A-4DCD-9354-D0F002D89F85}" srcId="{1A7DAD67-FBC1-44D2-86C8-94B483B13088}" destId="{A403A246-89E6-4B45-B4D0-3F6BC6B9A1FD}" srcOrd="0" destOrd="0" parTransId="{631EE344-7084-4874-888E-D7F4B6A38F5D}" sibTransId="{AC464322-6D1F-46AC-AE92-B183EFC0ECEE}"/>
    <dgm:cxn modelId="{2A8CA890-BCBD-42AE-B75B-7613EEA70A96}" srcId="{1A7DAD67-FBC1-44D2-86C8-94B483B13088}" destId="{754E436B-5054-4622-A705-7CD7123DE78C}" srcOrd="2" destOrd="0" parTransId="{D9157FA7-897C-40D9-AF10-48D675888C07}" sibTransId="{26DAC26F-39DC-4890-BBD0-C10A5F6E3454}"/>
    <dgm:cxn modelId="{B9BCAEC3-0DE7-41AB-BAE8-1F380FED351A}" type="presOf" srcId="{AC464322-6D1F-46AC-AE92-B183EFC0ECEE}" destId="{A6DF56A3-1C30-4E5B-AFB9-42188A960D12}" srcOrd="0" destOrd="0" presId="urn:microsoft.com/office/officeart/2008/layout/VerticalCurvedList"/>
    <dgm:cxn modelId="{31FDD8C3-FC8B-46E6-818D-F4786D2E3938}" type="presOf" srcId="{754E436B-5054-4622-A705-7CD7123DE78C}" destId="{8034BBEA-5D2E-45D6-A4FF-3F1E5B596658}" srcOrd="0" destOrd="0" presId="urn:microsoft.com/office/officeart/2008/layout/VerticalCurvedList"/>
    <dgm:cxn modelId="{F89114F4-EFE0-4F29-8093-CF9B763B9B7B}" type="presOf" srcId="{A3066E41-C14B-4B28-B4D4-9391CAA87987}" destId="{32981394-341D-4808-B0E3-1347A5FF49AF}" srcOrd="0" destOrd="0" presId="urn:microsoft.com/office/officeart/2008/layout/VerticalCurvedList"/>
    <dgm:cxn modelId="{2A29D6CA-0BE0-417F-A929-767568EFB4C9}" type="presParOf" srcId="{F1A4E4B4-543F-463E-9DFB-9D12D290CB68}" destId="{E46189A8-55C3-4938-A970-E113B12F5B46}" srcOrd="0" destOrd="0" presId="urn:microsoft.com/office/officeart/2008/layout/VerticalCurvedList"/>
    <dgm:cxn modelId="{7AD2C4E1-2539-4056-BD80-06DA82C551C9}" type="presParOf" srcId="{E46189A8-55C3-4938-A970-E113B12F5B46}" destId="{B5BB26C3-B94A-404E-AACC-68E65AAFE163}" srcOrd="0" destOrd="0" presId="urn:microsoft.com/office/officeart/2008/layout/VerticalCurvedList"/>
    <dgm:cxn modelId="{E8760993-FB71-41A7-89F5-5DED2C419CA6}" type="presParOf" srcId="{B5BB26C3-B94A-404E-AACC-68E65AAFE163}" destId="{99A1F1B8-10CF-419C-B984-C5404D802966}" srcOrd="0" destOrd="0" presId="urn:microsoft.com/office/officeart/2008/layout/VerticalCurvedList"/>
    <dgm:cxn modelId="{26AAB5B4-FC37-463A-A7B7-D2BD11247203}" type="presParOf" srcId="{B5BB26C3-B94A-404E-AACC-68E65AAFE163}" destId="{A6DF56A3-1C30-4E5B-AFB9-42188A960D12}" srcOrd="1" destOrd="0" presId="urn:microsoft.com/office/officeart/2008/layout/VerticalCurvedList"/>
    <dgm:cxn modelId="{0656EF93-94DF-4CD0-8DE4-2375FA0B2A81}" type="presParOf" srcId="{B5BB26C3-B94A-404E-AACC-68E65AAFE163}" destId="{859A4B9A-D078-4C41-8F71-ECAC99AC48C4}" srcOrd="2" destOrd="0" presId="urn:microsoft.com/office/officeart/2008/layout/VerticalCurvedList"/>
    <dgm:cxn modelId="{3A99DC52-9335-4D92-A476-5D7E8DBFEE3F}" type="presParOf" srcId="{B5BB26C3-B94A-404E-AACC-68E65AAFE163}" destId="{1B0F812C-69A5-4458-A027-F76E8CEF8D1E}" srcOrd="3" destOrd="0" presId="urn:microsoft.com/office/officeart/2008/layout/VerticalCurvedList"/>
    <dgm:cxn modelId="{640634F6-6132-45DC-B116-183A78E20617}" type="presParOf" srcId="{E46189A8-55C3-4938-A970-E113B12F5B46}" destId="{B0E20615-DC08-4351-A07C-7208B7E7C5FE}" srcOrd="1" destOrd="0" presId="urn:microsoft.com/office/officeart/2008/layout/VerticalCurvedList"/>
    <dgm:cxn modelId="{0B6F68EA-2414-441D-9F27-3944021D593E}" type="presParOf" srcId="{E46189A8-55C3-4938-A970-E113B12F5B46}" destId="{4386CDB2-3D81-4AB5-A47C-145B2B0F22E8}" srcOrd="2" destOrd="0" presId="urn:microsoft.com/office/officeart/2008/layout/VerticalCurvedList"/>
    <dgm:cxn modelId="{9B3ACF09-05A5-46C1-9AAB-0E90E67ADFFC}" type="presParOf" srcId="{4386CDB2-3D81-4AB5-A47C-145B2B0F22E8}" destId="{93256040-FE19-475D-A78E-E67F76B5D054}" srcOrd="0" destOrd="0" presId="urn:microsoft.com/office/officeart/2008/layout/VerticalCurvedList"/>
    <dgm:cxn modelId="{5CBDE139-B67A-47DA-AE61-62EBDE28ADA6}" type="presParOf" srcId="{E46189A8-55C3-4938-A970-E113B12F5B46}" destId="{32981394-341D-4808-B0E3-1347A5FF49AF}" srcOrd="3" destOrd="0" presId="urn:microsoft.com/office/officeart/2008/layout/VerticalCurvedList"/>
    <dgm:cxn modelId="{9B5C2E4D-BE18-4EB5-B1E6-48C2A39C3E93}" type="presParOf" srcId="{E46189A8-55C3-4938-A970-E113B12F5B46}" destId="{77E615FE-04E9-4C72-B213-A4F56EE142A0}" srcOrd="4" destOrd="0" presId="urn:microsoft.com/office/officeart/2008/layout/VerticalCurvedList"/>
    <dgm:cxn modelId="{E1D5E6EF-68B2-461D-9AC8-B45C442E89FA}" type="presParOf" srcId="{77E615FE-04E9-4C72-B213-A4F56EE142A0}" destId="{576EF5C1-04CA-4B48-AA95-38973E68C65E}" srcOrd="0" destOrd="0" presId="urn:microsoft.com/office/officeart/2008/layout/VerticalCurvedList"/>
    <dgm:cxn modelId="{27CEF803-B1DC-4C1B-BBA4-CD8C0159B7D5}" type="presParOf" srcId="{E46189A8-55C3-4938-A970-E113B12F5B46}" destId="{8034BBEA-5D2E-45D6-A4FF-3F1E5B596658}" srcOrd="5" destOrd="0" presId="urn:microsoft.com/office/officeart/2008/layout/VerticalCurvedList"/>
    <dgm:cxn modelId="{B5D04FE7-9910-4409-9E7A-37A96A4BC467}" type="presParOf" srcId="{E46189A8-55C3-4938-A970-E113B12F5B46}" destId="{D9F5D7E3-C05B-4263-9478-A099CF9FA16D}" srcOrd="6" destOrd="0" presId="urn:microsoft.com/office/officeart/2008/layout/VerticalCurvedList"/>
    <dgm:cxn modelId="{69130A80-78E5-4B8F-AB52-6A3E07202672}" type="presParOf" srcId="{D9F5D7E3-C05B-4263-9478-A099CF9FA16D}" destId="{A037A3B4-6207-4DB3-9433-DD4BC2F444B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57B06E-5F08-4D6A-B4EC-040CC08080B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C"/>
        </a:p>
      </dgm:t>
    </dgm:pt>
    <dgm:pt modelId="{1982ADFA-C4F3-4B97-B56C-C1E41FB5FFC4}">
      <dgm:prSet phldrT="[Texto]" custT="1"/>
      <dgm:spPr/>
      <dgm:t>
        <a:bodyPr/>
        <a:lstStyle/>
        <a:p>
          <a:r>
            <a:rPr lang="es-EC" sz="1400" b="0" dirty="0">
              <a:latin typeface="Segoe UI" panose="020B0502040204020203" pitchFamily="34" charset="0"/>
              <a:cs typeface="Segoe UI" panose="020B0502040204020203" pitchFamily="34" charset="0"/>
            </a:rPr>
            <a:t>Finalidad: Aplicada</a:t>
          </a:r>
        </a:p>
      </dgm:t>
    </dgm:pt>
    <dgm:pt modelId="{6950F9A2-2F55-4B0D-81B6-49881DE1F6FA}" type="parTrans" cxnId="{526E4AC0-312A-4FDA-A5C0-1AAC836CF0A9}">
      <dgm:prSet/>
      <dgm:spPr/>
      <dgm:t>
        <a:bodyPr/>
        <a:lstStyle/>
        <a:p>
          <a:endParaRPr lang="es-EC" sz="1600" b="0"/>
        </a:p>
      </dgm:t>
    </dgm:pt>
    <dgm:pt modelId="{A0E71B96-6E45-4261-8076-F464D0017038}" type="sibTrans" cxnId="{526E4AC0-312A-4FDA-A5C0-1AAC836CF0A9}">
      <dgm:prSet/>
      <dgm:spPr/>
      <dgm:t>
        <a:bodyPr/>
        <a:lstStyle/>
        <a:p>
          <a:endParaRPr lang="es-EC" sz="1600" b="0"/>
        </a:p>
      </dgm:t>
    </dgm:pt>
    <dgm:pt modelId="{4AA47A22-B265-414D-8D24-5E11665D33E0}">
      <dgm:prSet phldrT="[Texto]" custT="1"/>
      <dgm:spPr/>
      <dgm:t>
        <a:bodyPr/>
        <a:lstStyle/>
        <a:p>
          <a:r>
            <a:rPr lang="es-EC" sz="1400" b="0" dirty="0">
              <a:latin typeface="Segoe UI" panose="020B0502040204020203" pitchFamily="34" charset="0"/>
              <a:cs typeface="Segoe UI" panose="020B0502040204020203" pitchFamily="34" charset="0"/>
            </a:rPr>
            <a:t>Fuentes de información: </a:t>
          </a:r>
          <a:br>
            <a:rPr lang="es-EC" sz="1400" b="0" dirty="0">
              <a:latin typeface="Segoe UI" panose="020B0502040204020203" pitchFamily="34" charset="0"/>
              <a:cs typeface="Segoe UI" panose="020B0502040204020203" pitchFamily="34" charset="0"/>
            </a:rPr>
          </a:br>
          <a:r>
            <a:rPr lang="es-EC" sz="1400" b="0" dirty="0">
              <a:latin typeface="Segoe UI" panose="020B0502040204020203" pitchFamily="34" charset="0"/>
              <a:cs typeface="Segoe UI" panose="020B0502040204020203" pitchFamily="34" charset="0"/>
            </a:rPr>
            <a:t>primaria – secundarias</a:t>
          </a:r>
        </a:p>
      </dgm:t>
    </dgm:pt>
    <dgm:pt modelId="{D100BCF1-E368-4698-BF6F-0B09A33F250D}" type="parTrans" cxnId="{FB55A104-492E-4029-8527-59829FEBA47E}">
      <dgm:prSet/>
      <dgm:spPr/>
      <dgm:t>
        <a:bodyPr/>
        <a:lstStyle/>
        <a:p>
          <a:endParaRPr lang="es-EC" sz="1600" b="0"/>
        </a:p>
      </dgm:t>
    </dgm:pt>
    <dgm:pt modelId="{01A019FE-86D3-414F-98C4-E8545115BCA7}" type="sibTrans" cxnId="{FB55A104-492E-4029-8527-59829FEBA47E}">
      <dgm:prSet/>
      <dgm:spPr/>
      <dgm:t>
        <a:bodyPr/>
        <a:lstStyle/>
        <a:p>
          <a:endParaRPr lang="es-EC" sz="1600" b="0"/>
        </a:p>
      </dgm:t>
    </dgm:pt>
    <dgm:pt modelId="{91A96318-9367-49CD-9EBD-929CC4ED8ED4}">
      <dgm:prSet phldrT="[Texto]" custT="1"/>
      <dgm:spPr/>
      <dgm:t>
        <a:bodyPr/>
        <a:lstStyle/>
        <a:p>
          <a:r>
            <a:rPr lang="es-EC" sz="1400" b="0" dirty="0">
              <a:latin typeface="Segoe UI" panose="020B0502040204020203" pitchFamily="34" charset="0"/>
              <a:cs typeface="Segoe UI" panose="020B0502040204020203" pitchFamily="34" charset="0"/>
            </a:rPr>
            <a:t>Unidades de análisis: Insitu</a:t>
          </a:r>
        </a:p>
      </dgm:t>
    </dgm:pt>
    <dgm:pt modelId="{3096D820-A6FD-42CA-8E17-08B0A1FC384D}" type="parTrans" cxnId="{F1F97818-D97D-4EF5-B102-F5D0BE8418B6}">
      <dgm:prSet/>
      <dgm:spPr/>
      <dgm:t>
        <a:bodyPr/>
        <a:lstStyle/>
        <a:p>
          <a:endParaRPr lang="es-EC" sz="1600" b="0"/>
        </a:p>
      </dgm:t>
    </dgm:pt>
    <dgm:pt modelId="{E87B0BBA-3BAA-454E-A601-3513286F4420}" type="sibTrans" cxnId="{F1F97818-D97D-4EF5-B102-F5D0BE8418B6}">
      <dgm:prSet/>
      <dgm:spPr/>
      <dgm:t>
        <a:bodyPr/>
        <a:lstStyle/>
        <a:p>
          <a:endParaRPr lang="es-EC" sz="1600" b="0"/>
        </a:p>
      </dgm:t>
    </dgm:pt>
    <dgm:pt modelId="{BA2A90C3-FAC0-4F4F-82C5-DD9BB36C1DB4}">
      <dgm:prSet phldrT="[Texto]" custT="1"/>
      <dgm:spPr/>
      <dgm:t>
        <a:bodyPr/>
        <a:lstStyle/>
        <a:p>
          <a:r>
            <a:rPr lang="es-EC" sz="1400" b="0" dirty="0">
              <a:latin typeface="Segoe UI" panose="020B0502040204020203" pitchFamily="34" charset="0"/>
              <a:cs typeface="Segoe UI" panose="020B0502040204020203" pitchFamily="34" charset="0"/>
            </a:rPr>
            <a:t>Control de variables: No experimental</a:t>
          </a:r>
        </a:p>
      </dgm:t>
    </dgm:pt>
    <dgm:pt modelId="{2AADA8B6-2849-4731-8E25-DA7550EF54E2}" type="parTrans" cxnId="{A5E74C9B-5563-4487-A330-398D1B25737F}">
      <dgm:prSet/>
      <dgm:spPr/>
      <dgm:t>
        <a:bodyPr/>
        <a:lstStyle/>
        <a:p>
          <a:endParaRPr lang="es-EC" sz="1600" b="0"/>
        </a:p>
      </dgm:t>
    </dgm:pt>
    <dgm:pt modelId="{2047F468-832C-4755-8D4E-579CC49043BE}" type="sibTrans" cxnId="{A5E74C9B-5563-4487-A330-398D1B25737F}">
      <dgm:prSet/>
      <dgm:spPr/>
      <dgm:t>
        <a:bodyPr/>
        <a:lstStyle/>
        <a:p>
          <a:endParaRPr lang="es-EC" sz="1600" b="0"/>
        </a:p>
      </dgm:t>
    </dgm:pt>
    <dgm:pt modelId="{9E97CF60-6225-43C3-9503-23F15FE50888}">
      <dgm:prSet phldrT="[Texto]" custT="1"/>
      <dgm:spPr/>
      <dgm:t>
        <a:bodyPr/>
        <a:lstStyle/>
        <a:p>
          <a:r>
            <a:rPr lang="es-EC" sz="1400" b="0" dirty="0">
              <a:latin typeface="Segoe UI" panose="020B0502040204020203" pitchFamily="34" charset="0"/>
              <a:cs typeface="Segoe UI" panose="020B0502040204020203" pitchFamily="34" charset="0"/>
            </a:rPr>
            <a:t>Alcance: Descriptivo</a:t>
          </a:r>
        </a:p>
      </dgm:t>
    </dgm:pt>
    <dgm:pt modelId="{A6AA83F9-2C2C-4695-9329-7BA2552ABF36}" type="parTrans" cxnId="{EF6A890A-B068-4A6B-8F06-5D3F890700DE}">
      <dgm:prSet/>
      <dgm:spPr/>
      <dgm:t>
        <a:bodyPr/>
        <a:lstStyle/>
        <a:p>
          <a:endParaRPr lang="es-EC" sz="1600" b="0"/>
        </a:p>
      </dgm:t>
    </dgm:pt>
    <dgm:pt modelId="{CD92032E-BD8A-411F-9DFE-0BAFAA2D7C5E}" type="sibTrans" cxnId="{EF6A890A-B068-4A6B-8F06-5D3F890700DE}">
      <dgm:prSet/>
      <dgm:spPr/>
      <dgm:t>
        <a:bodyPr/>
        <a:lstStyle/>
        <a:p>
          <a:endParaRPr lang="es-EC" sz="1600" b="0"/>
        </a:p>
      </dgm:t>
    </dgm:pt>
    <dgm:pt modelId="{33752F05-535A-43BD-B5EE-BF071717EFEA}" type="pres">
      <dgm:prSet presAssocID="{3F57B06E-5F08-4D6A-B4EC-040CC08080BB}" presName="Name0" presStyleCnt="0">
        <dgm:presLayoutVars>
          <dgm:dir/>
          <dgm:resizeHandles val="exact"/>
        </dgm:presLayoutVars>
      </dgm:prSet>
      <dgm:spPr/>
    </dgm:pt>
    <dgm:pt modelId="{399477D1-B3C0-45C5-B790-ECC787798D4B}" type="pres">
      <dgm:prSet presAssocID="{1982ADFA-C4F3-4B97-B56C-C1E41FB5FFC4}" presName="compNode" presStyleCnt="0"/>
      <dgm:spPr/>
    </dgm:pt>
    <dgm:pt modelId="{497F545C-E9DC-4C44-8879-AAA840417BB9}" type="pres">
      <dgm:prSet presAssocID="{1982ADFA-C4F3-4B97-B56C-C1E41FB5FFC4}" presName="pictRect" presStyleLbl="node1" presStyleIdx="0" presStyleCnt="5" custLinFactNeighborX="9484" custLinFactNeighborY="-1271"/>
      <dgm:spPr>
        <a:blipFill rotWithShape="1">
          <a:blip xmlns:r="http://schemas.openxmlformats.org/officeDocument/2006/relationships" r:embed="rId1"/>
          <a:srcRect/>
          <a:stretch>
            <a:fillRect l="-11000" r="-11000"/>
          </a:stretch>
        </a:blipFill>
      </dgm:spPr>
    </dgm:pt>
    <dgm:pt modelId="{3FDE227A-13A9-497A-B39B-95463BAF4574}" type="pres">
      <dgm:prSet presAssocID="{1982ADFA-C4F3-4B97-B56C-C1E41FB5FFC4}" presName="textRect" presStyleLbl="revTx" presStyleIdx="0" presStyleCnt="5" custLinFactNeighborX="-44569" custLinFactNeighborY="-2890">
        <dgm:presLayoutVars>
          <dgm:bulletEnabled val="1"/>
        </dgm:presLayoutVars>
      </dgm:prSet>
      <dgm:spPr/>
    </dgm:pt>
    <dgm:pt modelId="{9F4B7417-7EFA-4403-A00F-21D6F339F0E4}" type="pres">
      <dgm:prSet presAssocID="{A0E71B96-6E45-4261-8076-F464D0017038}" presName="sibTrans" presStyleLbl="sibTrans2D1" presStyleIdx="0" presStyleCnt="0"/>
      <dgm:spPr/>
    </dgm:pt>
    <dgm:pt modelId="{5FCDAE98-363B-4037-8B3A-96ADE602D0D5}" type="pres">
      <dgm:prSet presAssocID="{4AA47A22-B265-414D-8D24-5E11665D33E0}" presName="compNode" presStyleCnt="0"/>
      <dgm:spPr/>
    </dgm:pt>
    <dgm:pt modelId="{F54F880D-5EFC-4CB4-8D93-2FDD68A8EC41}" type="pres">
      <dgm:prSet presAssocID="{4AA47A22-B265-414D-8D24-5E11665D33E0}" presName="pictRect" presStyleLbl="node1" presStyleIdx="1" presStyleCnt="5" custLinFactNeighborX="5409" custLinFactNeighborY="-1585"/>
      <dgm:spPr>
        <a:blipFill rotWithShape="1">
          <a:blip xmlns:r="http://schemas.openxmlformats.org/officeDocument/2006/relationships" r:embed="rId2"/>
          <a:srcRect/>
          <a:stretch>
            <a:fillRect l="-9000" r="-9000"/>
          </a:stretch>
        </a:blipFill>
      </dgm:spPr>
    </dgm:pt>
    <dgm:pt modelId="{8A188936-7548-4AC5-BC2B-5252A7D890E4}" type="pres">
      <dgm:prSet presAssocID="{4AA47A22-B265-414D-8D24-5E11665D33E0}" presName="textRect" presStyleLbl="revTx" presStyleIdx="1" presStyleCnt="5" custLinFactNeighborX="2606" custLinFactNeighborY="-4505">
        <dgm:presLayoutVars>
          <dgm:bulletEnabled val="1"/>
        </dgm:presLayoutVars>
      </dgm:prSet>
      <dgm:spPr/>
    </dgm:pt>
    <dgm:pt modelId="{5A59DEC4-AEAD-4D1D-A53F-3F980E455C01}" type="pres">
      <dgm:prSet presAssocID="{01A019FE-86D3-414F-98C4-E8545115BCA7}" presName="sibTrans" presStyleLbl="sibTrans2D1" presStyleIdx="0" presStyleCnt="0"/>
      <dgm:spPr/>
    </dgm:pt>
    <dgm:pt modelId="{C3B2D758-A6A4-4EB2-B047-FC745A63E759}" type="pres">
      <dgm:prSet presAssocID="{91A96318-9367-49CD-9EBD-929CC4ED8ED4}" presName="compNode" presStyleCnt="0"/>
      <dgm:spPr/>
    </dgm:pt>
    <dgm:pt modelId="{750EA49D-3083-455D-B084-1E37A8772A5A}" type="pres">
      <dgm:prSet presAssocID="{91A96318-9367-49CD-9EBD-929CC4ED8ED4}" presName="pictRect" presStyleLbl="node1" presStyleIdx="2" presStyleCnt="5" custLinFactNeighborX="4285" custLinFactNeighborY="-1585"/>
      <dgm:spPr>
        <a:blipFill rotWithShape="1">
          <a:blip xmlns:r="http://schemas.openxmlformats.org/officeDocument/2006/relationships" r:embed="rId3"/>
          <a:srcRect/>
          <a:stretch>
            <a:fillRect l="-12000" r="-12000"/>
          </a:stretch>
        </a:blipFill>
      </dgm:spPr>
    </dgm:pt>
    <dgm:pt modelId="{71C51631-F73B-4E11-A805-0DF0A15CE082}" type="pres">
      <dgm:prSet presAssocID="{91A96318-9367-49CD-9EBD-929CC4ED8ED4}" presName="textRect" presStyleLbl="revTx" presStyleIdx="2" presStyleCnt="5">
        <dgm:presLayoutVars>
          <dgm:bulletEnabled val="1"/>
        </dgm:presLayoutVars>
      </dgm:prSet>
      <dgm:spPr/>
    </dgm:pt>
    <dgm:pt modelId="{CDE99F1D-3962-435E-962D-FEE606B0E825}" type="pres">
      <dgm:prSet presAssocID="{E87B0BBA-3BAA-454E-A601-3513286F4420}" presName="sibTrans" presStyleLbl="sibTrans2D1" presStyleIdx="0" presStyleCnt="0"/>
      <dgm:spPr/>
    </dgm:pt>
    <dgm:pt modelId="{52F402C9-DE18-42D6-A804-3EDB82AD62F4}" type="pres">
      <dgm:prSet presAssocID="{BA2A90C3-FAC0-4F4F-82C5-DD9BB36C1DB4}" presName="compNode" presStyleCnt="0"/>
      <dgm:spPr/>
    </dgm:pt>
    <dgm:pt modelId="{D0392F0C-6476-48F1-8469-EE2C09520E50}" type="pres">
      <dgm:prSet presAssocID="{BA2A90C3-FAC0-4F4F-82C5-DD9BB36C1DB4}" presName="pictRect" presStyleLbl="node1" presStyleIdx="3" presStyleCnt="5" custLinFactNeighborX="653" custLinFactNeighborY="2059"/>
      <dgm:spPr>
        <a:blipFill rotWithShape="1">
          <a:blip xmlns:r="http://schemas.openxmlformats.org/officeDocument/2006/relationships" r:embed="rId4"/>
          <a:srcRect/>
          <a:stretch>
            <a:fillRect l="-11000" r="-11000"/>
          </a:stretch>
        </a:blipFill>
      </dgm:spPr>
    </dgm:pt>
    <dgm:pt modelId="{089F7514-1D8D-4DFB-8EF9-6339849E4B49}" type="pres">
      <dgm:prSet presAssocID="{BA2A90C3-FAC0-4F4F-82C5-DD9BB36C1DB4}" presName="textRect" presStyleLbl="revTx" presStyleIdx="3" presStyleCnt="5">
        <dgm:presLayoutVars>
          <dgm:bulletEnabled val="1"/>
        </dgm:presLayoutVars>
      </dgm:prSet>
      <dgm:spPr/>
    </dgm:pt>
    <dgm:pt modelId="{7E69CD28-8EAD-4999-9646-C3BBBAE71EE0}" type="pres">
      <dgm:prSet presAssocID="{2047F468-832C-4755-8D4E-579CC49043BE}" presName="sibTrans" presStyleLbl="sibTrans2D1" presStyleIdx="0" presStyleCnt="0"/>
      <dgm:spPr/>
    </dgm:pt>
    <dgm:pt modelId="{3ADA24F7-91C3-4A6F-A280-3B4BDBDC6D8F}" type="pres">
      <dgm:prSet presAssocID="{9E97CF60-6225-43C3-9503-23F15FE50888}" presName="compNode" presStyleCnt="0"/>
      <dgm:spPr/>
    </dgm:pt>
    <dgm:pt modelId="{ACBA9917-6663-42D7-9A6B-1CA36C0F0222}" type="pres">
      <dgm:prSet presAssocID="{9E97CF60-6225-43C3-9503-23F15FE50888}" presName="pictRect" presStyleLbl="node1" presStyleIdx="4" presStyleCnt="5"/>
      <dgm:spPr>
        <a:blipFill rotWithShape="1">
          <a:blip xmlns:r="http://schemas.openxmlformats.org/officeDocument/2006/relationships" r:embed="rId5"/>
          <a:srcRect/>
          <a:stretch>
            <a:fillRect t="-5000" b="-5000"/>
          </a:stretch>
        </a:blipFill>
      </dgm:spPr>
    </dgm:pt>
    <dgm:pt modelId="{38C2E9AA-C643-414E-A27E-E0F4E644BB43}" type="pres">
      <dgm:prSet presAssocID="{9E97CF60-6225-43C3-9503-23F15FE50888}" presName="textRect" presStyleLbl="revTx" presStyleIdx="4" presStyleCnt="5">
        <dgm:presLayoutVars>
          <dgm:bulletEnabled val="1"/>
        </dgm:presLayoutVars>
      </dgm:prSet>
      <dgm:spPr/>
    </dgm:pt>
  </dgm:ptLst>
  <dgm:cxnLst>
    <dgm:cxn modelId="{9FC54B01-EFD5-4A3C-AFC3-36F2B6B64971}" type="presOf" srcId="{1982ADFA-C4F3-4B97-B56C-C1E41FB5FFC4}" destId="{3FDE227A-13A9-497A-B39B-95463BAF4574}" srcOrd="0" destOrd="0" presId="urn:microsoft.com/office/officeart/2005/8/layout/pList1"/>
    <dgm:cxn modelId="{FB55A104-492E-4029-8527-59829FEBA47E}" srcId="{3F57B06E-5F08-4D6A-B4EC-040CC08080BB}" destId="{4AA47A22-B265-414D-8D24-5E11665D33E0}" srcOrd="1" destOrd="0" parTransId="{D100BCF1-E368-4698-BF6F-0B09A33F250D}" sibTransId="{01A019FE-86D3-414F-98C4-E8545115BCA7}"/>
    <dgm:cxn modelId="{5027C406-6C4F-4C12-879B-8CC13DE6758B}" type="presOf" srcId="{2047F468-832C-4755-8D4E-579CC49043BE}" destId="{7E69CD28-8EAD-4999-9646-C3BBBAE71EE0}" srcOrd="0" destOrd="0" presId="urn:microsoft.com/office/officeart/2005/8/layout/pList1"/>
    <dgm:cxn modelId="{EF6A890A-B068-4A6B-8F06-5D3F890700DE}" srcId="{3F57B06E-5F08-4D6A-B4EC-040CC08080BB}" destId="{9E97CF60-6225-43C3-9503-23F15FE50888}" srcOrd="4" destOrd="0" parTransId="{A6AA83F9-2C2C-4695-9329-7BA2552ABF36}" sibTransId="{CD92032E-BD8A-411F-9DFE-0BAFAA2D7C5E}"/>
    <dgm:cxn modelId="{F1F97818-D97D-4EF5-B102-F5D0BE8418B6}" srcId="{3F57B06E-5F08-4D6A-B4EC-040CC08080BB}" destId="{91A96318-9367-49CD-9EBD-929CC4ED8ED4}" srcOrd="2" destOrd="0" parTransId="{3096D820-A6FD-42CA-8E17-08B0A1FC384D}" sibTransId="{E87B0BBA-3BAA-454E-A601-3513286F4420}"/>
    <dgm:cxn modelId="{C661B72E-ED07-43B3-BA39-E40554C0D6E9}" type="presOf" srcId="{3F57B06E-5F08-4D6A-B4EC-040CC08080BB}" destId="{33752F05-535A-43BD-B5EE-BF071717EFEA}" srcOrd="0" destOrd="0" presId="urn:microsoft.com/office/officeart/2005/8/layout/pList1"/>
    <dgm:cxn modelId="{A1C5333C-F50C-494E-A371-B1EE14D9F0EE}" type="presOf" srcId="{9E97CF60-6225-43C3-9503-23F15FE50888}" destId="{38C2E9AA-C643-414E-A27E-E0F4E644BB43}" srcOrd="0" destOrd="0" presId="urn:microsoft.com/office/officeart/2005/8/layout/pList1"/>
    <dgm:cxn modelId="{A00D6377-3FFD-4BC1-8D9E-CBFC3674BE77}" type="presOf" srcId="{91A96318-9367-49CD-9EBD-929CC4ED8ED4}" destId="{71C51631-F73B-4E11-A805-0DF0A15CE082}" srcOrd="0" destOrd="0" presId="urn:microsoft.com/office/officeart/2005/8/layout/pList1"/>
    <dgm:cxn modelId="{B435BE59-298C-4CCC-BCD9-FF379B5A0249}" type="presOf" srcId="{A0E71B96-6E45-4261-8076-F464D0017038}" destId="{9F4B7417-7EFA-4403-A00F-21D6F339F0E4}" srcOrd="0" destOrd="0" presId="urn:microsoft.com/office/officeart/2005/8/layout/pList1"/>
    <dgm:cxn modelId="{EF9C597F-6A62-430E-BB71-E71FE09EF338}" type="presOf" srcId="{BA2A90C3-FAC0-4F4F-82C5-DD9BB36C1DB4}" destId="{089F7514-1D8D-4DFB-8EF9-6339849E4B49}" srcOrd="0" destOrd="0" presId="urn:microsoft.com/office/officeart/2005/8/layout/pList1"/>
    <dgm:cxn modelId="{A5E74C9B-5563-4487-A330-398D1B25737F}" srcId="{3F57B06E-5F08-4D6A-B4EC-040CC08080BB}" destId="{BA2A90C3-FAC0-4F4F-82C5-DD9BB36C1DB4}" srcOrd="3" destOrd="0" parTransId="{2AADA8B6-2849-4731-8E25-DA7550EF54E2}" sibTransId="{2047F468-832C-4755-8D4E-579CC49043BE}"/>
    <dgm:cxn modelId="{B6092EB0-C516-4846-AA48-F648B6B125B1}" type="presOf" srcId="{E87B0BBA-3BAA-454E-A601-3513286F4420}" destId="{CDE99F1D-3962-435E-962D-FEE606B0E825}" srcOrd="0" destOrd="0" presId="urn:microsoft.com/office/officeart/2005/8/layout/pList1"/>
    <dgm:cxn modelId="{526E4AC0-312A-4FDA-A5C0-1AAC836CF0A9}" srcId="{3F57B06E-5F08-4D6A-B4EC-040CC08080BB}" destId="{1982ADFA-C4F3-4B97-B56C-C1E41FB5FFC4}" srcOrd="0" destOrd="0" parTransId="{6950F9A2-2F55-4B0D-81B6-49881DE1F6FA}" sibTransId="{A0E71B96-6E45-4261-8076-F464D0017038}"/>
    <dgm:cxn modelId="{6E00E7E4-2B87-4E44-818B-41F3874EB984}" type="presOf" srcId="{01A019FE-86D3-414F-98C4-E8545115BCA7}" destId="{5A59DEC4-AEAD-4D1D-A53F-3F980E455C01}" srcOrd="0" destOrd="0" presId="urn:microsoft.com/office/officeart/2005/8/layout/pList1"/>
    <dgm:cxn modelId="{ECC2A4F1-A44F-4989-8A31-EC713ABD6031}" type="presOf" srcId="{4AA47A22-B265-414D-8D24-5E11665D33E0}" destId="{8A188936-7548-4AC5-BC2B-5252A7D890E4}" srcOrd="0" destOrd="0" presId="urn:microsoft.com/office/officeart/2005/8/layout/pList1"/>
    <dgm:cxn modelId="{31E10ACD-1EC9-421D-AFD8-2DD2FD2A0616}" type="presParOf" srcId="{33752F05-535A-43BD-B5EE-BF071717EFEA}" destId="{399477D1-B3C0-45C5-B790-ECC787798D4B}" srcOrd="0" destOrd="0" presId="urn:microsoft.com/office/officeart/2005/8/layout/pList1"/>
    <dgm:cxn modelId="{EE3DB042-186E-4ADA-B1B3-2D69B2550E2A}" type="presParOf" srcId="{399477D1-B3C0-45C5-B790-ECC787798D4B}" destId="{497F545C-E9DC-4C44-8879-AAA840417BB9}" srcOrd="0" destOrd="0" presId="urn:microsoft.com/office/officeart/2005/8/layout/pList1"/>
    <dgm:cxn modelId="{2925783D-7B10-47D9-B475-75262A099F85}" type="presParOf" srcId="{399477D1-B3C0-45C5-B790-ECC787798D4B}" destId="{3FDE227A-13A9-497A-B39B-95463BAF4574}" srcOrd="1" destOrd="0" presId="urn:microsoft.com/office/officeart/2005/8/layout/pList1"/>
    <dgm:cxn modelId="{E2D3893B-CA9B-4E32-887C-F76B8EA08C74}" type="presParOf" srcId="{33752F05-535A-43BD-B5EE-BF071717EFEA}" destId="{9F4B7417-7EFA-4403-A00F-21D6F339F0E4}" srcOrd="1" destOrd="0" presId="urn:microsoft.com/office/officeart/2005/8/layout/pList1"/>
    <dgm:cxn modelId="{E6DBD3B3-D0C2-4C10-A763-05B71FCFD82D}" type="presParOf" srcId="{33752F05-535A-43BD-B5EE-BF071717EFEA}" destId="{5FCDAE98-363B-4037-8B3A-96ADE602D0D5}" srcOrd="2" destOrd="0" presId="urn:microsoft.com/office/officeart/2005/8/layout/pList1"/>
    <dgm:cxn modelId="{5955732C-9BDD-4CD7-B543-F9AD373308F7}" type="presParOf" srcId="{5FCDAE98-363B-4037-8B3A-96ADE602D0D5}" destId="{F54F880D-5EFC-4CB4-8D93-2FDD68A8EC41}" srcOrd="0" destOrd="0" presId="urn:microsoft.com/office/officeart/2005/8/layout/pList1"/>
    <dgm:cxn modelId="{4B92C94D-741F-4E32-9D7F-7856F1D73620}" type="presParOf" srcId="{5FCDAE98-363B-4037-8B3A-96ADE602D0D5}" destId="{8A188936-7548-4AC5-BC2B-5252A7D890E4}" srcOrd="1" destOrd="0" presId="urn:microsoft.com/office/officeart/2005/8/layout/pList1"/>
    <dgm:cxn modelId="{2569B674-C0A0-41CA-9A67-87EDC99E10C3}" type="presParOf" srcId="{33752F05-535A-43BD-B5EE-BF071717EFEA}" destId="{5A59DEC4-AEAD-4D1D-A53F-3F980E455C01}" srcOrd="3" destOrd="0" presId="urn:microsoft.com/office/officeart/2005/8/layout/pList1"/>
    <dgm:cxn modelId="{A263EB0D-7226-4425-9618-FE0792EAE9F8}" type="presParOf" srcId="{33752F05-535A-43BD-B5EE-BF071717EFEA}" destId="{C3B2D758-A6A4-4EB2-B047-FC745A63E759}" srcOrd="4" destOrd="0" presId="urn:microsoft.com/office/officeart/2005/8/layout/pList1"/>
    <dgm:cxn modelId="{95B1F228-5C8C-4A4A-AA9C-966F3005B302}" type="presParOf" srcId="{C3B2D758-A6A4-4EB2-B047-FC745A63E759}" destId="{750EA49D-3083-455D-B084-1E37A8772A5A}" srcOrd="0" destOrd="0" presId="urn:microsoft.com/office/officeart/2005/8/layout/pList1"/>
    <dgm:cxn modelId="{0343DA6D-3062-4298-AFE6-A259421A43F5}" type="presParOf" srcId="{C3B2D758-A6A4-4EB2-B047-FC745A63E759}" destId="{71C51631-F73B-4E11-A805-0DF0A15CE082}" srcOrd="1" destOrd="0" presId="urn:microsoft.com/office/officeart/2005/8/layout/pList1"/>
    <dgm:cxn modelId="{7DA0F95D-C28A-4D7A-A5A4-3274EF427E6F}" type="presParOf" srcId="{33752F05-535A-43BD-B5EE-BF071717EFEA}" destId="{CDE99F1D-3962-435E-962D-FEE606B0E825}" srcOrd="5" destOrd="0" presId="urn:microsoft.com/office/officeart/2005/8/layout/pList1"/>
    <dgm:cxn modelId="{CC7FC580-9CCE-4B04-A2C7-31B8FF3AC2A3}" type="presParOf" srcId="{33752F05-535A-43BD-B5EE-BF071717EFEA}" destId="{52F402C9-DE18-42D6-A804-3EDB82AD62F4}" srcOrd="6" destOrd="0" presId="urn:microsoft.com/office/officeart/2005/8/layout/pList1"/>
    <dgm:cxn modelId="{68C4FF16-6B76-45D8-91B5-D3B9B281599F}" type="presParOf" srcId="{52F402C9-DE18-42D6-A804-3EDB82AD62F4}" destId="{D0392F0C-6476-48F1-8469-EE2C09520E50}" srcOrd="0" destOrd="0" presId="urn:microsoft.com/office/officeart/2005/8/layout/pList1"/>
    <dgm:cxn modelId="{C6014629-C5DB-4FBC-BD9C-09C1959C6FED}" type="presParOf" srcId="{52F402C9-DE18-42D6-A804-3EDB82AD62F4}" destId="{089F7514-1D8D-4DFB-8EF9-6339849E4B49}" srcOrd="1" destOrd="0" presId="urn:microsoft.com/office/officeart/2005/8/layout/pList1"/>
    <dgm:cxn modelId="{871BF111-865A-4BD0-9F59-00658521D5AA}" type="presParOf" srcId="{33752F05-535A-43BD-B5EE-BF071717EFEA}" destId="{7E69CD28-8EAD-4999-9646-C3BBBAE71EE0}" srcOrd="7" destOrd="0" presId="urn:microsoft.com/office/officeart/2005/8/layout/pList1"/>
    <dgm:cxn modelId="{EB466274-AC7C-4B2E-BB67-3FA53BDBDE0A}" type="presParOf" srcId="{33752F05-535A-43BD-B5EE-BF071717EFEA}" destId="{3ADA24F7-91C3-4A6F-A280-3B4BDBDC6D8F}" srcOrd="8" destOrd="0" presId="urn:microsoft.com/office/officeart/2005/8/layout/pList1"/>
    <dgm:cxn modelId="{EA5D5D77-CA92-4F6C-B610-18E162664393}" type="presParOf" srcId="{3ADA24F7-91C3-4A6F-A280-3B4BDBDC6D8F}" destId="{ACBA9917-6663-42D7-9A6B-1CA36C0F0222}" srcOrd="0" destOrd="0" presId="urn:microsoft.com/office/officeart/2005/8/layout/pList1"/>
    <dgm:cxn modelId="{0F9ABCF9-03CE-4EFD-9F40-C5AAB9C8409F}" type="presParOf" srcId="{3ADA24F7-91C3-4A6F-A280-3B4BDBDC6D8F}" destId="{38C2E9AA-C643-414E-A27E-E0F4E644BB43}" srcOrd="1" destOrd="0" presId="urn:microsoft.com/office/officeart/2005/8/layout/p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FFD074-B608-4F91-83D7-4073CF544965}" type="doc">
      <dgm:prSet loTypeId="urn:microsoft.com/office/officeart/2005/8/layout/hList1" loCatId="list" qsTypeId="urn:microsoft.com/office/officeart/2005/8/quickstyle/simple3" qsCatId="simple" csTypeId="urn:microsoft.com/office/officeart/2005/8/colors/accent3_3" csCatId="accent3" phldr="1"/>
      <dgm:spPr/>
      <dgm:t>
        <a:bodyPr/>
        <a:lstStyle/>
        <a:p>
          <a:endParaRPr lang="es-EC"/>
        </a:p>
      </dgm:t>
    </dgm:pt>
    <dgm:pt modelId="{D53211B0-40BA-41F8-A473-37446BA81121}">
      <dgm:prSet phldrT="[Texto]" custT="1"/>
      <dgm:spPr/>
      <dgm:t>
        <a:bodyPr/>
        <a:lstStyle/>
        <a:p>
          <a:r>
            <a:rPr lang="es-EC" sz="1800" dirty="0">
              <a:latin typeface="Segoe UI" panose="020B0502040204020203" pitchFamily="34" charset="0"/>
              <a:cs typeface="Segoe UI" panose="020B0502040204020203" pitchFamily="34" charset="0"/>
            </a:rPr>
            <a:t>Alojamiento </a:t>
          </a:r>
        </a:p>
      </dgm:t>
    </dgm:pt>
    <dgm:pt modelId="{1A1453ED-C62D-4961-AF5D-2EE500C18FCE}" type="parTrans" cxnId="{A4BC9BFA-A1FB-4ACF-82CE-F5641FB578DA}">
      <dgm:prSet/>
      <dgm:spPr/>
      <dgm:t>
        <a:bodyPr/>
        <a:lstStyle/>
        <a:p>
          <a:endParaRPr lang="es-EC"/>
        </a:p>
      </dgm:t>
    </dgm:pt>
    <dgm:pt modelId="{FB2C8083-2054-4929-AD30-537887D7673C}" type="sibTrans" cxnId="{A4BC9BFA-A1FB-4ACF-82CE-F5641FB578DA}">
      <dgm:prSet/>
      <dgm:spPr/>
      <dgm:t>
        <a:bodyPr/>
        <a:lstStyle/>
        <a:p>
          <a:endParaRPr lang="es-EC"/>
        </a:p>
      </dgm:t>
    </dgm:pt>
    <dgm:pt modelId="{F3E7633E-7920-44AD-B512-18EB1865123C}">
      <dgm:prSet phldrT="[Texto]" custT="1"/>
      <dgm:spPr/>
      <dgm:t>
        <a:bodyPr/>
        <a:lstStyle/>
        <a:p>
          <a:r>
            <a:rPr lang="es-EC" sz="1800" dirty="0">
              <a:latin typeface="Segoe UI" panose="020B0502040204020203" pitchFamily="34" charset="0"/>
              <a:cs typeface="Segoe UI" panose="020B0502040204020203" pitchFamily="34" charset="0"/>
            </a:rPr>
            <a:t>Nayón Xtreme Valley </a:t>
          </a:r>
          <a:r>
            <a:rPr lang="es-EC" sz="1800" dirty="0" err="1">
              <a:latin typeface="Segoe UI" panose="020B0502040204020203" pitchFamily="34" charset="0"/>
              <a:cs typeface="Segoe UI" panose="020B0502040204020203" pitchFamily="34" charset="0"/>
            </a:rPr>
            <a:t>Naxtreval</a:t>
          </a:r>
          <a:r>
            <a:rPr lang="es-EC" sz="1800" dirty="0">
              <a:latin typeface="Segoe UI" panose="020B0502040204020203" pitchFamily="34" charset="0"/>
              <a:cs typeface="Segoe UI" panose="020B0502040204020203" pitchFamily="34" charset="0"/>
            </a:rPr>
            <a:t> S.A.</a:t>
          </a:r>
        </a:p>
      </dgm:t>
    </dgm:pt>
    <dgm:pt modelId="{2E2143FA-EA8A-4B86-BB59-02A63ECFA5C3}" type="parTrans" cxnId="{004C0BF5-F931-446C-84EF-50B1017C7BFF}">
      <dgm:prSet/>
      <dgm:spPr/>
      <dgm:t>
        <a:bodyPr/>
        <a:lstStyle/>
        <a:p>
          <a:endParaRPr lang="es-EC"/>
        </a:p>
      </dgm:t>
    </dgm:pt>
    <dgm:pt modelId="{34D67C78-3BE6-4EB8-88C9-3D97CE46C536}" type="sibTrans" cxnId="{004C0BF5-F931-446C-84EF-50B1017C7BFF}">
      <dgm:prSet/>
      <dgm:spPr/>
      <dgm:t>
        <a:bodyPr/>
        <a:lstStyle/>
        <a:p>
          <a:endParaRPr lang="es-EC"/>
        </a:p>
      </dgm:t>
    </dgm:pt>
    <dgm:pt modelId="{8F502D3D-32D9-4243-A9EC-7CB139871FD2}">
      <dgm:prSet phldrT="[Texto]" custT="1"/>
      <dgm:spPr/>
      <dgm:t>
        <a:bodyPr/>
        <a:lstStyle/>
        <a:p>
          <a:r>
            <a:rPr lang="es-EC" sz="1800" dirty="0">
              <a:latin typeface="Segoe UI" panose="020B0502040204020203" pitchFamily="34" charset="0"/>
              <a:cs typeface="Segoe UI" panose="020B0502040204020203" pitchFamily="34" charset="0"/>
            </a:rPr>
            <a:t>Alimentos y bebidas</a:t>
          </a:r>
        </a:p>
      </dgm:t>
    </dgm:pt>
    <dgm:pt modelId="{9CF8A7B3-10E5-4537-B358-637A8E0BCB48}" type="parTrans" cxnId="{C6EFFF1E-5108-4547-B7D9-DC13BDF10B9B}">
      <dgm:prSet/>
      <dgm:spPr/>
      <dgm:t>
        <a:bodyPr/>
        <a:lstStyle/>
        <a:p>
          <a:endParaRPr lang="es-EC"/>
        </a:p>
      </dgm:t>
    </dgm:pt>
    <dgm:pt modelId="{E884E699-B690-4E3E-820D-EFECB4DECD89}" type="sibTrans" cxnId="{C6EFFF1E-5108-4547-B7D9-DC13BDF10B9B}">
      <dgm:prSet/>
      <dgm:spPr/>
      <dgm:t>
        <a:bodyPr/>
        <a:lstStyle/>
        <a:p>
          <a:endParaRPr lang="es-EC"/>
        </a:p>
      </dgm:t>
    </dgm:pt>
    <dgm:pt modelId="{0251CA45-7BF5-42DA-A9F4-7400EF515591}">
      <dgm:prSet phldrT="[Texto]" custT="1"/>
      <dgm:spPr/>
      <dgm:t>
        <a:bodyPr/>
        <a:lstStyle/>
        <a:p>
          <a:r>
            <a:rPr lang="es-EC" sz="1800" dirty="0">
              <a:latin typeface="Segoe UI" panose="020B0502040204020203" pitchFamily="34" charset="0"/>
              <a:cs typeface="Segoe UI" panose="020B0502040204020203" pitchFamily="34" charset="0"/>
            </a:rPr>
            <a:t>7 establecimientos catastrados </a:t>
          </a:r>
        </a:p>
      </dgm:t>
    </dgm:pt>
    <dgm:pt modelId="{7EF47F00-9EF2-49D2-8B3B-C6BC57BDDEF4}" type="parTrans" cxnId="{B9A2846E-8512-48F6-A116-22F8B0D2C15F}">
      <dgm:prSet/>
      <dgm:spPr/>
      <dgm:t>
        <a:bodyPr/>
        <a:lstStyle/>
        <a:p>
          <a:endParaRPr lang="es-EC"/>
        </a:p>
      </dgm:t>
    </dgm:pt>
    <dgm:pt modelId="{579E6AB1-0DFD-4966-BE9F-FA3DB5B0E81F}" type="sibTrans" cxnId="{B9A2846E-8512-48F6-A116-22F8B0D2C15F}">
      <dgm:prSet/>
      <dgm:spPr/>
      <dgm:t>
        <a:bodyPr/>
        <a:lstStyle/>
        <a:p>
          <a:endParaRPr lang="es-EC"/>
        </a:p>
      </dgm:t>
    </dgm:pt>
    <dgm:pt modelId="{C9D24EFA-86FE-4DFD-9A3A-99B0E9E272EC}">
      <dgm:prSet phldrT="[Texto]" custT="1"/>
      <dgm:spPr/>
      <dgm:t>
        <a:bodyPr/>
        <a:lstStyle/>
        <a:p>
          <a:r>
            <a:rPr lang="es-EC" sz="1800" dirty="0">
              <a:latin typeface="Segoe UI" panose="020B0502040204020203" pitchFamily="34" charset="0"/>
              <a:cs typeface="Segoe UI" panose="020B0502040204020203" pitchFamily="34" charset="0"/>
            </a:rPr>
            <a:t>Gastronomía típica e internacional</a:t>
          </a:r>
        </a:p>
      </dgm:t>
    </dgm:pt>
    <dgm:pt modelId="{E6474923-DA86-4C20-A280-96920B77E499}" type="parTrans" cxnId="{D394845C-9D0E-4B5E-959C-D6CC2A7A22B2}">
      <dgm:prSet/>
      <dgm:spPr/>
      <dgm:t>
        <a:bodyPr/>
        <a:lstStyle/>
        <a:p>
          <a:endParaRPr lang="es-EC"/>
        </a:p>
      </dgm:t>
    </dgm:pt>
    <dgm:pt modelId="{ED6B6C03-3717-49DF-9DB6-09B2C3E89410}" type="sibTrans" cxnId="{D394845C-9D0E-4B5E-959C-D6CC2A7A22B2}">
      <dgm:prSet/>
      <dgm:spPr/>
      <dgm:t>
        <a:bodyPr/>
        <a:lstStyle/>
        <a:p>
          <a:endParaRPr lang="es-EC"/>
        </a:p>
      </dgm:t>
    </dgm:pt>
    <dgm:pt modelId="{11A8692B-DA74-49F2-814F-3992FBB89435}">
      <dgm:prSet phldrT="[Texto]" custT="1"/>
      <dgm:spPr/>
      <dgm:t>
        <a:bodyPr/>
        <a:lstStyle/>
        <a:p>
          <a:r>
            <a:rPr lang="es-EC" sz="1800" dirty="0">
              <a:latin typeface="Segoe UI" panose="020B0502040204020203" pitchFamily="34" charset="0"/>
              <a:cs typeface="Segoe UI" panose="020B0502040204020203" pitchFamily="34" charset="0"/>
            </a:rPr>
            <a:t>Guianza – Agencia de Viajes</a:t>
          </a:r>
        </a:p>
      </dgm:t>
    </dgm:pt>
    <dgm:pt modelId="{7DDDF917-D345-4548-AECF-F4EE7B953B64}" type="parTrans" cxnId="{937CB9A9-E42D-47C1-A1A2-5C3C0BF2A4C9}">
      <dgm:prSet/>
      <dgm:spPr/>
      <dgm:t>
        <a:bodyPr/>
        <a:lstStyle/>
        <a:p>
          <a:endParaRPr lang="es-EC"/>
        </a:p>
      </dgm:t>
    </dgm:pt>
    <dgm:pt modelId="{E0B10141-EFD6-4745-B181-A7AD9183BBD1}" type="sibTrans" cxnId="{937CB9A9-E42D-47C1-A1A2-5C3C0BF2A4C9}">
      <dgm:prSet/>
      <dgm:spPr/>
      <dgm:t>
        <a:bodyPr/>
        <a:lstStyle/>
        <a:p>
          <a:endParaRPr lang="es-EC"/>
        </a:p>
      </dgm:t>
    </dgm:pt>
    <dgm:pt modelId="{D1C87137-1EBF-4866-ABD9-4C075E6A873E}">
      <dgm:prSet phldrT="[Texto]" custT="1"/>
      <dgm:spPr/>
      <dgm:t>
        <a:bodyPr/>
        <a:lstStyle/>
        <a:p>
          <a:r>
            <a:rPr lang="es-EC" sz="1800" dirty="0">
              <a:latin typeface="Segoe UI" panose="020B0502040204020203" pitchFamily="34" charset="0"/>
              <a:cs typeface="Segoe UI" panose="020B0502040204020203" pitchFamily="34" charset="0"/>
            </a:rPr>
            <a:t>“Descubriendo el Jardín de Quito”</a:t>
          </a:r>
        </a:p>
      </dgm:t>
    </dgm:pt>
    <dgm:pt modelId="{4259665E-1C6D-4380-9F12-71903AED7B90}" type="parTrans" cxnId="{67268B2A-A3B9-4DFB-AA50-F5485E930B7B}">
      <dgm:prSet/>
      <dgm:spPr/>
      <dgm:t>
        <a:bodyPr/>
        <a:lstStyle/>
        <a:p>
          <a:endParaRPr lang="es-EC"/>
        </a:p>
      </dgm:t>
    </dgm:pt>
    <dgm:pt modelId="{0D050E9B-2549-4884-AF7F-E86A0D13D2C9}" type="sibTrans" cxnId="{67268B2A-A3B9-4DFB-AA50-F5485E930B7B}">
      <dgm:prSet/>
      <dgm:spPr/>
      <dgm:t>
        <a:bodyPr/>
        <a:lstStyle/>
        <a:p>
          <a:endParaRPr lang="es-EC"/>
        </a:p>
      </dgm:t>
    </dgm:pt>
    <dgm:pt modelId="{677F71C0-6443-404A-979F-852CA15674D7}">
      <dgm:prSet phldrT="[Texto]" custT="1"/>
      <dgm:spPr/>
      <dgm:t>
        <a:bodyPr/>
        <a:lstStyle/>
        <a:p>
          <a:r>
            <a:rPr lang="es-EC" sz="1800" dirty="0">
              <a:latin typeface="Segoe UI" panose="020B0502040204020203" pitchFamily="34" charset="0"/>
              <a:cs typeface="Segoe UI" panose="020B0502040204020203" pitchFamily="34" charset="0"/>
            </a:rPr>
            <a:t>“</a:t>
          </a:r>
          <a:r>
            <a:rPr lang="es-EC" sz="1800" dirty="0" err="1">
              <a:latin typeface="Segoe UI" panose="020B0502040204020203" pitchFamily="34" charset="0"/>
              <a:cs typeface="Segoe UI" panose="020B0502040204020203" pitchFamily="34" charset="0"/>
            </a:rPr>
            <a:t>Fam</a:t>
          </a:r>
          <a:r>
            <a:rPr lang="es-EC" sz="1800" dirty="0">
              <a:latin typeface="Segoe UI" panose="020B0502040204020203" pitchFamily="34" charset="0"/>
              <a:cs typeface="Segoe UI" panose="020B0502040204020203" pitchFamily="34" charset="0"/>
            </a:rPr>
            <a:t> </a:t>
          </a:r>
          <a:r>
            <a:rPr lang="es-EC" sz="1800" dirty="0" err="1">
              <a:latin typeface="Segoe UI" panose="020B0502040204020203" pitchFamily="34" charset="0"/>
              <a:cs typeface="Segoe UI" panose="020B0502040204020203" pitchFamily="34" charset="0"/>
            </a:rPr>
            <a:t>Trips</a:t>
          </a:r>
          <a:r>
            <a:rPr lang="es-EC" sz="1800" dirty="0">
              <a:latin typeface="Segoe UI" panose="020B0502040204020203" pitchFamily="34" charset="0"/>
              <a:cs typeface="Segoe UI" panose="020B0502040204020203" pitchFamily="34" charset="0"/>
            </a:rPr>
            <a:t>”</a:t>
          </a:r>
        </a:p>
      </dgm:t>
    </dgm:pt>
    <dgm:pt modelId="{A4917885-45AB-444F-900D-347AEF6E6108}" type="parTrans" cxnId="{1EB8DB88-D205-4D75-80C1-E1AF01C03D3A}">
      <dgm:prSet/>
      <dgm:spPr/>
      <dgm:t>
        <a:bodyPr/>
        <a:lstStyle/>
        <a:p>
          <a:endParaRPr lang="es-EC"/>
        </a:p>
      </dgm:t>
    </dgm:pt>
    <dgm:pt modelId="{A2FFA7B2-C62B-4E53-8141-0C9E6D594C91}" type="sibTrans" cxnId="{1EB8DB88-D205-4D75-80C1-E1AF01C03D3A}">
      <dgm:prSet/>
      <dgm:spPr/>
      <dgm:t>
        <a:bodyPr/>
        <a:lstStyle/>
        <a:p>
          <a:endParaRPr lang="es-EC"/>
        </a:p>
      </dgm:t>
    </dgm:pt>
    <dgm:pt modelId="{745ABBEE-1457-4FEA-A483-8EB88F5D5BF1}">
      <dgm:prSet phldrT="[Texto]" custT="1"/>
      <dgm:spPr/>
      <dgm:t>
        <a:bodyPr/>
        <a:lstStyle/>
        <a:p>
          <a:r>
            <a:rPr lang="es-EC" sz="1800" dirty="0">
              <a:latin typeface="Segoe UI" panose="020B0502040204020203" pitchFamily="34" charset="0"/>
              <a:cs typeface="Segoe UI" panose="020B0502040204020203" pitchFamily="34" charset="0"/>
            </a:rPr>
            <a:t>Transporte turístico</a:t>
          </a:r>
        </a:p>
      </dgm:t>
    </dgm:pt>
    <dgm:pt modelId="{865EBE31-9447-4824-AF0A-8896A71FB08E}" type="parTrans" cxnId="{943BC0BA-F638-4F6A-9CA8-AA38089A511A}">
      <dgm:prSet/>
      <dgm:spPr/>
      <dgm:t>
        <a:bodyPr/>
        <a:lstStyle/>
        <a:p>
          <a:endParaRPr lang="es-EC"/>
        </a:p>
      </dgm:t>
    </dgm:pt>
    <dgm:pt modelId="{AF533610-BA8E-4454-AF11-1E75D463A963}" type="sibTrans" cxnId="{943BC0BA-F638-4F6A-9CA8-AA38089A511A}">
      <dgm:prSet/>
      <dgm:spPr/>
      <dgm:t>
        <a:bodyPr/>
        <a:lstStyle/>
        <a:p>
          <a:endParaRPr lang="es-EC"/>
        </a:p>
      </dgm:t>
    </dgm:pt>
    <dgm:pt modelId="{B5A3F263-8A52-4EC1-9756-61F4E524C0BE}">
      <dgm:prSet phldrT="[Texto]" custT="1"/>
      <dgm:spPr/>
      <dgm:t>
        <a:bodyPr/>
        <a:lstStyle/>
        <a:p>
          <a:r>
            <a:rPr lang="es-EC" sz="1800" dirty="0">
              <a:latin typeface="Segoe UI" panose="020B0502040204020203" pitchFamily="34" charset="0"/>
              <a:cs typeface="Segoe UI" panose="020B0502040204020203" pitchFamily="34" charset="0"/>
            </a:rPr>
            <a:t>“</a:t>
          </a:r>
          <a:r>
            <a:rPr lang="es-EC" sz="1800" dirty="0" err="1">
              <a:latin typeface="Segoe UI" panose="020B0502040204020203" pitchFamily="34" charset="0"/>
              <a:cs typeface="Segoe UI" panose="020B0502040204020203" pitchFamily="34" charset="0"/>
            </a:rPr>
            <a:t>Adventurelife</a:t>
          </a:r>
          <a:r>
            <a:rPr lang="es-EC" sz="1800" dirty="0">
              <a:latin typeface="Segoe UI" panose="020B0502040204020203" pitchFamily="34" charset="0"/>
              <a:cs typeface="Segoe UI" panose="020B0502040204020203" pitchFamily="34" charset="0"/>
            </a:rPr>
            <a:t> </a:t>
          </a:r>
          <a:r>
            <a:rPr lang="es-EC" sz="1800" dirty="0" err="1">
              <a:latin typeface="Segoe UI" panose="020B0502040204020203" pitchFamily="34" charset="0"/>
              <a:cs typeface="Segoe UI" panose="020B0502040204020203" pitchFamily="34" charset="0"/>
            </a:rPr>
            <a:t>Transport</a:t>
          </a:r>
          <a:r>
            <a:rPr lang="es-EC" sz="1800" dirty="0">
              <a:latin typeface="Segoe UI" panose="020B0502040204020203" pitchFamily="34" charset="0"/>
              <a:cs typeface="Segoe UI" panose="020B0502040204020203" pitchFamily="34" charset="0"/>
            </a:rPr>
            <a:t> </a:t>
          </a:r>
          <a:r>
            <a:rPr lang="es-EC" sz="1800" dirty="0" err="1">
              <a:latin typeface="Segoe UI" panose="020B0502040204020203" pitchFamily="34" charset="0"/>
              <a:cs typeface="Segoe UI" panose="020B0502040204020203" pitchFamily="34" charset="0"/>
            </a:rPr>
            <a:t>Service</a:t>
          </a:r>
          <a:r>
            <a:rPr lang="es-EC" sz="1800" dirty="0">
              <a:latin typeface="Segoe UI" panose="020B0502040204020203" pitchFamily="34" charset="0"/>
              <a:cs typeface="Segoe UI" panose="020B0502040204020203" pitchFamily="34" charset="0"/>
            </a:rPr>
            <a:t>”</a:t>
          </a:r>
        </a:p>
      </dgm:t>
    </dgm:pt>
    <dgm:pt modelId="{2CA996F2-8A4D-4C27-8E52-F49EF92E6614}" type="parTrans" cxnId="{B424770C-0C11-4306-B783-661515BA4D95}">
      <dgm:prSet/>
      <dgm:spPr/>
      <dgm:t>
        <a:bodyPr/>
        <a:lstStyle/>
        <a:p>
          <a:endParaRPr lang="es-EC"/>
        </a:p>
      </dgm:t>
    </dgm:pt>
    <dgm:pt modelId="{02DA7C30-5965-473F-AED5-D38D251A41C4}" type="sibTrans" cxnId="{B424770C-0C11-4306-B783-661515BA4D95}">
      <dgm:prSet/>
      <dgm:spPr/>
      <dgm:t>
        <a:bodyPr/>
        <a:lstStyle/>
        <a:p>
          <a:endParaRPr lang="es-EC"/>
        </a:p>
      </dgm:t>
    </dgm:pt>
    <dgm:pt modelId="{B420E1E9-00A6-48AD-8EFD-F080A5D20D95}">
      <dgm:prSet phldrT="[Texto]" custT="1"/>
      <dgm:spPr/>
      <dgm:t>
        <a:bodyPr/>
        <a:lstStyle/>
        <a:p>
          <a:r>
            <a:rPr lang="es-EC" sz="1800" dirty="0">
              <a:latin typeface="Segoe UI" panose="020B0502040204020203" pitchFamily="34" charset="0"/>
              <a:cs typeface="Segoe UI" panose="020B0502040204020203" pitchFamily="34" charset="0"/>
            </a:rPr>
            <a:t>Sr. Juan Pillajo</a:t>
          </a:r>
        </a:p>
      </dgm:t>
    </dgm:pt>
    <dgm:pt modelId="{986FC027-C496-4C0C-8D0D-EB7C2289C050}" type="parTrans" cxnId="{B3366D52-E43F-44BB-8723-E08C38C762FD}">
      <dgm:prSet/>
      <dgm:spPr/>
      <dgm:t>
        <a:bodyPr/>
        <a:lstStyle/>
        <a:p>
          <a:endParaRPr lang="es-EC"/>
        </a:p>
      </dgm:t>
    </dgm:pt>
    <dgm:pt modelId="{F6EB9B4E-0447-4482-89B6-4B4D2EB76C3D}" type="sibTrans" cxnId="{B3366D52-E43F-44BB-8723-E08C38C762FD}">
      <dgm:prSet/>
      <dgm:spPr/>
      <dgm:t>
        <a:bodyPr/>
        <a:lstStyle/>
        <a:p>
          <a:endParaRPr lang="es-EC"/>
        </a:p>
      </dgm:t>
    </dgm:pt>
    <dgm:pt modelId="{C5DCC560-B8CE-4D84-8641-1EB1BBC6CE66}" type="pres">
      <dgm:prSet presAssocID="{A5FFD074-B608-4F91-83D7-4073CF544965}" presName="Name0" presStyleCnt="0">
        <dgm:presLayoutVars>
          <dgm:dir/>
          <dgm:animLvl val="lvl"/>
          <dgm:resizeHandles val="exact"/>
        </dgm:presLayoutVars>
      </dgm:prSet>
      <dgm:spPr/>
    </dgm:pt>
    <dgm:pt modelId="{205579F9-312B-4053-8187-807E9D2CE3A0}" type="pres">
      <dgm:prSet presAssocID="{D53211B0-40BA-41F8-A473-37446BA81121}" presName="composite" presStyleCnt="0"/>
      <dgm:spPr/>
    </dgm:pt>
    <dgm:pt modelId="{A8762AA5-7EC8-441D-8C71-D97F5B4CAB7D}" type="pres">
      <dgm:prSet presAssocID="{D53211B0-40BA-41F8-A473-37446BA81121}" presName="parTx" presStyleLbl="alignNode1" presStyleIdx="0" presStyleCnt="4">
        <dgm:presLayoutVars>
          <dgm:chMax val="0"/>
          <dgm:chPref val="0"/>
          <dgm:bulletEnabled val="1"/>
        </dgm:presLayoutVars>
      </dgm:prSet>
      <dgm:spPr/>
    </dgm:pt>
    <dgm:pt modelId="{ED34B888-8242-4570-AE99-6BC8C2FCD601}" type="pres">
      <dgm:prSet presAssocID="{D53211B0-40BA-41F8-A473-37446BA81121}" presName="desTx" presStyleLbl="alignAccFollowNode1" presStyleIdx="0" presStyleCnt="4">
        <dgm:presLayoutVars>
          <dgm:bulletEnabled val="1"/>
        </dgm:presLayoutVars>
      </dgm:prSet>
      <dgm:spPr/>
    </dgm:pt>
    <dgm:pt modelId="{54BC0909-4138-4B0A-801F-C308CF910456}" type="pres">
      <dgm:prSet presAssocID="{FB2C8083-2054-4929-AD30-537887D7673C}" presName="space" presStyleCnt="0"/>
      <dgm:spPr/>
    </dgm:pt>
    <dgm:pt modelId="{61C050D0-0548-4824-BAE0-9DD4568BE75E}" type="pres">
      <dgm:prSet presAssocID="{8F502D3D-32D9-4243-A9EC-7CB139871FD2}" presName="composite" presStyleCnt="0"/>
      <dgm:spPr/>
    </dgm:pt>
    <dgm:pt modelId="{307D3AB9-864B-49A6-BF40-06788912780F}" type="pres">
      <dgm:prSet presAssocID="{8F502D3D-32D9-4243-A9EC-7CB139871FD2}" presName="parTx" presStyleLbl="alignNode1" presStyleIdx="1" presStyleCnt="4" custScaleX="109620">
        <dgm:presLayoutVars>
          <dgm:chMax val="0"/>
          <dgm:chPref val="0"/>
          <dgm:bulletEnabled val="1"/>
        </dgm:presLayoutVars>
      </dgm:prSet>
      <dgm:spPr/>
    </dgm:pt>
    <dgm:pt modelId="{7F7C9A20-0074-45F9-B43F-09C33B104E8C}" type="pres">
      <dgm:prSet presAssocID="{8F502D3D-32D9-4243-A9EC-7CB139871FD2}" presName="desTx" presStyleLbl="alignAccFollowNode1" presStyleIdx="1" presStyleCnt="4" custScaleX="109714">
        <dgm:presLayoutVars>
          <dgm:bulletEnabled val="1"/>
        </dgm:presLayoutVars>
      </dgm:prSet>
      <dgm:spPr/>
    </dgm:pt>
    <dgm:pt modelId="{B8EC11E6-5603-40F9-AC9E-941993E8C8B5}" type="pres">
      <dgm:prSet presAssocID="{E884E699-B690-4E3E-820D-EFECB4DECD89}" presName="space" presStyleCnt="0"/>
      <dgm:spPr/>
    </dgm:pt>
    <dgm:pt modelId="{CFFCFAF0-19BD-43D9-A1E2-D47A3B57FDD7}" type="pres">
      <dgm:prSet presAssocID="{11A8692B-DA74-49F2-814F-3992FBB89435}" presName="composite" presStyleCnt="0"/>
      <dgm:spPr/>
    </dgm:pt>
    <dgm:pt modelId="{FFDA4BC3-E4D4-412E-8950-FD757E3ECC4C}" type="pres">
      <dgm:prSet presAssocID="{11A8692B-DA74-49F2-814F-3992FBB89435}" presName="parTx" presStyleLbl="alignNode1" presStyleIdx="2" presStyleCnt="4">
        <dgm:presLayoutVars>
          <dgm:chMax val="0"/>
          <dgm:chPref val="0"/>
          <dgm:bulletEnabled val="1"/>
        </dgm:presLayoutVars>
      </dgm:prSet>
      <dgm:spPr/>
    </dgm:pt>
    <dgm:pt modelId="{473CB59F-97B6-49E6-81A0-FE474121A540}" type="pres">
      <dgm:prSet presAssocID="{11A8692B-DA74-49F2-814F-3992FBB89435}" presName="desTx" presStyleLbl="alignAccFollowNode1" presStyleIdx="2" presStyleCnt="4">
        <dgm:presLayoutVars>
          <dgm:bulletEnabled val="1"/>
        </dgm:presLayoutVars>
      </dgm:prSet>
      <dgm:spPr/>
    </dgm:pt>
    <dgm:pt modelId="{102E5011-9BAC-43F1-944D-83D733C5DF59}" type="pres">
      <dgm:prSet presAssocID="{E0B10141-EFD6-4745-B181-A7AD9183BBD1}" presName="space" presStyleCnt="0"/>
      <dgm:spPr/>
    </dgm:pt>
    <dgm:pt modelId="{4D76798D-39BC-4343-87D3-6D4B7F2A7B17}" type="pres">
      <dgm:prSet presAssocID="{745ABBEE-1457-4FEA-A483-8EB88F5D5BF1}" presName="composite" presStyleCnt="0"/>
      <dgm:spPr/>
    </dgm:pt>
    <dgm:pt modelId="{05E49886-07E8-4CB9-829F-7DB74FFF99E8}" type="pres">
      <dgm:prSet presAssocID="{745ABBEE-1457-4FEA-A483-8EB88F5D5BF1}" presName="parTx" presStyleLbl="alignNode1" presStyleIdx="3" presStyleCnt="4">
        <dgm:presLayoutVars>
          <dgm:chMax val="0"/>
          <dgm:chPref val="0"/>
          <dgm:bulletEnabled val="1"/>
        </dgm:presLayoutVars>
      </dgm:prSet>
      <dgm:spPr/>
    </dgm:pt>
    <dgm:pt modelId="{9882ACA4-B152-4BD2-A312-F7032F417CB4}" type="pres">
      <dgm:prSet presAssocID="{745ABBEE-1457-4FEA-A483-8EB88F5D5BF1}" presName="desTx" presStyleLbl="alignAccFollowNode1" presStyleIdx="3" presStyleCnt="4">
        <dgm:presLayoutVars>
          <dgm:bulletEnabled val="1"/>
        </dgm:presLayoutVars>
      </dgm:prSet>
      <dgm:spPr/>
    </dgm:pt>
  </dgm:ptLst>
  <dgm:cxnLst>
    <dgm:cxn modelId="{DB7FB205-E875-4557-B04F-DA5DE1E54C25}" type="presOf" srcId="{F3E7633E-7920-44AD-B512-18EB1865123C}" destId="{ED34B888-8242-4570-AE99-6BC8C2FCD601}" srcOrd="0" destOrd="0" presId="urn:microsoft.com/office/officeart/2005/8/layout/hList1"/>
    <dgm:cxn modelId="{B424770C-0C11-4306-B783-661515BA4D95}" srcId="{745ABBEE-1457-4FEA-A483-8EB88F5D5BF1}" destId="{B5A3F263-8A52-4EC1-9756-61F4E524C0BE}" srcOrd="0" destOrd="0" parTransId="{2CA996F2-8A4D-4C27-8E52-F49EF92E6614}" sibTransId="{02DA7C30-5965-473F-AED5-D38D251A41C4}"/>
    <dgm:cxn modelId="{78AAFF1A-90C5-44D4-9C4A-FFED69EB3B88}" type="presOf" srcId="{B5A3F263-8A52-4EC1-9756-61F4E524C0BE}" destId="{9882ACA4-B152-4BD2-A312-F7032F417CB4}" srcOrd="0" destOrd="0" presId="urn:microsoft.com/office/officeart/2005/8/layout/hList1"/>
    <dgm:cxn modelId="{C6EFFF1E-5108-4547-B7D9-DC13BDF10B9B}" srcId="{A5FFD074-B608-4F91-83D7-4073CF544965}" destId="{8F502D3D-32D9-4243-A9EC-7CB139871FD2}" srcOrd="1" destOrd="0" parTransId="{9CF8A7B3-10E5-4537-B358-637A8E0BCB48}" sibTransId="{E884E699-B690-4E3E-820D-EFECB4DECD89}"/>
    <dgm:cxn modelId="{9F734E20-5FF3-4293-B22B-A93DED8D8B1D}" type="presOf" srcId="{0251CA45-7BF5-42DA-A9F4-7400EF515591}" destId="{7F7C9A20-0074-45F9-B43F-09C33B104E8C}" srcOrd="0" destOrd="0" presId="urn:microsoft.com/office/officeart/2005/8/layout/hList1"/>
    <dgm:cxn modelId="{67268B2A-A3B9-4DFB-AA50-F5485E930B7B}" srcId="{11A8692B-DA74-49F2-814F-3992FBB89435}" destId="{D1C87137-1EBF-4866-ABD9-4C075E6A873E}" srcOrd="0" destOrd="0" parTransId="{4259665E-1C6D-4380-9F12-71903AED7B90}" sibTransId="{0D050E9B-2549-4884-AF7F-E86A0D13D2C9}"/>
    <dgm:cxn modelId="{8F14283F-3ABC-4E7D-A156-B8E19753B992}" type="presOf" srcId="{745ABBEE-1457-4FEA-A483-8EB88F5D5BF1}" destId="{05E49886-07E8-4CB9-829F-7DB74FFF99E8}" srcOrd="0" destOrd="0" presId="urn:microsoft.com/office/officeart/2005/8/layout/hList1"/>
    <dgm:cxn modelId="{2962405C-81E4-48FB-B299-A964D8899A20}" type="presOf" srcId="{8F502D3D-32D9-4243-A9EC-7CB139871FD2}" destId="{307D3AB9-864B-49A6-BF40-06788912780F}" srcOrd="0" destOrd="0" presId="urn:microsoft.com/office/officeart/2005/8/layout/hList1"/>
    <dgm:cxn modelId="{D394845C-9D0E-4B5E-959C-D6CC2A7A22B2}" srcId="{8F502D3D-32D9-4243-A9EC-7CB139871FD2}" destId="{C9D24EFA-86FE-4DFD-9A3A-99B0E9E272EC}" srcOrd="1" destOrd="0" parTransId="{E6474923-DA86-4C20-A280-96920B77E499}" sibTransId="{ED6B6C03-3717-49DF-9DB6-09B2C3E89410}"/>
    <dgm:cxn modelId="{B9A2846E-8512-48F6-A116-22F8B0D2C15F}" srcId="{8F502D3D-32D9-4243-A9EC-7CB139871FD2}" destId="{0251CA45-7BF5-42DA-A9F4-7400EF515591}" srcOrd="0" destOrd="0" parTransId="{7EF47F00-9EF2-49D2-8B3B-C6BC57BDDEF4}" sibTransId="{579E6AB1-0DFD-4966-BE9F-FA3DB5B0E81F}"/>
    <dgm:cxn modelId="{B3366D52-E43F-44BB-8723-E08C38C762FD}" srcId="{745ABBEE-1457-4FEA-A483-8EB88F5D5BF1}" destId="{B420E1E9-00A6-48AD-8EFD-F080A5D20D95}" srcOrd="1" destOrd="0" parTransId="{986FC027-C496-4C0C-8D0D-EB7C2289C050}" sibTransId="{F6EB9B4E-0447-4482-89B6-4B4D2EB76C3D}"/>
    <dgm:cxn modelId="{49B27854-8045-48DB-AFB9-EDAC183F3F89}" type="presOf" srcId="{C9D24EFA-86FE-4DFD-9A3A-99B0E9E272EC}" destId="{7F7C9A20-0074-45F9-B43F-09C33B104E8C}" srcOrd="0" destOrd="1" presId="urn:microsoft.com/office/officeart/2005/8/layout/hList1"/>
    <dgm:cxn modelId="{09063584-593A-4AE6-83FC-85801E863B52}" type="presOf" srcId="{A5FFD074-B608-4F91-83D7-4073CF544965}" destId="{C5DCC560-B8CE-4D84-8641-1EB1BBC6CE66}" srcOrd="0" destOrd="0" presId="urn:microsoft.com/office/officeart/2005/8/layout/hList1"/>
    <dgm:cxn modelId="{1EB8DB88-D205-4D75-80C1-E1AF01C03D3A}" srcId="{11A8692B-DA74-49F2-814F-3992FBB89435}" destId="{677F71C0-6443-404A-979F-852CA15674D7}" srcOrd="1" destOrd="0" parTransId="{A4917885-45AB-444F-900D-347AEF6E6108}" sibTransId="{A2FFA7B2-C62B-4E53-8141-0C9E6D594C91}"/>
    <dgm:cxn modelId="{98357A8C-D437-4F04-AF90-1F5855BE10D5}" type="presOf" srcId="{11A8692B-DA74-49F2-814F-3992FBB89435}" destId="{FFDA4BC3-E4D4-412E-8950-FD757E3ECC4C}" srcOrd="0" destOrd="0" presId="urn:microsoft.com/office/officeart/2005/8/layout/hList1"/>
    <dgm:cxn modelId="{D60D6093-9560-4D46-BE3E-CE607BFF7669}" type="presOf" srcId="{677F71C0-6443-404A-979F-852CA15674D7}" destId="{473CB59F-97B6-49E6-81A0-FE474121A540}" srcOrd="0" destOrd="1" presId="urn:microsoft.com/office/officeart/2005/8/layout/hList1"/>
    <dgm:cxn modelId="{937CB9A9-E42D-47C1-A1A2-5C3C0BF2A4C9}" srcId="{A5FFD074-B608-4F91-83D7-4073CF544965}" destId="{11A8692B-DA74-49F2-814F-3992FBB89435}" srcOrd="2" destOrd="0" parTransId="{7DDDF917-D345-4548-AECF-F4EE7B953B64}" sibTransId="{E0B10141-EFD6-4745-B181-A7AD9183BBD1}"/>
    <dgm:cxn modelId="{6D9CEFB4-340D-4A6D-B18E-2B9FF6360122}" type="presOf" srcId="{B420E1E9-00A6-48AD-8EFD-F080A5D20D95}" destId="{9882ACA4-B152-4BD2-A312-F7032F417CB4}" srcOrd="0" destOrd="1" presId="urn:microsoft.com/office/officeart/2005/8/layout/hList1"/>
    <dgm:cxn modelId="{943BC0BA-F638-4F6A-9CA8-AA38089A511A}" srcId="{A5FFD074-B608-4F91-83D7-4073CF544965}" destId="{745ABBEE-1457-4FEA-A483-8EB88F5D5BF1}" srcOrd="3" destOrd="0" parTransId="{865EBE31-9447-4824-AF0A-8896A71FB08E}" sibTransId="{AF533610-BA8E-4454-AF11-1E75D463A963}"/>
    <dgm:cxn modelId="{D4692CCA-73F6-4E84-B053-AA0E71A1B4C8}" type="presOf" srcId="{D1C87137-1EBF-4866-ABD9-4C075E6A873E}" destId="{473CB59F-97B6-49E6-81A0-FE474121A540}" srcOrd="0" destOrd="0" presId="urn:microsoft.com/office/officeart/2005/8/layout/hList1"/>
    <dgm:cxn modelId="{6C3A25F4-FC1A-4C2E-8BF7-642429AF2780}" type="presOf" srcId="{D53211B0-40BA-41F8-A473-37446BA81121}" destId="{A8762AA5-7EC8-441D-8C71-D97F5B4CAB7D}" srcOrd="0" destOrd="0" presId="urn:microsoft.com/office/officeart/2005/8/layout/hList1"/>
    <dgm:cxn modelId="{004C0BF5-F931-446C-84EF-50B1017C7BFF}" srcId="{D53211B0-40BA-41F8-A473-37446BA81121}" destId="{F3E7633E-7920-44AD-B512-18EB1865123C}" srcOrd="0" destOrd="0" parTransId="{2E2143FA-EA8A-4B86-BB59-02A63ECFA5C3}" sibTransId="{34D67C78-3BE6-4EB8-88C9-3D97CE46C536}"/>
    <dgm:cxn modelId="{A4BC9BFA-A1FB-4ACF-82CE-F5641FB578DA}" srcId="{A5FFD074-B608-4F91-83D7-4073CF544965}" destId="{D53211B0-40BA-41F8-A473-37446BA81121}" srcOrd="0" destOrd="0" parTransId="{1A1453ED-C62D-4961-AF5D-2EE500C18FCE}" sibTransId="{FB2C8083-2054-4929-AD30-537887D7673C}"/>
    <dgm:cxn modelId="{9A5F5259-81E8-45EA-BF61-B9B1CD44580C}" type="presParOf" srcId="{C5DCC560-B8CE-4D84-8641-1EB1BBC6CE66}" destId="{205579F9-312B-4053-8187-807E9D2CE3A0}" srcOrd="0" destOrd="0" presId="urn:microsoft.com/office/officeart/2005/8/layout/hList1"/>
    <dgm:cxn modelId="{306A11F9-7499-457D-A11C-0BF27C80BAA7}" type="presParOf" srcId="{205579F9-312B-4053-8187-807E9D2CE3A0}" destId="{A8762AA5-7EC8-441D-8C71-D97F5B4CAB7D}" srcOrd="0" destOrd="0" presId="urn:microsoft.com/office/officeart/2005/8/layout/hList1"/>
    <dgm:cxn modelId="{5D4CF98A-C087-4666-8542-84B733E5C730}" type="presParOf" srcId="{205579F9-312B-4053-8187-807E9D2CE3A0}" destId="{ED34B888-8242-4570-AE99-6BC8C2FCD601}" srcOrd="1" destOrd="0" presId="urn:microsoft.com/office/officeart/2005/8/layout/hList1"/>
    <dgm:cxn modelId="{50DF68C5-8CEA-4533-8944-39F58AFE1D48}" type="presParOf" srcId="{C5DCC560-B8CE-4D84-8641-1EB1BBC6CE66}" destId="{54BC0909-4138-4B0A-801F-C308CF910456}" srcOrd="1" destOrd="0" presId="urn:microsoft.com/office/officeart/2005/8/layout/hList1"/>
    <dgm:cxn modelId="{9B289F03-E206-4590-8898-AD2FA1B3DF35}" type="presParOf" srcId="{C5DCC560-B8CE-4D84-8641-1EB1BBC6CE66}" destId="{61C050D0-0548-4824-BAE0-9DD4568BE75E}" srcOrd="2" destOrd="0" presId="urn:microsoft.com/office/officeart/2005/8/layout/hList1"/>
    <dgm:cxn modelId="{08761446-9083-409B-B288-DC5DBA258CCF}" type="presParOf" srcId="{61C050D0-0548-4824-BAE0-9DD4568BE75E}" destId="{307D3AB9-864B-49A6-BF40-06788912780F}" srcOrd="0" destOrd="0" presId="urn:microsoft.com/office/officeart/2005/8/layout/hList1"/>
    <dgm:cxn modelId="{CC018022-6CD1-4D54-A3EE-428A8E4483CA}" type="presParOf" srcId="{61C050D0-0548-4824-BAE0-9DD4568BE75E}" destId="{7F7C9A20-0074-45F9-B43F-09C33B104E8C}" srcOrd="1" destOrd="0" presId="urn:microsoft.com/office/officeart/2005/8/layout/hList1"/>
    <dgm:cxn modelId="{43183990-5269-40DE-8D80-5BAC6C87E07B}" type="presParOf" srcId="{C5DCC560-B8CE-4D84-8641-1EB1BBC6CE66}" destId="{B8EC11E6-5603-40F9-AC9E-941993E8C8B5}" srcOrd="3" destOrd="0" presId="urn:microsoft.com/office/officeart/2005/8/layout/hList1"/>
    <dgm:cxn modelId="{2AD31860-DE80-4531-82EF-850D6253F0C7}" type="presParOf" srcId="{C5DCC560-B8CE-4D84-8641-1EB1BBC6CE66}" destId="{CFFCFAF0-19BD-43D9-A1E2-D47A3B57FDD7}" srcOrd="4" destOrd="0" presId="urn:microsoft.com/office/officeart/2005/8/layout/hList1"/>
    <dgm:cxn modelId="{614DD0F3-B374-4871-98EA-88D6A3F4A4D6}" type="presParOf" srcId="{CFFCFAF0-19BD-43D9-A1E2-D47A3B57FDD7}" destId="{FFDA4BC3-E4D4-412E-8950-FD757E3ECC4C}" srcOrd="0" destOrd="0" presId="urn:microsoft.com/office/officeart/2005/8/layout/hList1"/>
    <dgm:cxn modelId="{99E5425E-C4C8-4024-8ADA-7227E9264D2D}" type="presParOf" srcId="{CFFCFAF0-19BD-43D9-A1E2-D47A3B57FDD7}" destId="{473CB59F-97B6-49E6-81A0-FE474121A540}" srcOrd="1" destOrd="0" presId="urn:microsoft.com/office/officeart/2005/8/layout/hList1"/>
    <dgm:cxn modelId="{B25317C9-1A56-4F09-9DC6-54BBFE724336}" type="presParOf" srcId="{C5DCC560-B8CE-4D84-8641-1EB1BBC6CE66}" destId="{102E5011-9BAC-43F1-944D-83D733C5DF59}" srcOrd="5" destOrd="0" presId="urn:microsoft.com/office/officeart/2005/8/layout/hList1"/>
    <dgm:cxn modelId="{2A86474A-E469-4EF6-8619-8A40B7F39415}" type="presParOf" srcId="{C5DCC560-B8CE-4D84-8641-1EB1BBC6CE66}" destId="{4D76798D-39BC-4343-87D3-6D4B7F2A7B17}" srcOrd="6" destOrd="0" presId="urn:microsoft.com/office/officeart/2005/8/layout/hList1"/>
    <dgm:cxn modelId="{EC31397B-DEFB-4E15-9735-BA49398BF189}" type="presParOf" srcId="{4D76798D-39BC-4343-87D3-6D4B7F2A7B17}" destId="{05E49886-07E8-4CB9-829F-7DB74FFF99E8}" srcOrd="0" destOrd="0" presId="urn:microsoft.com/office/officeart/2005/8/layout/hList1"/>
    <dgm:cxn modelId="{2EB10649-92B1-499E-AA4D-CB19D1685679}" type="presParOf" srcId="{4D76798D-39BC-4343-87D3-6D4B7F2A7B17}" destId="{9882ACA4-B152-4BD2-A312-F7032F417CB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8D8423-AA04-48EC-809B-8279E351214F}"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es-EC"/>
        </a:p>
      </dgm:t>
    </dgm:pt>
    <dgm:pt modelId="{79DAE314-ABCD-431D-B68D-874051C42A78}">
      <dgm:prSet phldrT="[Texto]" custT="1"/>
      <dgm:spPr/>
      <dgm:t>
        <a:bodyPr/>
        <a:lstStyle/>
        <a:p>
          <a:r>
            <a:rPr lang="es-EC" sz="1800" dirty="0">
              <a:latin typeface="Segoe UI" panose="020B0502040204020203" pitchFamily="34" charset="0"/>
              <a:cs typeface="Segoe UI" panose="020B0502040204020203" pitchFamily="34" charset="0"/>
            </a:rPr>
            <a:t>Monte Aromo</a:t>
          </a:r>
        </a:p>
      </dgm:t>
    </dgm:pt>
    <dgm:pt modelId="{A358EBC0-FFE4-4880-A156-CB4221A90CF1}" type="parTrans" cxnId="{FD03E0BF-2356-4E52-B0FC-12CEC7B2B1BC}">
      <dgm:prSet/>
      <dgm:spPr/>
      <dgm:t>
        <a:bodyPr/>
        <a:lstStyle/>
        <a:p>
          <a:endParaRPr lang="es-EC"/>
        </a:p>
      </dgm:t>
    </dgm:pt>
    <dgm:pt modelId="{9676D05B-6A6A-4883-9686-95A229EE270C}" type="sibTrans" cxnId="{FD03E0BF-2356-4E52-B0FC-12CEC7B2B1BC}">
      <dgm:prSet/>
      <dgm:spPr/>
      <dgm:t>
        <a:bodyPr/>
        <a:lstStyle/>
        <a:p>
          <a:endParaRPr lang="es-EC"/>
        </a:p>
      </dgm:t>
    </dgm:pt>
    <dgm:pt modelId="{1442E65E-BBA4-4195-9300-51F27E459BF2}">
      <dgm:prSet phldrT="[Texto]" custT="1"/>
      <dgm:spPr/>
      <dgm:t>
        <a:bodyPr/>
        <a:lstStyle/>
        <a:p>
          <a:r>
            <a:rPr lang="es-EC" sz="1800" dirty="0">
              <a:latin typeface="Segoe UI" panose="020B0502040204020203" pitchFamily="34" charset="0"/>
              <a:cs typeface="Segoe UI" panose="020B0502040204020203" pitchFamily="34" charset="0"/>
            </a:rPr>
            <a:t>Viveros ornamentales</a:t>
          </a:r>
        </a:p>
      </dgm:t>
    </dgm:pt>
    <dgm:pt modelId="{7545DEF0-EB9E-4B22-948F-3F2A49BAA815}" type="parTrans" cxnId="{2E0F0AE3-2461-4524-9A09-2F8CC650947B}">
      <dgm:prSet/>
      <dgm:spPr/>
      <dgm:t>
        <a:bodyPr/>
        <a:lstStyle/>
        <a:p>
          <a:endParaRPr lang="es-EC"/>
        </a:p>
      </dgm:t>
    </dgm:pt>
    <dgm:pt modelId="{10EA8534-A820-4E40-8697-DBF69871C2FE}" type="sibTrans" cxnId="{2E0F0AE3-2461-4524-9A09-2F8CC650947B}">
      <dgm:prSet/>
      <dgm:spPr/>
      <dgm:t>
        <a:bodyPr/>
        <a:lstStyle/>
        <a:p>
          <a:endParaRPr lang="es-EC"/>
        </a:p>
      </dgm:t>
    </dgm:pt>
    <dgm:pt modelId="{07217C25-8573-4D29-AF29-583022215F66}">
      <dgm:prSet phldrT="[Texto]" custT="1"/>
      <dgm:spPr/>
      <dgm:t>
        <a:bodyPr/>
        <a:lstStyle/>
        <a:p>
          <a:r>
            <a:rPr lang="es-EC" sz="1800" dirty="0">
              <a:latin typeface="Segoe UI" panose="020B0502040204020203" pitchFamily="34" charset="0"/>
              <a:cs typeface="Segoe UI" panose="020B0502040204020203" pitchFamily="34" charset="0"/>
            </a:rPr>
            <a:t>Pesca deportiva Urahuayco</a:t>
          </a:r>
        </a:p>
      </dgm:t>
    </dgm:pt>
    <dgm:pt modelId="{80A37CB9-F548-4F44-92C5-5E4625407752}" type="parTrans" cxnId="{3261222E-DB57-459E-A0EA-AAB66D3FB88A}">
      <dgm:prSet/>
      <dgm:spPr/>
      <dgm:t>
        <a:bodyPr/>
        <a:lstStyle/>
        <a:p>
          <a:endParaRPr lang="es-EC"/>
        </a:p>
      </dgm:t>
    </dgm:pt>
    <dgm:pt modelId="{E7E2D495-1BF7-4A18-A274-84D1486870AC}" type="sibTrans" cxnId="{3261222E-DB57-459E-A0EA-AAB66D3FB88A}">
      <dgm:prSet/>
      <dgm:spPr/>
      <dgm:t>
        <a:bodyPr/>
        <a:lstStyle/>
        <a:p>
          <a:endParaRPr lang="es-EC"/>
        </a:p>
      </dgm:t>
    </dgm:pt>
    <dgm:pt modelId="{335C9F50-02FA-4C15-B179-055FDE4E992C}">
      <dgm:prSet phldrT="[Texto]" custT="1"/>
      <dgm:spPr/>
      <dgm:t>
        <a:bodyPr/>
        <a:lstStyle/>
        <a:p>
          <a:r>
            <a:rPr lang="es-EC" sz="1800" dirty="0">
              <a:latin typeface="Segoe UI" panose="020B0502040204020203" pitchFamily="34" charset="0"/>
              <a:cs typeface="Segoe UI" panose="020B0502040204020203" pitchFamily="34" charset="0"/>
            </a:rPr>
            <a:t>“Los Guabos del Valle ”</a:t>
          </a:r>
        </a:p>
      </dgm:t>
    </dgm:pt>
    <dgm:pt modelId="{E07B59E1-336E-4D3D-A1DB-DB4213F17B12}" type="parTrans" cxnId="{276FA6A9-E34C-431A-ADAE-C1150971ACA4}">
      <dgm:prSet/>
      <dgm:spPr/>
      <dgm:t>
        <a:bodyPr/>
        <a:lstStyle/>
        <a:p>
          <a:endParaRPr lang="es-EC"/>
        </a:p>
      </dgm:t>
    </dgm:pt>
    <dgm:pt modelId="{DA91E8AE-A2CC-4A31-AC29-2A48C7F1121C}" type="sibTrans" cxnId="{276FA6A9-E34C-431A-ADAE-C1150971ACA4}">
      <dgm:prSet/>
      <dgm:spPr/>
      <dgm:t>
        <a:bodyPr/>
        <a:lstStyle/>
        <a:p>
          <a:endParaRPr lang="es-EC"/>
        </a:p>
      </dgm:t>
    </dgm:pt>
    <dgm:pt modelId="{112DA508-784C-4AB4-B4FC-F76B4AA3AD15}">
      <dgm:prSet phldrT="[Texto]" custT="1"/>
      <dgm:spPr/>
      <dgm:t>
        <a:bodyPr/>
        <a:lstStyle/>
        <a:p>
          <a:r>
            <a:rPr lang="es-EC" sz="1800" dirty="0">
              <a:latin typeface="Segoe UI" panose="020B0502040204020203" pitchFamily="34" charset="0"/>
              <a:cs typeface="Segoe UI" panose="020B0502040204020203" pitchFamily="34" charset="0"/>
            </a:rPr>
            <a:t>Nayón Xtreme Valley</a:t>
          </a:r>
        </a:p>
      </dgm:t>
    </dgm:pt>
    <dgm:pt modelId="{F1FE1C13-C97B-4784-897D-7B13CD46525D}" type="parTrans" cxnId="{CB82EDB3-EA87-4DDA-9020-346F5D1E5A6B}">
      <dgm:prSet/>
      <dgm:spPr/>
      <dgm:t>
        <a:bodyPr/>
        <a:lstStyle/>
        <a:p>
          <a:endParaRPr lang="es-EC"/>
        </a:p>
      </dgm:t>
    </dgm:pt>
    <dgm:pt modelId="{D44DABF2-A9DC-4BD9-9F95-8B4BDCCF35E3}" type="sibTrans" cxnId="{CB82EDB3-EA87-4DDA-9020-346F5D1E5A6B}">
      <dgm:prSet/>
      <dgm:spPr/>
      <dgm:t>
        <a:bodyPr/>
        <a:lstStyle/>
        <a:p>
          <a:endParaRPr lang="es-EC"/>
        </a:p>
      </dgm:t>
    </dgm:pt>
    <dgm:pt modelId="{DA55B25A-2804-4036-823A-9F46E4D3B749}">
      <dgm:prSet phldrT="[Texto]" custT="1"/>
      <dgm:spPr/>
      <dgm:t>
        <a:bodyPr/>
        <a:lstStyle/>
        <a:p>
          <a:r>
            <a:rPr lang="es-EC" sz="1800" dirty="0">
              <a:latin typeface="Segoe UI" panose="020B0502040204020203" pitchFamily="34" charset="0"/>
              <a:cs typeface="Segoe UI" panose="020B0502040204020203" pitchFamily="34" charset="0"/>
            </a:rPr>
            <a:t>Canopy Huertayacu</a:t>
          </a:r>
        </a:p>
      </dgm:t>
    </dgm:pt>
    <dgm:pt modelId="{A1ECDF6D-7CE2-412D-98FB-AE14BDFF96A2}" type="parTrans" cxnId="{AD0DF82E-CAC8-4233-B995-1BEB49F75179}">
      <dgm:prSet/>
      <dgm:spPr/>
      <dgm:t>
        <a:bodyPr/>
        <a:lstStyle/>
        <a:p>
          <a:endParaRPr lang="es-EC"/>
        </a:p>
      </dgm:t>
    </dgm:pt>
    <dgm:pt modelId="{4168922F-5E1C-4AB1-B790-BCC30C5A2EC5}" type="sibTrans" cxnId="{AD0DF82E-CAC8-4233-B995-1BEB49F75179}">
      <dgm:prSet/>
      <dgm:spPr/>
      <dgm:t>
        <a:bodyPr/>
        <a:lstStyle/>
        <a:p>
          <a:endParaRPr lang="es-EC"/>
        </a:p>
      </dgm:t>
    </dgm:pt>
    <dgm:pt modelId="{4887A6EA-5365-440C-8CB9-2262839D67DA}">
      <dgm:prSet phldrT="[Texto]" custT="1"/>
      <dgm:spPr/>
      <dgm:t>
        <a:bodyPr/>
        <a:lstStyle/>
        <a:p>
          <a:r>
            <a:rPr lang="es-EC" sz="1800" dirty="0">
              <a:latin typeface="Segoe UI" panose="020B0502040204020203" pitchFamily="34" charset="0"/>
              <a:cs typeface="Segoe UI" panose="020B0502040204020203" pitchFamily="34" charset="0"/>
            </a:rPr>
            <a:t>Granja Integral “Chaupichupa”</a:t>
          </a:r>
        </a:p>
      </dgm:t>
    </dgm:pt>
    <dgm:pt modelId="{CE234D41-6DF3-4778-BFC3-4BDAA220EB9D}" type="parTrans" cxnId="{E762BEB0-680E-4798-B019-F51AF33BE4A4}">
      <dgm:prSet/>
      <dgm:spPr/>
      <dgm:t>
        <a:bodyPr/>
        <a:lstStyle/>
        <a:p>
          <a:endParaRPr lang="es-EC"/>
        </a:p>
      </dgm:t>
    </dgm:pt>
    <dgm:pt modelId="{AC7A0706-93B3-4E73-8FCE-4B8391E64C53}" type="sibTrans" cxnId="{E762BEB0-680E-4798-B019-F51AF33BE4A4}">
      <dgm:prSet/>
      <dgm:spPr/>
      <dgm:t>
        <a:bodyPr/>
        <a:lstStyle/>
        <a:p>
          <a:endParaRPr lang="es-EC"/>
        </a:p>
      </dgm:t>
    </dgm:pt>
    <dgm:pt modelId="{A031C3F1-26FE-4FFB-9FCF-D63D0F0BE416}">
      <dgm:prSet phldrT="[Texto]" custT="1"/>
      <dgm:spPr/>
      <dgm:t>
        <a:bodyPr/>
        <a:lstStyle/>
        <a:p>
          <a:r>
            <a:rPr lang="es-EC" sz="1800" dirty="0">
              <a:latin typeface="Segoe UI" panose="020B0502040204020203" pitchFamily="34" charset="0"/>
              <a:cs typeface="Segoe UI" panose="020B0502040204020203" pitchFamily="34" charset="0"/>
            </a:rPr>
            <a:t>Ojo de Agua “</a:t>
          </a:r>
          <a:r>
            <a:rPr lang="es-EC" sz="1800" dirty="0" err="1">
              <a:latin typeface="Segoe UI" panose="020B0502040204020203" pitchFamily="34" charset="0"/>
              <a:cs typeface="Segoe UI" panose="020B0502040204020203" pitchFamily="34" charset="0"/>
            </a:rPr>
            <a:t>Amabulo</a:t>
          </a:r>
          <a:r>
            <a:rPr lang="es-EC" sz="1800" dirty="0">
              <a:latin typeface="Segoe UI" panose="020B0502040204020203" pitchFamily="34" charset="0"/>
              <a:cs typeface="Segoe UI" panose="020B0502040204020203" pitchFamily="34" charset="0"/>
            </a:rPr>
            <a:t>”</a:t>
          </a:r>
        </a:p>
      </dgm:t>
    </dgm:pt>
    <dgm:pt modelId="{6E048B8E-125A-4232-B704-FE52A6A22889}" type="parTrans" cxnId="{BAD82BDF-C51F-4C83-9353-09260E51A9C1}">
      <dgm:prSet/>
      <dgm:spPr/>
      <dgm:t>
        <a:bodyPr/>
        <a:lstStyle/>
        <a:p>
          <a:endParaRPr lang="es-EC"/>
        </a:p>
      </dgm:t>
    </dgm:pt>
    <dgm:pt modelId="{3FD0178D-1E85-482A-B9ED-CE6F89F228EE}" type="sibTrans" cxnId="{BAD82BDF-C51F-4C83-9353-09260E51A9C1}">
      <dgm:prSet/>
      <dgm:spPr/>
      <dgm:t>
        <a:bodyPr/>
        <a:lstStyle/>
        <a:p>
          <a:endParaRPr lang="es-EC"/>
        </a:p>
      </dgm:t>
    </dgm:pt>
    <dgm:pt modelId="{ECFFEEF2-CAEA-48BD-BF27-F6FA1C1134AA}" type="pres">
      <dgm:prSet presAssocID="{7F8D8423-AA04-48EC-809B-8279E351214F}" presName="Name0" presStyleCnt="0">
        <dgm:presLayoutVars>
          <dgm:dir/>
          <dgm:resizeHandles val="exact"/>
        </dgm:presLayoutVars>
      </dgm:prSet>
      <dgm:spPr/>
    </dgm:pt>
    <dgm:pt modelId="{A232FF3D-E9EA-4277-8E6E-6EC3D82116F5}" type="pres">
      <dgm:prSet presAssocID="{79DAE314-ABCD-431D-B68D-874051C42A78}" presName="compNode" presStyleCnt="0"/>
      <dgm:spPr/>
    </dgm:pt>
    <dgm:pt modelId="{3E2D597D-BF7E-4BE3-A7C6-C9ECCB050A68}" type="pres">
      <dgm:prSet presAssocID="{79DAE314-ABCD-431D-B68D-874051C42A78}" presName="pictRect" presStyleLbl="node1" presStyleIdx="0" presStyleCnt="8"/>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dgm:spPr>
    </dgm:pt>
    <dgm:pt modelId="{242BAC03-CDF7-4D17-BBF5-29091058947A}" type="pres">
      <dgm:prSet presAssocID="{79DAE314-ABCD-431D-B68D-874051C42A78}" presName="textRect" presStyleLbl="revTx" presStyleIdx="0" presStyleCnt="8">
        <dgm:presLayoutVars>
          <dgm:bulletEnabled val="1"/>
        </dgm:presLayoutVars>
      </dgm:prSet>
      <dgm:spPr/>
    </dgm:pt>
    <dgm:pt modelId="{62E053E1-AB4A-4FD6-9C38-3D55760F9B07}" type="pres">
      <dgm:prSet presAssocID="{9676D05B-6A6A-4883-9686-95A229EE270C}" presName="sibTrans" presStyleLbl="sibTrans2D1" presStyleIdx="0" presStyleCnt="0"/>
      <dgm:spPr/>
    </dgm:pt>
    <dgm:pt modelId="{5C2E3AC2-1890-42C1-B95F-638235FE893A}" type="pres">
      <dgm:prSet presAssocID="{1442E65E-BBA4-4195-9300-51F27E459BF2}" presName="compNode" presStyleCnt="0"/>
      <dgm:spPr/>
    </dgm:pt>
    <dgm:pt modelId="{3D01B4FD-1A2D-473C-B28D-E30CFA33D0BA}" type="pres">
      <dgm:prSet presAssocID="{1442E65E-BBA4-4195-9300-51F27E459BF2}" presName="pictRect" presStyleLbl="node1" presStyleIdx="1" presStyleCnt="8"/>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DD327AEC-71B6-4807-9AAB-02E259F13E12}" type="pres">
      <dgm:prSet presAssocID="{1442E65E-BBA4-4195-9300-51F27E459BF2}" presName="textRect" presStyleLbl="revTx" presStyleIdx="1" presStyleCnt="8">
        <dgm:presLayoutVars>
          <dgm:bulletEnabled val="1"/>
        </dgm:presLayoutVars>
      </dgm:prSet>
      <dgm:spPr/>
    </dgm:pt>
    <dgm:pt modelId="{695B192C-A0F3-4414-B143-433713E7B3CF}" type="pres">
      <dgm:prSet presAssocID="{10EA8534-A820-4E40-8697-DBF69871C2FE}" presName="sibTrans" presStyleLbl="sibTrans2D1" presStyleIdx="0" presStyleCnt="0"/>
      <dgm:spPr/>
    </dgm:pt>
    <dgm:pt modelId="{4CBB6E99-6A1C-4CB4-9B47-C497E892A328}" type="pres">
      <dgm:prSet presAssocID="{112DA508-784C-4AB4-B4FC-F76B4AA3AD15}" presName="compNode" presStyleCnt="0"/>
      <dgm:spPr/>
    </dgm:pt>
    <dgm:pt modelId="{1AF8B536-D337-4CC6-897E-1BFA70112F45}" type="pres">
      <dgm:prSet presAssocID="{112DA508-784C-4AB4-B4FC-F76B4AA3AD15}" presName="pictRect" presStyleLbl="node1" presStyleIdx="2" presStyleCnt="8"/>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dgm:spPr>
    </dgm:pt>
    <dgm:pt modelId="{53117533-DC81-4972-9409-D7DE37C8638D}" type="pres">
      <dgm:prSet presAssocID="{112DA508-784C-4AB4-B4FC-F76B4AA3AD15}" presName="textRect" presStyleLbl="revTx" presStyleIdx="2" presStyleCnt="8">
        <dgm:presLayoutVars>
          <dgm:bulletEnabled val="1"/>
        </dgm:presLayoutVars>
      </dgm:prSet>
      <dgm:spPr/>
    </dgm:pt>
    <dgm:pt modelId="{42C8DBBF-1295-4C9F-8EA5-FF58EA50032D}" type="pres">
      <dgm:prSet presAssocID="{D44DABF2-A9DC-4BD9-9F95-8B4BDCCF35E3}" presName="sibTrans" presStyleLbl="sibTrans2D1" presStyleIdx="0" presStyleCnt="0"/>
      <dgm:spPr/>
    </dgm:pt>
    <dgm:pt modelId="{7D5AD387-6B60-410A-96AD-F4AA2C1C86B2}" type="pres">
      <dgm:prSet presAssocID="{07217C25-8573-4D29-AF29-583022215F66}" presName="compNode" presStyleCnt="0"/>
      <dgm:spPr/>
    </dgm:pt>
    <dgm:pt modelId="{63620792-9278-4CC4-BB21-97612F60D0AA}" type="pres">
      <dgm:prSet presAssocID="{07217C25-8573-4D29-AF29-583022215F66}" presName="pictRect" presStyleLbl="node1" presStyleIdx="3" presStyleCnt="8"/>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dgm:spPr>
    </dgm:pt>
    <dgm:pt modelId="{958B104A-9F68-48DD-A475-63AEB18654FA}" type="pres">
      <dgm:prSet presAssocID="{07217C25-8573-4D29-AF29-583022215F66}" presName="textRect" presStyleLbl="revTx" presStyleIdx="3" presStyleCnt="8">
        <dgm:presLayoutVars>
          <dgm:bulletEnabled val="1"/>
        </dgm:presLayoutVars>
      </dgm:prSet>
      <dgm:spPr/>
    </dgm:pt>
    <dgm:pt modelId="{BCF93EA3-53CE-418B-99EC-6669A7140E7F}" type="pres">
      <dgm:prSet presAssocID="{E7E2D495-1BF7-4A18-A274-84D1486870AC}" presName="sibTrans" presStyleLbl="sibTrans2D1" presStyleIdx="0" presStyleCnt="0"/>
      <dgm:spPr/>
    </dgm:pt>
    <dgm:pt modelId="{C868417F-D80A-4A22-8F5E-51FC3952DF24}" type="pres">
      <dgm:prSet presAssocID="{335C9F50-02FA-4C15-B179-055FDE4E992C}" presName="compNode" presStyleCnt="0"/>
      <dgm:spPr/>
    </dgm:pt>
    <dgm:pt modelId="{1CD54A4C-B2B1-4F10-8429-F95FEC716540}" type="pres">
      <dgm:prSet presAssocID="{335C9F50-02FA-4C15-B179-055FDE4E992C}" presName="pictRect" presStyleLbl="node1" presStyleIdx="4" presStyleCnt="8"/>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t="-47000" b="-47000"/>
          </a:stretch>
        </a:blipFill>
      </dgm:spPr>
    </dgm:pt>
    <dgm:pt modelId="{8FD20A04-71A6-4A2D-8180-E09746694784}" type="pres">
      <dgm:prSet presAssocID="{335C9F50-02FA-4C15-B179-055FDE4E992C}" presName="textRect" presStyleLbl="revTx" presStyleIdx="4" presStyleCnt="8">
        <dgm:presLayoutVars>
          <dgm:bulletEnabled val="1"/>
        </dgm:presLayoutVars>
      </dgm:prSet>
      <dgm:spPr/>
    </dgm:pt>
    <dgm:pt modelId="{D587150C-A209-4799-9419-620B26B975D7}" type="pres">
      <dgm:prSet presAssocID="{DA91E8AE-A2CC-4A31-AC29-2A48C7F1121C}" presName="sibTrans" presStyleLbl="sibTrans2D1" presStyleIdx="0" presStyleCnt="0"/>
      <dgm:spPr/>
    </dgm:pt>
    <dgm:pt modelId="{F91A368C-074A-4249-B3FE-16723C7B5EAD}" type="pres">
      <dgm:prSet presAssocID="{DA55B25A-2804-4036-823A-9F46E4D3B749}" presName="compNode" presStyleCnt="0"/>
      <dgm:spPr/>
    </dgm:pt>
    <dgm:pt modelId="{88A9B4CA-3100-42E1-B539-B5FA69CD29D2}" type="pres">
      <dgm:prSet presAssocID="{DA55B25A-2804-4036-823A-9F46E4D3B749}" presName="pictRect" presStyleLbl="node1" presStyleIdx="5" presStyleCnt="8"/>
      <dgm:spPr>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t="-4000" b="-4000"/>
          </a:stretch>
        </a:blipFill>
      </dgm:spPr>
    </dgm:pt>
    <dgm:pt modelId="{CF5E08BE-0389-4B64-9D50-62E7A12B151C}" type="pres">
      <dgm:prSet presAssocID="{DA55B25A-2804-4036-823A-9F46E4D3B749}" presName="textRect" presStyleLbl="revTx" presStyleIdx="5" presStyleCnt="8">
        <dgm:presLayoutVars>
          <dgm:bulletEnabled val="1"/>
        </dgm:presLayoutVars>
      </dgm:prSet>
      <dgm:spPr/>
    </dgm:pt>
    <dgm:pt modelId="{0FBB6226-5B9C-409B-B4B9-379C91293C79}" type="pres">
      <dgm:prSet presAssocID="{4168922F-5E1C-4AB1-B790-BCC30C5A2EC5}" presName="sibTrans" presStyleLbl="sibTrans2D1" presStyleIdx="0" presStyleCnt="0"/>
      <dgm:spPr/>
    </dgm:pt>
    <dgm:pt modelId="{555EB4F9-C338-4565-B1A8-64421DC703C9}" type="pres">
      <dgm:prSet presAssocID="{4887A6EA-5365-440C-8CB9-2262839D67DA}" presName="compNode" presStyleCnt="0"/>
      <dgm:spPr/>
    </dgm:pt>
    <dgm:pt modelId="{12D21931-5038-4223-A1C0-AE4D174F5DDD}" type="pres">
      <dgm:prSet presAssocID="{4887A6EA-5365-440C-8CB9-2262839D67DA}" presName="pictRect" presStyleLbl="node1" presStyleIdx="6" presStyleCnt="8"/>
      <dgm:spPr>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t="-4000" b="-4000"/>
          </a:stretch>
        </a:blipFill>
      </dgm:spPr>
    </dgm:pt>
    <dgm:pt modelId="{BBCBF6AD-FC22-4DB4-B4CD-96C9618F78D0}" type="pres">
      <dgm:prSet presAssocID="{4887A6EA-5365-440C-8CB9-2262839D67DA}" presName="textRect" presStyleLbl="revTx" presStyleIdx="6" presStyleCnt="8">
        <dgm:presLayoutVars>
          <dgm:bulletEnabled val="1"/>
        </dgm:presLayoutVars>
      </dgm:prSet>
      <dgm:spPr/>
    </dgm:pt>
    <dgm:pt modelId="{F5C22B1F-F8BA-4E0D-8756-3C2BA1E5E2C0}" type="pres">
      <dgm:prSet presAssocID="{AC7A0706-93B3-4E73-8FCE-4B8391E64C53}" presName="sibTrans" presStyleLbl="sibTrans2D1" presStyleIdx="0" presStyleCnt="0"/>
      <dgm:spPr/>
    </dgm:pt>
    <dgm:pt modelId="{976FFD69-210F-43AA-B45C-DBC3051CF89E}" type="pres">
      <dgm:prSet presAssocID="{A031C3F1-26FE-4FFB-9FCF-D63D0F0BE416}" presName="compNode" presStyleCnt="0"/>
      <dgm:spPr/>
    </dgm:pt>
    <dgm:pt modelId="{77A408A7-3F7F-474B-A539-4F1FB290E55A}" type="pres">
      <dgm:prSet presAssocID="{A031C3F1-26FE-4FFB-9FCF-D63D0F0BE416}" presName="pictRect" presStyleLbl="node1" presStyleIdx="7" presStyleCnt="8"/>
      <dgm:spPr/>
    </dgm:pt>
    <dgm:pt modelId="{7268171D-BD89-440E-8ABF-5AE877673360}" type="pres">
      <dgm:prSet presAssocID="{A031C3F1-26FE-4FFB-9FCF-D63D0F0BE416}" presName="textRect" presStyleLbl="revTx" presStyleIdx="7" presStyleCnt="8">
        <dgm:presLayoutVars>
          <dgm:bulletEnabled val="1"/>
        </dgm:presLayoutVars>
      </dgm:prSet>
      <dgm:spPr/>
    </dgm:pt>
  </dgm:ptLst>
  <dgm:cxnLst>
    <dgm:cxn modelId="{D7347608-BCDA-437F-8D72-1BDC18B20425}" type="presOf" srcId="{9676D05B-6A6A-4883-9686-95A229EE270C}" destId="{62E053E1-AB4A-4FD6-9C38-3D55760F9B07}" srcOrd="0" destOrd="0" presId="urn:microsoft.com/office/officeart/2005/8/layout/pList1"/>
    <dgm:cxn modelId="{98442728-7107-4119-BF77-42B67C6745D9}" type="presOf" srcId="{AC7A0706-93B3-4E73-8FCE-4B8391E64C53}" destId="{F5C22B1F-F8BA-4E0D-8756-3C2BA1E5E2C0}" srcOrd="0" destOrd="0" presId="urn:microsoft.com/office/officeart/2005/8/layout/pList1"/>
    <dgm:cxn modelId="{3261222E-DB57-459E-A0EA-AAB66D3FB88A}" srcId="{7F8D8423-AA04-48EC-809B-8279E351214F}" destId="{07217C25-8573-4D29-AF29-583022215F66}" srcOrd="3" destOrd="0" parTransId="{80A37CB9-F548-4F44-92C5-5E4625407752}" sibTransId="{E7E2D495-1BF7-4A18-A274-84D1486870AC}"/>
    <dgm:cxn modelId="{AD0DF82E-CAC8-4233-B995-1BEB49F75179}" srcId="{7F8D8423-AA04-48EC-809B-8279E351214F}" destId="{DA55B25A-2804-4036-823A-9F46E4D3B749}" srcOrd="5" destOrd="0" parTransId="{A1ECDF6D-7CE2-412D-98FB-AE14BDFF96A2}" sibTransId="{4168922F-5E1C-4AB1-B790-BCC30C5A2EC5}"/>
    <dgm:cxn modelId="{8C241535-2CE9-4397-BEC9-F5D95C8138CA}" type="presOf" srcId="{79DAE314-ABCD-431D-B68D-874051C42A78}" destId="{242BAC03-CDF7-4D17-BBF5-29091058947A}" srcOrd="0" destOrd="0" presId="urn:microsoft.com/office/officeart/2005/8/layout/pList1"/>
    <dgm:cxn modelId="{1C9BF238-6EA4-4EDA-81A4-CFCE40DC34DE}" type="presOf" srcId="{A031C3F1-26FE-4FFB-9FCF-D63D0F0BE416}" destId="{7268171D-BD89-440E-8ABF-5AE877673360}" srcOrd="0" destOrd="0" presId="urn:microsoft.com/office/officeart/2005/8/layout/pList1"/>
    <dgm:cxn modelId="{4C24C460-9ADC-4CC2-8445-4468CB670642}" type="presOf" srcId="{7F8D8423-AA04-48EC-809B-8279E351214F}" destId="{ECFFEEF2-CAEA-48BD-BF27-F6FA1C1134AA}" srcOrd="0" destOrd="0" presId="urn:microsoft.com/office/officeart/2005/8/layout/pList1"/>
    <dgm:cxn modelId="{709FBF4B-90F7-4FCA-A0BB-F64288CC2FC4}" type="presOf" srcId="{DA55B25A-2804-4036-823A-9F46E4D3B749}" destId="{CF5E08BE-0389-4B64-9D50-62E7A12B151C}" srcOrd="0" destOrd="0" presId="urn:microsoft.com/office/officeart/2005/8/layout/pList1"/>
    <dgm:cxn modelId="{6321A477-528F-4128-A418-07813C891BCB}" type="presOf" srcId="{10EA8534-A820-4E40-8697-DBF69871C2FE}" destId="{695B192C-A0F3-4414-B143-433713E7B3CF}" srcOrd="0" destOrd="0" presId="urn:microsoft.com/office/officeart/2005/8/layout/pList1"/>
    <dgm:cxn modelId="{F3739485-4F36-4D06-A754-3ED9D8F8F406}" type="presOf" srcId="{335C9F50-02FA-4C15-B179-055FDE4E992C}" destId="{8FD20A04-71A6-4A2D-8180-E09746694784}" srcOrd="0" destOrd="0" presId="urn:microsoft.com/office/officeart/2005/8/layout/pList1"/>
    <dgm:cxn modelId="{5E8DA68D-11BB-4355-A0AD-E607CB3692F4}" type="presOf" srcId="{112DA508-784C-4AB4-B4FC-F76B4AA3AD15}" destId="{53117533-DC81-4972-9409-D7DE37C8638D}" srcOrd="0" destOrd="0" presId="urn:microsoft.com/office/officeart/2005/8/layout/pList1"/>
    <dgm:cxn modelId="{54F3FC93-D42E-4C35-A010-684D7620ECF2}" type="presOf" srcId="{1442E65E-BBA4-4195-9300-51F27E459BF2}" destId="{DD327AEC-71B6-4807-9AAB-02E259F13E12}" srcOrd="0" destOrd="0" presId="urn:microsoft.com/office/officeart/2005/8/layout/pList1"/>
    <dgm:cxn modelId="{267E71A3-12FB-4A00-A4E6-15BB0492A408}" type="presOf" srcId="{DA91E8AE-A2CC-4A31-AC29-2A48C7F1121C}" destId="{D587150C-A209-4799-9419-620B26B975D7}" srcOrd="0" destOrd="0" presId="urn:microsoft.com/office/officeart/2005/8/layout/pList1"/>
    <dgm:cxn modelId="{276FA6A9-E34C-431A-ADAE-C1150971ACA4}" srcId="{7F8D8423-AA04-48EC-809B-8279E351214F}" destId="{335C9F50-02FA-4C15-B179-055FDE4E992C}" srcOrd="4" destOrd="0" parTransId="{E07B59E1-336E-4D3D-A1DB-DB4213F17B12}" sibTransId="{DA91E8AE-A2CC-4A31-AC29-2A48C7F1121C}"/>
    <dgm:cxn modelId="{641024AD-6AED-4DEB-AD11-B9746C0EB15B}" type="presOf" srcId="{4887A6EA-5365-440C-8CB9-2262839D67DA}" destId="{BBCBF6AD-FC22-4DB4-B4CD-96C9618F78D0}" srcOrd="0" destOrd="0" presId="urn:microsoft.com/office/officeart/2005/8/layout/pList1"/>
    <dgm:cxn modelId="{E762BEB0-680E-4798-B019-F51AF33BE4A4}" srcId="{7F8D8423-AA04-48EC-809B-8279E351214F}" destId="{4887A6EA-5365-440C-8CB9-2262839D67DA}" srcOrd="6" destOrd="0" parTransId="{CE234D41-6DF3-4778-BFC3-4BDAA220EB9D}" sibTransId="{AC7A0706-93B3-4E73-8FCE-4B8391E64C53}"/>
    <dgm:cxn modelId="{CB82EDB3-EA87-4DDA-9020-346F5D1E5A6B}" srcId="{7F8D8423-AA04-48EC-809B-8279E351214F}" destId="{112DA508-784C-4AB4-B4FC-F76B4AA3AD15}" srcOrd="2" destOrd="0" parTransId="{F1FE1C13-C97B-4784-897D-7B13CD46525D}" sibTransId="{D44DABF2-A9DC-4BD9-9F95-8B4BDCCF35E3}"/>
    <dgm:cxn modelId="{40CA2BBA-4AC7-4F85-BBEF-72DBAE34F72B}" type="presOf" srcId="{D44DABF2-A9DC-4BD9-9F95-8B4BDCCF35E3}" destId="{42C8DBBF-1295-4C9F-8EA5-FF58EA50032D}" srcOrd="0" destOrd="0" presId="urn:microsoft.com/office/officeart/2005/8/layout/pList1"/>
    <dgm:cxn modelId="{FD03E0BF-2356-4E52-B0FC-12CEC7B2B1BC}" srcId="{7F8D8423-AA04-48EC-809B-8279E351214F}" destId="{79DAE314-ABCD-431D-B68D-874051C42A78}" srcOrd="0" destOrd="0" parTransId="{A358EBC0-FFE4-4880-A156-CB4221A90CF1}" sibTransId="{9676D05B-6A6A-4883-9686-95A229EE270C}"/>
    <dgm:cxn modelId="{BAD82BDF-C51F-4C83-9353-09260E51A9C1}" srcId="{7F8D8423-AA04-48EC-809B-8279E351214F}" destId="{A031C3F1-26FE-4FFB-9FCF-D63D0F0BE416}" srcOrd="7" destOrd="0" parTransId="{6E048B8E-125A-4232-B704-FE52A6A22889}" sibTransId="{3FD0178D-1E85-482A-B9ED-CE6F89F228EE}"/>
    <dgm:cxn modelId="{2E0F0AE3-2461-4524-9A09-2F8CC650947B}" srcId="{7F8D8423-AA04-48EC-809B-8279E351214F}" destId="{1442E65E-BBA4-4195-9300-51F27E459BF2}" srcOrd="1" destOrd="0" parTransId="{7545DEF0-EB9E-4B22-948F-3F2A49BAA815}" sibTransId="{10EA8534-A820-4E40-8697-DBF69871C2FE}"/>
    <dgm:cxn modelId="{C60387E5-0010-4F10-8499-7A6B07802007}" type="presOf" srcId="{07217C25-8573-4D29-AF29-583022215F66}" destId="{958B104A-9F68-48DD-A475-63AEB18654FA}" srcOrd="0" destOrd="0" presId="urn:microsoft.com/office/officeart/2005/8/layout/pList1"/>
    <dgm:cxn modelId="{1F941EE9-5270-4701-ADAA-9F0DBBA3A07B}" type="presOf" srcId="{E7E2D495-1BF7-4A18-A274-84D1486870AC}" destId="{BCF93EA3-53CE-418B-99EC-6669A7140E7F}" srcOrd="0" destOrd="0" presId="urn:microsoft.com/office/officeart/2005/8/layout/pList1"/>
    <dgm:cxn modelId="{3474E1FD-79F2-49AF-A62D-60B92A8ABE79}" type="presOf" srcId="{4168922F-5E1C-4AB1-B790-BCC30C5A2EC5}" destId="{0FBB6226-5B9C-409B-B4B9-379C91293C79}" srcOrd="0" destOrd="0" presId="urn:microsoft.com/office/officeart/2005/8/layout/pList1"/>
    <dgm:cxn modelId="{F5342632-BB72-4A30-8E94-93A66075AD1A}" type="presParOf" srcId="{ECFFEEF2-CAEA-48BD-BF27-F6FA1C1134AA}" destId="{A232FF3D-E9EA-4277-8E6E-6EC3D82116F5}" srcOrd="0" destOrd="0" presId="urn:microsoft.com/office/officeart/2005/8/layout/pList1"/>
    <dgm:cxn modelId="{BFA1A3EA-1D3F-447E-9C7C-E15805983426}" type="presParOf" srcId="{A232FF3D-E9EA-4277-8E6E-6EC3D82116F5}" destId="{3E2D597D-BF7E-4BE3-A7C6-C9ECCB050A68}" srcOrd="0" destOrd="0" presId="urn:microsoft.com/office/officeart/2005/8/layout/pList1"/>
    <dgm:cxn modelId="{9087CDEC-B1D2-496E-A86D-DB297460A868}" type="presParOf" srcId="{A232FF3D-E9EA-4277-8E6E-6EC3D82116F5}" destId="{242BAC03-CDF7-4D17-BBF5-29091058947A}" srcOrd="1" destOrd="0" presId="urn:microsoft.com/office/officeart/2005/8/layout/pList1"/>
    <dgm:cxn modelId="{C01BD733-F35A-4E80-9C40-AEB304B4C3A4}" type="presParOf" srcId="{ECFFEEF2-CAEA-48BD-BF27-F6FA1C1134AA}" destId="{62E053E1-AB4A-4FD6-9C38-3D55760F9B07}" srcOrd="1" destOrd="0" presId="urn:microsoft.com/office/officeart/2005/8/layout/pList1"/>
    <dgm:cxn modelId="{36136D75-60D4-43B3-A359-F7C5EE3F3E92}" type="presParOf" srcId="{ECFFEEF2-CAEA-48BD-BF27-F6FA1C1134AA}" destId="{5C2E3AC2-1890-42C1-B95F-638235FE893A}" srcOrd="2" destOrd="0" presId="urn:microsoft.com/office/officeart/2005/8/layout/pList1"/>
    <dgm:cxn modelId="{F909BEBE-9EFE-48BF-9BD7-117ADFBEB84E}" type="presParOf" srcId="{5C2E3AC2-1890-42C1-B95F-638235FE893A}" destId="{3D01B4FD-1A2D-473C-B28D-E30CFA33D0BA}" srcOrd="0" destOrd="0" presId="urn:microsoft.com/office/officeart/2005/8/layout/pList1"/>
    <dgm:cxn modelId="{DAD12F62-2175-41A4-B3B7-1C98850B8050}" type="presParOf" srcId="{5C2E3AC2-1890-42C1-B95F-638235FE893A}" destId="{DD327AEC-71B6-4807-9AAB-02E259F13E12}" srcOrd="1" destOrd="0" presId="urn:microsoft.com/office/officeart/2005/8/layout/pList1"/>
    <dgm:cxn modelId="{B73D513D-9B6D-4EE2-997E-FA5C3350F6B0}" type="presParOf" srcId="{ECFFEEF2-CAEA-48BD-BF27-F6FA1C1134AA}" destId="{695B192C-A0F3-4414-B143-433713E7B3CF}" srcOrd="3" destOrd="0" presId="urn:microsoft.com/office/officeart/2005/8/layout/pList1"/>
    <dgm:cxn modelId="{22650CC5-8891-4C32-87E3-30CE027CC0E2}" type="presParOf" srcId="{ECFFEEF2-CAEA-48BD-BF27-F6FA1C1134AA}" destId="{4CBB6E99-6A1C-4CB4-9B47-C497E892A328}" srcOrd="4" destOrd="0" presId="urn:microsoft.com/office/officeart/2005/8/layout/pList1"/>
    <dgm:cxn modelId="{12EE1AF2-B96E-4AA6-B1CF-E7FCCC7299F6}" type="presParOf" srcId="{4CBB6E99-6A1C-4CB4-9B47-C497E892A328}" destId="{1AF8B536-D337-4CC6-897E-1BFA70112F45}" srcOrd="0" destOrd="0" presId="urn:microsoft.com/office/officeart/2005/8/layout/pList1"/>
    <dgm:cxn modelId="{B25A56CE-82C0-4412-A4A8-2FB47268842C}" type="presParOf" srcId="{4CBB6E99-6A1C-4CB4-9B47-C497E892A328}" destId="{53117533-DC81-4972-9409-D7DE37C8638D}" srcOrd="1" destOrd="0" presId="urn:microsoft.com/office/officeart/2005/8/layout/pList1"/>
    <dgm:cxn modelId="{937F9853-0C22-4FEB-B566-887FFB402064}" type="presParOf" srcId="{ECFFEEF2-CAEA-48BD-BF27-F6FA1C1134AA}" destId="{42C8DBBF-1295-4C9F-8EA5-FF58EA50032D}" srcOrd="5" destOrd="0" presId="urn:microsoft.com/office/officeart/2005/8/layout/pList1"/>
    <dgm:cxn modelId="{2A0A63C8-7050-46F0-A95C-8BAEC175B10B}" type="presParOf" srcId="{ECFFEEF2-CAEA-48BD-BF27-F6FA1C1134AA}" destId="{7D5AD387-6B60-410A-96AD-F4AA2C1C86B2}" srcOrd="6" destOrd="0" presId="urn:microsoft.com/office/officeart/2005/8/layout/pList1"/>
    <dgm:cxn modelId="{D7C4816E-B551-4F86-83DF-B245A0A05880}" type="presParOf" srcId="{7D5AD387-6B60-410A-96AD-F4AA2C1C86B2}" destId="{63620792-9278-4CC4-BB21-97612F60D0AA}" srcOrd="0" destOrd="0" presId="urn:microsoft.com/office/officeart/2005/8/layout/pList1"/>
    <dgm:cxn modelId="{435366F0-C580-414A-89A3-2558F139BF70}" type="presParOf" srcId="{7D5AD387-6B60-410A-96AD-F4AA2C1C86B2}" destId="{958B104A-9F68-48DD-A475-63AEB18654FA}" srcOrd="1" destOrd="0" presId="urn:microsoft.com/office/officeart/2005/8/layout/pList1"/>
    <dgm:cxn modelId="{55D4B87A-F52A-4972-AD85-BC86D9B11C90}" type="presParOf" srcId="{ECFFEEF2-CAEA-48BD-BF27-F6FA1C1134AA}" destId="{BCF93EA3-53CE-418B-99EC-6669A7140E7F}" srcOrd="7" destOrd="0" presId="urn:microsoft.com/office/officeart/2005/8/layout/pList1"/>
    <dgm:cxn modelId="{AA5AB0B7-02A9-484F-AC36-9682BB1C8DAE}" type="presParOf" srcId="{ECFFEEF2-CAEA-48BD-BF27-F6FA1C1134AA}" destId="{C868417F-D80A-4A22-8F5E-51FC3952DF24}" srcOrd="8" destOrd="0" presId="urn:microsoft.com/office/officeart/2005/8/layout/pList1"/>
    <dgm:cxn modelId="{52E76E40-FDEC-4415-84AA-EBF5DDD59301}" type="presParOf" srcId="{C868417F-D80A-4A22-8F5E-51FC3952DF24}" destId="{1CD54A4C-B2B1-4F10-8429-F95FEC716540}" srcOrd="0" destOrd="0" presId="urn:microsoft.com/office/officeart/2005/8/layout/pList1"/>
    <dgm:cxn modelId="{CA3DD372-7119-412D-ADC3-983CB1710ACF}" type="presParOf" srcId="{C868417F-D80A-4A22-8F5E-51FC3952DF24}" destId="{8FD20A04-71A6-4A2D-8180-E09746694784}" srcOrd="1" destOrd="0" presId="urn:microsoft.com/office/officeart/2005/8/layout/pList1"/>
    <dgm:cxn modelId="{D2C20622-E391-452E-BD9A-2735FE8D5232}" type="presParOf" srcId="{ECFFEEF2-CAEA-48BD-BF27-F6FA1C1134AA}" destId="{D587150C-A209-4799-9419-620B26B975D7}" srcOrd="9" destOrd="0" presId="urn:microsoft.com/office/officeart/2005/8/layout/pList1"/>
    <dgm:cxn modelId="{E04F47BF-B4EC-478D-B69B-CE4B31818741}" type="presParOf" srcId="{ECFFEEF2-CAEA-48BD-BF27-F6FA1C1134AA}" destId="{F91A368C-074A-4249-B3FE-16723C7B5EAD}" srcOrd="10" destOrd="0" presId="urn:microsoft.com/office/officeart/2005/8/layout/pList1"/>
    <dgm:cxn modelId="{60DAB4AC-5526-48C0-AFC9-F3A1D424DA34}" type="presParOf" srcId="{F91A368C-074A-4249-B3FE-16723C7B5EAD}" destId="{88A9B4CA-3100-42E1-B539-B5FA69CD29D2}" srcOrd="0" destOrd="0" presId="urn:microsoft.com/office/officeart/2005/8/layout/pList1"/>
    <dgm:cxn modelId="{BFD2D289-B0AC-49BA-B39E-4810D4D75552}" type="presParOf" srcId="{F91A368C-074A-4249-B3FE-16723C7B5EAD}" destId="{CF5E08BE-0389-4B64-9D50-62E7A12B151C}" srcOrd="1" destOrd="0" presId="urn:microsoft.com/office/officeart/2005/8/layout/pList1"/>
    <dgm:cxn modelId="{B3BCE121-CAC3-4CF4-BC25-31F765496879}" type="presParOf" srcId="{ECFFEEF2-CAEA-48BD-BF27-F6FA1C1134AA}" destId="{0FBB6226-5B9C-409B-B4B9-379C91293C79}" srcOrd="11" destOrd="0" presId="urn:microsoft.com/office/officeart/2005/8/layout/pList1"/>
    <dgm:cxn modelId="{A372BF37-056D-4210-88B9-4F803C2CDF04}" type="presParOf" srcId="{ECFFEEF2-CAEA-48BD-BF27-F6FA1C1134AA}" destId="{555EB4F9-C338-4565-B1A8-64421DC703C9}" srcOrd="12" destOrd="0" presId="urn:microsoft.com/office/officeart/2005/8/layout/pList1"/>
    <dgm:cxn modelId="{AC233BBC-A289-4275-970C-4CCCB694FA10}" type="presParOf" srcId="{555EB4F9-C338-4565-B1A8-64421DC703C9}" destId="{12D21931-5038-4223-A1C0-AE4D174F5DDD}" srcOrd="0" destOrd="0" presId="urn:microsoft.com/office/officeart/2005/8/layout/pList1"/>
    <dgm:cxn modelId="{EE390C6D-C84E-44C3-8750-290671DD14B4}" type="presParOf" srcId="{555EB4F9-C338-4565-B1A8-64421DC703C9}" destId="{BBCBF6AD-FC22-4DB4-B4CD-96C9618F78D0}" srcOrd="1" destOrd="0" presId="urn:microsoft.com/office/officeart/2005/8/layout/pList1"/>
    <dgm:cxn modelId="{425AA01B-B7B0-4BB5-8CC4-0534FF40EE2A}" type="presParOf" srcId="{ECFFEEF2-CAEA-48BD-BF27-F6FA1C1134AA}" destId="{F5C22B1F-F8BA-4E0D-8756-3C2BA1E5E2C0}" srcOrd="13" destOrd="0" presId="urn:microsoft.com/office/officeart/2005/8/layout/pList1"/>
    <dgm:cxn modelId="{F76CD9D4-8856-4CEF-B656-C5083775CA82}" type="presParOf" srcId="{ECFFEEF2-CAEA-48BD-BF27-F6FA1C1134AA}" destId="{976FFD69-210F-43AA-B45C-DBC3051CF89E}" srcOrd="14" destOrd="0" presId="urn:microsoft.com/office/officeart/2005/8/layout/pList1"/>
    <dgm:cxn modelId="{CEA10509-2A30-490A-AC53-9A14215D915E}" type="presParOf" srcId="{976FFD69-210F-43AA-B45C-DBC3051CF89E}" destId="{77A408A7-3F7F-474B-A539-4F1FB290E55A}" srcOrd="0" destOrd="0" presId="urn:microsoft.com/office/officeart/2005/8/layout/pList1"/>
    <dgm:cxn modelId="{AEB55B48-0358-4BBE-9D05-AF79391950D9}" type="presParOf" srcId="{976FFD69-210F-43AA-B45C-DBC3051CF89E}" destId="{7268171D-BD89-440E-8ABF-5AE877673360}"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39483B-411C-4E25-82A8-767158591BAD}"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C"/>
        </a:p>
      </dgm:t>
    </dgm:pt>
    <dgm:pt modelId="{53862C89-81D7-46B9-8578-43A535A871C6}">
      <dgm:prSet phldrT="[Texto]" custT="1"/>
      <dgm:spPr/>
      <dgm:t>
        <a:bodyPr/>
        <a:lstStyle/>
        <a:p>
          <a:r>
            <a:rPr lang="es-EC" sz="1600" dirty="0">
              <a:latin typeface="Segoe UI" panose="020B0502040204020203" pitchFamily="34" charset="0"/>
              <a:cs typeface="Segoe UI" panose="020B0502040204020203" pitchFamily="34" charset="0"/>
            </a:rPr>
            <a:t>Parque Central de Nayón </a:t>
          </a:r>
        </a:p>
      </dgm:t>
    </dgm:pt>
    <dgm:pt modelId="{254426AB-2950-4D38-989E-5EB56985C04E}" type="parTrans" cxnId="{839B0A38-03A6-45FB-8EB6-8E44E4672C6D}">
      <dgm:prSet/>
      <dgm:spPr/>
      <dgm:t>
        <a:bodyPr/>
        <a:lstStyle/>
        <a:p>
          <a:endParaRPr lang="es-EC" sz="2400"/>
        </a:p>
      </dgm:t>
    </dgm:pt>
    <dgm:pt modelId="{FEE00F2A-CD6D-4176-A698-D594849998AE}" type="sibTrans" cxnId="{839B0A38-03A6-45FB-8EB6-8E44E4672C6D}">
      <dgm:prSet/>
      <dgm:spPr/>
      <dgm:t>
        <a:bodyPr/>
        <a:lstStyle/>
        <a:p>
          <a:endParaRPr lang="es-EC" sz="2400"/>
        </a:p>
      </dgm:t>
    </dgm:pt>
    <dgm:pt modelId="{A92229D2-9F47-4198-8612-3FD116D5B96C}">
      <dgm:prSet phldrT="[Texto]" custT="1"/>
      <dgm:spPr/>
      <dgm:t>
        <a:bodyPr/>
        <a:lstStyle/>
        <a:p>
          <a:r>
            <a:rPr lang="es-EC" sz="1600" dirty="0">
              <a:latin typeface="Segoe UI" panose="020B0502040204020203" pitchFamily="34" charset="0"/>
              <a:cs typeface="Segoe UI" panose="020B0502040204020203" pitchFamily="34" charset="0"/>
            </a:rPr>
            <a:t>Santuario Santa Ana de Nayón</a:t>
          </a:r>
        </a:p>
      </dgm:t>
    </dgm:pt>
    <dgm:pt modelId="{FA1604D9-766A-46F3-8663-58722D5EB4C4}" type="parTrans" cxnId="{E70E59AE-83E3-464E-AB32-9EB4FC1F3E09}">
      <dgm:prSet/>
      <dgm:spPr/>
      <dgm:t>
        <a:bodyPr/>
        <a:lstStyle/>
        <a:p>
          <a:endParaRPr lang="es-EC" sz="2400"/>
        </a:p>
      </dgm:t>
    </dgm:pt>
    <dgm:pt modelId="{ED2C6C65-6066-4B24-8D29-490245438EA8}" type="sibTrans" cxnId="{E70E59AE-83E3-464E-AB32-9EB4FC1F3E09}">
      <dgm:prSet/>
      <dgm:spPr/>
      <dgm:t>
        <a:bodyPr/>
        <a:lstStyle/>
        <a:p>
          <a:endParaRPr lang="es-EC" sz="2400"/>
        </a:p>
      </dgm:t>
    </dgm:pt>
    <dgm:pt modelId="{D7928C52-031A-43F3-A350-D923172F64B2}">
      <dgm:prSet phldrT="[Texto]" custT="1"/>
      <dgm:spPr/>
      <dgm:t>
        <a:bodyPr/>
        <a:lstStyle/>
        <a:p>
          <a:r>
            <a:rPr lang="es-EC" sz="1600" dirty="0">
              <a:latin typeface="Segoe UI" panose="020B0502040204020203" pitchFamily="34" charset="0"/>
              <a:cs typeface="Segoe UI" panose="020B0502040204020203" pitchFamily="34" charset="0"/>
            </a:rPr>
            <a:t>Iglesia San Francisco de Tanda</a:t>
          </a:r>
        </a:p>
      </dgm:t>
    </dgm:pt>
    <dgm:pt modelId="{9FC0C730-3695-4AD2-A7E1-63D53550FDFB}" type="parTrans" cxnId="{11BB776C-48BD-4526-861C-8B7D3EA8ABD7}">
      <dgm:prSet/>
      <dgm:spPr/>
      <dgm:t>
        <a:bodyPr/>
        <a:lstStyle/>
        <a:p>
          <a:endParaRPr lang="es-EC" sz="2400"/>
        </a:p>
      </dgm:t>
    </dgm:pt>
    <dgm:pt modelId="{164DB624-5757-461E-89C9-E865499F33AD}" type="sibTrans" cxnId="{11BB776C-48BD-4526-861C-8B7D3EA8ABD7}">
      <dgm:prSet/>
      <dgm:spPr/>
      <dgm:t>
        <a:bodyPr/>
        <a:lstStyle/>
        <a:p>
          <a:endParaRPr lang="es-EC" sz="2400"/>
        </a:p>
      </dgm:t>
    </dgm:pt>
    <dgm:pt modelId="{E303FC95-B715-4892-9FF6-72E4F667DBE7}">
      <dgm:prSet phldrT="[Texto]" custT="1"/>
      <dgm:spPr/>
      <dgm:t>
        <a:bodyPr/>
        <a:lstStyle/>
        <a:p>
          <a:r>
            <a:rPr lang="es-EC" sz="1600" dirty="0">
              <a:latin typeface="Segoe UI" panose="020B0502040204020203" pitchFamily="34" charset="0"/>
              <a:cs typeface="Segoe UI" panose="020B0502040204020203" pitchFamily="34" charset="0"/>
            </a:rPr>
            <a:t>Galería de Arte “Sara Palacios”</a:t>
          </a:r>
        </a:p>
      </dgm:t>
    </dgm:pt>
    <dgm:pt modelId="{CF252651-F4E9-40C9-AA42-497E65029E66}" type="parTrans" cxnId="{F05A0E35-C0B4-43B5-AFC5-4A169803C972}">
      <dgm:prSet/>
      <dgm:spPr/>
      <dgm:t>
        <a:bodyPr/>
        <a:lstStyle/>
        <a:p>
          <a:endParaRPr lang="es-EC" sz="2400"/>
        </a:p>
      </dgm:t>
    </dgm:pt>
    <dgm:pt modelId="{CDD0E2F6-C65A-4A79-AE8B-CAEE584BCD09}" type="sibTrans" cxnId="{F05A0E35-C0B4-43B5-AFC5-4A169803C972}">
      <dgm:prSet/>
      <dgm:spPr/>
      <dgm:t>
        <a:bodyPr/>
        <a:lstStyle/>
        <a:p>
          <a:endParaRPr lang="es-EC" sz="2400"/>
        </a:p>
      </dgm:t>
    </dgm:pt>
    <dgm:pt modelId="{D8757A24-5846-426C-A331-AE620CCF1EFF}">
      <dgm:prSet phldrT="[Texto]" custT="1"/>
      <dgm:spPr/>
      <dgm:t>
        <a:bodyPr/>
        <a:lstStyle/>
        <a:p>
          <a:r>
            <a:rPr lang="es-EC" sz="1600" dirty="0">
              <a:latin typeface="Segoe UI" panose="020B0502040204020203" pitchFamily="34" charset="0"/>
              <a:cs typeface="Segoe UI" panose="020B0502040204020203" pitchFamily="34" charset="0"/>
            </a:rPr>
            <a:t>La Casona de las Artes</a:t>
          </a:r>
        </a:p>
      </dgm:t>
    </dgm:pt>
    <dgm:pt modelId="{A41DFC41-27EF-446F-9A0A-4B3FC828078E}" type="parTrans" cxnId="{33FE3F7F-FA67-4EB6-AB90-DDDBA66F6963}">
      <dgm:prSet/>
      <dgm:spPr/>
      <dgm:t>
        <a:bodyPr/>
        <a:lstStyle/>
        <a:p>
          <a:endParaRPr lang="es-EC" sz="2400"/>
        </a:p>
      </dgm:t>
    </dgm:pt>
    <dgm:pt modelId="{EC02D6DA-2070-46A0-984B-F2ECF3671C80}" type="sibTrans" cxnId="{33FE3F7F-FA67-4EB6-AB90-DDDBA66F6963}">
      <dgm:prSet/>
      <dgm:spPr/>
      <dgm:t>
        <a:bodyPr/>
        <a:lstStyle/>
        <a:p>
          <a:endParaRPr lang="es-EC" sz="2400"/>
        </a:p>
      </dgm:t>
    </dgm:pt>
    <dgm:pt modelId="{AA51FF1D-9BE3-4488-8DDD-B516A4E1F6EE}">
      <dgm:prSet phldrT="[Texto]" custT="1"/>
      <dgm:spPr/>
      <dgm:t>
        <a:bodyPr/>
        <a:lstStyle/>
        <a:p>
          <a:r>
            <a:rPr lang="es-EC" sz="1600" dirty="0">
              <a:latin typeface="Segoe UI" panose="020B0502040204020203" pitchFamily="34" charset="0"/>
              <a:cs typeface="Segoe UI" panose="020B0502040204020203" pitchFamily="34" charset="0"/>
            </a:rPr>
            <a:t>Centro Cultural “Nayón”</a:t>
          </a:r>
        </a:p>
      </dgm:t>
    </dgm:pt>
    <dgm:pt modelId="{9B1E9C97-19A4-4612-AC6C-381BC84C8C4B}" type="parTrans" cxnId="{E071AB81-B6E0-4E00-9D66-6D879CB8AF55}">
      <dgm:prSet/>
      <dgm:spPr/>
      <dgm:t>
        <a:bodyPr/>
        <a:lstStyle/>
        <a:p>
          <a:endParaRPr lang="es-EC" sz="2400"/>
        </a:p>
      </dgm:t>
    </dgm:pt>
    <dgm:pt modelId="{0259B180-78BB-4894-8D9B-049A140C5A9E}" type="sibTrans" cxnId="{E071AB81-B6E0-4E00-9D66-6D879CB8AF55}">
      <dgm:prSet/>
      <dgm:spPr/>
      <dgm:t>
        <a:bodyPr/>
        <a:lstStyle/>
        <a:p>
          <a:endParaRPr lang="es-EC" sz="2400"/>
        </a:p>
      </dgm:t>
    </dgm:pt>
    <dgm:pt modelId="{2B833D29-46DF-4E56-AC43-3EB93B72CD91}">
      <dgm:prSet phldrT="[Texto]" custT="1"/>
      <dgm:spPr/>
      <dgm:t>
        <a:bodyPr/>
        <a:lstStyle/>
        <a:p>
          <a:r>
            <a:rPr lang="es-EC" sz="1600" dirty="0">
              <a:latin typeface="Segoe UI" panose="020B0502040204020203" pitchFamily="34" charset="0"/>
              <a:cs typeface="Segoe UI" panose="020B0502040204020203" pitchFamily="34" charset="0"/>
            </a:rPr>
            <a:t>Fiestas patronales en honor a Santa Ana y san Joaquín</a:t>
          </a:r>
        </a:p>
      </dgm:t>
    </dgm:pt>
    <dgm:pt modelId="{A69A1BFE-9AAB-4EC1-8204-B314DA726505}" type="parTrans" cxnId="{569E4D51-B308-45B7-9A82-C86DAE913603}">
      <dgm:prSet/>
      <dgm:spPr/>
      <dgm:t>
        <a:bodyPr/>
        <a:lstStyle/>
        <a:p>
          <a:endParaRPr lang="es-EC" sz="2400"/>
        </a:p>
      </dgm:t>
    </dgm:pt>
    <dgm:pt modelId="{95C295CC-77D8-4BFE-BB9B-917428E59549}" type="sibTrans" cxnId="{569E4D51-B308-45B7-9A82-C86DAE913603}">
      <dgm:prSet/>
      <dgm:spPr/>
      <dgm:t>
        <a:bodyPr/>
        <a:lstStyle/>
        <a:p>
          <a:endParaRPr lang="es-EC" sz="2400"/>
        </a:p>
      </dgm:t>
    </dgm:pt>
    <dgm:pt modelId="{5D4A76B5-8C4E-4B91-BE2A-A842FB54AE38}">
      <dgm:prSet phldrT="[Texto]" custT="1"/>
      <dgm:spPr/>
      <dgm:t>
        <a:bodyPr/>
        <a:lstStyle/>
        <a:p>
          <a:r>
            <a:rPr lang="es-EC" sz="1600" dirty="0">
              <a:latin typeface="Segoe UI" panose="020B0502040204020203" pitchFamily="34" charset="0"/>
              <a:cs typeface="Segoe UI" panose="020B0502040204020203" pitchFamily="34" charset="0"/>
            </a:rPr>
            <a:t>Fiestas de San Pedro del El Valle</a:t>
          </a:r>
        </a:p>
      </dgm:t>
    </dgm:pt>
    <dgm:pt modelId="{97A525C0-0E95-428A-9FDE-F614452598D6}" type="parTrans" cxnId="{676456F5-9730-4B9C-8A8B-2DB83D55B4F5}">
      <dgm:prSet/>
      <dgm:spPr/>
      <dgm:t>
        <a:bodyPr/>
        <a:lstStyle/>
        <a:p>
          <a:endParaRPr lang="es-EC" sz="2400"/>
        </a:p>
      </dgm:t>
    </dgm:pt>
    <dgm:pt modelId="{55752FB3-5770-49E7-BA4E-4A5985A0D1D3}" type="sibTrans" cxnId="{676456F5-9730-4B9C-8A8B-2DB83D55B4F5}">
      <dgm:prSet/>
      <dgm:spPr/>
      <dgm:t>
        <a:bodyPr/>
        <a:lstStyle/>
        <a:p>
          <a:endParaRPr lang="es-EC" sz="2400"/>
        </a:p>
      </dgm:t>
    </dgm:pt>
    <dgm:pt modelId="{7B852432-56A6-478A-B57D-829774CC635A}">
      <dgm:prSet phldrT="[Texto]" custT="1"/>
      <dgm:spPr/>
      <dgm:t>
        <a:bodyPr/>
        <a:lstStyle/>
        <a:p>
          <a:r>
            <a:rPr lang="es-EC" sz="1600" dirty="0">
              <a:latin typeface="Segoe UI" panose="020B0502040204020203" pitchFamily="34" charset="0"/>
              <a:cs typeface="Segoe UI" panose="020B0502040204020203" pitchFamily="34" charset="0"/>
            </a:rPr>
            <a:t>Medicina tradicional</a:t>
          </a:r>
        </a:p>
      </dgm:t>
    </dgm:pt>
    <dgm:pt modelId="{6A30544C-6FC1-4BA6-8C27-806311CF779D}" type="parTrans" cxnId="{F80CF7B1-9DE8-48DF-801A-0E283EA5E384}">
      <dgm:prSet/>
      <dgm:spPr/>
      <dgm:t>
        <a:bodyPr/>
        <a:lstStyle/>
        <a:p>
          <a:endParaRPr lang="es-EC" sz="2400"/>
        </a:p>
      </dgm:t>
    </dgm:pt>
    <dgm:pt modelId="{906FBB6C-00B7-47E1-B738-3F343A0C7FA6}" type="sibTrans" cxnId="{F80CF7B1-9DE8-48DF-801A-0E283EA5E384}">
      <dgm:prSet/>
      <dgm:spPr/>
      <dgm:t>
        <a:bodyPr/>
        <a:lstStyle/>
        <a:p>
          <a:endParaRPr lang="es-EC" sz="2400"/>
        </a:p>
      </dgm:t>
    </dgm:pt>
    <dgm:pt modelId="{93384415-3C5B-462E-BBDB-ED437B172448}" type="pres">
      <dgm:prSet presAssocID="{E039483B-411C-4E25-82A8-767158591BAD}" presName="Name0" presStyleCnt="0">
        <dgm:presLayoutVars>
          <dgm:dir/>
          <dgm:resizeHandles val="exact"/>
        </dgm:presLayoutVars>
      </dgm:prSet>
      <dgm:spPr/>
    </dgm:pt>
    <dgm:pt modelId="{7B156F88-704D-47D4-92F2-3CE0B2141E4A}" type="pres">
      <dgm:prSet presAssocID="{53862C89-81D7-46B9-8578-43A535A871C6}" presName="compNode" presStyleCnt="0"/>
      <dgm:spPr/>
    </dgm:pt>
    <dgm:pt modelId="{1BE009DF-D9B6-40E6-8DF9-D3DC916AD13D}" type="pres">
      <dgm:prSet presAssocID="{53862C89-81D7-46B9-8578-43A535A871C6}" presName="pictRect" presStyleLbl="node1" presStyleIdx="0" presStyleCnt="9"/>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dgm:spPr>
    </dgm:pt>
    <dgm:pt modelId="{0837A908-6BCC-4F43-8377-5C5D9A5E4988}" type="pres">
      <dgm:prSet presAssocID="{53862C89-81D7-46B9-8578-43A535A871C6}" presName="textRect" presStyleLbl="revTx" presStyleIdx="0" presStyleCnt="9">
        <dgm:presLayoutVars>
          <dgm:bulletEnabled val="1"/>
        </dgm:presLayoutVars>
      </dgm:prSet>
      <dgm:spPr/>
    </dgm:pt>
    <dgm:pt modelId="{11F7250D-58FA-4335-AEA6-B62CC64B3378}" type="pres">
      <dgm:prSet presAssocID="{FEE00F2A-CD6D-4176-A698-D594849998AE}" presName="sibTrans" presStyleLbl="sibTrans2D1" presStyleIdx="0" presStyleCnt="0"/>
      <dgm:spPr/>
    </dgm:pt>
    <dgm:pt modelId="{05CB46E2-B241-4F8B-847D-F6FBA304DF13}" type="pres">
      <dgm:prSet presAssocID="{A92229D2-9F47-4198-8612-3FD116D5B96C}" presName="compNode" presStyleCnt="0"/>
      <dgm:spPr/>
    </dgm:pt>
    <dgm:pt modelId="{BF311E8C-BE94-4450-AD50-40821B1D58DB}" type="pres">
      <dgm:prSet presAssocID="{A92229D2-9F47-4198-8612-3FD116D5B96C}" presName="pictRect" presStyleLbl="node1" presStyleIdx="1" presStyleCnt="9" custLinFactNeighborX="0" custLinFactNeighborY="6931"/>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47000" b="-47000"/>
          </a:stretch>
        </a:blipFill>
      </dgm:spPr>
    </dgm:pt>
    <dgm:pt modelId="{90EBDE37-96BE-41D1-B766-8F15652052F4}" type="pres">
      <dgm:prSet presAssocID="{A92229D2-9F47-4198-8612-3FD116D5B96C}" presName="textRect" presStyleLbl="revTx" presStyleIdx="1" presStyleCnt="9">
        <dgm:presLayoutVars>
          <dgm:bulletEnabled val="1"/>
        </dgm:presLayoutVars>
      </dgm:prSet>
      <dgm:spPr/>
    </dgm:pt>
    <dgm:pt modelId="{F7BD580F-DDB4-4424-9B03-10399B7FEED1}" type="pres">
      <dgm:prSet presAssocID="{ED2C6C65-6066-4B24-8D29-490245438EA8}" presName="sibTrans" presStyleLbl="sibTrans2D1" presStyleIdx="0" presStyleCnt="0"/>
      <dgm:spPr/>
    </dgm:pt>
    <dgm:pt modelId="{823A8AB9-1408-4A8E-A82B-8B0AC3A3BB2D}" type="pres">
      <dgm:prSet presAssocID="{D7928C52-031A-43F3-A350-D923172F64B2}" presName="compNode" presStyleCnt="0"/>
      <dgm:spPr/>
    </dgm:pt>
    <dgm:pt modelId="{A64E14A2-AC21-4ACC-BAF3-4F5E8400916E}" type="pres">
      <dgm:prSet presAssocID="{D7928C52-031A-43F3-A350-D923172F64B2}" presName="pictRect" presStyleLbl="node1" presStyleIdx="2" presStyleCnt="9"/>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dgm:spPr>
    </dgm:pt>
    <dgm:pt modelId="{0B56B52B-AC53-4D30-9AC0-B6F03BE68345}" type="pres">
      <dgm:prSet presAssocID="{D7928C52-031A-43F3-A350-D923172F64B2}" presName="textRect" presStyleLbl="revTx" presStyleIdx="2" presStyleCnt="9">
        <dgm:presLayoutVars>
          <dgm:bulletEnabled val="1"/>
        </dgm:presLayoutVars>
      </dgm:prSet>
      <dgm:spPr/>
    </dgm:pt>
    <dgm:pt modelId="{9FD94844-77B7-4668-8F6C-8A0525BC3814}" type="pres">
      <dgm:prSet presAssocID="{164DB624-5757-461E-89C9-E865499F33AD}" presName="sibTrans" presStyleLbl="sibTrans2D1" presStyleIdx="0" presStyleCnt="0"/>
      <dgm:spPr/>
    </dgm:pt>
    <dgm:pt modelId="{26A11036-E72F-4887-B6BC-F4FF6074B827}" type="pres">
      <dgm:prSet presAssocID="{E303FC95-B715-4892-9FF6-72E4F667DBE7}" presName="compNode" presStyleCnt="0"/>
      <dgm:spPr/>
    </dgm:pt>
    <dgm:pt modelId="{B236AEA7-7EB7-4624-B57C-918F9867EFD3}" type="pres">
      <dgm:prSet presAssocID="{E303FC95-B715-4892-9FF6-72E4F667DBE7}" presName="pictRect" presStyleLbl="node1" presStyleIdx="3" presStyleCnt="9"/>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t="-2000" b="-2000"/>
          </a:stretch>
        </a:blipFill>
      </dgm:spPr>
    </dgm:pt>
    <dgm:pt modelId="{67DEB63D-2D24-4E5D-9096-60F30E5C6C92}" type="pres">
      <dgm:prSet presAssocID="{E303FC95-B715-4892-9FF6-72E4F667DBE7}" presName="textRect" presStyleLbl="revTx" presStyleIdx="3" presStyleCnt="9">
        <dgm:presLayoutVars>
          <dgm:bulletEnabled val="1"/>
        </dgm:presLayoutVars>
      </dgm:prSet>
      <dgm:spPr/>
    </dgm:pt>
    <dgm:pt modelId="{F1F6CA43-B8C9-4AD7-AB12-AF8FA9F763E4}" type="pres">
      <dgm:prSet presAssocID="{CDD0E2F6-C65A-4A79-AE8B-CAEE584BCD09}" presName="sibTrans" presStyleLbl="sibTrans2D1" presStyleIdx="0" presStyleCnt="0"/>
      <dgm:spPr/>
    </dgm:pt>
    <dgm:pt modelId="{D54C143D-F40D-463D-8D32-A7B12F97EAFC}" type="pres">
      <dgm:prSet presAssocID="{D8757A24-5846-426C-A331-AE620CCF1EFF}" presName="compNode" presStyleCnt="0"/>
      <dgm:spPr/>
    </dgm:pt>
    <dgm:pt modelId="{9D2A765D-137B-4CFF-9BFD-4CBF14B123B4}" type="pres">
      <dgm:prSet presAssocID="{D8757A24-5846-426C-A331-AE620CCF1EFF}" presName="pictRect" presStyleLbl="node1" presStyleIdx="4" presStyleCnt="9"/>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457" t="-7257" r="-1543" b="7257"/>
          </a:stretch>
        </a:blipFill>
      </dgm:spPr>
    </dgm:pt>
    <dgm:pt modelId="{893C2D92-4C0D-40FE-A394-2F347CAA0975}" type="pres">
      <dgm:prSet presAssocID="{D8757A24-5846-426C-A331-AE620CCF1EFF}" presName="textRect" presStyleLbl="revTx" presStyleIdx="4" presStyleCnt="9">
        <dgm:presLayoutVars>
          <dgm:bulletEnabled val="1"/>
        </dgm:presLayoutVars>
      </dgm:prSet>
      <dgm:spPr/>
    </dgm:pt>
    <dgm:pt modelId="{3F7BCC46-D70F-4401-B5C6-B7428C40E485}" type="pres">
      <dgm:prSet presAssocID="{EC02D6DA-2070-46A0-984B-F2ECF3671C80}" presName="sibTrans" presStyleLbl="sibTrans2D1" presStyleIdx="0" presStyleCnt="0"/>
      <dgm:spPr/>
    </dgm:pt>
    <dgm:pt modelId="{346E7F94-2C30-4253-989E-4EF0F626FE44}" type="pres">
      <dgm:prSet presAssocID="{AA51FF1D-9BE3-4488-8DDD-B516A4E1F6EE}" presName="compNode" presStyleCnt="0"/>
      <dgm:spPr/>
    </dgm:pt>
    <dgm:pt modelId="{1D2899EB-FE2D-4668-85A1-D5695F56A4F2}" type="pres">
      <dgm:prSet presAssocID="{AA51FF1D-9BE3-4488-8DDD-B516A4E1F6EE}" presName="pictRect" presStyleLbl="node1" presStyleIdx="5" presStyleCnt="9"/>
      <dgm:spPr>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11000" r="-11000"/>
          </a:stretch>
        </a:blipFill>
      </dgm:spPr>
    </dgm:pt>
    <dgm:pt modelId="{AE89C0AA-CC8E-48C7-9AF8-3FDBCCBA3C55}" type="pres">
      <dgm:prSet presAssocID="{AA51FF1D-9BE3-4488-8DDD-B516A4E1F6EE}" presName="textRect" presStyleLbl="revTx" presStyleIdx="5" presStyleCnt="9">
        <dgm:presLayoutVars>
          <dgm:bulletEnabled val="1"/>
        </dgm:presLayoutVars>
      </dgm:prSet>
      <dgm:spPr/>
    </dgm:pt>
    <dgm:pt modelId="{901AAE50-923E-4744-8C1D-B73EE50176F4}" type="pres">
      <dgm:prSet presAssocID="{0259B180-78BB-4894-8D9B-049A140C5A9E}" presName="sibTrans" presStyleLbl="sibTrans2D1" presStyleIdx="0" presStyleCnt="0"/>
      <dgm:spPr/>
    </dgm:pt>
    <dgm:pt modelId="{3C07A21A-17F7-4C1F-818C-F1CA3F36CBDD}" type="pres">
      <dgm:prSet presAssocID="{2B833D29-46DF-4E56-AC43-3EB93B72CD91}" presName="compNode" presStyleCnt="0"/>
      <dgm:spPr/>
    </dgm:pt>
    <dgm:pt modelId="{93AE2C95-D7B3-4DC7-9F4C-0353B5277135}" type="pres">
      <dgm:prSet presAssocID="{2B833D29-46DF-4E56-AC43-3EB93B72CD91}" presName="pictRect" presStyleLbl="node1" presStyleIdx="6" presStyleCnt="9"/>
      <dgm:spPr>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t="-4000" b="-4000"/>
          </a:stretch>
        </a:blipFill>
      </dgm:spPr>
    </dgm:pt>
    <dgm:pt modelId="{3FCFEC1A-66F3-43E9-B6F2-27B43DAAAD14}" type="pres">
      <dgm:prSet presAssocID="{2B833D29-46DF-4E56-AC43-3EB93B72CD91}" presName="textRect" presStyleLbl="revTx" presStyleIdx="6" presStyleCnt="9">
        <dgm:presLayoutVars>
          <dgm:bulletEnabled val="1"/>
        </dgm:presLayoutVars>
      </dgm:prSet>
      <dgm:spPr/>
    </dgm:pt>
    <dgm:pt modelId="{9B24C48E-DFA4-4DA6-8A8B-A249D8F2246B}" type="pres">
      <dgm:prSet presAssocID="{95C295CC-77D8-4BFE-BB9B-917428E59549}" presName="sibTrans" presStyleLbl="sibTrans2D1" presStyleIdx="0" presStyleCnt="0"/>
      <dgm:spPr/>
    </dgm:pt>
    <dgm:pt modelId="{B87CA1BA-3C72-4A78-BFEF-CF51E2568629}" type="pres">
      <dgm:prSet presAssocID="{5D4A76B5-8C4E-4B91-BE2A-A842FB54AE38}" presName="compNode" presStyleCnt="0"/>
      <dgm:spPr/>
    </dgm:pt>
    <dgm:pt modelId="{58D263ED-4230-4077-AAE7-4C9C728FA8A2}" type="pres">
      <dgm:prSet presAssocID="{5D4A76B5-8C4E-4B91-BE2A-A842FB54AE38}" presName="pictRect" presStyleLbl="node1" presStyleIdx="7" presStyleCnt="9"/>
      <dgm:spPr>
        <a:blipFill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2000" r="-2000"/>
          </a:stretch>
        </a:blipFill>
      </dgm:spPr>
    </dgm:pt>
    <dgm:pt modelId="{558EE3F1-4810-4CDB-BD13-802FFB47F267}" type="pres">
      <dgm:prSet presAssocID="{5D4A76B5-8C4E-4B91-BE2A-A842FB54AE38}" presName="textRect" presStyleLbl="revTx" presStyleIdx="7" presStyleCnt="9">
        <dgm:presLayoutVars>
          <dgm:bulletEnabled val="1"/>
        </dgm:presLayoutVars>
      </dgm:prSet>
      <dgm:spPr/>
    </dgm:pt>
    <dgm:pt modelId="{40E1FC25-BA2A-49DC-9E8F-1B1AE46AEF72}" type="pres">
      <dgm:prSet presAssocID="{55752FB3-5770-49E7-BA4E-4A5985A0D1D3}" presName="sibTrans" presStyleLbl="sibTrans2D1" presStyleIdx="0" presStyleCnt="0"/>
      <dgm:spPr/>
    </dgm:pt>
    <dgm:pt modelId="{CBEEDD54-9CD1-4E07-852A-86B152027BE5}" type="pres">
      <dgm:prSet presAssocID="{7B852432-56A6-478A-B57D-829774CC635A}" presName="compNode" presStyleCnt="0"/>
      <dgm:spPr/>
    </dgm:pt>
    <dgm:pt modelId="{81442F9F-4E0E-48DB-BD62-D005C0C3B068}" type="pres">
      <dgm:prSet presAssocID="{7B852432-56A6-478A-B57D-829774CC635A}" presName="pictRect" presStyleLbl="node1" presStyleIdx="8" presStyleCnt="9"/>
      <dgm:spPr>
        <a:blipFill rotWithShape="1">
          <a:blip xmlns:r="http://schemas.openxmlformats.org/officeDocument/2006/relationships" r:embed="rId9">
            <a:extLst>
              <a:ext uri="{28A0092B-C50C-407E-A947-70E740481C1C}">
                <a14:useLocalDpi xmlns:a14="http://schemas.microsoft.com/office/drawing/2010/main" val="0"/>
              </a:ext>
            </a:extLst>
          </a:blip>
          <a:srcRect/>
          <a:stretch>
            <a:fillRect l="-4000" r="-4000"/>
          </a:stretch>
        </a:blipFill>
      </dgm:spPr>
    </dgm:pt>
    <dgm:pt modelId="{E49BA4A7-D617-4B1C-A8FC-058C064A48F4}" type="pres">
      <dgm:prSet presAssocID="{7B852432-56A6-478A-B57D-829774CC635A}" presName="textRect" presStyleLbl="revTx" presStyleIdx="8" presStyleCnt="9">
        <dgm:presLayoutVars>
          <dgm:bulletEnabled val="1"/>
        </dgm:presLayoutVars>
      </dgm:prSet>
      <dgm:spPr/>
    </dgm:pt>
  </dgm:ptLst>
  <dgm:cxnLst>
    <dgm:cxn modelId="{6B28DE01-BB10-46E7-953F-9112456C6797}" type="presOf" srcId="{D7928C52-031A-43F3-A350-D923172F64B2}" destId="{0B56B52B-AC53-4D30-9AC0-B6F03BE68345}" srcOrd="0" destOrd="0" presId="urn:microsoft.com/office/officeart/2005/8/layout/pList1"/>
    <dgm:cxn modelId="{351D1B04-B912-43A0-97D8-31F532A12A10}" type="presOf" srcId="{AA51FF1D-9BE3-4488-8DDD-B516A4E1F6EE}" destId="{AE89C0AA-CC8E-48C7-9AF8-3FDBCCBA3C55}" srcOrd="0" destOrd="0" presId="urn:microsoft.com/office/officeart/2005/8/layout/pList1"/>
    <dgm:cxn modelId="{D92D981A-1A24-4804-BBA1-401928D84CB6}" type="presOf" srcId="{5D4A76B5-8C4E-4B91-BE2A-A842FB54AE38}" destId="{558EE3F1-4810-4CDB-BD13-802FFB47F267}" srcOrd="0" destOrd="0" presId="urn:microsoft.com/office/officeart/2005/8/layout/pList1"/>
    <dgm:cxn modelId="{FAFB7127-A7CA-4D5A-9E5E-3EABA4C3CB78}" type="presOf" srcId="{EC02D6DA-2070-46A0-984B-F2ECF3671C80}" destId="{3F7BCC46-D70F-4401-B5C6-B7428C40E485}" srcOrd="0" destOrd="0" presId="urn:microsoft.com/office/officeart/2005/8/layout/pList1"/>
    <dgm:cxn modelId="{31E4122B-7126-4195-B6B1-A254CE1D503F}" type="presOf" srcId="{E039483B-411C-4E25-82A8-767158591BAD}" destId="{93384415-3C5B-462E-BBDB-ED437B172448}" srcOrd="0" destOrd="0" presId="urn:microsoft.com/office/officeart/2005/8/layout/pList1"/>
    <dgm:cxn modelId="{F05A0E35-C0B4-43B5-AFC5-4A169803C972}" srcId="{E039483B-411C-4E25-82A8-767158591BAD}" destId="{E303FC95-B715-4892-9FF6-72E4F667DBE7}" srcOrd="3" destOrd="0" parTransId="{CF252651-F4E9-40C9-AA42-497E65029E66}" sibTransId="{CDD0E2F6-C65A-4A79-AE8B-CAEE584BCD09}"/>
    <dgm:cxn modelId="{839B0A38-03A6-45FB-8EB6-8E44E4672C6D}" srcId="{E039483B-411C-4E25-82A8-767158591BAD}" destId="{53862C89-81D7-46B9-8578-43A535A871C6}" srcOrd="0" destOrd="0" parTransId="{254426AB-2950-4D38-989E-5EB56985C04E}" sibTransId="{FEE00F2A-CD6D-4176-A698-D594849998AE}"/>
    <dgm:cxn modelId="{FF03FE39-17A4-44B5-A6DB-00BAF7061886}" type="presOf" srcId="{FEE00F2A-CD6D-4176-A698-D594849998AE}" destId="{11F7250D-58FA-4335-AEA6-B62CC64B3378}" srcOrd="0" destOrd="0" presId="urn:microsoft.com/office/officeart/2005/8/layout/pList1"/>
    <dgm:cxn modelId="{B9AE425E-406E-4DDD-B14E-508D9BF0A1EE}" type="presOf" srcId="{7B852432-56A6-478A-B57D-829774CC635A}" destId="{E49BA4A7-D617-4B1C-A8FC-058C064A48F4}" srcOrd="0" destOrd="0" presId="urn:microsoft.com/office/officeart/2005/8/layout/pList1"/>
    <dgm:cxn modelId="{D4EE5B61-8E49-42EC-8376-63DCE69F51F2}" type="presOf" srcId="{2B833D29-46DF-4E56-AC43-3EB93B72CD91}" destId="{3FCFEC1A-66F3-43E9-B6F2-27B43DAAAD14}" srcOrd="0" destOrd="0" presId="urn:microsoft.com/office/officeart/2005/8/layout/pList1"/>
    <dgm:cxn modelId="{DBC96647-B224-4175-9171-F482C3B27E20}" type="presOf" srcId="{D8757A24-5846-426C-A331-AE620CCF1EFF}" destId="{893C2D92-4C0D-40FE-A394-2F347CAA0975}" srcOrd="0" destOrd="0" presId="urn:microsoft.com/office/officeart/2005/8/layout/pList1"/>
    <dgm:cxn modelId="{11BB776C-48BD-4526-861C-8B7D3EA8ABD7}" srcId="{E039483B-411C-4E25-82A8-767158591BAD}" destId="{D7928C52-031A-43F3-A350-D923172F64B2}" srcOrd="2" destOrd="0" parTransId="{9FC0C730-3695-4AD2-A7E1-63D53550FDFB}" sibTransId="{164DB624-5757-461E-89C9-E865499F33AD}"/>
    <dgm:cxn modelId="{569E4D51-B308-45B7-9A82-C86DAE913603}" srcId="{E039483B-411C-4E25-82A8-767158591BAD}" destId="{2B833D29-46DF-4E56-AC43-3EB93B72CD91}" srcOrd="6" destOrd="0" parTransId="{A69A1BFE-9AAB-4EC1-8204-B314DA726505}" sibTransId="{95C295CC-77D8-4BFE-BB9B-917428E59549}"/>
    <dgm:cxn modelId="{1B65B253-0F8F-4B1D-AE85-DF1249992666}" type="presOf" srcId="{55752FB3-5770-49E7-BA4E-4A5985A0D1D3}" destId="{40E1FC25-BA2A-49DC-9E8F-1B1AE46AEF72}" srcOrd="0" destOrd="0" presId="urn:microsoft.com/office/officeart/2005/8/layout/pList1"/>
    <dgm:cxn modelId="{23529956-77AB-40A5-85A8-F53817989387}" type="presOf" srcId="{0259B180-78BB-4894-8D9B-049A140C5A9E}" destId="{901AAE50-923E-4744-8C1D-B73EE50176F4}" srcOrd="0" destOrd="0" presId="urn:microsoft.com/office/officeart/2005/8/layout/pList1"/>
    <dgm:cxn modelId="{D8ACA47D-BD8F-4DCC-B672-1E9D77577087}" type="presOf" srcId="{CDD0E2F6-C65A-4A79-AE8B-CAEE584BCD09}" destId="{F1F6CA43-B8C9-4AD7-AB12-AF8FA9F763E4}" srcOrd="0" destOrd="0" presId="urn:microsoft.com/office/officeart/2005/8/layout/pList1"/>
    <dgm:cxn modelId="{33FE3F7F-FA67-4EB6-AB90-DDDBA66F6963}" srcId="{E039483B-411C-4E25-82A8-767158591BAD}" destId="{D8757A24-5846-426C-A331-AE620CCF1EFF}" srcOrd="4" destOrd="0" parTransId="{A41DFC41-27EF-446F-9A0A-4B3FC828078E}" sibTransId="{EC02D6DA-2070-46A0-984B-F2ECF3671C80}"/>
    <dgm:cxn modelId="{E071AB81-B6E0-4E00-9D66-6D879CB8AF55}" srcId="{E039483B-411C-4E25-82A8-767158591BAD}" destId="{AA51FF1D-9BE3-4488-8DDD-B516A4E1F6EE}" srcOrd="5" destOrd="0" parTransId="{9B1E9C97-19A4-4612-AC6C-381BC84C8C4B}" sibTransId="{0259B180-78BB-4894-8D9B-049A140C5A9E}"/>
    <dgm:cxn modelId="{347BD29B-5525-4B2B-99F0-8B95C42A64DC}" type="presOf" srcId="{A92229D2-9F47-4198-8612-3FD116D5B96C}" destId="{90EBDE37-96BE-41D1-B766-8F15652052F4}" srcOrd="0" destOrd="0" presId="urn:microsoft.com/office/officeart/2005/8/layout/pList1"/>
    <dgm:cxn modelId="{9E0DFFA9-1EB4-4053-9295-A7997128C06C}" type="presOf" srcId="{53862C89-81D7-46B9-8578-43A535A871C6}" destId="{0837A908-6BCC-4F43-8377-5C5D9A5E4988}" srcOrd="0" destOrd="0" presId="urn:microsoft.com/office/officeart/2005/8/layout/pList1"/>
    <dgm:cxn modelId="{E366DAAC-ED06-400D-A13C-5467F5E3AD99}" type="presOf" srcId="{ED2C6C65-6066-4B24-8D29-490245438EA8}" destId="{F7BD580F-DDB4-4424-9B03-10399B7FEED1}" srcOrd="0" destOrd="0" presId="urn:microsoft.com/office/officeart/2005/8/layout/pList1"/>
    <dgm:cxn modelId="{E70E59AE-83E3-464E-AB32-9EB4FC1F3E09}" srcId="{E039483B-411C-4E25-82A8-767158591BAD}" destId="{A92229D2-9F47-4198-8612-3FD116D5B96C}" srcOrd="1" destOrd="0" parTransId="{FA1604D9-766A-46F3-8663-58722D5EB4C4}" sibTransId="{ED2C6C65-6066-4B24-8D29-490245438EA8}"/>
    <dgm:cxn modelId="{F80CF7B1-9DE8-48DF-801A-0E283EA5E384}" srcId="{E039483B-411C-4E25-82A8-767158591BAD}" destId="{7B852432-56A6-478A-B57D-829774CC635A}" srcOrd="8" destOrd="0" parTransId="{6A30544C-6FC1-4BA6-8C27-806311CF779D}" sibTransId="{906FBB6C-00B7-47E1-B738-3F343A0C7FA6}"/>
    <dgm:cxn modelId="{9E8756B3-B682-4B7D-90FC-EAB0EB24A578}" type="presOf" srcId="{164DB624-5757-461E-89C9-E865499F33AD}" destId="{9FD94844-77B7-4668-8F6C-8A0525BC3814}" srcOrd="0" destOrd="0" presId="urn:microsoft.com/office/officeart/2005/8/layout/pList1"/>
    <dgm:cxn modelId="{7C1251E1-1034-4045-9A88-71366C48F588}" type="presOf" srcId="{95C295CC-77D8-4BFE-BB9B-917428E59549}" destId="{9B24C48E-DFA4-4DA6-8A8B-A249D8F2246B}" srcOrd="0" destOrd="0" presId="urn:microsoft.com/office/officeart/2005/8/layout/pList1"/>
    <dgm:cxn modelId="{676456F5-9730-4B9C-8A8B-2DB83D55B4F5}" srcId="{E039483B-411C-4E25-82A8-767158591BAD}" destId="{5D4A76B5-8C4E-4B91-BE2A-A842FB54AE38}" srcOrd="7" destOrd="0" parTransId="{97A525C0-0E95-428A-9FDE-F614452598D6}" sibTransId="{55752FB3-5770-49E7-BA4E-4A5985A0D1D3}"/>
    <dgm:cxn modelId="{62528BFD-6A61-4DF6-9F46-1C0C74F3D6AB}" type="presOf" srcId="{E303FC95-B715-4892-9FF6-72E4F667DBE7}" destId="{67DEB63D-2D24-4E5D-9096-60F30E5C6C92}" srcOrd="0" destOrd="0" presId="urn:microsoft.com/office/officeart/2005/8/layout/pList1"/>
    <dgm:cxn modelId="{B3DC460F-B3E5-4338-AF4B-17265B117493}" type="presParOf" srcId="{93384415-3C5B-462E-BBDB-ED437B172448}" destId="{7B156F88-704D-47D4-92F2-3CE0B2141E4A}" srcOrd="0" destOrd="0" presId="urn:microsoft.com/office/officeart/2005/8/layout/pList1"/>
    <dgm:cxn modelId="{E03ABF9C-F59D-48EE-9277-274F92A59128}" type="presParOf" srcId="{7B156F88-704D-47D4-92F2-3CE0B2141E4A}" destId="{1BE009DF-D9B6-40E6-8DF9-D3DC916AD13D}" srcOrd="0" destOrd="0" presId="urn:microsoft.com/office/officeart/2005/8/layout/pList1"/>
    <dgm:cxn modelId="{02E2D335-D6FC-4D7C-960A-DCBEC05161B0}" type="presParOf" srcId="{7B156F88-704D-47D4-92F2-3CE0B2141E4A}" destId="{0837A908-6BCC-4F43-8377-5C5D9A5E4988}" srcOrd="1" destOrd="0" presId="urn:microsoft.com/office/officeart/2005/8/layout/pList1"/>
    <dgm:cxn modelId="{8D4980A5-550C-42DC-AAD1-CAD107CB8009}" type="presParOf" srcId="{93384415-3C5B-462E-BBDB-ED437B172448}" destId="{11F7250D-58FA-4335-AEA6-B62CC64B3378}" srcOrd="1" destOrd="0" presId="urn:microsoft.com/office/officeart/2005/8/layout/pList1"/>
    <dgm:cxn modelId="{DA1488DD-DCF9-4CD4-AA50-7AFE0A3D4449}" type="presParOf" srcId="{93384415-3C5B-462E-BBDB-ED437B172448}" destId="{05CB46E2-B241-4F8B-847D-F6FBA304DF13}" srcOrd="2" destOrd="0" presId="urn:microsoft.com/office/officeart/2005/8/layout/pList1"/>
    <dgm:cxn modelId="{1884C9F3-7499-4013-91FA-E1DD42CD00FC}" type="presParOf" srcId="{05CB46E2-B241-4F8B-847D-F6FBA304DF13}" destId="{BF311E8C-BE94-4450-AD50-40821B1D58DB}" srcOrd="0" destOrd="0" presId="urn:microsoft.com/office/officeart/2005/8/layout/pList1"/>
    <dgm:cxn modelId="{9E375EB7-65C8-4D0B-AC7E-F5CEB2071352}" type="presParOf" srcId="{05CB46E2-B241-4F8B-847D-F6FBA304DF13}" destId="{90EBDE37-96BE-41D1-B766-8F15652052F4}" srcOrd="1" destOrd="0" presId="urn:microsoft.com/office/officeart/2005/8/layout/pList1"/>
    <dgm:cxn modelId="{E0597AA7-59AA-4647-B4AC-7B25981212D6}" type="presParOf" srcId="{93384415-3C5B-462E-BBDB-ED437B172448}" destId="{F7BD580F-DDB4-4424-9B03-10399B7FEED1}" srcOrd="3" destOrd="0" presId="urn:microsoft.com/office/officeart/2005/8/layout/pList1"/>
    <dgm:cxn modelId="{8EE2BC49-A009-4355-9B26-47452A73B959}" type="presParOf" srcId="{93384415-3C5B-462E-BBDB-ED437B172448}" destId="{823A8AB9-1408-4A8E-A82B-8B0AC3A3BB2D}" srcOrd="4" destOrd="0" presId="urn:microsoft.com/office/officeart/2005/8/layout/pList1"/>
    <dgm:cxn modelId="{B46E5959-A56F-43E8-A357-961E8B4E843F}" type="presParOf" srcId="{823A8AB9-1408-4A8E-A82B-8B0AC3A3BB2D}" destId="{A64E14A2-AC21-4ACC-BAF3-4F5E8400916E}" srcOrd="0" destOrd="0" presId="urn:microsoft.com/office/officeart/2005/8/layout/pList1"/>
    <dgm:cxn modelId="{5F2CD59C-C426-48CC-BD97-24F3E72E4EBC}" type="presParOf" srcId="{823A8AB9-1408-4A8E-A82B-8B0AC3A3BB2D}" destId="{0B56B52B-AC53-4D30-9AC0-B6F03BE68345}" srcOrd="1" destOrd="0" presId="urn:microsoft.com/office/officeart/2005/8/layout/pList1"/>
    <dgm:cxn modelId="{36CED5FE-E154-48AC-BF8B-40833ABB7E21}" type="presParOf" srcId="{93384415-3C5B-462E-BBDB-ED437B172448}" destId="{9FD94844-77B7-4668-8F6C-8A0525BC3814}" srcOrd="5" destOrd="0" presId="urn:microsoft.com/office/officeart/2005/8/layout/pList1"/>
    <dgm:cxn modelId="{85447F35-F56F-406A-B9BA-21DDE403E5B9}" type="presParOf" srcId="{93384415-3C5B-462E-BBDB-ED437B172448}" destId="{26A11036-E72F-4887-B6BC-F4FF6074B827}" srcOrd="6" destOrd="0" presId="urn:microsoft.com/office/officeart/2005/8/layout/pList1"/>
    <dgm:cxn modelId="{5CF32746-0565-40BC-B91C-515E6F410CBB}" type="presParOf" srcId="{26A11036-E72F-4887-B6BC-F4FF6074B827}" destId="{B236AEA7-7EB7-4624-B57C-918F9867EFD3}" srcOrd="0" destOrd="0" presId="urn:microsoft.com/office/officeart/2005/8/layout/pList1"/>
    <dgm:cxn modelId="{34275FE1-3676-4C6A-9C4B-218350DF359A}" type="presParOf" srcId="{26A11036-E72F-4887-B6BC-F4FF6074B827}" destId="{67DEB63D-2D24-4E5D-9096-60F30E5C6C92}" srcOrd="1" destOrd="0" presId="urn:microsoft.com/office/officeart/2005/8/layout/pList1"/>
    <dgm:cxn modelId="{B3E3C71C-4343-4889-8A82-4C97F11F843D}" type="presParOf" srcId="{93384415-3C5B-462E-BBDB-ED437B172448}" destId="{F1F6CA43-B8C9-4AD7-AB12-AF8FA9F763E4}" srcOrd="7" destOrd="0" presId="urn:microsoft.com/office/officeart/2005/8/layout/pList1"/>
    <dgm:cxn modelId="{F8FC4C11-B5C4-4849-A8D7-10C13081B0C6}" type="presParOf" srcId="{93384415-3C5B-462E-BBDB-ED437B172448}" destId="{D54C143D-F40D-463D-8D32-A7B12F97EAFC}" srcOrd="8" destOrd="0" presId="urn:microsoft.com/office/officeart/2005/8/layout/pList1"/>
    <dgm:cxn modelId="{894EA0D9-623C-41CE-B5B1-67FF723381AC}" type="presParOf" srcId="{D54C143D-F40D-463D-8D32-A7B12F97EAFC}" destId="{9D2A765D-137B-4CFF-9BFD-4CBF14B123B4}" srcOrd="0" destOrd="0" presId="urn:microsoft.com/office/officeart/2005/8/layout/pList1"/>
    <dgm:cxn modelId="{08E7A8D8-CA89-40E7-8D8D-E797FC963D6F}" type="presParOf" srcId="{D54C143D-F40D-463D-8D32-A7B12F97EAFC}" destId="{893C2D92-4C0D-40FE-A394-2F347CAA0975}" srcOrd="1" destOrd="0" presId="urn:microsoft.com/office/officeart/2005/8/layout/pList1"/>
    <dgm:cxn modelId="{C0907F7F-47CF-43C5-A0A9-CF9B07CE8B7D}" type="presParOf" srcId="{93384415-3C5B-462E-BBDB-ED437B172448}" destId="{3F7BCC46-D70F-4401-B5C6-B7428C40E485}" srcOrd="9" destOrd="0" presId="urn:microsoft.com/office/officeart/2005/8/layout/pList1"/>
    <dgm:cxn modelId="{AA4F3F85-2D7A-482E-BA4A-320269247C04}" type="presParOf" srcId="{93384415-3C5B-462E-BBDB-ED437B172448}" destId="{346E7F94-2C30-4253-989E-4EF0F626FE44}" srcOrd="10" destOrd="0" presId="urn:microsoft.com/office/officeart/2005/8/layout/pList1"/>
    <dgm:cxn modelId="{A6B6484E-18F6-4AEF-8E67-90B569BD4F71}" type="presParOf" srcId="{346E7F94-2C30-4253-989E-4EF0F626FE44}" destId="{1D2899EB-FE2D-4668-85A1-D5695F56A4F2}" srcOrd="0" destOrd="0" presId="urn:microsoft.com/office/officeart/2005/8/layout/pList1"/>
    <dgm:cxn modelId="{D9938572-4B4D-42B7-B283-7F9A67678C40}" type="presParOf" srcId="{346E7F94-2C30-4253-989E-4EF0F626FE44}" destId="{AE89C0AA-CC8E-48C7-9AF8-3FDBCCBA3C55}" srcOrd="1" destOrd="0" presId="urn:microsoft.com/office/officeart/2005/8/layout/pList1"/>
    <dgm:cxn modelId="{6C8DD7BD-231E-4641-B80E-667135B65CC5}" type="presParOf" srcId="{93384415-3C5B-462E-BBDB-ED437B172448}" destId="{901AAE50-923E-4744-8C1D-B73EE50176F4}" srcOrd="11" destOrd="0" presId="urn:microsoft.com/office/officeart/2005/8/layout/pList1"/>
    <dgm:cxn modelId="{C5BBF028-A1EA-4B8C-AED7-2F59D03D48DB}" type="presParOf" srcId="{93384415-3C5B-462E-BBDB-ED437B172448}" destId="{3C07A21A-17F7-4C1F-818C-F1CA3F36CBDD}" srcOrd="12" destOrd="0" presId="urn:microsoft.com/office/officeart/2005/8/layout/pList1"/>
    <dgm:cxn modelId="{B984CA4F-A303-4EBF-B61D-8FF56C1623EE}" type="presParOf" srcId="{3C07A21A-17F7-4C1F-818C-F1CA3F36CBDD}" destId="{93AE2C95-D7B3-4DC7-9F4C-0353B5277135}" srcOrd="0" destOrd="0" presId="urn:microsoft.com/office/officeart/2005/8/layout/pList1"/>
    <dgm:cxn modelId="{51DEE3AC-D811-4CDB-806A-373FBF2F0DD2}" type="presParOf" srcId="{3C07A21A-17F7-4C1F-818C-F1CA3F36CBDD}" destId="{3FCFEC1A-66F3-43E9-B6F2-27B43DAAAD14}" srcOrd="1" destOrd="0" presId="urn:microsoft.com/office/officeart/2005/8/layout/pList1"/>
    <dgm:cxn modelId="{C0ABF162-5E32-4931-B18B-B557F4A5DDE9}" type="presParOf" srcId="{93384415-3C5B-462E-BBDB-ED437B172448}" destId="{9B24C48E-DFA4-4DA6-8A8B-A249D8F2246B}" srcOrd="13" destOrd="0" presId="urn:microsoft.com/office/officeart/2005/8/layout/pList1"/>
    <dgm:cxn modelId="{860D00E2-2E15-41BD-8727-07B073ED86EE}" type="presParOf" srcId="{93384415-3C5B-462E-BBDB-ED437B172448}" destId="{B87CA1BA-3C72-4A78-BFEF-CF51E2568629}" srcOrd="14" destOrd="0" presId="urn:microsoft.com/office/officeart/2005/8/layout/pList1"/>
    <dgm:cxn modelId="{22DA9044-83A3-4520-B206-E889BC65F9FD}" type="presParOf" srcId="{B87CA1BA-3C72-4A78-BFEF-CF51E2568629}" destId="{58D263ED-4230-4077-AAE7-4C9C728FA8A2}" srcOrd="0" destOrd="0" presId="urn:microsoft.com/office/officeart/2005/8/layout/pList1"/>
    <dgm:cxn modelId="{83CAAF15-91F6-476C-A1A4-C80A2FE66AEE}" type="presParOf" srcId="{B87CA1BA-3C72-4A78-BFEF-CF51E2568629}" destId="{558EE3F1-4810-4CDB-BD13-802FFB47F267}" srcOrd="1" destOrd="0" presId="urn:microsoft.com/office/officeart/2005/8/layout/pList1"/>
    <dgm:cxn modelId="{50DEE3CD-7BD6-4B75-914D-39DEF283DEF4}" type="presParOf" srcId="{93384415-3C5B-462E-BBDB-ED437B172448}" destId="{40E1FC25-BA2A-49DC-9E8F-1B1AE46AEF72}" srcOrd="15" destOrd="0" presId="urn:microsoft.com/office/officeart/2005/8/layout/pList1"/>
    <dgm:cxn modelId="{AC66A60E-1A63-4F1B-8557-0C5271897ABB}" type="presParOf" srcId="{93384415-3C5B-462E-BBDB-ED437B172448}" destId="{CBEEDD54-9CD1-4E07-852A-86B152027BE5}" srcOrd="16" destOrd="0" presId="urn:microsoft.com/office/officeart/2005/8/layout/pList1"/>
    <dgm:cxn modelId="{636371C4-8E65-4DF3-BAE2-63F6BA4354F8}" type="presParOf" srcId="{CBEEDD54-9CD1-4E07-852A-86B152027BE5}" destId="{81442F9F-4E0E-48DB-BD62-D005C0C3B068}" srcOrd="0" destOrd="0" presId="urn:microsoft.com/office/officeart/2005/8/layout/pList1"/>
    <dgm:cxn modelId="{F082E6F8-BFD9-4C5E-9E7A-CBC4856A8712}" type="presParOf" srcId="{CBEEDD54-9CD1-4E07-852A-86B152027BE5}" destId="{E49BA4A7-D617-4B1C-A8FC-058C064A48F4}"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34AB97-4AA6-4D92-8920-7F7DC57CB1B4}"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C"/>
        </a:p>
      </dgm:t>
    </dgm:pt>
    <dgm:pt modelId="{EC4B64EE-D094-4A97-903E-C2AE7686D834}">
      <dgm:prSet phldrT="[Texto]" custT="1"/>
      <dgm:spPr/>
      <dgm:t>
        <a:bodyPr/>
        <a:lstStyle/>
        <a:p>
          <a:r>
            <a:rPr lang="es-EC" sz="2000" dirty="0">
              <a:latin typeface="Segoe UI" panose="020B0502040204020203" pitchFamily="34" charset="0"/>
              <a:cs typeface="Segoe UI" panose="020B0502040204020203" pitchFamily="34" charset="0"/>
            </a:rPr>
            <a:t>Pallashca</a:t>
          </a:r>
        </a:p>
      </dgm:t>
    </dgm:pt>
    <dgm:pt modelId="{731C5AC1-7E45-492A-8E4F-95FF3598B887}" type="parTrans" cxnId="{582C54B4-511E-46DB-8545-4CD345D398D5}">
      <dgm:prSet/>
      <dgm:spPr/>
      <dgm:t>
        <a:bodyPr/>
        <a:lstStyle/>
        <a:p>
          <a:endParaRPr lang="es-EC"/>
        </a:p>
      </dgm:t>
    </dgm:pt>
    <dgm:pt modelId="{770A26B2-124C-4B07-9A24-8BDD6A06D370}" type="sibTrans" cxnId="{582C54B4-511E-46DB-8545-4CD345D398D5}">
      <dgm:prSet/>
      <dgm:spPr/>
      <dgm:t>
        <a:bodyPr/>
        <a:lstStyle/>
        <a:p>
          <a:endParaRPr lang="es-EC"/>
        </a:p>
      </dgm:t>
    </dgm:pt>
    <dgm:pt modelId="{001D6FEB-A4A0-4BFF-9FFE-1922DD602E30}">
      <dgm:prSet phldrT="[Texto]" custT="1"/>
      <dgm:spPr/>
      <dgm:t>
        <a:bodyPr/>
        <a:lstStyle/>
        <a:p>
          <a:r>
            <a:rPr lang="es-EC" sz="2000" dirty="0">
              <a:latin typeface="Segoe UI" panose="020B0502040204020203" pitchFamily="34" charset="0"/>
              <a:cs typeface="Segoe UI" panose="020B0502040204020203" pitchFamily="34" charset="0"/>
            </a:rPr>
            <a:t>Librillo</a:t>
          </a:r>
        </a:p>
      </dgm:t>
    </dgm:pt>
    <dgm:pt modelId="{1CF984EC-9220-4B58-9EAC-DA1206C1D5C9}" type="parTrans" cxnId="{60DBEAFD-37BF-400C-9ECE-165594B6B4BB}">
      <dgm:prSet/>
      <dgm:spPr/>
      <dgm:t>
        <a:bodyPr/>
        <a:lstStyle/>
        <a:p>
          <a:endParaRPr lang="es-EC"/>
        </a:p>
      </dgm:t>
    </dgm:pt>
    <dgm:pt modelId="{D0CACD0D-A177-4B7D-A533-FB00DA08BAD0}" type="sibTrans" cxnId="{60DBEAFD-37BF-400C-9ECE-165594B6B4BB}">
      <dgm:prSet/>
      <dgm:spPr/>
      <dgm:t>
        <a:bodyPr/>
        <a:lstStyle/>
        <a:p>
          <a:endParaRPr lang="es-EC"/>
        </a:p>
      </dgm:t>
    </dgm:pt>
    <dgm:pt modelId="{A52FEB5F-775C-451E-97D7-939126510A47}">
      <dgm:prSet phldrT="[Texto]" custT="1"/>
      <dgm:spPr/>
      <dgm:t>
        <a:bodyPr/>
        <a:lstStyle/>
        <a:p>
          <a:r>
            <a:rPr lang="es-EC" sz="2000" dirty="0">
              <a:latin typeface="Segoe UI" panose="020B0502040204020203" pitchFamily="34" charset="0"/>
              <a:cs typeface="Segoe UI" panose="020B0502040204020203" pitchFamily="34" charset="0"/>
            </a:rPr>
            <a:t>Caldo de 31</a:t>
          </a:r>
        </a:p>
      </dgm:t>
    </dgm:pt>
    <dgm:pt modelId="{9C65A809-3CAA-4CB9-88C5-984EEB4EFC07}" type="parTrans" cxnId="{53686400-8A5C-41A5-8E29-67078D334D23}">
      <dgm:prSet/>
      <dgm:spPr/>
      <dgm:t>
        <a:bodyPr/>
        <a:lstStyle/>
        <a:p>
          <a:endParaRPr lang="es-EC"/>
        </a:p>
      </dgm:t>
    </dgm:pt>
    <dgm:pt modelId="{C21B5648-79A6-40AF-9DB7-48FF7FEB351C}" type="sibTrans" cxnId="{53686400-8A5C-41A5-8E29-67078D334D23}">
      <dgm:prSet/>
      <dgm:spPr/>
      <dgm:t>
        <a:bodyPr/>
        <a:lstStyle/>
        <a:p>
          <a:endParaRPr lang="es-EC"/>
        </a:p>
      </dgm:t>
    </dgm:pt>
    <dgm:pt modelId="{49ACABF2-2111-4A3B-8168-824349846FE0}">
      <dgm:prSet phldrT="[Texto]" custT="1"/>
      <dgm:spPr/>
      <dgm:t>
        <a:bodyPr/>
        <a:lstStyle/>
        <a:p>
          <a:r>
            <a:rPr lang="es-EC" sz="2000" dirty="0">
              <a:latin typeface="Segoe UI" panose="020B0502040204020203" pitchFamily="34" charset="0"/>
              <a:cs typeface="Segoe UI" panose="020B0502040204020203" pitchFamily="34" charset="0"/>
            </a:rPr>
            <a:t>Caldo de Huagra Singa</a:t>
          </a:r>
        </a:p>
      </dgm:t>
    </dgm:pt>
    <dgm:pt modelId="{520B0854-232F-4136-90E7-8DAD74784B04}" type="parTrans" cxnId="{47C03CEA-03CF-447E-826F-8547CB8891F7}">
      <dgm:prSet/>
      <dgm:spPr/>
      <dgm:t>
        <a:bodyPr/>
        <a:lstStyle/>
        <a:p>
          <a:endParaRPr lang="es-EC"/>
        </a:p>
      </dgm:t>
    </dgm:pt>
    <dgm:pt modelId="{46674358-9B5C-4776-AC62-1FCFA52961CB}" type="sibTrans" cxnId="{47C03CEA-03CF-447E-826F-8547CB8891F7}">
      <dgm:prSet/>
      <dgm:spPr/>
      <dgm:t>
        <a:bodyPr/>
        <a:lstStyle/>
        <a:p>
          <a:endParaRPr lang="es-EC"/>
        </a:p>
      </dgm:t>
    </dgm:pt>
    <dgm:pt modelId="{AA59D9A0-BFEF-4ED6-BECA-2B6BAF41EC91}">
      <dgm:prSet phldrT="[Texto]" custT="1"/>
      <dgm:spPr/>
      <dgm:t>
        <a:bodyPr/>
        <a:lstStyle/>
        <a:p>
          <a:r>
            <a:rPr lang="es-EC" sz="2000" dirty="0">
              <a:latin typeface="Segoe UI" panose="020B0502040204020203" pitchFamily="34" charset="0"/>
              <a:cs typeface="Segoe UI" panose="020B0502040204020203" pitchFamily="34" charset="0"/>
            </a:rPr>
            <a:t>Habas Halpu</a:t>
          </a:r>
        </a:p>
      </dgm:t>
    </dgm:pt>
    <dgm:pt modelId="{C7B91DF5-A7D8-4465-9543-A18E29861DF6}" type="parTrans" cxnId="{448C5358-E506-4765-9630-C14E7C4505F9}">
      <dgm:prSet/>
      <dgm:spPr/>
      <dgm:t>
        <a:bodyPr/>
        <a:lstStyle/>
        <a:p>
          <a:endParaRPr lang="es-EC"/>
        </a:p>
      </dgm:t>
    </dgm:pt>
    <dgm:pt modelId="{50B4EA02-6374-4ACB-82A5-1D67F877E1B3}" type="sibTrans" cxnId="{448C5358-E506-4765-9630-C14E7C4505F9}">
      <dgm:prSet/>
      <dgm:spPr/>
      <dgm:t>
        <a:bodyPr/>
        <a:lstStyle/>
        <a:p>
          <a:endParaRPr lang="es-EC"/>
        </a:p>
      </dgm:t>
    </dgm:pt>
    <dgm:pt modelId="{E764425A-8AA9-449F-A9A6-E3302EE5FEB1}">
      <dgm:prSet phldrT="[Texto]" custT="1"/>
      <dgm:spPr/>
      <dgm:t>
        <a:bodyPr/>
        <a:lstStyle/>
        <a:p>
          <a:r>
            <a:rPr lang="es-EC" sz="2000" dirty="0">
              <a:latin typeface="Segoe UI" panose="020B0502040204020203" pitchFamily="34" charset="0"/>
              <a:cs typeface="Segoe UI" panose="020B0502040204020203" pitchFamily="34" charset="0"/>
            </a:rPr>
            <a:t>Chica de jora</a:t>
          </a:r>
        </a:p>
      </dgm:t>
    </dgm:pt>
    <dgm:pt modelId="{EF7F1E87-ECC0-4F18-B7EC-04F333910F21}" type="parTrans" cxnId="{FA0982D5-9656-46DF-9864-889D0D468845}">
      <dgm:prSet/>
      <dgm:spPr/>
      <dgm:t>
        <a:bodyPr/>
        <a:lstStyle/>
        <a:p>
          <a:endParaRPr lang="es-EC"/>
        </a:p>
      </dgm:t>
    </dgm:pt>
    <dgm:pt modelId="{18379886-C7A4-49EC-8A20-A83D30B0ED64}" type="sibTrans" cxnId="{FA0982D5-9656-46DF-9864-889D0D468845}">
      <dgm:prSet/>
      <dgm:spPr/>
      <dgm:t>
        <a:bodyPr/>
        <a:lstStyle/>
        <a:p>
          <a:endParaRPr lang="es-EC"/>
        </a:p>
      </dgm:t>
    </dgm:pt>
    <dgm:pt modelId="{4D499779-2282-4FAE-9F19-C4C0BF1AA62F}" type="pres">
      <dgm:prSet presAssocID="{EF34AB97-4AA6-4D92-8920-7F7DC57CB1B4}" presName="Name0" presStyleCnt="0">
        <dgm:presLayoutVars>
          <dgm:dir/>
          <dgm:resizeHandles val="exact"/>
        </dgm:presLayoutVars>
      </dgm:prSet>
      <dgm:spPr/>
    </dgm:pt>
    <dgm:pt modelId="{473B9E27-8BF6-40DE-8C2A-B3AF2C20EC52}" type="pres">
      <dgm:prSet presAssocID="{EC4B64EE-D094-4A97-903E-C2AE7686D834}" presName="compNode" presStyleCnt="0"/>
      <dgm:spPr/>
    </dgm:pt>
    <dgm:pt modelId="{EE19E0F9-4A80-4873-AA8B-5DCEF3A092D8}" type="pres">
      <dgm:prSet presAssocID="{EC4B64EE-D094-4A97-903E-C2AE7686D834}" presName="pictRect" presStyleLbl="node1"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dgm:spPr>
    </dgm:pt>
    <dgm:pt modelId="{6E0F3A85-DF11-4CBD-A72D-EC7413C05EC8}" type="pres">
      <dgm:prSet presAssocID="{EC4B64EE-D094-4A97-903E-C2AE7686D834}" presName="textRect" presStyleLbl="revTx" presStyleIdx="0" presStyleCnt="6">
        <dgm:presLayoutVars>
          <dgm:bulletEnabled val="1"/>
        </dgm:presLayoutVars>
      </dgm:prSet>
      <dgm:spPr/>
    </dgm:pt>
    <dgm:pt modelId="{B9F773FE-2F05-4F75-B18F-BE7B18048951}" type="pres">
      <dgm:prSet presAssocID="{770A26B2-124C-4B07-9A24-8BDD6A06D370}" presName="sibTrans" presStyleLbl="sibTrans2D1" presStyleIdx="0" presStyleCnt="0"/>
      <dgm:spPr/>
    </dgm:pt>
    <dgm:pt modelId="{18C1D5BF-B623-4BFE-8911-905FC79AE6D4}" type="pres">
      <dgm:prSet presAssocID="{001D6FEB-A4A0-4BFF-9FFE-1922DD602E30}" presName="compNode" presStyleCnt="0"/>
      <dgm:spPr/>
    </dgm:pt>
    <dgm:pt modelId="{69FF6072-345E-457D-885F-1B89EF67FA9C}" type="pres">
      <dgm:prSet presAssocID="{001D6FEB-A4A0-4BFF-9FFE-1922DD602E30}" presName="pictRect" presStyleLbl="node1" presStyleIdx="1" presStyleCnt="6"/>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6F32D67D-2158-423F-95FA-B76C42629DB5}" type="pres">
      <dgm:prSet presAssocID="{001D6FEB-A4A0-4BFF-9FFE-1922DD602E30}" presName="textRect" presStyleLbl="revTx" presStyleIdx="1" presStyleCnt="6">
        <dgm:presLayoutVars>
          <dgm:bulletEnabled val="1"/>
        </dgm:presLayoutVars>
      </dgm:prSet>
      <dgm:spPr/>
    </dgm:pt>
    <dgm:pt modelId="{71E7291B-82A3-4109-ACC9-3218DB901EFB}" type="pres">
      <dgm:prSet presAssocID="{D0CACD0D-A177-4B7D-A533-FB00DA08BAD0}" presName="sibTrans" presStyleLbl="sibTrans2D1" presStyleIdx="0" presStyleCnt="0"/>
      <dgm:spPr/>
    </dgm:pt>
    <dgm:pt modelId="{AB9BD032-25F0-4B42-8722-F584F8703EFF}" type="pres">
      <dgm:prSet presAssocID="{A52FEB5F-775C-451E-97D7-939126510A47}" presName="compNode" presStyleCnt="0"/>
      <dgm:spPr/>
    </dgm:pt>
    <dgm:pt modelId="{D98B265A-E629-400F-A798-46C29C7042A8}" type="pres">
      <dgm:prSet presAssocID="{A52FEB5F-775C-451E-97D7-939126510A47}" presName="pictRect" presStyleLbl="node1" presStyleIdx="2" presStyleCnt="6"/>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dgm:spPr>
    </dgm:pt>
    <dgm:pt modelId="{2C018A58-7F94-4E62-92C1-BF047B3A5048}" type="pres">
      <dgm:prSet presAssocID="{A52FEB5F-775C-451E-97D7-939126510A47}" presName="textRect" presStyleLbl="revTx" presStyleIdx="2" presStyleCnt="6">
        <dgm:presLayoutVars>
          <dgm:bulletEnabled val="1"/>
        </dgm:presLayoutVars>
      </dgm:prSet>
      <dgm:spPr/>
    </dgm:pt>
    <dgm:pt modelId="{BF882008-EC48-4BC7-9463-B29B17BC2706}" type="pres">
      <dgm:prSet presAssocID="{C21B5648-79A6-40AF-9DB7-48FF7FEB351C}" presName="sibTrans" presStyleLbl="sibTrans2D1" presStyleIdx="0" presStyleCnt="0"/>
      <dgm:spPr/>
    </dgm:pt>
    <dgm:pt modelId="{CE70EC5D-0E73-45D8-8A38-6040A3EA29D1}" type="pres">
      <dgm:prSet presAssocID="{49ACABF2-2111-4A3B-8168-824349846FE0}" presName="compNode" presStyleCnt="0"/>
      <dgm:spPr/>
    </dgm:pt>
    <dgm:pt modelId="{04E4A507-2783-4A72-A7F9-6C97205577D8}" type="pres">
      <dgm:prSet presAssocID="{49ACABF2-2111-4A3B-8168-824349846FE0}" presName="pictRect" presStyleLbl="node1" presStyleIdx="3" presStyleCnt="6"/>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dgm:spPr>
    </dgm:pt>
    <dgm:pt modelId="{8B7F6CC2-1156-47F9-844C-C8743CDFAA40}" type="pres">
      <dgm:prSet presAssocID="{49ACABF2-2111-4A3B-8168-824349846FE0}" presName="textRect" presStyleLbl="revTx" presStyleIdx="3" presStyleCnt="6">
        <dgm:presLayoutVars>
          <dgm:bulletEnabled val="1"/>
        </dgm:presLayoutVars>
      </dgm:prSet>
      <dgm:spPr/>
    </dgm:pt>
    <dgm:pt modelId="{066996C8-4C61-4141-B41B-7AA11B3F9416}" type="pres">
      <dgm:prSet presAssocID="{46674358-9B5C-4776-AC62-1FCFA52961CB}" presName="sibTrans" presStyleLbl="sibTrans2D1" presStyleIdx="0" presStyleCnt="0"/>
      <dgm:spPr/>
    </dgm:pt>
    <dgm:pt modelId="{164DF1DB-170E-414D-B74D-E9D266AFBA6E}" type="pres">
      <dgm:prSet presAssocID="{AA59D9A0-BFEF-4ED6-BECA-2B6BAF41EC91}" presName="compNode" presStyleCnt="0"/>
      <dgm:spPr/>
    </dgm:pt>
    <dgm:pt modelId="{005A1025-3E86-4668-B192-F5A591998CA9}" type="pres">
      <dgm:prSet presAssocID="{AA59D9A0-BFEF-4ED6-BECA-2B6BAF41EC91}" presName="pictRect" presStyleLbl="node1" presStyleIdx="4" presStyleCnt="6"/>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dgm:spPr>
    </dgm:pt>
    <dgm:pt modelId="{5CF70AF3-27C2-4977-B188-701BD8286E83}" type="pres">
      <dgm:prSet presAssocID="{AA59D9A0-BFEF-4ED6-BECA-2B6BAF41EC91}" presName="textRect" presStyleLbl="revTx" presStyleIdx="4" presStyleCnt="6">
        <dgm:presLayoutVars>
          <dgm:bulletEnabled val="1"/>
        </dgm:presLayoutVars>
      </dgm:prSet>
      <dgm:spPr/>
    </dgm:pt>
    <dgm:pt modelId="{ADEA7EC7-3C81-47CA-B08A-991084755735}" type="pres">
      <dgm:prSet presAssocID="{50B4EA02-6374-4ACB-82A5-1D67F877E1B3}" presName="sibTrans" presStyleLbl="sibTrans2D1" presStyleIdx="0" presStyleCnt="0"/>
      <dgm:spPr/>
    </dgm:pt>
    <dgm:pt modelId="{C6BC4C2A-B27C-498F-92AF-22C36167887C}" type="pres">
      <dgm:prSet presAssocID="{E764425A-8AA9-449F-A9A6-E3302EE5FEB1}" presName="compNode" presStyleCnt="0"/>
      <dgm:spPr/>
    </dgm:pt>
    <dgm:pt modelId="{283FD6B5-5201-421E-BE49-31EF2C4483C3}" type="pres">
      <dgm:prSet presAssocID="{E764425A-8AA9-449F-A9A6-E3302EE5FEB1}" presName="pictRect" presStyleLbl="node1" presStyleIdx="5" presStyleCnt="6" custLinFactNeighborY="-7257"/>
      <dgm:spPr>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t="-4000" b="-4000"/>
          </a:stretch>
        </a:blipFill>
      </dgm:spPr>
    </dgm:pt>
    <dgm:pt modelId="{9918F66D-7EBD-42CC-A016-6573FABC951F}" type="pres">
      <dgm:prSet presAssocID="{E764425A-8AA9-449F-A9A6-E3302EE5FEB1}" presName="textRect" presStyleLbl="revTx" presStyleIdx="5" presStyleCnt="6">
        <dgm:presLayoutVars>
          <dgm:bulletEnabled val="1"/>
        </dgm:presLayoutVars>
      </dgm:prSet>
      <dgm:spPr/>
    </dgm:pt>
  </dgm:ptLst>
  <dgm:cxnLst>
    <dgm:cxn modelId="{53686400-8A5C-41A5-8E29-67078D334D23}" srcId="{EF34AB97-4AA6-4D92-8920-7F7DC57CB1B4}" destId="{A52FEB5F-775C-451E-97D7-939126510A47}" srcOrd="2" destOrd="0" parTransId="{9C65A809-3CAA-4CB9-88C5-984EEB4EFC07}" sibTransId="{C21B5648-79A6-40AF-9DB7-48FF7FEB351C}"/>
    <dgm:cxn modelId="{7AF18207-FC0E-47CF-8A7A-DF9A0D0D433C}" type="presOf" srcId="{AA59D9A0-BFEF-4ED6-BECA-2B6BAF41EC91}" destId="{5CF70AF3-27C2-4977-B188-701BD8286E83}" srcOrd="0" destOrd="0" presId="urn:microsoft.com/office/officeart/2005/8/layout/pList1"/>
    <dgm:cxn modelId="{0A7B540D-8105-4F65-BF28-AC90BD57981D}" type="presOf" srcId="{A52FEB5F-775C-451E-97D7-939126510A47}" destId="{2C018A58-7F94-4E62-92C1-BF047B3A5048}" srcOrd="0" destOrd="0" presId="urn:microsoft.com/office/officeart/2005/8/layout/pList1"/>
    <dgm:cxn modelId="{48B5FE16-D375-4510-9D85-2813C00106EA}" type="presOf" srcId="{E764425A-8AA9-449F-A9A6-E3302EE5FEB1}" destId="{9918F66D-7EBD-42CC-A016-6573FABC951F}" srcOrd="0" destOrd="0" presId="urn:microsoft.com/office/officeart/2005/8/layout/pList1"/>
    <dgm:cxn modelId="{5D06B23A-E575-46D5-BA33-535D8C2F42A0}" type="presOf" srcId="{EF34AB97-4AA6-4D92-8920-7F7DC57CB1B4}" destId="{4D499779-2282-4FAE-9F19-C4C0BF1AA62F}" srcOrd="0" destOrd="0" presId="urn:microsoft.com/office/officeart/2005/8/layout/pList1"/>
    <dgm:cxn modelId="{22B30A3D-7955-4142-8384-BF82C98F244E}" type="presOf" srcId="{46674358-9B5C-4776-AC62-1FCFA52961CB}" destId="{066996C8-4C61-4141-B41B-7AA11B3F9416}" srcOrd="0" destOrd="0" presId="urn:microsoft.com/office/officeart/2005/8/layout/pList1"/>
    <dgm:cxn modelId="{93C88746-50EA-4A13-AB38-F8D305E2C45F}" type="presOf" srcId="{D0CACD0D-A177-4B7D-A533-FB00DA08BAD0}" destId="{71E7291B-82A3-4109-ACC9-3218DB901EFB}" srcOrd="0" destOrd="0" presId="urn:microsoft.com/office/officeart/2005/8/layout/pList1"/>
    <dgm:cxn modelId="{C71A406A-0743-46D1-9BBB-28A4E5486214}" type="presOf" srcId="{49ACABF2-2111-4A3B-8168-824349846FE0}" destId="{8B7F6CC2-1156-47F9-844C-C8743CDFAA40}" srcOrd="0" destOrd="0" presId="urn:microsoft.com/office/officeart/2005/8/layout/pList1"/>
    <dgm:cxn modelId="{BEC45E6C-BBE7-46B1-A0A1-3AE8434F2F08}" type="presOf" srcId="{001D6FEB-A4A0-4BFF-9FFE-1922DD602E30}" destId="{6F32D67D-2158-423F-95FA-B76C42629DB5}" srcOrd="0" destOrd="0" presId="urn:microsoft.com/office/officeart/2005/8/layout/pList1"/>
    <dgm:cxn modelId="{448C5358-E506-4765-9630-C14E7C4505F9}" srcId="{EF34AB97-4AA6-4D92-8920-7F7DC57CB1B4}" destId="{AA59D9A0-BFEF-4ED6-BECA-2B6BAF41EC91}" srcOrd="4" destOrd="0" parTransId="{C7B91DF5-A7D8-4465-9543-A18E29861DF6}" sibTransId="{50B4EA02-6374-4ACB-82A5-1D67F877E1B3}"/>
    <dgm:cxn modelId="{285DD09A-B8B0-4CEF-BD8C-3D193932D531}" type="presOf" srcId="{C21B5648-79A6-40AF-9DB7-48FF7FEB351C}" destId="{BF882008-EC48-4BC7-9463-B29B17BC2706}" srcOrd="0" destOrd="0" presId="urn:microsoft.com/office/officeart/2005/8/layout/pList1"/>
    <dgm:cxn modelId="{80E43A9C-F038-4FAB-A3C3-53A95E45B3BC}" type="presOf" srcId="{50B4EA02-6374-4ACB-82A5-1D67F877E1B3}" destId="{ADEA7EC7-3C81-47CA-B08A-991084755735}" srcOrd="0" destOrd="0" presId="urn:microsoft.com/office/officeart/2005/8/layout/pList1"/>
    <dgm:cxn modelId="{509A819D-72DE-4D77-8C0E-06A47E414A5A}" type="presOf" srcId="{770A26B2-124C-4B07-9A24-8BDD6A06D370}" destId="{B9F773FE-2F05-4F75-B18F-BE7B18048951}" srcOrd="0" destOrd="0" presId="urn:microsoft.com/office/officeart/2005/8/layout/pList1"/>
    <dgm:cxn modelId="{582C54B4-511E-46DB-8545-4CD345D398D5}" srcId="{EF34AB97-4AA6-4D92-8920-7F7DC57CB1B4}" destId="{EC4B64EE-D094-4A97-903E-C2AE7686D834}" srcOrd="0" destOrd="0" parTransId="{731C5AC1-7E45-492A-8E4F-95FF3598B887}" sibTransId="{770A26B2-124C-4B07-9A24-8BDD6A06D370}"/>
    <dgm:cxn modelId="{54FBC0D0-B2D8-48BE-9275-4EBE5D35B2D0}" type="presOf" srcId="{EC4B64EE-D094-4A97-903E-C2AE7686D834}" destId="{6E0F3A85-DF11-4CBD-A72D-EC7413C05EC8}" srcOrd="0" destOrd="0" presId="urn:microsoft.com/office/officeart/2005/8/layout/pList1"/>
    <dgm:cxn modelId="{FA0982D5-9656-46DF-9864-889D0D468845}" srcId="{EF34AB97-4AA6-4D92-8920-7F7DC57CB1B4}" destId="{E764425A-8AA9-449F-A9A6-E3302EE5FEB1}" srcOrd="5" destOrd="0" parTransId="{EF7F1E87-ECC0-4F18-B7EC-04F333910F21}" sibTransId="{18379886-C7A4-49EC-8A20-A83D30B0ED64}"/>
    <dgm:cxn modelId="{47C03CEA-03CF-447E-826F-8547CB8891F7}" srcId="{EF34AB97-4AA6-4D92-8920-7F7DC57CB1B4}" destId="{49ACABF2-2111-4A3B-8168-824349846FE0}" srcOrd="3" destOrd="0" parTransId="{520B0854-232F-4136-90E7-8DAD74784B04}" sibTransId="{46674358-9B5C-4776-AC62-1FCFA52961CB}"/>
    <dgm:cxn modelId="{60DBEAFD-37BF-400C-9ECE-165594B6B4BB}" srcId="{EF34AB97-4AA6-4D92-8920-7F7DC57CB1B4}" destId="{001D6FEB-A4A0-4BFF-9FFE-1922DD602E30}" srcOrd="1" destOrd="0" parTransId="{1CF984EC-9220-4B58-9EAC-DA1206C1D5C9}" sibTransId="{D0CACD0D-A177-4B7D-A533-FB00DA08BAD0}"/>
    <dgm:cxn modelId="{BD21D634-2F7D-4392-BC2F-8B4FCD8B133C}" type="presParOf" srcId="{4D499779-2282-4FAE-9F19-C4C0BF1AA62F}" destId="{473B9E27-8BF6-40DE-8C2A-B3AF2C20EC52}" srcOrd="0" destOrd="0" presId="urn:microsoft.com/office/officeart/2005/8/layout/pList1"/>
    <dgm:cxn modelId="{1447975D-848A-4D4D-B2CF-B0ABDF90FD95}" type="presParOf" srcId="{473B9E27-8BF6-40DE-8C2A-B3AF2C20EC52}" destId="{EE19E0F9-4A80-4873-AA8B-5DCEF3A092D8}" srcOrd="0" destOrd="0" presId="urn:microsoft.com/office/officeart/2005/8/layout/pList1"/>
    <dgm:cxn modelId="{E17D0CB7-67D3-4F95-8B24-6C1BB29D3DFF}" type="presParOf" srcId="{473B9E27-8BF6-40DE-8C2A-B3AF2C20EC52}" destId="{6E0F3A85-DF11-4CBD-A72D-EC7413C05EC8}" srcOrd="1" destOrd="0" presId="urn:microsoft.com/office/officeart/2005/8/layout/pList1"/>
    <dgm:cxn modelId="{A8FF94CE-7AEE-40D4-8C8C-20505074BE5A}" type="presParOf" srcId="{4D499779-2282-4FAE-9F19-C4C0BF1AA62F}" destId="{B9F773FE-2F05-4F75-B18F-BE7B18048951}" srcOrd="1" destOrd="0" presId="urn:microsoft.com/office/officeart/2005/8/layout/pList1"/>
    <dgm:cxn modelId="{7B57BBA8-0CF1-4A0C-A461-FB38697A60F2}" type="presParOf" srcId="{4D499779-2282-4FAE-9F19-C4C0BF1AA62F}" destId="{18C1D5BF-B623-4BFE-8911-905FC79AE6D4}" srcOrd="2" destOrd="0" presId="urn:microsoft.com/office/officeart/2005/8/layout/pList1"/>
    <dgm:cxn modelId="{C1E72E8C-F147-4166-AE49-D7F3FD89F137}" type="presParOf" srcId="{18C1D5BF-B623-4BFE-8911-905FC79AE6D4}" destId="{69FF6072-345E-457D-885F-1B89EF67FA9C}" srcOrd="0" destOrd="0" presId="urn:microsoft.com/office/officeart/2005/8/layout/pList1"/>
    <dgm:cxn modelId="{7598C0FD-2B92-46FB-BCBE-3DDF28EF6F2E}" type="presParOf" srcId="{18C1D5BF-B623-4BFE-8911-905FC79AE6D4}" destId="{6F32D67D-2158-423F-95FA-B76C42629DB5}" srcOrd="1" destOrd="0" presId="urn:microsoft.com/office/officeart/2005/8/layout/pList1"/>
    <dgm:cxn modelId="{10EF6A8E-A158-444A-A8DA-A633ADD193B5}" type="presParOf" srcId="{4D499779-2282-4FAE-9F19-C4C0BF1AA62F}" destId="{71E7291B-82A3-4109-ACC9-3218DB901EFB}" srcOrd="3" destOrd="0" presId="urn:microsoft.com/office/officeart/2005/8/layout/pList1"/>
    <dgm:cxn modelId="{3245B0A6-5A47-40C8-9568-C9A7224C3B39}" type="presParOf" srcId="{4D499779-2282-4FAE-9F19-C4C0BF1AA62F}" destId="{AB9BD032-25F0-4B42-8722-F584F8703EFF}" srcOrd="4" destOrd="0" presId="urn:microsoft.com/office/officeart/2005/8/layout/pList1"/>
    <dgm:cxn modelId="{82AF8495-1A5F-4F6A-9271-EDD014D2BE2F}" type="presParOf" srcId="{AB9BD032-25F0-4B42-8722-F584F8703EFF}" destId="{D98B265A-E629-400F-A798-46C29C7042A8}" srcOrd="0" destOrd="0" presId="urn:microsoft.com/office/officeart/2005/8/layout/pList1"/>
    <dgm:cxn modelId="{5ABD5FA2-0B4D-4E6D-9ACC-245A2E852B5B}" type="presParOf" srcId="{AB9BD032-25F0-4B42-8722-F584F8703EFF}" destId="{2C018A58-7F94-4E62-92C1-BF047B3A5048}" srcOrd="1" destOrd="0" presId="urn:microsoft.com/office/officeart/2005/8/layout/pList1"/>
    <dgm:cxn modelId="{58D21B78-0345-48E2-AA71-8CDD58691E20}" type="presParOf" srcId="{4D499779-2282-4FAE-9F19-C4C0BF1AA62F}" destId="{BF882008-EC48-4BC7-9463-B29B17BC2706}" srcOrd="5" destOrd="0" presId="urn:microsoft.com/office/officeart/2005/8/layout/pList1"/>
    <dgm:cxn modelId="{B7C1BCC3-B20B-42C6-979B-C62BBB169324}" type="presParOf" srcId="{4D499779-2282-4FAE-9F19-C4C0BF1AA62F}" destId="{CE70EC5D-0E73-45D8-8A38-6040A3EA29D1}" srcOrd="6" destOrd="0" presId="urn:microsoft.com/office/officeart/2005/8/layout/pList1"/>
    <dgm:cxn modelId="{B47F6B54-DF06-4247-881A-C10359823AE5}" type="presParOf" srcId="{CE70EC5D-0E73-45D8-8A38-6040A3EA29D1}" destId="{04E4A507-2783-4A72-A7F9-6C97205577D8}" srcOrd="0" destOrd="0" presId="urn:microsoft.com/office/officeart/2005/8/layout/pList1"/>
    <dgm:cxn modelId="{4C046832-F6AF-4D78-8419-52497AFA8CD2}" type="presParOf" srcId="{CE70EC5D-0E73-45D8-8A38-6040A3EA29D1}" destId="{8B7F6CC2-1156-47F9-844C-C8743CDFAA40}" srcOrd="1" destOrd="0" presId="urn:microsoft.com/office/officeart/2005/8/layout/pList1"/>
    <dgm:cxn modelId="{BB091FED-5338-49A9-9761-7FE60BFB3376}" type="presParOf" srcId="{4D499779-2282-4FAE-9F19-C4C0BF1AA62F}" destId="{066996C8-4C61-4141-B41B-7AA11B3F9416}" srcOrd="7" destOrd="0" presId="urn:microsoft.com/office/officeart/2005/8/layout/pList1"/>
    <dgm:cxn modelId="{0B27211D-4BC3-420B-99C8-684A057B92C4}" type="presParOf" srcId="{4D499779-2282-4FAE-9F19-C4C0BF1AA62F}" destId="{164DF1DB-170E-414D-B74D-E9D266AFBA6E}" srcOrd="8" destOrd="0" presId="urn:microsoft.com/office/officeart/2005/8/layout/pList1"/>
    <dgm:cxn modelId="{BD8D45AE-5AD4-49EE-9C5D-417AAC35428D}" type="presParOf" srcId="{164DF1DB-170E-414D-B74D-E9D266AFBA6E}" destId="{005A1025-3E86-4668-B192-F5A591998CA9}" srcOrd="0" destOrd="0" presId="urn:microsoft.com/office/officeart/2005/8/layout/pList1"/>
    <dgm:cxn modelId="{BC713E15-8B63-4EF6-95E0-EECDFCF80EA6}" type="presParOf" srcId="{164DF1DB-170E-414D-B74D-E9D266AFBA6E}" destId="{5CF70AF3-27C2-4977-B188-701BD8286E83}" srcOrd="1" destOrd="0" presId="urn:microsoft.com/office/officeart/2005/8/layout/pList1"/>
    <dgm:cxn modelId="{AEC363D1-6BC4-4171-98B3-1D5491CE4C42}" type="presParOf" srcId="{4D499779-2282-4FAE-9F19-C4C0BF1AA62F}" destId="{ADEA7EC7-3C81-47CA-B08A-991084755735}" srcOrd="9" destOrd="0" presId="urn:microsoft.com/office/officeart/2005/8/layout/pList1"/>
    <dgm:cxn modelId="{21C62363-85B8-4384-A760-84B086FD2A02}" type="presParOf" srcId="{4D499779-2282-4FAE-9F19-C4C0BF1AA62F}" destId="{C6BC4C2A-B27C-498F-92AF-22C36167887C}" srcOrd="10" destOrd="0" presId="urn:microsoft.com/office/officeart/2005/8/layout/pList1"/>
    <dgm:cxn modelId="{FDFB14B8-676F-4079-99AD-AC1205BDF976}" type="presParOf" srcId="{C6BC4C2A-B27C-498F-92AF-22C36167887C}" destId="{283FD6B5-5201-421E-BE49-31EF2C4483C3}" srcOrd="0" destOrd="0" presId="urn:microsoft.com/office/officeart/2005/8/layout/pList1"/>
    <dgm:cxn modelId="{64DC1786-5F8E-4E91-B9C7-32E5E80FBDEE}" type="presParOf" srcId="{C6BC4C2A-B27C-498F-92AF-22C36167887C}" destId="{9918F66D-7EBD-42CC-A016-6573FABC951F}"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6FD95A-0BAC-4355-B868-5C1781C5CC26}" type="doc">
      <dgm:prSet loTypeId="urn:microsoft.com/office/officeart/2008/layout/VerticalCurvedList" loCatId="list" qsTypeId="urn:microsoft.com/office/officeart/2005/8/quickstyle/simple3" qsCatId="simple" csTypeId="urn:microsoft.com/office/officeart/2005/8/colors/accent1_1" csCatId="accent1" phldr="1"/>
      <dgm:spPr/>
      <dgm:t>
        <a:bodyPr/>
        <a:lstStyle/>
        <a:p>
          <a:endParaRPr lang="es-EC"/>
        </a:p>
      </dgm:t>
    </dgm:pt>
    <dgm:pt modelId="{B0A4DED1-DAF9-4035-BC62-4A5D0FE40AE7}">
      <dgm:prSet phldrT="[Texto]" custT="1"/>
      <dgm:spPr/>
      <dgm:t>
        <a:bodyPr/>
        <a:lstStyle/>
        <a:p>
          <a:r>
            <a:rPr lang="es-EC" sz="1400" dirty="0">
              <a:latin typeface="Segoe UI" panose="020B0502040204020203" pitchFamily="34" charset="0"/>
              <a:cs typeface="Segoe UI" panose="020B0502040204020203" pitchFamily="34" charset="0"/>
            </a:rPr>
            <a:t>Estrategias para dinamizar todas las actividades económicas </a:t>
          </a:r>
        </a:p>
      </dgm:t>
    </dgm:pt>
    <dgm:pt modelId="{FCE4B45A-72C7-4A6E-8685-19397B93E9F1}" type="parTrans" cxnId="{D1EA28FE-F045-4C2E-AA7F-2007776CD885}">
      <dgm:prSet/>
      <dgm:spPr/>
      <dgm:t>
        <a:bodyPr/>
        <a:lstStyle/>
        <a:p>
          <a:endParaRPr lang="es-EC" sz="2000"/>
        </a:p>
      </dgm:t>
    </dgm:pt>
    <dgm:pt modelId="{FA0F3DC7-FE9D-430E-8CA0-41C701A3B404}" type="sibTrans" cxnId="{D1EA28FE-F045-4C2E-AA7F-2007776CD885}">
      <dgm:prSet/>
      <dgm:spPr/>
      <dgm:t>
        <a:bodyPr/>
        <a:lstStyle/>
        <a:p>
          <a:endParaRPr lang="es-EC" sz="2000"/>
        </a:p>
      </dgm:t>
    </dgm:pt>
    <dgm:pt modelId="{A8C0F654-48BA-469A-8C37-B0437BEC0F45}">
      <dgm:prSet phldrT="[Texto]" custT="1"/>
      <dgm:spPr/>
      <dgm:t>
        <a:bodyPr/>
        <a:lstStyle/>
        <a:p>
          <a:r>
            <a:rPr lang="es-EC" sz="1400" dirty="0">
              <a:latin typeface="Segoe UI" panose="020B0502040204020203" pitchFamily="34" charset="0"/>
              <a:cs typeface="Segoe UI" panose="020B0502040204020203" pitchFamily="34" charset="0"/>
            </a:rPr>
            <a:t>Con la marca : “Nayón el Jardín de Quito” se han desarrollado “</a:t>
          </a:r>
          <a:r>
            <a:rPr lang="es-EC" sz="1400" dirty="0" err="1">
              <a:latin typeface="Segoe UI" panose="020B0502040204020203" pitchFamily="34" charset="0"/>
              <a:cs typeface="Segoe UI" panose="020B0502040204020203" pitchFamily="34" charset="0"/>
            </a:rPr>
            <a:t>Fam</a:t>
          </a:r>
          <a:r>
            <a:rPr lang="es-EC" sz="1400" dirty="0">
              <a:latin typeface="Segoe UI" panose="020B0502040204020203" pitchFamily="34" charset="0"/>
              <a:cs typeface="Segoe UI" panose="020B0502040204020203" pitchFamily="34" charset="0"/>
            </a:rPr>
            <a:t> </a:t>
          </a:r>
          <a:r>
            <a:rPr lang="es-EC" sz="1400" dirty="0" err="1">
              <a:latin typeface="Segoe UI" panose="020B0502040204020203" pitchFamily="34" charset="0"/>
              <a:cs typeface="Segoe UI" panose="020B0502040204020203" pitchFamily="34" charset="0"/>
            </a:rPr>
            <a:t>Trips</a:t>
          </a:r>
          <a:r>
            <a:rPr lang="es-EC" sz="1400" dirty="0">
              <a:latin typeface="Segoe UI" panose="020B0502040204020203" pitchFamily="34" charset="0"/>
              <a:cs typeface="Segoe UI" panose="020B0502040204020203" pitchFamily="34" charset="0"/>
            </a:rPr>
            <a:t>”</a:t>
          </a:r>
        </a:p>
      </dgm:t>
    </dgm:pt>
    <dgm:pt modelId="{2521B900-826B-411F-A6E9-7537125A1D3F}" type="parTrans" cxnId="{A4838749-AA1F-455F-8881-F7956220AE82}">
      <dgm:prSet/>
      <dgm:spPr/>
      <dgm:t>
        <a:bodyPr/>
        <a:lstStyle/>
        <a:p>
          <a:endParaRPr lang="es-EC" sz="2000"/>
        </a:p>
      </dgm:t>
    </dgm:pt>
    <dgm:pt modelId="{A030BE1A-1DC6-49DE-B3CC-69DB57EDE7D8}" type="sibTrans" cxnId="{A4838749-AA1F-455F-8881-F7956220AE82}">
      <dgm:prSet/>
      <dgm:spPr/>
      <dgm:t>
        <a:bodyPr/>
        <a:lstStyle/>
        <a:p>
          <a:endParaRPr lang="es-EC" sz="2000"/>
        </a:p>
      </dgm:t>
    </dgm:pt>
    <dgm:pt modelId="{62481DC4-F9AF-454D-AFBC-2CAA0BE8E1E8}">
      <dgm:prSet phldrT="[Texto]" custT="1"/>
      <dgm:spPr/>
      <dgm:t>
        <a:bodyPr/>
        <a:lstStyle/>
        <a:p>
          <a:r>
            <a:rPr lang="es-EC" sz="1400" dirty="0">
              <a:latin typeface="Segoe UI" panose="020B0502040204020203" pitchFamily="34" charset="0"/>
              <a:cs typeface="Segoe UI" panose="020B0502040204020203" pitchFamily="34" charset="0"/>
            </a:rPr>
            <a:t>Nayón cuenta con un potencial turístico poco explotado sobre todo en el ámbito cultural</a:t>
          </a:r>
        </a:p>
      </dgm:t>
    </dgm:pt>
    <dgm:pt modelId="{984AD7F0-3564-4E88-8964-F6A65A7D64B3}" type="parTrans" cxnId="{C789A268-5016-4EA4-BFD1-91FAEB405B1E}">
      <dgm:prSet/>
      <dgm:spPr/>
      <dgm:t>
        <a:bodyPr/>
        <a:lstStyle/>
        <a:p>
          <a:endParaRPr lang="es-EC" sz="2000"/>
        </a:p>
      </dgm:t>
    </dgm:pt>
    <dgm:pt modelId="{56378F31-B08A-4EE7-BF35-711C1CC06A9F}" type="sibTrans" cxnId="{C789A268-5016-4EA4-BFD1-91FAEB405B1E}">
      <dgm:prSet/>
      <dgm:spPr/>
      <dgm:t>
        <a:bodyPr/>
        <a:lstStyle/>
        <a:p>
          <a:endParaRPr lang="es-EC" sz="2000"/>
        </a:p>
      </dgm:t>
    </dgm:pt>
    <dgm:pt modelId="{0C425BCC-E2C7-40AD-A0B5-06E185DCD6B4}">
      <dgm:prSet phldrT="[Texto]" custT="1"/>
      <dgm:spPr/>
      <dgm:t>
        <a:bodyPr/>
        <a:lstStyle/>
        <a:p>
          <a:r>
            <a:rPr lang="es-EC" sz="1400" dirty="0">
              <a:latin typeface="Segoe UI" panose="020B0502040204020203" pitchFamily="34" charset="0"/>
              <a:cs typeface="Segoe UI" panose="020B0502040204020203" pitchFamily="34" charset="0"/>
            </a:rPr>
            <a:t>Falencias: falta de alojamiento, parqueaderos públicos y  mala infraestructura en veredas.</a:t>
          </a:r>
        </a:p>
      </dgm:t>
    </dgm:pt>
    <dgm:pt modelId="{BCDCD016-2138-4FB3-856C-A36AA575CCD7}" type="parTrans" cxnId="{0AD2B985-1695-4C4D-9878-E637DB03DB47}">
      <dgm:prSet/>
      <dgm:spPr/>
      <dgm:t>
        <a:bodyPr/>
        <a:lstStyle/>
        <a:p>
          <a:endParaRPr lang="es-EC" sz="2000"/>
        </a:p>
      </dgm:t>
    </dgm:pt>
    <dgm:pt modelId="{854E46C0-643B-49B8-82B0-D4E5F77D1D2C}" type="sibTrans" cxnId="{0AD2B985-1695-4C4D-9878-E637DB03DB47}">
      <dgm:prSet/>
      <dgm:spPr/>
      <dgm:t>
        <a:bodyPr/>
        <a:lstStyle/>
        <a:p>
          <a:endParaRPr lang="es-EC" sz="2000"/>
        </a:p>
      </dgm:t>
    </dgm:pt>
    <dgm:pt modelId="{F8C7232A-30B0-40D1-96B6-CE729D7219B6}">
      <dgm:prSet phldrT="[Texto]" custT="1"/>
      <dgm:spPr/>
      <dgm:t>
        <a:bodyPr/>
        <a:lstStyle/>
        <a:p>
          <a:r>
            <a:rPr lang="es-EC" sz="1400" dirty="0">
              <a:latin typeface="Segoe UI" panose="020B0502040204020203" pitchFamily="34" charset="0"/>
              <a:cs typeface="Segoe UI" panose="020B0502040204020203" pitchFamily="34" charset="0"/>
            </a:rPr>
            <a:t>Presupuesto reducido</a:t>
          </a:r>
        </a:p>
      </dgm:t>
    </dgm:pt>
    <dgm:pt modelId="{7C8520D7-2FB1-42AC-8205-74B62A64459E}" type="parTrans" cxnId="{D67D4B79-911D-4531-B025-D01E599C19ED}">
      <dgm:prSet/>
      <dgm:spPr/>
      <dgm:t>
        <a:bodyPr/>
        <a:lstStyle/>
        <a:p>
          <a:endParaRPr lang="es-EC" sz="2000"/>
        </a:p>
      </dgm:t>
    </dgm:pt>
    <dgm:pt modelId="{6F88DD73-DE51-4337-AEA8-289FC1756B9C}" type="sibTrans" cxnId="{D67D4B79-911D-4531-B025-D01E599C19ED}">
      <dgm:prSet/>
      <dgm:spPr/>
      <dgm:t>
        <a:bodyPr/>
        <a:lstStyle/>
        <a:p>
          <a:endParaRPr lang="es-EC" sz="2000"/>
        </a:p>
      </dgm:t>
    </dgm:pt>
    <dgm:pt modelId="{CC2DFB43-0B75-4965-B962-7ECA047F1BD3}">
      <dgm:prSet phldrT="[Texto]" custT="1"/>
      <dgm:spPr/>
      <dgm:t>
        <a:bodyPr/>
        <a:lstStyle/>
        <a:p>
          <a:r>
            <a:rPr lang="es-EC" sz="1400" dirty="0">
              <a:latin typeface="Segoe UI" panose="020B0502040204020203" pitchFamily="34" charset="0"/>
              <a:cs typeface="Segoe UI" panose="020B0502040204020203" pitchFamily="34" charset="0"/>
            </a:rPr>
            <a:t>Predisposición para participar en proyectos que impulsen al turismo</a:t>
          </a:r>
        </a:p>
      </dgm:t>
    </dgm:pt>
    <dgm:pt modelId="{37D57BB3-A4E8-4417-A757-6C9565E28F30}" type="parTrans" cxnId="{3A8BF714-D1A7-4D19-97FA-D9BB2FCC94D9}">
      <dgm:prSet/>
      <dgm:spPr/>
      <dgm:t>
        <a:bodyPr/>
        <a:lstStyle/>
        <a:p>
          <a:endParaRPr lang="es-EC" sz="2000"/>
        </a:p>
      </dgm:t>
    </dgm:pt>
    <dgm:pt modelId="{300309DC-1CE0-4F5D-BC36-3BD2B5376F73}" type="sibTrans" cxnId="{3A8BF714-D1A7-4D19-97FA-D9BB2FCC94D9}">
      <dgm:prSet/>
      <dgm:spPr/>
      <dgm:t>
        <a:bodyPr/>
        <a:lstStyle/>
        <a:p>
          <a:endParaRPr lang="es-EC" sz="2000"/>
        </a:p>
      </dgm:t>
    </dgm:pt>
    <dgm:pt modelId="{A1D9EB77-A584-47AA-96E2-0D40D2E049B1}" type="pres">
      <dgm:prSet presAssocID="{676FD95A-0BAC-4355-B868-5C1781C5CC26}" presName="Name0" presStyleCnt="0">
        <dgm:presLayoutVars>
          <dgm:chMax val="7"/>
          <dgm:chPref val="7"/>
          <dgm:dir/>
        </dgm:presLayoutVars>
      </dgm:prSet>
      <dgm:spPr/>
    </dgm:pt>
    <dgm:pt modelId="{BF8F03DB-894A-49A6-BE62-E6DEBD24F8C3}" type="pres">
      <dgm:prSet presAssocID="{676FD95A-0BAC-4355-B868-5C1781C5CC26}" presName="Name1" presStyleCnt="0"/>
      <dgm:spPr/>
    </dgm:pt>
    <dgm:pt modelId="{49DB2A34-AEC2-45DA-AC0D-F91D3DAECBB5}" type="pres">
      <dgm:prSet presAssocID="{676FD95A-0BAC-4355-B868-5C1781C5CC26}" presName="cycle" presStyleCnt="0"/>
      <dgm:spPr/>
    </dgm:pt>
    <dgm:pt modelId="{FCC4B760-F918-4E8B-BE6E-E1B7C2D8B7DD}" type="pres">
      <dgm:prSet presAssocID="{676FD95A-0BAC-4355-B868-5C1781C5CC26}" presName="srcNode" presStyleLbl="node1" presStyleIdx="0" presStyleCnt="6"/>
      <dgm:spPr/>
    </dgm:pt>
    <dgm:pt modelId="{31D7CDA4-8223-4FB6-80DB-30D60D69D1FF}" type="pres">
      <dgm:prSet presAssocID="{676FD95A-0BAC-4355-B868-5C1781C5CC26}" presName="conn" presStyleLbl="parChTrans1D2" presStyleIdx="0" presStyleCnt="1"/>
      <dgm:spPr/>
    </dgm:pt>
    <dgm:pt modelId="{AB330DA7-5A73-4564-A877-5C098AFBB01C}" type="pres">
      <dgm:prSet presAssocID="{676FD95A-0BAC-4355-B868-5C1781C5CC26}" presName="extraNode" presStyleLbl="node1" presStyleIdx="0" presStyleCnt="6"/>
      <dgm:spPr/>
    </dgm:pt>
    <dgm:pt modelId="{AE0F673F-4754-4924-BD41-D0A5790BCE93}" type="pres">
      <dgm:prSet presAssocID="{676FD95A-0BAC-4355-B868-5C1781C5CC26}" presName="dstNode" presStyleLbl="node1" presStyleIdx="0" presStyleCnt="6"/>
      <dgm:spPr/>
    </dgm:pt>
    <dgm:pt modelId="{CFEC1470-CCF1-4ACB-9F98-45DB9E54AB3E}" type="pres">
      <dgm:prSet presAssocID="{B0A4DED1-DAF9-4035-BC62-4A5D0FE40AE7}" presName="text_1" presStyleLbl="node1" presStyleIdx="0" presStyleCnt="6">
        <dgm:presLayoutVars>
          <dgm:bulletEnabled val="1"/>
        </dgm:presLayoutVars>
      </dgm:prSet>
      <dgm:spPr/>
    </dgm:pt>
    <dgm:pt modelId="{D1826E44-0100-4D5A-A75E-3802F3A1D4DA}" type="pres">
      <dgm:prSet presAssocID="{B0A4DED1-DAF9-4035-BC62-4A5D0FE40AE7}" presName="accent_1" presStyleCnt="0"/>
      <dgm:spPr/>
    </dgm:pt>
    <dgm:pt modelId="{CCFCAD53-9C23-4717-8F6F-301B39131482}" type="pres">
      <dgm:prSet presAssocID="{B0A4DED1-DAF9-4035-BC62-4A5D0FE40AE7}" presName="accentRepeatNode" presStyleLbl="solidFgAcc1" presStyleIdx="0" presStyleCnt="6"/>
      <dgm:spPr/>
    </dgm:pt>
    <dgm:pt modelId="{03BB6132-C24B-4215-A225-8C3D199806D3}" type="pres">
      <dgm:prSet presAssocID="{A8C0F654-48BA-469A-8C37-B0437BEC0F45}" presName="text_2" presStyleLbl="node1" presStyleIdx="1" presStyleCnt="6">
        <dgm:presLayoutVars>
          <dgm:bulletEnabled val="1"/>
        </dgm:presLayoutVars>
      </dgm:prSet>
      <dgm:spPr/>
    </dgm:pt>
    <dgm:pt modelId="{C142BED8-AEAF-449B-9451-48A713C976AD}" type="pres">
      <dgm:prSet presAssocID="{A8C0F654-48BA-469A-8C37-B0437BEC0F45}" presName="accent_2" presStyleCnt="0"/>
      <dgm:spPr/>
    </dgm:pt>
    <dgm:pt modelId="{725F70FA-EF27-45B8-85DF-DD28533E0FA6}" type="pres">
      <dgm:prSet presAssocID="{A8C0F654-48BA-469A-8C37-B0437BEC0F45}" presName="accentRepeatNode" presStyleLbl="solidFgAcc1" presStyleIdx="1" presStyleCnt="6"/>
      <dgm:spPr/>
    </dgm:pt>
    <dgm:pt modelId="{0AC6EC66-849A-4FDA-A0E3-9F7A04DE8FAC}" type="pres">
      <dgm:prSet presAssocID="{62481DC4-F9AF-454D-AFBC-2CAA0BE8E1E8}" presName="text_3" presStyleLbl="node1" presStyleIdx="2" presStyleCnt="6">
        <dgm:presLayoutVars>
          <dgm:bulletEnabled val="1"/>
        </dgm:presLayoutVars>
      </dgm:prSet>
      <dgm:spPr/>
    </dgm:pt>
    <dgm:pt modelId="{5CAE8B99-0E07-4755-AB46-579F7903F8F9}" type="pres">
      <dgm:prSet presAssocID="{62481DC4-F9AF-454D-AFBC-2CAA0BE8E1E8}" presName="accent_3" presStyleCnt="0"/>
      <dgm:spPr/>
    </dgm:pt>
    <dgm:pt modelId="{B5EBA01D-9BF2-45DA-BCCF-8A705249D51E}" type="pres">
      <dgm:prSet presAssocID="{62481DC4-F9AF-454D-AFBC-2CAA0BE8E1E8}" presName="accentRepeatNode" presStyleLbl="solidFgAcc1" presStyleIdx="2" presStyleCnt="6"/>
      <dgm:spPr/>
    </dgm:pt>
    <dgm:pt modelId="{E45C14CC-96A3-4240-8702-C5E8769B7814}" type="pres">
      <dgm:prSet presAssocID="{0C425BCC-E2C7-40AD-A0B5-06E185DCD6B4}" presName="text_4" presStyleLbl="node1" presStyleIdx="3" presStyleCnt="6">
        <dgm:presLayoutVars>
          <dgm:bulletEnabled val="1"/>
        </dgm:presLayoutVars>
      </dgm:prSet>
      <dgm:spPr/>
    </dgm:pt>
    <dgm:pt modelId="{0BEB1301-AA76-487B-9BDC-DE05EFED06D6}" type="pres">
      <dgm:prSet presAssocID="{0C425BCC-E2C7-40AD-A0B5-06E185DCD6B4}" presName="accent_4" presStyleCnt="0"/>
      <dgm:spPr/>
    </dgm:pt>
    <dgm:pt modelId="{6FBFF036-5AE8-40C9-9C0E-67F9D36068B9}" type="pres">
      <dgm:prSet presAssocID="{0C425BCC-E2C7-40AD-A0B5-06E185DCD6B4}" presName="accentRepeatNode" presStyleLbl="solidFgAcc1" presStyleIdx="3" presStyleCnt="6"/>
      <dgm:spPr/>
    </dgm:pt>
    <dgm:pt modelId="{A20D7C82-7166-45F6-A1D9-53C1A378286E}" type="pres">
      <dgm:prSet presAssocID="{F8C7232A-30B0-40D1-96B6-CE729D7219B6}" presName="text_5" presStyleLbl="node1" presStyleIdx="4" presStyleCnt="6">
        <dgm:presLayoutVars>
          <dgm:bulletEnabled val="1"/>
        </dgm:presLayoutVars>
      </dgm:prSet>
      <dgm:spPr/>
    </dgm:pt>
    <dgm:pt modelId="{7D2980E3-2235-484F-BEEC-CF16963F7E44}" type="pres">
      <dgm:prSet presAssocID="{F8C7232A-30B0-40D1-96B6-CE729D7219B6}" presName="accent_5" presStyleCnt="0"/>
      <dgm:spPr/>
    </dgm:pt>
    <dgm:pt modelId="{4019A697-7988-46CC-95BB-797751893F9D}" type="pres">
      <dgm:prSet presAssocID="{F8C7232A-30B0-40D1-96B6-CE729D7219B6}" presName="accentRepeatNode" presStyleLbl="solidFgAcc1" presStyleIdx="4" presStyleCnt="6"/>
      <dgm:spPr/>
    </dgm:pt>
    <dgm:pt modelId="{1F6FAE2C-A619-41C0-A4A4-E5E715A60634}" type="pres">
      <dgm:prSet presAssocID="{CC2DFB43-0B75-4965-B962-7ECA047F1BD3}" presName="text_6" presStyleLbl="node1" presStyleIdx="5" presStyleCnt="6">
        <dgm:presLayoutVars>
          <dgm:bulletEnabled val="1"/>
        </dgm:presLayoutVars>
      </dgm:prSet>
      <dgm:spPr/>
    </dgm:pt>
    <dgm:pt modelId="{53B945FB-82F1-4871-8550-D7CCA674D9AA}" type="pres">
      <dgm:prSet presAssocID="{CC2DFB43-0B75-4965-B962-7ECA047F1BD3}" presName="accent_6" presStyleCnt="0"/>
      <dgm:spPr/>
    </dgm:pt>
    <dgm:pt modelId="{434435D1-C233-4BE9-BB09-684B46126382}" type="pres">
      <dgm:prSet presAssocID="{CC2DFB43-0B75-4965-B962-7ECA047F1BD3}" presName="accentRepeatNode" presStyleLbl="solidFgAcc1" presStyleIdx="5" presStyleCnt="6"/>
      <dgm:spPr/>
    </dgm:pt>
  </dgm:ptLst>
  <dgm:cxnLst>
    <dgm:cxn modelId="{DD67650C-E1BE-400B-9E06-0B37696A261D}" type="presOf" srcId="{CC2DFB43-0B75-4965-B962-7ECA047F1BD3}" destId="{1F6FAE2C-A619-41C0-A4A4-E5E715A60634}" srcOrd="0" destOrd="0" presId="urn:microsoft.com/office/officeart/2008/layout/VerticalCurvedList"/>
    <dgm:cxn modelId="{3A8BF714-D1A7-4D19-97FA-D9BB2FCC94D9}" srcId="{676FD95A-0BAC-4355-B868-5C1781C5CC26}" destId="{CC2DFB43-0B75-4965-B962-7ECA047F1BD3}" srcOrd="5" destOrd="0" parTransId="{37D57BB3-A4E8-4417-A757-6C9565E28F30}" sibTransId="{300309DC-1CE0-4F5D-BC36-3BD2B5376F73}"/>
    <dgm:cxn modelId="{9C1FE32A-BA78-4981-90CE-A562C4DFAA0D}" type="presOf" srcId="{FA0F3DC7-FE9D-430E-8CA0-41C701A3B404}" destId="{31D7CDA4-8223-4FB6-80DB-30D60D69D1FF}" srcOrd="0" destOrd="0" presId="urn:microsoft.com/office/officeart/2008/layout/VerticalCurvedList"/>
    <dgm:cxn modelId="{B6B1C02D-5109-4977-ADA2-267148B4259F}" type="presOf" srcId="{B0A4DED1-DAF9-4035-BC62-4A5D0FE40AE7}" destId="{CFEC1470-CCF1-4ACB-9F98-45DB9E54AB3E}" srcOrd="0" destOrd="0" presId="urn:microsoft.com/office/officeart/2008/layout/VerticalCurvedList"/>
    <dgm:cxn modelId="{FAF3E743-2AB0-4586-9FE2-CF647CDE79C8}" type="presOf" srcId="{A8C0F654-48BA-469A-8C37-B0437BEC0F45}" destId="{03BB6132-C24B-4215-A225-8C3D199806D3}" srcOrd="0" destOrd="0" presId="urn:microsoft.com/office/officeart/2008/layout/VerticalCurvedList"/>
    <dgm:cxn modelId="{27BF9964-A5C0-4B6F-910F-57DA1C88356A}" type="presOf" srcId="{676FD95A-0BAC-4355-B868-5C1781C5CC26}" destId="{A1D9EB77-A584-47AA-96E2-0D40D2E049B1}" srcOrd="0" destOrd="0" presId="urn:microsoft.com/office/officeart/2008/layout/VerticalCurvedList"/>
    <dgm:cxn modelId="{C789A268-5016-4EA4-BFD1-91FAEB405B1E}" srcId="{676FD95A-0BAC-4355-B868-5C1781C5CC26}" destId="{62481DC4-F9AF-454D-AFBC-2CAA0BE8E1E8}" srcOrd="2" destOrd="0" parTransId="{984AD7F0-3564-4E88-8964-F6A65A7D64B3}" sibTransId="{56378F31-B08A-4EE7-BF35-711C1CC06A9F}"/>
    <dgm:cxn modelId="{A4838749-AA1F-455F-8881-F7956220AE82}" srcId="{676FD95A-0BAC-4355-B868-5C1781C5CC26}" destId="{A8C0F654-48BA-469A-8C37-B0437BEC0F45}" srcOrd="1" destOrd="0" parTransId="{2521B900-826B-411F-A6E9-7537125A1D3F}" sibTransId="{A030BE1A-1DC6-49DE-B3CC-69DB57EDE7D8}"/>
    <dgm:cxn modelId="{11E5C571-6310-4805-A950-DF29CA1845E9}" type="presOf" srcId="{F8C7232A-30B0-40D1-96B6-CE729D7219B6}" destId="{A20D7C82-7166-45F6-A1D9-53C1A378286E}" srcOrd="0" destOrd="0" presId="urn:microsoft.com/office/officeart/2008/layout/VerticalCurvedList"/>
    <dgm:cxn modelId="{ACD62157-BE4A-4DC9-9C53-C0C42901ED75}" type="presOf" srcId="{62481DC4-F9AF-454D-AFBC-2CAA0BE8E1E8}" destId="{0AC6EC66-849A-4FDA-A0E3-9F7A04DE8FAC}" srcOrd="0" destOrd="0" presId="urn:microsoft.com/office/officeart/2008/layout/VerticalCurvedList"/>
    <dgm:cxn modelId="{D67D4B79-911D-4531-B025-D01E599C19ED}" srcId="{676FD95A-0BAC-4355-B868-5C1781C5CC26}" destId="{F8C7232A-30B0-40D1-96B6-CE729D7219B6}" srcOrd="4" destOrd="0" parTransId="{7C8520D7-2FB1-42AC-8205-74B62A64459E}" sibTransId="{6F88DD73-DE51-4337-AEA8-289FC1756B9C}"/>
    <dgm:cxn modelId="{0AD2B985-1695-4C4D-9878-E637DB03DB47}" srcId="{676FD95A-0BAC-4355-B868-5C1781C5CC26}" destId="{0C425BCC-E2C7-40AD-A0B5-06E185DCD6B4}" srcOrd="3" destOrd="0" parTransId="{BCDCD016-2138-4FB3-856C-A36AA575CCD7}" sibTransId="{854E46C0-643B-49B8-82B0-D4E5F77D1D2C}"/>
    <dgm:cxn modelId="{D05F2FEF-CD49-4395-AAA8-C6F2BCD61571}" type="presOf" srcId="{0C425BCC-E2C7-40AD-A0B5-06E185DCD6B4}" destId="{E45C14CC-96A3-4240-8702-C5E8769B7814}" srcOrd="0" destOrd="0" presId="urn:microsoft.com/office/officeart/2008/layout/VerticalCurvedList"/>
    <dgm:cxn modelId="{D1EA28FE-F045-4C2E-AA7F-2007776CD885}" srcId="{676FD95A-0BAC-4355-B868-5C1781C5CC26}" destId="{B0A4DED1-DAF9-4035-BC62-4A5D0FE40AE7}" srcOrd="0" destOrd="0" parTransId="{FCE4B45A-72C7-4A6E-8685-19397B93E9F1}" sibTransId="{FA0F3DC7-FE9D-430E-8CA0-41C701A3B404}"/>
    <dgm:cxn modelId="{609E28B3-DE42-4E30-A0EE-802D685B5B9E}" type="presParOf" srcId="{A1D9EB77-A584-47AA-96E2-0D40D2E049B1}" destId="{BF8F03DB-894A-49A6-BE62-E6DEBD24F8C3}" srcOrd="0" destOrd="0" presId="urn:microsoft.com/office/officeart/2008/layout/VerticalCurvedList"/>
    <dgm:cxn modelId="{C7957F27-4979-41D6-B618-EC7A56969B3E}" type="presParOf" srcId="{BF8F03DB-894A-49A6-BE62-E6DEBD24F8C3}" destId="{49DB2A34-AEC2-45DA-AC0D-F91D3DAECBB5}" srcOrd="0" destOrd="0" presId="urn:microsoft.com/office/officeart/2008/layout/VerticalCurvedList"/>
    <dgm:cxn modelId="{97B8D9BD-0E8D-42D9-B187-DEABD30E508D}" type="presParOf" srcId="{49DB2A34-AEC2-45DA-AC0D-F91D3DAECBB5}" destId="{FCC4B760-F918-4E8B-BE6E-E1B7C2D8B7DD}" srcOrd="0" destOrd="0" presId="urn:microsoft.com/office/officeart/2008/layout/VerticalCurvedList"/>
    <dgm:cxn modelId="{0AEFC280-033C-4659-B9A6-BD8213AC52FC}" type="presParOf" srcId="{49DB2A34-AEC2-45DA-AC0D-F91D3DAECBB5}" destId="{31D7CDA4-8223-4FB6-80DB-30D60D69D1FF}" srcOrd="1" destOrd="0" presId="urn:microsoft.com/office/officeart/2008/layout/VerticalCurvedList"/>
    <dgm:cxn modelId="{F029B9ED-4D5A-4C8E-B1C6-4F66C8D84812}" type="presParOf" srcId="{49DB2A34-AEC2-45DA-AC0D-F91D3DAECBB5}" destId="{AB330DA7-5A73-4564-A877-5C098AFBB01C}" srcOrd="2" destOrd="0" presId="urn:microsoft.com/office/officeart/2008/layout/VerticalCurvedList"/>
    <dgm:cxn modelId="{A7716F83-CA94-47B3-959A-AE6B3D6917CD}" type="presParOf" srcId="{49DB2A34-AEC2-45DA-AC0D-F91D3DAECBB5}" destId="{AE0F673F-4754-4924-BD41-D0A5790BCE93}" srcOrd="3" destOrd="0" presId="urn:microsoft.com/office/officeart/2008/layout/VerticalCurvedList"/>
    <dgm:cxn modelId="{616FF494-F8B9-4E56-BEE4-6C8C01AE7D1D}" type="presParOf" srcId="{BF8F03DB-894A-49A6-BE62-E6DEBD24F8C3}" destId="{CFEC1470-CCF1-4ACB-9F98-45DB9E54AB3E}" srcOrd="1" destOrd="0" presId="urn:microsoft.com/office/officeart/2008/layout/VerticalCurvedList"/>
    <dgm:cxn modelId="{F927B0BF-B662-4AEA-959B-AE9CE088B60E}" type="presParOf" srcId="{BF8F03DB-894A-49A6-BE62-E6DEBD24F8C3}" destId="{D1826E44-0100-4D5A-A75E-3802F3A1D4DA}" srcOrd="2" destOrd="0" presId="urn:microsoft.com/office/officeart/2008/layout/VerticalCurvedList"/>
    <dgm:cxn modelId="{4044851A-C958-443D-85E3-C5ED3AFD9A8C}" type="presParOf" srcId="{D1826E44-0100-4D5A-A75E-3802F3A1D4DA}" destId="{CCFCAD53-9C23-4717-8F6F-301B39131482}" srcOrd="0" destOrd="0" presId="urn:microsoft.com/office/officeart/2008/layout/VerticalCurvedList"/>
    <dgm:cxn modelId="{D829FBB3-CF2E-4D47-8F19-94CBD5025141}" type="presParOf" srcId="{BF8F03DB-894A-49A6-BE62-E6DEBD24F8C3}" destId="{03BB6132-C24B-4215-A225-8C3D199806D3}" srcOrd="3" destOrd="0" presId="urn:microsoft.com/office/officeart/2008/layout/VerticalCurvedList"/>
    <dgm:cxn modelId="{E3B021F9-7D74-44F7-98C8-B8BB783B439F}" type="presParOf" srcId="{BF8F03DB-894A-49A6-BE62-E6DEBD24F8C3}" destId="{C142BED8-AEAF-449B-9451-48A713C976AD}" srcOrd="4" destOrd="0" presId="urn:microsoft.com/office/officeart/2008/layout/VerticalCurvedList"/>
    <dgm:cxn modelId="{4F342734-10F5-4067-A7CA-6404F0C2A4AE}" type="presParOf" srcId="{C142BED8-AEAF-449B-9451-48A713C976AD}" destId="{725F70FA-EF27-45B8-85DF-DD28533E0FA6}" srcOrd="0" destOrd="0" presId="urn:microsoft.com/office/officeart/2008/layout/VerticalCurvedList"/>
    <dgm:cxn modelId="{ECD63869-11AF-444E-9A96-41BF7A3FDAC1}" type="presParOf" srcId="{BF8F03DB-894A-49A6-BE62-E6DEBD24F8C3}" destId="{0AC6EC66-849A-4FDA-A0E3-9F7A04DE8FAC}" srcOrd="5" destOrd="0" presId="urn:microsoft.com/office/officeart/2008/layout/VerticalCurvedList"/>
    <dgm:cxn modelId="{49888EBE-877B-4C3F-B7CC-626FB4AC7FC4}" type="presParOf" srcId="{BF8F03DB-894A-49A6-BE62-E6DEBD24F8C3}" destId="{5CAE8B99-0E07-4755-AB46-579F7903F8F9}" srcOrd="6" destOrd="0" presId="urn:microsoft.com/office/officeart/2008/layout/VerticalCurvedList"/>
    <dgm:cxn modelId="{C41E3466-031F-403E-AC02-50DA17E1AA67}" type="presParOf" srcId="{5CAE8B99-0E07-4755-AB46-579F7903F8F9}" destId="{B5EBA01D-9BF2-45DA-BCCF-8A705249D51E}" srcOrd="0" destOrd="0" presId="urn:microsoft.com/office/officeart/2008/layout/VerticalCurvedList"/>
    <dgm:cxn modelId="{5992BFE8-52C7-4504-8E45-9B25672CB802}" type="presParOf" srcId="{BF8F03DB-894A-49A6-BE62-E6DEBD24F8C3}" destId="{E45C14CC-96A3-4240-8702-C5E8769B7814}" srcOrd="7" destOrd="0" presId="urn:microsoft.com/office/officeart/2008/layout/VerticalCurvedList"/>
    <dgm:cxn modelId="{C54934DA-E0E6-4682-BD7F-962779351052}" type="presParOf" srcId="{BF8F03DB-894A-49A6-BE62-E6DEBD24F8C3}" destId="{0BEB1301-AA76-487B-9BDC-DE05EFED06D6}" srcOrd="8" destOrd="0" presId="urn:microsoft.com/office/officeart/2008/layout/VerticalCurvedList"/>
    <dgm:cxn modelId="{B7505488-C05D-4718-B51F-B83405848695}" type="presParOf" srcId="{0BEB1301-AA76-487B-9BDC-DE05EFED06D6}" destId="{6FBFF036-5AE8-40C9-9C0E-67F9D36068B9}" srcOrd="0" destOrd="0" presId="urn:microsoft.com/office/officeart/2008/layout/VerticalCurvedList"/>
    <dgm:cxn modelId="{EA87D591-E307-413E-88BC-FB579C7750F0}" type="presParOf" srcId="{BF8F03DB-894A-49A6-BE62-E6DEBD24F8C3}" destId="{A20D7C82-7166-45F6-A1D9-53C1A378286E}" srcOrd="9" destOrd="0" presId="urn:microsoft.com/office/officeart/2008/layout/VerticalCurvedList"/>
    <dgm:cxn modelId="{CD49FF7E-12CE-4907-8D03-4B985CAD93BB}" type="presParOf" srcId="{BF8F03DB-894A-49A6-BE62-E6DEBD24F8C3}" destId="{7D2980E3-2235-484F-BEEC-CF16963F7E44}" srcOrd="10" destOrd="0" presId="urn:microsoft.com/office/officeart/2008/layout/VerticalCurvedList"/>
    <dgm:cxn modelId="{5E1E81BC-007D-48C4-87B5-272FFC3EA6A0}" type="presParOf" srcId="{7D2980E3-2235-484F-BEEC-CF16963F7E44}" destId="{4019A697-7988-46CC-95BB-797751893F9D}" srcOrd="0" destOrd="0" presId="urn:microsoft.com/office/officeart/2008/layout/VerticalCurvedList"/>
    <dgm:cxn modelId="{4BD2D1A1-B86F-48F6-AE82-1B29B8CD5824}" type="presParOf" srcId="{BF8F03DB-894A-49A6-BE62-E6DEBD24F8C3}" destId="{1F6FAE2C-A619-41C0-A4A4-E5E715A60634}" srcOrd="11" destOrd="0" presId="urn:microsoft.com/office/officeart/2008/layout/VerticalCurvedList"/>
    <dgm:cxn modelId="{80887E09-B89D-4D33-8529-53A3B2EC4A39}" type="presParOf" srcId="{BF8F03DB-894A-49A6-BE62-E6DEBD24F8C3}" destId="{53B945FB-82F1-4871-8550-D7CCA674D9AA}" srcOrd="12" destOrd="0" presId="urn:microsoft.com/office/officeart/2008/layout/VerticalCurvedList"/>
    <dgm:cxn modelId="{30F31AA6-B927-46CF-8789-19628E344396}" type="presParOf" srcId="{53B945FB-82F1-4871-8550-D7CCA674D9AA}" destId="{434435D1-C233-4BE9-BB09-684B4612638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76FD95A-0BAC-4355-B868-5C1781C5CC26}" type="doc">
      <dgm:prSet loTypeId="urn:microsoft.com/office/officeart/2008/layout/VerticalCurvedList" loCatId="list" qsTypeId="urn:microsoft.com/office/officeart/2005/8/quickstyle/simple3" qsCatId="simple" csTypeId="urn:microsoft.com/office/officeart/2005/8/colors/accent1_1" csCatId="accent1" phldr="1"/>
      <dgm:spPr/>
      <dgm:t>
        <a:bodyPr/>
        <a:lstStyle/>
        <a:p>
          <a:endParaRPr lang="es-EC"/>
        </a:p>
      </dgm:t>
    </dgm:pt>
    <dgm:pt modelId="{B0A4DED1-DAF9-4035-BC62-4A5D0FE40AE7}">
      <dgm:prSet phldrT="[Texto]" custT="1"/>
      <dgm:spPr/>
      <dgm:t>
        <a:bodyPr/>
        <a:lstStyle/>
        <a:p>
          <a:r>
            <a:rPr lang="es-EC" sz="1400" dirty="0">
              <a:latin typeface="Segoe UI" panose="020B0502040204020203" pitchFamily="34" charset="0"/>
              <a:cs typeface="Segoe UI" panose="020B0502040204020203" pitchFamily="34" charset="0"/>
            </a:rPr>
            <a:t>Mayor apoyo por parte del GAD parroquial</a:t>
          </a:r>
        </a:p>
      </dgm:t>
    </dgm:pt>
    <dgm:pt modelId="{FCE4B45A-72C7-4A6E-8685-19397B93E9F1}" type="parTrans" cxnId="{D1EA28FE-F045-4C2E-AA7F-2007776CD885}">
      <dgm:prSet/>
      <dgm:spPr/>
      <dgm:t>
        <a:bodyPr/>
        <a:lstStyle/>
        <a:p>
          <a:endParaRPr lang="es-EC" sz="2400"/>
        </a:p>
      </dgm:t>
    </dgm:pt>
    <dgm:pt modelId="{FA0F3DC7-FE9D-430E-8CA0-41C701A3B404}" type="sibTrans" cxnId="{D1EA28FE-F045-4C2E-AA7F-2007776CD885}">
      <dgm:prSet/>
      <dgm:spPr/>
      <dgm:t>
        <a:bodyPr/>
        <a:lstStyle/>
        <a:p>
          <a:endParaRPr lang="es-EC" sz="2400"/>
        </a:p>
      </dgm:t>
    </dgm:pt>
    <dgm:pt modelId="{A8C0F654-48BA-469A-8C37-B0437BEC0F45}">
      <dgm:prSet phldrT="[Texto]" custT="1"/>
      <dgm:spPr/>
      <dgm:t>
        <a:bodyPr/>
        <a:lstStyle/>
        <a:p>
          <a:r>
            <a:rPr lang="es-EC" sz="1400" dirty="0">
              <a:latin typeface="Segoe UI" panose="020B0502040204020203" pitchFamily="34" charset="0"/>
              <a:cs typeface="Segoe UI" panose="020B0502040204020203" pitchFamily="34" charset="0"/>
            </a:rPr>
            <a:t>Nayón es considerado como un lugar de paso</a:t>
          </a:r>
        </a:p>
      </dgm:t>
    </dgm:pt>
    <dgm:pt modelId="{2521B900-826B-411F-A6E9-7537125A1D3F}" type="parTrans" cxnId="{A4838749-AA1F-455F-8881-F7956220AE82}">
      <dgm:prSet/>
      <dgm:spPr/>
      <dgm:t>
        <a:bodyPr/>
        <a:lstStyle/>
        <a:p>
          <a:endParaRPr lang="es-EC" sz="2400"/>
        </a:p>
      </dgm:t>
    </dgm:pt>
    <dgm:pt modelId="{A030BE1A-1DC6-49DE-B3CC-69DB57EDE7D8}" type="sibTrans" cxnId="{A4838749-AA1F-455F-8881-F7956220AE82}">
      <dgm:prSet/>
      <dgm:spPr/>
      <dgm:t>
        <a:bodyPr/>
        <a:lstStyle/>
        <a:p>
          <a:endParaRPr lang="es-EC" sz="2400"/>
        </a:p>
      </dgm:t>
    </dgm:pt>
    <dgm:pt modelId="{62481DC4-F9AF-454D-AFBC-2CAA0BE8E1E8}">
      <dgm:prSet phldrT="[Texto]" custT="1"/>
      <dgm:spPr/>
      <dgm:t>
        <a:bodyPr/>
        <a:lstStyle/>
        <a:p>
          <a:r>
            <a:rPr lang="es-EC" sz="1400" dirty="0">
              <a:latin typeface="Segoe UI" panose="020B0502040204020203" pitchFamily="34" charset="0"/>
              <a:cs typeface="Segoe UI" panose="020B0502040204020203" pitchFamily="34" charset="0"/>
            </a:rPr>
            <a:t>Predisposición para participar en proyectos que impulsen al turismo</a:t>
          </a:r>
        </a:p>
      </dgm:t>
    </dgm:pt>
    <dgm:pt modelId="{984AD7F0-3564-4E88-8964-F6A65A7D64B3}" type="parTrans" cxnId="{C789A268-5016-4EA4-BFD1-91FAEB405B1E}">
      <dgm:prSet/>
      <dgm:spPr/>
      <dgm:t>
        <a:bodyPr/>
        <a:lstStyle/>
        <a:p>
          <a:endParaRPr lang="es-EC" sz="2400"/>
        </a:p>
      </dgm:t>
    </dgm:pt>
    <dgm:pt modelId="{56378F31-B08A-4EE7-BF35-711C1CC06A9F}" type="sibTrans" cxnId="{C789A268-5016-4EA4-BFD1-91FAEB405B1E}">
      <dgm:prSet/>
      <dgm:spPr/>
      <dgm:t>
        <a:bodyPr/>
        <a:lstStyle/>
        <a:p>
          <a:endParaRPr lang="es-EC" sz="2400"/>
        </a:p>
      </dgm:t>
    </dgm:pt>
    <dgm:pt modelId="{278771C3-A9CA-4952-A998-968CD130EF33}">
      <dgm:prSet phldrT="[Texto]" custT="1"/>
      <dgm:spPr/>
      <dgm:t>
        <a:bodyPr/>
        <a:lstStyle/>
        <a:p>
          <a:r>
            <a:rPr lang="es-EC" sz="1400" dirty="0">
              <a:latin typeface="Segoe UI" panose="020B0502040204020203" pitchFamily="34" charset="0"/>
              <a:cs typeface="Segoe UI" panose="020B0502040204020203" pitchFamily="34" charset="0"/>
            </a:rPr>
            <a:t>La pandemia para algunos se convirtió en una oportunidad y para otros en perdidas</a:t>
          </a:r>
        </a:p>
      </dgm:t>
    </dgm:pt>
    <dgm:pt modelId="{4C17BE9A-86AA-4804-BBCD-1C5D55B7610C}" type="parTrans" cxnId="{B42A56B1-2C3B-4742-B9BA-69D687D084F5}">
      <dgm:prSet/>
      <dgm:spPr/>
      <dgm:t>
        <a:bodyPr/>
        <a:lstStyle/>
        <a:p>
          <a:endParaRPr lang="es-EC" sz="2400"/>
        </a:p>
      </dgm:t>
    </dgm:pt>
    <dgm:pt modelId="{1540B23D-6915-4450-8E52-FC69C09D89F8}" type="sibTrans" cxnId="{B42A56B1-2C3B-4742-B9BA-69D687D084F5}">
      <dgm:prSet/>
      <dgm:spPr/>
      <dgm:t>
        <a:bodyPr/>
        <a:lstStyle/>
        <a:p>
          <a:endParaRPr lang="es-EC" sz="2400"/>
        </a:p>
      </dgm:t>
    </dgm:pt>
    <dgm:pt modelId="{6DDDF834-DC93-4EEE-967C-B2EDB8A87DAB}">
      <dgm:prSet phldrT="[Texto]" custT="1"/>
      <dgm:spPr/>
      <dgm:t>
        <a:bodyPr/>
        <a:lstStyle/>
        <a:p>
          <a:r>
            <a:rPr lang="es-EC" sz="1400" dirty="0">
              <a:latin typeface="Segoe UI" panose="020B0502040204020203" pitchFamily="34" charset="0"/>
              <a:cs typeface="Segoe UI" panose="020B0502040204020203" pitchFamily="34" charset="0"/>
            </a:rPr>
            <a:t>Mayor afluencia de visitantes en Julio y Agosto</a:t>
          </a:r>
        </a:p>
      </dgm:t>
    </dgm:pt>
    <dgm:pt modelId="{993DCC00-E614-4045-8E54-5FD04700F537}" type="parTrans" cxnId="{C1D8242A-E98B-4496-AD53-FD602DBF55AF}">
      <dgm:prSet/>
      <dgm:spPr/>
      <dgm:t>
        <a:bodyPr/>
        <a:lstStyle/>
        <a:p>
          <a:endParaRPr lang="es-EC" sz="2400"/>
        </a:p>
      </dgm:t>
    </dgm:pt>
    <dgm:pt modelId="{ED246E60-5B74-485D-8FF7-7A526C1B7868}" type="sibTrans" cxnId="{C1D8242A-E98B-4496-AD53-FD602DBF55AF}">
      <dgm:prSet/>
      <dgm:spPr/>
      <dgm:t>
        <a:bodyPr/>
        <a:lstStyle/>
        <a:p>
          <a:endParaRPr lang="es-EC" sz="2400"/>
        </a:p>
      </dgm:t>
    </dgm:pt>
    <dgm:pt modelId="{E4D640C0-3881-4904-A228-2E59359CE03C}">
      <dgm:prSet phldrT="[Texto]" custT="1"/>
      <dgm:spPr/>
      <dgm:t>
        <a:bodyPr/>
        <a:lstStyle/>
        <a:p>
          <a:r>
            <a:rPr lang="es-EC" sz="1400" dirty="0">
              <a:latin typeface="Segoe UI" panose="020B0502040204020203" pitchFamily="34" charset="0"/>
              <a:cs typeface="Segoe UI" panose="020B0502040204020203" pitchFamily="34" charset="0"/>
            </a:rPr>
            <a:t>El personal no cuenta con estudios académicos relacionados con turismo</a:t>
          </a:r>
        </a:p>
      </dgm:t>
    </dgm:pt>
    <dgm:pt modelId="{047B9A1B-AE61-4C71-B6CA-DB50ADA55E80}" type="parTrans" cxnId="{D383D4DB-9149-4601-A5F8-B70A5FA1E7ED}">
      <dgm:prSet/>
      <dgm:spPr/>
      <dgm:t>
        <a:bodyPr/>
        <a:lstStyle/>
        <a:p>
          <a:endParaRPr lang="es-EC" sz="2400"/>
        </a:p>
      </dgm:t>
    </dgm:pt>
    <dgm:pt modelId="{A68C9EE8-D31E-487A-8084-55CA51DC8496}" type="sibTrans" cxnId="{D383D4DB-9149-4601-A5F8-B70A5FA1E7ED}">
      <dgm:prSet/>
      <dgm:spPr/>
      <dgm:t>
        <a:bodyPr/>
        <a:lstStyle/>
        <a:p>
          <a:endParaRPr lang="es-EC" sz="2400"/>
        </a:p>
      </dgm:t>
    </dgm:pt>
    <dgm:pt modelId="{A1D9EB77-A584-47AA-96E2-0D40D2E049B1}" type="pres">
      <dgm:prSet presAssocID="{676FD95A-0BAC-4355-B868-5C1781C5CC26}" presName="Name0" presStyleCnt="0">
        <dgm:presLayoutVars>
          <dgm:chMax val="7"/>
          <dgm:chPref val="7"/>
          <dgm:dir/>
        </dgm:presLayoutVars>
      </dgm:prSet>
      <dgm:spPr/>
    </dgm:pt>
    <dgm:pt modelId="{BF8F03DB-894A-49A6-BE62-E6DEBD24F8C3}" type="pres">
      <dgm:prSet presAssocID="{676FD95A-0BAC-4355-B868-5C1781C5CC26}" presName="Name1" presStyleCnt="0"/>
      <dgm:spPr/>
    </dgm:pt>
    <dgm:pt modelId="{49DB2A34-AEC2-45DA-AC0D-F91D3DAECBB5}" type="pres">
      <dgm:prSet presAssocID="{676FD95A-0BAC-4355-B868-5C1781C5CC26}" presName="cycle" presStyleCnt="0"/>
      <dgm:spPr/>
    </dgm:pt>
    <dgm:pt modelId="{FCC4B760-F918-4E8B-BE6E-E1B7C2D8B7DD}" type="pres">
      <dgm:prSet presAssocID="{676FD95A-0BAC-4355-B868-5C1781C5CC26}" presName="srcNode" presStyleLbl="node1" presStyleIdx="0" presStyleCnt="6"/>
      <dgm:spPr/>
    </dgm:pt>
    <dgm:pt modelId="{31D7CDA4-8223-4FB6-80DB-30D60D69D1FF}" type="pres">
      <dgm:prSet presAssocID="{676FD95A-0BAC-4355-B868-5C1781C5CC26}" presName="conn" presStyleLbl="parChTrans1D2" presStyleIdx="0" presStyleCnt="1"/>
      <dgm:spPr/>
    </dgm:pt>
    <dgm:pt modelId="{AB330DA7-5A73-4564-A877-5C098AFBB01C}" type="pres">
      <dgm:prSet presAssocID="{676FD95A-0BAC-4355-B868-5C1781C5CC26}" presName="extraNode" presStyleLbl="node1" presStyleIdx="0" presStyleCnt="6"/>
      <dgm:spPr/>
    </dgm:pt>
    <dgm:pt modelId="{AE0F673F-4754-4924-BD41-D0A5790BCE93}" type="pres">
      <dgm:prSet presAssocID="{676FD95A-0BAC-4355-B868-5C1781C5CC26}" presName="dstNode" presStyleLbl="node1" presStyleIdx="0" presStyleCnt="6"/>
      <dgm:spPr/>
    </dgm:pt>
    <dgm:pt modelId="{CFEC1470-CCF1-4ACB-9F98-45DB9E54AB3E}" type="pres">
      <dgm:prSet presAssocID="{B0A4DED1-DAF9-4035-BC62-4A5D0FE40AE7}" presName="text_1" presStyleLbl="node1" presStyleIdx="0" presStyleCnt="6">
        <dgm:presLayoutVars>
          <dgm:bulletEnabled val="1"/>
        </dgm:presLayoutVars>
      </dgm:prSet>
      <dgm:spPr/>
    </dgm:pt>
    <dgm:pt modelId="{D1826E44-0100-4D5A-A75E-3802F3A1D4DA}" type="pres">
      <dgm:prSet presAssocID="{B0A4DED1-DAF9-4035-BC62-4A5D0FE40AE7}" presName="accent_1" presStyleCnt="0"/>
      <dgm:spPr/>
    </dgm:pt>
    <dgm:pt modelId="{CCFCAD53-9C23-4717-8F6F-301B39131482}" type="pres">
      <dgm:prSet presAssocID="{B0A4DED1-DAF9-4035-BC62-4A5D0FE40AE7}" presName="accentRepeatNode" presStyleLbl="solidFgAcc1" presStyleIdx="0" presStyleCnt="6"/>
      <dgm:spPr/>
    </dgm:pt>
    <dgm:pt modelId="{463BCD31-94E5-4737-BDE1-F0D99127D70B}" type="pres">
      <dgm:prSet presAssocID="{6DDDF834-DC93-4EEE-967C-B2EDB8A87DAB}" presName="text_2" presStyleLbl="node1" presStyleIdx="1" presStyleCnt="6">
        <dgm:presLayoutVars>
          <dgm:bulletEnabled val="1"/>
        </dgm:presLayoutVars>
      </dgm:prSet>
      <dgm:spPr/>
    </dgm:pt>
    <dgm:pt modelId="{99BE3990-8BC2-4DEE-9A63-C3C631D4078F}" type="pres">
      <dgm:prSet presAssocID="{6DDDF834-DC93-4EEE-967C-B2EDB8A87DAB}" presName="accent_2" presStyleCnt="0"/>
      <dgm:spPr/>
    </dgm:pt>
    <dgm:pt modelId="{C36FEDB5-83CB-4684-AE0B-7048B52FED6C}" type="pres">
      <dgm:prSet presAssocID="{6DDDF834-DC93-4EEE-967C-B2EDB8A87DAB}" presName="accentRepeatNode" presStyleLbl="solidFgAcc1" presStyleIdx="1" presStyleCnt="6"/>
      <dgm:spPr/>
    </dgm:pt>
    <dgm:pt modelId="{21F416EC-9C0E-4261-95F3-8B93154EE510}" type="pres">
      <dgm:prSet presAssocID="{A8C0F654-48BA-469A-8C37-B0437BEC0F45}" presName="text_3" presStyleLbl="node1" presStyleIdx="2" presStyleCnt="6">
        <dgm:presLayoutVars>
          <dgm:bulletEnabled val="1"/>
        </dgm:presLayoutVars>
      </dgm:prSet>
      <dgm:spPr/>
    </dgm:pt>
    <dgm:pt modelId="{743CCCE0-C7A4-4292-B0E7-2FDC0FA6AFD1}" type="pres">
      <dgm:prSet presAssocID="{A8C0F654-48BA-469A-8C37-B0437BEC0F45}" presName="accent_3" presStyleCnt="0"/>
      <dgm:spPr/>
    </dgm:pt>
    <dgm:pt modelId="{725F70FA-EF27-45B8-85DF-DD28533E0FA6}" type="pres">
      <dgm:prSet presAssocID="{A8C0F654-48BA-469A-8C37-B0437BEC0F45}" presName="accentRepeatNode" presStyleLbl="solidFgAcc1" presStyleIdx="2" presStyleCnt="6"/>
      <dgm:spPr/>
    </dgm:pt>
    <dgm:pt modelId="{C578F90F-1819-4EA2-80BE-63FE263939B1}" type="pres">
      <dgm:prSet presAssocID="{62481DC4-F9AF-454D-AFBC-2CAA0BE8E1E8}" presName="text_4" presStyleLbl="node1" presStyleIdx="3" presStyleCnt="6">
        <dgm:presLayoutVars>
          <dgm:bulletEnabled val="1"/>
        </dgm:presLayoutVars>
      </dgm:prSet>
      <dgm:spPr/>
    </dgm:pt>
    <dgm:pt modelId="{4913E930-2912-453D-A164-16BC016B86A1}" type="pres">
      <dgm:prSet presAssocID="{62481DC4-F9AF-454D-AFBC-2CAA0BE8E1E8}" presName="accent_4" presStyleCnt="0"/>
      <dgm:spPr/>
    </dgm:pt>
    <dgm:pt modelId="{B5EBA01D-9BF2-45DA-BCCF-8A705249D51E}" type="pres">
      <dgm:prSet presAssocID="{62481DC4-F9AF-454D-AFBC-2CAA0BE8E1E8}" presName="accentRepeatNode" presStyleLbl="solidFgAcc1" presStyleIdx="3" presStyleCnt="6"/>
      <dgm:spPr/>
    </dgm:pt>
    <dgm:pt modelId="{72AD93E1-3C02-408B-95A9-2F5ADD90E3F6}" type="pres">
      <dgm:prSet presAssocID="{E4D640C0-3881-4904-A228-2E59359CE03C}" presName="text_5" presStyleLbl="node1" presStyleIdx="4" presStyleCnt="6">
        <dgm:presLayoutVars>
          <dgm:bulletEnabled val="1"/>
        </dgm:presLayoutVars>
      </dgm:prSet>
      <dgm:spPr/>
    </dgm:pt>
    <dgm:pt modelId="{2A822C35-F55D-4B77-A0AA-EF54CAA8BA50}" type="pres">
      <dgm:prSet presAssocID="{E4D640C0-3881-4904-A228-2E59359CE03C}" presName="accent_5" presStyleCnt="0"/>
      <dgm:spPr/>
    </dgm:pt>
    <dgm:pt modelId="{7EDBCB88-D1CC-4E3B-A764-E70FF7419EFC}" type="pres">
      <dgm:prSet presAssocID="{E4D640C0-3881-4904-A228-2E59359CE03C}" presName="accentRepeatNode" presStyleLbl="solidFgAcc1" presStyleIdx="4" presStyleCnt="6"/>
      <dgm:spPr/>
    </dgm:pt>
    <dgm:pt modelId="{37D56EBC-2C2D-4D3C-97DE-715A6ECB3270}" type="pres">
      <dgm:prSet presAssocID="{278771C3-A9CA-4952-A998-968CD130EF33}" presName="text_6" presStyleLbl="node1" presStyleIdx="5" presStyleCnt="6">
        <dgm:presLayoutVars>
          <dgm:bulletEnabled val="1"/>
        </dgm:presLayoutVars>
      </dgm:prSet>
      <dgm:spPr/>
    </dgm:pt>
    <dgm:pt modelId="{07BD563A-768B-4EE7-98EE-15882DF8DFC4}" type="pres">
      <dgm:prSet presAssocID="{278771C3-A9CA-4952-A998-968CD130EF33}" presName="accent_6" presStyleCnt="0"/>
      <dgm:spPr/>
    </dgm:pt>
    <dgm:pt modelId="{6AC49CE7-8628-49B4-94A3-79BC0C683825}" type="pres">
      <dgm:prSet presAssocID="{278771C3-A9CA-4952-A998-968CD130EF33}" presName="accentRepeatNode" presStyleLbl="solidFgAcc1" presStyleIdx="5" presStyleCnt="6"/>
      <dgm:spPr/>
    </dgm:pt>
  </dgm:ptLst>
  <dgm:cxnLst>
    <dgm:cxn modelId="{C1D8242A-E98B-4496-AD53-FD602DBF55AF}" srcId="{676FD95A-0BAC-4355-B868-5C1781C5CC26}" destId="{6DDDF834-DC93-4EEE-967C-B2EDB8A87DAB}" srcOrd="1" destOrd="0" parTransId="{993DCC00-E614-4045-8E54-5FD04700F537}" sibTransId="{ED246E60-5B74-485D-8FF7-7A526C1B7868}"/>
    <dgm:cxn modelId="{9C1FE32A-BA78-4981-90CE-A562C4DFAA0D}" type="presOf" srcId="{FA0F3DC7-FE9D-430E-8CA0-41C701A3B404}" destId="{31D7CDA4-8223-4FB6-80DB-30D60D69D1FF}" srcOrd="0" destOrd="0" presId="urn:microsoft.com/office/officeart/2008/layout/VerticalCurvedList"/>
    <dgm:cxn modelId="{B6B1C02D-5109-4977-ADA2-267148B4259F}" type="presOf" srcId="{B0A4DED1-DAF9-4035-BC62-4A5D0FE40AE7}" destId="{CFEC1470-CCF1-4ACB-9F98-45DB9E54AB3E}" srcOrd="0" destOrd="0" presId="urn:microsoft.com/office/officeart/2008/layout/VerticalCurvedList"/>
    <dgm:cxn modelId="{27BF9964-A5C0-4B6F-910F-57DA1C88356A}" type="presOf" srcId="{676FD95A-0BAC-4355-B868-5C1781C5CC26}" destId="{A1D9EB77-A584-47AA-96E2-0D40D2E049B1}" srcOrd="0" destOrd="0" presId="urn:microsoft.com/office/officeart/2008/layout/VerticalCurvedList"/>
    <dgm:cxn modelId="{C789A268-5016-4EA4-BFD1-91FAEB405B1E}" srcId="{676FD95A-0BAC-4355-B868-5C1781C5CC26}" destId="{62481DC4-F9AF-454D-AFBC-2CAA0BE8E1E8}" srcOrd="3" destOrd="0" parTransId="{984AD7F0-3564-4E88-8964-F6A65A7D64B3}" sibTransId="{56378F31-B08A-4EE7-BF35-711C1CC06A9F}"/>
    <dgm:cxn modelId="{A4838749-AA1F-455F-8881-F7956220AE82}" srcId="{676FD95A-0BAC-4355-B868-5C1781C5CC26}" destId="{A8C0F654-48BA-469A-8C37-B0437BEC0F45}" srcOrd="2" destOrd="0" parTransId="{2521B900-826B-411F-A6E9-7537125A1D3F}" sibTransId="{A030BE1A-1DC6-49DE-B3CC-69DB57EDE7D8}"/>
    <dgm:cxn modelId="{3849A0AD-E97A-4E9F-BA96-127376DB3F09}" type="presOf" srcId="{278771C3-A9CA-4952-A998-968CD130EF33}" destId="{37D56EBC-2C2D-4D3C-97DE-715A6ECB3270}" srcOrd="0" destOrd="0" presId="urn:microsoft.com/office/officeart/2008/layout/VerticalCurvedList"/>
    <dgm:cxn modelId="{B166D9AF-5390-46E3-B4AB-A87F1367D9CA}" type="presOf" srcId="{E4D640C0-3881-4904-A228-2E59359CE03C}" destId="{72AD93E1-3C02-408B-95A9-2F5ADD90E3F6}" srcOrd="0" destOrd="0" presId="urn:microsoft.com/office/officeart/2008/layout/VerticalCurvedList"/>
    <dgm:cxn modelId="{B42A56B1-2C3B-4742-B9BA-69D687D084F5}" srcId="{676FD95A-0BAC-4355-B868-5C1781C5CC26}" destId="{278771C3-A9CA-4952-A998-968CD130EF33}" srcOrd="5" destOrd="0" parTransId="{4C17BE9A-86AA-4804-BBCD-1C5D55B7610C}" sibTransId="{1540B23D-6915-4450-8E52-FC69C09D89F8}"/>
    <dgm:cxn modelId="{912CDFB1-83DA-46C1-A9D5-075772EB55CD}" type="presOf" srcId="{6DDDF834-DC93-4EEE-967C-B2EDB8A87DAB}" destId="{463BCD31-94E5-4737-BDE1-F0D99127D70B}" srcOrd="0" destOrd="0" presId="urn:microsoft.com/office/officeart/2008/layout/VerticalCurvedList"/>
    <dgm:cxn modelId="{D383D4DB-9149-4601-A5F8-B70A5FA1E7ED}" srcId="{676FD95A-0BAC-4355-B868-5C1781C5CC26}" destId="{E4D640C0-3881-4904-A228-2E59359CE03C}" srcOrd="4" destOrd="0" parTransId="{047B9A1B-AE61-4C71-B6CA-DB50ADA55E80}" sibTransId="{A68C9EE8-D31E-487A-8084-55CA51DC8496}"/>
    <dgm:cxn modelId="{07A940DD-A80F-4610-9897-5C06F40BD77C}" type="presOf" srcId="{A8C0F654-48BA-469A-8C37-B0437BEC0F45}" destId="{21F416EC-9C0E-4261-95F3-8B93154EE510}" srcOrd="0" destOrd="0" presId="urn:microsoft.com/office/officeart/2008/layout/VerticalCurvedList"/>
    <dgm:cxn modelId="{F18AFEF4-E286-49F4-BD2A-B71D987FA5AB}" type="presOf" srcId="{62481DC4-F9AF-454D-AFBC-2CAA0BE8E1E8}" destId="{C578F90F-1819-4EA2-80BE-63FE263939B1}" srcOrd="0" destOrd="0" presId="urn:microsoft.com/office/officeart/2008/layout/VerticalCurvedList"/>
    <dgm:cxn modelId="{D1EA28FE-F045-4C2E-AA7F-2007776CD885}" srcId="{676FD95A-0BAC-4355-B868-5C1781C5CC26}" destId="{B0A4DED1-DAF9-4035-BC62-4A5D0FE40AE7}" srcOrd="0" destOrd="0" parTransId="{FCE4B45A-72C7-4A6E-8685-19397B93E9F1}" sibTransId="{FA0F3DC7-FE9D-430E-8CA0-41C701A3B404}"/>
    <dgm:cxn modelId="{609E28B3-DE42-4E30-A0EE-802D685B5B9E}" type="presParOf" srcId="{A1D9EB77-A584-47AA-96E2-0D40D2E049B1}" destId="{BF8F03DB-894A-49A6-BE62-E6DEBD24F8C3}" srcOrd="0" destOrd="0" presId="urn:microsoft.com/office/officeart/2008/layout/VerticalCurvedList"/>
    <dgm:cxn modelId="{C7957F27-4979-41D6-B618-EC7A56969B3E}" type="presParOf" srcId="{BF8F03DB-894A-49A6-BE62-E6DEBD24F8C3}" destId="{49DB2A34-AEC2-45DA-AC0D-F91D3DAECBB5}" srcOrd="0" destOrd="0" presId="urn:microsoft.com/office/officeart/2008/layout/VerticalCurvedList"/>
    <dgm:cxn modelId="{97B8D9BD-0E8D-42D9-B187-DEABD30E508D}" type="presParOf" srcId="{49DB2A34-AEC2-45DA-AC0D-F91D3DAECBB5}" destId="{FCC4B760-F918-4E8B-BE6E-E1B7C2D8B7DD}" srcOrd="0" destOrd="0" presId="urn:microsoft.com/office/officeart/2008/layout/VerticalCurvedList"/>
    <dgm:cxn modelId="{0AEFC280-033C-4659-B9A6-BD8213AC52FC}" type="presParOf" srcId="{49DB2A34-AEC2-45DA-AC0D-F91D3DAECBB5}" destId="{31D7CDA4-8223-4FB6-80DB-30D60D69D1FF}" srcOrd="1" destOrd="0" presId="urn:microsoft.com/office/officeart/2008/layout/VerticalCurvedList"/>
    <dgm:cxn modelId="{F029B9ED-4D5A-4C8E-B1C6-4F66C8D84812}" type="presParOf" srcId="{49DB2A34-AEC2-45DA-AC0D-F91D3DAECBB5}" destId="{AB330DA7-5A73-4564-A877-5C098AFBB01C}" srcOrd="2" destOrd="0" presId="urn:microsoft.com/office/officeart/2008/layout/VerticalCurvedList"/>
    <dgm:cxn modelId="{A7716F83-CA94-47B3-959A-AE6B3D6917CD}" type="presParOf" srcId="{49DB2A34-AEC2-45DA-AC0D-F91D3DAECBB5}" destId="{AE0F673F-4754-4924-BD41-D0A5790BCE93}" srcOrd="3" destOrd="0" presId="urn:microsoft.com/office/officeart/2008/layout/VerticalCurvedList"/>
    <dgm:cxn modelId="{616FF494-F8B9-4E56-BEE4-6C8C01AE7D1D}" type="presParOf" srcId="{BF8F03DB-894A-49A6-BE62-E6DEBD24F8C3}" destId="{CFEC1470-CCF1-4ACB-9F98-45DB9E54AB3E}" srcOrd="1" destOrd="0" presId="urn:microsoft.com/office/officeart/2008/layout/VerticalCurvedList"/>
    <dgm:cxn modelId="{F927B0BF-B662-4AEA-959B-AE9CE088B60E}" type="presParOf" srcId="{BF8F03DB-894A-49A6-BE62-E6DEBD24F8C3}" destId="{D1826E44-0100-4D5A-A75E-3802F3A1D4DA}" srcOrd="2" destOrd="0" presId="urn:microsoft.com/office/officeart/2008/layout/VerticalCurvedList"/>
    <dgm:cxn modelId="{4044851A-C958-443D-85E3-C5ED3AFD9A8C}" type="presParOf" srcId="{D1826E44-0100-4D5A-A75E-3802F3A1D4DA}" destId="{CCFCAD53-9C23-4717-8F6F-301B39131482}" srcOrd="0" destOrd="0" presId="urn:microsoft.com/office/officeart/2008/layout/VerticalCurvedList"/>
    <dgm:cxn modelId="{0024285A-9AA4-4F64-9EF8-1B401B92B89F}" type="presParOf" srcId="{BF8F03DB-894A-49A6-BE62-E6DEBD24F8C3}" destId="{463BCD31-94E5-4737-BDE1-F0D99127D70B}" srcOrd="3" destOrd="0" presId="urn:microsoft.com/office/officeart/2008/layout/VerticalCurvedList"/>
    <dgm:cxn modelId="{A79D4060-2163-43C4-8548-1566A3AFE474}" type="presParOf" srcId="{BF8F03DB-894A-49A6-BE62-E6DEBD24F8C3}" destId="{99BE3990-8BC2-4DEE-9A63-C3C631D4078F}" srcOrd="4" destOrd="0" presId="urn:microsoft.com/office/officeart/2008/layout/VerticalCurvedList"/>
    <dgm:cxn modelId="{70BD627D-A1B9-4D76-A127-D3FE707A6C95}" type="presParOf" srcId="{99BE3990-8BC2-4DEE-9A63-C3C631D4078F}" destId="{C36FEDB5-83CB-4684-AE0B-7048B52FED6C}" srcOrd="0" destOrd="0" presId="urn:microsoft.com/office/officeart/2008/layout/VerticalCurvedList"/>
    <dgm:cxn modelId="{E1F5E79B-F4DC-4414-8657-8BEE306C71D4}" type="presParOf" srcId="{BF8F03DB-894A-49A6-BE62-E6DEBD24F8C3}" destId="{21F416EC-9C0E-4261-95F3-8B93154EE510}" srcOrd="5" destOrd="0" presId="urn:microsoft.com/office/officeart/2008/layout/VerticalCurvedList"/>
    <dgm:cxn modelId="{49819DDD-03F9-46C0-93AB-B8DF3C138F47}" type="presParOf" srcId="{BF8F03DB-894A-49A6-BE62-E6DEBD24F8C3}" destId="{743CCCE0-C7A4-4292-B0E7-2FDC0FA6AFD1}" srcOrd="6" destOrd="0" presId="urn:microsoft.com/office/officeart/2008/layout/VerticalCurvedList"/>
    <dgm:cxn modelId="{A840C8E0-831F-4EFD-B01B-F71EE0502931}" type="presParOf" srcId="{743CCCE0-C7A4-4292-B0E7-2FDC0FA6AFD1}" destId="{725F70FA-EF27-45B8-85DF-DD28533E0FA6}" srcOrd="0" destOrd="0" presId="urn:microsoft.com/office/officeart/2008/layout/VerticalCurvedList"/>
    <dgm:cxn modelId="{A4D64F68-321F-4DE9-898E-57260BD7BB7A}" type="presParOf" srcId="{BF8F03DB-894A-49A6-BE62-E6DEBD24F8C3}" destId="{C578F90F-1819-4EA2-80BE-63FE263939B1}" srcOrd="7" destOrd="0" presId="urn:microsoft.com/office/officeart/2008/layout/VerticalCurvedList"/>
    <dgm:cxn modelId="{AC3503F9-2B51-4958-A132-BBA346310885}" type="presParOf" srcId="{BF8F03DB-894A-49A6-BE62-E6DEBD24F8C3}" destId="{4913E930-2912-453D-A164-16BC016B86A1}" srcOrd="8" destOrd="0" presId="urn:microsoft.com/office/officeart/2008/layout/VerticalCurvedList"/>
    <dgm:cxn modelId="{7DB6188F-A2C6-400E-B946-4CDFB9A3F971}" type="presParOf" srcId="{4913E930-2912-453D-A164-16BC016B86A1}" destId="{B5EBA01D-9BF2-45DA-BCCF-8A705249D51E}" srcOrd="0" destOrd="0" presId="urn:microsoft.com/office/officeart/2008/layout/VerticalCurvedList"/>
    <dgm:cxn modelId="{172A9AA6-1155-4303-958F-ED3C5CF1B326}" type="presParOf" srcId="{BF8F03DB-894A-49A6-BE62-E6DEBD24F8C3}" destId="{72AD93E1-3C02-408B-95A9-2F5ADD90E3F6}" srcOrd="9" destOrd="0" presId="urn:microsoft.com/office/officeart/2008/layout/VerticalCurvedList"/>
    <dgm:cxn modelId="{3BA8A262-6171-4E0B-84F4-F4A9F7469DA7}" type="presParOf" srcId="{BF8F03DB-894A-49A6-BE62-E6DEBD24F8C3}" destId="{2A822C35-F55D-4B77-A0AA-EF54CAA8BA50}" srcOrd="10" destOrd="0" presId="urn:microsoft.com/office/officeart/2008/layout/VerticalCurvedList"/>
    <dgm:cxn modelId="{8CC75F8E-B6D9-4BF4-A7DB-2365C01674E0}" type="presParOf" srcId="{2A822C35-F55D-4B77-A0AA-EF54CAA8BA50}" destId="{7EDBCB88-D1CC-4E3B-A764-E70FF7419EFC}" srcOrd="0" destOrd="0" presId="urn:microsoft.com/office/officeart/2008/layout/VerticalCurvedList"/>
    <dgm:cxn modelId="{2E2F54EB-9CF4-403B-AB07-815E0B96DBED}" type="presParOf" srcId="{BF8F03DB-894A-49A6-BE62-E6DEBD24F8C3}" destId="{37D56EBC-2C2D-4D3C-97DE-715A6ECB3270}" srcOrd="11" destOrd="0" presId="urn:microsoft.com/office/officeart/2008/layout/VerticalCurvedList"/>
    <dgm:cxn modelId="{4A31376C-9166-481D-83D8-BEB1F8389B56}" type="presParOf" srcId="{BF8F03DB-894A-49A6-BE62-E6DEBD24F8C3}" destId="{07BD563A-768B-4EE7-98EE-15882DF8DFC4}" srcOrd="12" destOrd="0" presId="urn:microsoft.com/office/officeart/2008/layout/VerticalCurvedList"/>
    <dgm:cxn modelId="{F9231C69-8F65-4328-8FE8-9F9F2C2D0B7E}" type="presParOf" srcId="{07BD563A-768B-4EE7-98EE-15882DF8DFC4}" destId="{6AC49CE7-8628-49B4-94A3-79BC0C683825}"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75D5E9-CBA6-4266-A146-7725FA934DF1}" type="doc">
      <dgm:prSet loTypeId="urn:microsoft.com/office/officeart/2005/8/layout/pList1" loCatId="list" qsTypeId="urn:microsoft.com/office/officeart/2005/8/quickstyle/simple3" qsCatId="simple" csTypeId="urn:microsoft.com/office/officeart/2005/8/colors/accent1_2" csCatId="accent1" phldr="1"/>
      <dgm:spPr/>
      <dgm:t>
        <a:bodyPr/>
        <a:lstStyle/>
        <a:p>
          <a:endParaRPr lang="es-EC"/>
        </a:p>
      </dgm:t>
    </dgm:pt>
    <dgm:pt modelId="{3C3C42BF-4E94-42FE-A585-AB24A425A698}">
      <dgm:prSet phldrT="[Texto]" custT="1"/>
      <dgm:spPr/>
      <dgm:t>
        <a:bodyPr/>
        <a:lstStyle/>
        <a:p>
          <a:pPr algn="ctr"/>
          <a:r>
            <a:rPr lang="es-EC" sz="1400" dirty="0">
              <a:latin typeface="Segoe UI" panose="020B0502040204020203" pitchFamily="34" charset="0"/>
              <a:cs typeface="Segoe UI" panose="020B0502040204020203" pitchFamily="34" charset="0"/>
            </a:rPr>
            <a:t>Nayón cuenta con recursos naturales y culturales poco aprovechados por la localidad</a:t>
          </a:r>
        </a:p>
      </dgm:t>
    </dgm:pt>
    <dgm:pt modelId="{08E5BBCB-2CF2-4355-9A90-461101AC7943}" type="parTrans" cxnId="{FB97296B-350C-443F-8EE5-E010BCD8B654}">
      <dgm:prSet/>
      <dgm:spPr/>
      <dgm:t>
        <a:bodyPr/>
        <a:lstStyle/>
        <a:p>
          <a:pPr algn="ctr"/>
          <a:endParaRPr lang="es-EC" sz="2000">
            <a:latin typeface="Segoe UI" panose="020B0502040204020203" pitchFamily="34" charset="0"/>
            <a:cs typeface="Segoe UI" panose="020B0502040204020203" pitchFamily="34" charset="0"/>
          </a:endParaRPr>
        </a:p>
      </dgm:t>
    </dgm:pt>
    <dgm:pt modelId="{E7C3D01B-1072-414B-84A6-FA70D11D65A4}" type="sibTrans" cxnId="{FB97296B-350C-443F-8EE5-E010BCD8B654}">
      <dgm:prSet/>
      <dgm:spPr/>
      <dgm:t>
        <a:bodyPr/>
        <a:lstStyle/>
        <a:p>
          <a:pPr algn="ctr"/>
          <a:endParaRPr lang="es-EC" sz="2000">
            <a:latin typeface="Segoe UI" panose="020B0502040204020203" pitchFamily="34" charset="0"/>
            <a:cs typeface="Segoe UI" panose="020B0502040204020203" pitchFamily="34" charset="0"/>
          </a:endParaRPr>
        </a:p>
      </dgm:t>
    </dgm:pt>
    <dgm:pt modelId="{F3EB23BC-9CD3-4FDA-91E5-FB0FBE3AC03C}">
      <dgm:prSet phldrT="[Texto]" custT="1"/>
      <dgm:spPr/>
      <dgm:t>
        <a:bodyPr/>
        <a:lstStyle/>
        <a:p>
          <a:pPr algn="ctr"/>
          <a:r>
            <a:rPr lang="es-EC" sz="1400" dirty="0">
              <a:latin typeface="Segoe UI" panose="020B0502040204020203" pitchFamily="34" charset="0"/>
              <a:cs typeface="Segoe UI" panose="020B0502040204020203" pitchFamily="34" charset="0"/>
            </a:rPr>
            <a:t>Los recursos turísticos carecen de señalética</a:t>
          </a:r>
        </a:p>
      </dgm:t>
    </dgm:pt>
    <dgm:pt modelId="{173D6AB5-3620-4173-B278-382B3DDC44C2}" type="parTrans" cxnId="{123702B9-4F15-40E2-8304-E86A0097BB7F}">
      <dgm:prSet/>
      <dgm:spPr/>
      <dgm:t>
        <a:bodyPr/>
        <a:lstStyle/>
        <a:p>
          <a:pPr algn="ctr"/>
          <a:endParaRPr lang="es-EC" sz="2000">
            <a:latin typeface="Segoe UI" panose="020B0502040204020203" pitchFamily="34" charset="0"/>
            <a:cs typeface="Segoe UI" panose="020B0502040204020203" pitchFamily="34" charset="0"/>
          </a:endParaRPr>
        </a:p>
      </dgm:t>
    </dgm:pt>
    <dgm:pt modelId="{E7E6DB08-EC38-4648-B29E-F6023242F20A}" type="sibTrans" cxnId="{123702B9-4F15-40E2-8304-E86A0097BB7F}">
      <dgm:prSet/>
      <dgm:spPr/>
      <dgm:t>
        <a:bodyPr/>
        <a:lstStyle/>
        <a:p>
          <a:pPr algn="ctr"/>
          <a:endParaRPr lang="es-EC" sz="2000">
            <a:latin typeface="Segoe UI" panose="020B0502040204020203" pitchFamily="34" charset="0"/>
            <a:cs typeface="Segoe UI" panose="020B0502040204020203" pitchFamily="34" charset="0"/>
          </a:endParaRPr>
        </a:p>
      </dgm:t>
    </dgm:pt>
    <dgm:pt modelId="{29205529-C589-4F7B-ABF9-861068887455}">
      <dgm:prSet phldrT="[Texto]" custT="1"/>
      <dgm:spPr/>
      <dgm:t>
        <a:bodyPr/>
        <a:lstStyle/>
        <a:p>
          <a:pPr algn="ctr"/>
          <a:r>
            <a:rPr lang="es-EC" sz="1400" dirty="0">
              <a:latin typeface="Segoe UI" panose="020B0502040204020203" pitchFamily="34" charset="0"/>
              <a:cs typeface="Segoe UI" panose="020B0502040204020203" pitchFamily="34" charset="0"/>
            </a:rPr>
            <a:t>Infraestructura en buen estado</a:t>
          </a:r>
        </a:p>
      </dgm:t>
    </dgm:pt>
    <dgm:pt modelId="{FCC56671-DD58-4B64-A186-309D4B20D28A}" type="parTrans" cxnId="{3C704AF9-5B72-422C-AB95-2227DF1CAE27}">
      <dgm:prSet/>
      <dgm:spPr/>
      <dgm:t>
        <a:bodyPr/>
        <a:lstStyle/>
        <a:p>
          <a:pPr algn="ctr"/>
          <a:endParaRPr lang="es-EC" sz="2000">
            <a:latin typeface="Segoe UI" panose="020B0502040204020203" pitchFamily="34" charset="0"/>
            <a:cs typeface="Segoe UI" panose="020B0502040204020203" pitchFamily="34" charset="0"/>
          </a:endParaRPr>
        </a:p>
      </dgm:t>
    </dgm:pt>
    <dgm:pt modelId="{42A5B2B9-93C5-4247-8896-CCE0B7F84888}" type="sibTrans" cxnId="{3C704AF9-5B72-422C-AB95-2227DF1CAE27}">
      <dgm:prSet/>
      <dgm:spPr/>
      <dgm:t>
        <a:bodyPr/>
        <a:lstStyle/>
        <a:p>
          <a:pPr algn="ctr"/>
          <a:endParaRPr lang="es-EC" sz="2000">
            <a:latin typeface="Segoe UI" panose="020B0502040204020203" pitchFamily="34" charset="0"/>
            <a:cs typeface="Segoe UI" panose="020B0502040204020203" pitchFamily="34" charset="0"/>
          </a:endParaRPr>
        </a:p>
      </dgm:t>
    </dgm:pt>
    <dgm:pt modelId="{B1B54CAB-3D08-4D0D-A9E3-93CF4424EEDC}">
      <dgm:prSet phldrT="[Texto]" custT="1"/>
      <dgm:spPr/>
      <dgm:t>
        <a:bodyPr/>
        <a:lstStyle/>
        <a:p>
          <a:pPr algn="ctr"/>
          <a:r>
            <a:rPr lang="es-EC" sz="1400" dirty="0">
              <a:latin typeface="Segoe UI" panose="020B0502040204020203" pitchFamily="34" charset="0"/>
              <a:cs typeface="Segoe UI" panose="020B0502040204020203" pitchFamily="34" charset="0"/>
            </a:rPr>
            <a:t>Precios oscilan entre $1,50 a $3,00</a:t>
          </a:r>
        </a:p>
      </dgm:t>
    </dgm:pt>
    <dgm:pt modelId="{F7017826-C0B0-4ED5-A6EE-444D010AD5B0}" type="parTrans" cxnId="{32131D36-E3D1-4A5C-A0A2-952EB9C68D62}">
      <dgm:prSet/>
      <dgm:spPr/>
      <dgm:t>
        <a:bodyPr/>
        <a:lstStyle/>
        <a:p>
          <a:pPr algn="ctr"/>
          <a:endParaRPr lang="es-EC" sz="2000">
            <a:latin typeface="Segoe UI" panose="020B0502040204020203" pitchFamily="34" charset="0"/>
            <a:cs typeface="Segoe UI" panose="020B0502040204020203" pitchFamily="34" charset="0"/>
          </a:endParaRPr>
        </a:p>
      </dgm:t>
    </dgm:pt>
    <dgm:pt modelId="{45D2E3EA-41E2-46E6-A8E4-63B972B53501}" type="sibTrans" cxnId="{32131D36-E3D1-4A5C-A0A2-952EB9C68D62}">
      <dgm:prSet/>
      <dgm:spPr/>
      <dgm:t>
        <a:bodyPr/>
        <a:lstStyle/>
        <a:p>
          <a:pPr algn="ctr"/>
          <a:endParaRPr lang="es-EC" sz="2000">
            <a:latin typeface="Segoe UI" panose="020B0502040204020203" pitchFamily="34" charset="0"/>
            <a:cs typeface="Segoe UI" panose="020B0502040204020203" pitchFamily="34" charset="0"/>
          </a:endParaRPr>
        </a:p>
      </dgm:t>
    </dgm:pt>
    <dgm:pt modelId="{28CA22A2-0E78-4DA0-81B6-6B325A02C9E3}">
      <dgm:prSet phldrT="[Texto]" custT="1"/>
      <dgm:spPr/>
      <dgm:t>
        <a:bodyPr/>
        <a:lstStyle/>
        <a:p>
          <a:pPr algn="ctr"/>
          <a:r>
            <a:rPr lang="es-EC" sz="1400" dirty="0">
              <a:latin typeface="Segoe UI" panose="020B0502040204020203" pitchFamily="34" charset="0"/>
              <a:cs typeface="Segoe UI" panose="020B0502040204020203" pitchFamily="34" charset="0"/>
            </a:rPr>
            <a:t>Temporada alta:</a:t>
          </a:r>
          <a:br>
            <a:rPr lang="es-EC" sz="1400" dirty="0">
              <a:latin typeface="Segoe UI" panose="020B0502040204020203" pitchFamily="34" charset="0"/>
              <a:cs typeface="Segoe UI" panose="020B0502040204020203" pitchFamily="34" charset="0"/>
            </a:rPr>
          </a:br>
          <a:r>
            <a:rPr lang="es-EC" sz="1400" dirty="0">
              <a:latin typeface="Segoe UI" panose="020B0502040204020203" pitchFamily="34" charset="0"/>
              <a:cs typeface="Segoe UI" panose="020B0502040204020203" pitchFamily="34" charset="0"/>
            </a:rPr>
            <a:t> julio – agosto</a:t>
          </a:r>
        </a:p>
      </dgm:t>
    </dgm:pt>
    <dgm:pt modelId="{8D1A238C-7EE0-418B-A879-53A8497F528F}" type="parTrans" cxnId="{F6C9AE23-3621-431D-B158-77640B14F247}">
      <dgm:prSet/>
      <dgm:spPr/>
      <dgm:t>
        <a:bodyPr/>
        <a:lstStyle/>
        <a:p>
          <a:pPr algn="ctr"/>
          <a:endParaRPr lang="es-EC" sz="2000">
            <a:latin typeface="Segoe UI" panose="020B0502040204020203" pitchFamily="34" charset="0"/>
            <a:cs typeface="Segoe UI" panose="020B0502040204020203" pitchFamily="34" charset="0"/>
          </a:endParaRPr>
        </a:p>
      </dgm:t>
    </dgm:pt>
    <dgm:pt modelId="{A1FB9CCA-5744-45C7-9D32-F8CFBB7B9B61}" type="sibTrans" cxnId="{F6C9AE23-3621-431D-B158-77640B14F247}">
      <dgm:prSet/>
      <dgm:spPr/>
      <dgm:t>
        <a:bodyPr/>
        <a:lstStyle/>
        <a:p>
          <a:pPr algn="ctr"/>
          <a:endParaRPr lang="es-EC" sz="2000">
            <a:latin typeface="Segoe UI" panose="020B0502040204020203" pitchFamily="34" charset="0"/>
            <a:cs typeface="Segoe UI" panose="020B0502040204020203" pitchFamily="34" charset="0"/>
          </a:endParaRPr>
        </a:p>
      </dgm:t>
    </dgm:pt>
    <dgm:pt modelId="{C30E3392-6F5F-42DE-8ABE-F5DD34049B60}">
      <dgm:prSet phldrT="[Texto]" custT="1"/>
      <dgm:spPr/>
      <dgm:t>
        <a:bodyPr/>
        <a:lstStyle/>
        <a:p>
          <a:pPr algn="ctr"/>
          <a:r>
            <a:rPr lang="es-EC" sz="1400" dirty="0">
              <a:latin typeface="Segoe UI" panose="020B0502040204020203" pitchFamily="34" charset="0"/>
              <a:cs typeface="Segoe UI" panose="020B0502040204020203" pitchFamily="34" charset="0"/>
            </a:rPr>
            <a:t>Publicidad: Redes sociales</a:t>
          </a:r>
        </a:p>
      </dgm:t>
    </dgm:pt>
    <dgm:pt modelId="{8BFF1997-D375-4A93-A77E-52B0B6D428A2}" type="parTrans" cxnId="{AC7C2871-5F79-49F7-9808-7FC0A6FF18FB}">
      <dgm:prSet/>
      <dgm:spPr/>
      <dgm:t>
        <a:bodyPr/>
        <a:lstStyle/>
        <a:p>
          <a:pPr algn="ctr"/>
          <a:endParaRPr lang="es-EC" sz="2000">
            <a:latin typeface="Segoe UI" panose="020B0502040204020203" pitchFamily="34" charset="0"/>
            <a:cs typeface="Segoe UI" panose="020B0502040204020203" pitchFamily="34" charset="0"/>
          </a:endParaRPr>
        </a:p>
      </dgm:t>
    </dgm:pt>
    <dgm:pt modelId="{AB7873F1-249B-43E0-BADD-BD73839F817F}" type="sibTrans" cxnId="{AC7C2871-5F79-49F7-9808-7FC0A6FF18FB}">
      <dgm:prSet/>
      <dgm:spPr/>
      <dgm:t>
        <a:bodyPr/>
        <a:lstStyle/>
        <a:p>
          <a:pPr algn="ctr"/>
          <a:endParaRPr lang="es-EC" sz="2000">
            <a:latin typeface="Segoe UI" panose="020B0502040204020203" pitchFamily="34" charset="0"/>
            <a:cs typeface="Segoe UI" panose="020B0502040204020203" pitchFamily="34" charset="0"/>
          </a:endParaRPr>
        </a:p>
      </dgm:t>
    </dgm:pt>
    <dgm:pt modelId="{98AE560B-8F25-46E5-9961-79658A37CE15}">
      <dgm:prSet phldrT="[Texto]" custT="1"/>
      <dgm:spPr/>
      <dgm:t>
        <a:bodyPr/>
        <a:lstStyle/>
        <a:p>
          <a:pPr algn="ctr"/>
          <a:r>
            <a:rPr lang="es-EC" sz="1400" dirty="0">
              <a:latin typeface="Segoe UI" panose="020B0502040204020203" pitchFamily="34" charset="0"/>
              <a:cs typeface="Segoe UI" panose="020B0502040204020203" pitchFamily="34" charset="0"/>
            </a:rPr>
            <a:t>El personal no cuenta con estudios relacionados al turismo o afines</a:t>
          </a:r>
        </a:p>
      </dgm:t>
    </dgm:pt>
    <dgm:pt modelId="{1F6EA97D-A7FF-4B06-8186-DA33145020BC}" type="parTrans" cxnId="{D27CED4C-0136-443A-8AC4-3A8CB97537F0}">
      <dgm:prSet/>
      <dgm:spPr/>
      <dgm:t>
        <a:bodyPr/>
        <a:lstStyle/>
        <a:p>
          <a:pPr algn="ctr"/>
          <a:endParaRPr lang="es-EC" sz="2000">
            <a:latin typeface="Segoe UI" panose="020B0502040204020203" pitchFamily="34" charset="0"/>
            <a:cs typeface="Segoe UI" panose="020B0502040204020203" pitchFamily="34" charset="0"/>
          </a:endParaRPr>
        </a:p>
      </dgm:t>
    </dgm:pt>
    <dgm:pt modelId="{D67DBEEE-C333-42D6-B0D1-319C0FC078F1}" type="sibTrans" cxnId="{D27CED4C-0136-443A-8AC4-3A8CB97537F0}">
      <dgm:prSet/>
      <dgm:spPr/>
      <dgm:t>
        <a:bodyPr/>
        <a:lstStyle/>
        <a:p>
          <a:pPr algn="ctr"/>
          <a:endParaRPr lang="es-EC" sz="2000">
            <a:latin typeface="Segoe UI" panose="020B0502040204020203" pitchFamily="34" charset="0"/>
            <a:cs typeface="Segoe UI" panose="020B0502040204020203" pitchFamily="34" charset="0"/>
          </a:endParaRPr>
        </a:p>
      </dgm:t>
    </dgm:pt>
    <dgm:pt modelId="{D26368FC-CF98-458F-95CA-D798AE2EB171}" type="pres">
      <dgm:prSet presAssocID="{0675D5E9-CBA6-4266-A146-7725FA934DF1}" presName="Name0" presStyleCnt="0">
        <dgm:presLayoutVars>
          <dgm:dir/>
          <dgm:resizeHandles val="exact"/>
        </dgm:presLayoutVars>
      </dgm:prSet>
      <dgm:spPr/>
    </dgm:pt>
    <dgm:pt modelId="{C21D81B7-3EA1-4F3F-BF03-1D357CDCA532}" type="pres">
      <dgm:prSet presAssocID="{3C3C42BF-4E94-42FE-A585-AB24A425A698}" presName="compNode" presStyleCnt="0"/>
      <dgm:spPr/>
    </dgm:pt>
    <dgm:pt modelId="{3AB82988-1577-43AA-A635-C3093500693F}" type="pres">
      <dgm:prSet presAssocID="{3C3C42BF-4E94-42FE-A585-AB24A425A698}" presName="pictRect" presStyleLbl="node1" presStyleIdx="0" presStyleCnt="7"/>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dgm:spPr>
    </dgm:pt>
    <dgm:pt modelId="{0B957950-E11A-44FB-A212-FCB9CFEB87B3}" type="pres">
      <dgm:prSet presAssocID="{3C3C42BF-4E94-42FE-A585-AB24A425A698}" presName="textRect" presStyleLbl="revTx" presStyleIdx="0" presStyleCnt="7">
        <dgm:presLayoutVars>
          <dgm:bulletEnabled val="1"/>
        </dgm:presLayoutVars>
      </dgm:prSet>
      <dgm:spPr/>
    </dgm:pt>
    <dgm:pt modelId="{B5582709-24A1-4CB7-BC55-99E3EFBC39D0}" type="pres">
      <dgm:prSet presAssocID="{E7C3D01B-1072-414B-84A6-FA70D11D65A4}" presName="sibTrans" presStyleLbl="sibTrans2D1" presStyleIdx="0" presStyleCnt="0"/>
      <dgm:spPr/>
    </dgm:pt>
    <dgm:pt modelId="{88922565-2C4A-4CA9-BBC1-472BB564A6DF}" type="pres">
      <dgm:prSet presAssocID="{F3EB23BC-9CD3-4FDA-91E5-FB0FBE3AC03C}" presName="compNode" presStyleCnt="0"/>
      <dgm:spPr/>
    </dgm:pt>
    <dgm:pt modelId="{63483C73-DF94-42A2-BF83-5924C30FC4ED}" type="pres">
      <dgm:prSet presAssocID="{F3EB23BC-9CD3-4FDA-91E5-FB0FBE3AC03C}" presName="pictRect" presStyleLbl="node1" presStyleIdx="1" presStyleCnt="7"/>
      <dgm:spPr>
        <a:blipFill rotWithShape="1">
          <a:blip xmlns:r="http://schemas.openxmlformats.org/officeDocument/2006/relationships" r:embed="rId2"/>
          <a:srcRect/>
          <a:stretch>
            <a:fillRect t="-13000" b="-13000"/>
          </a:stretch>
        </a:blipFill>
      </dgm:spPr>
    </dgm:pt>
    <dgm:pt modelId="{F77CE24D-D4CC-4DD3-B3B9-1564B4621E57}" type="pres">
      <dgm:prSet presAssocID="{F3EB23BC-9CD3-4FDA-91E5-FB0FBE3AC03C}" presName="textRect" presStyleLbl="revTx" presStyleIdx="1" presStyleCnt="7">
        <dgm:presLayoutVars>
          <dgm:bulletEnabled val="1"/>
        </dgm:presLayoutVars>
      </dgm:prSet>
      <dgm:spPr/>
    </dgm:pt>
    <dgm:pt modelId="{2619A3B9-11C2-4DE2-8914-6A08A9EBBA66}" type="pres">
      <dgm:prSet presAssocID="{E7E6DB08-EC38-4648-B29E-F6023242F20A}" presName="sibTrans" presStyleLbl="sibTrans2D1" presStyleIdx="0" presStyleCnt="0"/>
      <dgm:spPr/>
    </dgm:pt>
    <dgm:pt modelId="{F0735428-2F26-4438-A952-375B98C28571}" type="pres">
      <dgm:prSet presAssocID="{29205529-C589-4F7B-ABF9-861068887455}" presName="compNode" presStyleCnt="0"/>
      <dgm:spPr/>
    </dgm:pt>
    <dgm:pt modelId="{F093CE34-BE65-4547-B442-A5ADE2B4BD1A}" type="pres">
      <dgm:prSet presAssocID="{29205529-C589-4F7B-ABF9-861068887455}" presName="pictRect" presStyleLbl="node1" presStyleIdx="2" presStyleCnt="7"/>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7B6E4303-5539-4ABF-88A4-7F64A4799C56}" type="pres">
      <dgm:prSet presAssocID="{29205529-C589-4F7B-ABF9-861068887455}" presName="textRect" presStyleLbl="revTx" presStyleIdx="2" presStyleCnt="7">
        <dgm:presLayoutVars>
          <dgm:bulletEnabled val="1"/>
        </dgm:presLayoutVars>
      </dgm:prSet>
      <dgm:spPr/>
    </dgm:pt>
    <dgm:pt modelId="{BB0BA78B-FDAF-48DC-8427-378BED3F77BC}" type="pres">
      <dgm:prSet presAssocID="{42A5B2B9-93C5-4247-8896-CCE0B7F84888}" presName="sibTrans" presStyleLbl="sibTrans2D1" presStyleIdx="0" presStyleCnt="0"/>
      <dgm:spPr/>
    </dgm:pt>
    <dgm:pt modelId="{06F01EC8-9C1B-44C8-A762-275A642AD5B6}" type="pres">
      <dgm:prSet presAssocID="{B1B54CAB-3D08-4D0D-A9E3-93CF4424EEDC}" presName="compNode" presStyleCnt="0"/>
      <dgm:spPr/>
    </dgm:pt>
    <dgm:pt modelId="{750C06B9-8709-479C-BA48-5F93726AA585}" type="pres">
      <dgm:prSet presAssocID="{B1B54CAB-3D08-4D0D-A9E3-93CF4424EEDC}" presName="pictRect" presStyleLbl="node1" presStyleIdx="3" presStyleCnt="7"/>
      <dgm:spPr>
        <a:blipFill rotWithShape="1">
          <a:blip xmlns:r="http://schemas.openxmlformats.org/officeDocument/2006/relationships" r:embed="rId4"/>
          <a:srcRect/>
          <a:stretch>
            <a:fillRect l="-11000" r="-11000"/>
          </a:stretch>
        </a:blipFill>
      </dgm:spPr>
    </dgm:pt>
    <dgm:pt modelId="{46F42B08-8D47-4B64-A70E-8E14E6397696}" type="pres">
      <dgm:prSet presAssocID="{B1B54CAB-3D08-4D0D-A9E3-93CF4424EEDC}" presName="textRect" presStyleLbl="revTx" presStyleIdx="3" presStyleCnt="7">
        <dgm:presLayoutVars>
          <dgm:bulletEnabled val="1"/>
        </dgm:presLayoutVars>
      </dgm:prSet>
      <dgm:spPr/>
    </dgm:pt>
    <dgm:pt modelId="{1A448247-0AFC-4D11-A5FC-E8CFD917EFBE}" type="pres">
      <dgm:prSet presAssocID="{45D2E3EA-41E2-46E6-A8E4-63B972B53501}" presName="sibTrans" presStyleLbl="sibTrans2D1" presStyleIdx="0" presStyleCnt="0"/>
      <dgm:spPr/>
    </dgm:pt>
    <dgm:pt modelId="{53B8A956-6D04-4546-9ACE-5EC9B7214608}" type="pres">
      <dgm:prSet presAssocID="{28CA22A2-0E78-4DA0-81B6-6B325A02C9E3}" presName="compNode" presStyleCnt="0"/>
      <dgm:spPr/>
    </dgm:pt>
    <dgm:pt modelId="{BBA62848-0705-458C-A6D6-92217BCB1907}" type="pres">
      <dgm:prSet presAssocID="{28CA22A2-0E78-4DA0-81B6-6B325A02C9E3}" presName="pictRect" presStyleLbl="node1" presStyleIdx="4" presStyleCnt="7"/>
      <dgm:spPr>
        <a:blipFill rotWithShape="1">
          <a:blip xmlns:r="http://schemas.openxmlformats.org/officeDocument/2006/relationships" r:embed="rId5"/>
          <a:srcRect/>
          <a:stretch>
            <a:fillRect t="-32000" b="-32000"/>
          </a:stretch>
        </a:blipFill>
      </dgm:spPr>
    </dgm:pt>
    <dgm:pt modelId="{D29B8B79-21D7-4E9F-B670-5E5179FF9195}" type="pres">
      <dgm:prSet presAssocID="{28CA22A2-0E78-4DA0-81B6-6B325A02C9E3}" presName="textRect" presStyleLbl="revTx" presStyleIdx="4" presStyleCnt="7">
        <dgm:presLayoutVars>
          <dgm:bulletEnabled val="1"/>
        </dgm:presLayoutVars>
      </dgm:prSet>
      <dgm:spPr/>
    </dgm:pt>
    <dgm:pt modelId="{1FAA4EEC-B7E2-4843-ACAA-D38134E11B7A}" type="pres">
      <dgm:prSet presAssocID="{A1FB9CCA-5744-45C7-9D32-F8CFBB7B9B61}" presName="sibTrans" presStyleLbl="sibTrans2D1" presStyleIdx="0" presStyleCnt="0"/>
      <dgm:spPr/>
    </dgm:pt>
    <dgm:pt modelId="{64DFA95D-3FC2-43C2-B105-BACC04431F34}" type="pres">
      <dgm:prSet presAssocID="{C30E3392-6F5F-42DE-8ABE-F5DD34049B60}" presName="compNode" presStyleCnt="0"/>
      <dgm:spPr/>
    </dgm:pt>
    <dgm:pt modelId="{818094BB-16CB-43AA-8F97-1356B3E0F21C}" type="pres">
      <dgm:prSet presAssocID="{C30E3392-6F5F-42DE-8ABE-F5DD34049B60}" presName="pictRect" presStyleLbl="node1" presStyleIdx="5" presStyleCnt="7" custLinFactNeighborX="21537" custLinFactNeighborY="-826"/>
      <dgm:spPr>
        <a:blipFill rotWithShape="1">
          <a:blip xmlns:r="http://schemas.openxmlformats.org/officeDocument/2006/relationships" r:embed="rId6"/>
          <a:srcRect/>
          <a:stretch>
            <a:fillRect l="-21000" r="-21000"/>
          </a:stretch>
        </a:blipFill>
      </dgm:spPr>
    </dgm:pt>
    <dgm:pt modelId="{5F809615-C5CC-4ABA-BA33-E14A111CB54D}" type="pres">
      <dgm:prSet presAssocID="{C30E3392-6F5F-42DE-8ABE-F5DD34049B60}" presName="textRect" presStyleLbl="revTx" presStyleIdx="5" presStyleCnt="7" custScaleX="174126" custLinFactNeighborX="16416" custLinFactNeighborY="-13">
        <dgm:presLayoutVars>
          <dgm:bulletEnabled val="1"/>
        </dgm:presLayoutVars>
      </dgm:prSet>
      <dgm:spPr/>
    </dgm:pt>
    <dgm:pt modelId="{31E5AC69-3B38-49A0-BCA2-7ABAC03386EF}" type="pres">
      <dgm:prSet presAssocID="{AB7873F1-249B-43E0-BADD-BD73839F817F}" presName="sibTrans" presStyleLbl="sibTrans2D1" presStyleIdx="0" presStyleCnt="0"/>
      <dgm:spPr/>
    </dgm:pt>
    <dgm:pt modelId="{517EC57D-4B54-45BC-ACEE-5ACE26A46E37}" type="pres">
      <dgm:prSet presAssocID="{98AE560B-8F25-46E5-9961-79658A37CE15}" presName="compNode" presStyleCnt="0"/>
      <dgm:spPr/>
    </dgm:pt>
    <dgm:pt modelId="{A6A50771-297B-4E34-9584-6026FDF752E7}" type="pres">
      <dgm:prSet presAssocID="{98AE560B-8F25-46E5-9961-79658A37CE15}" presName="pictRect" presStyleLbl="node1" presStyleIdx="6" presStyleCnt="7"/>
      <dgm:spPr>
        <a:blipFill rotWithShape="1">
          <a:blip xmlns:r="http://schemas.openxmlformats.org/officeDocument/2006/relationships" r:embed="rId7"/>
          <a:srcRect/>
          <a:stretch>
            <a:fillRect t="-5000" b="-5000"/>
          </a:stretch>
        </a:blipFill>
      </dgm:spPr>
    </dgm:pt>
    <dgm:pt modelId="{8B5BE05B-6BC5-4C46-B6DE-F4E367DE6B4A}" type="pres">
      <dgm:prSet presAssocID="{98AE560B-8F25-46E5-9961-79658A37CE15}" presName="textRect" presStyleLbl="revTx" presStyleIdx="6" presStyleCnt="7" custScaleX="143074">
        <dgm:presLayoutVars>
          <dgm:bulletEnabled val="1"/>
        </dgm:presLayoutVars>
      </dgm:prSet>
      <dgm:spPr/>
    </dgm:pt>
  </dgm:ptLst>
  <dgm:cxnLst>
    <dgm:cxn modelId="{F6C9AE23-3621-431D-B158-77640B14F247}" srcId="{0675D5E9-CBA6-4266-A146-7725FA934DF1}" destId="{28CA22A2-0E78-4DA0-81B6-6B325A02C9E3}" srcOrd="4" destOrd="0" parTransId="{8D1A238C-7EE0-418B-A879-53A8497F528F}" sibTransId="{A1FB9CCA-5744-45C7-9D32-F8CFBB7B9B61}"/>
    <dgm:cxn modelId="{6D225525-8535-406A-AE2B-B8360C1B4C11}" type="presOf" srcId="{A1FB9CCA-5744-45C7-9D32-F8CFBB7B9B61}" destId="{1FAA4EEC-B7E2-4843-ACAA-D38134E11B7A}" srcOrd="0" destOrd="0" presId="urn:microsoft.com/office/officeart/2005/8/layout/pList1"/>
    <dgm:cxn modelId="{A074FA27-B699-4E22-8117-3AC9772A2447}" type="presOf" srcId="{45D2E3EA-41E2-46E6-A8E4-63B972B53501}" destId="{1A448247-0AFC-4D11-A5FC-E8CFD917EFBE}" srcOrd="0" destOrd="0" presId="urn:microsoft.com/office/officeart/2005/8/layout/pList1"/>
    <dgm:cxn modelId="{0494102D-5FF3-4037-A700-7169E2294F18}" type="presOf" srcId="{0675D5E9-CBA6-4266-A146-7725FA934DF1}" destId="{D26368FC-CF98-458F-95CA-D798AE2EB171}" srcOrd="0" destOrd="0" presId="urn:microsoft.com/office/officeart/2005/8/layout/pList1"/>
    <dgm:cxn modelId="{0DB1252E-95AB-41C5-A693-208DB4C28BCD}" type="presOf" srcId="{28CA22A2-0E78-4DA0-81B6-6B325A02C9E3}" destId="{D29B8B79-21D7-4E9F-B670-5E5179FF9195}" srcOrd="0" destOrd="0" presId="urn:microsoft.com/office/officeart/2005/8/layout/pList1"/>
    <dgm:cxn modelId="{32131D36-E3D1-4A5C-A0A2-952EB9C68D62}" srcId="{0675D5E9-CBA6-4266-A146-7725FA934DF1}" destId="{B1B54CAB-3D08-4D0D-A9E3-93CF4424EEDC}" srcOrd="3" destOrd="0" parTransId="{F7017826-C0B0-4ED5-A6EE-444D010AD5B0}" sibTransId="{45D2E3EA-41E2-46E6-A8E4-63B972B53501}"/>
    <dgm:cxn modelId="{5BE7BA63-795F-45D7-AAE4-A74CE66B05A2}" type="presOf" srcId="{E7E6DB08-EC38-4648-B29E-F6023242F20A}" destId="{2619A3B9-11C2-4DE2-8914-6A08A9EBBA66}" srcOrd="0" destOrd="0" presId="urn:microsoft.com/office/officeart/2005/8/layout/pList1"/>
    <dgm:cxn modelId="{3419BA48-824E-424A-876C-C1E8A28B5C2C}" type="presOf" srcId="{AB7873F1-249B-43E0-BADD-BD73839F817F}" destId="{31E5AC69-3B38-49A0-BCA2-7ABAC03386EF}" srcOrd="0" destOrd="0" presId="urn:microsoft.com/office/officeart/2005/8/layout/pList1"/>
    <dgm:cxn modelId="{FB97296B-350C-443F-8EE5-E010BCD8B654}" srcId="{0675D5E9-CBA6-4266-A146-7725FA934DF1}" destId="{3C3C42BF-4E94-42FE-A585-AB24A425A698}" srcOrd="0" destOrd="0" parTransId="{08E5BBCB-2CF2-4355-9A90-461101AC7943}" sibTransId="{E7C3D01B-1072-414B-84A6-FA70D11D65A4}"/>
    <dgm:cxn modelId="{CB30946B-67ED-43B6-ACC9-C27D88BC5F21}" type="presOf" srcId="{F3EB23BC-9CD3-4FDA-91E5-FB0FBE3AC03C}" destId="{F77CE24D-D4CC-4DD3-B3B9-1564B4621E57}" srcOrd="0" destOrd="0" presId="urn:microsoft.com/office/officeart/2005/8/layout/pList1"/>
    <dgm:cxn modelId="{D27CED4C-0136-443A-8AC4-3A8CB97537F0}" srcId="{0675D5E9-CBA6-4266-A146-7725FA934DF1}" destId="{98AE560B-8F25-46E5-9961-79658A37CE15}" srcOrd="6" destOrd="0" parTransId="{1F6EA97D-A7FF-4B06-8186-DA33145020BC}" sibTransId="{D67DBEEE-C333-42D6-B0D1-319C0FC078F1}"/>
    <dgm:cxn modelId="{AC7C2871-5F79-49F7-9808-7FC0A6FF18FB}" srcId="{0675D5E9-CBA6-4266-A146-7725FA934DF1}" destId="{C30E3392-6F5F-42DE-8ABE-F5DD34049B60}" srcOrd="5" destOrd="0" parTransId="{8BFF1997-D375-4A93-A77E-52B0B6D428A2}" sibTransId="{AB7873F1-249B-43E0-BADD-BD73839F817F}"/>
    <dgm:cxn modelId="{CC0D8D52-2521-4BE1-8F03-96DC9319E594}" type="presOf" srcId="{C30E3392-6F5F-42DE-8ABE-F5DD34049B60}" destId="{5F809615-C5CC-4ABA-BA33-E14A111CB54D}" srcOrd="0" destOrd="0" presId="urn:microsoft.com/office/officeart/2005/8/layout/pList1"/>
    <dgm:cxn modelId="{2E041356-D3D0-451E-BDD4-3064528D340F}" type="presOf" srcId="{3C3C42BF-4E94-42FE-A585-AB24A425A698}" destId="{0B957950-E11A-44FB-A212-FCB9CFEB87B3}" srcOrd="0" destOrd="0" presId="urn:microsoft.com/office/officeart/2005/8/layout/pList1"/>
    <dgm:cxn modelId="{86573E58-A8BA-4973-930D-04B5E5BDB40D}" type="presOf" srcId="{42A5B2B9-93C5-4247-8896-CCE0B7F84888}" destId="{BB0BA78B-FDAF-48DC-8427-378BED3F77BC}" srcOrd="0" destOrd="0" presId="urn:microsoft.com/office/officeart/2005/8/layout/pList1"/>
    <dgm:cxn modelId="{DD1A987A-9579-49B4-89FD-17DF7F854174}" type="presOf" srcId="{98AE560B-8F25-46E5-9961-79658A37CE15}" destId="{8B5BE05B-6BC5-4C46-B6DE-F4E367DE6B4A}" srcOrd="0" destOrd="0" presId="urn:microsoft.com/office/officeart/2005/8/layout/pList1"/>
    <dgm:cxn modelId="{F6C9FAA4-D579-47CD-AD9E-8F0D3B58DB19}" type="presOf" srcId="{E7C3D01B-1072-414B-84A6-FA70D11D65A4}" destId="{B5582709-24A1-4CB7-BC55-99E3EFBC39D0}" srcOrd="0" destOrd="0" presId="urn:microsoft.com/office/officeart/2005/8/layout/pList1"/>
    <dgm:cxn modelId="{620E6BA8-AEAC-4F5B-AC18-F0EDA48855CB}" type="presOf" srcId="{B1B54CAB-3D08-4D0D-A9E3-93CF4424EEDC}" destId="{46F42B08-8D47-4B64-A70E-8E14E6397696}" srcOrd="0" destOrd="0" presId="urn:microsoft.com/office/officeart/2005/8/layout/pList1"/>
    <dgm:cxn modelId="{123702B9-4F15-40E2-8304-E86A0097BB7F}" srcId="{0675D5E9-CBA6-4266-A146-7725FA934DF1}" destId="{F3EB23BC-9CD3-4FDA-91E5-FB0FBE3AC03C}" srcOrd="1" destOrd="0" parTransId="{173D6AB5-3620-4173-B278-382B3DDC44C2}" sibTransId="{E7E6DB08-EC38-4648-B29E-F6023242F20A}"/>
    <dgm:cxn modelId="{936425BF-51F1-45AC-B99E-9291572095BE}" type="presOf" srcId="{29205529-C589-4F7B-ABF9-861068887455}" destId="{7B6E4303-5539-4ABF-88A4-7F64A4799C56}" srcOrd="0" destOrd="0" presId="urn:microsoft.com/office/officeart/2005/8/layout/pList1"/>
    <dgm:cxn modelId="{3C704AF9-5B72-422C-AB95-2227DF1CAE27}" srcId="{0675D5E9-CBA6-4266-A146-7725FA934DF1}" destId="{29205529-C589-4F7B-ABF9-861068887455}" srcOrd="2" destOrd="0" parTransId="{FCC56671-DD58-4B64-A186-309D4B20D28A}" sibTransId="{42A5B2B9-93C5-4247-8896-CCE0B7F84888}"/>
    <dgm:cxn modelId="{5C31AB14-E780-4DC0-8A3D-C415140EB38A}" type="presParOf" srcId="{D26368FC-CF98-458F-95CA-D798AE2EB171}" destId="{C21D81B7-3EA1-4F3F-BF03-1D357CDCA532}" srcOrd="0" destOrd="0" presId="urn:microsoft.com/office/officeart/2005/8/layout/pList1"/>
    <dgm:cxn modelId="{5ABA2240-869C-4746-8BF5-12CB76824814}" type="presParOf" srcId="{C21D81B7-3EA1-4F3F-BF03-1D357CDCA532}" destId="{3AB82988-1577-43AA-A635-C3093500693F}" srcOrd="0" destOrd="0" presId="urn:microsoft.com/office/officeart/2005/8/layout/pList1"/>
    <dgm:cxn modelId="{F9F99CD8-64AB-4747-900A-91EA16A3DE6E}" type="presParOf" srcId="{C21D81B7-3EA1-4F3F-BF03-1D357CDCA532}" destId="{0B957950-E11A-44FB-A212-FCB9CFEB87B3}" srcOrd="1" destOrd="0" presId="urn:microsoft.com/office/officeart/2005/8/layout/pList1"/>
    <dgm:cxn modelId="{391A1F43-A2E7-47D4-A729-196440B89199}" type="presParOf" srcId="{D26368FC-CF98-458F-95CA-D798AE2EB171}" destId="{B5582709-24A1-4CB7-BC55-99E3EFBC39D0}" srcOrd="1" destOrd="0" presId="urn:microsoft.com/office/officeart/2005/8/layout/pList1"/>
    <dgm:cxn modelId="{C4FF780F-414B-4990-B3CF-E7555D0A9AB2}" type="presParOf" srcId="{D26368FC-CF98-458F-95CA-D798AE2EB171}" destId="{88922565-2C4A-4CA9-BBC1-472BB564A6DF}" srcOrd="2" destOrd="0" presId="urn:microsoft.com/office/officeart/2005/8/layout/pList1"/>
    <dgm:cxn modelId="{FD24D3E1-76CA-46B2-B72B-F6A8578118FC}" type="presParOf" srcId="{88922565-2C4A-4CA9-BBC1-472BB564A6DF}" destId="{63483C73-DF94-42A2-BF83-5924C30FC4ED}" srcOrd="0" destOrd="0" presId="urn:microsoft.com/office/officeart/2005/8/layout/pList1"/>
    <dgm:cxn modelId="{DDDEC935-B825-450D-8854-EC19FB32251F}" type="presParOf" srcId="{88922565-2C4A-4CA9-BBC1-472BB564A6DF}" destId="{F77CE24D-D4CC-4DD3-B3B9-1564B4621E57}" srcOrd="1" destOrd="0" presId="urn:microsoft.com/office/officeart/2005/8/layout/pList1"/>
    <dgm:cxn modelId="{F47C482D-E77A-4EB2-BB7F-7D628E78C6A3}" type="presParOf" srcId="{D26368FC-CF98-458F-95CA-D798AE2EB171}" destId="{2619A3B9-11C2-4DE2-8914-6A08A9EBBA66}" srcOrd="3" destOrd="0" presId="urn:microsoft.com/office/officeart/2005/8/layout/pList1"/>
    <dgm:cxn modelId="{2A1FDC6B-8A81-4D70-BE5F-505FDA63BF66}" type="presParOf" srcId="{D26368FC-CF98-458F-95CA-D798AE2EB171}" destId="{F0735428-2F26-4438-A952-375B98C28571}" srcOrd="4" destOrd="0" presId="urn:microsoft.com/office/officeart/2005/8/layout/pList1"/>
    <dgm:cxn modelId="{0652BEE3-A8AA-40DB-B351-2A2FE85B0F02}" type="presParOf" srcId="{F0735428-2F26-4438-A952-375B98C28571}" destId="{F093CE34-BE65-4547-B442-A5ADE2B4BD1A}" srcOrd="0" destOrd="0" presId="urn:microsoft.com/office/officeart/2005/8/layout/pList1"/>
    <dgm:cxn modelId="{64F5E6FB-A786-44EB-89E7-F86FE53B0DF2}" type="presParOf" srcId="{F0735428-2F26-4438-A952-375B98C28571}" destId="{7B6E4303-5539-4ABF-88A4-7F64A4799C56}" srcOrd="1" destOrd="0" presId="urn:microsoft.com/office/officeart/2005/8/layout/pList1"/>
    <dgm:cxn modelId="{93FB27DF-C90F-4B97-A915-30B28BFC41C8}" type="presParOf" srcId="{D26368FC-CF98-458F-95CA-D798AE2EB171}" destId="{BB0BA78B-FDAF-48DC-8427-378BED3F77BC}" srcOrd="5" destOrd="0" presId="urn:microsoft.com/office/officeart/2005/8/layout/pList1"/>
    <dgm:cxn modelId="{431913C8-A921-4135-AD65-3849BE323FD8}" type="presParOf" srcId="{D26368FC-CF98-458F-95CA-D798AE2EB171}" destId="{06F01EC8-9C1B-44C8-A762-275A642AD5B6}" srcOrd="6" destOrd="0" presId="urn:microsoft.com/office/officeart/2005/8/layout/pList1"/>
    <dgm:cxn modelId="{0D9B6ED2-4137-44DE-9AB4-A16276494873}" type="presParOf" srcId="{06F01EC8-9C1B-44C8-A762-275A642AD5B6}" destId="{750C06B9-8709-479C-BA48-5F93726AA585}" srcOrd="0" destOrd="0" presId="urn:microsoft.com/office/officeart/2005/8/layout/pList1"/>
    <dgm:cxn modelId="{A60DAF98-F68C-49FB-BCB8-DD25EC7B2DE1}" type="presParOf" srcId="{06F01EC8-9C1B-44C8-A762-275A642AD5B6}" destId="{46F42B08-8D47-4B64-A70E-8E14E6397696}" srcOrd="1" destOrd="0" presId="urn:microsoft.com/office/officeart/2005/8/layout/pList1"/>
    <dgm:cxn modelId="{A99AB084-337D-416E-943D-43EF8E2D2E16}" type="presParOf" srcId="{D26368FC-CF98-458F-95CA-D798AE2EB171}" destId="{1A448247-0AFC-4D11-A5FC-E8CFD917EFBE}" srcOrd="7" destOrd="0" presId="urn:microsoft.com/office/officeart/2005/8/layout/pList1"/>
    <dgm:cxn modelId="{9C28FE53-D021-42A0-A0F0-8237EFDC1B31}" type="presParOf" srcId="{D26368FC-CF98-458F-95CA-D798AE2EB171}" destId="{53B8A956-6D04-4546-9ACE-5EC9B7214608}" srcOrd="8" destOrd="0" presId="urn:microsoft.com/office/officeart/2005/8/layout/pList1"/>
    <dgm:cxn modelId="{A9850F55-9032-4DC6-ACF7-0B3AA9E8E0C4}" type="presParOf" srcId="{53B8A956-6D04-4546-9ACE-5EC9B7214608}" destId="{BBA62848-0705-458C-A6D6-92217BCB1907}" srcOrd="0" destOrd="0" presId="urn:microsoft.com/office/officeart/2005/8/layout/pList1"/>
    <dgm:cxn modelId="{2FD8A55E-62F1-4D45-8DF9-DE38F98DBDE5}" type="presParOf" srcId="{53B8A956-6D04-4546-9ACE-5EC9B7214608}" destId="{D29B8B79-21D7-4E9F-B670-5E5179FF9195}" srcOrd="1" destOrd="0" presId="urn:microsoft.com/office/officeart/2005/8/layout/pList1"/>
    <dgm:cxn modelId="{2BA938B3-B696-4B3D-9059-32689DB9A58D}" type="presParOf" srcId="{D26368FC-CF98-458F-95CA-D798AE2EB171}" destId="{1FAA4EEC-B7E2-4843-ACAA-D38134E11B7A}" srcOrd="9" destOrd="0" presId="urn:microsoft.com/office/officeart/2005/8/layout/pList1"/>
    <dgm:cxn modelId="{FFA2B8AC-2B7D-4B77-8000-7AAA5E0D3E40}" type="presParOf" srcId="{D26368FC-CF98-458F-95CA-D798AE2EB171}" destId="{64DFA95D-3FC2-43C2-B105-BACC04431F34}" srcOrd="10" destOrd="0" presId="urn:microsoft.com/office/officeart/2005/8/layout/pList1"/>
    <dgm:cxn modelId="{E4EBA946-D227-4BE4-B5AC-124DBCBA3803}" type="presParOf" srcId="{64DFA95D-3FC2-43C2-B105-BACC04431F34}" destId="{818094BB-16CB-43AA-8F97-1356B3E0F21C}" srcOrd="0" destOrd="0" presId="urn:microsoft.com/office/officeart/2005/8/layout/pList1"/>
    <dgm:cxn modelId="{FEA410C3-197C-4B70-A057-9F08B1B0260E}" type="presParOf" srcId="{64DFA95D-3FC2-43C2-B105-BACC04431F34}" destId="{5F809615-C5CC-4ABA-BA33-E14A111CB54D}" srcOrd="1" destOrd="0" presId="urn:microsoft.com/office/officeart/2005/8/layout/pList1"/>
    <dgm:cxn modelId="{F143DFD6-0F55-4419-B45D-2E1C7F58531F}" type="presParOf" srcId="{D26368FC-CF98-458F-95CA-D798AE2EB171}" destId="{31E5AC69-3B38-49A0-BCA2-7ABAC03386EF}" srcOrd="11" destOrd="0" presId="urn:microsoft.com/office/officeart/2005/8/layout/pList1"/>
    <dgm:cxn modelId="{E65BC820-6FBB-4681-B26B-EF0C86890065}" type="presParOf" srcId="{D26368FC-CF98-458F-95CA-D798AE2EB171}" destId="{517EC57D-4B54-45BC-ACEE-5ACE26A46E37}" srcOrd="12" destOrd="0" presId="urn:microsoft.com/office/officeart/2005/8/layout/pList1"/>
    <dgm:cxn modelId="{B98D4DA0-B3B8-4EE5-9BC0-D6C8515A0AEF}" type="presParOf" srcId="{517EC57D-4B54-45BC-ACEE-5ACE26A46E37}" destId="{A6A50771-297B-4E34-9584-6026FDF752E7}" srcOrd="0" destOrd="0" presId="urn:microsoft.com/office/officeart/2005/8/layout/pList1"/>
    <dgm:cxn modelId="{B701585E-280B-46B6-9DE0-7ACB648F8F7A}" type="presParOf" srcId="{517EC57D-4B54-45BC-ACEE-5ACE26A46E37}" destId="{8B5BE05B-6BC5-4C46-B6DE-F4E367DE6B4A}"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D1473-816D-452C-9835-38C3E2C6545C}">
      <dsp:nvSpPr>
        <dsp:cNvPr id="0" name=""/>
        <dsp:cNvSpPr/>
      </dsp:nvSpPr>
      <dsp:spPr>
        <a:xfrm>
          <a:off x="301178" y="897"/>
          <a:ext cx="2066839" cy="1424052"/>
        </a:xfrm>
        <a:prstGeom prst="round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BE1B86-E769-4040-80A9-16E62B346058}">
      <dsp:nvSpPr>
        <dsp:cNvPr id="0" name=""/>
        <dsp:cNvSpPr/>
      </dsp:nvSpPr>
      <dsp:spPr>
        <a:xfrm>
          <a:off x="123761" y="1424949"/>
          <a:ext cx="2421674" cy="76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C" sz="1800" kern="1200" dirty="0">
              <a:latin typeface="Segoe UI" panose="020B0502040204020203" pitchFamily="34" charset="0"/>
              <a:cs typeface="Segoe UI" panose="020B0502040204020203" pitchFamily="34" charset="0"/>
            </a:rPr>
            <a:t>Entrevistas</a:t>
          </a:r>
        </a:p>
      </dsp:txBody>
      <dsp:txXfrm>
        <a:off x="123761" y="1424949"/>
        <a:ext cx="2421674" cy="766797"/>
      </dsp:txXfrm>
    </dsp:sp>
    <dsp:sp modelId="{3352BE5E-D2AB-4934-9028-331BE52B7526}">
      <dsp:nvSpPr>
        <dsp:cNvPr id="0" name=""/>
        <dsp:cNvSpPr/>
      </dsp:nvSpPr>
      <dsp:spPr>
        <a:xfrm>
          <a:off x="3818809" y="0"/>
          <a:ext cx="2066839" cy="1424052"/>
        </a:xfrm>
        <a:prstGeom prst="round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4E2872-CD6C-4C13-B173-BE7CDA39D899}">
      <dsp:nvSpPr>
        <dsp:cNvPr id="0" name=""/>
        <dsp:cNvSpPr/>
      </dsp:nvSpPr>
      <dsp:spPr>
        <a:xfrm>
          <a:off x="2752206" y="1424949"/>
          <a:ext cx="4200045" cy="76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C" sz="1800" kern="1200" dirty="0">
              <a:latin typeface="Segoe UI" panose="020B0502040204020203" pitchFamily="34" charset="0"/>
              <a:cs typeface="Segoe UI" panose="020B0502040204020203" pitchFamily="34" charset="0"/>
            </a:rPr>
            <a:t>Encuestas</a:t>
          </a:r>
        </a:p>
      </dsp:txBody>
      <dsp:txXfrm>
        <a:off x="2752206" y="1424949"/>
        <a:ext cx="4200045" cy="766797"/>
      </dsp:txXfrm>
    </dsp:sp>
    <dsp:sp modelId="{508E7BA3-70DF-48A9-B619-836B67E9342E}">
      <dsp:nvSpPr>
        <dsp:cNvPr id="0" name=""/>
        <dsp:cNvSpPr/>
      </dsp:nvSpPr>
      <dsp:spPr>
        <a:xfrm>
          <a:off x="7851341" y="22855"/>
          <a:ext cx="2066839" cy="1424052"/>
        </a:xfrm>
        <a:prstGeom prst="round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7BEDEC-5287-4667-AF97-3E4BCBAC7C76}">
      <dsp:nvSpPr>
        <dsp:cNvPr id="0" name=""/>
        <dsp:cNvSpPr/>
      </dsp:nvSpPr>
      <dsp:spPr>
        <a:xfrm>
          <a:off x="7159022" y="1424949"/>
          <a:ext cx="3451477" cy="766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C" sz="1800" kern="1200" dirty="0">
              <a:latin typeface="Segoe UI" panose="020B0502040204020203" pitchFamily="34" charset="0"/>
              <a:cs typeface="Segoe UI" panose="020B0502040204020203" pitchFamily="34" charset="0"/>
            </a:rPr>
            <a:t>Fichas de observación</a:t>
          </a:r>
        </a:p>
      </dsp:txBody>
      <dsp:txXfrm>
        <a:off x="7159022" y="1424949"/>
        <a:ext cx="3451477" cy="7667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35EA4-884F-4D51-8750-9A92D889CD74}">
      <dsp:nvSpPr>
        <dsp:cNvPr id="0" name=""/>
        <dsp:cNvSpPr/>
      </dsp:nvSpPr>
      <dsp:spPr>
        <a:xfrm>
          <a:off x="614115" y="670"/>
          <a:ext cx="3933488" cy="2360092"/>
        </a:xfrm>
        <a:prstGeom prst="rect">
          <a:avLst/>
        </a:prstGeom>
        <a:solidFill>
          <a:schemeClr val="accent2">
            <a:alpha val="90000"/>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b="0" kern="1200" dirty="0">
              <a:latin typeface="Segoe UI" panose="020B0502040204020203" pitchFamily="34" charset="0"/>
              <a:cs typeface="Segoe UI" panose="020B0502040204020203" pitchFamily="34" charset="0"/>
            </a:rPr>
            <a:t>Trabajar conjuntamente con prestadores de servicios de la localidad</a:t>
          </a:r>
        </a:p>
      </dsp:txBody>
      <dsp:txXfrm>
        <a:off x="614115" y="670"/>
        <a:ext cx="3933488" cy="2360092"/>
      </dsp:txXfrm>
    </dsp:sp>
    <dsp:sp modelId="{F283982B-0118-4012-BFA8-C6D855B249ED}">
      <dsp:nvSpPr>
        <dsp:cNvPr id="0" name=""/>
        <dsp:cNvSpPr/>
      </dsp:nvSpPr>
      <dsp:spPr>
        <a:xfrm>
          <a:off x="4940952" y="670"/>
          <a:ext cx="3933488" cy="2360092"/>
        </a:xfrm>
        <a:prstGeom prst="rect">
          <a:avLst/>
        </a:prstGeom>
        <a:solidFill>
          <a:schemeClr val="accent2">
            <a:alpha val="90000"/>
            <a:hueOff val="0"/>
            <a:satOff val="0"/>
            <a:lumOff val="0"/>
            <a:alphaOff val="-13333"/>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b="0" kern="1200" dirty="0">
              <a:latin typeface="Segoe UI" panose="020B0502040204020203" pitchFamily="34" charset="0"/>
              <a:cs typeface="Segoe UI" panose="020B0502040204020203" pitchFamily="34" charset="0"/>
            </a:rPr>
            <a:t>Identificarlos recursos turísticos que pueden ser parte de una ruta turística en la parroquia</a:t>
          </a:r>
        </a:p>
      </dsp:txBody>
      <dsp:txXfrm>
        <a:off x="4940952" y="670"/>
        <a:ext cx="3933488" cy="2360092"/>
      </dsp:txXfrm>
    </dsp:sp>
    <dsp:sp modelId="{078BA53E-04D0-436A-B5FD-1263C59AFDA9}">
      <dsp:nvSpPr>
        <dsp:cNvPr id="0" name=""/>
        <dsp:cNvSpPr/>
      </dsp:nvSpPr>
      <dsp:spPr>
        <a:xfrm>
          <a:off x="614115" y="2754112"/>
          <a:ext cx="3933488" cy="2360092"/>
        </a:xfrm>
        <a:prstGeom prst="rect">
          <a:avLst/>
        </a:prstGeom>
        <a:solidFill>
          <a:schemeClr val="accent2">
            <a:alpha val="90000"/>
            <a:hueOff val="0"/>
            <a:satOff val="0"/>
            <a:lumOff val="0"/>
            <a:alphaOff val="-26667"/>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b="0" kern="1200" dirty="0">
              <a:latin typeface="Segoe UI" panose="020B0502040204020203" pitchFamily="34" charset="0"/>
              <a:cs typeface="Segoe UI" panose="020B0502040204020203" pitchFamily="34" charset="0"/>
            </a:rPr>
            <a:t>Recomendación de implementación de señalética turística </a:t>
          </a:r>
        </a:p>
      </dsp:txBody>
      <dsp:txXfrm>
        <a:off x="614115" y="2754112"/>
        <a:ext cx="3933488" cy="2360092"/>
      </dsp:txXfrm>
    </dsp:sp>
    <dsp:sp modelId="{4BA6A5AD-13F5-4FCE-BAAF-C162459FF99B}">
      <dsp:nvSpPr>
        <dsp:cNvPr id="0" name=""/>
        <dsp:cNvSpPr/>
      </dsp:nvSpPr>
      <dsp:spPr>
        <a:xfrm>
          <a:off x="4940952" y="2754112"/>
          <a:ext cx="3933488" cy="2360092"/>
        </a:xfrm>
        <a:prstGeom prst="rect">
          <a:avLst/>
        </a:prstGeom>
        <a:solidFill>
          <a:schemeClr val="accent2">
            <a:alpha val="90000"/>
            <a:hueOff val="0"/>
            <a:satOff val="0"/>
            <a:lumOff val="0"/>
            <a:alpha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b="0" kern="1200" dirty="0">
              <a:latin typeface="Segoe UI" panose="020B0502040204020203" pitchFamily="34" charset="0"/>
              <a:cs typeface="Segoe UI" panose="020B0502040204020203" pitchFamily="34" charset="0"/>
            </a:rPr>
            <a:t>Rutas turísticas en las que se incentive la visita de los recursos naturales y culturales de la zona</a:t>
          </a:r>
        </a:p>
      </dsp:txBody>
      <dsp:txXfrm>
        <a:off x="4940952" y="2754112"/>
        <a:ext cx="3933488" cy="23600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98754-D8F4-4C10-8FD3-13A1720D836B}">
      <dsp:nvSpPr>
        <dsp:cNvPr id="0" name=""/>
        <dsp:cNvSpPr/>
      </dsp:nvSpPr>
      <dsp:spPr>
        <a:xfrm>
          <a:off x="2283636" y="772802"/>
          <a:ext cx="493359" cy="91440"/>
        </a:xfrm>
        <a:custGeom>
          <a:avLst/>
          <a:gdLst/>
          <a:ahLst/>
          <a:cxnLst/>
          <a:rect l="0" t="0" r="0" b="0"/>
          <a:pathLst>
            <a:path>
              <a:moveTo>
                <a:pt x="0" y="45720"/>
              </a:moveTo>
              <a:lnTo>
                <a:pt x="493359" y="45720"/>
              </a:lnTo>
            </a:path>
          </a:pathLst>
        </a:custGeom>
        <a:noFill/>
        <a:ln w="9525" cap="flat" cmpd="sng" algn="ctr">
          <a:solidFill>
            <a:schemeClr val="accent3">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517217" y="815900"/>
        <a:ext cx="26197" cy="5244"/>
      </dsp:txXfrm>
    </dsp:sp>
    <dsp:sp modelId="{468F8669-5459-413F-B334-448C23527703}">
      <dsp:nvSpPr>
        <dsp:cNvPr id="0" name=""/>
        <dsp:cNvSpPr/>
      </dsp:nvSpPr>
      <dsp:spPr>
        <a:xfrm>
          <a:off x="7350" y="135097"/>
          <a:ext cx="2278085" cy="1366851"/>
        </a:xfrm>
        <a:prstGeom prst="rect">
          <a:avLst/>
        </a:prstGeom>
        <a:solidFill>
          <a:schemeClr val="accent3">
            <a:alpha val="90000"/>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18 – 25 años y 36 - 45 años </a:t>
          </a:r>
        </a:p>
      </dsp:txBody>
      <dsp:txXfrm>
        <a:off x="7350" y="135097"/>
        <a:ext cx="2278085" cy="1366851"/>
      </dsp:txXfrm>
    </dsp:sp>
    <dsp:sp modelId="{0350FFC1-4F1A-48C1-8089-44FB7FC72448}">
      <dsp:nvSpPr>
        <dsp:cNvPr id="0" name=""/>
        <dsp:cNvSpPr/>
      </dsp:nvSpPr>
      <dsp:spPr>
        <a:xfrm>
          <a:off x="5085681" y="772802"/>
          <a:ext cx="493359" cy="91440"/>
        </a:xfrm>
        <a:custGeom>
          <a:avLst/>
          <a:gdLst/>
          <a:ahLst/>
          <a:cxnLst/>
          <a:rect l="0" t="0" r="0" b="0"/>
          <a:pathLst>
            <a:path>
              <a:moveTo>
                <a:pt x="0" y="45720"/>
              </a:moveTo>
              <a:lnTo>
                <a:pt x="493359" y="45720"/>
              </a:lnTo>
            </a:path>
          </a:pathLst>
        </a:custGeom>
        <a:noFill/>
        <a:ln w="9525" cap="flat" cmpd="sng" algn="ctr">
          <a:solidFill>
            <a:schemeClr val="accent3">
              <a:shade val="90000"/>
              <a:hueOff val="42520"/>
              <a:satOff val="-734"/>
              <a:lumOff val="380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5319262" y="815900"/>
        <a:ext cx="26197" cy="5244"/>
      </dsp:txXfrm>
    </dsp:sp>
    <dsp:sp modelId="{A18C438D-4418-403F-B5D1-F96FC4D50312}">
      <dsp:nvSpPr>
        <dsp:cNvPr id="0" name=""/>
        <dsp:cNvSpPr/>
      </dsp:nvSpPr>
      <dsp:spPr>
        <a:xfrm>
          <a:off x="2809395" y="135097"/>
          <a:ext cx="2278085" cy="1366851"/>
        </a:xfrm>
        <a:prstGeom prst="rect">
          <a:avLst/>
        </a:prstGeom>
        <a:solidFill>
          <a:schemeClr val="accent3">
            <a:alpha val="90000"/>
            <a:hueOff val="0"/>
            <a:satOff val="0"/>
            <a:lumOff val="0"/>
            <a:alphaOff val="-4444"/>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Género: femenino</a:t>
          </a:r>
        </a:p>
      </dsp:txBody>
      <dsp:txXfrm>
        <a:off x="2809395" y="135097"/>
        <a:ext cx="2278085" cy="1366851"/>
      </dsp:txXfrm>
    </dsp:sp>
    <dsp:sp modelId="{49FD73E2-C5A9-4766-94F4-08E3ADA77A73}">
      <dsp:nvSpPr>
        <dsp:cNvPr id="0" name=""/>
        <dsp:cNvSpPr/>
      </dsp:nvSpPr>
      <dsp:spPr>
        <a:xfrm>
          <a:off x="7887726" y="772802"/>
          <a:ext cx="493359" cy="91440"/>
        </a:xfrm>
        <a:custGeom>
          <a:avLst/>
          <a:gdLst/>
          <a:ahLst/>
          <a:cxnLst/>
          <a:rect l="0" t="0" r="0" b="0"/>
          <a:pathLst>
            <a:path>
              <a:moveTo>
                <a:pt x="0" y="45720"/>
              </a:moveTo>
              <a:lnTo>
                <a:pt x="493359" y="45720"/>
              </a:lnTo>
            </a:path>
          </a:pathLst>
        </a:custGeom>
        <a:noFill/>
        <a:ln w="9525" cap="flat" cmpd="sng" algn="ctr">
          <a:solidFill>
            <a:schemeClr val="accent3">
              <a:shade val="90000"/>
              <a:hueOff val="85041"/>
              <a:satOff val="-1468"/>
              <a:lumOff val="761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8121307" y="815900"/>
        <a:ext cx="26197" cy="5244"/>
      </dsp:txXfrm>
    </dsp:sp>
    <dsp:sp modelId="{E60CC8E7-BA6F-4CE4-9C07-D992C80959CD}">
      <dsp:nvSpPr>
        <dsp:cNvPr id="0" name=""/>
        <dsp:cNvSpPr/>
      </dsp:nvSpPr>
      <dsp:spPr>
        <a:xfrm>
          <a:off x="5611440" y="135097"/>
          <a:ext cx="2278085" cy="1366851"/>
        </a:xfrm>
        <a:prstGeom prst="rect">
          <a:avLst/>
        </a:prstGeom>
        <a:solidFill>
          <a:schemeClr val="accent3">
            <a:alpha val="90000"/>
            <a:hueOff val="0"/>
            <a:satOff val="0"/>
            <a:lumOff val="0"/>
            <a:alphaOff val="-8889"/>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Nivel de estudios:</a:t>
          </a:r>
          <a:br>
            <a:rPr lang="es-EC" sz="1600" kern="1200" dirty="0">
              <a:latin typeface="Segoe UI" panose="020B0502040204020203" pitchFamily="34" charset="0"/>
              <a:cs typeface="Segoe UI" panose="020B0502040204020203" pitchFamily="34" charset="0"/>
            </a:rPr>
          </a:br>
          <a:r>
            <a:rPr lang="es-EC" sz="1600" kern="1200" dirty="0">
              <a:latin typeface="Segoe UI" panose="020B0502040204020203" pitchFamily="34" charset="0"/>
              <a:cs typeface="Segoe UI" panose="020B0502040204020203" pitchFamily="34" charset="0"/>
            </a:rPr>
            <a:t>superior</a:t>
          </a:r>
        </a:p>
      </dsp:txBody>
      <dsp:txXfrm>
        <a:off x="5611440" y="135097"/>
        <a:ext cx="2278085" cy="1366851"/>
      </dsp:txXfrm>
    </dsp:sp>
    <dsp:sp modelId="{2F14740C-C0D6-48A9-904B-FD8B8DC884FC}">
      <dsp:nvSpPr>
        <dsp:cNvPr id="0" name=""/>
        <dsp:cNvSpPr/>
      </dsp:nvSpPr>
      <dsp:spPr>
        <a:xfrm>
          <a:off x="1146393" y="1500148"/>
          <a:ext cx="8406134" cy="493359"/>
        </a:xfrm>
        <a:custGeom>
          <a:avLst/>
          <a:gdLst/>
          <a:ahLst/>
          <a:cxnLst/>
          <a:rect l="0" t="0" r="0" b="0"/>
          <a:pathLst>
            <a:path>
              <a:moveTo>
                <a:pt x="8406134" y="0"/>
              </a:moveTo>
              <a:lnTo>
                <a:pt x="8406134" y="263779"/>
              </a:lnTo>
              <a:lnTo>
                <a:pt x="0" y="263779"/>
              </a:lnTo>
              <a:lnTo>
                <a:pt x="0" y="493359"/>
              </a:lnTo>
            </a:path>
          </a:pathLst>
        </a:custGeom>
        <a:noFill/>
        <a:ln w="9525" cap="flat" cmpd="sng" algn="ctr">
          <a:solidFill>
            <a:schemeClr val="accent3">
              <a:shade val="90000"/>
              <a:hueOff val="127561"/>
              <a:satOff val="-2202"/>
              <a:lumOff val="1142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5138899" y="1744205"/>
        <a:ext cx="421122" cy="5244"/>
      </dsp:txXfrm>
    </dsp:sp>
    <dsp:sp modelId="{89D5EB90-C5F5-45E8-A62E-204E6825070C}">
      <dsp:nvSpPr>
        <dsp:cNvPr id="0" name=""/>
        <dsp:cNvSpPr/>
      </dsp:nvSpPr>
      <dsp:spPr>
        <a:xfrm>
          <a:off x="8413485" y="135097"/>
          <a:ext cx="2278085" cy="1366851"/>
        </a:xfrm>
        <a:prstGeom prst="rect">
          <a:avLst/>
        </a:prstGeom>
        <a:solidFill>
          <a:schemeClr val="accent3">
            <a:alpha val="90000"/>
            <a:hueOff val="0"/>
            <a:satOff val="0"/>
            <a:lumOff val="0"/>
            <a:alphaOff val="-13333"/>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Nivel socie-económico:</a:t>
          </a:r>
          <a:br>
            <a:rPr lang="es-EC" sz="1600" kern="1200" dirty="0">
              <a:latin typeface="Segoe UI" panose="020B0502040204020203" pitchFamily="34" charset="0"/>
              <a:cs typeface="Segoe UI" panose="020B0502040204020203" pitchFamily="34" charset="0"/>
            </a:rPr>
          </a:br>
          <a:r>
            <a:rPr lang="es-EC" sz="1600" kern="1200" dirty="0">
              <a:latin typeface="Segoe UI" panose="020B0502040204020203" pitchFamily="34" charset="0"/>
              <a:cs typeface="Segoe UI" panose="020B0502040204020203" pitchFamily="34" charset="0"/>
            </a:rPr>
            <a:t>medio</a:t>
          </a:r>
        </a:p>
      </dsp:txBody>
      <dsp:txXfrm>
        <a:off x="8413485" y="135097"/>
        <a:ext cx="2278085" cy="1366851"/>
      </dsp:txXfrm>
    </dsp:sp>
    <dsp:sp modelId="{369E0E17-180B-4FCC-A393-3F867D49204D}">
      <dsp:nvSpPr>
        <dsp:cNvPr id="0" name=""/>
        <dsp:cNvSpPr/>
      </dsp:nvSpPr>
      <dsp:spPr>
        <a:xfrm>
          <a:off x="2283636" y="2663613"/>
          <a:ext cx="493359" cy="91440"/>
        </a:xfrm>
        <a:custGeom>
          <a:avLst/>
          <a:gdLst/>
          <a:ahLst/>
          <a:cxnLst/>
          <a:rect l="0" t="0" r="0" b="0"/>
          <a:pathLst>
            <a:path>
              <a:moveTo>
                <a:pt x="0" y="45720"/>
              </a:moveTo>
              <a:lnTo>
                <a:pt x="493359" y="45720"/>
              </a:lnTo>
            </a:path>
          </a:pathLst>
        </a:custGeom>
        <a:noFill/>
        <a:ln w="9525" cap="flat" cmpd="sng" algn="ctr">
          <a:solidFill>
            <a:schemeClr val="accent3">
              <a:shade val="90000"/>
              <a:hueOff val="170081"/>
              <a:satOff val="-2936"/>
              <a:lumOff val="1522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517217" y="2706711"/>
        <a:ext cx="26197" cy="5244"/>
      </dsp:txXfrm>
    </dsp:sp>
    <dsp:sp modelId="{336B6D9A-821F-4D6C-9CE4-B294C5908B94}">
      <dsp:nvSpPr>
        <dsp:cNvPr id="0" name=""/>
        <dsp:cNvSpPr/>
      </dsp:nvSpPr>
      <dsp:spPr>
        <a:xfrm>
          <a:off x="7350" y="2025907"/>
          <a:ext cx="2278085" cy="1366851"/>
        </a:xfrm>
        <a:prstGeom prst="rect">
          <a:avLst/>
        </a:prstGeom>
        <a:solidFill>
          <a:schemeClr val="accent3">
            <a:alpha val="90000"/>
            <a:hueOff val="0"/>
            <a:satOff val="0"/>
            <a:lumOff val="0"/>
            <a:alphaOff val="-17778"/>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Procedencia:</a:t>
          </a:r>
          <a:br>
            <a:rPr lang="es-EC" sz="1600" kern="1200" dirty="0">
              <a:latin typeface="Segoe UI" panose="020B0502040204020203" pitchFamily="34" charset="0"/>
              <a:cs typeface="Segoe UI" panose="020B0502040204020203" pitchFamily="34" charset="0"/>
            </a:rPr>
          </a:br>
          <a:r>
            <a:rPr lang="es-EC" sz="1600" kern="1200" dirty="0">
              <a:latin typeface="Segoe UI" panose="020B0502040204020203" pitchFamily="34" charset="0"/>
              <a:cs typeface="Segoe UI" panose="020B0502040204020203" pitchFamily="34" charset="0"/>
            </a:rPr>
            <a:t>Quito</a:t>
          </a:r>
        </a:p>
      </dsp:txBody>
      <dsp:txXfrm>
        <a:off x="7350" y="2025907"/>
        <a:ext cx="2278085" cy="1366851"/>
      </dsp:txXfrm>
    </dsp:sp>
    <dsp:sp modelId="{2FD1E89A-62ED-48FD-92E5-52C903D9FBE1}">
      <dsp:nvSpPr>
        <dsp:cNvPr id="0" name=""/>
        <dsp:cNvSpPr/>
      </dsp:nvSpPr>
      <dsp:spPr>
        <a:xfrm>
          <a:off x="5085681" y="2663613"/>
          <a:ext cx="493359" cy="91440"/>
        </a:xfrm>
        <a:custGeom>
          <a:avLst/>
          <a:gdLst/>
          <a:ahLst/>
          <a:cxnLst/>
          <a:rect l="0" t="0" r="0" b="0"/>
          <a:pathLst>
            <a:path>
              <a:moveTo>
                <a:pt x="0" y="45720"/>
              </a:moveTo>
              <a:lnTo>
                <a:pt x="493359" y="45720"/>
              </a:lnTo>
            </a:path>
          </a:pathLst>
        </a:custGeom>
        <a:noFill/>
        <a:ln w="9525" cap="flat" cmpd="sng" algn="ctr">
          <a:solidFill>
            <a:schemeClr val="accent3">
              <a:shade val="90000"/>
              <a:hueOff val="212601"/>
              <a:satOff val="-3671"/>
              <a:lumOff val="1903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5319262" y="2706711"/>
        <a:ext cx="26197" cy="5244"/>
      </dsp:txXfrm>
    </dsp:sp>
    <dsp:sp modelId="{CF6C0603-3A56-46B0-85AC-E48C52B2D935}">
      <dsp:nvSpPr>
        <dsp:cNvPr id="0" name=""/>
        <dsp:cNvSpPr/>
      </dsp:nvSpPr>
      <dsp:spPr>
        <a:xfrm>
          <a:off x="2809395" y="2025907"/>
          <a:ext cx="2278085" cy="1366851"/>
        </a:xfrm>
        <a:prstGeom prst="rect">
          <a:avLst/>
        </a:prstGeom>
        <a:solidFill>
          <a:schemeClr val="accent3">
            <a:alpha val="90000"/>
            <a:hueOff val="0"/>
            <a:satOff val="0"/>
            <a:lumOff val="0"/>
            <a:alphaOff val="-22222"/>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Ocupación: </a:t>
          </a:r>
          <a:br>
            <a:rPr lang="es-EC" sz="1600" kern="1200" dirty="0">
              <a:latin typeface="Segoe UI" panose="020B0502040204020203" pitchFamily="34" charset="0"/>
              <a:cs typeface="Segoe UI" panose="020B0502040204020203" pitchFamily="34" charset="0"/>
            </a:rPr>
          </a:br>
          <a:r>
            <a:rPr lang="es-EC" sz="1600" kern="1200" dirty="0">
              <a:latin typeface="Segoe UI" panose="020B0502040204020203" pitchFamily="34" charset="0"/>
              <a:cs typeface="Segoe UI" panose="020B0502040204020203" pitchFamily="34" charset="0"/>
            </a:rPr>
            <a:t>estudiante</a:t>
          </a:r>
        </a:p>
      </dsp:txBody>
      <dsp:txXfrm>
        <a:off x="2809395" y="2025907"/>
        <a:ext cx="2278085" cy="1366851"/>
      </dsp:txXfrm>
    </dsp:sp>
    <dsp:sp modelId="{3612EC3B-69B1-4A23-8298-F32F6F8F6605}">
      <dsp:nvSpPr>
        <dsp:cNvPr id="0" name=""/>
        <dsp:cNvSpPr/>
      </dsp:nvSpPr>
      <dsp:spPr>
        <a:xfrm>
          <a:off x="7887726" y="2663613"/>
          <a:ext cx="493359" cy="91440"/>
        </a:xfrm>
        <a:custGeom>
          <a:avLst/>
          <a:gdLst/>
          <a:ahLst/>
          <a:cxnLst/>
          <a:rect l="0" t="0" r="0" b="0"/>
          <a:pathLst>
            <a:path>
              <a:moveTo>
                <a:pt x="0" y="45720"/>
              </a:moveTo>
              <a:lnTo>
                <a:pt x="493359" y="45720"/>
              </a:lnTo>
            </a:path>
          </a:pathLst>
        </a:custGeom>
        <a:noFill/>
        <a:ln w="9525" cap="flat" cmpd="sng" algn="ctr">
          <a:solidFill>
            <a:schemeClr val="accent3">
              <a:shade val="90000"/>
              <a:hueOff val="255122"/>
              <a:satOff val="-4405"/>
              <a:lumOff val="2284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8121307" y="2706711"/>
        <a:ext cx="26197" cy="5244"/>
      </dsp:txXfrm>
    </dsp:sp>
    <dsp:sp modelId="{4C7CC8D7-C2C8-4D7E-97E4-FB5EFF8526AD}">
      <dsp:nvSpPr>
        <dsp:cNvPr id="0" name=""/>
        <dsp:cNvSpPr/>
      </dsp:nvSpPr>
      <dsp:spPr>
        <a:xfrm>
          <a:off x="5611440" y="2025907"/>
          <a:ext cx="2278085" cy="1366851"/>
        </a:xfrm>
        <a:prstGeom prst="rect">
          <a:avLst/>
        </a:prstGeom>
        <a:solidFill>
          <a:schemeClr val="accent3">
            <a:alpha val="90000"/>
            <a:hueOff val="0"/>
            <a:satOff val="0"/>
            <a:lumOff val="0"/>
            <a:alphaOff val="-26667"/>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Motivación de viaje:</a:t>
          </a:r>
          <a:br>
            <a:rPr lang="es-EC" sz="1600" kern="1200" dirty="0">
              <a:latin typeface="Segoe UI" panose="020B0502040204020203" pitchFamily="34" charset="0"/>
              <a:cs typeface="Segoe UI" panose="020B0502040204020203" pitchFamily="34" charset="0"/>
            </a:rPr>
          </a:br>
          <a:r>
            <a:rPr lang="es-EC" sz="1600" kern="1200" dirty="0">
              <a:latin typeface="Segoe UI" panose="020B0502040204020203" pitchFamily="34" charset="0"/>
              <a:cs typeface="Segoe UI" panose="020B0502040204020203" pitchFamily="34" charset="0"/>
            </a:rPr>
            <a:t>Conocer los atractivos de la parroquia y degustación de gastronomía típica</a:t>
          </a:r>
        </a:p>
      </dsp:txBody>
      <dsp:txXfrm>
        <a:off x="5611440" y="2025907"/>
        <a:ext cx="2278085" cy="1366851"/>
      </dsp:txXfrm>
    </dsp:sp>
    <dsp:sp modelId="{67BD7A71-450C-4862-AB90-EF0F322A77F3}">
      <dsp:nvSpPr>
        <dsp:cNvPr id="0" name=""/>
        <dsp:cNvSpPr/>
      </dsp:nvSpPr>
      <dsp:spPr>
        <a:xfrm>
          <a:off x="1146393" y="3390959"/>
          <a:ext cx="8406134" cy="493359"/>
        </a:xfrm>
        <a:custGeom>
          <a:avLst/>
          <a:gdLst/>
          <a:ahLst/>
          <a:cxnLst/>
          <a:rect l="0" t="0" r="0" b="0"/>
          <a:pathLst>
            <a:path>
              <a:moveTo>
                <a:pt x="8406134" y="0"/>
              </a:moveTo>
              <a:lnTo>
                <a:pt x="8406134" y="263779"/>
              </a:lnTo>
              <a:lnTo>
                <a:pt x="0" y="263779"/>
              </a:lnTo>
              <a:lnTo>
                <a:pt x="0" y="493359"/>
              </a:lnTo>
            </a:path>
          </a:pathLst>
        </a:custGeom>
        <a:noFill/>
        <a:ln w="9525" cap="flat" cmpd="sng" algn="ctr">
          <a:solidFill>
            <a:schemeClr val="accent3">
              <a:shade val="90000"/>
              <a:hueOff val="297642"/>
              <a:satOff val="-5139"/>
              <a:lumOff val="2665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5138899" y="3635016"/>
        <a:ext cx="421122" cy="5244"/>
      </dsp:txXfrm>
    </dsp:sp>
    <dsp:sp modelId="{0C965F75-30B9-4DE2-A20A-AC0E402C78FE}">
      <dsp:nvSpPr>
        <dsp:cNvPr id="0" name=""/>
        <dsp:cNvSpPr/>
      </dsp:nvSpPr>
      <dsp:spPr>
        <a:xfrm>
          <a:off x="8413485" y="2025907"/>
          <a:ext cx="2278085" cy="1366851"/>
        </a:xfrm>
        <a:prstGeom prst="rect">
          <a:avLst/>
        </a:prstGeom>
        <a:solidFill>
          <a:schemeClr val="accent3">
            <a:alpha val="90000"/>
            <a:hueOff val="0"/>
            <a:satOff val="0"/>
            <a:lumOff val="0"/>
            <a:alphaOff val="-31111"/>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Tiempo de estadía: de 5 horas a 1 día</a:t>
          </a:r>
        </a:p>
      </dsp:txBody>
      <dsp:txXfrm>
        <a:off x="8413485" y="2025907"/>
        <a:ext cx="2278085" cy="1366851"/>
      </dsp:txXfrm>
    </dsp:sp>
    <dsp:sp modelId="{558F8A51-2E72-4F93-91F1-2C1F51615F0F}">
      <dsp:nvSpPr>
        <dsp:cNvPr id="0" name=""/>
        <dsp:cNvSpPr/>
      </dsp:nvSpPr>
      <dsp:spPr>
        <a:xfrm>
          <a:off x="2283636" y="4554424"/>
          <a:ext cx="493359" cy="91440"/>
        </a:xfrm>
        <a:custGeom>
          <a:avLst/>
          <a:gdLst/>
          <a:ahLst/>
          <a:cxnLst/>
          <a:rect l="0" t="0" r="0" b="0"/>
          <a:pathLst>
            <a:path>
              <a:moveTo>
                <a:pt x="0" y="45720"/>
              </a:moveTo>
              <a:lnTo>
                <a:pt x="493359" y="45720"/>
              </a:lnTo>
            </a:path>
          </a:pathLst>
        </a:custGeom>
        <a:noFill/>
        <a:ln w="9525" cap="flat" cmpd="sng" algn="ctr">
          <a:solidFill>
            <a:schemeClr val="accent3">
              <a:shade val="90000"/>
              <a:hueOff val="340162"/>
              <a:satOff val="-5873"/>
              <a:lumOff val="3045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517217" y="4597521"/>
        <a:ext cx="26197" cy="5244"/>
      </dsp:txXfrm>
    </dsp:sp>
    <dsp:sp modelId="{6D7B9447-A0A4-4860-A7B9-8B736DE4D2AE}">
      <dsp:nvSpPr>
        <dsp:cNvPr id="0" name=""/>
        <dsp:cNvSpPr/>
      </dsp:nvSpPr>
      <dsp:spPr>
        <a:xfrm>
          <a:off x="7350" y="3916718"/>
          <a:ext cx="2278085" cy="1366851"/>
        </a:xfrm>
        <a:prstGeom prst="rect">
          <a:avLst/>
        </a:prstGeom>
        <a:solidFill>
          <a:schemeClr val="accent3">
            <a:alpha val="90000"/>
            <a:hueOff val="0"/>
            <a:satOff val="0"/>
            <a:lumOff val="0"/>
            <a:alphaOff val="-35556"/>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Acompañantes de viaje: Familias</a:t>
          </a:r>
        </a:p>
      </dsp:txBody>
      <dsp:txXfrm>
        <a:off x="7350" y="3916718"/>
        <a:ext cx="2278085" cy="1366851"/>
      </dsp:txXfrm>
    </dsp:sp>
    <dsp:sp modelId="{A2329352-7F51-45B5-88E4-A191E785CA75}">
      <dsp:nvSpPr>
        <dsp:cNvPr id="0" name=""/>
        <dsp:cNvSpPr/>
      </dsp:nvSpPr>
      <dsp:spPr>
        <a:xfrm>
          <a:off x="2809395" y="3916718"/>
          <a:ext cx="2278085" cy="1366851"/>
        </a:xfrm>
        <a:prstGeom prst="rect">
          <a:avLst/>
        </a:prstGeom>
        <a:solidFill>
          <a:schemeClr val="accent3">
            <a:alpha val="90000"/>
            <a:hueOff val="0"/>
            <a:satOff val="0"/>
            <a:lumOff val="0"/>
            <a:alpha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Gasto promedio:</a:t>
          </a:r>
          <a:br>
            <a:rPr lang="es-EC" sz="1600" kern="1200" dirty="0">
              <a:latin typeface="Segoe UI" panose="020B0502040204020203" pitchFamily="34" charset="0"/>
              <a:cs typeface="Segoe UI" panose="020B0502040204020203" pitchFamily="34" charset="0"/>
            </a:rPr>
          </a:br>
          <a:r>
            <a:rPr lang="es-EC" sz="1600" kern="1200" dirty="0">
              <a:latin typeface="Segoe UI" panose="020B0502040204020203" pitchFamily="34" charset="0"/>
              <a:cs typeface="Segoe UI" panose="020B0502040204020203" pitchFamily="34" charset="0"/>
            </a:rPr>
            <a:t>De $11 - $30 c/u</a:t>
          </a:r>
        </a:p>
      </dsp:txBody>
      <dsp:txXfrm>
        <a:off x="2809395" y="3916718"/>
        <a:ext cx="2278085" cy="136685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DCC12-29D3-4193-966B-0B4B0B6742CB}">
      <dsp:nvSpPr>
        <dsp:cNvPr id="0" name=""/>
        <dsp:cNvSpPr/>
      </dsp:nvSpPr>
      <dsp:spPr>
        <a:xfrm>
          <a:off x="4219" y="1412505"/>
          <a:ext cx="1844720" cy="1106832"/>
        </a:xfrm>
        <a:prstGeom prst="roundRect">
          <a:avLst>
            <a:gd name="adj" fmla="val 10000"/>
          </a:avLst>
        </a:prstGeom>
        <a:solidFill>
          <a:schemeClr val="accent2">
            <a:alpha val="90000"/>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latin typeface="Segoe UI" panose="020B0502040204020203" pitchFamily="34" charset="0"/>
              <a:cs typeface="Segoe UI" panose="020B0502040204020203" pitchFamily="34" charset="0"/>
            </a:rPr>
            <a:t>Redes sociales</a:t>
          </a:r>
        </a:p>
      </dsp:txBody>
      <dsp:txXfrm>
        <a:off x="36637" y="1444923"/>
        <a:ext cx="1779884" cy="1041996"/>
      </dsp:txXfrm>
    </dsp:sp>
    <dsp:sp modelId="{F882F8C3-2FC6-4FF6-8AA5-D5F1DE94B111}">
      <dsp:nvSpPr>
        <dsp:cNvPr id="0" name=""/>
        <dsp:cNvSpPr/>
      </dsp:nvSpPr>
      <dsp:spPr>
        <a:xfrm>
          <a:off x="2033411" y="1737176"/>
          <a:ext cx="391080" cy="457490"/>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C" sz="1500" kern="1200">
            <a:latin typeface="Segoe UI" panose="020B0502040204020203" pitchFamily="34" charset="0"/>
            <a:cs typeface="Segoe UI" panose="020B0502040204020203" pitchFamily="34" charset="0"/>
          </a:endParaRPr>
        </a:p>
      </dsp:txBody>
      <dsp:txXfrm>
        <a:off x="2033411" y="1828674"/>
        <a:ext cx="273756" cy="274494"/>
      </dsp:txXfrm>
    </dsp:sp>
    <dsp:sp modelId="{13887C57-67A9-4EE2-90F7-7151091D1108}">
      <dsp:nvSpPr>
        <dsp:cNvPr id="0" name=""/>
        <dsp:cNvSpPr/>
      </dsp:nvSpPr>
      <dsp:spPr>
        <a:xfrm>
          <a:off x="2586827" y="1412505"/>
          <a:ext cx="1844720" cy="1106832"/>
        </a:xfrm>
        <a:prstGeom prst="roundRect">
          <a:avLst>
            <a:gd name="adj" fmla="val 10000"/>
          </a:avLst>
        </a:prstGeom>
        <a:solidFill>
          <a:schemeClr val="accent2">
            <a:alpha val="90000"/>
            <a:hueOff val="0"/>
            <a:satOff val="0"/>
            <a:lumOff val="0"/>
            <a:alphaOff val="-13333"/>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latin typeface="Segoe UI" panose="020B0502040204020203" pitchFamily="34" charset="0"/>
              <a:cs typeface="Segoe UI" panose="020B0502040204020203" pitchFamily="34" charset="0"/>
            </a:rPr>
            <a:t>“Descubriendo el Jardín de Quito” </a:t>
          </a:r>
        </a:p>
      </dsp:txBody>
      <dsp:txXfrm>
        <a:off x="2619245" y="1444923"/>
        <a:ext cx="1779884" cy="1041996"/>
      </dsp:txXfrm>
    </dsp:sp>
    <dsp:sp modelId="{BA1FA824-433A-49B9-BA8C-BA0B613AB23E}">
      <dsp:nvSpPr>
        <dsp:cNvPr id="0" name=""/>
        <dsp:cNvSpPr/>
      </dsp:nvSpPr>
      <dsp:spPr>
        <a:xfrm>
          <a:off x="4616019" y="1737176"/>
          <a:ext cx="391080" cy="457490"/>
        </a:xfrm>
        <a:prstGeom prst="rightArrow">
          <a:avLst>
            <a:gd name="adj1" fmla="val 60000"/>
            <a:gd name="adj2" fmla="val 50000"/>
          </a:avLst>
        </a:prstGeom>
        <a:solidFill>
          <a:schemeClr val="accent2">
            <a:shade val="90000"/>
            <a:hueOff val="-142241"/>
            <a:satOff val="-3107"/>
            <a:lumOff val="15679"/>
            <a:alphaOff val="0"/>
          </a:schemeClr>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C" sz="1500" kern="1200">
            <a:latin typeface="Segoe UI" panose="020B0502040204020203" pitchFamily="34" charset="0"/>
            <a:cs typeface="Segoe UI" panose="020B0502040204020203" pitchFamily="34" charset="0"/>
          </a:endParaRPr>
        </a:p>
      </dsp:txBody>
      <dsp:txXfrm>
        <a:off x="4616019" y="1828674"/>
        <a:ext cx="273756" cy="274494"/>
      </dsp:txXfrm>
    </dsp:sp>
    <dsp:sp modelId="{4AD2A454-ACE6-4ACD-9C5D-0574525025D8}">
      <dsp:nvSpPr>
        <dsp:cNvPr id="0" name=""/>
        <dsp:cNvSpPr/>
      </dsp:nvSpPr>
      <dsp:spPr>
        <a:xfrm>
          <a:off x="5169435" y="1412505"/>
          <a:ext cx="1844720" cy="1106832"/>
        </a:xfrm>
        <a:prstGeom prst="roundRect">
          <a:avLst>
            <a:gd name="adj" fmla="val 10000"/>
          </a:avLst>
        </a:prstGeom>
        <a:solidFill>
          <a:schemeClr val="accent2">
            <a:alpha val="90000"/>
            <a:hueOff val="0"/>
            <a:satOff val="0"/>
            <a:lumOff val="0"/>
            <a:alphaOff val="-26667"/>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latin typeface="Segoe UI" panose="020B0502040204020203" pitchFamily="34" charset="0"/>
              <a:cs typeface="Segoe UI" panose="020B0502040204020203" pitchFamily="34" charset="0"/>
            </a:rPr>
            <a:t>“Minayon.com”</a:t>
          </a:r>
        </a:p>
      </dsp:txBody>
      <dsp:txXfrm>
        <a:off x="5201853" y="1444923"/>
        <a:ext cx="1779884" cy="1041996"/>
      </dsp:txXfrm>
    </dsp:sp>
    <dsp:sp modelId="{EEC68D2F-3838-4976-BE45-9E89508AA1E3}">
      <dsp:nvSpPr>
        <dsp:cNvPr id="0" name=""/>
        <dsp:cNvSpPr/>
      </dsp:nvSpPr>
      <dsp:spPr>
        <a:xfrm>
          <a:off x="7198627" y="1737176"/>
          <a:ext cx="391080" cy="457490"/>
        </a:xfrm>
        <a:prstGeom prst="rightArrow">
          <a:avLst>
            <a:gd name="adj1" fmla="val 60000"/>
            <a:gd name="adj2" fmla="val 50000"/>
          </a:avLst>
        </a:prstGeom>
        <a:solidFill>
          <a:schemeClr val="accent2">
            <a:shade val="90000"/>
            <a:hueOff val="-284483"/>
            <a:satOff val="-6214"/>
            <a:lumOff val="31358"/>
            <a:alphaOff val="0"/>
          </a:schemeClr>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s-EC" sz="1500" kern="1200">
            <a:latin typeface="Segoe UI" panose="020B0502040204020203" pitchFamily="34" charset="0"/>
            <a:cs typeface="Segoe UI" panose="020B0502040204020203" pitchFamily="34" charset="0"/>
          </a:endParaRPr>
        </a:p>
      </dsp:txBody>
      <dsp:txXfrm>
        <a:off x="7198627" y="1828674"/>
        <a:ext cx="273756" cy="274494"/>
      </dsp:txXfrm>
    </dsp:sp>
    <dsp:sp modelId="{0F6B3813-1E04-4535-90D9-4B518E8DC584}">
      <dsp:nvSpPr>
        <dsp:cNvPr id="0" name=""/>
        <dsp:cNvSpPr/>
      </dsp:nvSpPr>
      <dsp:spPr>
        <a:xfrm>
          <a:off x="7752043" y="1412505"/>
          <a:ext cx="1844720" cy="1106832"/>
        </a:xfrm>
        <a:prstGeom prst="roundRect">
          <a:avLst>
            <a:gd name="adj" fmla="val 10000"/>
          </a:avLst>
        </a:prstGeom>
        <a:solidFill>
          <a:schemeClr val="accent2">
            <a:alpha val="90000"/>
            <a:hueOff val="0"/>
            <a:satOff val="0"/>
            <a:lumOff val="0"/>
            <a:alpha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latin typeface="Segoe UI" panose="020B0502040204020203" pitchFamily="34" charset="0"/>
              <a:cs typeface="Segoe UI" panose="020B0502040204020203" pitchFamily="34" charset="0"/>
            </a:rPr>
            <a:t>Pagina Web GAD parroquial</a:t>
          </a:r>
        </a:p>
      </dsp:txBody>
      <dsp:txXfrm>
        <a:off x="7784461" y="1444923"/>
        <a:ext cx="1779884" cy="10419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36E1F-41B3-4C4D-BA41-694D52234E47}">
      <dsp:nvSpPr>
        <dsp:cNvPr id="0" name=""/>
        <dsp:cNvSpPr/>
      </dsp:nvSpPr>
      <dsp:spPr>
        <a:xfrm>
          <a:off x="0" y="503992"/>
          <a:ext cx="9735932" cy="7308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4D2DACD-FDC6-4C83-BC22-94F5CCCFC655}">
      <dsp:nvSpPr>
        <dsp:cNvPr id="0" name=""/>
        <dsp:cNvSpPr/>
      </dsp:nvSpPr>
      <dsp:spPr>
        <a:xfrm>
          <a:off x="486796" y="75952"/>
          <a:ext cx="6815152" cy="856080"/>
        </a:xfrm>
        <a:prstGeom prst="roundRect">
          <a:avLst/>
        </a:prstGeom>
        <a:solidFill>
          <a:schemeClr val="accent2">
            <a:shade val="80000"/>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7597" tIns="0" rIns="257597" bIns="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Segoe UI" panose="020B0502040204020203" pitchFamily="34" charset="0"/>
              <a:ea typeface="Arial" panose="020B0604020202020204" pitchFamily="34" charset="0"/>
              <a:cs typeface="Segoe UI" panose="020B0502040204020203" pitchFamily="34" charset="0"/>
            </a:rPr>
            <a:t>La mayoría de los habitantes de la parroquia de Nayón se dedican a la producción y comercialización de plantas, así como también a la restauración y actividades de deportes extremos</a:t>
          </a:r>
          <a:endParaRPr lang="es-EC" sz="1400" kern="1200" dirty="0"/>
        </a:p>
      </dsp:txBody>
      <dsp:txXfrm>
        <a:off x="528586" y="117742"/>
        <a:ext cx="6731572" cy="772500"/>
      </dsp:txXfrm>
    </dsp:sp>
    <dsp:sp modelId="{D485F306-0879-4CB9-B672-2AA19E9B8F1A}">
      <dsp:nvSpPr>
        <dsp:cNvPr id="0" name=""/>
        <dsp:cNvSpPr/>
      </dsp:nvSpPr>
      <dsp:spPr>
        <a:xfrm>
          <a:off x="0" y="1819432"/>
          <a:ext cx="9735932" cy="730800"/>
        </a:xfrm>
        <a:prstGeom prst="rect">
          <a:avLst/>
        </a:prstGeom>
        <a:solidFill>
          <a:schemeClr val="lt1">
            <a:alpha val="90000"/>
            <a:hueOff val="0"/>
            <a:satOff val="0"/>
            <a:lumOff val="0"/>
            <a:alphaOff val="0"/>
          </a:schemeClr>
        </a:solidFill>
        <a:ln w="9525" cap="flat" cmpd="sng" algn="ctr">
          <a:solidFill>
            <a:schemeClr val="accent2">
              <a:shade val="80000"/>
              <a:hueOff val="-73073"/>
              <a:satOff val="-101"/>
              <a:lumOff val="8451"/>
              <a:alphaOff val="0"/>
            </a:schemeClr>
          </a:solidFill>
          <a:prstDash val="solid"/>
        </a:ln>
        <a:effectLst/>
      </dsp:spPr>
      <dsp:style>
        <a:lnRef idx="1">
          <a:scrgbClr r="0" g="0" b="0"/>
        </a:lnRef>
        <a:fillRef idx="1">
          <a:scrgbClr r="0" g="0" b="0"/>
        </a:fillRef>
        <a:effectRef idx="0">
          <a:scrgbClr r="0" g="0" b="0"/>
        </a:effectRef>
        <a:fontRef idx="minor"/>
      </dsp:style>
    </dsp:sp>
    <dsp:sp modelId="{9FD202F6-9A0F-4780-8356-FCCE2A1A749D}">
      <dsp:nvSpPr>
        <dsp:cNvPr id="0" name=""/>
        <dsp:cNvSpPr/>
      </dsp:nvSpPr>
      <dsp:spPr>
        <a:xfrm>
          <a:off x="486796" y="1391392"/>
          <a:ext cx="6815152" cy="856080"/>
        </a:xfrm>
        <a:prstGeom prst="roundRect">
          <a:avLst/>
        </a:prstGeom>
        <a:solidFill>
          <a:schemeClr val="accent2">
            <a:shade val="80000"/>
            <a:hueOff val="-73073"/>
            <a:satOff val="-101"/>
            <a:lumOff val="8451"/>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7597" tIns="0" rIns="257597" bIns="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Segoe UI" panose="020B0502040204020203" pitchFamily="34" charset="0"/>
              <a:ea typeface="Arial" panose="020B0604020202020204" pitchFamily="34" charset="0"/>
              <a:cs typeface="Segoe UI" panose="020B0502040204020203" pitchFamily="34" charset="0"/>
            </a:rPr>
            <a:t>Nayón cuenta con una variedad de recursos turísticos naturales y culturales que, al ser aprovechados por los moradores de la localidad, pueden servir de aporte para el desarrollo local de la parroquia</a:t>
          </a:r>
          <a:endParaRPr lang="es-EC" sz="1400" kern="1200" dirty="0"/>
        </a:p>
      </dsp:txBody>
      <dsp:txXfrm>
        <a:off x="528586" y="1433182"/>
        <a:ext cx="6731572" cy="772500"/>
      </dsp:txXfrm>
    </dsp:sp>
    <dsp:sp modelId="{F410C12E-0179-46AA-B71F-277335742B0C}">
      <dsp:nvSpPr>
        <dsp:cNvPr id="0" name=""/>
        <dsp:cNvSpPr/>
      </dsp:nvSpPr>
      <dsp:spPr>
        <a:xfrm>
          <a:off x="0" y="3134872"/>
          <a:ext cx="9735932" cy="730800"/>
        </a:xfrm>
        <a:prstGeom prst="rect">
          <a:avLst/>
        </a:prstGeom>
        <a:solidFill>
          <a:schemeClr val="lt1">
            <a:alpha val="90000"/>
            <a:hueOff val="0"/>
            <a:satOff val="0"/>
            <a:lumOff val="0"/>
            <a:alphaOff val="0"/>
          </a:schemeClr>
        </a:solidFill>
        <a:ln w="9525" cap="flat" cmpd="sng" algn="ctr">
          <a:solidFill>
            <a:schemeClr val="accent2">
              <a:shade val="80000"/>
              <a:hueOff val="-146146"/>
              <a:satOff val="-201"/>
              <a:lumOff val="16902"/>
              <a:alphaOff val="0"/>
            </a:schemeClr>
          </a:solidFill>
          <a:prstDash val="solid"/>
        </a:ln>
        <a:effectLst/>
      </dsp:spPr>
      <dsp:style>
        <a:lnRef idx="1">
          <a:scrgbClr r="0" g="0" b="0"/>
        </a:lnRef>
        <a:fillRef idx="1">
          <a:scrgbClr r="0" g="0" b="0"/>
        </a:fillRef>
        <a:effectRef idx="0">
          <a:scrgbClr r="0" g="0" b="0"/>
        </a:effectRef>
        <a:fontRef idx="minor"/>
      </dsp:style>
    </dsp:sp>
    <dsp:sp modelId="{1A123648-D4F1-419A-A1AD-76802E6B8C82}">
      <dsp:nvSpPr>
        <dsp:cNvPr id="0" name=""/>
        <dsp:cNvSpPr/>
      </dsp:nvSpPr>
      <dsp:spPr>
        <a:xfrm>
          <a:off x="486796" y="2706832"/>
          <a:ext cx="6815152" cy="856080"/>
        </a:xfrm>
        <a:prstGeom prst="roundRect">
          <a:avLst/>
        </a:prstGeom>
        <a:solidFill>
          <a:schemeClr val="accent2">
            <a:shade val="80000"/>
            <a:hueOff val="-146146"/>
            <a:satOff val="-201"/>
            <a:lumOff val="16902"/>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7597" tIns="0" rIns="257597" bIns="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Segoe UI" panose="020B0502040204020203" pitchFamily="34" charset="0"/>
              <a:ea typeface="Arial" panose="020B0604020202020204" pitchFamily="34" charset="0"/>
              <a:cs typeface="Segoe UI" panose="020B0502040204020203" pitchFamily="34" charset="0"/>
            </a:rPr>
            <a:t>Se logró identificar que en Nayón existen limitaciones en el ámbito de alojamiento e infraestructura especialmente en cuestiones de parqueaderos y veredas</a:t>
          </a:r>
          <a:endParaRPr lang="es-EC" sz="1400" kern="1200" dirty="0"/>
        </a:p>
      </dsp:txBody>
      <dsp:txXfrm>
        <a:off x="528586" y="2748622"/>
        <a:ext cx="6731572" cy="772500"/>
      </dsp:txXfrm>
    </dsp:sp>
    <dsp:sp modelId="{6A02CD5C-3CFC-486F-AD75-55E2FEEDB94F}">
      <dsp:nvSpPr>
        <dsp:cNvPr id="0" name=""/>
        <dsp:cNvSpPr/>
      </dsp:nvSpPr>
      <dsp:spPr>
        <a:xfrm>
          <a:off x="0" y="4450312"/>
          <a:ext cx="9735932" cy="730800"/>
        </a:xfrm>
        <a:prstGeom prst="rect">
          <a:avLst/>
        </a:prstGeom>
        <a:solidFill>
          <a:schemeClr val="lt1">
            <a:alpha val="90000"/>
            <a:hueOff val="0"/>
            <a:satOff val="0"/>
            <a:lumOff val="0"/>
            <a:alphaOff val="0"/>
          </a:schemeClr>
        </a:solidFill>
        <a:ln w="9525" cap="flat" cmpd="sng" algn="ctr">
          <a:solidFill>
            <a:schemeClr val="accent2">
              <a:shade val="80000"/>
              <a:hueOff val="-219218"/>
              <a:satOff val="-302"/>
              <a:lumOff val="25353"/>
              <a:alphaOff val="0"/>
            </a:schemeClr>
          </a:solidFill>
          <a:prstDash val="solid"/>
        </a:ln>
        <a:effectLst/>
      </dsp:spPr>
      <dsp:style>
        <a:lnRef idx="1">
          <a:scrgbClr r="0" g="0" b="0"/>
        </a:lnRef>
        <a:fillRef idx="1">
          <a:scrgbClr r="0" g="0" b="0"/>
        </a:fillRef>
        <a:effectRef idx="0">
          <a:scrgbClr r="0" g="0" b="0"/>
        </a:effectRef>
        <a:fontRef idx="minor"/>
      </dsp:style>
    </dsp:sp>
    <dsp:sp modelId="{46C0E082-0E9B-4159-BA1C-C840077D6D01}">
      <dsp:nvSpPr>
        <dsp:cNvPr id="0" name=""/>
        <dsp:cNvSpPr/>
      </dsp:nvSpPr>
      <dsp:spPr>
        <a:xfrm>
          <a:off x="486796" y="4022272"/>
          <a:ext cx="6815152" cy="856080"/>
        </a:xfrm>
        <a:prstGeom prst="roundRect">
          <a:avLst/>
        </a:prstGeom>
        <a:solidFill>
          <a:schemeClr val="accent2">
            <a:shade val="80000"/>
            <a:hueOff val="-219218"/>
            <a:satOff val="-302"/>
            <a:lumOff val="2535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7597" tIns="0" rIns="257597" bIns="0" numCol="1" spcCol="1270" anchor="ctr" anchorCtr="0">
          <a:noAutofit/>
        </a:bodyPr>
        <a:lstStyle/>
        <a:p>
          <a:pPr marL="0" lvl="0" indent="0" algn="l" defTabSz="622300">
            <a:lnSpc>
              <a:spcPct val="90000"/>
            </a:lnSpc>
            <a:spcBef>
              <a:spcPct val="0"/>
            </a:spcBef>
            <a:spcAft>
              <a:spcPct val="35000"/>
            </a:spcAft>
            <a:buNone/>
          </a:pPr>
          <a:r>
            <a:rPr lang="es-ES" sz="1400" kern="1200">
              <a:latin typeface="Segoe UI" panose="020B0502040204020203" pitchFamily="34" charset="0"/>
              <a:ea typeface="Arial" panose="020B0604020202020204" pitchFamily="34" charset="0"/>
              <a:cs typeface="Segoe UI" panose="020B0502040204020203" pitchFamily="34" charset="0"/>
            </a:rPr>
            <a:t>Se pudo evidenciar que no existen puntos de información ni señalética que permita al visitante conocer a cerca de los sitios turísticos que existen en la parroquia</a:t>
          </a:r>
          <a:endParaRPr lang="es-EC" sz="1400" kern="1200"/>
        </a:p>
      </dsp:txBody>
      <dsp:txXfrm>
        <a:off x="528586" y="4064062"/>
        <a:ext cx="6731572" cy="7725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BC121-C911-40E2-84E4-9249C6A8B7E0}">
      <dsp:nvSpPr>
        <dsp:cNvPr id="0" name=""/>
        <dsp:cNvSpPr/>
      </dsp:nvSpPr>
      <dsp:spPr>
        <a:xfrm>
          <a:off x="0" y="635553"/>
          <a:ext cx="9378123" cy="1033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ADC5A47-B7CF-4D28-93FF-0978027A123B}">
      <dsp:nvSpPr>
        <dsp:cNvPr id="0" name=""/>
        <dsp:cNvSpPr/>
      </dsp:nvSpPr>
      <dsp:spPr>
        <a:xfrm>
          <a:off x="468906" y="30393"/>
          <a:ext cx="6564686" cy="1210320"/>
        </a:xfrm>
        <a:prstGeom prst="roundRect">
          <a:avLst/>
        </a:prstGeom>
        <a:solidFill>
          <a:schemeClr val="accent2">
            <a:shade val="80000"/>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8130" tIns="0" rIns="248130" bIns="0" numCol="1" spcCol="1270" anchor="ctr" anchorCtr="0">
          <a:noAutofit/>
        </a:bodyPr>
        <a:lstStyle/>
        <a:p>
          <a:pPr marL="0" lvl="0" indent="0" algn="l" defTabSz="666750">
            <a:lnSpc>
              <a:spcPct val="90000"/>
            </a:lnSpc>
            <a:spcBef>
              <a:spcPct val="0"/>
            </a:spcBef>
            <a:spcAft>
              <a:spcPct val="35000"/>
            </a:spcAft>
            <a:buNone/>
          </a:pPr>
          <a:r>
            <a:rPr lang="es-EC" sz="1500" kern="1200" dirty="0">
              <a:latin typeface="Segoe UI" panose="020B0502040204020203" pitchFamily="34" charset="0"/>
              <a:cs typeface="Segoe UI" panose="020B0502040204020203" pitchFamily="34" charset="0"/>
            </a:rPr>
            <a:t>A través de los instrumentos de investigación se identifico que tanto el GAD parroquial como los prestadores de servicios turísticos cuentan con la predisposición para participar el proyecto que incentiven el turismo en Nayón</a:t>
          </a:r>
        </a:p>
      </dsp:txBody>
      <dsp:txXfrm>
        <a:off x="527989" y="89476"/>
        <a:ext cx="6446520" cy="1092154"/>
      </dsp:txXfrm>
    </dsp:sp>
    <dsp:sp modelId="{766B1B66-2227-43AD-9EF0-4450AFB07C2C}">
      <dsp:nvSpPr>
        <dsp:cNvPr id="0" name=""/>
        <dsp:cNvSpPr/>
      </dsp:nvSpPr>
      <dsp:spPr>
        <a:xfrm>
          <a:off x="0" y="2495313"/>
          <a:ext cx="9378123" cy="1033200"/>
        </a:xfrm>
        <a:prstGeom prst="rect">
          <a:avLst/>
        </a:prstGeom>
        <a:solidFill>
          <a:schemeClr val="lt1">
            <a:alpha val="90000"/>
            <a:hueOff val="0"/>
            <a:satOff val="0"/>
            <a:lumOff val="0"/>
            <a:alphaOff val="0"/>
          </a:schemeClr>
        </a:solidFill>
        <a:ln w="9525" cap="flat" cmpd="sng" algn="ctr">
          <a:solidFill>
            <a:schemeClr val="accent2">
              <a:shade val="80000"/>
              <a:hueOff val="-109609"/>
              <a:satOff val="-151"/>
              <a:lumOff val="12677"/>
              <a:alphaOff val="0"/>
            </a:schemeClr>
          </a:solidFill>
          <a:prstDash val="solid"/>
        </a:ln>
        <a:effectLst/>
      </dsp:spPr>
      <dsp:style>
        <a:lnRef idx="1">
          <a:scrgbClr r="0" g="0" b="0"/>
        </a:lnRef>
        <a:fillRef idx="1">
          <a:scrgbClr r="0" g="0" b="0"/>
        </a:fillRef>
        <a:effectRef idx="0">
          <a:scrgbClr r="0" g="0" b="0"/>
        </a:effectRef>
        <a:fontRef idx="minor"/>
      </dsp:style>
    </dsp:sp>
    <dsp:sp modelId="{20D5BA35-9B3A-412C-B739-D3E724878946}">
      <dsp:nvSpPr>
        <dsp:cNvPr id="0" name=""/>
        <dsp:cNvSpPr/>
      </dsp:nvSpPr>
      <dsp:spPr>
        <a:xfrm>
          <a:off x="468906" y="1890153"/>
          <a:ext cx="6564686" cy="1210320"/>
        </a:xfrm>
        <a:prstGeom prst="roundRect">
          <a:avLst/>
        </a:prstGeom>
        <a:solidFill>
          <a:schemeClr val="accent2">
            <a:shade val="80000"/>
            <a:hueOff val="-109609"/>
            <a:satOff val="-151"/>
            <a:lumOff val="12677"/>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8130" tIns="0" rIns="248130" bIns="0" numCol="1" spcCol="1270" anchor="ctr" anchorCtr="0">
          <a:noAutofit/>
        </a:bodyPr>
        <a:lstStyle/>
        <a:p>
          <a:pPr marL="0" lvl="0" indent="0" algn="l" defTabSz="666750">
            <a:lnSpc>
              <a:spcPct val="90000"/>
            </a:lnSpc>
            <a:spcBef>
              <a:spcPct val="0"/>
            </a:spcBef>
            <a:spcAft>
              <a:spcPct val="35000"/>
            </a:spcAft>
            <a:buNone/>
          </a:pPr>
          <a:r>
            <a:rPr lang="es-EC" sz="1500" kern="1200" dirty="0"/>
            <a:t>La propuesta de la investigación esta enfocada en el perfil del visitante que se obtuvo de acuerdo a las encuestas realizadas, con ello se busca impulsar el ámbito natural y cultural de la parroquia y que el turismo represente una oportunidad para todos los moradores de la parroquia.</a:t>
          </a:r>
        </a:p>
      </dsp:txBody>
      <dsp:txXfrm>
        <a:off x="527989" y="1949236"/>
        <a:ext cx="6446520" cy="1092154"/>
      </dsp:txXfrm>
    </dsp:sp>
    <dsp:sp modelId="{0227874E-6F70-4154-9E5B-57D3D73EA14F}">
      <dsp:nvSpPr>
        <dsp:cNvPr id="0" name=""/>
        <dsp:cNvSpPr/>
      </dsp:nvSpPr>
      <dsp:spPr>
        <a:xfrm>
          <a:off x="0" y="4355073"/>
          <a:ext cx="9378123" cy="1033200"/>
        </a:xfrm>
        <a:prstGeom prst="rect">
          <a:avLst/>
        </a:prstGeom>
        <a:solidFill>
          <a:schemeClr val="lt1">
            <a:alpha val="90000"/>
            <a:hueOff val="0"/>
            <a:satOff val="0"/>
            <a:lumOff val="0"/>
            <a:alphaOff val="0"/>
          </a:schemeClr>
        </a:solidFill>
        <a:ln w="9525" cap="flat" cmpd="sng" algn="ctr">
          <a:solidFill>
            <a:schemeClr val="accent2">
              <a:shade val="80000"/>
              <a:hueOff val="-219218"/>
              <a:satOff val="-302"/>
              <a:lumOff val="25353"/>
              <a:alphaOff val="0"/>
            </a:schemeClr>
          </a:solidFill>
          <a:prstDash val="solid"/>
        </a:ln>
        <a:effectLst/>
      </dsp:spPr>
      <dsp:style>
        <a:lnRef idx="1">
          <a:scrgbClr r="0" g="0" b="0"/>
        </a:lnRef>
        <a:fillRef idx="1">
          <a:scrgbClr r="0" g="0" b="0"/>
        </a:fillRef>
        <a:effectRef idx="0">
          <a:scrgbClr r="0" g="0" b="0"/>
        </a:effectRef>
        <a:fontRef idx="minor"/>
      </dsp:style>
    </dsp:sp>
    <dsp:sp modelId="{7355154E-3AB6-48BD-98DB-33BC5ADC5396}">
      <dsp:nvSpPr>
        <dsp:cNvPr id="0" name=""/>
        <dsp:cNvSpPr/>
      </dsp:nvSpPr>
      <dsp:spPr>
        <a:xfrm>
          <a:off x="468906" y="3749913"/>
          <a:ext cx="6564686" cy="1210320"/>
        </a:xfrm>
        <a:prstGeom prst="roundRect">
          <a:avLst/>
        </a:prstGeom>
        <a:solidFill>
          <a:schemeClr val="accent2">
            <a:shade val="80000"/>
            <a:hueOff val="-219218"/>
            <a:satOff val="-302"/>
            <a:lumOff val="2535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8130" tIns="0" rIns="248130" bIns="0" numCol="1" spcCol="1270" anchor="ctr" anchorCtr="0">
          <a:noAutofit/>
        </a:bodyPr>
        <a:lstStyle/>
        <a:p>
          <a:pPr marL="0" lvl="0" indent="0" algn="l" defTabSz="666750">
            <a:lnSpc>
              <a:spcPct val="90000"/>
            </a:lnSpc>
            <a:spcBef>
              <a:spcPct val="0"/>
            </a:spcBef>
            <a:spcAft>
              <a:spcPct val="35000"/>
            </a:spcAft>
            <a:buNone/>
          </a:pPr>
          <a:r>
            <a:rPr lang="es-ES" sz="1500" kern="1200" dirty="0">
              <a:latin typeface="Segoe UI" panose="020B0502040204020203" pitchFamily="34" charset="0"/>
              <a:ea typeface="Arial" panose="020B0604020202020204" pitchFamily="34" charset="0"/>
              <a:cs typeface="Segoe UI" panose="020B0502040204020203" pitchFamily="34" charset="0"/>
            </a:rPr>
            <a:t>La pandemia causó que algunos recursos turísticos cierren sus puertas por falta de visitantes, mientras que, otros aprovecharon este tiempo para innovar su servicio</a:t>
          </a:r>
          <a:endParaRPr lang="es-EC" sz="1500" kern="1200" dirty="0"/>
        </a:p>
      </dsp:txBody>
      <dsp:txXfrm>
        <a:off x="527989" y="3808996"/>
        <a:ext cx="6446520" cy="109215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F56A3-1C30-4E5B-AFB9-42188A960D12}">
      <dsp:nvSpPr>
        <dsp:cNvPr id="0" name=""/>
        <dsp:cNvSpPr/>
      </dsp:nvSpPr>
      <dsp:spPr>
        <a:xfrm>
          <a:off x="-6508599" y="-995426"/>
          <a:ext cx="7746823" cy="7746823"/>
        </a:xfrm>
        <a:prstGeom prst="blockArc">
          <a:avLst>
            <a:gd name="adj1" fmla="val 18900000"/>
            <a:gd name="adj2" fmla="val 2700000"/>
            <a:gd name="adj3" fmla="val 279"/>
          </a:avLst>
        </a:prstGeom>
        <a:noFill/>
        <a:ln w="15875"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5B7907-8A87-49E8-BF85-202C4875D529}">
      <dsp:nvSpPr>
        <dsp:cNvPr id="0" name=""/>
        <dsp:cNvSpPr/>
      </dsp:nvSpPr>
      <dsp:spPr>
        <a:xfrm>
          <a:off x="647947" y="442518"/>
          <a:ext cx="8913309" cy="885498"/>
        </a:xfrm>
        <a:prstGeom prst="rect">
          <a:avLst/>
        </a:prstGeom>
        <a:solidFill>
          <a:schemeClr val="accent2">
            <a:shade val="80000"/>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02864" tIns="40640" rIns="40640" bIns="40640" numCol="1" spcCol="1270" anchor="ctr" anchorCtr="0">
          <a:noAutofit/>
        </a:bodyPr>
        <a:lstStyle/>
        <a:p>
          <a:pPr marL="0" lvl="0" indent="0" algn="l" defTabSz="711200">
            <a:lnSpc>
              <a:spcPct val="90000"/>
            </a:lnSpc>
            <a:spcBef>
              <a:spcPct val="0"/>
            </a:spcBef>
            <a:spcAft>
              <a:spcPct val="35000"/>
            </a:spcAft>
            <a:buNone/>
          </a:pPr>
          <a:r>
            <a:rPr lang="es-EC" sz="1600" kern="1200">
              <a:latin typeface="Segoe UI" panose="020B0502040204020203" pitchFamily="34" charset="0"/>
              <a:ea typeface="Arial" panose="020B0604020202020204" pitchFamily="34" charset="0"/>
              <a:cs typeface="Segoe UI" panose="020B0502040204020203" pitchFamily="34" charset="0"/>
            </a:rPr>
            <a:t>Se recomienda a las autoridades del GAD brindar apoyo continuo a los prestadores de servicios turísticos </a:t>
          </a:r>
          <a:endParaRPr lang="es-EC" sz="1600" kern="1200" dirty="0"/>
        </a:p>
      </dsp:txBody>
      <dsp:txXfrm>
        <a:off x="647947" y="442518"/>
        <a:ext cx="8913309" cy="885498"/>
      </dsp:txXfrm>
    </dsp:sp>
    <dsp:sp modelId="{A214B0C6-4F73-4AD1-AD87-BC1AC72201B1}">
      <dsp:nvSpPr>
        <dsp:cNvPr id="0" name=""/>
        <dsp:cNvSpPr/>
      </dsp:nvSpPr>
      <dsp:spPr>
        <a:xfrm>
          <a:off x="94511" y="331831"/>
          <a:ext cx="1106873" cy="1106873"/>
        </a:xfrm>
        <a:prstGeom prst="ellipse">
          <a:avLst/>
        </a:prstGeom>
        <a:solidFill>
          <a:schemeClr val="lt1">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90794B3-9BAB-4877-8D6C-B2569AA7CCBD}">
      <dsp:nvSpPr>
        <dsp:cNvPr id="0" name=""/>
        <dsp:cNvSpPr/>
      </dsp:nvSpPr>
      <dsp:spPr>
        <a:xfrm>
          <a:off x="1155624" y="1770996"/>
          <a:ext cx="8405632" cy="885498"/>
        </a:xfrm>
        <a:prstGeom prst="rect">
          <a:avLst/>
        </a:prstGeom>
        <a:solidFill>
          <a:schemeClr val="accent2">
            <a:shade val="80000"/>
            <a:hueOff val="-73073"/>
            <a:satOff val="-101"/>
            <a:lumOff val="8451"/>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02864" tIns="40640" rIns="40640" bIns="40640" numCol="1" spcCol="1270" anchor="ctr" anchorCtr="0">
          <a:noAutofit/>
        </a:bodyPr>
        <a:lstStyle/>
        <a:p>
          <a:pPr marL="0" lvl="0" indent="0" algn="l" defTabSz="711200">
            <a:lnSpc>
              <a:spcPct val="90000"/>
            </a:lnSpc>
            <a:spcBef>
              <a:spcPct val="0"/>
            </a:spcBef>
            <a:spcAft>
              <a:spcPct val="35000"/>
            </a:spcAft>
            <a:buNone/>
          </a:pPr>
          <a:r>
            <a:rPr lang="es-EC" sz="1600" kern="1200">
              <a:latin typeface="Segoe UI" panose="020B0502040204020203" pitchFamily="34" charset="0"/>
              <a:ea typeface="Arial" panose="020B0604020202020204" pitchFamily="34" charset="0"/>
              <a:cs typeface="Segoe UI" panose="020B0502040204020203" pitchFamily="34" charset="0"/>
            </a:rPr>
            <a:t>Se recomienda a los prestadores de servicios turísticos, mantener una actualización de sus páginas web y redes sociales y en caso de no tener crearlas.</a:t>
          </a:r>
          <a:endParaRPr lang="es-EC" sz="1600" kern="1200" dirty="0"/>
        </a:p>
      </dsp:txBody>
      <dsp:txXfrm>
        <a:off x="1155624" y="1770996"/>
        <a:ext cx="8405632" cy="885498"/>
      </dsp:txXfrm>
    </dsp:sp>
    <dsp:sp modelId="{93256040-FE19-475D-A78E-E67F76B5D054}">
      <dsp:nvSpPr>
        <dsp:cNvPr id="0" name=""/>
        <dsp:cNvSpPr/>
      </dsp:nvSpPr>
      <dsp:spPr>
        <a:xfrm>
          <a:off x="602187" y="1660309"/>
          <a:ext cx="1106873" cy="1106873"/>
        </a:xfrm>
        <a:prstGeom prst="ellipse">
          <a:avLst/>
        </a:prstGeom>
        <a:solidFill>
          <a:schemeClr val="lt1">
            <a:hueOff val="0"/>
            <a:satOff val="0"/>
            <a:lumOff val="0"/>
            <a:alphaOff val="0"/>
          </a:schemeClr>
        </a:solidFill>
        <a:ln w="9525" cap="flat" cmpd="sng" algn="ctr">
          <a:solidFill>
            <a:schemeClr val="accent2">
              <a:shade val="80000"/>
              <a:hueOff val="-73073"/>
              <a:satOff val="-101"/>
              <a:lumOff val="8451"/>
              <a:alphaOff val="0"/>
            </a:schemeClr>
          </a:solidFill>
          <a:prstDash val="solid"/>
        </a:ln>
        <a:effectLst/>
      </dsp:spPr>
      <dsp:style>
        <a:lnRef idx="1">
          <a:scrgbClr r="0" g="0" b="0"/>
        </a:lnRef>
        <a:fillRef idx="2">
          <a:scrgbClr r="0" g="0" b="0"/>
        </a:fillRef>
        <a:effectRef idx="0">
          <a:scrgbClr r="0" g="0" b="0"/>
        </a:effectRef>
        <a:fontRef idx="minor"/>
      </dsp:style>
    </dsp:sp>
    <dsp:sp modelId="{47300430-A79E-4541-A3C1-7126C399A1F4}">
      <dsp:nvSpPr>
        <dsp:cNvPr id="0" name=""/>
        <dsp:cNvSpPr/>
      </dsp:nvSpPr>
      <dsp:spPr>
        <a:xfrm>
          <a:off x="1155624" y="3024756"/>
          <a:ext cx="8405632" cy="1034935"/>
        </a:xfrm>
        <a:prstGeom prst="rect">
          <a:avLst/>
        </a:prstGeom>
        <a:solidFill>
          <a:schemeClr val="accent2">
            <a:shade val="80000"/>
            <a:hueOff val="-146146"/>
            <a:satOff val="-201"/>
            <a:lumOff val="16902"/>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02864" tIns="40640" rIns="40640" bIns="40640" numCol="1" spcCol="1270" anchor="ctr" anchorCtr="0">
          <a:noAutofit/>
        </a:bodyPr>
        <a:lstStyle/>
        <a:p>
          <a:pPr marL="0" lvl="0" indent="0" algn="l" defTabSz="711200">
            <a:lnSpc>
              <a:spcPct val="90000"/>
            </a:lnSpc>
            <a:spcBef>
              <a:spcPct val="0"/>
            </a:spcBef>
            <a:spcAft>
              <a:spcPct val="35000"/>
            </a:spcAft>
            <a:buNone/>
          </a:pPr>
          <a:r>
            <a:rPr lang="es-EC" sz="1600" kern="1200">
              <a:latin typeface="Segoe UI" panose="020B0502040204020203" pitchFamily="34" charset="0"/>
              <a:ea typeface="Arial" panose="020B0604020202020204" pitchFamily="34" charset="0"/>
              <a:cs typeface="Segoe UI" panose="020B0502040204020203" pitchFamily="34" charset="0"/>
            </a:rPr>
            <a:t>Se recomienda el uso de plataformas digitales para la publicidad y promoción de los productos turísticos elaborados en la investigación, ayudándose de las redes sociales ya existentes de los diferentes grupos que trabajan en beneficio del turismo en Nayón</a:t>
          </a:r>
          <a:endParaRPr lang="es-EC" sz="1600" kern="1200" dirty="0"/>
        </a:p>
      </dsp:txBody>
      <dsp:txXfrm>
        <a:off x="1155624" y="3024756"/>
        <a:ext cx="8405632" cy="1034935"/>
      </dsp:txXfrm>
    </dsp:sp>
    <dsp:sp modelId="{67F22086-88FD-4901-9E7F-1585B0B4F5EF}">
      <dsp:nvSpPr>
        <dsp:cNvPr id="0" name=""/>
        <dsp:cNvSpPr/>
      </dsp:nvSpPr>
      <dsp:spPr>
        <a:xfrm>
          <a:off x="602187" y="2988787"/>
          <a:ext cx="1106873" cy="1106873"/>
        </a:xfrm>
        <a:prstGeom prst="ellipse">
          <a:avLst/>
        </a:prstGeom>
        <a:solidFill>
          <a:schemeClr val="lt1">
            <a:hueOff val="0"/>
            <a:satOff val="0"/>
            <a:lumOff val="0"/>
            <a:alphaOff val="0"/>
          </a:schemeClr>
        </a:solidFill>
        <a:ln w="9525" cap="flat" cmpd="sng" algn="ctr">
          <a:solidFill>
            <a:schemeClr val="accent2">
              <a:shade val="80000"/>
              <a:hueOff val="-146146"/>
              <a:satOff val="-201"/>
              <a:lumOff val="16902"/>
              <a:alphaOff val="0"/>
            </a:schemeClr>
          </a:solidFill>
          <a:prstDash val="solid"/>
        </a:ln>
        <a:effectLst/>
      </dsp:spPr>
      <dsp:style>
        <a:lnRef idx="1">
          <a:scrgbClr r="0" g="0" b="0"/>
        </a:lnRef>
        <a:fillRef idx="2">
          <a:scrgbClr r="0" g="0" b="0"/>
        </a:fillRef>
        <a:effectRef idx="0">
          <a:scrgbClr r="0" g="0" b="0"/>
        </a:effectRef>
        <a:fontRef idx="minor"/>
      </dsp:style>
    </dsp:sp>
    <dsp:sp modelId="{4F8965B6-58B2-4DE9-966A-B0C5FD2AFE35}">
      <dsp:nvSpPr>
        <dsp:cNvPr id="0" name=""/>
        <dsp:cNvSpPr/>
      </dsp:nvSpPr>
      <dsp:spPr>
        <a:xfrm>
          <a:off x="647947" y="4427952"/>
          <a:ext cx="8913309" cy="885498"/>
        </a:xfrm>
        <a:prstGeom prst="rect">
          <a:avLst/>
        </a:prstGeom>
        <a:solidFill>
          <a:schemeClr val="accent2">
            <a:shade val="80000"/>
            <a:hueOff val="-219218"/>
            <a:satOff val="-302"/>
            <a:lumOff val="2535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02864" tIns="40640" rIns="40640" bIns="40640" numCol="1" spcCol="1270" anchor="ctr" anchorCtr="0">
          <a:noAutofit/>
        </a:bodyPr>
        <a:lstStyle/>
        <a:p>
          <a:pPr marL="0" lvl="0" indent="0" algn="l" defTabSz="711200">
            <a:lnSpc>
              <a:spcPct val="90000"/>
            </a:lnSpc>
            <a:spcBef>
              <a:spcPct val="0"/>
            </a:spcBef>
            <a:spcAft>
              <a:spcPct val="35000"/>
            </a:spcAft>
            <a:buNone/>
          </a:pPr>
          <a:r>
            <a:rPr lang="es-EC" sz="1600" kern="1200">
              <a:latin typeface="Segoe UI" panose="020B0502040204020203" pitchFamily="34" charset="0"/>
              <a:ea typeface="Arial" panose="020B0604020202020204" pitchFamily="34" charset="0"/>
              <a:cs typeface="Segoe UI" panose="020B0502040204020203" pitchFamily="34" charset="0"/>
            </a:rPr>
            <a:t>Se recomienda la promoción turística de la gastronomía típica y celebraciones religiosas </a:t>
          </a:r>
          <a:endParaRPr lang="es-EC" sz="1600" kern="1200"/>
        </a:p>
      </dsp:txBody>
      <dsp:txXfrm>
        <a:off x="647947" y="4427952"/>
        <a:ext cx="8913309" cy="885498"/>
      </dsp:txXfrm>
    </dsp:sp>
    <dsp:sp modelId="{E8C22E29-4ECD-4882-A82F-7D67DA34DB8A}">
      <dsp:nvSpPr>
        <dsp:cNvPr id="0" name=""/>
        <dsp:cNvSpPr/>
      </dsp:nvSpPr>
      <dsp:spPr>
        <a:xfrm>
          <a:off x="94511" y="4317265"/>
          <a:ext cx="1106873" cy="1106873"/>
        </a:xfrm>
        <a:prstGeom prst="ellipse">
          <a:avLst/>
        </a:prstGeom>
        <a:solidFill>
          <a:schemeClr val="lt1">
            <a:hueOff val="0"/>
            <a:satOff val="0"/>
            <a:lumOff val="0"/>
            <a:alphaOff val="0"/>
          </a:schemeClr>
        </a:solidFill>
        <a:ln w="9525" cap="flat" cmpd="sng" algn="ctr">
          <a:solidFill>
            <a:schemeClr val="accent2">
              <a:shade val="80000"/>
              <a:hueOff val="-219218"/>
              <a:satOff val="-302"/>
              <a:lumOff val="25353"/>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F56A3-1C30-4E5B-AFB9-42188A960D12}">
      <dsp:nvSpPr>
        <dsp:cNvPr id="0" name=""/>
        <dsp:cNvSpPr/>
      </dsp:nvSpPr>
      <dsp:spPr>
        <a:xfrm>
          <a:off x="-6125176" y="-937410"/>
          <a:ext cx="7293488" cy="7293488"/>
        </a:xfrm>
        <a:prstGeom prst="blockArc">
          <a:avLst>
            <a:gd name="adj1" fmla="val 18900000"/>
            <a:gd name="adj2" fmla="val 2700000"/>
            <a:gd name="adj3" fmla="val 296"/>
          </a:avLst>
        </a:prstGeom>
        <a:noFill/>
        <a:ln w="15875"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E20615-DC08-4351-A07C-7208B7E7C5FE}">
      <dsp:nvSpPr>
        <dsp:cNvPr id="0" name=""/>
        <dsp:cNvSpPr/>
      </dsp:nvSpPr>
      <dsp:spPr>
        <a:xfrm>
          <a:off x="752110" y="541866"/>
          <a:ext cx="8100660" cy="1083733"/>
        </a:xfrm>
        <a:prstGeom prst="rect">
          <a:avLst/>
        </a:prstGeom>
        <a:solidFill>
          <a:schemeClr val="accent2">
            <a:shade val="80000"/>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0213" tIns="43180" rIns="43180" bIns="43180" numCol="1" spcCol="1270" anchor="ctr" anchorCtr="0">
          <a:noAutofit/>
        </a:bodyPr>
        <a:lstStyle/>
        <a:p>
          <a:pPr marL="0" lvl="0" indent="0" algn="l" defTabSz="755650">
            <a:lnSpc>
              <a:spcPct val="90000"/>
            </a:lnSpc>
            <a:spcBef>
              <a:spcPct val="0"/>
            </a:spcBef>
            <a:spcAft>
              <a:spcPct val="35000"/>
            </a:spcAft>
            <a:buNone/>
          </a:pPr>
          <a:r>
            <a:rPr lang="es-EC" sz="1700" kern="1200" dirty="0">
              <a:latin typeface="Segoe UI" panose="020B0502040204020203" pitchFamily="34" charset="0"/>
              <a:ea typeface="Arial" panose="020B0604020202020204" pitchFamily="34" charset="0"/>
              <a:cs typeface="Segoe UI" panose="020B0502040204020203" pitchFamily="34" charset="0"/>
            </a:rPr>
            <a:t>Se recomienda las autoridades de la parroquia seguir trabajando en conjunto con proyectos relacionados al desarrollo turístico de la localidad, como lo es “Descubriendo el Jardín de Quito</a:t>
          </a:r>
          <a:endParaRPr lang="es-EC" sz="1700" kern="1200" dirty="0"/>
        </a:p>
      </dsp:txBody>
      <dsp:txXfrm>
        <a:off x="752110" y="541866"/>
        <a:ext cx="8100660" cy="1083733"/>
      </dsp:txXfrm>
    </dsp:sp>
    <dsp:sp modelId="{93256040-FE19-475D-A78E-E67F76B5D054}">
      <dsp:nvSpPr>
        <dsp:cNvPr id="0" name=""/>
        <dsp:cNvSpPr/>
      </dsp:nvSpPr>
      <dsp:spPr>
        <a:xfrm>
          <a:off x="74777" y="406400"/>
          <a:ext cx="1354666" cy="1354666"/>
        </a:xfrm>
        <a:prstGeom prst="ellipse">
          <a:avLst/>
        </a:prstGeom>
        <a:solidFill>
          <a:schemeClr val="lt1">
            <a:hueOff val="0"/>
            <a:satOff val="0"/>
            <a:lumOff val="0"/>
            <a:alphaOff val="0"/>
          </a:schemeClr>
        </a:solidFill>
        <a:ln w="9525" cap="flat" cmpd="sng" algn="ctr">
          <a:solidFill>
            <a:schemeClr val="accent2">
              <a:shade val="80000"/>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32981394-341D-4808-B0E3-1347A5FF49AF}">
      <dsp:nvSpPr>
        <dsp:cNvPr id="0" name=""/>
        <dsp:cNvSpPr/>
      </dsp:nvSpPr>
      <dsp:spPr>
        <a:xfrm>
          <a:off x="1146048" y="2167466"/>
          <a:ext cx="7706723" cy="1083733"/>
        </a:xfrm>
        <a:prstGeom prst="rect">
          <a:avLst/>
        </a:prstGeom>
        <a:solidFill>
          <a:schemeClr val="accent2">
            <a:shade val="80000"/>
            <a:hueOff val="-109609"/>
            <a:satOff val="-151"/>
            <a:lumOff val="12677"/>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0213" tIns="43180" rIns="43180" bIns="43180" numCol="1" spcCol="1270" anchor="ctr" anchorCtr="0">
          <a:noAutofit/>
        </a:bodyPr>
        <a:lstStyle/>
        <a:p>
          <a:pPr marL="0" lvl="0" indent="0" algn="l" defTabSz="755650">
            <a:lnSpc>
              <a:spcPct val="90000"/>
            </a:lnSpc>
            <a:spcBef>
              <a:spcPct val="0"/>
            </a:spcBef>
            <a:spcAft>
              <a:spcPct val="35000"/>
            </a:spcAft>
            <a:buNone/>
          </a:pPr>
          <a:r>
            <a:rPr lang="es-EC" sz="1700" kern="1200" dirty="0">
              <a:latin typeface="Segoe UI" panose="020B0502040204020203" pitchFamily="34" charset="0"/>
              <a:ea typeface="Arial" panose="020B0604020202020204" pitchFamily="34" charset="0"/>
              <a:cs typeface="Segoe UI" panose="020B0502040204020203" pitchFamily="34" charset="0"/>
            </a:rPr>
            <a:t>Se recomienda para futuras investigaciones  se tome en cuenta señalética turística sugerida en la propuesta de la presente investigación en los recursos naturales, culturales y servicios turísticos</a:t>
          </a:r>
          <a:endParaRPr lang="es-EC" sz="1700" kern="1200" dirty="0"/>
        </a:p>
      </dsp:txBody>
      <dsp:txXfrm>
        <a:off x="1146048" y="2167466"/>
        <a:ext cx="7706723" cy="1083733"/>
      </dsp:txXfrm>
    </dsp:sp>
    <dsp:sp modelId="{576EF5C1-04CA-4B48-AA95-38973E68C65E}">
      <dsp:nvSpPr>
        <dsp:cNvPr id="0" name=""/>
        <dsp:cNvSpPr/>
      </dsp:nvSpPr>
      <dsp:spPr>
        <a:xfrm>
          <a:off x="468714" y="2032000"/>
          <a:ext cx="1354666" cy="1354666"/>
        </a:xfrm>
        <a:prstGeom prst="ellipse">
          <a:avLst/>
        </a:prstGeom>
        <a:solidFill>
          <a:schemeClr val="lt1">
            <a:hueOff val="0"/>
            <a:satOff val="0"/>
            <a:lumOff val="0"/>
            <a:alphaOff val="0"/>
          </a:schemeClr>
        </a:solidFill>
        <a:ln w="9525" cap="flat" cmpd="sng" algn="ctr">
          <a:solidFill>
            <a:schemeClr val="accent2">
              <a:shade val="80000"/>
              <a:hueOff val="-109609"/>
              <a:satOff val="-151"/>
              <a:lumOff val="12677"/>
              <a:alphaOff val="0"/>
            </a:schemeClr>
          </a:solidFill>
          <a:prstDash val="solid"/>
        </a:ln>
        <a:effectLst/>
      </dsp:spPr>
      <dsp:style>
        <a:lnRef idx="1">
          <a:scrgbClr r="0" g="0" b="0"/>
        </a:lnRef>
        <a:fillRef idx="2">
          <a:scrgbClr r="0" g="0" b="0"/>
        </a:fillRef>
        <a:effectRef idx="0">
          <a:scrgbClr r="0" g="0" b="0"/>
        </a:effectRef>
        <a:fontRef idx="minor"/>
      </dsp:style>
    </dsp:sp>
    <dsp:sp modelId="{8034BBEA-5D2E-45D6-A4FF-3F1E5B596658}">
      <dsp:nvSpPr>
        <dsp:cNvPr id="0" name=""/>
        <dsp:cNvSpPr/>
      </dsp:nvSpPr>
      <dsp:spPr>
        <a:xfrm>
          <a:off x="752110" y="3793066"/>
          <a:ext cx="8100660" cy="1083733"/>
        </a:xfrm>
        <a:prstGeom prst="rect">
          <a:avLst/>
        </a:prstGeom>
        <a:solidFill>
          <a:schemeClr val="accent2">
            <a:shade val="80000"/>
            <a:hueOff val="-219218"/>
            <a:satOff val="-302"/>
            <a:lumOff val="2535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60213" tIns="43180" rIns="43180" bIns="43180" numCol="1" spcCol="1270" anchor="ctr" anchorCtr="0">
          <a:noAutofit/>
        </a:bodyPr>
        <a:lstStyle/>
        <a:p>
          <a:pPr marL="0" lvl="0" indent="0" algn="l" defTabSz="755650">
            <a:lnSpc>
              <a:spcPct val="90000"/>
            </a:lnSpc>
            <a:spcBef>
              <a:spcPct val="0"/>
            </a:spcBef>
            <a:spcAft>
              <a:spcPct val="35000"/>
            </a:spcAft>
            <a:buNone/>
          </a:pPr>
          <a:r>
            <a:rPr lang="es-EC" sz="1700" kern="1200">
              <a:latin typeface="Segoe UI" panose="020B0502040204020203" pitchFamily="34" charset="0"/>
              <a:ea typeface="Arial" panose="020B0604020202020204" pitchFamily="34" charset="0"/>
              <a:cs typeface="Segoe UI" panose="020B0502040204020203" pitchFamily="34" charset="0"/>
            </a:rPr>
            <a:t>Se recomienda  el desarrollo de una propuesta relacionada con el sector de alojamiento sostenible e innovador</a:t>
          </a:r>
          <a:endParaRPr lang="es-EC" sz="1700" kern="1200" dirty="0"/>
        </a:p>
      </dsp:txBody>
      <dsp:txXfrm>
        <a:off x="752110" y="3793066"/>
        <a:ext cx="8100660" cy="1083733"/>
      </dsp:txXfrm>
    </dsp:sp>
    <dsp:sp modelId="{A037A3B4-6207-4DB3-9433-DD4BC2F444B2}">
      <dsp:nvSpPr>
        <dsp:cNvPr id="0" name=""/>
        <dsp:cNvSpPr/>
      </dsp:nvSpPr>
      <dsp:spPr>
        <a:xfrm>
          <a:off x="74777" y="3657600"/>
          <a:ext cx="1354666" cy="1354666"/>
        </a:xfrm>
        <a:prstGeom prst="ellipse">
          <a:avLst/>
        </a:prstGeom>
        <a:solidFill>
          <a:schemeClr val="lt1">
            <a:hueOff val="0"/>
            <a:satOff val="0"/>
            <a:lumOff val="0"/>
            <a:alphaOff val="0"/>
          </a:schemeClr>
        </a:solidFill>
        <a:ln w="9525" cap="flat" cmpd="sng" algn="ctr">
          <a:solidFill>
            <a:schemeClr val="accent2">
              <a:shade val="80000"/>
              <a:hueOff val="-219218"/>
              <a:satOff val="-302"/>
              <a:lumOff val="25353"/>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F545C-E9DC-4C44-8879-AAA840417BB9}">
      <dsp:nvSpPr>
        <dsp:cNvPr id="0" name=""/>
        <dsp:cNvSpPr/>
      </dsp:nvSpPr>
      <dsp:spPr>
        <a:xfrm>
          <a:off x="212041" y="154150"/>
          <a:ext cx="2169488" cy="1494777"/>
        </a:xfrm>
        <a:prstGeom prst="roundRect">
          <a:avLst/>
        </a:prstGeom>
        <a:blipFill rotWithShape="1">
          <a:blip xmlns:r="http://schemas.openxmlformats.org/officeDocument/2006/relationships" r:embed="rId1"/>
          <a:srcRect/>
          <a:stretch>
            <a:fillRect l="-11000" r="-1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DE227A-13A9-497A-B39B-95463BAF4574}">
      <dsp:nvSpPr>
        <dsp:cNvPr id="0" name=""/>
        <dsp:cNvSpPr/>
      </dsp:nvSpPr>
      <dsp:spPr>
        <a:xfrm>
          <a:off x="0" y="1644665"/>
          <a:ext cx="2169488" cy="8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b="0" kern="1200" dirty="0">
              <a:latin typeface="Segoe UI" panose="020B0502040204020203" pitchFamily="34" charset="0"/>
              <a:cs typeface="Segoe UI" panose="020B0502040204020203" pitchFamily="34" charset="0"/>
            </a:rPr>
            <a:t>Finalidad: Aplicada</a:t>
          </a:r>
        </a:p>
      </dsp:txBody>
      <dsp:txXfrm>
        <a:off x="0" y="1644665"/>
        <a:ext cx="2169488" cy="804880"/>
      </dsp:txXfrm>
    </dsp:sp>
    <dsp:sp modelId="{F54F880D-5EFC-4CB4-8D93-2FDD68A8EC41}">
      <dsp:nvSpPr>
        <dsp:cNvPr id="0" name=""/>
        <dsp:cNvSpPr/>
      </dsp:nvSpPr>
      <dsp:spPr>
        <a:xfrm>
          <a:off x="2510163" y="149456"/>
          <a:ext cx="2169488" cy="1494777"/>
        </a:xfrm>
        <a:prstGeom prst="roundRect">
          <a:avLst/>
        </a:prstGeom>
        <a:blipFill rotWithShape="1">
          <a:blip xmlns:r="http://schemas.openxmlformats.org/officeDocument/2006/relationships" r:embed="rId2"/>
          <a:srcRect/>
          <a:stretch>
            <a:fillRect l="-9000" r="-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188936-7548-4AC5-BC2B-5252A7D890E4}">
      <dsp:nvSpPr>
        <dsp:cNvPr id="0" name=""/>
        <dsp:cNvSpPr/>
      </dsp:nvSpPr>
      <dsp:spPr>
        <a:xfrm>
          <a:off x="2449352" y="1631666"/>
          <a:ext cx="2169488" cy="8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b="0" kern="1200" dirty="0">
              <a:latin typeface="Segoe UI" panose="020B0502040204020203" pitchFamily="34" charset="0"/>
              <a:cs typeface="Segoe UI" panose="020B0502040204020203" pitchFamily="34" charset="0"/>
            </a:rPr>
            <a:t>Fuentes de información: </a:t>
          </a:r>
          <a:br>
            <a:rPr lang="es-EC" sz="1400" b="0" kern="1200" dirty="0">
              <a:latin typeface="Segoe UI" panose="020B0502040204020203" pitchFamily="34" charset="0"/>
              <a:cs typeface="Segoe UI" panose="020B0502040204020203" pitchFamily="34" charset="0"/>
            </a:rPr>
          </a:br>
          <a:r>
            <a:rPr lang="es-EC" sz="1400" b="0" kern="1200" dirty="0">
              <a:latin typeface="Segoe UI" panose="020B0502040204020203" pitchFamily="34" charset="0"/>
              <a:cs typeface="Segoe UI" panose="020B0502040204020203" pitchFamily="34" charset="0"/>
            </a:rPr>
            <a:t>primaria – secundarias</a:t>
          </a:r>
        </a:p>
      </dsp:txBody>
      <dsp:txXfrm>
        <a:off x="2449352" y="1631666"/>
        <a:ext cx="2169488" cy="804880"/>
      </dsp:txXfrm>
    </dsp:sp>
    <dsp:sp modelId="{750EA49D-3083-455D-B084-1E37A8772A5A}">
      <dsp:nvSpPr>
        <dsp:cNvPr id="0" name=""/>
        <dsp:cNvSpPr/>
      </dsp:nvSpPr>
      <dsp:spPr>
        <a:xfrm>
          <a:off x="4872306" y="149456"/>
          <a:ext cx="2169488" cy="1494777"/>
        </a:xfrm>
        <a:prstGeom prst="roundRect">
          <a:avLst/>
        </a:prstGeom>
        <a:blipFill rotWithShape="1">
          <a:blip xmlns:r="http://schemas.openxmlformats.org/officeDocument/2006/relationships" r:embed="rId3"/>
          <a:srcRect/>
          <a:stretch>
            <a:fillRect l="-12000" r="-1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C51631-F73B-4E11-A805-0DF0A15CE082}">
      <dsp:nvSpPr>
        <dsp:cNvPr id="0" name=""/>
        <dsp:cNvSpPr/>
      </dsp:nvSpPr>
      <dsp:spPr>
        <a:xfrm>
          <a:off x="4779343" y="1667926"/>
          <a:ext cx="2169488" cy="8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b="0" kern="1200" dirty="0">
              <a:latin typeface="Segoe UI" panose="020B0502040204020203" pitchFamily="34" charset="0"/>
              <a:cs typeface="Segoe UI" panose="020B0502040204020203" pitchFamily="34" charset="0"/>
            </a:rPr>
            <a:t>Unidades de análisis: Insitu</a:t>
          </a:r>
        </a:p>
      </dsp:txBody>
      <dsp:txXfrm>
        <a:off x="4779343" y="1667926"/>
        <a:ext cx="2169488" cy="804880"/>
      </dsp:txXfrm>
    </dsp:sp>
    <dsp:sp modelId="{D0392F0C-6476-48F1-8469-EE2C09520E50}">
      <dsp:nvSpPr>
        <dsp:cNvPr id="0" name=""/>
        <dsp:cNvSpPr/>
      </dsp:nvSpPr>
      <dsp:spPr>
        <a:xfrm>
          <a:off x="7180038" y="203926"/>
          <a:ext cx="2169488" cy="1494777"/>
        </a:xfrm>
        <a:prstGeom prst="roundRect">
          <a:avLst/>
        </a:prstGeom>
        <a:blipFill rotWithShape="1">
          <a:blip xmlns:r="http://schemas.openxmlformats.org/officeDocument/2006/relationships" r:embed="rId4"/>
          <a:srcRect/>
          <a:stretch>
            <a:fillRect l="-11000" r="-1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9F7514-1D8D-4DFB-8EF9-6339849E4B49}">
      <dsp:nvSpPr>
        <dsp:cNvPr id="0" name=""/>
        <dsp:cNvSpPr/>
      </dsp:nvSpPr>
      <dsp:spPr>
        <a:xfrm>
          <a:off x="7165871" y="1667926"/>
          <a:ext cx="2169488" cy="8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b="0" kern="1200" dirty="0">
              <a:latin typeface="Segoe UI" panose="020B0502040204020203" pitchFamily="34" charset="0"/>
              <a:cs typeface="Segoe UI" panose="020B0502040204020203" pitchFamily="34" charset="0"/>
            </a:rPr>
            <a:t>Control de variables: No experimental</a:t>
          </a:r>
        </a:p>
      </dsp:txBody>
      <dsp:txXfrm>
        <a:off x="7165871" y="1667926"/>
        <a:ext cx="2169488" cy="804880"/>
      </dsp:txXfrm>
    </dsp:sp>
    <dsp:sp modelId="{ACBA9917-6663-42D7-9A6B-1CA36C0F0222}">
      <dsp:nvSpPr>
        <dsp:cNvPr id="0" name=""/>
        <dsp:cNvSpPr/>
      </dsp:nvSpPr>
      <dsp:spPr>
        <a:xfrm>
          <a:off x="9552399" y="173148"/>
          <a:ext cx="2169488" cy="1494777"/>
        </a:xfrm>
        <a:prstGeom prst="roundRect">
          <a:avLst/>
        </a:prstGeom>
        <a:blipFill rotWithShape="1">
          <a:blip xmlns:r="http://schemas.openxmlformats.org/officeDocument/2006/relationships" r:embed="rId5"/>
          <a:srcRect/>
          <a:stretch>
            <a:fillRect t="-5000" b="-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C2E9AA-C643-414E-A27E-E0F4E644BB43}">
      <dsp:nvSpPr>
        <dsp:cNvPr id="0" name=""/>
        <dsp:cNvSpPr/>
      </dsp:nvSpPr>
      <dsp:spPr>
        <a:xfrm>
          <a:off x="9552399" y="1667926"/>
          <a:ext cx="2169488" cy="80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b="0" kern="1200" dirty="0">
              <a:latin typeface="Segoe UI" panose="020B0502040204020203" pitchFamily="34" charset="0"/>
              <a:cs typeface="Segoe UI" panose="020B0502040204020203" pitchFamily="34" charset="0"/>
            </a:rPr>
            <a:t>Alcance: Descriptivo</a:t>
          </a:r>
        </a:p>
      </dsp:txBody>
      <dsp:txXfrm>
        <a:off x="9552399" y="1667926"/>
        <a:ext cx="2169488" cy="8048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62AA5-7EC8-441D-8C71-D97F5B4CAB7D}">
      <dsp:nvSpPr>
        <dsp:cNvPr id="0" name=""/>
        <dsp:cNvSpPr/>
      </dsp:nvSpPr>
      <dsp:spPr>
        <a:xfrm>
          <a:off x="4591" y="792318"/>
          <a:ext cx="2396768" cy="958707"/>
        </a:xfrm>
        <a:prstGeom prst="rect">
          <a:avLst/>
        </a:prstGeom>
        <a:solidFill>
          <a:schemeClr val="accent3">
            <a:shade val="80000"/>
            <a:hueOff val="0"/>
            <a:satOff val="0"/>
            <a:lumOff val="0"/>
            <a:alphaOff val="0"/>
          </a:schemeClr>
        </a:solidFill>
        <a:ln w="9525" cap="flat" cmpd="sng" algn="ctr">
          <a:solidFill>
            <a:schemeClr val="accent3">
              <a:shade val="80000"/>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Segoe UI" panose="020B0502040204020203" pitchFamily="34" charset="0"/>
              <a:cs typeface="Segoe UI" panose="020B0502040204020203" pitchFamily="34" charset="0"/>
            </a:rPr>
            <a:t>Alojamiento </a:t>
          </a:r>
        </a:p>
      </dsp:txBody>
      <dsp:txXfrm>
        <a:off x="4591" y="792318"/>
        <a:ext cx="2396768" cy="958707"/>
      </dsp:txXfrm>
    </dsp:sp>
    <dsp:sp modelId="{ED34B888-8242-4570-AE99-6BC8C2FCD601}">
      <dsp:nvSpPr>
        <dsp:cNvPr id="0" name=""/>
        <dsp:cNvSpPr/>
      </dsp:nvSpPr>
      <dsp:spPr>
        <a:xfrm>
          <a:off x="4591" y="1751026"/>
          <a:ext cx="2396768" cy="2854800"/>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s-EC" sz="1800" kern="1200" dirty="0">
              <a:latin typeface="Segoe UI" panose="020B0502040204020203" pitchFamily="34" charset="0"/>
              <a:cs typeface="Segoe UI" panose="020B0502040204020203" pitchFamily="34" charset="0"/>
            </a:rPr>
            <a:t>Nayón Xtreme Valley </a:t>
          </a:r>
          <a:r>
            <a:rPr lang="es-EC" sz="1800" kern="1200" dirty="0" err="1">
              <a:latin typeface="Segoe UI" panose="020B0502040204020203" pitchFamily="34" charset="0"/>
              <a:cs typeface="Segoe UI" panose="020B0502040204020203" pitchFamily="34" charset="0"/>
            </a:rPr>
            <a:t>Naxtreval</a:t>
          </a:r>
          <a:r>
            <a:rPr lang="es-EC" sz="1800" kern="1200" dirty="0">
              <a:latin typeface="Segoe UI" panose="020B0502040204020203" pitchFamily="34" charset="0"/>
              <a:cs typeface="Segoe UI" panose="020B0502040204020203" pitchFamily="34" charset="0"/>
            </a:rPr>
            <a:t> S.A.</a:t>
          </a:r>
        </a:p>
      </dsp:txBody>
      <dsp:txXfrm>
        <a:off x="4591" y="1751026"/>
        <a:ext cx="2396768" cy="2854800"/>
      </dsp:txXfrm>
    </dsp:sp>
    <dsp:sp modelId="{307D3AB9-864B-49A6-BF40-06788912780F}">
      <dsp:nvSpPr>
        <dsp:cNvPr id="0" name=""/>
        <dsp:cNvSpPr/>
      </dsp:nvSpPr>
      <dsp:spPr>
        <a:xfrm>
          <a:off x="2738034" y="792318"/>
          <a:ext cx="2627337" cy="958707"/>
        </a:xfrm>
        <a:prstGeom prst="rect">
          <a:avLst/>
        </a:prstGeom>
        <a:solidFill>
          <a:schemeClr val="accent3">
            <a:shade val="80000"/>
            <a:hueOff val="91173"/>
            <a:satOff val="66"/>
            <a:lumOff val="8141"/>
            <a:alphaOff val="0"/>
          </a:schemeClr>
        </a:solidFill>
        <a:ln w="9525" cap="flat" cmpd="sng" algn="ctr">
          <a:solidFill>
            <a:schemeClr val="accent3">
              <a:shade val="80000"/>
              <a:hueOff val="91173"/>
              <a:satOff val="66"/>
              <a:lumOff val="8141"/>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Segoe UI" panose="020B0502040204020203" pitchFamily="34" charset="0"/>
              <a:cs typeface="Segoe UI" panose="020B0502040204020203" pitchFamily="34" charset="0"/>
            </a:rPr>
            <a:t>Alimentos y bebidas</a:t>
          </a:r>
        </a:p>
      </dsp:txBody>
      <dsp:txXfrm>
        <a:off x="2738034" y="792318"/>
        <a:ext cx="2627337" cy="958707"/>
      </dsp:txXfrm>
    </dsp:sp>
    <dsp:sp modelId="{7F7C9A20-0074-45F9-B43F-09C33B104E8C}">
      <dsp:nvSpPr>
        <dsp:cNvPr id="0" name=""/>
        <dsp:cNvSpPr/>
      </dsp:nvSpPr>
      <dsp:spPr>
        <a:xfrm>
          <a:off x="2736907" y="1751026"/>
          <a:ext cx="2629590" cy="2854800"/>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s-EC" sz="1800" kern="1200" dirty="0">
              <a:latin typeface="Segoe UI" panose="020B0502040204020203" pitchFamily="34" charset="0"/>
              <a:cs typeface="Segoe UI" panose="020B0502040204020203" pitchFamily="34" charset="0"/>
            </a:rPr>
            <a:t>7 establecimientos catastrados </a:t>
          </a:r>
        </a:p>
        <a:p>
          <a:pPr marL="171450" lvl="1" indent="-171450" algn="l" defTabSz="800100">
            <a:lnSpc>
              <a:spcPct val="90000"/>
            </a:lnSpc>
            <a:spcBef>
              <a:spcPct val="0"/>
            </a:spcBef>
            <a:spcAft>
              <a:spcPct val="15000"/>
            </a:spcAft>
            <a:buChar char="•"/>
          </a:pPr>
          <a:r>
            <a:rPr lang="es-EC" sz="1800" kern="1200" dirty="0">
              <a:latin typeface="Segoe UI" panose="020B0502040204020203" pitchFamily="34" charset="0"/>
              <a:cs typeface="Segoe UI" panose="020B0502040204020203" pitchFamily="34" charset="0"/>
            </a:rPr>
            <a:t>Gastronomía típica e internacional</a:t>
          </a:r>
        </a:p>
      </dsp:txBody>
      <dsp:txXfrm>
        <a:off x="2736907" y="1751026"/>
        <a:ext cx="2629590" cy="2854800"/>
      </dsp:txXfrm>
    </dsp:sp>
    <dsp:sp modelId="{FFDA4BC3-E4D4-412E-8950-FD757E3ECC4C}">
      <dsp:nvSpPr>
        <dsp:cNvPr id="0" name=""/>
        <dsp:cNvSpPr/>
      </dsp:nvSpPr>
      <dsp:spPr>
        <a:xfrm>
          <a:off x="5702046" y="792318"/>
          <a:ext cx="2396768" cy="958707"/>
        </a:xfrm>
        <a:prstGeom prst="rect">
          <a:avLst/>
        </a:prstGeom>
        <a:solidFill>
          <a:schemeClr val="accent3">
            <a:shade val="80000"/>
            <a:hueOff val="182347"/>
            <a:satOff val="133"/>
            <a:lumOff val="16283"/>
            <a:alphaOff val="0"/>
          </a:schemeClr>
        </a:solidFill>
        <a:ln w="9525" cap="flat" cmpd="sng" algn="ctr">
          <a:solidFill>
            <a:schemeClr val="accent3">
              <a:shade val="80000"/>
              <a:hueOff val="182347"/>
              <a:satOff val="133"/>
              <a:lumOff val="16283"/>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Segoe UI" panose="020B0502040204020203" pitchFamily="34" charset="0"/>
              <a:cs typeface="Segoe UI" panose="020B0502040204020203" pitchFamily="34" charset="0"/>
            </a:rPr>
            <a:t>Guianza – Agencia de Viajes</a:t>
          </a:r>
        </a:p>
      </dsp:txBody>
      <dsp:txXfrm>
        <a:off x="5702046" y="792318"/>
        <a:ext cx="2396768" cy="958707"/>
      </dsp:txXfrm>
    </dsp:sp>
    <dsp:sp modelId="{473CB59F-97B6-49E6-81A0-FE474121A540}">
      <dsp:nvSpPr>
        <dsp:cNvPr id="0" name=""/>
        <dsp:cNvSpPr/>
      </dsp:nvSpPr>
      <dsp:spPr>
        <a:xfrm>
          <a:off x="5702046" y="1751026"/>
          <a:ext cx="2396768" cy="2854800"/>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s-EC" sz="1800" kern="1200" dirty="0">
              <a:latin typeface="Segoe UI" panose="020B0502040204020203" pitchFamily="34" charset="0"/>
              <a:cs typeface="Segoe UI" panose="020B0502040204020203" pitchFamily="34" charset="0"/>
            </a:rPr>
            <a:t>“Descubriendo el Jardín de Quito”</a:t>
          </a:r>
        </a:p>
        <a:p>
          <a:pPr marL="171450" lvl="1" indent="-171450" algn="l" defTabSz="800100">
            <a:lnSpc>
              <a:spcPct val="90000"/>
            </a:lnSpc>
            <a:spcBef>
              <a:spcPct val="0"/>
            </a:spcBef>
            <a:spcAft>
              <a:spcPct val="15000"/>
            </a:spcAft>
            <a:buChar char="•"/>
          </a:pPr>
          <a:r>
            <a:rPr lang="es-EC" sz="1800" kern="1200" dirty="0">
              <a:latin typeface="Segoe UI" panose="020B0502040204020203" pitchFamily="34" charset="0"/>
              <a:cs typeface="Segoe UI" panose="020B0502040204020203" pitchFamily="34" charset="0"/>
            </a:rPr>
            <a:t>“</a:t>
          </a:r>
          <a:r>
            <a:rPr lang="es-EC" sz="1800" kern="1200" dirty="0" err="1">
              <a:latin typeface="Segoe UI" panose="020B0502040204020203" pitchFamily="34" charset="0"/>
              <a:cs typeface="Segoe UI" panose="020B0502040204020203" pitchFamily="34" charset="0"/>
            </a:rPr>
            <a:t>Fam</a:t>
          </a:r>
          <a:r>
            <a:rPr lang="es-EC" sz="1800" kern="1200" dirty="0">
              <a:latin typeface="Segoe UI" panose="020B0502040204020203" pitchFamily="34" charset="0"/>
              <a:cs typeface="Segoe UI" panose="020B0502040204020203" pitchFamily="34" charset="0"/>
            </a:rPr>
            <a:t> </a:t>
          </a:r>
          <a:r>
            <a:rPr lang="es-EC" sz="1800" kern="1200" dirty="0" err="1">
              <a:latin typeface="Segoe UI" panose="020B0502040204020203" pitchFamily="34" charset="0"/>
              <a:cs typeface="Segoe UI" panose="020B0502040204020203" pitchFamily="34" charset="0"/>
            </a:rPr>
            <a:t>Trips</a:t>
          </a:r>
          <a:r>
            <a:rPr lang="es-EC" sz="1800" kern="1200" dirty="0">
              <a:latin typeface="Segoe UI" panose="020B0502040204020203" pitchFamily="34" charset="0"/>
              <a:cs typeface="Segoe UI" panose="020B0502040204020203" pitchFamily="34" charset="0"/>
            </a:rPr>
            <a:t>”</a:t>
          </a:r>
        </a:p>
      </dsp:txBody>
      <dsp:txXfrm>
        <a:off x="5702046" y="1751026"/>
        <a:ext cx="2396768" cy="2854800"/>
      </dsp:txXfrm>
    </dsp:sp>
    <dsp:sp modelId="{05E49886-07E8-4CB9-829F-7DB74FFF99E8}">
      <dsp:nvSpPr>
        <dsp:cNvPr id="0" name=""/>
        <dsp:cNvSpPr/>
      </dsp:nvSpPr>
      <dsp:spPr>
        <a:xfrm>
          <a:off x="8434362" y="792318"/>
          <a:ext cx="2396768" cy="958707"/>
        </a:xfrm>
        <a:prstGeom prst="rect">
          <a:avLst/>
        </a:prstGeom>
        <a:solidFill>
          <a:schemeClr val="accent3">
            <a:shade val="80000"/>
            <a:hueOff val="273520"/>
            <a:satOff val="199"/>
            <a:lumOff val="24424"/>
            <a:alphaOff val="0"/>
          </a:schemeClr>
        </a:solidFill>
        <a:ln w="9525" cap="flat" cmpd="sng" algn="ctr">
          <a:solidFill>
            <a:schemeClr val="accent3">
              <a:shade val="80000"/>
              <a:hueOff val="273520"/>
              <a:satOff val="199"/>
              <a:lumOff val="24424"/>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C" sz="1800" kern="1200" dirty="0">
              <a:latin typeface="Segoe UI" panose="020B0502040204020203" pitchFamily="34" charset="0"/>
              <a:cs typeface="Segoe UI" panose="020B0502040204020203" pitchFamily="34" charset="0"/>
            </a:rPr>
            <a:t>Transporte turístico</a:t>
          </a:r>
        </a:p>
      </dsp:txBody>
      <dsp:txXfrm>
        <a:off x="8434362" y="792318"/>
        <a:ext cx="2396768" cy="958707"/>
      </dsp:txXfrm>
    </dsp:sp>
    <dsp:sp modelId="{9882ACA4-B152-4BD2-A312-F7032F417CB4}">
      <dsp:nvSpPr>
        <dsp:cNvPr id="0" name=""/>
        <dsp:cNvSpPr/>
      </dsp:nvSpPr>
      <dsp:spPr>
        <a:xfrm>
          <a:off x="8434362" y="1751026"/>
          <a:ext cx="2396768" cy="2854800"/>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s-EC" sz="1800" kern="1200" dirty="0">
              <a:latin typeface="Segoe UI" panose="020B0502040204020203" pitchFamily="34" charset="0"/>
              <a:cs typeface="Segoe UI" panose="020B0502040204020203" pitchFamily="34" charset="0"/>
            </a:rPr>
            <a:t>“</a:t>
          </a:r>
          <a:r>
            <a:rPr lang="es-EC" sz="1800" kern="1200" dirty="0" err="1">
              <a:latin typeface="Segoe UI" panose="020B0502040204020203" pitchFamily="34" charset="0"/>
              <a:cs typeface="Segoe UI" panose="020B0502040204020203" pitchFamily="34" charset="0"/>
            </a:rPr>
            <a:t>Adventurelife</a:t>
          </a:r>
          <a:r>
            <a:rPr lang="es-EC" sz="1800" kern="1200" dirty="0">
              <a:latin typeface="Segoe UI" panose="020B0502040204020203" pitchFamily="34" charset="0"/>
              <a:cs typeface="Segoe UI" panose="020B0502040204020203" pitchFamily="34" charset="0"/>
            </a:rPr>
            <a:t> </a:t>
          </a:r>
          <a:r>
            <a:rPr lang="es-EC" sz="1800" kern="1200" dirty="0" err="1">
              <a:latin typeface="Segoe UI" panose="020B0502040204020203" pitchFamily="34" charset="0"/>
              <a:cs typeface="Segoe UI" panose="020B0502040204020203" pitchFamily="34" charset="0"/>
            </a:rPr>
            <a:t>Transport</a:t>
          </a:r>
          <a:r>
            <a:rPr lang="es-EC" sz="1800" kern="1200" dirty="0">
              <a:latin typeface="Segoe UI" panose="020B0502040204020203" pitchFamily="34" charset="0"/>
              <a:cs typeface="Segoe UI" panose="020B0502040204020203" pitchFamily="34" charset="0"/>
            </a:rPr>
            <a:t> </a:t>
          </a:r>
          <a:r>
            <a:rPr lang="es-EC" sz="1800" kern="1200" dirty="0" err="1">
              <a:latin typeface="Segoe UI" panose="020B0502040204020203" pitchFamily="34" charset="0"/>
              <a:cs typeface="Segoe UI" panose="020B0502040204020203" pitchFamily="34" charset="0"/>
            </a:rPr>
            <a:t>Service</a:t>
          </a:r>
          <a:r>
            <a:rPr lang="es-EC" sz="1800" kern="1200" dirty="0">
              <a:latin typeface="Segoe UI" panose="020B0502040204020203" pitchFamily="34" charset="0"/>
              <a:cs typeface="Segoe UI" panose="020B0502040204020203" pitchFamily="34" charset="0"/>
            </a:rPr>
            <a:t>”</a:t>
          </a:r>
        </a:p>
        <a:p>
          <a:pPr marL="171450" lvl="1" indent="-171450" algn="l" defTabSz="800100">
            <a:lnSpc>
              <a:spcPct val="90000"/>
            </a:lnSpc>
            <a:spcBef>
              <a:spcPct val="0"/>
            </a:spcBef>
            <a:spcAft>
              <a:spcPct val="15000"/>
            </a:spcAft>
            <a:buChar char="•"/>
          </a:pPr>
          <a:r>
            <a:rPr lang="es-EC" sz="1800" kern="1200" dirty="0">
              <a:latin typeface="Segoe UI" panose="020B0502040204020203" pitchFamily="34" charset="0"/>
              <a:cs typeface="Segoe UI" panose="020B0502040204020203" pitchFamily="34" charset="0"/>
            </a:rPr>
            <a:t>Sr. Juan Pillajo</a:t>
          </a:r>
        </a:p>
      </dsp:txBody>
      <dsp:txXfrm>
        <a:off x="8434362" y="1751026"/>
        <a:ext cx="2396768" cy="2854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D597D-BF7E-4BE3-A7C6-C9ECCB050A68}">
      <dsp:nvSpPr>
        <dsp:cNvPr id="0" name=""/>
        <dsp:cNvSpPr/>
      </dsp:nvSpPr>
      <dsp:spPr>
        <a:xfrm>
          <a:off x="4830" y="157622"/>
          <a:ext cx="2298838" cy="1583899"/>
        </a:xfrm>
        <a:prstGeom prst="round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2BAC03-CDF7-4D17-BBF5-29091058947A}">
      <dsp:nvSpPr>
        <dsp:cNvPr id="0" name=""/>
        <dsp:cNvSpPr/>
      </dsp:nvSpPr>
      <dsp:spPr>
        <a:xfrm>
          <a:off x="4830" y="1741522"/>
          <a:ext cx="2298838" cy="852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C" sz="1800" kern="1200" dirty="0">
              <a:latin typeface="Segoe UI" panose="020B0502040204020203" pitchFamily="34" charset="0"/>
              <a:cs typeface="Segoe UI" panose="020B0502040204020203" pitchFamily="34" charset="0"/>
            </a:rPr>
            <a:t>Monte Aromo</a:t>
          </a:r>
        </a:p>
      </dsp:txBody>
      <dsp:txXfrm>
        <a:off x="4830" y="1741522"/>
        <a:ext cx="2298838" cy="852869"/>
      </dsp:txXfrm>
    </dsp:sp>
    <dsp:sp modelId="{3D01B4FD-1A2D-473C-B28D-E30CFA33D0BA}">
      <dsp:nvSpPr>
        <dsp:cNvPr id="0" name=""/>
        <dsp:cNvSpPr/>
      </dsp:nvSpPr>
      <dsp:spPr>
        <a:xfrm>
          <a:off x="2533649" y="157622"/>
          <a:ext cx="2298838" cy="1583899"/>
        </a:xfrm>
        <a:prstGeom prst="round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327AEC-71B6-4807-9AAB-02E259F13E12}">
      <dsp:nvSpPr>
        <dsp:cNvPr id="0" name=""/>
        <dsp:cNvSpPr/>
      </dsp:nvSpPr>
      <dsp:spPr>
        <a:xfrm>
          <a:off x="2533649" y="1741522"/>
          <a:ext cx="2298838" cy="852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C" sz="1800" kern="1200" dirty="0">
              <a:latin typeface="Segoe UI" panose="020B0502040204020203" pitchFamily="34" charset="0"/>
              <a:cs typeface="Segoe UI" panose="020B0502040204020203" pitchFamily="34" charset="0"/>
            </a:rPr>
            <a:t>Viveros ornamentales</a:t>
          </a:r>
        </a:p>
      </dsp:txBody>
      <dsp:txXfrm>
        <a:off x="2533649" y="1741522"/>
        <a:ext cx="2298838" cy="852869"/>
      </dsp:txXfrm>
    </dsp:sp>
    <dsp:sp modelId="{1AF8B536-D337-4CC6-897E-1BFA70112F45}">
      <dsp:nvSpPr>
        <dsp:cNvPr id="0" name=""/>
        <dsp:cNvSpPr/>
      </dsp:nvSpPr>
      <dsp:spPr>
        <a:xfrm>
          <a:off x="5062468" y="157622"/>
          <a:ext cx="2298838" cy="1583899"/>
        </a:xfrm>
        <a:prstGeom prst="round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117533-DC81-4972-9409-D7DE37C8638D}">
      <dsp:nvSpPr>
        <dsp:cNvPr id="0" name=""/>
        <dsp:cNvSpPr/>
      </dsp:nvSpPr>
      <dsp:spPr>
        <a:xfrm>
          <a:off x="5062468" y="1741522"/>
          <a:ext cx="2298838" cy="852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C" sz="1800" kern="1200" dirty="0">
              <a:latin typeface="Segoe UI" panose="020B0502040204020203" pitchFamily="34" charset="0"/>
              <a:cs typeface="Segoe UI" panose="020B0502040204020203" pitchFamily="34" charset="0"/>
            </a:rPr>
            <a:t>Nayón Xtreme Valley</a:t>
          </a:r>
        </a:p>
      </dsp:txBody>
      <dsp:txXfrm>
        <a:off x="5062468" y="1741522"/>
        <a:ext cx="2298838" cy="852869"/>
      </dsp:txXfrm>
    </dsp:sp>
    <dsp:sp modelId="{63620792-9278-4CC4-BB21-97612F60D0AA}">
      <dsp:nvSpPr>
        <dsp:cNvPr id="0" name=""/>
        <dsp:cNvSpPr/>
      </dsp:nvSpPr>
      <dsp:spPr>
        <a:xfrm>
          <a:off x="7591287" y="157622"/>
          <a:ext cx="2298838" cy="1583899"/>
        </a:xfrm>
        <a:prstGeom prst="round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8B104A-9F68-48DD-A475-63AEB18654FA}">
      <dsp:nvSpPr>
        <dsp:cNvPr id="0" name=""/>
        <dsp:cNvSpPr/>
      </dsp:nvSpPr>
      <dsp:spPr>
        <a:xfrm>
          <a:off x="7591287" y="1741522"/>
          <a:ext cx="2298838" cy="852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C" sz="1800" kern="1200" dirty="0">
              <a:latin typeface="Segoe UI" panose="020B0502040204020203" pitchFamily="34" charset="0"/>
              <a:cs typeface="Segoe UI" panose="020B0502040204020203" pitchFamily="34" charset="0"/>
            </a:rPr>
            <a:t>Pesca deportiva Urahuayco</a:t>
          </a:r>
        </a:p>
      </dsp:txBody>
      <dsp:txXfrm>
        <a:off x="7591287" y="1741522"/>
        <a:ext cx="2298838" cy="852869"/>
      </dsp:txXfrm>
    </dsp:sp>
    <dsp:sp modelId="{1CD54A4C-B2B1-4F10-8429-F95FEC716540}">
      <dsp:nvSpPr>
        <dsp:cNvPr id="0" name=""/>
        <dsp:cNvSpPr/>
      </dsp:nvSpPr>
      <dsp:spPr>
        <a:xfrm>
          <a:off x="4830" y="2824275"/>
          <a:ext cx="2298838" cy="1583899"/>
        </a:xfrm>
        <a:prstGeom prst="roundRect">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t="-47000" b="-4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D20A04-71A6-4A2D-8180-E09746694784}">
      <dsp:nvSpPr>
        <dsp:cNvPr id="0" name=""/>
        <dsp:cNvSpPr/>
      </dsp:nvSpPr>
      <dsp:spPr>
        <a:xfrm>
          <a:off x="4830" y="4408175"/>
          <a:ext cx="2298838" cy="852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C" sz="1800" kern="1200" dirty="0">
              <a:latin typeface="Segoe UI" panose="020B0502040204020203" pitchFamily="34" charset="0"/>
              <a:cs typeface="Segoe UI" panose="020B0502040204020203" pitchFamily="34" charset="0"/>
            </a:rPr>
            <a:t>“Los Guabos del Valle ”</a:t>
          </a:r>
        </a:p>
      </dsp:txBody>
      <dsp:txXfrm>
        <a:off x="4830" y="4408175"/>
        <a:ext cx="2298838" cy="852869"/>
      </dsp:txXfrm>
    </dsp:sp>
    <dsp:sp modelId="{88A9B4CA-3100-42E1-B539-B5FA69CD29D2}">
      <dsp:nvSpPr>
        <dsp:cNvPr id="0" name=""/>
        <dsp:cNvSpPr/>
      </dsp:nvSpPr>
      <dsp:spPr>
        <a:xfrm>
          <a:off x="2533649" y="2824275"/>
          <a:ext cx="2298838" cy="1583899"/>
        </a:xfrm>
        <a:prstGeom prst="roundRect">
          <a:avLst/>
        </a:prstGeom>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5E08BE-0389-4B64-9D50-62E7A12B151C}">
      <dsp:nvSpPr>
        <dsp:cNvPr id="0" name=""/>
        <dsp:cNvSpPr/>
      </dsp:nvSpPr>
      <dsp:spPr>
        <a:xfrm>
          <a:off x="2533649" y="4408175"/>
          <a:ext cx="2298838" cy="852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C" sz="1800" kern="1200" dirty="0">
              <a:latin typeface="Segoe UI" panose="020B0502040204020203" pitchFamily="34" charset="0"/>
              <a:cs typeface="Segoe UI" panose="020B0502040204020203" pitchFamily="34" charset="0"/>
            </a:rPr>
            <a:t>Canopy Huertayacu</a:t>
          </a:r>
        </a:p>
      </dsp:txBody>
      <dsp:txXfrm>
        <a:off x="2533649" y="4408175"/>
        <a:ext cx="2298838" cy="852869"/>
      </dsp:txXfrm>
    </dsp:sp>
    <dsp:sp modelId="{12D21931-5038-4223-A1C0-AE4D174F5DDD}">
      <dsp:nvSpPr>
        <dsp:cNvPr id="0" name=""/>
        <dsp:cNvSpPr/>
      </dsp:nvSpPr>
      <dsp:spPr>
        <a:xfrm>
          <a:off x="5062468" y="2824275"/>
          <a:ext cx="2298838" cy="1583899"/>
        </a:xfrm>
        <a:prstGeom prst="roundRect">
          <a:avLst/>
        </a:prstGeom>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CBF6AD-FC22-4DB4-B4CD-96C9618F78D0}">
      <dsp:nvSpPr>
        <dsp:cNvPr id="0" name=""/>
        <dsp:cNvSpPr/>
      </dsp:nvSpPr>
      <dsp:spPr>
        <a:xfrm>
          <a:off x="5062468" y="4408175"/>
          <a:ext cx="2298838" cy="852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C" sz="1800" kern="1200" dirty="0">
              <a:latin typeface="Segoe UI" panose="020B0502040204020203" pitchFamily="34" charset="0"/>
              <a:cs typeface="Segoe UI" panose="020B0502040204020203" pitchFamily="34" charset="0"/>
            </a:rPr>
            <a:t>Granja Integral “Chaupichupa”</a:t>
          </a:r>
        </a:p>
      </dsp:txBody>
      <dsp:txXfrm>
        <a:off x="5062468" y="4408175"/>
        <a:ext cx="2298838" cy="852869"/>
      </dsp:txXfrm>
    </dsp:sp>
    <dsp:sp modelId="{77A408A7-3F7F-474B-A539-4F1FB290E55A}">
      <dsp:nvSpPr>
        <dsp:cNvPr id="0" name=""/>
        <dsp:cNvSpPr/>
      </dsp:nvSpPr>
      <dsp:spPr>
        <a:xfrm>
          <a:off x="7591287" y="2824275"/>
          <a:ext cx="2298838" cy="1583899"/>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68171D-BD89-440E-8ABF-5AE877673360}">
      <dsp:nvSpPr>
        <dsp:cNvPr id="0" name=""/>
        <dsp:cNvSpPr/>
      </dsp:nvSpPr>
      <dsp:spPr>
        <a:xfrm>
          <a:off x="7591287" y="4408175"/>
          <a:ext cx="2298838" cy="852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C" sz="1800" kern="1200" dirty="0">
              <a:latin typeface="Segoe UI" panose="020B0502040204020203" pitchFamily="34" charset="0"/>
              <a:cs typeface="Segoe UI" panose="020B0502040204020203" pitchFamily="34" charset="0"/>
            </a:rPr>
            <a:t>Ojo de Agua “</a:t>
          </a:r>
          <a:r>
            <a:rPr lang="es-EC" sz="1800" kern="1200" dirty="0" err="1">
              <a:latin typeface="Segoe UI" panose="020B0502040204020203" pitchFamily="34" charset="0"/>
              <a:cs typeface="Segoe UI" panose="020B0502040204020203" pitchFamily="34" charset="0"/>
            </a:rPr>
            <a:t>Amabulo</a:t>
          </a:r>
          <a:r>
            <a:rPr lang="es-EC" sz="1800" kern="1200" dirty="0">
              <a:latin typeface="Segoe UI" panose="020B0502040204020203" pitchFamily="34" charset="0"/>
              <a:cs typeface="Segoe UI" panose="020B0502040204020203" pitchFamily="34" charset="0"/>
            </a:rPr>
            <a:t>”</a:t>
          </a:r>
        </a:p>
      </dsp:txBody>
      <dsp:txXfrm>
        <a:off x="7591287" y="4408175"/>
        <a:ext cx="2298838" cy="8528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009DF-D9B6-40E6-8DF9-D3DC916AD13D}">
      <dsp:nvSpPr>
        <dsp:cNvPr id="0" name=""/>
        <dsp:cNvSpPr/>
      </dsp:nvSpPr>
      <dsp:spPr>
        <a:xfrm>
          <a:off x="5944" y="678024"/>
          <a:ext cx="2051003" cy="1413141"/>
        </a:xfrm>
        <a:prstGeom prst="round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37A908-6BCC-4F43-8377-5C5D9A5E4988}">
      <dsp:nvSpPr>
        <dsp:cNvPr id="0" name=""/>
        <dsp:cNvSpPr/>
      </dsp:nvSpPr>
      <dsp:spPr>
        <a:xfrm>
          <a:off x="5944" y="2091166"/>
          <a:ext cx="2051003" cy="76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Parque Central de Nayón </a:t>
          </a:r>
        </a:p>
      </dsp:txBody>
      <dsp:txXfrm>
        <a:off x="5944" y="2091166"/>
        <a:ext cx="2051003" cy="760922"/>
      </dsp:txXfrm>
    </dsp:sp>
    <dsp:sp modelId="{BF311E8C-BE94-4450-AD50-40821B1D58DB}">
      <dsp:nvSpPr>
        <dsp:cNvPr id="0" name=""/>
        <dsp:cNvSpPr/>
      </dsp:nvSpPr>
      <dsp:spPr>
        <a:xfrm>
          <a:off x="2262134" y="775969"/>
          <a:ext cx="2051003" cy="1413141"/>
        </a:xfrm>
        <a:prstGeom prst="round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47000" b="-4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EBDE37-96BE-41D1-B766-8F15652052F4}">
      <dsp:nvSpPr>
        <dsp:cNvPr id="0" name=""/>
        <dsp:cNvSpPr/>
      </dsp:nvSpPr>
      <dsp:spPr>
        <a:xfrm>
          <a:off x="2262134" y="2091166"/>
          <a:ext cx="2051003" cy="76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Santuario Santa Ana de Nayón</a:t>
          </a:r>
        </a:p>
      </dsp:txBody>
      <dsp:txXfrm>
        <a:off x="2262134" y="2091166"/>
        <a:ext cx="2051003" cy="760922"/>
      </dsp:txXfrm>
    </dsp:sp>
    <dsp:sp modelId="{A64E14A2-AC21-4ACC-BAF3-4F5E8400916E}">
      <dsp:nvSpPr>
        <dsp:cNvPr id="0" name=""/>
        <dsp:cNvSpPr/>
      </dsp:nvSpPr>
      <dsp:spPr>
        <a:xfrm>
          <a:off x="4518324" y="678024"/>
          <a:ext cx="2051003" cy="1413141"/>
        </a:xfrm>
        <a:prstGeom prst="round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56B52B-AC53-4D30-9AC0-B6F03BE68345}">
      <dsp:nvSpPr>
        <dsp:cNvPr id="0" name=""/>
        <dsp:cNvSpPr/>
      </dsp:nvSpPr>
      <dsp:spPr>
        <a:xfrm>
          <a:off x="4518324" y="2091166"/>
          <a:ext cx="2051003" cy="76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Iglesia San Francisco de Tanda</a:t>
          </a:r>
        </a:p>
      </dsp:txBody>
      <dsp:txXfrm>
        <a:off x="4518324" y="2091166"/>
        <a:ext cx="2051003" cy="760922"/>
      </dsp:txXfrm>
    </dsp:sp>
    <dsp:sp modelId="{B236AEA7-7EB7-4624-B57C-918F9867EFD3}">
      <dsp:nvSpPr>
        <dsp:cNvPr id="0" name=""/>
        <dsp:cNvSpPr/>
      </dsp:nvSpPr>
      <dsp:spPr>
        <a:xfrm>
          <a:off x="6774514" y="678024"/>
          <a:ext cx="2051003" cy="1413141"/>
        </a:xfrm>
        <a:prstGeom prst="round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t="-2000" b="-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DEB63D-2D24-4E5D-9096-60F30E5C6C92}">
      <dsp:nvSpPr>
        <dsp:cNvPr id="0" name=""/>
        <dsp:cNvSpPr/>
      </dsp:nvSpPr>
      <dsp:spPr>
        <a:xfrm>
          <a:off x="6774514" y="2091166"/>
          <a:ext cx="2051003" cy="76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Galería de Arte “Sara Palacios”</a:t>
          </a:r>
        </a:p>
      </dsp:txBody>
      <dsp:txXfrm>
        <a:off x="6774514" y="2091166"/>
        <a:ext cx="2051003" cy="760922"/>
      </dsp:txXfrm>
    </dsp:sp>
    <dsp:sp modelId="{9D2A765D-137B-4CFF-9BFD-4CBF14B123B4}">
      <dsp:nvSpPr>
        <dsp:cNvPr id="0" name=""/>
        <dsp:cNvSpPr/>
      </dsp:nvSpPr>
      <dsp:spPr>
        <a:xfrm>
          <a:off x="9030704" y="678024"/>
          <a:ext cx="2051003" cy="1413141"/>
        </a:xfrm>
        <a:prstGeom prst="roundRect">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457" t="-7257" r="-1543" b="7257"/>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3C2D92-4C0D-40FE-A394-2F347CAA0975}">
      <dsp:nvSpPr>
        <dsp:cNvPr id="0" name=""/>
        <dsp:cNvSpPr/>
      </dsp:nvSpPr>
      <dsp:spPr>
        <a:xfrm>
          <a:off x="9030704" y="2091166"/>
          <a:ext cx="2051003" cy="76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La Casona de las Artes</a:t>
          </a:r>
        </a:p>
      </dsp:txBody>
      <dsp:txXfrm>
        <a:off x="9030704" y="2091166"/>
        <a:ext cx="2051003" cy="760922"/>
      </dsp:txXfrm>
    </dsp:sp>
    <dsp:sp modelId="{1D2899EB-FE2D-4668-85A1-D5695F56A4F2}">
      <dsp:nvSpPr>
        <dsp:cNvPr id="0" name=""/>
        <dsp:cNvSpPr/>
      </dsp:nvSpPr>
      <dsp:spPr>
        <a:xfrm>
          <a:off x="1134039" y="3057188"/>
          <a:ext cx="2051003" cy="1413141"/>
        </a:xfrm>
        <a:prstGeom prst="roundRect">
          <a:avLst/>
        </a:prstGeom>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11000" r="-1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89C0AA-CC8E-48C7-9AF8-3FDBCCBA3C55}">
      <dsp:nvSpPr>
        <dsp:cNvPr id="0" name=""/>
        <dsp:cNvSpPr/>
      </dsp:nvSpPr>
      <dsp:spPr>
        <a:xfrm>
          <a:off x="1134039" y="4470330"/>
          <a:ext cx="2051003" cy="76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Centro Cultural “Nayón”</a:t>
          </a:r>
        </a:p>
      </dsp:txBody>
      <dsp:txXfrm>
        <a:off x="1134039" y="4470330"/>
        <a:ext cx="2051003" cy="760922"/>
      </dsp:txXfrm>
    </dsp:sp>
    <dsp:sp modelId="{93AE2C95-D7B3-4DC7-9F4C-0353B5277135}">
      <dsp:nvSpPr>
        <dsp:cNvPr id="0" name=""/>
        <dsp:cNvSpPr/>
      </dsp:nvSpPr>
      <dsp:spPr>
        <a:xfrm>
          <a:off x="3390229" y="3057188"/>
          <a:ext cx="2051003" cy="1413141"/>
        </a:xfrm>
        <a:prstGeom prst="roundRect">
          <a:avLst/>
        </a:prstGeom>
        <a:blipFill rotWithShape="1">
          <a:blip xmlns:r="http://schemas.openxmlformats.org/officeDocument/2006/relationships" r:embed="rId7"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CFEC1A-66F3-43E9-B6F2-27B43DAAAD14}">
      <dsp:nvSpPr>
        <dsp:cNvPr id="0" name=""/>
        <dsp:cNvSpPr/>
      </dsp:nvSpPr>
      <dsp:spPr>
        <a:xfrm>
          <a:off x="3390229" y="4470330"/>
          <a:ext cx="2051003" cy="76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Fiestas patronales en honor a Santa Ana y san Joaquín</a:t>
          </a:r>
        </a:p>
      </dsp:txBody>
      <dsp:txXfrm>
        <a:off x="3390229" y="4470330"/>
        <a:ext cx="2051003" cy="760922"/>
      </dsp:txXfrm>
    </dsp:sp>
    <dsp:sp modelId="{58D263ED-4230-4077-AAE7-4C9C728FA8A2}">
      <dsp:nvSpPr>
        <dsp:cNvPr id="0" name=""/>
        <dsp:cNvSpPr/>
      </dsp:nvSpPr>
      <dsp:spPr>
        <a:xfrm>
          <a:off x="5646419" y="3057188"/>
          <a:ext cx="2051003" cy="1413141"/>
        </a:xfrm>
        <a:prstGeom prst="roundRect">
          <a:avLst/>
        </a:prstGeom>
        <a:blipFill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2000" r="-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8EE3F1-4810-4CDB-BD13-802FFB47F267}">
      <dsp:nvSpPr>
        <dsp:cNvPr id="0" name=""/>
        <dsp:cNvSpPr/>
      </dsp:nvSpPr>
      <dsp:spPr>
        <a:xfrm>
          <a:off x="5646419" y="4470330"/>
          <a:ext cx="2051003" cy="76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Fiestas de San Pedro del El Valle</a:t>
          </a:r>
        </a:p>
      </dsp:txBody>
      <dsp:txXfrm>
        <a:off x="5646419" y="4470330"/>
        <a:ext cx="2051003" cy="760922"/>
      </dsp:txXfrm>
    </dsp:sp>
    <dsp:sp modelId="{81442F9F-4E0E-48DB-BD62-D005C0C3B068}">
      <dsp:nvSpPr>
        <dsp:cNvPr id="0" name=""/>
        <dsp:cNvSpPr/>
      </dsp:nvSpPr>
      <dsp:spPr>
        <a:xfrm>
          <a:off x="7902609" y="3057188"/>
          <a:ext cx="2051003" cy="1413141"/>
        </a:xfrm>
        <a:prstGeom prst="roundRect">
          <a:avLst/>
        </a:prstGeom>
        <a:blipFill rotWithShape="1">
          <a:blip xmlns:r="http://schemas.openxmlformats.org/officeDocument/2006/relationships" r:embed="rId9">
            <a:extLst>
              <a:ext uri="{28A0092B-C50C-407E-A947-70E740481C1C}">
                <a14:useLocalDpi xmlns:a14="http://schemas.microsoft.com/office/drawing/2010/main" val="0"/>
              </a:ext>
            </a:extLst>
          </a:blip>
          <a:srcRect/>
          <a:stretch>
            <a:fillRect l="-4000" r="-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9BA4A7-D617-4B1C-A8FC-058C064A48F4}">
      <dsp:nvSpPr>
        <dsp:cNvPr id="0" name=""/>
        <dsp:cNvSpPr/>
      </dsp:nvSpPr>
      <dsp:spPr>
        <a:xfrm>
          <a:off x="7902609" y="4470330"/>
          <a:ext cx="2051003" cy="76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EC" sz="1600" kern="1200" dirty="0">
              <a:latin typeface="Segoe UI" panose="020B0502040204020203" pitchFamily="34" charset="0"/>
              <a:cs typeface="Segoe UI" panose="020B0502040204020203" pitchFamily="34" charset="0"/>
            </a:rPr>
            <a:t>Medicina tradicional</a:t>
          </a:r>
        </a:p>
      </dsp:txBody>
      <dsp:txXfrm>
        <a:off x="7902609" y="4470330"/>
        <a:ext cx="2051003" cy="7609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9E0F9-4A80-4873-AA8B-5DCEF3A092D8}">
      <dsp:nvSpPr>
        <dsp:cNvPr id="0" name=""/>
        <dsp:cNvSpPr/>
      </dsp:nvSpPr>
      <dsp:spPr>
        <a:xfrm>
          <a:off x="911865" y="1634"/>
          <a:ext cx="2439368" cy="1680724"/>
        </a:xfrm>
        <a:prstGeom prst="round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0F3A85-DF11-4CBD-A72D-EC7413C05EC8}">
      <dsp:nvSpPr>
        <dsp:cNvPr id="0" name=""/>
        <dsp:cNvSpPr/>
      </dsp:nvSpPr>
      <dsp:spPr>
        <a:xfrm>
          <a:off x="911865" y="1682359"/>
          <a:ext cx="2439368" cy="90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C" sz="2000" kern="1200" dirty="0">
              <a:latin typeface="Segoe UI" panose="020B0502040204020203" pitchFamily="34" charset="0"/>
              <a:cs typeface="Segoe UI" panose="020B0502040204020203" pitchFamily="34" charset="0"/>
            </a:rPr>
            <a:t>Pallashca</a:t>
          </a:r>
        </a:p>
      </dsp:txBody>
      <dsp:txXfrm>
        <a:off x="911865" y="1682359"/>
        <a:ext cx="2439368" cy="905005"/>
      </dsp:txXfrm>
    </dsp:sp>
    <dsp:sp modelId="{69FF6072-345E-457D-885F-1B89EF67FA9C}">
      <dsp:nvSpPr>
        <dsp:cNvPr id="0" name=""/>
        <dsp:cNvSpPr/>
      </dsp:nvSpPr>
      <dsp:spPr>
        <a:xfrm>
          <a:off x="3595272" y="1634"/>
          <a:ext cx="2439368" cy="1680724"/>
        </a:xfrm>
        <a:prstGeom prst="round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2D67D-2158-423F-95FA-B76C42629DB5}">
      <dsp:nvSpPr>
        <dsp:cNvPr id="0" name=""/>
        <dsp:cNvSpPr/>
      </dsp:nvSpPr>
      <dsp:spPr>
        <a:xfrm>
          <a:off x="3595272" y="1682359"/>
          <a:ext cx="2439368" cy="90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C" sz="2000" kern="1200" dirty="0">
              <a:latin typeface="Segoe UI" panose="020B0502040204020203" pitchFamily="34" charset="0"/>
              <a:cs typeface="Segoe UI" panose="020B0502040204020203" pitchFamily="34" charset="0"/>
            </a:rPr>
            <a:t>Librillo</a:t>
          </a:r>
        </a:p>
      </dsp:txBody>
      <dsp:txXfrm>
        <a:off x="3595272" y="1682359"/>
        <a:ext cx="2439368" cy="905005"/>
      </dsp:txXfrm>
    </dsp:sp>
    <dsp:sp modelId="{D98B265A-E629-400F-A798-46C29C7042A8}">
      <dsp:nvSpPr>
        <dsp:cNvPr id="0" name=""/>
        <dsp:cNvSpPr/>
      </dsp:nvSpPr>
      <dsp:spPr>
        <a:xfrm>
          <a:off x="6278679" y="1634"/>
          <a:ext cx="2439368" cy="1680724"/>
        </a:xfrm>
        <a:prstGeom prst="round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018A58-7F94-4E62-92C1-BF047B3A5048}">
      <dsp:nvSpPr>
        <dsp:cNvPr id="0" name=""/>
        <dsp:cNvSpPr/>
      </dsp:nvSpPr>
      <dsp:spPr>
        <a:xfrm>
          <a:off x="6278679" y="1682359"/>
          <a:ext cx="2439368" cy="90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C" sz="2000" kern="1200" dirty="0">
              <a:latin typeface="Segoe UI" panose="020B0502040204020203" pitchFamily="34" charset="0"/>
              <a:cs typeface="Segoe UI" panose="020B0502040204020203" pitchFamily="34" charset="0"/>
            </a:rPr>
            <a:t>Caldo de 31</a:t>
          </a:r>
        </a:p>
      </dsp:txBody>
      <dsp:txXfrm>
        <a:off x="6278679" y="1682359"/>
        <a:ext cx="2439368" cy="905005"/>
      </dsp:txXfrm>
    </dsp:sp>
    <dsp:sp modelId="{04E4A507-2783-4A72-A7F9-6C97205577D8}">
      <dsp:nvSpPr>
        <dsp:cNvPr id="0" name=""/>
        <dsp:cNvSpPr/>
      </dsp:nvSpPr>
      <dsp:spPr>
        <a:xfrm>
          <a:off x="911865" y="2831301"/>
          <a:ext cx="2439368" cy="1680724"/>
        </a:xfrm>
        <a:prstGeom prst="round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7F6CC2-1156-47F9-844C-C8743CDFAA40}">
      <dsp:nvSpPr>
        <dsp:cNvPr id="0" name=""/>
        <dsp:cNvSpPr/>
      </dsp:nvSpPr>
      <dsp:spPr>
        <a:xfrm>
          <a:off x="911865" y="4512026"/>
          <a:ext cx="2439368" cy="90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C" sz="2000" kern="1200" dirty="0">
              <a:latin typeface="Segoe UI" panose="020B0502040204020203" pitchFamily="34" charset="0"/>
              <a:cs typeface="Segoe UI" panose="020B0502040204020203" pitchFamily="34" charset="0"/>
            </a:rPr>
            <a:t>Caldo de Huagra Singa</a:t>
          </a:r>
        </a:p>
      </dsp:txBody>
      <dsp:txXfrm>
        <a:off x="911865" y="4512026"/>
        <a:ext cx="2439368" cy="905005"/>
      </dsp:txXfrm>
    </dsp:sp>
    <dsp:sp modelId="{005A1025-3E86-4668-B192-F5A591998CA9}">
      <dsp:nvSpPr>
        <dsp:cNvPr id="0" name=""/>
        <dsp:cNvSpPr/>
      </dsp:nvSpPr>
      <dsp:spPr>
        <a:xfrm>
          <a:off x="3595272" y="2831301"/>
          <a:ext cx="2439368" cy="1680724"/>
        </a:xfrm>
        <a:prstGeom prst="round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F70AF3-27C2-4977-B188-701BD8286E83}">
      <dsp:nvSpPr>
        <dsp:cNvPr id="0" name=""/>
        <dsp:cNvSpPr/>
      </dsp:nvSpPr>
      <dsp:spPr>
        <a:xfrm>
          <a:off x="3595272" y="4512026"/>
          <a:ext cx="2439368" cy="90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C" sz="2000" kern="1200" dirty="0">
              <a:latin typeface="Segoe UI" panose="020B0502040204020203" pitchFamily="34" charset="0"/>
              <a:cs typeface="Segoe UI" panose="020B0502040204020203" pitchFamily="34" charset="0"/>
            </a:rPr>
            <a:t>Habas Halpu</a:t>
          </a:r>
        </a:p>
      </dsp:txBody>
      <dsp:txXfrm>
        <a:off x="3595272" y="4512026"/>
        <a:ext cx="2439368" cy="905005"/>
      </dsp:txXfrm>
    </dsp:sp>
    <dsp:sp modelId="{283FD6B5-5201-421E-BE49-31EF2C4483C3}">
      <dsp:nvSpPr>
        <dsp:cNvPr id="0" name=""/>
        <dsp:cNvSpPr/>
      </dsp:nvSpPr>
      <dsp:spPr>
        <a:xfrm>
          <a:off x="6278679" y="2709331"/>
          <a:ext cx="2439368" cy="1680724"/>
        </a:xfrm>
        <a:prstGeom prst="roundRect">
          <a:avLst/>
        </a:prstGeom>
        <a:blipFill rotWithShape="1">
          <a:blip xmlns:r="http://schemas.openxmlformats.org/officeDocument/2006/relationships" r:embed="rId6" cstate="print">
            <a:extLst>
              <a:ext uri="{28A0092B-C50C-407E-A947-70E740481C1C}">
                <a14:useLocalDpi xmlns:a14="http://schemas.microsoft.com/office/drawing/2010/main" val="0"/>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18F66D-7EBD-42CC-A016-6573FABC951F}">
      <dsp:nvSpPr>
        <dsp:cNvPr id="0" name=""/>
        <dsp:cNvSpPr/>
      </dsp:nvSpPr>
      <dsp:spPr>
        <a:xfrm>
          <a:off x="6278679" y="4512026"/>
          <a:ext cx="2439368" cy="90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C" sz="2000" kern="1200" dirty="0">
              <a:latin typeface="Segoe UI" panose="020B0502040204020203" pitchFamily="34" charset="0"/>
              <a:cs typeface="Segoe UI" panose="020B0502040204020203" pitchFamily="34" charset="0"/>
            </a:rPr>
            <a:t>Chica de jora</a:t>
          </a:r>
        </a:p>
      </dsp:txBody>
      <dsp:txXfrm>
        <a:off x="6278679" y="4512026"/>
        <a:ext cx="2439368" cy="9050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7CDA4-8223-4FB6-80DB-30D60D69D1FF}">
      <dsp:nvSpPr>
        <dsp:cNvPr id="0" name=""/>
        <dsp:cNvSpPr/>
      </dsp:nvSpPr>
      <dsp:spPr>
        <a:xfrm>
          <a:off x="-4865616" y="-745649"/>
          <a:ext cx="5795077" cy="5795077"/>
        </a:xfrm>
        <a:prstGeom prst="blockArc">
          <a:avLst>
            <a:gd name="adj1" fmla="val 18900000"/>
            <a:gd name="adj2" fmla="val 2700000"/>
            <a:gd name="adj3" fmla="val 373"/>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EC1470-CCF1-4ACB-9F98-45DB9E54AB3E}">
      <dsp:nvSpPr>
        <dsp:cNvPr id="0" name=""/>
        <dsp:cNvSpPr/>
      </dsp:nvSpPr>
      <dsp:spPr>
        <a:xfrm>
          <a:off x="346872" y="226636"/>
          <a:ext cx="5007611" cy="453101"/>
        </a:xfrm>
        <a:prstGeom prst="rect">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9650"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Estrategias para dinamizar todas las actividades económicas </a:t>
          </a:r>
        </a:p>
      </dsp:txBody>
      <dsp:txXfrm>
        <a:off x="346872" y="226636"/>
        <a:ext cx="5007611" cy="453101"/>
      </dsp:txXfrm>
    </dsp:sp>
    <dsp:sp modelId="{CCFCAD53-9C23-4717-8F6F-301B39131482}">
      <dsp:nvSpPr>
        <dsp:cNvPr id="0" name=""/>
        <dsp:cNvSpPr/>
      </dsp:nvSpPr>
      <dsp:spPr>
        <a:xfrm>
          <a:off x="63684" y="169999"/>
          <a:ext cx="566377" cy="56637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03BB6132-C24B-4215-A225-8C3D199806D3}">
      <dsp:nvSpPr>
        <dsp:cNvPr id="0" name=""/>
        <dsp:cNvSpPr/>
      </dsp:nvSpPr>
      <dsp:spPr>
        <a:xfrm>
          <a:off x="719579" y="906203"/>
          <a:ext cx="4634904" cy="453101"/>
        </a:xfrm>
        <a:prstGeom prst="rect">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9650"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Con la marca : “Nayón el Jardín de Quito” se han desarrollado “</a:t>
          </a:r>
          <a:r>
            <a:rPr lang="es-EC" sz="1400" kern="1200" dirty="0" err="1">
              <a:latin typeface="Segoe UI" panose="020B0502040204020203" pitchFamily="34" charset="0"/>
              <a:cs typeface="Segoe UI" panose="020B0502040204020203" pitchFamily="34" charset="0"/>
            </a:rPr>
            <a:t>Fam</a:t>
          </a:r>
          <a:r>
            <a:rPr lang="es-EC" sz="1400" kern="1200" dirty="0">
              <a:latin typeface="Segoe UI" panose="020B0502040204020203" pitchFamily="34" charset="0"/>
              <a:cs typeface="Segoe UI" panose="020B0502040204020203" pitchFamily="34" charset="0"/>
            </a:rPr>
            <a:t> </a:t>
          </a:r>
          <a:r>
            <a:rPr lang="es-EC" sz="1400" kern="1200" dirty="0" err="1">
              <a:latin typeface="Segoe UI" panose="020B0502040204020203" pitchFamily="34" charset="0"/>
              <a:cs typeface="Segoe UI" panose="020B0502040204020203" pitchFamily="34" charset="0"/>
            </a:rPr>
            <a:t>Trips</a:t>
          </a:r>
          <a:r>
            <a:rPr lang="es-EC" sz="1400" kern="1200" dirty="0">
              <a:latin typeface="Segoe UI" panose="020B0502040204020203" pitchFamily="34" charset="0"/>
              <a:cs typeface="Segoe UI" panose="020B0502040204020203" pitchFamily="34" charset="0"/>
            </a:rPr>
            <a:t>”</a:t>
          </a:r>
        </a:p>
      </dsp:txBody>
      <dsp:txXfrm>
        <a:off x="719579" y="906203"/>
        <a:ext cx="4634904" cy="453101"/>
      </dsp:txXfrm>
    </dsp:sp>
    <dsp:sp modelId="{725F70FA-EF27-45B8-85DF-DD28533E0FA6}">
      <dsp:nvSpPr>
        <dsp:cNvPr id="0" name=""/>
        <dsp:cNvSpPr/>
      </dsp:nvSpPr>
      <dsp:spPr>
        <a:xfrm>
          <a:off x="436391" y="849565"/>
          <a:ext cx="566377" cy="56637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0AC6EC66-849A-4FDA-A0E3-9F7A04DE8FAC}">
      <dsp:nvSpPr>
        <dsp:cNvPr id="0" name=""/>
        <dsp:cNvSpPr/>
      </dsp:nvSpPr>
      <dsp:spPr>
        <a:xfrm>
          <a:off x="890009" y="1585770"/>
          <a:ext cx="4464474" cy="453101"/>
        </a:xfrm>
        <a:prstGeom prst="rect">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9650"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Nayón cuenta con un potencial turístico poco explotado sobre todo en el ámbito cultural</a:t>
          </a:r>
        </a:p>
      </dsp:txBody>
      <dsp:txXfrm>
        <a:off x="890009" y="1585770"/>
        <a:ext cx="4464474" cy="453101"/>
      </dsp:txXfrm>
    </dsp:sp>
    <dsp:sp modelId="{B5EBA01D-9BF2-45DA-BCCF-8A705249D51E}">
      <dsp:nvSpPr>
        <dsp:cNvPr id="0" name=""/>
        <dsp:cNvSpPr/>
      </dsp:nvSpPr>
      <dsp:spPr>
        <a:xfrm>
          <a:off x="606820" y="1529132"/>
          <a:ext cx="566377" cy="56637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E45C14CC-96A3-4240-8702-C5E8769B7814}">
      <dsp:nvSpPr>
        <dsp:cNvPr id="0" name=""/>
        <dsp:cNvSpPr/>
      </dsp:nvSpPr>
      <dsp:spPr>
        <a:xfrm>
          <a:off x="890009" y="2264906"/>
          <a:ext cx="4464474" cy="453101"/>
        </a:xfrm>
        <a:prstGeom prst="rect">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9650"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Falencias: falta de alojamiento, parqueaderos públicos y  mala infraestructura en veredas.</a:t>
          </a:r>
        </a:p>
      </dsp:txBody>
      <dsp:txXfrm>
        <a:off x="890009" y="2264906"/>
        <a:ext cx="4464474" cy="453101"/>
      </dsp:txXfrm>
    </dsp:sp>
    <dsp:sp modelId="{6FBFF036-5AE8-40C9-9C0E-67F9D36068B9}">
      <dsp:nvSpPr>
        <dsp:cNvPr id="0" name=""/>
        <dsp:cNvSpPr/>
      </dsp:nvSpPr>
      <dsp:spPr>
        <a:xfrm>
          <a:off x="606820" y="2208268"/>
          <a:ext cx="566377" cy="56637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A20D7C82-7166-45F6-A1D9-53C1A378286E}">
      <dsp:nvSpPr>
        <dsp:cNvPr id="0" name=""/>
        <dsp:cNvSpPr/>
      </dsp:nvSpPr>
      <dsp:spPr>
        <a:xfrm>
          <a:off x="719579" y="2944472"/>
          <a:ext cx="4634904" cy="453101"/>
        </a:xfrm>
        <a:prstGeom prst="rect">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9650"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Presupuesto reducido</a:t>
          </a:r>
        </a:p>
      </dsp:txBody>
      <dsp:txXfrm>
        <a:off x="719579" y="2944472"/>
        <a:ext cx="4634904" cy="453101"/>
      </dsp:txXfrm>
    </dsp:sp>
    <dsp:sp modelId="{4019A697-7988-46CC-95BB-797751893F9D}">
      <dsp:nvSpPr>
        <dsp:cNvPr id="0" name=""/>
        <dsp:cNvSpPr/>
      </dsp:nvSpPr>
      <dsp:spPr>
        <a:xfrm>
          <a:off x="436391" y="2887835"/>
          <a:ext cx="566377" cy="56637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F6FAE2C-A619-41C0-A4A4-E5E715A60634}">
      <dsp:nvSpPr>
        <dsp:cNvPr id="0" name=""/>
        <dsp:cNvSpPr/>
      </dsp:nvSpPr>
      <dsp:spPr>
        <a:xfrm>
          <a:off x="346872" y="3624039"/>
          <a:ext cx="5007611" cy="453101"/>
        </a:xfrm>
        <a:prstGeom prst="rect">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9650"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Predisposición para participar en proyectos que impulsen al turismo</a:t>
          </a:r>
        </a:p>
      </dsp:txBody>
      <dsp:txXfrm>
        <a:off x="346872" y="3624039"/>
        <a:ext cx="5007611" cy="453101"/>
      </dsp:txXfrm>
    </dsp:sp>
    <dsp:sp modelId="{434435D1-C233-4BE9-BB09-684B46126382}">
      <dsp:nvSpPr>
        <dsp:cNvPr id="0" name=""/>
        <dsp:cNvSpPr/>
      </dsp:nvSpPr>
      <dsp:spPr>
        <a:xfrm>
          <a:off x="63684" y="3567401"/>
          <a:ext cx="566377" cy="56637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7CDA4-8223-4FB6-80DB-30D60D69D1FF}">
      <dsp:nvSpPr>
        <dsp:cNvPr id="0" name=""/>
        <dsp:cNvSpPr/>
      </dsp:nvSpPr>
      <dsp:spPr>
        <a:xfrm>
          <a:off x="-4669719" y="-715868"/>
          <a:ext cx="5562366" cy="5562366"/>
        </a:xfrm>
        <a:prstGeom prst="blockArc">
          <a:avLst>
            <a:gd name="adj1" fmla="val 18900000"/>
            <a:gd name="adj2" fmla="val 2700000"/>
            <a:gd name="adj3" fmla="val 388"/>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EC1470-CCF1-4ACB-9F98-45DB9E54AB3E}">
      <dsp:nvSpPr>
        <dsp:cNvPr id="0" name=""/>
        <dsp:cNvSpPr/>
      </dsp:nvSpPr>
      <dsp:spPr>
        <a:xfrm>
          <a:off x="333279" y="217518"/>
          <a:ext cx="5678984" cy="434872"/>
        </a:xfrm>
        <a:prstGeom prst="rect">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5180"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Mayor apoyo por parte del GAD parroquial</a:t>
          </a:r>
        </a:p>
      </dsp:txBody>
      <dsp:txXfrm>
        <a:off x="333279" y="217518"/>
        <a:ext cx="5678984" cy="434872"/>
      </dsp:txXfrm>
    </dsp:sp>
    <dsp:sp modelId="{CCFCAD53-9C23-4717-8F6F-301B39131482}">
      <dsp:nvSpPr>
        <dsp:cNvPr id="0" name=""/>
        <dsp:cNvSpPr/>
      </dsp:nvSpPr>
      <dsp:spPr>
        <a:xfrm>
          <a:off x="61484" y="163159"/>
          <a:ext cx="543590" cy="54359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63BCD31-94E5-4737-BDE1-F0D99127D70B}">
      <dsp:nvSpPr>
        <dsp:cNvPr id="0" name=""/>
        <dsp:cNvSpPr/>
      </dsp:nvSpPr>
      <dsp:spPr>
        <a:xfrm>
          <a:off x="690992" y="869745"/>
          <a:ext cx="5321272" cy="434872"/>
        </a:xfrm>
        <a:prstGeom prst="rect">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5180"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Mayor afluencia de visitantes en Julio y Agosto</a:t>
          </a:r>
        </a:p>
      </dsp:txBody>
      <dsp:txXfrm>
        <a:off x="690992" y="869745"/>
        <a:ext cx="5321272" cy="434872"/>
      </dsp:txXfrm>
    </dsp:sp>
    <dsp:sp modelId="{C36FEDB5-83CB-4684-AE0B-7048B52FED6C}">
      <dsp:nvSpPr>
        <dsp:cNvPr id="0" name=""/>
        <dsp:cNvSpPr/>
      </dsp:nvSpPr>
      <dsp:spPr>
        <a:xfrm>
          <a:off x="419196" y="815386"/>
          <a:ext cx="543590" cy="54359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21F416EC-9C0E-4261-95F3-8B93154EE510}">
      <dsp:nvSpPr>
        <dsp:cNvPr id="0" name=""/>
        <dsp:cNvSpPr/>
      </dsp:nvSpPr>
      <dsp:spPr>
        <a:xfrm>
          <a:off x="854564" y="1521971"/>
          <a:ext cx="5157699" cy="434872"/>
        </a:xfrm>
        <a:prstGeom prst="rect">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5180"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Nayón es considerado como un lugar de paso</a:t>
          </a:r>
        </a:p>
      </dsp:txBody>
      <dsp:txXfrm>
        <a:off x="854564" y="1521971"/>
        <a:ext cx="5157699" cy="434872"/>
      </dsp:txXfrm>
    </dsp:sp>
    <dsp:sp modelId="{725F70FA-EF27-45B8-85DF-DD28533E0FA6}">
      <dsp:nvSpPr>
        <dsp:cNvPr id="0" name=""/>
        <dsp:cNvSpPr/>
      </dsp:nvSpPr>
      <dsp:spPr>
        <a:xfrm>
          <a:off x="582769" y="1467612"/>
          <a:ext cx="543590" cy="54359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578F90F-1819-4EA2-80BE-63FE263939B1}">
      <dsp:nvSpPr>
        <dsp:cNvPr id="0" name=""/>
        <dsp:cNvSpPr/>
      </dsp:nvSpPr>
      <dsp:spPr>
        <a:xfrm>
          <a:off x="854564" y="2173785"/>
          <a:ext cx="5157699" cy="434872"/>
        </a:xfrm>
        <a:prstGeom prst="rect">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5180"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Predisposición para participar en proyectos que impulsen al turismo</a:t>
          </a:r>
        </a:p>
      </dsp:txBody>
      <dsp:txXfrm>
        <a:off x="854564" y="2173785"/>
        <a:ext cx="5157699" cy="434872"/>
      </dsp:txXfrm>
    </dsp:sp>
    <dsp:sp modelId="{B5EBA01D-9BF2-45DA-BCCF-8A705249D51E}">
      <dsp:nvSpPr>
        <dsp:cNvPr id="0" name=""/>
        <dsp:cNvSpPr/>
      </dsp:nvSpPr>
      <dsp:spPr>
        <a:xfrm>
          <a:off x="582769" y="2119426"/>
          <a:ext cx="543590" cy="54359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72AD93E1-3C02-408B-95A9-2F5ADD90E3F6}">
      <dsp:nvSpPr>
        <dsp:cNvPr id="0" name=""/>
        <dsp:cNvSpPr/>
      </dsp:nvSpPr>
      <dsp:spPr>
        <a:xfrm>
          <a:off x="690992" y="2826011"/>
          <a:ext cx="5321272" cy="434872"/>
        </a:xfrm>
        <a:prstGeom prst="rect">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5180"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El personal no cuenta con estudios académicos relacionados con turismo</a:t>
          </a:r>
        </a:p>
      </dsp:txBody>
      <dsp:txXfrm>
        <a:off x="690992" y="2826011"/>
        <a:ext cx="5321272" cy="434872"/>
      </dsp:txXfrm>
    </dsp:sp>
    <dsp:sp modelId="{7EDBCB88-D1CC-4E3B-A764-E70FF7419EFC}">
      <dsp:nvSpPr>
        <dsp:cNvPr id="0" name=""/>
        <dsp:cNvSpPr/>
      </dsp:nvSpPr>
      <dsp:spPr>
        <a:xfrm>
          <a:off x="419196" y="2771652"/>
          <a:ext cx="543590" cy="54359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37D56EBC-2C2D-4D3C-97DE-715A6ECB3270}">
      <dsp:nvSpPr>
        <dsp:cNvPr id="0" name=""/>
        <dsp:cNvSpPr/>
      </dsp:nvSpPr>
      <dsp:spPr>
        <a:xfrm>
          <a:off x="333279" y="3478238"/>
          <a:ext cx="5678984" cy="434872"/>
        </a:xfrm>
        <a:prstGeom prst="rect">
          <a:avLst/>
        </a:prstGeom>
        <a:solidFill>
          <a:schemeClr val="l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5180"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La pandemia para algunos se convirtió en una oportunidad y para otros en perdidas</a:t>
          </a:r>
        </a:p>
      </dsp:txBody>
      <dsp:txXfrm>
        <a:off x="333279" y="3478238"/>
        <a:ext cx="5678984" cy="434872"/>
      </dsp:txXfrm>
    </dsp:sp>
    <dsp:sp modelId="{6AC49CE7-8628-49B4-94A3-79BC0C683825}">
      <dsp:nvSpPr>
        <dsp:cNvPr id="0" name=""/>
        <dsp:cNvSpPr/>
      </dsp:nvSpPr>
      <dsp:spPr>
        <a:xfrm>
          <a:off x="61484" y="3423879"/>
          <a:ext cx="543590" cy="54359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82988-1577-43AA-A635-C3093500693F}">
      <dsp:nvSpPr>
        <dsp:cNvPr id="0" name=""/>
        <dsp:cNvSpPr/>
      </dsp:nvSpPr>
      <dsp:spPr>
        <a:xfrm>
          <a:off x="469368" y="2613"/>
          <a:ext cx="2417294" cy="1665516"/>
        </a:xfrm>
        <a:prstGeom prst="round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B957950-E11A-44FB-A212-FCB9CFEB87B3}">
      <dsp:nvSpPr>
        <dsp:cNvPr id="0" name=""/>
        <dsp:cNvSpPr/>
      </dsp:nvSpPr>
      <dsp:spPr>
        <a:xfrm>
          <a:off x="469368" y="1668129"/>
          <a:ext cx="2417294" cy="89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Nayón cuenta con recursos naturales y culturales poco aprovechados por la localidad</a:t>
          </a:r>
        </a:p>
      </dsp:txBody>
      <dsp:txXfrm>
        <a:off x="469368" y="1668129"/>
        <a:ext cx="2417294" cy="896816"/>
      </dsp:txXfrm>
    </dsp:sp>
    <dsp:sp modelId="{63483C73-DF94-42A2-BF83-5924C30FC4ED}">
      <dsp:nvSpPr>
        <dsp:cNvPr id="0" name=""/>
        <dsp:cNvSpPr/>
      </dsp:nvSpPr>
      <dsp:spPr>
        <a:xfrm>
          <a:off x="3128494" y="2613"/>
          <a:ext cx="2417294" cy="1665516"/>
        </a:xfrm>
        <a:prstGeom prst="roundRect">
          <a:avLst/>
        </a:prstGeom>
        <a:blipFill rotWithShape="1">
          <a:blip xmlns:r="http://schemas.openxmlformats.org/officeDocument/2006/relationships" r:embed="rId2"/>
          <a:srcRect/>
          <a:stretch>
            <a:fillRect t="-13000" b="-13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77CE24D-D4CC-4DD3-B3B9-1564B4621E57}">
      <dsp:nvSpPr>
        <dsp:cNvPr id="0" name=""/>
        <dsp:cNvSpPr/>
      </dsp:nvSpPr>
      <dsp:spPr>
        <a:xfrm>
          <a:off x="3128494" y="1668129"/>
          <a:ext cx="2417294" cy="89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Los recursos turísticos carecen de señalética</a:t>
          </a:r>
        </a:p>
      </dsp:txBody>
      <dsp:txXfrm>
        <a:off x="3128494" y="1668129"/>
        <a:ext cx="2417294" cy="896816"/>
      </dsp:txXfrm>
    </dsp:sp>
    <dsp:sp modelId="{F093CE34-BE65-4547-B442-A5ADE2B4BD1A}">
      <dsp:nvSpPr>
        <dsp:cNvPr id="0" name=""/>
        <dsp:cNvSpPr/>
      </dsp:nvSpPr>
      <dsp:spPr>
        <a:xfrm>
          <a:off x="5787620" y="2613"/>
          <a:ext cx="2417294" cy="1665516"/>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B6E4303-5539-4ABF-88A4-7F64A4799C56}">
      <dsp:nvSpPr>
        <dsp:cNvPr id="0" name=""/>
        <dsp:cNvSpPr/>
      </dsp:nvSpPr>
      <dsp:spPr>
        <a:xfrm>
          <a:off x="5787620" y="1668129"/>
          <a:ext cx="2417294" cy="89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Infraestructura en buen estado</a:t>
          </a:r>
        </a:p>
      </dsp:txBody>
      <dsp:txXfrm>
        <a:off x="5787620" y="1668129"/>
        <a:ext cx="2417294" cy="896816"/>
      </dsp:txXfrm>
    </dsp:sp>
    <dsp:sp modelId="{750C06B9-8709-479C-BA48-5F93726AA585}">
      <dsp:nvSpPr>
        <dsp:cNvPr id="0" name=""/>
        <dsp:cNvSpPr/>
      </dsp:nvSpPr>
      <dsp:spPr>
        <a:xfrm>
          <a:off x="8446745" y="2613"/>
          <a:ext cx="2417294" cy="1665516"/>
        </a:xfrm>
        <a:prstGeom prst="roundRect">
          <a:avLst/>
        </a:prstGeom>
        <a:blipFill rotWithShape="1">
          <a:blip xmlns:r="http://schemas.openxmlformats.org/officeDocument/2006/relationships" r:embed="rId4"/>
          <a:srcRect/>
          <a:stretch>
            <a:fillRect l="-11000" r="-11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6F42B08-8D47-4B64-A70E-8E14E6397696}">
      <dsp:nvSpPr>
        <dsp:cNvPr id="0" name=""/>
        <dsp:cNvSpPr/>
      </dsp:nvSpPr>
      <dsp:spPr>
        <a:xfrm>
          <a:off x="8446745" y="1668129"/>
          <a:ext cx="2417294" cy="89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Precios oscilan entre $1,50 a $3,00</a:t>
          </a:r>
        </a:p>
      </dsp:txBody>
      <dsp:txXfrm>
        <a:off x="8446745" y="1668129"/>
        <a:ext cx="2417294" cy="896816"/>
      </dsp:txXfrm>
    </dsp:sp>
    <dsp:sp modelId="{BBA62848-0705-458C-A6D6-92217BCB1907}">
      <dsp:nvSpPr>
        <dsp:cNvPr id="0" name=""/>
        <dsp:cNvSpPr/>
      </dsp:nvSpPr>
      <dsp:spPr>
        <a:xfrm>
          <a:off x="382396" y="2806675"/>
          <a:ext cx="2417294" cy="1665516"/>
        </a:xfrm>
        <a:prstGeom prst="roundRect">
          <a:avLst/>
        </a:prstGeom>
        <a:blipFill rotWithShape="1">
          <a:blip xmlns:r="http://schemas.openxmlformats.org/officeDocument/2006/relationships" r:embed="rId5"/>
          <a:srcRect/>
          <a:stretch>
            <a:fillRect t="-32000" b="-32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29B8B79-21D7-4E9F-B670-5E5179FF9195}">
      <dsp:nvSpPr>
        <dsp:cNvPr id="0" name=""/>
        <dsp:cNvSpPr/>
      </dsp:nvSpPr>
      <dsp:spPr>
        <a:xfrm>
          <a:off x="382396" y="4472191"/>
          <a:ext cx="2417294" cy="89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Temporada alta:</a:t>
          </a:r>
          <a:br>
            <a:rPr lang="es-EC" sz="1400" kern="1200" dirty="0">
              <a:latin typeface="Segoe UI" panose="020B0502040204020203" pitchFamily="34" charset="0"/>
              <a:cs typeface="Segoe UI" panose="020B0502040204020203" pitchFamily="34" charset="0"/>
            </a:rPr>
          </a:br>
          <a:r>
            <a:rPr lang="es-EC" sz="1400" kern="1200" dirty="0">
              <a:latin typeface="Segoe UI" panose="020B0502040204020203" pitchFamily="34" charset="0"/>
              <a:cs typeface="Segoe UI" panose="020B0502040204020203" pitchFamily="34" charset="0"/>
            </a:rPr>
            <a:t> julio – agosto</a:t>
          </a:r>
        </a:p>
      </dsp:txBody>
      <dsp:txXfrm>
        <a:off x="382396" y="4472191"/>
        <a:ext cx="2417294" cy="896816"/>
      </dsp:txXfrm>
    </dsp:sp>
    <dsp:sp modelId="{818094BB-16CB-43AA-8F97-1356B3E0F21C}">
      <dsp:nvSpPr>
        <dsp:cNvPr id="0" name=""/>
        <dsp:cNvSpPr/>
      </dsp:nvSpPr>
      <dsp:spPr>
        <a:xfrm>
          <a:off x="4458057" y="2792918"/>
          <a:ext cx="2417294" cy="1665516"/>
        </a:xfrm>
        <a:prstGeom prst="roundRect">
          <a:avLst/>
        </a:prstGeom>
        <a:blipFill rotWithShape="1">
          <a:blip xmlns:r="http://schemas.openxmlformats.org/officeDocument/2006/relationships" r:embed="rId6"/>
          <a:srcRect/>
          <a:stretch>
            <a:fillRect l="-21000" r="-21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F809615-C5CC-4ABA-BA33-E14A111CB54D}">
      <dsp:nvSpPr>
        <dsp:cNvPr id="0" name=""/>
        <dsp:cNvSpPr/>
      </dsp:nvSpPr>
      <dsp:spPr>
        <a:xfrm>
          <a:off x="3438345" y="4472075"/>
          <a:ext cx="4209138" cy="89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Publicidad: Redes sociales</a:t>
          </a:r>
        </a:p>
      </dsp:txBody>
      <dsp:txXfrm>
        <a:off x="3438345" y="4472075"/>
        <a:ext cx="4209138" cy="896816"/>
      </dsp:txXfrm>
    </dsp:sp>
    <dsp:sp modelId="{A6A50771-297B-4E34-9584-6026FDF752E7}">
      <dsp:nvSpPr>
        <dsp:cNvPr id="0" name=""/>
        <dsp:cNvSpPr/>
      </dsp:nvSpPr>
      <dsp:spPr>
        <a:xfrm>
          <a:off x="8013104" y="2806675"/>
          <a:ext cx="2417294" cy="1665516"/>
        </a:xfrm>
        <a:prstGeom prst="roundRect">
          <a:avLst/>
        </a:prstGeom>
        <a:blipFill rotWithShape="1">
          <a:blip xmlns:r="http://schemas.openxmlformats.org/officeDocument/2006/relationships" r:embed="rId7"/>
          <a:srcRect/>
          <a:stretch>
            <a:fillRect t="-5000" b="-5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B5BE05B-6BC5-4C46-B6DE-F4E367DE6B4A}">
      <dsp:nvSpPr>
        <dsp:cNvPr id="0" name=""/>
        <dsp:cNvSpPr/>
      </dsp:nvSpPr>
      <dsp:spPr>
        <a:xfrm>
          <a:off x="7492492" y="4472191"/>
          <a:ext cx="3458520" cy="896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kern="1200" dirty="0">
              <a:latin typeface="Segoe UI" panose="020B0502040204020203" pitchFamily="34" charset="0"/>
              <a:cs typeface="Segoe UI" panose="020B0502040204020203" pitchFamily="34" charset="0"/>
            </a:rPr>
            <a:t>El personal no cuenta con estudios relacionados al turismo o afines</a:t>
          </a:r>
        </a:p>
      </dsp:txBody>
      <dsp:txXfrm>
        <a:off x="7492492" y="4472191"/>
        <a:ext cx="3458520" cy="896816"/>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6BD54E-16D0-463A-981B-41D50FF7295D}" type="datetimeFigureOut">
              <a:rPr lang="es-EC" smtClean="0"/>
              <a:t>15/2/2022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F67262-9A33-4D20-BA6B-039A85733C80}" type="slidenum">
              <a:rPr lang="es-EC" smtClean="0"/>
              <a:t>‹Nº›</a:t>
            </a:fld>
            <a:endParaRPr lang="es-EC"/>
          </a:p>
        </p:txBody>
      </p:sp>
    </p:spTree>
    <p:extLst>
      <p:ext uri="{BB962C8B-B14F-4D97-AF65-F5344CB8AC3E}">
        <p14:creationId xmlns:p14="http://schemas.microsoft.com/office/powerpoint/2010/main" val="2326630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b37d1f1062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b37d1f106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3577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b37d1f1062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b37d1f106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4912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b37d1f1062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b37d1f106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05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b37d1f1062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b37d1f106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7543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AE0A23F-190E-4A7F-B157-8B7232C34742}" type="datetimeFigureOut">
              <a:rPr lang="es-EC" smtClean="0"/>
              <a:t>15/2/2022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203457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AE0A23F-190E-4A7F-B157-8B7232C34742}" type="datetimeFigureOut">
              <a:rPr lang="es-EC" smtClean="0"/>
              <a:t>15/2/2022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2151582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AE0A23F-190E-4A7F-B157-8B7232C34742}" type="datetimeFigureOut">
              <a:rPr lang="es-EC" smtClean="0"/>
              <a:t>15/2/2022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2147194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AE0A23F-190E-4A7F-B157-8B7232C34742}" type="datetimeFigureOut">
              <a:rPr lang="es-EC" smtClean="0"/>
              <a:t>15/2/2022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F15327E-39DE-4D24-A650-7B7DF03FA0CD}" type="slidenum">
              <a:rPr lang="es-EC" smtClean="0"/>
              <a:t>‹Nº›</a:t>
            </a:fld>
            <a:endParaRPr lang="es-EC"/>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99680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AE0A23F-190E-4A7F-B157-8B7232C34742}" type="datetimeFigureOut">
              <a:rPr lang="es-EC" smtClean="0"/>
              <a:t>15/2/2022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3373400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CAE0A23F-190E-4A7F-B157-8B7232C34742}" type="datetimeFigureOut">
              <a:rPr lang="es-EC" smtClean="0"/>
              <a:t>15/2/2022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560962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CAE0A23F-190E-4A7F-B157-8B7232C34742}" type="datetimeFigureOut">
              <a:rPr lang="es-EC" smtClean="0"/>
              <a:t>15/2/2022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1723113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AE0A23F-190E-4A7F-B157-8B7232C34742}" type="datetimeFigureOut">
              <a:rPr lang="es-EC" smtClean="0"/>
              <a:t>15/2/2022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3021864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AE0A23F-190E-4A7F-B157-8B7232C34742}" type="datetimeFigureOut">
              <a:rPr lang="es-EC" smtClean="0"/>
              <a:t>15/2/2022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3633794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A9DAB9-A6D4-4A91-996A-15032BD31CE5}"/>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56CC534A-5EC3-4B58-A6C8-415B9B8737B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1A4A384F-1AC6-46D4-8288-FF0051A98A78}"/>
              </a:ext>
            </a:extLst>
          </p:cNvPr>
          <p:cNvSpPr>
            <a:spLocks noGrp="1"/>
          </p:cNvSpPr>
          <p:nvPr>
            <p:ph type="dt" sz="half" idx="10"/>
          </p:nvPr>
        </p:nvSpPr>
        <p:spPr/>
        <p:txBody>
          <a:bodyPr/>
          <a:lstStyle/>
          <a:p>
            <a:fld id="{CAE0A23F-190E-4A7F-B157-8B7232C34742}" type="datetimeFigureOut">
              <a:rPr lang="es-EC" smtClean="0"/>
              <a:t>15/2/2022</a:t>
            </a:fld>
            <a:endParaRPr lang="es-EC"/>
          </a:p>
        </p:txBody>
      </p:sp>
      <p:sp>
        <p:nvSpPr>
          <p:cNvPr id="5" name="Marcador de pie de página 4">
            <a:extLst>
              <a:ext uri="{FF2B5EF4-FFF2-40B4-BE49-F238E27FC236}">
                <a16:creationId xmlns:a16="http://schemas.microsoft.com/office/drawing/2014/main" id="{654B784C-0BE7-4DAA-B45C-B89045B5F1D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2DBEB487-2BC2-4136-9669-9EE5CEDC7D68}"/>
              </a:ext>
            </a:extLst>
          </p:cNvPr>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992410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1" name="Google Shape;131;p19"/>
          <p:cNvSpPr txBox="1">
            <a:spLocks noGrp="1"/>
          </p:cNvSpPr>
          <p:nvPr>
            <p:ph type="title" idx="2"/>
          </p:nvPr>
        </p:nvSpPr>
        <p:spPr>
          <a:xfrm>
            <a:off x="960000" y="2354567"/>
            <a:ext cx="3388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2" name="Google Shape;132;p19"/>
          <p:cNvSpPr txBox="1">
            <a:spLocks noGrp="1"/>
          </p:cNvSpPr>
          <p:nvPr>
            <p:ph type="subTitle" idx="1"/>
          </p:nvPr>
        </p:nvSpPr>
        <p:spPr>
          <a:xfrm>
            <a:off x="960000" y="3025833"/>
            <a:ext cx="33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3" name="Google Shape;133;p19"/>
          <p:cNvSpPr txBox="1">
            <a:spLocks noGrp="1"/>
          </p:cNvSpPr>
          <p:nvPr>
            <p:ph type="title" idx="3"/>
          </p:nvPr>
        </p:nvSpPr>
        <p:spPr>
          <a:xfrm>
            <a:off x="4401767" y="2354567"/>
            <a:ext cx="3388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4" name="Google Shape;134;p19"/>
          <p:cNvSpPr txBox="1">
            <a:spLocks noGrp="1"/>
          </p:cNvSpPr>
          <p:nvPr>
            <p:ph type="subTitle" idx="4"/>
          </p:nvPr>
        </p:nvSpPr>
        <p:spPr>
          <a:xfrm>
            <a:off x="4401767" y="3025833"/>
            <a:ext cx="33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5" name="Google Shape;135;p19"/>
          <p:cNvSpPr txBox="1">
            <a:spLocks noGrp="1"/>
          </p:cNvSpPr>
          <p:nvPr>
            <p:ph type="title" idx="5"/>
          </p:nvPr>
        </p:nvSpPr>
        <p:spPr>
          <a:xfrm>
            <a:off x="960000" y="4875667"/>
            <a:ext cx="3388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6" name="Google Shape;136;p19"/>
          <p:cNvSpPr txBox="1">
            <a:spLocks noGrp="1"/>
          </p:cNvSpPr>
          <p:nvPr>
            <p:ph type="subTitle" idx="6"/>
          </p:nvPr>
        </p:nvSpPr>
        <p:spPr>
          <a:xfrm>
            <a:off x="960000" y="5450300"/>
            <a:ext cx="33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7" name="Google Shape;137;p19"/>
          <p:cNvSpPr txBox="1">
            <a:spLocks noGrp="1"/>
          </p:cNvSpPr>
          <p:nvPr>
            <p:ph type="title" idx="7"/>
          </p:nvPr>
        </p:nvSpPr>
        <p:spPr>
          <a:xfrm>
            <a:off x="4401767" y="4875667"/>
            <a:ext cx="3388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8" name="Google Shape;138;p19"/>
          <p:cNvSpPr txBox="1">
            <a:spLocks noGrp="1"/>
          </p:cNvSpPr>
          <p:nvPr>
            <p:ph type="subTitle" idx="8"/>
          </p:nvPr>
        </p:nvSpPr>
        <p:spPr>
          <a:xfrm>
            <a:off x="4401767" y="5450300"/>
            <a:ext cx="33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9" name="Google Shape;139;p19"/>
          <p:cNvSpPr txBox="1">
            <a:spLocks noGrp="1"/>
          </p:cNvSpPr>
          <p:nvPr>
            <p:ph type="title" idx="9"/>
          </p:nvPr>
        </p:nvSpPr>
        <p:spPr>
          <a:xfrm>
            <a:off x="7843533" y="2354567"/>
            <a:ext cx="3388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0" name="Google Shape;140;p19"/>
          <p:cNvSpPr txBox="1">
            <a:spLocks noGrp="1"/>
          </p:cNvSpPr>
          <p:nvPr>
            <p:ph type="subTitle" idx="13"/>
          </p:nvPr>
        </p:nvSpPr>
        <p:spPr>
          <a:xfrm>
            <a:off x="7843533" y="3025833"/>
            <a:ext cx="33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1" name="Google Shape;141;p19"/>
          <p:cNvSpPr txBox="1">
            <a:spLocks noGrp="1"/>
          </p:cNvSpPr>
          <p:nvPr>
            <p:ph type="title" idx="14"/>
          </p:nvPr>
        </p:nvSpPr>
        <p:spPr>
          <a:xfrm>
            <a:off x="7843533" y="4875667"/>
            <a:ext cx="3388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 name="Google Shape;142;p19"/>
          <p:cNvSpPr txBox="1">
            <a:spLocks noGrp="1"/>
          </p:cNvSpPr>
          <p:nvPr>
            <p:ph type="subTitle" idx="15"/>
          </p:nvPr>
        </p:nvSpPr>
        <p:spPr>
          <a:xfrm>
            <a:off x="7843533" y="5450300"/>
            <a:ext cx="33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 name="Google Shape;143;p19"/>
          <p:cNvSpPr/>
          <p:nvPr/>
        </p:nvSpPr>
        <p:spPr>
          <a:xfrm flipH="1">
            <a:off x="0" y="0"/>
            <a:ext cx="12192000" cy="6858197"/>
          </a:xfrm>
          <a:custGeom>
            <a:avLst/>
            <a:gdLst/>
            <a:ahLst/>
            <a:cxnLst/>
            <a:rect l="l" t="t" r="r" b="b"/>
            <a:pathLst>
              <a:path w="285750" h="160739" extrusionOk="0">
                <a:moveTo>
                  <a:pt x="278825" y="6764"/>
                </a:moveTo>
                <a:lnTo>
                  <a:pt x="278825" y="153975"/>
                </a:lnTo>
                <a:lnTo>
                  <a:pt x="6925" y="153975"/>
                </a:lnTo>
                <a:lnTo>
                  <a:pt x="6925" y="6764"/>
                </a:lnTo>
                <a:close/>
                <a:moveTo>
                  <a:pt x="0" y="0"/>
                </a:moveTo>
                <a:lnTo>
                  <a:pt x="0" y="160739"/>
                </a:lnTo>
                <a:lnTo>
                  <a:pt x="285750" y="160739"/>
                </a:lnTo>
                <a:lnTo>
                  <a:pt x="28575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997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AE0A23F-190E-4A7F-B157-8B7232C34742}" type="datetimeFigureOut">
              <a:rPr lang="es-EC" smtClean="0"/>
              <a:t>15/2/2022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601079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1850800" y="1599433"/>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7" name="Google Shape;47;p8"/>
          <p:cNvSpPr/>
          <p:nvPr/>
        </p:nvSpPr>
        <p:spPr>
          <a:xfrm flipH="1">
            <a:off x="9695600" y="855900"/>
            <a:ext cx="1536400" cy="1536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8" name="Google Shape;48;p8"/>
          <p:cNvPicPr preferRelativeResize="0"/>
          <p:nvPr/>
        </p:nvPicPr>
        <p:blipFill rotWithShape="1">
          <a:blip r:embed="rId2">
            <a:alphaModFix/>
          </a:blip>
          <a:srcRect l="35695" b="37830"/>
          <a:stretch/>
        </p:blipFill>
        <p:spPr>
          <a:xfrm flipH="1">
            <a:off x="8940802" y="4591898"/>
            <a:ext cx="3251199" cy="2266300"/>
          </a:xfrm>
          <a:prstGeom prst="rect">
            <a:avLst/>
          </a:prstGeom>
          <a:noFill/>
          <a:ln>
            <a:noFill/>
          </a:ln>
        </p:spPr>
      </p:pic>
      <p:sp>
        <p:nvSpPr>
          <p:cNvPr id="49" name="Google Shape;49;p8"/>
          <p:cNvSpPr/>
          <p:nvPr/>
        </p:nvSpPr>
        <p:spPr>
          <a:xfrm>
            <a:off x="169797" y="4915632"/>
            <a:ext cx="5055871" cy="1942339"/>
          </a:xfrm>
          <a:custGeom>
            <a:avLst/>
            <a:gdLst/>
            <a:ahLst/>
            <a:cxnLst/>
            <a:rect l="l" t="t" r="r" b="b"/>
            <a:pathLst>
              <a:path w="285750" h="109778" extrusionOk="0">
                <a:moveTo>
                  <a:pt x="217594" y="0"/>
                </a:moveTo>
                <a:lnTo>
                  <a:pt x="215917" y="245"/>
                </a:lnTo>
                <a:lnTo>
                  <a:pt x="214241" y="532"/>
                </a:lnTo>
                <a:lnTo>
                  <a:pt x="213014" y="777"/>
                </a:lnTo>
                <a:lnTo>
                  <a:pt x="211829" y="1063"/>
                </a:lnTo>
                <a:lnTo>
                  <a:pt x="210684" y="1390"/>
                </a:lnTo>
                <a:lnTo>
                  <a:pt x="209539" y="1758"/>
                </a:lnTo>
                <a:lnTo>
                  <a:pt x="208394" y="2208"/>
                </a:lnTo>
                <a:lnTo>
                  <a:pt x="207290" y="2658"/>
                </a:lnTo>
                <a:lnTo>
                  <a:pt x="206227" y="3148"/>
                </a:lnTo>
                <a:lnTo>
                  <a:pt x="205164" y="3680"/>
                </a:lnTo>
                <a:lnTo>
                  <a:pt x="204101" y="4211"/>
                </a:lnTo>
                <a:lnTo>
                  <a:pt x="203079" y="4825"/>
                </a:lnTo>
                <a:lnTo>
                  <a:pt x="202057" y="5479"/>
                </a:lnTo>
                <a:lnTo>
                  <a:pt x="201076" y="6133"/>
                </a:lnTo>
                <a:lnTo>
                  <a:pt x="200095" y="6828"/>
                </a:lnTo>
                <a:lnTo>
                  <a:pt x="199113" y="7564"/>
                </a:lnTo>
                <a:lnTo>
                  <a:pt x="198173" y="8300"/>
                </a:lnTo>
                <a:lnTo>
                  <a:pt x="197233" y="9077"/>
                </a:lnTo>
                <a:lnTo>
                  <a:pt x="196088" y="10058"/>
                </a:lnTo>
                <a:lnTo>
                  <a:pt x="194984" y="11080"/>
                </a:lnTo>
                <a:lnTo>
                  <a:pt x="193921" y="12143"/>
                </a:lnTo>
                <a:lnTo>
                  <a:pt x="192899" y="13206"/>
                </a:lnTo>
                <a:lnTo>
                  <a:pt x="191917" y="14310"/>
                </a:lnTo>
                <a:lnTo>
                  <a:pt x="190936" y="15455"/>
                </a:lnTo>
                <a:lnTo>
                  <a:pt x="189996" y="16600"/>
                </a:lnTo>
                <a:lnTo>
                  <a:pt x="189096" y="17744"/>
                </a:lnTo>
                <a:lnTo>
                  <a:pt x="188197" y="18930"/>
                </a:lnTo>
                <a:lnTo>
                  <a:pt x="187379" y="20157"/>
                </a:lnTo>
                <a:lnTo>
                  <a:pt x="186561" y="21383"/>
                </a:lnTo>
                <a:lnTo>
                  <a:pt x="185785" y="22651"/>
                </a:lnTo>
                <a:lnTo>
                  <a:pt x="185008" y="23918"/>
                </a:lnTo>
                <a:lnTo>
                  <a:pt x="184272" y="25226"/>
                </a:lnTo>
                <a:lnTo>
                  <a:pt x="183577" y="26576"/>
                </a:lnTo>
                <a:lnTo>
                  <a:pt x="182882" y="27925"/>
                </a:lnTo>
                <a:lnTo>
                  <a:pt x="181737" y="30255"/>
                </a:lnTo>
                <a:lnTo>
                  <a:pt x="180551" y="32586"/>
                </a:lnTo>
                <a:lnTo>
                  <a:pt x="179325" y="34916"/>
                </a:lnTo>
                <a:lnTo>
                  <a:pt x="178711" y="36061"/>
                </a:lnTo>
                <a:lnTo>
                  <a:pt x="178057" y="37206"/>
                </a:lnTo>
                <a:lnTo>
                  <a:pt x="177567" y="37942"/>
                </a:lnTo>
                <a:lnTo>
                  <a:pt x="177076" y="38678"/>
                </a:lnTo>
                <a:lnTo>
                  <a:pt x="176585" y="39373"/>
                </a:lnTo>
                <a:lnTo>
                  <a:pt x="176013" y="40068"/>
                </a:lnTo>
                <a:lnTo>
                  <a:pt x="175440" y="40722"/>
                </a:lnTo>
                <a:lnTo>
                  <a:pt x="174868" y="41335"/>
                </a:lnTo>
                <a:lnTo>
                  <a:pt x="174255" y="41908"/>
                </a:lnTo>
                <a:lnTo>
                  <a:pt x="173601" y="42439"/>
                </a:lnTo>
                <a:lnTo>
                  <a:pt x="172906" y="42971"/>
                </a:lnTo>
                <a:lnTo>
                  <a:pt x="172210" y="43421"/>
                </a:lnTo>
                <a:lnTo>
                  <a:pt x="171475" y="43870"/>
                </a:lnTo>
                <a:lnTo>
                  <a:pt x="170698" y="44238"/>
                </a:lnTo>
                <a:lnTo>
                  <a:pt x="169880" y="44606"/>
                </a:lnTo>
                <a:lnTo>
                  <a:pt x="169062" y="44892"/>
                </a:lnTo>
                <a:lnTo>
                  <a:pt x="168204" y="45138"/>
                </a:lnTo>
                <a:lnTo>
                  <a:pt x="167304" y="45383"/>
                </a:lnTo>
                <a:lnTo>
                  <a:pt x="166486" y="45506"/>
                </a:lnTo>
                <a:lnTo>
                  <a:pt x="165669" y="45628"/>
                </a:lnTo>
                <a:lnTo>
                  <a:pt x="164851" y="45710"/>
                </a:lnTo>
                <a:lnTo>
                  <a:pt x="164033" y="45751"/>
                </a:lnTo>
                <a:lnTo>
                  <a:pt x="163216" y="45710"/>
                </a:lnTo>
                <a:lnTo>
                  <a:pt x="162398" y="45669"/>
                </a:lnTo>
                <a:lnTo>
                  <a:pt x="161621" y="45628"/>
                </a:lnTo>
                <a:lnTo>
                  <a:pt x="160803" y="45506"/>
                </a:lnTo>
                <a:lnTo>
                  <a:pt x="160027" y="45342"/>
                </a:lnTo>
                <a:lnTo>
                  <a:pt x="159250" y="45179"/>
                </a:lnTo>
                <a:lnTo>
                  <a:pt x="158473" y="44974"/>
                </a:lnTo>
                <a:lnTo>
                  <a:pt x="157696" y="44770"/>
                </a:lnTo>
                <a:lnTo>
                  <a:pt x="156919" y="44484"/>
                </a:lnTo>
                <a:lnTo>
                  <a:pt x="156142" y="44238"/>
                </a:lnTo>
                <a:lnTo>
                  <a:pt x="154589" y="43584"/>
                </a:lnTo>
                <a:lnTo>
                  <a:pt x="153567" y="43093"/>
                </a:lnTo>
                <a:lnTo>
                  <a:pt x="152585" y="42603"/>
                </a:lnTo>
                <a:lnTo>
                  <a:pt x="151645" y="42071"/>
                </a:lnTo>
                <a:lnTo>
                  <a:pt x="150705" y="41499"/>
                </a:lnTo>
                <a:lnTo>
                  <a:pt x="149764" y="40886"/>
                </a:lnTo>
                <a:lnTo>
                  <a:pt x="148906" y="40231"/>
                </a:lnTo>
                <a:lnTo>
                  <a:pt x="148047" y="39577"/>
                </a:lnTo>
                <a:lnTo>
                  <a:pt x="147188" y="38882"/>
                </a:lnTo>
                <a:lnTo>
                  <a:pt x="146412" y="38146"/>
                </a:lnTo>
                <a:lnTo>
                  <a:pt x="145594" y="37410"/>
                </a:lnTo>
                <a:lnTo>
                  <a:pt x="144858" y="36634"/>
                </a:lnTo>
                <a:lnTo>
                  <a:pt x="144122" y="35816"/>
                </a:lnTo>
                <a:lnTo>
                  <a:pt x="143386" y="34998"/>
                </a:lnTo>
                <a:lnTo>
                  <a:pt x="142691" y="34180"/>
                </a:lnTo>
                <a:lnTo>
                  <a:pt x="141996" y="33281"/>
                </a:lnTo>
                <a:lnTo>
                  <a:pt x="141342" y="32381"/>
                </a:lnTo>
                <a:lnTo>
                  <a:pt x="139011" y="29070"/>
                </a:lnTo>
                <a:lnTo>
                  <a:pt x="136722" y="25758"/>
                </a:lnTo>
                <a:lnTo>
                  <a:pt x="134473" y="22405"/>
                </a:lnTo>
                <a:lnTo>
                  <a:pt x="132183" y="19053"/>
                </a:lnTo>
                <a:lnTo>
                  <a:pt x="131079" y="17458"/>
                </a:lnTo>
                <a:lnTo>
                  <a:pt x="129894" y="15945"/>
                </a:lnTo>
                <a:lnTo>
                  <a:pt x="128708" y="14433"/>
                </a:lnTo>
                <a:lnTo>
                  <a:pt x="127482" y="13002"/>
                </a:lnTo>
                <a:lnTo>
                  <a:pt x="126173" y="11612"/>
                </a:lnTo>
                <a:lnTo>
                  <a:pt x="125478" y="10916"/>
                </a:lnTo>
                <a:lnTo>
                  <a:pt x="124783" y="10262"/>
                </a:lnTo>
                <a:lnTo>
                  <a:pt x="124047" y="9649"/>
                </a:lnTo>
                <a:lnTo>
                  <a:pt x="123311" y="9036"/>
                </a:lnTo>
                <a:lnTo>
                  <a:pt x="122575" y="8422"/>
                </a:lnTo>
                <a:lnTo>
                  <a:pt x="121758" y="7850"/>
                </a:lnTo>
                <a:lnTo>
                  <a:pt x="120367" y="6910"/>
                </a:lnTo>
                <a:lnTo>
                  <a:pt x="118936" y="6051"/>
                </a:lnTo>
                <a:lnTo>
                  <a:pt x="117465" y="5274"/>
                </a:lnTo>
                <a:lnTo>
                  <a:pt x="116729" y="4906"/>
                </a:lnTo>
                <a:lnTo>
                  <a:pt x="115952" y="4579"/>
                </a:lnTo>
                <a:lnTo>
                  <a:pt x="115216" y="4293"/>
                </a:lnTo>
                <a:lnTo>
                  <a:pt x="114439" y="4007"/>
                </a:lnTo>
                <a:lnTo>
                  <a:pt x="113621" y="3761"/>
                </a:lnTo>
                <a:lnTo>
                  <a:pt x="112844" y="3516"/>
                </a:lnTo>
                <a:lnTo>
                  <a:pt x="112027" y="3353"/>
                </a:lnTo>
                <a:lnTo>
                  <a:pt x="111209" y="3189"/>
                </a:lnTo>
                <a:lnTo>
                  <a:pt x="110391" y="3066"/>
                </a:lnTo>
                <a:lnTo>
                  <a:pt x="109533" y="2944"/>
                </a:lnTo>
                <a:lnTo>
                  <a:pt x="108388" y="2903"/>
                </a:lnTo>
                <a:lnTo>
                  <a:pt x="107284" y="2862"/>
                </a:lnTo>
                <a:lnTo>
                  <a:pt x="106221" y="2944"/>
                </a:lnTo>
                <a:lnTo>
                  <a:pt x="105199" y="3066"/>
                </a:lnTo>
                <a:lnTo>
                  <a:pt x="104177" y="3271"/>
                </a:lnTo>
                <a:lnTo>
                  <a:pt x="103195" y="3516"/>
                </a:lnTo>
                <a:lnTo>
                  <a:pt x="102214" y="3843"/>
                </a:lnTo>
                <a:lnTo>
                  <a:pt x="101274" y="4211"/>
                </a:lnTo>
                <a:lnTo>
                  <a:pt x="100374" y="4661"/>
                </a:lnTo>
                <a:lnTo>
                  <a:pt x="99516" y="5152"/>
                </a:lnTo>
                <a:lnTo>
                  <a:pt x="98657" y="5724"/>
                </a:lnTo>
                <a:lnTo>
                  <a:pt x="97839" y="6337"/>
                </a:lnTo>
                <a:lnTo>
                  <a:pt x="97022" y="7032"/>
                </a:lnTo>
                <a:lnTo>
                  <a:pt x="96245" y="7809"/>
                </a:lnTo>
                <a:lnTo>
                  <a:pt x="95509" y="8627"/>
                </a:lnTo>
                <a:lnTo>
                  <a:pt x="94814" y="9485"/>
                </a:lnTo>
                <a:lnTo>
                  <a:pt x="93955" y="10630"/>
                </a:lnTo>
                <a:lnTo>
                  <a:pt x="93178" y="11816"/>
                </a:lnTo>
                <a:lnTo>
                  <a:pt x="92483" y="13043"/>
                </a:lnTo>
                <a:lnTo>
                  <a:pt x="91829" y="14310"/>
                </a:lnTo>
                <a:lnTo>
                  <a:pt x="91216" y="15577"/>
                </a:lnTo>
                <a:lnTo>
                  <a:pt x="90603" y="16845"/>
                </a:lnTo>
                <a:lnTo>
                  <a:pt x="89540" y="19462"/>
                </a:lnTo>
                <a:lnTo>
                  <a:pt x="88517" y="21996"/>
                </a:lnTo>
                <a:lnTo>
                  <a:pt x="87536" y="24531"/>
                </a:lnTo>
                <a:lnTo>
                  <a:pt x="86514" y="27025"/>
                </a:lnTo>
                <a:lnTo>
                  <a:pt x="85983" y="28293"/>
                </a:lnTo>
                <a:lnTo>
                  <a:pt x="85410" y="29479"/>
                </a:lnTo>
                <a:lnTo>
                  <a:pt x="84838" y="30623"/>
                </a:lnTo>
                <a:lnTo>
                  <a:pt x="84265" y="31686"/>
                </a:lnTo>
                <a:lnTo>
                  <a:pt x="83652" y="32749"/>
                </a:lnTo>
                <a:lnTo>
                  <a:pt x="83039" y="33772"/>
                </a:lnTo>
                <a:lnTo>
                  <a:pt x="82385" y="34753"/>
                </a:lnTo>
                <a:lnTo>
                  <a:pt x="81730" y="35734"/>
                </a:lnTo>
                <a:lnTo>
                  <a:pt x="81035" y="36674"/>
                </a:lnTo>
                <a:lnTo>
                  <a:pt x="80340" y="37615"/>
                </a:lnTo>
                <a:lnTo>
                  <a:pt x="79604" y="38514"/>
                </a:lnTo>
                <a:lnTo>
                  <a:pt x="78868" y="39373"/>
                </a:lnTo>
                <a:lnTo>
                  <a:pt x="78092" y="40231"/>
                </a:lnTo>
                <a:lnTo>
                  <a:pt x="77274" y="41049"/>
                </a:lnTo>
                <a:lnTo>
                  <a:pt x="76456" y="41826"/>
                </a:lnTo>
                <a:lnTo>
                  <a:pt x="75639" y="42603"/>
                </a:lnTo>
                <a:lnTo>
                  <a:pt x="74780" y="43339"/>
                </a:lnTo>
                <a:lnTo>
                  <a:pt x="73880" y="44034"/>
                </a:lnTo>
                <a:lnTo>
                  <a:pt x="72981" y="44729"/>
                </a:lnTo>
                <a:lnTo>
                  <a:pt x="72081" y="45383"/>
                </a:lnTo>
                <a:lnTo>
                  <a:pt x="71141" y="46037"/>
                </a:lnTo>
                <a:lnTo>
                  <a:pt x="70201" y="46651"/>
                </a:lnTo>
                <a:lnTo>
                  <a:pt x="69219" y="47223"/>
                </a:lnTo>
                <a:lnTo>
                  <a:pt x="68197" y="47795"/>
                </a:lnTo>
                <a:lnTo>
                  <a:pt x="67216" y="48327"/>
                </a:lnTo>
                <a:lnTo>
                  <a:pt x="66153" y="48858"/>
                </a:lnTo>
                <a:lnTo>
                  <a:pt x="65090" y="49349"/>
                </a:lnTo>
                <a:lnTo>
                  <a:pt x="64027" y="49799"/>
                </a:lnTo>
                <a:lnTo>
                  <a:pt x="62923" y="50248"/>
                </a:lnTo>
                <a:lnTo>
                  <a:pt x="61819" y="50657"/>
                </a:lnTo>
                <a:lnTo>
                  <a:pt x="60715" y="51066"/>
                </a:lnTo>
                <a:lnTo>
                  <a:pt x="59530" y="51434"/>
                </a:lnTo>
                <a:lnTo>
                  <a:pt x="58385" y="51761"/>
                </a:lnTo>
                <a:lnTo>
                  <a:pt x="57199" y="52088"/>
                </a:lnTo>
                <a:lnTo>
                  <a:pt x="55605" y="52456"/>
                </a:lnTo>
                <a:lnTo>
                  <a:pt x="53969" y="52783"/>
                </a:lnTo>
                <a:lnTo>
                  <a:pt x="52375" y="52988"/>
                </a:lnTo>
                <a:lnTo>
                  <a:pt x="50780" y="53192"/>
                </a:lnTo>
                <a:lnTo>
                  <a:pt x="49226" y="53274"/>
                </a:lnTo>
                <a:lnTo>
                  <a:pt x="47673" y="53315"/>
                </a:lnTo>
                <a:lnTo>
                  <a:pt x="46078" y="53274"/>
                </a:lnTo>
                <a:lnTo>
                  <a:pt x="44565" y="53192"/>
                </a:lnTo>
                <a:lnTo>
                  <a:pt x="43012" y="53070"/>
                </a:lnTo>
                <a:lnTo>
                  <a:pt x="41499" y="52865"/>
                </a:lnTo>
                <a:lnTo>
                  <a:pt x="39986" y="52579"/>
                </a:lnTo>
                <a:lnTo>
                  <a:pt x="38514" y="52252"/>
                </a:lnTo>
                <a:lnTo>
                  <a:pt x="37042" y="51843"/>
                </a:lnTo>
                <a:lnTo>
                  <a:pt x="35611" y="51434"/>
                </a:lnTo>
                <a:lnTo>
                  <a:pt x="34180" y="50944"/>
                </a:lnTo>
                <a:lnTo>
                  <a:pt x="32749" y="50371"/>
                </a:lnTo>
                <a:lnTo>
                  <a:pt x="31400" y="49758"/>
                </a:lnTo>
                <a:lnTo>
                  <a:pt x="30010" y="49104"/>
                </a:lnTo>
                <a:lnTo>
                  <a:pt x="28702" y="48409"/>
                </a:lnTo>
                <a:lnTo>
                  <a:pt x="27393" y="47673"/>
                </a:lnTo>
                <a:lnTo>
                  <a:pt x="26085" y="46855"/>
                </a:lnTo>
                <a:lnTo>
                  <a:pt x="24858" y="46037"/>
                </a:lnTo>
                <a:lnTo>
                  <a:pt x="23632" y="45138"/>
                </a:lnTo>
                <a:lnTo>
                  <a:pt x="22405" y="44197"/>
                </a:lnTo>
                <a:lnTo>
                  <a:pt x="21261" y="43216"/>
                </a:lnTo>
                <a:lnTo>
                  <a:pt x="20116" y="42194"/>
                </a:lnTo>
                <a:lnTo>
                  <a:pt x="19012" y="41131"/>
                </a:lnTo>
                <a:lnTo>
                  <a:pt x="17949" y="40027"/>
                </a:lnTo>
                <a:lnTo>
                  <a:pt x="16927" y="38882"/>
                </a:lnTo>
                <a:lnTo>
                  <a:pt x="15945" y="37737"/>
                </a:lnTo>
                <a:lnTo>
                  <a:pt x="14964" y="36511"/>
                </a:lnTo>
                <a:lnTo>
                  <a:pt x="14065" y="35284"/>
                </a:lnTo>
                <a:lnTo>
                  <a:pt x="13043" y="33731"/>
                </a:lnTo>
                <a:lnTo>
                  <a:pt x="12061" y="32177"/>
                </a:lnTo>
                <a:lnTo>
                  <a:pt x="11203" y="30582"/>
                </a:lnTo>
                <a:lnTo>
                  <a:pt x="10385" y="28947"/>
                </a:lnTo>
                <a:lnTo>
                  <a:pt x="9649" y="27271"/>
                </a:lnTo>
                <a:lnTo>
                  <a:pt x="8954" y="25594"/>
                </a:lnTo>
                <a:lnTo>
                  <a:pt x="8382" y="23836"/>
                </a:lnTo>
                <a:lnTo>
                  <a:pt x="7891" y="22078"/>
                </a:lnTo>
                <a:lnTo>
                  <a:pt x="7687" y="21465"/>
                </a:lnTo>
                <a:lnTo>
                  <a:pt x="7441" y="20933"/>
                </a:lnTo>
                <a:lnTo>
                  <a:pt x="7155" y="20525"/>
                </a:lnTo>
                <a:lnTo>
                  <a:pt x="6991" y="20361"/>
                </a:lnTo>
                <a:lnTo>
                  <a:pt x="6787" y="20198"/>
                </a:lnTo>
                <a:lnTo>
                  <a:pt x="6583" y="20034"/>
                </a:lnTo>
                <a:lnTo>
                  <a:pt x="6378" y="19911"/>
                </a:lnTo>
                <a:lnTo>
                  <a:pt x="5928" y="19748"/>
                </a:lnTo>
                <a:lnTo>
                  <a:pt x="5397" y="19666"/>
                </a:lnTo>
                <a:lnTo>
                  <a:pt x="4825" y="19666"/>
                </a:lnTo>
                <a:lnTo>
                  <a:pt x="4334" y="19748"/>
                </a:lnTo>
                <a:lnTo>
                  <a:pt x="3884" y="19870"/>
                </a:lnTo>
                <a:lnTo>
                  <a:pt x="3475" y="20116"/>
                </a:lnTo>
                <a:lnTo>
                  <a:pt x="3107" y="20402"/>
                </a:lnTo>
                <a:lnTo>
                  <a:pt x="2821" y="20770"/>
                </a:lnTo>
                <a:lnTo>
                  <a:pt x="2576" y="21261"/>
                </a:lnTo>
                <a:lnTo>
                  <a:pt x="2412" y="21751"/>
                </a:lnTo>
                <a:lnTo>
                  <a:pt x="2290" y="22364"/>
                </a:lnTo>
                <a:lnTo>
                  <a:pt x="1390" y="29969"/>
                </a:lnTo>
                <a:lnTo>
                  <a:pt x="940" y="33772"/>
                </a:lnTo>
                <a:lnTo>
                  <a:pt x="572" y="37574"/>
                </a:lnTo>
                <a:lnTo>
                  <a:pt x="368" y="40313"/>
                </a:lnTo>
                <a:lnTo>
                  <a:pt x="204" y="43053"/>
                </a:lnTo>
                <a:lnTo>
                  <a:pt x="82" y="45833"/>
                </a:lnTo>
                <a:lnTo>
                  <a:pt x="0" y="48572"/>
                </a:lnTo>
                <a:lnTo>
                  <a:pt x="0" y="51312"/>
                </a:lnTo>
                <a:lnTo>
                  <a:pt x="41" y="54051"/>
                </a:lnTo>
                <a:lnTo>
                  <a:pt x="123" y="56831"/>
                </a:lnTo>
                <a:lnTo>
                  <a:pt x="204" y="59570"/>
                </a:lnTo>
                <a:lnTo>
                  <a:pt x="368" y="62187"/>
                </a:lnTo>
                <a:lnTo>
                  <a:pt x="532" y="64763"/>
                </a:lnTo>
                <a:lnTo>
                  <a:pt x="736" y="67339"/>
                </a:lnTo>
                <a:lnTo>
                  <a:pt x="981" y="69955"/>
                </a:lnTo>
                <a:lnTo>
                  <a:pt x="1267" y="72531"/>
                </a:lnTo>
                <a:lnTo>
                  <a:pt x="1595" y="75107"/>
                </a:lnTo>
                <a:lnTo>
                  <a:pt x="1922" y="77683"/>
                </a:lnTo>
                <a:lnTo>
                  <a:pt x="2330" y="80218"/>
                </a:lnTo>
                <a:lnTo>
                  <a:pt x="2739" y="82793"/>
                </a:lnTo>
                <a:lnTo>
                  <a:pt x="3189" y="85328"/>
                </a:lnTo>
                <a:lnTo>
                  <a:pt x="3680" y="87904"/>
                </a:lnTo>
                <a:lnTo>
                  <a:pt x="4211" y="90439"/>
                </a:lnTo>
                <a:lnTo>
                  <a:pt x="4784" y="92974"/>
                </a:lnTo>
                <a:lnTo>
                  <a:pt x="5356" y="95509"/>
                </a:lnTo>
                <a:lnTo>
                  <a:pt x="6010" y="98003"/>
                </a:lnTo>
                <a:lnTo>
                  <a:pt x="6705" y="100538"/>
                </a:lnTo>
                <a:lnTo>
                  <a:pt x="6951" y="101274"/>
                </a:lnTo>
                <a:lnTo>
                  <a:pt x="7196" y="102010"/>
                </a:lnTo>
                <a:lnTo>
                  <a:pt x="7768" y="103482"/>
                </a:lnTo>
                <a:lnTo>
                  <a:pt x="8136" y="104218"/>
                </a:lnTo>
                <a:lnTo>
                  <a:pt x="8504" y="104913"/>
                </a:lnTo>
                <a:lnTo>
                  <a:pt x="8913" y="105526"/>
                </a:lnTo>
                <a:lnTo>
                  <a:pt x="9363" y="106139"/>
                </a:lnTo>
                <a:lnTo>
                  <a:pt x="9853" y="106712"/>
                </a:lnTo>
                <a:lnTo>
                  <a:pt x="10344" y="107202"/>
                </a:lnTo>
                <a:lnTo>
                  <a:pt x="10876" y="107652"/>
                </a:lnTo>
                <a:lnTo>
                  <a:pt x="11448" y="108061"/>
                </a:lnTo>
                <a:lnTo>
                  <a:pt x="12061" y="108429"/>
                </a:lnTo>
                <a:lnTo>
                  <a:pt x="12675" y="108756"/>
                </a:lnTo>
                <a:lnTo>
                  <a:pt x="13370" y="109042"/>
                </a:lnTo>
                <a:lnTo>
                  <a:pt x="14024" y="109287"/>
                </a:lnTo>
                <a:lnTo>
                  <a:pt x="14760" y="109451"/>
                </a:lnTo>
                <a:lnTo>
                  <a:pt x="15496" y="109574"/>
                </a:lnTo>
                <a:lnTo>
                  <a:pt x="16232" y="109696"/>
                </a:lnTo>
                <a:lnTo>
                  <a:pt x="17008" y="109737"/>
                </a:lnTo>
                <a:lnTo>
                  <a:pt x="19053" y="109778"/>
                </a:lnTo>
                <a:lnTo>
                  <a:pt x="21056" y="109778"/>
                </a:lnTo>
                <a:lnTo>
                  <a:pt x="25104" y="109696"/>
                </a:lnTo>
                <a:lnTo>
                  <a:pt x="33240" y="109451"/>
                </a:lnTo>
                <a:lnTo>
                  <a:pt x="35407" y="109369"/>
                </a:lnTo>
                <a:lnTo>
                  <a:pt x="37574" y="109287"/>
                </a:lnTo>
                <a:lnTo>
                  <a:pt x="41908" y="109001"/>
                </a:lnTo>
                <a:lnTo>
                  <a:pt x="48041" y="108592"/>
                </a:lnTo>
                <a:lnTo>
                  <a:pt x="54133" y="108143"/>
                </a:lnTo>
                <a:lnTo>
                  <a:pt x="59284" y="107734"/>
                </a:lnTo>
                <a:lnTo>
                  <a:pt x="64395" y="107284"/>
                </a:lnTo>
                <a:lnTo>
                  <a:pt x="70119" y="106793"/>
                </a:lnTo>
                <a:lnTo>
                  <a:pt x="75802" y="106221"/>
                </a:lnTo>
                <a:lnTo>
                  <a:pt x="86514" y="105199"/>
                </a:lnTo>
                <a:lnTo>
                  <a:pt x="97308" y="104136"/>
                </a:lnTo>
                <a:lnTo>
                  <a:pt x="106139" y="103318"/>
                </a:lnTo>
                <a:lnTo>
                  <a:pt x="111945" y="102746"/>
                </a:lnTo>
                <a:lnTo>
                  <a:pt x="117792" y="102214"/>
                </a:lnTo>
                <a:lnTo>
                  <a:pt x="123025" y="101805"/>
                </a:lnTo>
                <a:lnTo>
                  <a:pt x="128258" y="101396"/>
                </a:lnTo>
                <a:lnTo>
                  <a:pt x="134677" y="100947"/>
                </a:lnTo>
                <a:lnTo>
                  <a:pt x="141096" y="100538"/>
                </a:lnTo>
                <a:lnTo>
                  <a:pt x="145062" y="100252"/>
                </a:lnTo>
                <a:lnTo>
                  <a:pt x="147066" y="100170"/>
                </a:lnTo>
                <a:lnTo>
                  <a:pt x="149069" y="100088"/>
                </a:lnTo>
                <a:lnTo>
                  <a:pt x="162357" y="99843"/>
                </a:lnTo>
                <a:lnTo>
                  <a:pt x="168981" y="99761"/>
                </a:lnTo>
                <a:lnTo>
                  <a:pt x="172292" y="99720"/>
                </a:lnTo>
                <a:lnTo>
                  <a:pt x="175604" y="99720"/>
                </a:lnTo>
                <a:lnTo>
                  <a:pt x="178016" y="99761"/>
                </a:lnTo>
                <a:lnTo>
                  <a:pt x="180469" y="99843"/>
                </a:lnTo>
                <a:lnTo>
                  <a:pt x="185335" y="100047"/>
                </a:lnTo>
                <a:lnTo>
                  <a:pt x="190200" y="100293"/>
                </a:lnTo>
                <a:lnTo>
                  <a:pt x="195025" y="100661"/>
                </a:lnTo>
                <a:lnTo>
                  <a:pt x="199972" y="101069"/>
                </a:lnTo>
                <a:lnTo>
                  <a:pt x="204919" y="101519"/>
                </a:lnTo>
                <a:lnTo>
                  <a:pt x="209825" y="102051"/>
                </a:lnTo>
                <a:lnTo>
                  <a:pt x="214732" y="102582"/>
                </a:lnTo>
                <a:lnTo>
                  <a:pt x="219679" y="103155"/>
                </a:lnTo>
                <a:lnTo>
                  <a:pt x="224585" y="103768"/>
                </a:lnTo>
                <a:lnTo>
                  <a:pt x="229491" y="104381"/>
                </a:lnTo>
                <a:lnTo>
                  <a:pt x="234398" y="104953"/>
                </a:lnTo>
                <a:lnTo>
                  <a:pt x="237668" y="105321"/>
                </a:lnTo>
                <a:lnTo>
                  <a:pt x="240898" y="105608"/>
                </a:lnTo>
                <a:lnTo>
                  <a:pt x="247399" y="106180"/>
                </a:lnTo>
                <a:lnTo>
                  <a:pt x="250139" y="106425"/>
                </a:lnTo>
                <a:lnTo>
                  <a:pt x="252919" y="106589"/>
                </a:lnTo>
                <a:lnTo>
                  <a:pt x="255699" y="106712"/>
                </a:lnTo>
                <a:lnTo>
                  <a:pt x="258438" y="106793"/>
                </a:lnTo>
                <a:lnTo>
                  <a:pt x="261219" y="106875"/>
                </a:lnTo>
                <a:lnTo>
                  <a:pt x="263999" y="106834"/>
                </a:lnTo>
                <a:lnTo>
                  <a:pt x="266738" y="106793"/>
                </a:lnTo>
                <a:lnTo>
                  <a:pt x="269518" y="106671"/>
                </a:lnTo>
                <a:lnTo>
                  <a:pt x="271236" y="106589"/>
                </a:lnTo>
                <a:lnTo>
                  <a:pt x="272994" y="106466"/>
                </a:lnTo>
                <a:lnTo>
                  <a:pt x="276428" y="106139"/>
                </a:lnTo>
                <a:lnTo>
                  <a:pt x="283338" y="105362"/>
                </a:lnTo>
                <a:lnTo>
                  <a:pt x="283788" y="105281"/>
                </a:lnTo>
                <a:lnTo>
                  <a:pt x="284196" y="105117"/>
                </a:lnTo>
                <a:lnTo>
                  <a:pt x="284523" y="104872"/>
                </a:lnTo>
                <a:lnTo>
                  <a:pt x="284810" y="104586"/>
                </a:lnTo>
                <a:lnTo>
                  <a:pt x="285096" y="104299"/>
                </a:lnTo>
                <a:lnTo>
                  <a:pt x="285341" y="103931"/>
                </a:lnTo>
                <a:lnTo>
                  <a:pt x="285750" y="103155"/>
                </a:lnTo>
                <a:lnTo>
                  <a:pt x="285750" y="102214"/>
                </a:lnTo>
                <a:lnTo>
                  <a:pt x="283583" y="95345"/>
                </a:lnTo>
                <a:lnTo>
                  <a:pt x="282070" y="90603"/>
                </a:lnTo>
                <a:lnTo>
                  <a:pt x="280476" y="85901"/>
                </a:lnTo>
                <a:lnTo>
                  <a:pt x="278840" y="81240"/>
                </a:lnTo>
                <a:lnTo>
                  <a:pt x="277123" y="76620"/>
                </a:lnTo>
                <a:lnTo>
                  <a:pt x="275365" y="72000"/>
                </a:lnTo>
                <a:lnTo>
                  <a:pt x="273484" y="67420"/>
                </a:lnTo>
                <a:lnTo>
                  <a:pt x="271563" y="62882"/>
                </a:lnTo>
                <a:lnTo>
                  <a:pt x="269559" y="58385"/>
                </a:lnTo>
                <a:lnTo>
                  <a:pt x="267515" y="53928"/>
                </a:lnTo>
                <a:lnTo>
                  <a:pt x="265389" y="49472"/>
                </a:lnTo>
                <a:lnTo>
                  <a:pt x="263181" y="45056"/>
                </a:lnTo>
                <a:lnTo>
                  <a:pt x="260892" y="40681"/>
                </a:lnTo>
                <a:lnTo>
                  <a:pt x="258561" y="36306"/>
                </a:lnTo>
                <a:lnTo>
                  <a:pt x="256149" y="32013"/>
                </a:lnTo>
                <a:lnTo>
                  <a:pt x="253655" y="27720"/>
                </a:lnTo>
                <a:lnTo>
                  <a:pt x="251079" y="23468"/>
                </a:lnTo>
                <a:lnTo>
                  <a:pt x="249811" y="21424"/>
                </a:lnTo>
                <a:lnTo>
                  <a:pt x="248503" y="19462"/>
                </a:lnTo>
                <a:lnTo>
                  <a:pt x="247113" y="17499"/>
                </a:lnTo>
                <a:lnTo>
                  <a:pt x="245682" y="15618"/>
                </a:lnTo>
                <a:lnTo>
                  <a:pt x="244169" y="13778"/>
                </a:lnTo>
                <a:lnTo>
                  <a:pt x="242616" y="11980"/>
                </a:lnTo>
                <a:lnTo>
                  <a:pt x="241798" y="11121"/>
                </a:lnTo>
                <a:lnTo>
                  <a:pt x="240939" y="10262"/>
                </a:lnTo>
                <a:lnTo>
                  <a:pt x="240081" y="9445"/>
                </a:lnTo>
                <a:lnTo>
                  <a:pt x="239222" y="8627"/>
                </a:lnTo>
                <a:lnTo>
                  <a:pt x="238364" y="7891"/>
                </a:lnTo>
                <a:lnTo>
                  <a:pt x="237546" y="7155"/>
                </a:lnTo>
                <a:lnTo>
                  <a:pt x="236646" y="6460"/>
                </a:lnTo>
                <a:lnTo>
                  <a:pt x="235788" y="5806"/>
                </a:lnTo>
                <a:lnTo>
                  <a:pt x="234888" y="5192"/>
                </a:lnTo>
                <a:lnTo>
                  <a:pt x="233989" y="4579"/>
                </a:lnTo>
                <a:lnTo>
                  <a:pt x="233048" y="4007"/>
                </a:lnTo>
                <a:lnTo>
                  <a:pt x="232108" y="3475"/>
                </a:lnTo>
                <a:lnTo>
                  <a:pt x="231127" y="2985"/>
                </a:lnTo>
                <a:lnTo>
                  <a:pt x="230145" y="2535"/>
                </a:lnTo>
                <a:lnTo>
                  <a:pt x="229123" y="2085"/>
                </a:lnTo>
                <a:lnTo>
                  <a:pt x="228101" y="1717"/>
                </a:lnTo>
                <a:lnTo>
                  <a:pt x="227079" y="1349"/>
                </a:lnTo>
                <a:lnTo>
                  <a:pt x="226016" y="1022"/>
                </a:lnTo>
                <a:lnTo>
                  <a:pt x="224912" y="777"/>
                </a:lnTo>
                <a:lnTo>
                  <a:pt x="223808" y="532"/>
                </a:lnTo>
                <a:lnTo>
                  <a:pt x="222132" y="245"/>
                </a:lnTo>
                <a:lnTo>
                  <a:pt x="22045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8"/>
          <p:cNvSpPr/>
          <p:nvPr/>
        </p:nvSpPr>
        <p:spPr>
          <a:xfrm flipH="1">
            <a:off x="0" y="0"/>
            <a:ext cx="12192000" cy="6858197"/>
          </a:xfrm>
          <a:custGeom>
            <a:avLst/>
            <a:gdLst/>
            <a:ahLst/>
            <a:cxnLst/>
            <a:rect l="l" t="t" r="r" b="b"/>
            <a:pathLst>
              <a:path w="285750" h="160739" extrusionOk="0">
                <a:moveTo>
                  <a:pt x="278825" y="6764"/>
                </a:moveTo>
                <a:lnTo>
                  <a:pt x="278825" y="153975"/>
                </a:lnTo>
                <a:lnTo>
                  <a:pt x="6925" y="153975"/>
                </a:lnTo>
                <a:lnTo>
                  <a:pt x="6925" y="6764"/>
                </a:lnTo>
                <a:close/>
                <a:moveTo>
                  <a:pt x="0" y="0"/>
                </a:moveTo>
                <a:lnTo>
                  <a:pt x="0" y="160739"/>
                </a:lnTo>
                <a:lnTo>
                  <a:pt x="285750" y="160739"/>
                </a:lnTo>
                <a:lnTo>
                  <a:pt x="28575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218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AE0A23F-190E-4A7F-B157-8B7232C34742}" type="datetimeFigureOut">
              <a:rPr lang="es-EC" smtClean="0"/>
              <a:t>15/2/2022</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241792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AE0A23F-190E-4A7F-B157-8B7232C34742}" type="datetimeFigureOut">
              <a:rPr lang="es-EC" smtClean="0"/>
              <a:t>15/2/2022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3604160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AE0A23F-190E-4A7F-B157-8B7232C34742}" type="datetimeFigureOut">
              <a:rPr lang="es-EC" smtClean="0"/>
              <a:t>15/2/2022</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4180135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AE0A23F-190E-4A7F-B157-8B7232C34742}" type="datetimeFigureOut">
              <a:rPr lang="es-EC" smtClean="0"/>
              <a:t>15/2/2022</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1692817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CAE0A23F-190E-4A7F-B157-8B7232C34742}" type="datetimeFigureOut">
              <a:rPr lang="es-EC" smtClean="0"/>
              <a:t>15/2/2022</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242862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AE0A23F-190E-4A7F-B157-8B7232C34742}" type="datetimeFigureOut">
              <a:rPr lang="es-EC" smtClean="0"/>
              <a:t>15/2/2022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1006561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AE0A23F-190E-4A7F-B157-8B7232C34742}" type="datetimeFigureOut">
              <a:rPr lang="es-EC" smtClean="0"/>
              <a:t>15/2/2022</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F15327E-39DE-4D24-A650-7B7DF03FA0CD}" type="slidenum">
              <a:rPr lang="es-EC" smtClean="0"/>
              <a:t>‹Nº›</a:t>
            </a:fld>
            <a:endParaRPr lang="es-EC"/>
          </a:p>
        </p:txBody>
      </p:sp>
    </p:spTree>
    <p:extLst>
      <p:ext uri="{BB962C8B-B14F-4D97-AF65-F5344CB8AC3E}">
        <p14:creationId xmlns:p14="http://schemas.microsoft.com/office/powerpoint/2010/main" val="781916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CAE0A23F-190E-4A7F-B157-8B7232C34742}" type="datetimeFigureOut">
              <a:rPr lang="es-EC" smtClean="0"/>
              <a:t>15/2/2022</a:t>
            </a:fld>
            <a:endParaRPr lang="es-EC"/>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s-EC"/>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F15327E-39DE-4D24-A650-7B7DF03FA0CD}" type="slidenum">
              <a:rPr lang="es-EC" smtClean="0"/>
              <a:t>‹Nº›</a:t>
            </a:fld>
            <a:endParaRPr lang="es-EC"/>
          </a:p>
        </p:txBody>
      </p:sp>
    </p:spTree>
    <p:extLst>
      <p:ext uri="{BB962C8B-B14F-4D97-AF65-F5344CB8AC3E}">
        <p14:creationId xmlns:p14="http://schemas.microsoft.com/office/powerpoint/2010/main" val="37644480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48.png"/><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59.tmp"/><Relationship Id="rId1" Type="http://schemas.openxmlformats.org/officeDocument/2006/relationships/slideLayout" Target="../slideLayouts/slideLayout18.xml"/><Relationship Id="rId4" Type="http://schemas.openxmlformats.org/officeDocument/2006/relationships/image" Target="../media/image61.tm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62.jpeg"/><Relationship Id="rId2" Type="http://schemas.openxmlformats.org/officeDocument/2006/relationships/diagramData" Target="../diagrams/data11.xml"/><Relationship Id="rId1" Type="http://schemas.openxmlformats.org/officeDocument/2006/relationships/slideLayout" Target="../slideLayouts/slideLayout1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Layout" Target="../diagrams/layout12.xml"/><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diagramData" Target="../diagrams/data12.xml"/><Relationship Id="rId1" Type="http://schemas.openxmlformats.org/officeDocument/2006/relationships/slideLayout" Target="../slideLayouts/slideLayout18.xml"/><Relationship Id="rId6" Type="http://schemas.microsoft.com/office/2007/relationships/diagramDrawing" Target="../diagrams/drawing12.xml"/><Relationship Id="rId11" Type="http://schemas.openxmlformats.org/officeDocument/2006/relationships/image" Target="../media/image72.jpeg"/><Relationship Id="rId5" Type="http://schemas.openxmlformats.org/officeDocument/2006/relationships/diagramColors" Target="../diagrams/colors12.xml"/><Relationship Id="rId10" Type="http://schemas.openxmlformats.org/officeDocument/2006/relationships/image" Target="../media/image71.png"/><Relationship Id="rId4" Type="http://schemas.openxmlformats.org/officeDocument/2006/relationships/diagramQuickStyle" Target="../diagrams/quickStyle12.xml"/><Relationship Id="rId9" Type="http://schemas.openxmlformats.org/officeDocument/2006/relationships/image" Target="../media/image70.tmp"/></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74.png"/><Relationship Id="rId2" Type="http://schemas.openxmlformats.org/officeDocument/2006/relationships/diagramData" Target="../diagrams/data13.xml"/><Relationship Id="rId1" Type="http://schemas.openxmlformats.org/officeDocument/2006/relationships/slideLayout" Target="../slideLayouts/slideLayout1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74.png"/><Relationship Id="rId2" Type="http://schemas.openxmlformats.org/officeDocument/2006/relationships/diagramData" Target="../diagrams/data14.xml"/><Relationship Id="rId1" Type="http://schemas.openxmlformats.org/officeDocument/2006/relationships/slideLayout" Target="../slideLayouts/slideLayout18.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75.png"/><Relationship Id="rId2" Type="http://schemas.openxmlformats.org/officeDocument/2006/relationships/diagramData" Target="../diagrams/data15.xml"/><Relationship Id="rId1" Type="http://schemas.openxmlformats.org/officeDocument/2006/relationships/slideLayout" Target="../slideLayouts/slideLayout1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75.png"/><Relationship Id="rId2" Type="http://schemas.openxmlformats.org/officeDocument/2006/relationships/diagramData" Target="../diagrams/data16.xml"/><Relationship Id="rId1" Type="http://schemas.openxmlformats.org/officeDocument/2006/relationships/slideLayout" Target="../slideLayouts/slideLayout1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25.png"/><Relationship Id="rId4" Type="http://schemas.openxmlformats.org/officeDocument/2006/relationships/diagramQuickStyle" Target="../diagrams/quickStyle3.xml"/><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6A85D6E-FD8E-4D84-AC36-0270B8C60A6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67613" y="303221"/>
            <a:ext cx="4133750" cy="1067614"/>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sp>
        <p:nvSpPr>
          <p:cNvPr id="5" name="Google Shape;140;p13">
            <a:extLst>
              <a:ext uri="{FF2B5EF4-FFF2-40B4-BE49-F238E27FC236}">
                <a16:creationId xmlns:a16="http://schemas.microsoft.com/office/drawing/2014/main" id="{181D84B8-2E65-423E-A4E4-C818C60535C9}"/>
              </a:ext>
            </a:extLst>
          </p:cNvPr>
          <p:cNvSpPr txBox="1">
            <a:spLocks/>
          </p:cNvSpPr>
          <p:nvPr/>
        </p:nvSpPr>
        <p:spPr>
          <a:xfrm>
            <a:off x="1520870" y="1539240"/>
            <a:ext cx="9335790" cy="4481732"/>
          </a:xfrm>
          <a:prstGeom prst="rect">
            <a:avLst/>
          </a:prstGeom>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buClrTx/>
            </a:pPr>
            <a:r>
              <a:rPr lang="es-EC" sz="2000" dirty="0">
                <a:solidFill>
                  <a:schemeClr val="dk1"/>
                </a:solidFill>
                <a:latin typeface="Trebuchet MS" panose="020B0603020202020204" pitchFamily="34" charset="0"/>
              </a:rPr>
              <a:t>Departamento de Ciencias Económicas Administrativas y del Comercio</a:t>
            </a:r>
            <a:br>
              <a:rPr lang="es-EC" sz="2000" dirty="0">
                <a:solidFill>
                  <a:schemeClr val="dk1"/>
                </a:solidFill>
                <a:latin typeface="Trebuchet MS" panose="020B0603020202020204" pitchFamily="34" charset="0"/>
              </a:rPr>
            </a:br>
            <a:br>
              <a:rPr lang="es-EC" sz="2000" dirty="0">
                <a:solidFill>
                  <a:schemeClr val="dk1"/>
                </a:solidFill>
                <a:latin typeface="Trebuchet MS" panose="020B0603020202020204" pitchFamily="34" charset="0"/>
              </a:rPr>
            </a:br>
            <a:r>
              <a:rPr lang="es-EC" sz="2000" dirty="0">
                <a:solidFill>
                  <a:schemeClr val="dk1"/>
                </a:solidFill>
                <a:latin typeface="Trebuchet MS" panose="020B0603020202020204" pitchFamily="34" charset="0"/>
              </a:rPr>
              <a:t>Carrera de Administración Turística y Hotelera</a:t>
            </a:r>
            <a:br>
              <a:rPr lang="es-EC" sz="2000" dirty="0">
                <a:solidFill>
                  <a:schemeClr val="dk1"/>
                </a:solidFill>
                <a:latin typeface="Trebuchet MS" panose="020B0603020202020204" pitchFamily="34" charset="0"/>
              </a:rPr>
            </a:br>
            <a:br>
              <a:rPr lang="es-EC" sz="2000" dirty="0">
                <a:solidFill>
                  <a:schemeClr val="dk1"/>
                </a:solidFill>
                <a:latin typeface="Trebuchet MS" panose="020B0603020202020204" pitchFamily="34" charset="0"/>
              </a:rPr>
            </a:br>
            <a:r>
              <a:rPr lang="es-EC" sz="2000" b="1" dirty="0"/>
              <a:t>Los recursos turísticos naturales y culturales como aporte para el desarrollo local de la parroquia de Nayón, provincia de Pichincha</a:t>
            </a:r>
            <a:endParaRPr lang="es-EC" sz="2000" dirty="0"/>
          </a:p>
          <a:p>
            <a:pPr algn="ctr">
              <a:lnSpc>
                <a:spcPct val="115000"/>
              </a:lnSpc>
              <a:buClrTx/>
              <a:buFontTx/>
            </a:pPr>
            <a:endParaRPr lang="es-EC" sz="2000" b="1" dirty="0">
              <a:solidFill>
                <a:schemeClr val="dk1"/>
              </a:solidFill>
              <a:latin typeface="Trebuchet MS" panose="020B0603020202020204" pitchFamily="34" charset="0"/>
            </a:endParaRPr>
          </a:p>
          <a:p>
            <a:pPr algn="ctr">
              <a:lnSpc>
                <a:spcPct val="115000"/>
              </a:lnSpc>
              <a:buClrTx/>
              <a:buFontTx/>
            </a:pPr>
            <a:r>
              <a:rPr lang="es-EC" sz="2000" dirty="0">
                <a:solidFill>
                  <a:schemeClr val="dk1"/>
                </a:solidFill>
                <a:latin typeface="Trebuchet MS" panose="020B0603020202020204" pitchFamily="34" charset="0"/>
              </a:rPr>
              <a:t>Autoras:	        	Pabón Colcha Jenifer Noemí</a:t>
            </a:r>
          </a:p>
          <a:p>
            <a:pPr algn="ctr">
              <a:lnSpc>
                <a:spcPct val="115000"/>
              </a:lnSpc>
              <a:buClrTx/>
              <a:buFontTx/>
            </a:pPr>
            <a:r>
              <a:rPr lang="es-EC" sz="2000" dirty="0">
                <a:solidFill>
                  <a:schemeClr val="dk1"/>
                </a:solidFill>
                <a:latin typeface="Trebuchet MS" panose="020B0603020202020204" pitchFamily="34" charset="0"/>
              </a:rPr>
              <a:t>                                     Rodríguez Lluco Anahí Alejandra</a:t>
            </a:r>
            <a:br>
              <a:rPr lang="es-EC" sz="2000" dirty="0">
                <a:solidFill>
                  <a:schemeClr val="dk1"/>
                </a:solidFill>
                <a:latin typeface="Trebuchet MS" panose="020B0603020202020204" pitchFamily="34" charset="0"/>
              </a:rPr>
            </a:br>
            <a:br>
              <a:rPr lang="es-EC" sz="2000" dirty="0">
                <a:solidFill>
                  <a:schemeClr val="dk1"/>
                </a:solidFill>
                <a:latin typeface="Trebuchet MS" panose="020B0603020202020204" pitchFamily="34" charset="0"/>
              </a:rPr>
            </a:br>
            <a:r>
              <a:rPr lang="es-EC" sz="2000" dirty="0">
                <a:solidFill>
                  <a:schemeClr val="dk1"/>
                </a:solidFill>
                <a:latin typeface="Trebuchet MS" panose="020B0603020202020204" pitchFamily="34" charset="0"/>
              </a:rPr>
              <a:t>Director:       Ing. Vásquez Galeas, Rafael Mateo</a:t>
            </a:r>
            <a:br>
              <a:rPr lang="es-EC" sz="2000" dirty="0">
                <a:solidFill>
                  <a:schemeClr val="dk1"/>
                </a:solidFill>
                <a:latin typeface="Trebuchet MS" panose="020B0603020202020204" pitchFamily="34" charset="0"/>
              </a:rPr>
            </a:br>
            <a:br>
              <a:rPr lang="es-EC" sz="2000" dirty="0">
                <a:solidFill>
                  <a:schemeClr val="dk1"/>
                </a:solidFill>
                <a:latin typeface="Trebuchet MS" panose="020B0603020202020204" pitchFamily="34" charset="0"/>
              </a:rPr>
            </a:br>
            <a:r>
              <a:rPr lang="es-EC" sz="2000" dirty="0">
                <a:solidFill>
                  <a:schemeClr val="dk1"/>
                </a:solidFill>
                <a:latin typeface="Trebuchet MS" panose="020B0603020202020204" pitchFamily="34" charset="0"/>
              </a:rPr>
              <a:t>Sangolquí, 2022</a:t>
            </a:r>
          </a:p>
        </p:txBody>
      </p:sp>
    </p:spTree>
    <p:extLst>
      <p:ext uri="{BB962C8B-B14F-4D97-AF65-F5344CB8AC3E}">
        <p14:creationId xmlns:p14="http://schemas.microsoft.com/office/powerpoint/2010/main" val="2759355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486B12-B0B1-4B87-83A3-D397DC45C7D1}"/>
              </a:ext>
            </a:extLst>
          </p:cNvPr>
          <p:cNvSpPr txBox="1">
            <a:spLocks/>
          </p:cNvSpPr>
          <p:nvPr/>
        </p:nvSpPr>
        <p:spPr>
          <a:xfrm>
            <a:off x="1022424" y="42103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600" b="1" dirty="0">
                <a:latin typeface="Segoe UI" panose="020B0502040204020203" pitchFamily="34" charset="0"/>
                <a:cs typeface="Segoe UI" panose="020B0502040204020203" pitchFamily="34" charset="0"/>
              </a:rPr>
              <a:t>RECURSOS TURÍSTICOS CULTURALES</a:t>
            </a:r>
          </a:p>
        </p:txBody>
      </p:sp>
      <p:graphicFrame>
        <p:nvGraphicFramePr>
          <p:cNvPr id="3" name="Diagrama 2">
            <a:extLst>
              <a:ext uri="{FF2B5EF4-FFF2-40B4-BE49-F238E27FC236}">
                <a16:creationId xmlns:a16="http://schemas.microsoft.com/office/drawing/2014/main" id="{BBA8B606-CAFD-484C-921D-9EF42A0E0926}"/>
              </a:ext>
            </a:extLst>
          </p:cNvPr>
          <p:cNvGraphicFramePr/>
          <p:nvPr>
            <p:extLst>
              <p:ext uri="{D42A27DB-BD31-4B8C-83A1-F6EECF244321}">
                <p14:modId xmlns:p14="http://schemas.microsoft.com/office/powerpoint/2010/main" val="3021352572"/>
              </p:ext>
            </p:extLst>
          </p:nvPr>
        </p:nvGraphicFramePr>
        <p:xfrm>
          <a:off x="471464" y="1083816"/>
          <a:ext cx="11087652" cy="5909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4941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38F7ED-C627-4F62-958B-C4DE0A54501B}"/>
              </a:ext>
            </a:extLst>
          </p:cNvPr>
          <p:cNvSpPr txBox="1">
            <a:spLocks/>
          </p:cNvSpPr>
          <p:nvPr/>
        </p:nvSpPr>
        <p:spPr>
          <a:xfrm>
            <a:off x="639417" y="319511"/>
            <a:ext cx="10515600" cy="8692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a:latin typeface="Segoe UI" panose="020B0502040204020203" pitchFamily="34" charset="0"/>
                <a:cs typeface="Segoe UI" panose="020B0502040204020203" pitchFamily="34" charset="0"/>
              </a:rPr>
              <a:t>GASTRONOMÍA </a:t>
            </a:r>
          </a:p>
        </p:txBody>
      </p:sp>
      <p:graphicFrame>
        <p:nvGraphicFramePr>
          <p:cNvPr id="3" name="Diagrama 2">
            <a:extLst>
              <a:ext uri="{FF2B5EF4-FFF2-40B4-BE49-F238E27FC236}">
                <a16:creationId xmlns:a16="http://schemas.microsoft.com/office/drawing/2014/main" id="{5007906A-9CEA-4FDE-96CE-0A4CBA41A21B}"/>
              </a:ext>
            </a:extLst>
          </p:cNvPr>
          <p:cNvGraphicFramePr/>
          <p:nvPr>
            <p:extLst>
              <p:ext uri="{D42A27DB-BD31-4B8C-83A1-F6EECF244321}">
                <p14:modId xmlns:p14="http://schemas.microsoft.com/office/powerpoint/2010/main" val="3192753482"/>
              </p:ext>
            </p:extLst>
          </p:nvPr>
        </p:nvGraphicFramePr>
        <p:xfrm>
          <a:off x="1217577" y="1188721"/>
          <a:ext cx="962991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3029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0"/>
          <p:cNvSpPr txBox="1">
            <a:spLocks noGrp="1"/>
          </p:cNvSpPr>
          <p:nvPr>
            <p:ph type="title"/>
          </p:nvPr>
        </p:nvSpPr>
        <p:spPr>
          <a:xfrm>
            <a:off x="1850800" y="1599433"/>
            <a:ext cx="8490400" cy="3372400"/>
          </a:xfrm>
          <a:prstGeom prst="rect">
            <a:avLst/>
          </a:prstGeom>
        </p:spPr>
        <p:txBody>
          <a:bodyPr spcFirstLastPara="1" vert="horz" wrap="square" lIns="121900" tIns="121900" rIns="121900" bIns="121900" rtlCol="0" anchor="ctr" anchorCtr="0">
            <a:noAutofit/>
          </a:bodyPr>
          <a:lstStyle/>
          <a:p>
            <a:r>
              <a:rPr lang="es-EC" dirty="0">
                <a:latin typeface="Segoe UI" panose="020B0502040204020203" pitchFamily="34" charset="0"/>
                <a:cs typeface="Segoe UI" panose="020B0502040204020203" pitchFamily="34" charset="0"/>
              </a:rPr>
              <a:t>C</a:t>
            </a:r>
            <a:r>
              <a:rPr lang="en" dirty="0">
                <a:latin typeface="Segoe UI" panose="020B0502040204020203" pitchFamily="34" charset="0"/>
                <a:cs typeface="Segoe UI" panose="020B0502040204020203" pitchFamily="34" charset="0"/>
              </a:rPr>
              <a:t>apitulo 3 </a:t>
            </a:r>
            <a:endParaRPr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9945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1D4785-2E70-49A7-B396-B5CBF6DDA1A3}"/>
              </a:ext>
            </a:extLst>
          </p:cNvPr>
          <p:cNvSpPr>
            <a:spLocks noGrp="1"/>
          </p:cNvSpPr>
          <p:nvPr>
            <p:ph type="title"/>
          </p:nvPr>
        </p:nvSpPr>
        <p:spPr>
          <a:xfrm>
            <a:off x="2545081" y="314687"/>
            <a:ext cx="8054009" cy="646332"/>
          </a:xfrm>
        </p:spPr>
        <p:txBody>
          <a:bodyPr>
            <a:normAutofit/>
          </a:bodyPr>
          <a:lstStyle/>
          <a:p>
            <a:pPr algn="ctr"/>
            <a:r>
              <a:rPr lang="es-EC" sz="3200" b="1" dirty="0">
                <a:latin typeface="Segoe UI" panose="020B0502040204020203" pitchFamily="34" charset="0"/>
                <a:cs typeface="Segoe UI" panose="020B0502040204020203" pitchFamily="34" charset="0"/>
              </a:rPr>
              <a:t>Resultados de los instrumentos </a:t>
            </a:r>
          </a:p>
        </p:txBody>
      </p:sp>
      <p:sp>
        <p:nvSpPr>
          <p:cNvPr id="3" name="Marcador de contenido 2">
            <a:extLst>
              <a:ext uri="{FF2B5EF4-FFF2-40B4-BE49-F238E27FC236}">
                <a16:creationId xmlns:a16="http://schemas.microsoft.com/office/drawing/2014/main" id="{0ADED04D-E93F-47F9-AF91-E1AF04BD923F}"/>
              </a:ext>
            </a:extLst>
          </p:cNvPr>
          <p:cNvSpPr>
            <a:spLocks noGrp="1"/>
          </p:cNvSpPr>
          <p:nvPr>
            <p:ph idx="1"/>
          </p:nvPr>
        </p:nvSpPr>
        <p:spPr>
          <a:xfrm>
            <a:off x="732183" y="1179293"/>
            <a:ext cx="2293620" cy="508318"/>
          </a:xfrm>
        </p:spPr>
        <p:txBody>
          <a:bodyPr/>
          <a:lstStyle/>
          <a:p>
            <a:r>
              <a:rPr lang="es-EC" b="1" dirty="0">
                <a:latin typeface="Segoe UI" panose="020B0502040204020203" pitchFamily="34" charset="0"/>
                <a:cs typeface="Segoe UI" panose="020B0502040204020203" pitchFamily="34" charset="0"/>
              </a:rPr>
              <a:t>Entrevistas</a:t>
            </a:r>
            <a:r>
              <a:rPr lang="es-EC" dirty="0">
                <a:latin typeface="Segoe UI" panose="020B0502040204020203" pitchFamily="34" charset="0"/>
                <a:cs typeface="Segoe UI" panose="020B0502040204020203" pitchFamily="34" charset="0"/>
              </a:rPr>
              <a:t> </a:t>
            </a:r>
          </a:p>
        </p:txBody>
      </p:sp>
      <p:sp>
        <p:nvSpPr>
          <p:cNvPr id="4" name="CuadroTexto 3">
            <a:extLst>
              <a:ext uri="{FF2B5EF4-FFF2-40B4-BE49-F238E27FC236}">
                <a16:creationId xmlns:a16="http://schemas.microsoft.com/office/drawing/2014/main" id="{D119FBDC-3A5E-4D0E-8D41-1CB6806E47D4}"/>
              </a:ext>
            </a:extLst>
          </p:cNvPr>
          <p:cNvSpPr txBox="1"/>
          <p:nvPr/>
        </p:nvSpPr>
        <p:spPr>
          <a:xfrm>
            <a:off x="1436402" y="1796748"/>
            <a:ext cx="2979420" cy="646331"/>
          </a:xfrm>
          <a:prstGeom prst="rect">
            <a:avLst/>
          </a:prstGeom>
          <a:noFill/>
        </p:spPr>
        <p:txBody>
          <a:bodyPr wrap="square" rtlCol="0">
            <a:spAutoFit/>
          </a:bodyPr>
          <a:lstStyle/>
          <a:p>
            <a:pPr algn="ctr"/>
            <a:r>
              <a:rPr lang="es-EC" b="1" dirty="0">
                <a:latin typeface="Segoe UI" panose="020B0502040204020203" pitchFamily="34" charset="0"/>
                <a:cs typeface="Segoe UI" panose="020B0502040204020203" pitchFamily="34" charset="0"/>
              </a:rPr>
              <a:t>Vicepresidente del GAD parroquial de Nayón </a:t>
            </a:r>
          </a:p>
        </p:txBody>
      </p:sp>
      <p:sp>
        <p:nvSpPr>
          <p:cNvPr id="5" name="CuadroTexto 4">
            <a:extLst>
              <a:ext uri="{FF2B5EF4-FFF2-40B4-BE49-F238E27FC236}">
                <a16:creationId xmlns:a16="http://schemas.microsoft.com/office/drawing/2014/main" id="{E21A88AD-31C7-423B-B7B9-0CB5C09E449F}"/>
              </a:ext>
            </a:extLst>
          </p:cNvPr>
          <p:cNvSpPr txBox="1"/>
          <p:nvPr/>
        </p:nvSpPr>
        <p:spPr>
          <a:xfrm>
            <a:off x="8020879" y="1687611"/>
            <a:ext cx="2979420" cy="646331"/>
          </a:xfrm>
          <a:prstGeom prst="rect">
            <a:avLst/>
          </a:prstGeom>
          <a:noFill/>
        </p:spPr>
        <p:txBody>
          <a:bodyPr wrap="square" rtlCol="0">
            <a:spAutoFit/>
          </a:bodyPr>
          <a:lstStyle/>
          <a:p>
            <a:pPr algn="ctr"/>
            <a:r>
              <a:rPr lang="es-EC" b="1" dirty="0">
                <a:latin typeface="Segoe UI" panose="020B0502040204020203" pitchFamily="34" charset="0"/>
                <a:cs typeface="Segoe UI" panose="020B0502040204020203" pitchFamily="34" charset="0"/>
              </a:rPr>
              <a:t>Prestadores de servicios turísticos</a:t>
            </a:r>
          </a:p>
        </p:txBody>
      </p:sp>
      <p:graphicFrame>
        <p:nvGraphicFramePr>
          <p:cNvPr id="6" name="Diagrama 5">
            <a:extLst>
              <a:ext uri="{FF2B5EF4-FFF2-40B4-BE49-F238E27FC236}">
                <a16:creationId xmlns:a16="http://schemas.microsoft.com/office/drawing/2014/main" id="{3E94CFCF-A355-48BE-9154-15ED29E6132C}"/>
              </a:ext>
            </a:extLst>
          </p:cNvPr>
          <p:cNvGraphicFramePr/>
          <p:nvPr>
            <p:extLst>
              <p:ext uri="{D42A27DB-BD31-4B8C-83A1-F6EECF244321}">
                <p14:modId xmlns:p14="http://schemas.microsoft.com/office/powerpoint/2010/main" val="1118290394"/>
              </p:ext>
            </p:extLst>
          </p:nvPr>
        </p:nvGraphicFramePr>
        <p:xfrm>
          <a:off x="112699" y="2372170"/>
          <a:ext cx="5413458" cy="4303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a:extLst>
              <a:ext uri="{FF2B5EF4-FFF2-40B4-BE49-F238E27FC236}">
                <a16:creationId xmlns:a16="http://schemas.microsoft.com/office/drawing/2014/main" id="{99EDFAA0-0A06-45E9-AAAB-6B27109198E4}"/>
              </a:ext>
            </a:extLst>
          </p:cNvPr>
          <p:cNvGraphicFramePr/>
          <p:nvPr>
            <p:extLst>
              <p:ext uri="{D42A27DB-BD31-4B8C-83A1-F6EECF244321}">
                <p14:modId xmlns:p14="http://schemas.microsoft.com/office/powerpoint/2010/main" val="3442552129"/>
              </p:ext>
            </p:extLst>
          </p:nvPr>
        </p:nvGraphicFramePr>
        <p:xfrm>
          <a:off x="5898210" y="2458744"/>
          <a:ext cx="6068503" cy="41306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050" name="Picture 2">
            <a:extLst>
              <a:ext uri="{FF2B5EF4-FFF2-40B4-BE49-F238E27FC236}">
                <a16:creationId xmlns:a16="http://schemas.microsoft.com/office/drawing/2014/main" id="{B61BABF2-4F85-441A-945E-1CB31F0BF5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92827" y="3596426"/>
            <a:ext cx="1185575" cy="1632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760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1D4785-2E70-49A7-B396-B5CBF6DDA1A3}"/>
              </a:ext>
            </a:extLst>
          </p:cNvPr>
          <p:cNvSpPr>
            <a:spLocks noGrp="1"/>
          </p:cNvSpPr>
          <p:nvPr>
            <p:ph type="title"/>
          </p:nvPr>
        </p:nvSpPr>
        <p:spPr>
          <a:xfrm>
            <a:off x="1153183" y="345998"/>
            <a:ext cx="10272000" cy="763600"/>
          </a:xfrm>
        </p:spPr>
        <p:txBody>
          <a:bodyPr>
            <a:normAutofit/>
          </a:bodyPr>
          <a:lstStyle/>
          <a:p>
            <a:r>
              <a:rPr lang="es-EC" sz="3200" b="1" dirty="0">
                <a:latin typeface="Segoe UI" panose="020B0502040204020203" pitchFamily="34" charset="0"/>
                <a:cs typeface="Segoe UI" panose="020B0502040204020203" pitchFamily="34" charset="0"/>
              </a:rPr>
              <a:t>Resultados de los instrumentos </a:t>
            </a:r>
          </a:p>
        </p:txBody>
      </p:sp>
      <p:sp>
        <p:nvSpPr>
          <p:cNvPr id="3" name="Marcador de contenido 2">
            <a:extLst>
              <a:ext uri="{FF2B5EF4-FFF2-40B4-BE49-F238E27FC236}">
                <a16:creationId xmlns:a16="http://schemas.microsoft.com/office/drawing/2014/main" id="{0ADED04D-E93F-47F9-AF91-E1AF04BD923F}"/>
              </a:ext>
            </a:extLst>
          </p:cNvPr>
          <p:cNvSpPr>
            <a:spLocks noGrp="1"/>
          </p:cNvSpPr>
          <p:nvPr>
            <p:ph type="subTitle" idx="1"/>
          </p:nvPr>
        </p:nvSpPr>
        <p:spPr>
          <a:xfrm>
            <a:off x="316056" y="916414"/>
            <a:ext cx="3388400" cy="646400"/>
          </a:xfrm>
        </p:spPr>
        <p:txBody>
          <a:bodyPr/>
          <a:lstStyle/>
          <a:p>
            <a:r>
              <a:rPr lang="es-EC" b="1" dirty="0">
                <a:latin typeface="Segoe UI" panose="020B0502040204020203" pitchFamily="34" charset="0"/>
                <a:cs typeface="Segoe UI" panose="020B0502040204020203" pitchFamily="34" charset="0"/>
              </a:rPr>
              <a:t>Fichas de observación </a:t>
            </a:r>
          </a:p>
        </p:txBody>
      </p:sp>
      <p:graphicFrame>
        <p:nvGraphicFramePr>
          <p:cNvPr id="4" name="Diagrama 3">
            <a:extLst>
              <a:ext uri="{FF2B5EF4-FFF2-40B4-BE49-F238E27FC236}">
                <a16:creationId xmlns:a16="http://schemas.microsoft.com/office/drawing/2014/main" id="{0FEA5518-538B-4F92-A559-D0D1A2481EF0}"/>
              </a:ext>
            </a:extLst>
          </p:cNvPr>
          <p:cNvGraphicFramePr/>
          <p:nvPr>
            <p:extLst>
              <p:ext uri="{D42A27DB-BD31-4B8C-83A1-F6EECF244321}">
                <p14:modId xmlns:p14="http://schemas.microsoft.com/office/powerpoint/2010/main" val="2272264955"/>
              </p:ext>
            </p:extLst>
          </p:nvPr>
        </p:nvGraphicFramePr>
        <p:xfrm>
          <a:off x="425002" y="1503727"/>
          <a:ext cx="11333409" cy="5371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8041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1D4785-2E70-49A7-B396-B5CBF6DDA1A3}"/>
              </a:ext>
            </a:extLst>
          </p:cNvPr>
          <p:cNvSpPr>
            <a:spLocks noGrp="1"/>
          </p:cNvSpPr>
          <p:nvPr>
            <p:ph type="title"/>
          </p:nvPr>
        </p:nvSpPr>
        <p:spPr>
          <a:xfrm>
            <a:off x="1016799" y="74203"/>
            <a:ext cx="10364451" cy="587431"/>
          </a:xfrm>
        </p:spPr>
        <p:txBody>
          <a:bodyPr>
            <a:normAutofit/>
          </a:bodyPr>
          <a:lstStyle/>
          <a:p>
            <a:r>
              <a:rPr lang="es-EC" sz="2800" b="1" dirty="0"/>
              <a:t>Resultados de los instrumentos </a:t>
            </a:r>
          </a:p>
        </p:txBody>
      </p:sp>
      <p:sp>
        <p:nvSpPr>
          <p:cNvPr id="3" name="Marcador de contenido 2">
            <a:extLst>
              <a:ext uri="{FF2B5EF4-FFF2-40B4-BE49-F238E27FC236}">
                <a16:creationId xmlns:a16="http://schemas.microsoft.com/office/drawing/2014/main" id="{0ADED04D-E93F-47F9-AF91-E1AF04BD923F}"/>
              </a:ext>
            </a:extLst>
          </p:cNvPr>
          <p:cNvSpPr>
            <a:spLocks noGrp="1"/>
          </p:cNvSpPr>
          <p:nvPr>
            <p:ph idx="1"/>
          </p:nvPr>
        </p:nvSpPr>
        <p:spPr>
          <a:xfrm>
            <a:off x="295889" y="706188"/>
            <a:ext cx="3644973" cy="587431"/>
          </a:xfrm>
        </p:spPr>
        <p:txBody>
          <a:bodyPr/>
          <a:lstStyle/>
          <a:p>
            <a:r>
              <a:rPr lang="es-EC" b="1" dirty="0"/>
              <a:t>Encuestas a visitantes  </a:t>
            </a:r>
          </a:p>
        </p:txBody>
      </p:sp>
      <p:sp>
        <p:nvSpPr>
          <p:cNvPr id="5" name="Rectángulo 4"/>
          <p:cNvSpPr/>
          <p:nvPr/>
        </p:nvSpPr>
        <p:spPr>
          <a:xfrm>
            <a:off x="245856" y="1174994"/>
            <a:ext cx="5748504" cy="523220"/>
          </a:xfrm>
          <a:prstGeom prst="rect">
            <a:avLst/>
          </a:prstGeom>
        </p:spPr>
        <p:txBody>
          <a:bodyPr wrap="square">
            <a:spAutoFit/>
          </a:bodyPr>
          <a:lstStyle/>
          <a:p>
            <a:pPr>
              <a:spcBef>
                <a:spcPts val="600"/>
              </a:spcBef>
              <a:spcAft>
                <a:spcPts val="800"/>
              </a:spcAft>
            </a:pPr>
            <a:r>
              <a:rPr lang="es-EC" sz="1400" b="1" dirty="0">
                <a:latin typeface="Arial" panose="020B0604020202020204" pitchFamily="34" charset="0"/>
                <a:ea typeface="Arial" panose="020B0604020202020204" pitchFamily="34" charset="0"/>
              </a:rPr>
              <a:t>Pregunta 2. </a:t>
            </a:r>
            <a:r>
              <a:rPr lang="es-EC" sz="1400" dirty="0">
                <a:latin typeface="Arial" panose="020B0604020202020204" pitchFamily="34" charset="0"/>
                <a:ea typeface="Arial" panose="020B0604020202020204" pitchFamily="34" charset="0"/>
              </a:rPr>
              <a:t>¿Cuál es la motivación principal por la que visita la parroquia de Nayón?</a:t>
            </a:r>
            <a:r>
              <a:rPr lang="es-EC" sz="1400" b="1" dirty="0">
                <a:latin typeface="Arial" panose="020B0604020202020204" pitchFamily="34" charset="0"/>
                <a:ea typeface="Arial" panose="020B0604020202020204" pitchFamily="34" charset="0"/>
              </a:rPr>
              <a:t> </a:t>
            </a:r>
            <a:endParaRPr lang="es-EC" sz="1600" dirty="0">
              <a:effectLst/>
              <a:latin typeface="Arial" panose="020B0604020202020204" pitchFamily="34" charset="0"/>
              <a:ea typeface="Arial" panose="020B0604020202020204" pitchFamily="34" charset="0"/>
            </a:endParaRPr>
          </a:p>
        </p:txBody>
      </p:sp>
      <p:grpSp>
        <p:nvGrpSpPr>
          <p:cNvPr id="6" name="Google Shape;677;p55"/>
          <p:cNvGrpSpPr/>
          <p:nvPr/>
        </p:nvGrpSpPr>
        <p:grpSpPr>
          <a:xfrm rot="5400000">
            <a:off x="3345963" y="3810752"/>
            <a:ext cx="5753352" cy="47227"/>
            <a:chOff x="6336019" y="3733725"/>
            <a:chExt cx="2566206" cy="351310"/>
          </a:xfrm>
        </p:grpSpPr>
        <p:sp>
          <p:nvSpPr>
            <p:cNvPr id="7" name="Google Shape;678;p55"/>
            <p:cNvSpPr/>
            <p:nvPr/>
          </p:nvSpPr>
          <p:spPr>
            <a:xfrm>
              <a:off x="6336019" y="3733735"/>
              <a:ext cx="1881300" cy="351300"/>
            </a:xfrm>
            <a:prstGeom prst="homePlate">
              <a:avLst>
                <a:gd name="adj" fmla="val 50000"/>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79;p55"/>
            <p:cNvSpPr/>
            <p:nvPr/>
          </p:nvSpPr>
          <p:spPr>
            <a:xfrm>
              <a:off x="8098525" y="3733725"/>
              <a:ext cx="346500" cy="351300"/>
            </a:xfrm>
            <a:prstGeom prst="chevron">
              <a:avLst>
                <a:gd name="adj" fmla="val 50000"/>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80;p55"/>
            <p:cNvSpPr/>
            <p:nvPr/>
          </p:nvSpPr>
          <p:spPr>
            <a:xfrm>
              <a:off x="8327125" y="3733725"/>
              <a:ext cx="346500" cy="351300"/>
            </a:xfrm>
            <a:prstGeom prst="chevron">
              <a:avLst>
                <a:gd name="adj" fmla="val 50000"/>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81;p55"/>
            <p:cNvSpPr/>
            <p:nvPr/>
          </p:nvSpPr>
          <p:spPr>
            <a:xfrm>
              <a:off x="8555725" y="3733725"/>
              <a:ext cx="346500" cy="351300"/>
            </a:xfrm>
            <a:prstGeom prst="chevron">
              <a:avLst>
                <a:gd name="adj" fmla="val 50000"/>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 name="Imagen 10"/>
          <p:cNvPicPr>
            <a:picLocks noChangeAspect="1"/>
          </p:cNvPicPr>
          <p:nvPr/>
        </p:nvPicPr>
        <p:blipFill rotWithShape="1">
          <a:blip r:embed="rId2"/>
          <a:srcRect t="22161"/>
          <a:stretch/>
        </p:blipFill>
        <p:spPr>
          <a:xfrm>
            <a:off x="245856" y="1806979"/>
            <a:ext cx="5734050" cy="2127866"/>
          </a:xfrm>
          <a:prstGeom prst="rect">
            <a:avLst/>
          </a:prstGeom>
        </p:spPr>
      </p:pic>
      <p:sp>
        <p:nvSpPr>
          <p:cNvPr id="12" name="Rectángulo 11"/>
          <p:cNvSpPr/>
          <p:nvPr/>
        </p:nvSpPr>
        <p:spPr>
          <a:xfrm>
            <a:off x="-116094" y="3973061"/>
            <a:ext cx="6096000" cy="307777"/>
          </a:xfrm>
          <a:prstGeom prst="rect">
            <a:avLst/>
          </a:prstGeom>
        </p:spPr>
        <p:txBody>
          <a:bodyPr>
            <a:spAutoFit/>
          </a:bodyPr>
          <a:lstStyle/>
          <a:p>
            <a:pPr marL="457200">
              <a:spcBef>
                <a:spcPts val="600"/>
              </a:spcBef>
              <a:spcAft>
                <a:spcPts val="800"/>
              </a:spcAft>
            </a:pPr>
            <a:r>
              <a:rPr lang="es-EC" sz="1400" b="1" dirty="0">
                <a:latin typeface="Arial" panose="020B0604020202020204" pitchFamily="34" charset="0"/>
                <a:ea typeface="Arial" panose="020B0604020202020204" pitchFamily="34" charset="0"/>
              </a:rPr>
              <a:t>Pregunta 5. </a:t>
            </a:r>
            <a:r>
              <a:rPr lang="es-EC" sz="1400" dirty="0">
                <a:latin typeface="Arial" panose="020B0604020202020204" pitchFamily="34" charset="0"/>
                <a:ea typeface="Arial" panose="020B0604020202020204" pitchFamily="34" charset="0"/>
              </a:rPr>
              <a:t>¿Cuánto tiempo ha planificado estar en la parroquia?     </a:t>
            </a:r>
            <a:endParaRPr lang="es-EC" sz="1600" dirty="0">
              <a:effectLst/>
              <a:latin typeface="Arial" panose="020B0604020202020204" pitchFamily="34" charset="0"/>
              <a:ea typeface="Arial" panose="020B0604020202020204" pitchFamily="34" charset="0"/>
            </a:endParaRPr>
          </a:p>
        </p:txBody>
      </p:sp>
      <p:pic>
        <p:nvPicPr>
          <p:cNvPr id="13" name="Imagen 12"/>
          <p:cNvPicPr>
            <a:picLocks noChangeAspect="1"/>
          </p:cNvPicPr>
          <p:nvPr/>
        </p:nvPicPr>
        <p:blipFill rotWithShape="1">
          <a:blip r:embed="rId3"/>
          <a:srcRect t="13051"/>
          <a:stretch/>
        </p:blipFill>
        <p:spPr>
          <a:xfrm>
            <a:off x="226338" y="4588252"/>
            <a:ext cx="5768022" cy="2122790"/>
          </a:xfrm>
          <a:prstGeom prst="rect">
            <a:avLst/>
          </a:prstGeom>
        </p:spPr>
      </p:pic>
      <p:pic>
        <p:nvPicPr>
          <p:cNvPr id="14" name="Imagen 13"/>
          <p:cNvPicPr>
            <a:picLocks noChangeAspect="1"/>
          </p:cNvPicPr>
          <p:nvPr/>
        </p:nvPicPr>
        <p:blipFill>
          <a:blip r:embed="rId4"/>
          <a:stretch>
            <a:fillRect/>
          </a:stretch>
        </p:blipFill>
        <p:spPr>
          <a:xfrm>
            <a:off x="6465371" y="2257282"/>
            <a:ext cx="5648325" cy="3552825"/>
          </a:xfrm>
          <a:prstGeom prst="rect">
            <a:avLst/>
          </a:prstGeom>
        </p:spPr>
      </p:pic>
      <p:sp>
        <p:nvSpPr>
          <p:cNvPr id="15" name="Rectángulo 14"/>
          <p:cNvSpPr/>
          <p:nvPr/>
        </p:nvSpPr>
        <p:spPr>
          <a:xfrm>
            <a:off x="6450917" y="1545369"/>
            <a:ext cx="6096000" cy="523220"/>
          </a:xfrm>
          <a:prstGeom prst="rect">
            <a:avLst/>
          </a:prstGeom>
        </p:spPr>
        <p:txBody>
          <a:bodyPr>
            <a:spAutoFit/>
          </a:bodyPr>
          <a:lstStyle/>
          <a:p>
            <a:r>
              <a:rPr lang="es-EC" sz="1400" b="1" dirty="0">
                <a:latin typeface="Arial" panose="020B0604020202020204" pitchFamily="34" charset="0"/>
                <a:ea typeface="Arial" panose="020B0604020202020204" pitchFamily="34" charset="0"/>
              </a:rPr>
              <a:t>Pregunta 10. </a:t>
            </a:r>
            <a:r>
              <a:rPr lang="es-EC" sz="1400" dirty="0">
                <a:latin typeface="Arial" panose="020B0604020202020204" pitchFamily="34" charset="0"/>
                <a:ea typeface="Arial" panose="020B0604020202020204" pitchFamily="34" charset="0"/>
              </a:rPr>
              <a:t>¿Cuál de las siguientes actividades turísticas le gustaría realizar en la parroquia de Nayón?</a:t>
            </a:r>
            <a:endParaRPr lang="es-EC" sz="1400" dirty="0"/>
          </a:p>
        </p:txBody>
      </p:sp>
    </p:spTree>
    <p:extLst>
      <p:ext uri="{BB962C8B-B14F-4D97-AF65-F5344CB8AC3E}">
        <p14:creationId xmlns:p14="http://schemas.microsoft.com/office/powerpoint/2010/main" val="2821165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0"/>
          <p:cNvSpPr txBox="1">
            <a:spLocks noGrp="1"/>
          </p:cNvSpPr>
          <p:nvPr>
            <p:ph type="title"/>
          </p:nvPr>
        </p:nvSpPr>
        <p:spPr>
          <a:xfrm>
            <a:off x="1850800" y="1599433"/>
            <a:ext cx="8490400" cy="3372400"/>
          </a:xfrm>
          <a:prstGeom prst="rect">
            <a:avLst/>
          </a:prstGeom>
        </p:spPr>
        <p:txBody>
          <a:bodyPr spcFirstLastPara="1" vert="horz" wrap="square" lIns="121900" tIns="121900" rIns="121900" bIns="121900" rtlCol="0" anchor="ctr" anchorCtr="0">
            <a:noAutofit/>
          </a:bodyPr>
          <a:lstStyle/>
          <a:p>
            <a:r>
              <a:rPr lang="es-EC" dirty="0">
                <a:latin typeface="Segoe UI" panose="020B0502040204020203" pitchFamily="34" charset="0"/>
                <a:cs typeface="Segoe UI" panose="020B0502040204020203" pitchFamily="34" charset="0"/>
              </a:rPr>
              <a:t>C</a:t>
            </a:r>
            <a:r>
              <a:rPr lang="en" dirty="0">
                <a:latin typeface="Segoe UI" panose="020B0502040204020203" pitchFamily="34" charset="0"/>
                <a:cs typeface="Segoe UI" panose="020B0502040204020203" pitchFamily="34" charset="0"/>
              </a:rPr>
              <a:t>apitulo 3 </a:t>
            </a:r>
            <a:endParaRPr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38900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A16EAD-84FA-436E-9D0F-405DECAA8C63}"/>
              </a:ext>
            </a:extLst>
          </p:cNvPr>
          <p:cNvSpPr txBox="1">
            <a:spLocks/>
          </p:cNvSpPr>
          <p:nvPr/>
        </p:nvSpPr>
        <p:spPr>
          <a:xfrm>
            <a:off x="838200" y="162094"/>
            <a:ext cx="10515600" cy="7078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latin typeface="Segoe UI" panose="020B0502040204020203" pitchFamily="34" charset="0"/>
                <a:cs typeface="Segoe UI" panose="020B0502040204020203" pitchFamily="34" charset="0"/>
              </a:rPr>
              <a:t>Propuesta</a:t>
            </a:r>
          </a:p>
        </p:txBody>
      </p:sp>
      <p:graphicFrame>
        <p:nvGraphicFramePr>
          <p:cNvPr id="3" name="Diagrama 2">
            <a:extLst>
              <a:ext uri="{FF2B5EF4-FFF2-40B4-BE49-F238E27FC236}">
                <a16:creationId xmlns:a16="http://schemas.microsoft.com/office/drawing/2014/main" id="{6C8D408A-088E-4F3C-8BBA-6D1A3FA903ED}"/>
              </a:ext>
            </a:extLst>
          </p:cNvPr>
          <p:cNvGraphicFramePr/>
          <p:nvPr>
            <p:extLst>
              <p:ext uri="{D42A27DB-BD31-4B8C-83A1-F6EECF244321}">
                <p14:modId xmlns:p14="http://schemas.microsoft.com/office/powerpoint/2010/main" val="3915036502"/>
              </p:ext>
            </p:extLst>
          </p:nvPr>
        </p:nvGraphicFramePr>
        <p:xfrm>
          <a:off x="1550504" y="1444951"/>
          <a:ext cx="9488556" cy="5114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6632F77A-8A73-4263-A7B5-13687A3EAD56}"/>
              </a:ext>
            </a:extLst>
          </p:cNvPr>
          <p:cNvSpPr txBox="1"/>
          <p:nvPr/>
        </p:nvSpPr>
        <p:spPr>
          <a:xfrm>
            <a:off x="2128132" y="873686"/>
            <a:ext cx="7935735" cy="400110"/>
          </a:xfrm>
          <a:prstGeom prst="rect">
            <a:avLst/>
          </a:prstGeom>
          <a:noFill/>
        </p:spPr>
        <p:txBody>
          <a:bodyPr wrap="square">
            <a:spAutoFit/>
          </a:bodyPr>
          <a:lstStyle/>
          <a:p>
            <a:r>
              <a:rPr lang="es-EC" sz="2000" dirty="0">
                <a:latin typeface="Segoe UI" panose="020B0502040204020203" pitchFamily="34" charset="0"/>
                <a:ea typeface="Arial" panose="020B0604020202020204" pitchFamily="34" charset="0"/>
                <a:cs typeface="Segoe UI" panose="020B0502040204020203" pitchFamily="34" charset="0"/>
              </a:rPr>
              <a:t>E</a:t>
            </a:r>
            <a:r>
              <a:rPr lang="es-EC" sz="2000" dirty="0">
                <a:effectLst/>
                <a:latin typeface="Segoe UI" panose="020B0502040204020203" pitchFamily="34" charset="0"/>
                <a:ea typeface="Arial" panose="020B0604020202020204" pitchFamily="34" charset="0"/>
                <a:cs typeface="Segoe UI" panose="020B0502040204020203" pitchFamily="34" charset="0"/>
              </a:rPr>
              <a:t>strategias que sirvan de apoyo al desarrollo local de la parroquia</a:t>
            </a:r>
            <a:endParaRPr lang="es-EC" sz="2000" dirty="0">
              <a:latin typeface="Segoe UI" panose="020B0502040204020203" pitchFamily="34" charset="0"/>
              <a:cs typeface="Segoe UI" panose="020B0502040204020203" pitchFamily="34" charset="0"/>
            </a:endParaRPr>
          </a:p>
        </p:txBody>
      </p:sp>
      <p:grpSp>
        <p:nvGrpSpPr>
          <p:cNvPr id="8" name="Google Shape;9738;p63"/>
          <p:cNvGrpSpPr/>
          <p:nvPr/>
        </p:nvGrpSpPr>
        <p:grpSpPr>
          <a:xfrm>
            <a:off x="695933" y="1777285"/>
            <a:ext cx="771188" cy="759853"/>
            <a:chOff x="7121669" y="1533610"/>
            <a:chExt cx="321362" cy="321362"/>
          </a:xfrm>
        </p:grpSpPr>
        <p:sp>
          <p:nvSpPr>
            <p:cNvPr id="9" name="Google Shape;9739;p63"/>
            <p:cNvSpPr/>
            <p:nvPr/>
          </p:nvSpPr>
          <p:spPr>
            <a:xfrm>
              <a:off x="7121669" y="1600289"/>
              <a:ext cx="142142" cy="192556"/>
            </a:xfrm>
            <a:custGeom>
              <a:avLst/>
              <a:gdLst/>
              <a:ahLst/>
              <a:cxnLst/>
              <a:rect l="l" t="t" r="r" b="b"/>
              <a:pathLst>
                <a:path w="4466" h="6050" extrusionOk="0">
                  <a:moveTo>
                    <a:pt x="2346" y="275"/>
                  </a:moveTo>
                  <a:cubicBezTo>
                    <a:pt x="2929" y="275"/>
                    <a:pt x="3406" y="751"/>
                    <a:pt x="3406" y="1322"/>
                  </a:cubicBezTo>
                  <a:lnTo>
                    <a:pt x="3406" y="1608"/>
                  </a:lnTo>
                  <a:lnTo>
                    <a:pt x="3382" y="1608"/>
                  </a:lnTo>
                  <a:cubicBezTo>
                    <a:pt x="3048" y="1537"/>
                    <a:pt x="2941" y="1108"/>
                    <a:pt x="2941" y="1108"/>
                  </a:cubicBezTo>
                  <a:cubicBezTo>
                    <a:pt x="2929" y="1049"/>
                    <a:pt x="2882" y="1001"/>
                    <a:pt x="2822" y="989"/>
                  </a:cubicBezTo>
                  <a:cubicBezTo>
                    <a:pt x="2809" y="984"/>
                    <a:pt x="2796" y="981"/>
                    <a:pt x="2783" y="981"/>
                  </a:cubicBezTo>
                  <a:cubicBezTo>
                    <a:pt x="2738" y="981"/>
                    <a:pt x="2695" y="1011"/>
                    <a:pt x="2667" y="1049"/>
                  </a:cubicBezTo>
                  <a:cubicBezTo>
                    <a:pt x="2155" y="1608"/>
                    <a:pt x="1262" y="1608"/>
                    <a:pt x="1250" y="1608"/>
                  </a:cubicBezTo>
                  <a:lnTo>
                    <a:pt x="1191" y="1608"/>
                  </a:lnTo>
                  <a:lnTo>
                    <a:pt x="1191" y="1322"/>
                  </a:lnTo>
                  <a:cubicBezTo>
                    <a:pt x="1191" y="751"/>
                    <a:pt x="1667" y="275"/>
                    <a:pt x="2251" y="275"/>
                  </a:cubicBezTo>
                  <a:close/>
                  <a:moveTo>
                    <a:pt x="1096" y="2049"/>
                  </a:moveTo>
                  <a:lnTo>
                    <a:pt x="1096" y="2382"/>
                  </a:lnTo>
                  <a:cubicBezTo>
                    <a:pt x="1060" y="2358"/>
                    <a:pt x="1012" y="2287"/>
                    <a:pt x="1012" y="2215"/>
                  </a:cubicBezTo>
                  <a:cubicBezTo>
                    <a:pt x="1012" y="2144"/>
                    <a:pt x="1036" y="2084"/>
                    <a:pt x="1096" y="2049"/>
                  </a:cubicBezTo>
                  <a:close/>
                  <a:moveTo>
                    <a:pt x="3394" y="2061"/>
                  </a:moveTo>
                  <a:cubicBezTo>
                    <a:pt x="3441" y="2084"/>
                    <a:pt x="3477" y="2144"/>
                    <a:pt x="3477" y="2215"/>
                  </a:cubicBezTo>
                  <a:cubicBezTo>
                    <a:pt x="3477" y="2299"/>
                    <a:pt x="3453" y="2358"/>
                    <a:pt x="3394" y="2382"/>
                  </a:cubicBezTo>
                  <a:lnTo>
                    <a:pt x="3394" y="2061"/>
                  </a:lnTo>
                  <a:close/>
                  <a:moveTo>
                    <a:pt x="2632" y="1442"/>
                  </a:moveTo>
                  <a:cubicBezTo>
                    <a:pt x="2727" y="1608"/>
                    <a:pt x="2858" y="1787"/>
                    <a:pt x="3084" y="1894"/>
                  </a:cubicBezTo>
                  <a:lnTo>
                    <a:pt x="3084" y="2537"/>
                  </a:lnTo>
                  <a:cubicBezTo>
                    <a:pt x="3084" y="2930"/>
                    <a:pt x="2751" y="3263"/>
                    <a:pt x="2346" y="3263"/>
                  </a:cubicBezTo>
                  <a:lnTo>
                    <a:pt x="2155" y="3263"/>
                  </a:lnTo>
                  <a:cubicBezTo>
                    <a:pt x="1739" y="3263"/>
                    <a:pt x="1417" y="2930"/>
                    <a:pt x="1417" y="2537"/>
                  </a:cubicBezTo>
                  <a:lnTo>
                    <a:pt x="1417" y="1918"/>
                  </a:lnTo>
                  <a:cubicBezTo>
                    <a:pt x="1679" y="1894"/>
                    <a:pt x="2227" y="1799"/>
                    <a:pt x="2632" y="1442"/>
                  </a:cubicBezTo>
                  <a:close/>
                  <a:moveTo>
                    <a:pt x="2536" y="3573"/>
                  </a:moveTo>
                  <a:lnTo>
                    <a:pt x="2536" y="3775"/>
                  </a:lnTo>
                  <a:lnTo>
                    <a:pt x="2251" y="4073"/>
                  </a:lnTo>
                  <a:lnTo>
                    <a:pt x="1965" y="3811"/>
                  </a:lnTo>
                  <a:lnTo>
                    <a:pt x="1965" y="3632"/>
                  </a:lnTo>
                  <a:lnTo>
                    <a:pt x="1965" y="3573"/>
                  </a:lnTo>
                  <a:cubicBezTo>
                    <a:pt x="2024" y="3585"/>
                    <a:pt x="2084" y="3585"/>
                    <a:pt x="2155" y="3585"/>
                  </a:cubicBezTo>
                  <a:lnTo>
                    <a:pt x="2346" y="3585"/>
                  </a:lnTo>
                  <a:cubicBezTo>
                    <a:pt x="2405" y="3585"/>
                    <a:pt x="2465" y="3585"/>
                    <a:pt x="2536" y="3573"/>
                  </a:cubicBezTo>
                  <a:close/>
                  <a:moveTo>
                    <a:pt x="2846" y="3906"/>
                  </a:moveTo>
                  <a:lnTo>
                    <a:pt x="2941" y="3989"/>
                  </a:lnTo>
                  <a:lnTo>
                    <a:pt x="2727" y="4454"/>
                  </a:lnTo>
                  <a:lnTo>
                    <a:pt x="2667" y="4406"/>
                  </a:lnTo>
                  <a:lnTo>
                    <a:pt x="2489" y="4275"/>
                  </a:lnTo>
                  <a:lnTo>
                    <a:pt x="2810" y="3930"/>
                  </a:lnTo>
                  <a:lnTo>
                    <a:pt x="2846" y="3906"/>
                  </a:lnTo>
                  <a:close/>
                  <a:moveTo>
                    <a:pt x="1655" y="3918"/>
                  </a:moveTo>
                  <a:cubicBezTo>
                    <a:pt x="1655" y="3942"/>
                    <a:pt x="1667" y="3966"/>
                    <a:pt x="1691" y="3989"/>
                  </a:cubicBezTo>
                  <a:lnTo>
                    <a:pt x="2012" y="4287"/>
                  </a:lnTo>
                  <a:lnTo>
                    <a:pt x="1774" y="4466"/>
                  </a:lnTo>
                  <a:lnTo>
                    <a:pt x="1536" y="3989"/>
                  </a:lnTo>
                  <a:lnTo>
                    <a:pt x="1655" y="3918"/>
                  </a:lnTo>
                  <a:close/>
                  <a:moveTo>
                    <a:pt x="2227" y="4490"/>
                  </a:moveTo>
                  <a:lnTo>
                    <a:pt x="2370" y="4597"/>
                  </a:lnTo>
                  <a:lnTo>
                    <a:pt x="2322" y="4704"/>
                  </a:lnTo>
                  <a:lnTo>
                    <a:pt x="2155" y="4704"/>
                  </a:lnTo>
                  <a:lnTo>
                    <a:pt x="2108" y="4585"/>
                  </a:lnTo>
                  <a:lnTo>
                    <a:pt x="2227" y="4490"/>
                  </a:lnTo>
                  <a:close/>
                  <a:moveTo>
                    <a:pt x="1846" y="4799"/>
                  </a:moveTo>
                  <a:lnTo>
                    <a:pt x="1893" y="4894"/>
                  </a:lnTo>
                  <a:lnTo>
                    <a:pt x="1846" y="5156"/>
                  </a:lnTo>
                  <a:lnTo>
                    <a:pt x="1751" y="4835"/>
                  </a:lnTo>
                  <a:cubicBezTo>
                    <a:pt x="1774" y="4835"/>
                    <a:pt x="1786" y="4823"/>
                    <a:pt x="1798" y="4823"/>
                  </a:cubicBezTo>
                  <a:lnTo>
                    <a:pt x="1846" y="4799"/>
                  </a:lnTo>
                  <a:close/>
                  <a:moveTo>
                    <a:pt x="2632" y="4799"/>
                  </a:moveTo>
                  <a:lnTo>
                    <a:pt x="2679" y="4823"/>
                  </a:lnTo>
                  <a:cubicBezTo>
                    <a:pt x="2691" y="4835"/>
                    <a:pt x="2703" y="4835"/>
                    <a:pt x="2739" y="4847"/>
                  </a:cubicBezTo>
                  <a:lnTo>
                    <a:pt x="2644" y="5156"/>
                  </a:lnTo>
                  <a:lnTo>
                    <a:pt x="2608" y="4882"/>
                  </a:lnTo>
                  <a:lnTo>
                    <a:pt x="2632" y="4799"/>
                  </a:lnTo>
                  <a:close/>
                  <a:moveTo>
                    <a:pt x="2322" y="5037"/>
                  </a:moveTo>
                  <a:lnTo>
                    <a:pt x="2441" y="5728"/>
                  </a:lnTo>
                  <a:lnTo>
                    <a:pt x="2084" y="5728"/>
                  </a:lnTo>
                  <a:lnTo>
                    <a:pt x="2203" y="5037"/>
                  </a:lnTo>
                  <a:close/>
                  <a:moveTo>
                    <a:pt x="3263" y="4156"/>
                  </a:moveTo>
                  <a:lnTo>
                    <a:pt x="3620" y="4299"/>
                  </a:lnTo>
                  <a:lnTo>
                    <a:pt x="3632" y="4299"/>
                  </a:lnTo>
                  <a:cubicBezTo>
                    <a:pt x="3644" y="4323"/>
                    <a:pt x="4156" y="4501"/>
                    <a:pt x="4156" y="5121"/>
                  </a:cubicBezTo>
                  <a:lnTo>
                    <a:pt x="4156" y="5728"/>
                  </a:lnTo>
                  <a:lnTo>
                    <a:pt x="3739" y="5728"/>
                  </a:lnTo>
                  <a:lnTo>
                    <a:pt x="3739" y="5097"/>
                  </a:lnTo>
                  <a:cubicBezTo>
                    <a:pt x="3739" y="5001"/>
                    <a:pt x="3656" y="4930"/>
                    <a:pt x="3572" y="4930"/>
                  </a:cubicBezTo>
                  <a:cubicBezTo>
                    <a:pt x="3477" y="4930"/>
                    <a:pt x="3406" y="5001"/>
                    <a:pt x="3406" y="5097"/>
                  </a:cubicBezTo>
                  <a:lnTo>
                    <a:pt x="3406" y="5728"/>
                  </a:lnTo>
                  <a:lnTo>
                    <a:pt x="2810" y="5728"/>
                  </a:lnTo>
                  <a:lnTo>
                    <a:pt x="3263" y="4156"/>
                  </a:lnTo>
                  <a:close/>
                  <a:moveTo>
                    <a:pt x="2179" y="1"/>
                  </a:moveTo>
                  <a:cubicBezTo>
                    <a:pt x="1429" y="1"/>
                    <a:pt x="810" y="608"/>
                    <a:pt x="810" y="1370"/>
                  </a:cubicBezTo>
                  <a:lnTo>
                    <a:pt x="810" y="1870"/>
                  </a:lnTo>
                  <a:cubicBezTo>
                    <a:pt x="739" y="1965"/>
                    <a:pt x="679" y="2084"/>
                    <a:pt x="679" y="2215"/>
                  </a:cubicBezTo>
                  <a:cubicBezTo>
                    <a:pt x="679" y="2465"/>
                    <a:pt x="858" y="2680"/>
                    <a:pt x="1096" y="2727"/>
                  </a:cubicBezTo>
                  <a:cubicBezTo>
                    <a:pt x="1155" y="3037"/>
                    <a:pt x="1346" y="3299"/>
                    <a:pt x="1631" y="3454"/>
                  </a:cubicBezTo>
                  <a:lnTo>
                    <a:pt x="1631" y="3525"/>
                  </a:lnTo>
                  <a:lnTo>
                    <a:pt x="1274" y="3763"/>
                  </a:lnTo>
                  <a:lnTo>
                    <a:pt x="1262" y="3763"/>
                  </a:lnTo>
                  <a:lnTo>
                    <a:pt x="727" y="3989"/>
                  </a:lnTo>
                  <a:cubicBezTo>
                    <a:pt x="477" y="4073"/>
                    <a:pt x="0" y="4418"/>
                    <a:pt x="0" y="5109"/>
                  </a:cubicBezTo>
                  <a:lnTo>
                    <a:pt x="0" y="5859"/>
                  </a:lnTo>
                  <a:cubicBezTo>
                    <a:pt x="0" y="5954"/>
                    <a:pt x="72" y="6025"/>
                    <a:pt x="155" y="6025"/>
                  </a:cubicBezTo>
                  <a:lnTo>
                    <a:pt x="1203" y="6025"/>
                  </a:lnTo>
                  <a:cubicBezTo>
                    <a:pt x="1286" y="6025"/>
                    <a:pt x="1370" y="5954"/>
                    <a:pt x="1370" y="5859"/>
                  </a:cubicBezTo>
                  <a:cubicBezTo>
                    <a:pt x="1370" y="5775"/>
                    <a:pt x="1286" y="5704"/>
                    <a:pt x="1203" y="5704"/>
                  </a:cubicBezTo>
                  <a:lnTo>
                    <a:pt x="1048" y="5704"/>
                  </a:lnTo>
                  <a:lnTo>
                    <a:pt x="1048" y="5061"/>
                  </a:lnTo>
                  <a:cubicBezTo>
                    <a:pt x="1048" y="4966"/>
                    <a:pt x="977" y="4894"/>
                    <a:pt x="893" y="4894"/>
                  </a:cubicBezTo>
                  <a:cubicBezTo>
                    <a:pt x="798" y="4894"/>
                    <a:pt x="727" y="4966"/>
                    <a:pt x="727" y="5061"/>
                  </a:cubicBezTo>
                  <a:lnTo>
                    <a:pt x="727" y="5704"/>
                  </a:lnTo>
                  <a:lnTo>
                    <a:pt x="310" y="5704"/>
                  </a:lnTo>
                  <a:lnTo>
                    <a:pt x="310" y="5085"/>
                  </a:lnTo>
                  <a:cubicBezTo>
                    <a:pt x="310" y="4454"/>
                    <a:pt x="798" y="4275"/>
                    <a:pt x="834" y="4275"/>
                  </a:cubicBezTo>
                  <a:lnTo>
                    <a:pt x="846" y="4275"/>
                  </a:lnTo>
                  <a:lnTo>
                    <a:pt x="1227" y="4109"/>
                  </a:lnTo>
                  <a:lnTo>
                    <a:pt x="1679" y="5704"/>
                  </a:lnTo>
                  <a:cubicBezTo>
                    <a:pt x="1608" y="5716"/>
                    <a:pt x="1560" y="5775"/>
                    <a:pt x="1560" y="5847"/>
                  </a:cubicBezTo>
                  <a:cubicBezTo>
                    <a:pt x="1560" y="5942"/>
                    <a:pt x="1631" y="6013"/>
                    <a:pt x="1727" y="6013"/>
                  </a:cubicBezTo>
                  <a:lnTo>
                    <a:pt x="1893" y="6049"/>
                  </a:lnTo>
                  <a:lnTo>
                    <a:pt x="4298" y="6049"/>
                  </a:lnTo>
                  <a:cubicBezTo>
                    <a:pt x="4394" y="6049"/>
                    <a:pt x="4465" y="5966"/>
                    <a:pt x="4465" y="5883"/>
                  </a:cubicBezTo>
                  <a:lnTo>
                    <a:pt x="4465" y="5121"/>
                  </a:lnTo>
                  <a:cubicBezTo>
                    <a:pt x="4465" y="4430"/>
                    <a:pt x="3989" y="4097"/>
                    <a:pt x="3727" y="4001"/>
                  </a:cubicBezTo>
                  <a:lnTo>
                    <a:pt x="3203" y="3775"/>
                  </a:lnTo>
                  <a:lnTo>
                    <a:pt x="2834" y="3537"/>
                  </a:lnTo>
                  <a:lnTo>
                    <a:pt x="2834" y="3454"/>
                  </a:lnTo>
                  <a:cubicBezTo>
                    <a:pt x="3108" y="3299"/>
                    <a:pt x="3310" y="3037"/>
                    <a:pt x="3370" y="2727"/>
                  </a:cubicBezTo>
                  <a:cubicBezTo>
                    <a:pt x="3608" y="2680"/>
                    <a:pt x="3787" y="2465"/>
                    <a:pt x="3787" y="2215"/>
                  </a:cubicBezTo>
                  <a:cubicBezTo>
                    <a:pt x="3787" y="2084"/>
                    <a:pt x="3751" y="1965"/>
                    <a:pt x="3656" y="1870"/>
                  </a:cubicBezTo>
                  <a:lnTo>
                    <a:pt x="3656" y="1370"/>
                  </a:lnTo>
                  <a:cubicBezTo>
                    <a:pt x="3656" y="608"/>
                    <a:pt x="3048" y="1"/>
                    <a:pt x="22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740;p63"/>
            <p:cNvSpPr/>
            <p:nvPr/>
          </p:nvSpPr>
          <p:spPr>
            <a:xfrm>
              <a:off x="7170938" y="1533610"/>
              <a:ext cx="223206" cy="53852"/>
            </a:xfrm>
            <a:custGeom>
              <a:avLst/>
              <a:gdLst/>
              <a:ahLst/>
              <a:cxnLst/>
              <a:rect l="l" t="t" r="r" b="b"/>
              <a:pathLst>
                <a:path w="7013" h="1692" extrusionOk="0">
                  <a:moveTo>
                    <a:pt x="3512" y="0"/>
                  </a:moveTo>
                  <a:cubicBezTo>
                    <a:pt x="2227" y="0"/>
                    <a:pt x="1000" y="477"/>
                    <a:pt x="72" y="1358"/>
                  </a:cubicBezTo>
                  <a:cubicBezTo>
                    <a:pt x="12" y="1405"/>
                    <a:pt x="0" y="1512"/>
                    <a:pt x="72" y="1572"/>
                  </a:cubicBezTo>
                  <a:cubicBezTo>
                    <a:pt x="92" y="1625"/>
                    <a:pt x="130" y="1649"/>
                    <a:pt x="171" y="1649"/>
                  </a:cubicBezTo>
                  <a:cubicBezTo>
                    <a:pt x="203" y="1649"/>
                    <a:pt x="236" y="1634"/>
                    <a:pt x="262" y="1608"/>
                  </a:cubicBezTo>
                  <a:cubicBezTo>
                    <a:pt x="1143" y="786"/>
                    <a:pt x="2286" y="322"/>
                    <a:pt x="3501" y="322"/>
                  </a:cubicBezTo>
                  <a:cubicBezTo>
                    <a:pt x="4584" y="322"/>
                    <a:pt x="5608" y="691"/>
                    <a:pt x="6453" y="1370"/>
                  </a:cubicBezTo>
                  <a:lnTo>
                    <a:pt x="6203" y="1370"/>
                  </a:lnTo>
                  <a:cubicBezTo>
                    <a:pt x="6120" y="1370"/>
                    <a:pt x="6037" y="1441"/>
                    <a:pt x="6037" y="1536"/>
                  </a:cubicBezTo>
                  <a:cubicBezTo>
                    <a:pt x="6037" y="1620"/>
                    <a:pt x="6120" y="1691"/>
                    <a:pt x="6203" y="1691"/>
                  </a:cubicBezTo>
                  <a:lnTo>
                    <a:pt x="6846" y="1691"/>
                  </a:lnTo>
                  <a:cubicBezTo>
                    <a:pt x="6930" y="1691"/>
                    <a:pt x="7013" y="1620"/>
                    <a:pt x="7013" y="1536"/>
                  </a:cubicBezTo>
                  <a:lnTo>
                    <a:pt x="7013" y="953"/>
                  </a:lnTo>
                  <a:cubicBezTo>
                    <a:pt x="7013" y="858"/>
                    <a:pt x="6930" y="786"/>
                    <a:pt x="6846" y="786"/>
                  </a:cubicBezTo>
                  <a:cubicBezTo>
                    <a:pt x="6751" y="786"/>
                    <a:pt x="6680" y="858"/>
                    <a:pt x="6680" y="953"/>
                  </a:cubicBezTo>
                  <a:lnTo>
                    <a:pt x="6680" y="1131"/>
                  </a:lnTo>
                  <a:cubicBezTo>
                    <a:pt x="5787" y="405"/>
                    <a:pt x="4667" y="0"/>
                    <a:pt x="351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741;p63"/>
            <p:cNvSpPr/>
            <p:nvPr/>
          </p:nvSpPr>
          <p:spPr>
            <a:xfrm>
              <a:off x="7175107" y="1804558"/>
              <a:ext cx="215249" cy="50415"/>
            </a:xfrm>
            <a:custGeom>
              <a:avLst/>
              <a:gdLst/>
              <a:ahLst/>
              <a:cxnLst/>
              <a:rect l="l" t="t" r="r" b="b"/>
              <a:pathLst>
                <a:path w="6763" h="1584" extrusionOk="0">
                  <a:moveTo>
                    <a:pt x="167" y="0"/>
                  </a:moveTo>
                  <a:cubicBezTo>
                    <a:pt x="72" y="0"/>
                    <a:pt x="0" y="72"/>
                    <a:pt x="0" y="167"/>
                  </a:cubicBezTo>
                  <a:lnTo>
                    <a:pt x="0" y="738"/>
                  </a:lnTo>
                  <a:cubicBezTo>
                    <a:pt x="0" y="834"/>
                    <a:pt x="72" y="905"/>
                    <a:pt x="167" y="905"/>
                  </a:cubicBezTo>
                  <a:cubicBezTo>
                    <a:pt x="250" y="905"/>
                    <a:pt x="333" y="834"/>
                    <a:pt x="333" y="738"/>
                  </a:cubicBezTo>
                  <a:lnTo>
                    <a:pt x="333" y="560"/>
                  </a:lnTo>
                  <a:cubicBezTo>
                    <a:pt x="1203" y="1215"/>
                    <a:pt x="2262" y="1584"/>
                    <a:pt x="3381" y="1584"/>
                  </a:cubicBezTo>
                  <a:cubicBezTo>
                    <a:pt x="4596" y="1584"/>
                    <a:pt x="5775" y="1143"/>
                    <a:pt x="6680" y="357"/>
                  </a:cubicBezTo>
                  <a:cubicBezTo>
                    <a:pt x="6739" y="298"/>
                    <a:pt x="6763" y="191"/>
                    <a:pt x="6691" y="131"/>
                  </a:cubicBezTo>
                  <a:cubicBezTo>
                    <a:pt x="6652" y="92"/>
                    <a:pt x="6609" y="74"/>
                    <a:pt x="6567" y="74"/>
                  </a:cubicBezTo>
                  <a:cubicBezTo>
                    <a:pt x="6532" y="74"/>
                    <a:pt x="6497" y="86"/>
                    <a:pt x="6465" y="107"/>
                  </a:cubicBezTo>
                  <a:cubicBezTo>
                    <a:pt x="5596" y="846"/>
                    <a:pt x="4501" y="1262"/>
                    <a:pt x="3370" y="1262"/>
                  </a:cubicBezTo>
                  <a:cubicBezTo>
                    <a:pt x="2334" y="1262"/>
                    <a:pt x="1346" y="941"/>
                    <a:pt x="536" y="322"/>
                  </a:cubicBezTo>
                  <a:lnTo>
                    <a:pt x="810" y="322"/>
                  </a:lnTo>
                  <a:cubicBezTo>
                    <a:pt x="893" y="322"/>
                    <a:pt x="965" y="250"/>
                    <a:pt x="965" y="167"/>
                  </a:cubicBezTo>
                  <a:cubicBezTo>
                    <a:pt x="965" y="72"/>
                    <a:pt x="893" y="0"/>
                    <a:pt x="81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742;p63"/>
            <p:cNvSpPr/>
            <p:nvPr/>
          </p:nvSpPr>
          <p:spPr>
            <a:xfrm>
              <a:off x="7300539" y="1600289"/>
              <a:ext cx="142492" cy="191793"/>
            </a:xfrm>
            <a:custGeom>
              <a:avLst/>
              <a:gdLst/>
              <a:ahLst/>
              <a:cxnLst/>
              <a:rect l="l" t="t" r="r" b="b"/>
              <a:pathLst>
                <a:path w="4477" h="6026" extrusionOk="0">
                  <a:moveTo>
                    <a:pt x="2358" y="275"/>
                  </a:moveTo>
                  <a:cubicBezTo>
                    <a:pt x="2941" y="275"/>
                    <a:pt x="3417" y="751"/>
                    <a:pt x="3417" y="1322"/>
                  </a:cubicBezTo>
                  <a:lnTo>
                    <a:pt x="3417" y="1608"/>
                  </a:lnTo>
                  <a:lnTo>
                    <a:pt x="3381" y="1608"/>
                  </a:lnTo>
                  <a:cubicBezTo>
                    <a:pt x="3060" y="1537"/>
                    <a:pt x="2953" y="1108"/>
                    <a:pt x="2953" y="1108"/>
                  </a:cubicBezTo>
                  <a:cubicBezTo>
                    <a:pt x="2941" y="1049"/>
                    <a:pt x="2893" y="1001"/>
                    <a:pt x="2834" y="989"/>
                  </a:cubicBezTo>
                  <a:cubicBezTo>
                    <a:pt x="2821" y="984"/>
                    <a:pt x="2808" y="981"/>
                    <a:pt x="2795" y="981"/>
                  </a:cubicBezTo>
                  <a:cubicBezTo>
                    <a:pt x="2749" y="981"/>
                    <a:pt x="2704" y="1011"/>
                    <a:pt x="2667" y="1049"/>
                  </a:cubicBezTo>
                  <a:cubicBezTo>
                    <a:pt x="2167" y="1608"/>
                    <a:pt x="1274" y="1608"/>
                    <a:pt x="1250" y="1608"/>
                  </a:cubicBezTo>
                  <a:lnTo>
                    <a:pt x="1191" y="1608"/>
                  </a:lnTo>
                  <a:lnTo>
                    <a:pt x="1191" y="1322"/>
                  </a:lnTo>
                  <a:cubicBezTo>
                    <a:pt x="1191" y="751"/>
                    <a:pt x="1667" y="275"/>
                    <a:pt x="2250" y="275"/>
                  </a:cubicBezTo>
                  <a:close/>
                  <a:moveTo>
                    <a:pt x="1107" y="2049"/>
                  </a:moveTo>
                  <a:lnTo>
                    <a:pt x="1107" y="2382"/>
                  </a:lnTo>
                  <a:cubicBezTo>
                    <a:pt x="1060" y="2358"/>
                    <a:pt x="1012" y="2287"/>
                    <a:pt x="1012" y="2215"/>
                  </a:cubicBezTo>
                  <a:cubicBezTo>
                    <a:pt x="1012" y="2144"/>
                    <a:pt x="1048" y="2084"/>
                    <a:pt x="1107" y="2049"/>
                  </a:cubicBezTo>
                  <a:close/>
                  <a:moveTo>
                    <a:pt x="3393" y="2061"/>
                  </a:moveTo>
                  <a:cubicBezTo>
                    <a:pt x="3441" y="2084"/>
                    <a:pt x="3489" y="2144"/>
                    <a:pt x="3489" y="2215"/>
                  </a:cubicBezTo>
                  <a:cubicBezTo>
                    <a:pt x="3489" y="2299"/>
                    <a:pt x="3453" y="2358"/>
                    <a:pt x="3393" y="2382"/>
                  </a:cubicBezTo>
                  <a:lnTo>
                    <a:pt x="3393" y="2061"/>
                  </a:lnTo>
                  <a:close/>
                  <a:moveTo>
                    <a:pt x="2643" y="1442"/>
                  </a:moveTo>
                  <a:cubicBezTo>
                    <a:pt x="2727" y="1608"/>
                    <a:pt x="2858" y="1787"/>
                    <a:pt x="3084" y="1894"/>
                  </a:cubicBezTo>
                  <a:lnTo>
                    <a:pt x="3084" y="2537"/>
                  </a:lnTo>
                  <a:cubicBezTo>
                    <a:pt x="3084" y="2930"/>
                    <a:pt x="2762" y="3263"/>
                    <a:pt x="2358" y="3263"/>
                  </a:cubicBezTo>
                  <a:lnTo>
                    <a:pt x="2167" y="3263"/>
                  </a:lnTo>
                  <a:cubicBezTo>
                    <a:pt x="1750" y="3263"/>
                    <a:pt x="1417" y="2930"/>
                    <a:pt x="1417" y="2537"/>
                  </a:cubicBezTo>
                  <a:lnTo>
                    <a:pt x="1417" y="1918"/>
                  </a:lnTo>
                  <a:cubicBezTo>
                    <a:pt x="1691" y="1894"/>
                    <a:pt x="2238" y="1799"/>
                    <a:pt x="2643" y="1442"/>
                  </a:cubicBezTo>
                  <a:close/>
                  <a:moveTo>
                    <a:pt x="2548" y="3573"/>
                  </a:moveTo>
                  <a:lnTo>
                    <a:pt x="2548" y="3775"/>
                  </a:lnTo>
                  <a:lnTo>
                    <a:pt x="2250" y="4073"/>
                  </a:lnTo>
                  <a:lnTo>
                    <a:pt x="1965" y="3811"/>
                  </a:lnTo>
                  <a:lnTo>
                    <a:pt x="1965" y="3632"/>
                  </a:lnTo>
                  <a:lnTo>
                    <a:pt x="1965" y="3573"/>
                  </a:lnTo>
                  <a:cubicBezTo>
                    <a:pt x="2024" y="3585"/>
                    <a:pt x="2084" y="3585"/>
                    <a:pt x="2155" y="3585"/>
                  </a:cubicBezTo>
                  <a:lnTo>
                    <a:pt x="2358" y="3585"/>
                  </a:lnTo>
                  <a:cubicBezTo>
                    <a:pt x="2417" y="3585"/>
                    <a:pt x="2477" y="3585"/>
                    <a:pt x="2548" y="3573"/>
                  </a:cubicBezTo>
                  <a:close/>
                  <a:moveTo>
                    <a:pt x="1667" y="3918"/>
                  </a:moveTo>
                  <a:cubicBezTo>
                    <a:pt x="1667" y="3942"/>
                    <a:pt x="1679" y="3954"/>
                    <a:pt x="1715" y="3989"/>
                  </a:cubicBezTo>
                  <a:lnTo>
                    <a:pt x="2024" y="4287"/>
                  </a:lnTo>
                  <a:lnTo>
                    <a:pt x="1774" y="4454"/>
                  </a:lnTo>
                  <a:lnTo>
                    <a:pt x="1548" y="3989"/>
                  </a:lnTo>
                  <a:lnTo>
                    <a:pt x="1667" y="3918"/>
                  </a:lnTo>
                  <a:close/>
                  <a:moveTo>
                    <a:pt x="2834" y="3918"/>
                  </a:moveTo>
                  <a:lnTo>
                    <a:pt x="2941" y="3989"/>
                  </a:lnTo>
                  <a:lnTo>
                    <a:pt x="2715" y="4454"/>
                  </a:lnTo>
                  <a:lnTo>
                    <a:pt x="2655" y="4406"/>
                  </a:lnTo>
                  <a:lnTo>
                    <a:pt x="2477" y="4275"/>
                  </a:lnTo>
                  <a:lnTo>
                    <a:pt x="2798" y="3942"/>
                  </a:lnTo>
                  <a:lnTo>
                    <a:pt x="2834" y="3918"/>
                  </a:lnTo>
                  <a:close/>
                  <a:moveTo>
                    <a:pt x="2238" y="4501"/>
                  </a:moveTo>
                  <a:lnTo>
                    <a:pt x="2369" y="4585"/>
                  </a:lnTo>
                  <a:lnTo>
                    <a:pt x="2322" y="4692"/>
                  </a:lnTo>
                  <a:lnTo>
                    <a:pt x="2167" y="4692"/>
                  </a:lnTo>
                  <a:lnTo>
                    <a:pt x="2119" y="4585"/>
                  </a:lnTo>
                  <a:lnTo>
                    <a:pt x="2238" y="4501"/>
                  </a:lnTo>
                  <a:close/>
                  <a:moveTo>
                    <a:pt x="1846" y="4799"/>
                  </a:moveTo>
                  <a:lnTo>
                    <a:pt x="1893" y="4894"/>
                  </a:lnTo>
                  <a:lnTo>
                    <a:pt x="1846" y="5156"/>
                  </a:lnTo>
                  <a:lnTo>
                    <a:pt x="1762" y="4835"/>
                  </a:lnTo>
                  <a:cubicBezTo>
                    <a:pt x="1774" y="4835"/>
                    <a:pt x="1786" y="4823"/>
                    <a:pt x="1810" y="4823"/>
                  </a:cubicBezTo>
                  <a:lnTo>
                    <a:pt x="1846" y="4799"/>
                  </a:lnTo>
                  <a:close/>
                  <a:moveTo>
                    <a:pt x="2643" y="4799"/>
                  </a:moveTo>
                  <a:lnTo>
                    <a:pt x="2679" y="4823"/>
                  </a:lnTo>
                  <a:cubicBezTo>
                    <a:pt x="2703" y="4835"/>
                    <a:pt x="2715" y="4835"/>
                    <a:pt x="2739" y="4847"/>
                  </a:cubicBezTo>
                  <a:lnTo>
                    <a:pt x="2655" y="5156"/>
                  </a:lnTo>
                  <a:lnTo>
                    <a:pt x="2608" y="4882"/>
                  </a:lnTo>
                  <a:lnTo>
                    <a:pt x="2643" y="4799"/>
                  </a:lnTo>
                  <a:close/>
                  <a:moveTo>
                    <a:pt x="2322" y="5037"/>
                  </a:moveTo>
                  <a:lnTo>
                    <a:pt x="2441" y="5728"/>
                  </a:lnTo>
                  <a:lnTo>
                    <a:pt x="2084" y="5728"/>
                  </a:lnTo>
                  <a:lnTo>
                    <a:pt x="2203" y="5037"/>
                  </a:lnTo>
                  <a:close/>
                  <a:moveTo>
                    <a:pt x="3262" y="4156"/>
                  </a:moveTo>
                  <a:lnTo>
                    <a:pt x="3620" y="4299"/>
                  </a:lnTo>
                  <a:lnTo>
                    <a:pt x="3631" y="4299"/>
                  </a:lnTo>
                  <a:cubicBezTo>
                    <a:pt x="3655" y="4323"/>
                    <a:pt x="4155" y="4501"/>
                    <a:pt x="4155" y="5121"/>
                  </a:cubicBezTo>
                  <a:lnTo>
                    <a:pt x="4155" y="5728"/>
                  </a:lnTo>
                  <a:lnTo>
                    <a:pt x="3739" y="5728"/>
                  </a:lnTo>
                  <a:lnTo>
                    <a:pt x="3739" y="5097"/>
                  </a:lnTo>
                  <a:cubicBezTo>
                    <a:pt x="3739" y="5001"/>
                    <a:pt x="3667" y="4930"/>
                    <a:pt x="3572" y="4930"/>
                  </a:cubicBezTo>
                  <a:cubicBezTo>
                    <a:pt x="3489" y="4930"/>
                    <a:pt x="3417" y="5001"/>
                    <a:pt x="3417" y="5097"/>
                  </a:cubicBezTo>
                  <a:lnTo>
                    <a:pt x="3417" y="5728"/>
                  </a:lnTo>
                  <a:lnTo>
                    <a:pt x="2822" y="5728"/>
                  </a:lnTo>
                  <a:lnTo>
                    <a:pt x="3262" y="4156"/>
                  </a:lnTo>
                  <a:close/>
                  <a:moveTo>
                    <a:pt x="2191" y="1"/>
                  </a:moveTo>
                  <a:cubicBezTo>
                    <a:pt x="1429" y="1"/>
                    <a:pt x="822" y="608"/>
                    <a:pt x="822" y="1370"/>
                  </a:cubicBezTo>
                  <a:lnTo>
                    <a:pt x="822" y="1870"/>
                  </a:lnTo>
                  <a:cubicBezTo>
                    <a:pt x="750" y="1965"/>
                    <a:pt x="691" y="2084"/>
                    <a:pt x="691" y="2215"/>
                  </a:cubicBezTo>
                  <a:cubicBezTo>
                    <a:pt x="691" y="2465"/>
                    <a:pt x="869" y="2680"/>
                    <a:pt x="1107" y="2727"/>
                  </a:cubicBezTo>
                  <a:cubicBezTo>
                    <a:pt x="1167" y="3037"/>
                    <a:pt x="1357" y="3299"/>
                    <a:pt x="1643" y="3454"/>
                  </a:cubicBezTo>
                  <a:lnTo>
                    <a:pt x="1643" y="3525"/>
                  </a:lnTo>
                  <a:lnTo>
                    <a:pt x="1286" y="3763"/>
                  </a:lnTo>
                  <a:lnTo>
                    <a:pt x="1262" y="3763"/>
                  </a:lnTo>
                  <a:lnTo>
                    <a:pt x="726" y="3989"/>
                  </a:lnTo>
                  <a:cubicBezTo>
                    <a:pt x="476" y="4073"/>
                    <a:pt x="0" y="4418"/>
                    <a:pt x="0" y="5109"/>
                  </a:cubicBezTo>
                  <a:lnTo>
                    <a:pt x="0" y="5859"/>
                  </a:lnTo>
                  <a:cubicBezTo>
                    <a:pt x="0" y="5954"/>
                    <a:pt x="72" y="6025"/>
                    <a:pt x="167" y="6025"/>
                  </a:cubicBezTo>
                  <a:lnTo>
                    <a:pt x="1203" y="6025"/>
                  </a:lnTo>
                  <a:cubicBezTo>
                    <a:pt x="1298" y="6025"/>
                    <a:pt x="1369" y="5954"/>
                    <a:pt x="1369" y="5859"/>
                  </a:cubicBezTo>
                  <a:cubicBezTo>
                    <a:pt x="1369" y="5775"/>
                    <a:pt x="1298" y="5704"/>
                    <a:pt x="1203" y="5704"/>
                  </a:cubicBezTo>
                  <a:lnTo>
                    <a:pt x="1060" y="5704"/>
                  </a:lnTo>
                  <a:lnTo>
                    <a:pt x="1060" y="5061"/>
                  </a:lnTo>
                  <a:cubicBezTo>
                    <a:pt x="1060" y="4966"/>
                    <a:pt x="988" y="4894"/>
                    <a:pt x="893" y="4894"/>
                  </a:cubicBezTo>
                  <a:cubicBezTo>
                    <a:pt x="810" y="4894"/>
                    <a:pt x="726" y="4966"/>
                    <a:pt x="726" y="5061"/>
                  </a:cubicBezTo>
                  <a:lnTo>
                    <a:pt x="726" y="5704"/>
                  </a:lnTo>
                  <a:lnTo>
                    <a:pt x="310" y="5704"/>
                  </a:lnTo>
                  <a:lnTo>
                    <a:pt x="310" y="5085"/>
                  </a:lnTo>
                  <a:cubicBezTo>
                    <a:pt x="310" y="4454"/>
                    <a:pt x="810" y="4275"/>
                    <a:pt x="834" y="4275"/>
                  </a:cubicBezTo>
                  <a:lnTo>
                    <a:pt x="845" y="4275"/>
                  </a:lnTo>
                  <a:lnTo>
                    <a:pt x="1238" y="4109"/>
                  </a:lnTo>
                  <a:lnTo>
                    <a:pt x="1679" y="5704"/>
                  </a:lnTo>
                  <a:cubicBezTo>
                    <a:pt x="1607" y="5716"/>
                    <a:pt x="1560" y="5775"/>
                    <a:pt x="1560" y="5847"/>
                  </a:cubicBezTo>
                  <a:cubicBezTo>
                    <a:pt x="1560" y="5942"/>
                    <a:pt x="1643" y="6013"/>
                    <a:pt x="1726" y="6013"/>
                  </a:cubicBezTo>
                  <a:lnTo>
                    <a:pt x="4322" y="6013"/>
                  </a:lnTo>
                  <a:cubicBezTo>
                    <a:pt x="4405" y="6013"/>
                    <a:pt x="4477" y="5942"/>
                    <a:pt x="4477" y="5847"/>
                  </a:cubicBezTo>
                  <a:lnTo>
                    <a:pt x="4477" y="5085"/>
                  </a:lnTo>
                  <a:cubicBezTo>
                    <a:pt x="4465" y="4442"/>
                    <a:pt x="3989" y="4097"/>
                    <a:pt x="3739" y="4001"/>
                  </a:cubicBezTo>
                  <a:lnTo>
                    <a:pt x="3203" y="3775"/>
                  </a:lnTo>
                  <a:lnTo>
                    <a:pt x="2846" y="3537"/>
                  </a:lnTo>
                  <a:lnTo>
                    <a:pt x="2846" y="3454"/>
                  </a:lnTo>
                  <a:cubicBezTo>
                    <a:pt x="3120" y="3299"/>
                    <a:pt x="3322" y="3037"/>
                    <a:pt x="3381" y="2727"/>
                  </a:cubicBezTo>
                  <a:cubicBezTo>
                    <a:pt x="3620" y="2680"/>
                    <a:pt x="3798" y="2465"/>
                    <a:pt x="3798" y="2215"/>
                  </a:cubicBezTo>
                  <a:cubicBezTo>
                    <a:pt x="3798" y="2084"/>
                    <a:pt x="3751" y="1965"/>
                    <a:pt x="3667" y="1870"/>
                  </a:cubicBezTo>
                  <a:lnTo>
                    <a:pt x="3667" y="1370"/>
                  </a:lnTo>
                  <a:cubicBezTo>
                    <a:pt x="3667" y="608"/>
                    <a:pt x="3048" y="1"/>
                    <a:pt x="22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9769;p63"/>
          <p:cNvGrpSpPr/>
          <p:nvPr/>
        </p:nvGrpSpPr>
        <p:grpSpPr>
          <a:xfrm>
            <a:off x="695933" y="3605908"/>
            <a:ext cx="753276" cy="590829"/>
            <a:chOff x="6671087" y="2009304"/>
            <a:chExt cx="332757" cy="281833"/>
          </a:xfrm>
        </p:grpSpPr>
        <p:sp>
          <p:nvSpPr>
            <p:cNvPr id="14" name="Google Shape;9770;p63"/>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771;p63"/>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0448;p64"/>
          <p:cNvGrpSpPr/>
          <p:nvPr/>
        </p:nvGrpSpPr>
        <p:grpSpPr>
          <a:xfrm>
            <a:off x="10901045" y="1614177"/>
            <a:ext cx="852715" cy="828334"/>
            <a:chOff x="3566383" y="3763338"/>
            <a:chExt cx="352345" cy="389053"/>
          </a:xfrm>
        </p:grpSpPr>
        <p:sp>
          <p:nvSpPr>
            <p:cNvPr id="17" name="Google Shape;10449;p64"/>
            <p:cNvSpPr/>
            <p:nvPr/>
          </p:nvSpPr>
          <p:spPr>
            <a:xfrm>
              <a:off x="3665841" y="3763338"/>
              <a:ext cx="143352" cy="173543"/>
            </a:xfrm>
            <a:custGeom>
              <a:avLst/>
              <a:gdLst/>
              <a:ahLst/>
              <a:cxnLst/>
              <a:rect l="l" t="t" r="r" b="b"/>
              <a:pathLst>
                <a:path w="4525" h="5478" extrusionOk="0">
                  <a:moveTo>
                    <a:pt x="2251" y="1"/>
                  </a:moveTo>
                  <a:cubicBezTo>
                    <a:pt x="1691" y="1"/>
                    <a:pt x="1179" y="191"/>
                    <a:pt x="774" y="549"/>
                  </a:cubicBezTo>
                  <a:cubicBezTo>
                    <a:pt x="370" y="906"/>
                    <a:pt x="108" y="1382"/>
                    <a:pt x="12" y="1918"/>
                  </a:cubicBezTo>
                  <a:cubicBezTo>
                    <a:pt x="0" y="2013"/>
                    <a:pt x="60" y="2096"/>
                    <a:pt x="143" y="2120"/>
                  </a:cubicBezTo>
                  <a:cubicBezTo>
                    <a:pt x="151" y="2121"/>
                    <a:pt x="159" y="2122"/>
                    <a:pt x="167" y="2122"/>
                  </a:cubicBezTo>
                  <a:cubicBezTo>
                    <a:pt x="252" y="2122"/>
                    <a:pt x="324" y="2064"/>
                    <a:pt x="346" y="1977"/>
                  </a:cubicBezTo>
                  <a:cubicBezTo>
                    <a:pt x="477" y="1049"/>
                    <a:pt x="1286" y="346"/>
                    <a:pt x="2239" y="346"/>
                  </a:cubicBezTo>
                  <a:cubicBezTo>
                    <a:pt x="3299" y="346"/>
                    <a:pt x="4168" y="1203"/>
                    <a:pt x="4168" y="2263"/>
                  </a:cubicBezTo>
                  <a:cubicBezTo>
                    <a:pt x="4168" y="3096"/>
                    <a:pt x="3632" y="3847"/>
                    <a:pt x="2822" y="4097"/>
                  </a:cubicBezTo>
                  <a:cubicBezTo>
                    <a:pt x="2775" y="4108"/>
                    <a:pt x="2751" y="4144"/>
                    <a:pt x="2739" y="4168"/>
                  </a:cubicBezTo>
                  <a:lnTo>
                    <a:pt x="2239" y="4990"/>
                  </a:lnTo>
                  <a:lnTo>
                    <a:pt x="1751" y="4168"/>
                  </a:lnTo>
                  <a:cubicBezTo>
                    <a:pt x="1739" y="4144"/>
                    <a:pt x="1691" y="4108"/>
                    <a:pt x="1667" y="4097"/>
                  </a:cubicBezTo>
                  <a:cubicBezTo>
                    <a:pt x="977" y="3870"/>
                    <a:pt x="477" y="3287"/>
                    <a:pt x="358" y="2573"/>
                  </a:cubicBezTo>
                  <a:cubicBezTo>
                    <a:pt x="347" y="2496"/>
                    <a:pt x="266" y="2440"/>
                    <a:pt x="189" y="2440"/>
                  </a:cubicBezTo>
                  <a:cubicBezTo>
                    <a:pt x="182" y="2440"/>
                    <a:pt x="174" y="2441"/>
                    <a:pt x="167" y="2442"/>
                  </a:cubicBezTo>
                  <a:cubicBezTo>
                    <a:pt x="72" y="2454"/>
                    <a:pt x="12" y="2549"/>
                    <a:pt x="24" y="2632"/>
                  </a:cubicBezTo>
                  <a:cubicBezTo>
                    <a:pt x="108" y="3049"/>
                    <a:pt x="286" y="3418"/>
                    <a:pt x="548" y="3739"/>
                  </a:cubicBezTo>
                  <a:cubicBezTo>
                    <a:pt x="798" y="4037"/>
                    <a:pt x="1132" y="4251"/>
                    <a:pt x="1501" y="4394"/>
                  </a:cubicBezTo>
                  <a:lnTo>
                    <a:pt x="2108" y="5406"/>
                  </a:lnTo>
                  <a:cubicBezTo>
                    <a:pt x="2144" y="5442"/>
                    <a:pt x="2203" y="5478"/>
                    <a:pt x="2263" y="5478"/>
                  </a:cubicBezTo>
                  <a:cubicBezTo>
                    <a:pt x="2322" y="5478"/>
                    <a:pt x="2382" y="5442"/>
                    <a:pt x="2406" y="5406"/>
                  </a:cubicBezTo>
                  <a:lnTo>
                    <a:pt x="3025" y="4394"/>
                  </a:lnTo>
                  <a:cubicBezTo>
                    <a:pt x="3930" y="4073"/>
                    <a:pt x="4525" y="3227"/>
                    <a:pt x="4525" y="2263"/>
                  </a:cubicBezTo>
                  <a:cubicBezTo>
                    <a:pt x="4489" y="1013"/>
                    <a:pt x="3477" y="1"/>
                    <a:pt x="225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450;p64"/>
            <p:cNvSpPr/>
            <p:nvPr/>
          </p:nvSpPr>
          <p:spPr>
            <a:xfrm>
              <a:off x="3696761" y="3794099"/>
              <a:ext cx="82653" cy="78661"/>
            </a:xfrm>
            <a:custGeom>
              <a:avLst/>
              <a:gdLst/>
              <a:ahLst/>
              <a:cxnLst/>
              <a:rect l="l" t="t" r="r" b="b"/>
              <a:pathLst>
                <a:path w="2609" h="2483" extrusionOk="0">
                  <a:moveTo>
                    <a:pt x="1584" y="328"/>
                  </a:moveTo>
                  <a:cubicBezTo>
                    <a:pt x="1727" y="328"/>
                    <a:pt x="1882" y="387"/>
                    <a:pt x="2001" y="506"/>
                  </a:cubicBezTo>
                  <a:cubicBezTo>
                    <a:pt x="2239" y="732"/>
                    <a:pt x="2239" y="1102"/>
                    <a:pt x="2001" y="1340"/>
                  </a:cubicBezTo>
                  <a:cubicBezTo>
                    <a:pt x="1888" y="1453"/>
                    <a:pt x="1736" y="1509"/>
                    <a:pt x="1584" y="1509"/>
                  </a:cubicBezTo>
                  <a:cubicBezTo>
                    <a:pt x="1433" y="1509"/>
                    <a:pt x="1281" y="1453"/>
                    <a:pt x="1168" y="1340"/>
                  </a:cubicBezTo>
                  <a:cubicBezTo>
                    <a:pt x="941" y="1113"/>
                    <a:pt x="941" y="732"/>
                    <a:pt x="1168" y="506"/>
                  </a:cubicBezTo>
                  <a:cubicBezTo>
                    <a:pt x="1287" y="387"/>
                    <a:pt x="1430" y="328"/>
                    <a:pt x="1584" y="328"/>
                  </a:cubicBezTo>
                  <a:close/>
                  <a:moveTo>
                    <a:pt x="1584" y="0"/>
                  </a:moveTo>
                  <a:cubicBezTo>
                    <a:pt x="1346" y="0"/>
                    <a:pt x="1108" y="89"/>
                    <a:pt x="929" y="268"/>
                  </a:cubicBezTo>
                  <a:cubicBezTo>
                    <a:pt x="596" y="590"/>
                    <a:pt x="572" y="1090"/>
                    <a:pt x="822" y="1447"/>
                  </a:cubicBezTo>
                  <a:lnTo>
                    <a:pt x="60" y="2197"/>
                  </a:lnTo>
                  <a:cubicBezTo>
                    <a:pt x="1" y="2256"/>
                    <a:pt x="1" y="2375"/>
                    <a:pt x="60" y="2435"/>
                  </a:cubicBezTo>
                  <a:cubicBezTo>
                    <a:pt x="96" y="2471"/>
                    <a:pt x="144" y="2483"/>
                    <a:pt x="179" y="2483"/>
                  </a:cubicBezTo>
                  <a:cubicBezTo>
                    <a:pt x="227" y="2483"/>
                    <a:pt x="275" y="2471"/>
                    <a:pt x="298" y="2435"/>
                  </a:cubicBezTo>
                  <a:lnTo>
                    <a:pt x="1060" y="1685"/>
                  </a:lnTo>
                  <a:cubicBezTo>
                    <a:pt x="1227" y="1780"/>
                    <a:pt x="1406" y="1840"/>
                    <a:pt x="1584" y="1840"/>
                  </a:cubicBezTo>
                  <a:cubicBezTo>
                    <a:pt x="1822" y="1840"/>
                    <a:pt x="2061" y="1756"/>
                    <a:pt x="2239" y="1578"/>
                  </a:cubicBezTo>
                  <a:cubicBezTo>
                    <a:pt x="2608" y="1209"/>
                    <a:pt x="2608" y="625"/>
                    <a:pt x="2239" y="268"/>
                  </a:cubicBezTo>
                  <a:cubicBezTo>
                    <a:pt x="2061" y="89"/>
                    <a:pt x="1822" y="0"/>
                    <a:pt x="15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451;p64"/>
            <p:cNvSpPr/>
            <p:nvPr/>
          </p:nvSpPr>
          <p:spPr>
            <a:xfrm>
              <a:off x="3566383" y="3941972"/>
              <a:ext cx="352345" cy="210419"/>
            </a:xfrm>
            <a:custGeom>
              <a:avLst/>
              <a:gdLst/>
              <a:ahLst/>
              <a:cxnLst/>
              <a:rect l="l" t="t" r="r" b="b"/>
              <a:pathLst>
                <a:path w="11122" h="6642" extrusionOk="0">
                  <a:moveTo>
                    <a:pt x="3037" y="391"/>
                  </a:moveTo>
                  <a:lnTo>
                    <a:pt x="5394" y="1176"/>
                  </a:lnTo>
                  <a:lnTo>
                    <a:pt x="5394" y="1296"/>
                  </a:lnTo>
                  <a:lnTo>
                    <a:pt x="3037" y="510"/>
                  </a:lnTo>
                  <a:lnTo>
                    <a:pt x="3037" y="391"/>
                  </a:lnTo>
                  <a:close/>
                  <a:moveTo>
                    <a:pt x="8085" y="391"/>
                  </a:moveTo>
                  <a:lnTo>
                    <a:pt x="8085" y="510"/>
                  </a:lnTo>
                  <a:lnTo>
                    <a:pt x="5728" y="1296"/>
                  </a:lnTo>
                  <a:lnTo>
                    <a:pt x="5728" y="1176"/>
                  </a:lnTo>
                  <a:lnTo>
                    <a:pt x="8085" y="391"/>
                  </a:lnTo>
                  <a:close/>
                  <a:moveTo>
                    <a:pt x="2691" y="855"/>
                  </a:moveTo>
                  <a:lnTo>
                    <a:pt x="2691" y="4975"/>
                  </a:lnTo>
                  <a:lnTo>
                    <a:pt x="2680" y="4975"/>
                  </a:lnTo>
                  <a:lnTo>
                    <a:pt x="786" y="5594"/>
                  </a:lnTo>
                  <a:lnTo>
                    <a:pt x="786" y="1486"/>
                  </a:lnTo>
                  <a:lnTo>
                    <a:pt x="2691" y="855"/>
                  </a:lnTo>
                  <a:close/>
                  <a:moveTo>
                    <a:pt x="8085" y="867"/>
                  </a:moveTo>
                  <a:lnTo>
                    <a:pt x="8085" y="4975"/>
                  </a:lnTo>
                  <a:lnTo>
                    <a:pt x="8049" y="4975"/>
                  </a:lnTo>
                  <a:lnTo>
                    <a:pt x="5728" y="5748"/>
                  </a:lnTo>
                  <a:lnTo>
                    <a:pt x="5728" y="1641"/>
                  </a:lnTo>
                  <a:lnTo>
                    <a:pt x="5763" y="1641"/>
                  </a:lnTo>
                  <a:lnTo>
                    <a:pt x="8085" y="867"/>
                  </a:lnTo>
                  <a:close/>
                  <a:moveTo>
                    <a:pt x="3037" y="879"/>
                  </a:moveTo>
                  <a:lnTo>
                    <a:pt x="5358" y="1653"/>
                  </a:lnTo>
                  <a:lnTo>
                    <a:pt x="5394" y="1653"/>
                  </a:lnTo>
                  <a:lnTo>
                    <a:pt x="5394" y="5760"/>
                  </a:lnTo>
                  <a:lnTo>
                    <a:pt x="3072" y="4986"/>
                  </a:lnTo>
                  <a:lnTo>
                    <a:pt x="3037" y="4986"/>
                  </a:lnTo>
                  <a:lnTo>
                    <a:pt x="3037" y="879"/>
                  </a:lnTo>
                  <a:close/>
                  <a:moveTo>
                    <a:pt x="3037" y="5320"/>
                  </a:moveTo>
                  <a:lnTo>
                    <a:pt x="5394" y="6106"/>
                  </a:lnTo>
                  <a:lnTo>
                    <a:pt x="5394" y="6225"/>
                  </a:lnTo>
                  <a:lnTo>
                    <a:pt x="3037" y="5439"/>
                  </a:lnTo>
                  <a:lnTo>
                    <a:pt x="3037" y="5320"/>
                  </a:lnTo>
                  <a:close/>
                  <a:moveTo>
                    <a:pt x="8085" y="5320"/>
                  </a:moveTo>
                  <a:lnTo>
                    <a:pt x="8085" y="5439"/>
                  </a:lnTo>
                  <a:lnTo>
                    <a:pt x="5728" y="6225"/>
                  </a:lnTo>
                  <a:lnTo>
                    <a:pt x="5728" y="6106"/>
                  </a:lnTo>
                  <a:lnTo>
                    <a:pt x="8085" y="5320"/>
                  </a:lnTo>
                  <a:close/>
                  <a:moveTo>
                    <a:pt x="2715" y="414"/>
                  </a:moveTo>
                  <a:lnTo>
                    <a:pt x="2715" y="510"/>
                  </a:lnTo>
                  <a:lnTo>
                    <a:pt x="584" y="1224"/>
                  </a:lnTo>
                  <a:cubicBezTo>
                    <a:pt x="513" y="1248"/>
                    <a:pt x="465" y="1307"/>
                    <a:pt x="465" y="1391"/>
                  </a:cubicBezTo>
                  <a:lnTo>
                    <a:pt x="465" y="5856"/>
                  </a:lnTo>
                  <a:cubicBezTo>
                    <a:pt x="465" y="5915"/>
                    <a:pt x="489" y="5951"/>
                    <a:pt x="536" y="5987"/>
                  </a:cubicBezTo>
                  <a:cubicBezTo>
                    <a:pt x="571" y="6004"/>
                    <a:pt x="613" y="6015"/>
                    <a:pt x="651" y="6015"/>
                  </a:cubicBezTo>
                  <a:cubicBezTo>
                    <a:pt x="665" y="6015"/>
                    <a:pt x="678" y="6014"/>
                    <a:pt x="691" y="6010"/>
                  </a:cubicBezTo>
                  <a:lnTo>
                    <a:pt x="2715" y="5344"/>
                  </a:lnTo>
                  <a:lnTo>
                    <a:pt x="2715" y="5463"/>
                  </a:lnTo>
                  <a:lnTo>
                    <a:pt x="358" y="6249"/>
                  </a:lnTo>
                  <a:lnTo>
                    <a:pt x="358" y="1200"/>
                  </a:lnTo>
                  <a:lnTo>
                    <a:pt x="2715" y="414"/>
                  </a:lnTo>
                  <a:close/>
                  <a:moveTo>
                    <a:pt x="2864" y="1"/>
                  </a:moveTo>
                  <a:cubicBezTo>
                    <a:pt x="2846" y="1"/>
                    <a:pt x="2828" y="4"/>
                    <a:pt x="2811" y="10"/>
                  </a:cubicBezTo>
                  <a:lnTo>
                    <a:pt x="120" y="903"/>
                  </a:lnTo>
                  <a:cubicBezTo>
                    <a:pt x="48" y="938"/>
                    <a:pt x="1" y="998"/>
                    <a:pt x="1" y="1069"/>
                  </a:cubicBezTo>
                  <a:lnTo>
                    <a:pt x="1" y="6475"/>
                  </a:lnTo>
                  <a:cubicBezTo>
                    <a:pt x="1" y="6534"/>
                    <a:pt x="36" y="6582"/>
                    <a:pt x="72" y="6606"/>
                  </a:cubicBezTo>
                  <a:cubicBezTo>
                    <a:pt x="108" y="6618"/>
                    <a:pt x="132" y="6641"/>
                    <a:pt x="179" y="6641"/>
                  </a:cubicBezTo>
                  <a:cubicBezTo>
                    <a:pt x="191" y="6641"/>
                    <a:pt x="215" y="6641"/>
                    <a:pt x="239" y="6618"/>
                  </a:cubicBezTo>
                  <a:lnTo>
                    <a:pt x="2870" y="5748"/>
                  </a:lnTo>
                  <a:lnTo>
                    <a:pt x="5513" y="6618"/>
                  </a:lnTo>
                  <a:cubicBezTo>
                    <a:pt x="5525" y="6630"/>
                    <a:pt x="5543" y="6635"/>
                    <a:pt x="5561" y="6635"/>
                  </a:cubicBezTo>
                  <a:cubicBezTo>
                    <a:pt x="5579" y="6635"/>
                    <a:pt x="5597" y="6630"/>
                    <a:pt x="5608" y="6618"/>
                  </a:cubicBezTo>
                  <a:lnTo>
                    <a:pt x="8252" y="5737"/>
                  </a:lnTo>
                  <a:lnTo>
                    <a:pt x="10883" y="6606"/>
                  </a:lnTo>
                  <a:cubicBezTo>
                    <a:pt x="10895" y="6606"/>
                    <a:pt x="10907" y="6630"/>
                    <a:pt x="10942" y="6630"/>
                  </a:cubicBezTo>
                  <a:cubicBezTo>
                    <a:pt x="10966" y="6630"/>
                    <a:pt x="11014" y="6606"/>
                    <a:pt x="11050" y="6594"/>
                  </a:cubicBezTo>
                  <a:cubicBezTo>
                    <a:pt x="11085" y="6558"/>
                    <a:pt x="11121" y="6510"/>
                    <a:pt x="11121" y="6463"/>
                  </a:cubicBezTo>
                  <a:lnTo>
                    <a:pt x="11121" y="3510"/>
                  </a:lnTo>
                  <a:cubicBezTo>
                    <a:pt x="11121" y="3427"/>
                    <a:pt x="11050" y="3355"/>
                    <a:pt x="10954" y="3355"/>
                  </a:cubicBezTo>
                  <a:cubicBezTo>
                    <a:pt x="10871" y="3355"/>
                    <a:pt x="10788" y="3427"/>
                    <a:pt x="10788" y="3510"/>
                  </a:cubicBezTo>
                  <a:lnTo>
                    <a:pt x="10788" y="6225"/>
                  </a:lnTo>
                  <a:lnTo>
                    <a:pt x="8442" y="5439"/>
                  </a:lnTo>
                  <a:lnTo>
                    <a:pt x="8442" y="5320"/>
                  </a:lnTo>
                  <a:lnTo>
                    <a:pt x="10466" y="5987"/>
                  </a:lnTo>
                  <a:cubicBezTo>
                    <a:pt x="10482" y="5991"/>
                    <a:pt x="10499" y="5993"/>
                    <a:pt x="10516" y="5993"/>
                  </a:cubicBezTo>
                  <a:cubicBezTo>
                    <a:pt x="10551" y="5993"/>
                    <a:pt x="10585" y="5983"/>
                    <a:pt x="10609" y="5951"/>
                  </a:cubicBezTo>
                  <a:cubicBezTo>
                    <a:pt x="10657" y="5927"/>
                    <a:pt x="10692" y="5868"/>
                    <a:pt x="10692" y="5820"/>
                  </a:cubicBezTo>
                  <a:lnTo>
                    <a:pt x="10692" y="3486"/>
                  </a:lnTo>
                  <a:cubicBezTo>
                    <a:pt x="10692" y="3391"/>
                    <a:pt x="10609" y="3320"/>
                    <a:pt x="10526" y="3320"/>
                  </a:cubicBezTo>
                  <a:cubicBezTo>
                    <a:pt x="10431" y="3320"/>
                    <a:pt x="10359" y="3391"/>
                    <a:pt x="10359" y="3486"/>
                  </a:cubicBezTo>
                  <a:lnTo>
                    <a:pt x="10359" y="5582"/>
                  </a:lnTo>
                  <a:lnTo>
                    <a:pt x="8466" y="4963"/>
                  </a:lnTo>
                  <a:lnTo>
                    <a:pt x="8442" y="4963"/>
                  </a:lnTo>
                  <a:lnTo>
                    <a:pt x="8442" y="855"/>
                  </a:lnTo>
                  <a:lnTo>
                    <a:pt x="10347" y="1486"/>
                  </a:lnTo>
                  <a:lnTo>
                    <a:pt x="10347" y="2843"/>
                  </a:lnTo>
                  <a:cubicBezTo>
                    <a:pt x="10347" y="2939"/>
                    <a:pt x="10419" y="3010"/>
                    <a:pt x="10514" y="3010"/>
                  </a:cubicBezTo>
                  <a:cubicBezTo>
                    <a:pt x="10597" y="3010"/>
                    <a:pt x="10669" y="2939"/>
                    <a:pt x="10669" y="2843"/>
                  </a:cubicBezTo>
                  <a:lnTo>
                    <a:pt x="10669" y="1367"/>
                  </a:lnTo>
                  <a:cubicBezTo>
                    <a:pt x="10669" y="1296"/>
                    <a:pt x="10633" y="1236"/>
                    <a:pt x="10550" y="1212"/>
                  </a:cubicBezTo>
                  <a:lnTo>
                    <a:pt x="8430" y="498"/>
                  </a:lnTo>
                  <a:lnTo>
                    <a:pt x="8430" y="379"/>
                  </a:lnTo>
                  <a:lnTo>
                    <a:pt x="10776" y="1165"/>
                  </a:lnTo>
                  <a:lnTo>
                    <a:pt x="10776" y="2831"/>
                  </a:lnTo>
                  <a:cubicBezTo>
                    <a:pt x="10776" y="2939"/>
                    <a:pt x="10847" y="3022"/>
                    <a:pt x="10942" y="3022"/>
                  </a:cubicBezTo>
                  <a:cubicBezTo>
                    <a:pt x="11026" y="3022"/>
                    <a:pt x="11109" y="2951"/>
                    <a:pt x="11109" y="2855"/>
                  </a:cubicBezTo>
                  <a:lnTo>
                    <a:pt x="11109" y="1069"/>
                  </a:lnTo>
                  <a:cubicBezTo>
                    <a:pt x="11109" y="998"/>
                    <a:pt x="11062" y="938"/>
                    <a:pt x="10990" y="903"/>
                  </a:cubicBezTo>
                  <a:lnTo>
                    <a:pt x="8287" y="10"/>
                  </a:lnTo>
                  <a:cubicBezTo>
                    <a:pt x="8275" y="4"/>
                    <a:pt x="8258" y="1"/>
                    <a:pt x="8240" y="1"/>
                  </a:cubicBezTo>
                  <a:cubicBezTo>
                    <a:pt x="8222" y="1"/>
                    <a:pt x="8204" y="4"/>
                    <a:pt x="8192" y="10"/>
                  </a:cubicBezTo>
                  <a:lnTo>
                    <a:pt x="5549" y="891"/>
                  </a:lnTo>
                  <a:lnTo>
                    <a:pt x="2918" y="10"/>
                  </a:lnTo>
                  <a:cubicBezTo>
                    <a:pt x="2900" y="4"/>
                    <a:pt x="2882" y="1"/>
                    <a:pt x="286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 name="Google Shape;10468;p64"/>
          <p:cNvSpPr/>
          <p:nvPr/>
        </p:nvSpPr>
        <p:spPr>
          <a:xfrm>
            <a:off x="10964989" y="3382296"/>
            <a:ext cx="587006" cy="504206"/>
          </a:xfrm>
          <a:custGeom>
            <a:avLst/>
            <a:gdLst/>
            <a:ahLst/>
            <a:cxnLst/>
            <a:rect l="l" t="t" r="r" b="b"/>
            <a:pathLst>
              <a:path w="11610" h="8203" extrusionOk="0">
                <a:moveTo>
                  <a:pt x="8950" y="1"/>
                </a:moveTo>
                <a:cubicBezTo>
                  <a:pt x="8803" y="1"/>
                  <a:pt x="8662" y="36"/>
                  <a:pt x="8597" y="153"/>
                </a:cubicBezTo>
                <a:cubicBezTo>
                  <a:pt x="8276" y="749"/>
                  <a:pt x="7228" y="1975"/>
                  <a:pt x="6633" y="2642"/>
                </a:cubicBezTo>
                <a:cubicBezTo>
                  <a:pt x="6359" y="2939"/>
                  <a:pt x="5978" y="3118"/>
                  <a:pt x="5573" y="3154"/>
                </a:cubicBezTo>
                <a:lnTo>
                  <a:pt x="4978" y="3154"/>
                </a:lnTo>
                <a:lnTo>
                  <a:pt x="4978" y="2999"/>
                </a:lnTo>
                <a:cubicBezTo>
                  <a:pt x="4978" y="2916"/>
                  <a:pt x="4906" y="2832"/>
                  <a:pt x="4811" y="2832"/>
                </a:cubicBezTo>
                <a:lnTo>
                  <a:pt x="3263" y="2832"/>
                </a:lnTo>
                <a:lnTo>
                  <a:pt x="3263" y="2749"/>
                </a:lnTo>
                <a:cubicBezTo>
                  <a:pt x="3263" y="2666"/>
                  <a:pt x="3192" y="2582"/>
                  <a:pt x="3097" y="2582"/>
                </a:cubicBezTo>
                <a:lnTo>
                  <a:pt x="168" y="2582"/>
                </a:lnTo>
                <a:cubicBezTo>
                  <a:pt x="72" y="2582"/>
                  <a:pt x="1" y="2666"/>
                  <a:pt x="1" y="2749"/>
                </a:cubicBezTo>
                <a:lnTo>
                  <a:pt x="1" y="5440"/>
                </a:lnTo>
                <a:cubicBezTo>
                  <a:pt x="1" y="5535"/>
                  <a:pt x="72" y="5606"/>
                  <a:pt x="168" y="5606"/>
                </a:cubicBezTo>
                <a:cubicBezTo>
                  <a:pt x="263" y="5606"/>
                  <a:pt x="334" y="5535"/>
                  <a:pt x="334" y="5440"/>
                </a:cubicBezTo>
                <a:lnTo>
                  <a:pt x="334" y="2916"/>
                </a:lnTo>
                <a:lnTo>
                  <a:pt x="2894" y="2916"/>
                </a:lnTo>
                <a:lnTo>
                  <a:pt x="2894" y="7857"/>
                </a:lnTo>
                <a:lnTo>
                  <a:pt x="334" y="7857"/>
                </a:lnTo>
                <a:lnTo>
                  <a:pt x="334" y="6118"/>
                </a:lnTo>
                <a:cubicBezTo>
                  <a:pt x="334" y="6023"/>
                  <a:pt x="263" y="5952"/>
                  <a:pt x="168" y="5952"/>
                </a:cubicBezTo>
                <a:cubicBezTo>
                  <a:pt x="72" y="5952"/>
                  <a:pt x="1" y="6023"/>
                  <a:pt x="1" y="6118"/>
                </a:cubicBezTo>
                <a:lnTo>
                  <a:pt x="1" y="8035"/>
                </a:lnTo>
                <a:cubicBezTo>
                  <a:pt x="1" y="8119"/>
                  <a:pt x="72" y="8202"/>
                  <a:pt x="168" y="8202"/>
                </a:cubicBezTo>
                <a:lnTo>
                  <a:pt x="3073" y="8202"/>
                </a:lnTo>
                <a:cubicBezTo>
                  <a:pt x="3156" y="8202"/>
                  <a:pt x="3239" y="8119"/>
                  <a:pt x="3239" y="8035"/>
                </a:cubicBezTo>
                <a:lnTo>
                  <a:pt x="3239" y="7964"/>
                </a:lnTo>
                <a:lnTo>
                  <a:pt x="4787" y="7964"/>
                </a:lnTo>
                <a:cubicBezTo>
                  <a:pt x="4871" y="7964"/>
                  <a:pt x="4942" y="7881"/>
                  <a:pt x="4942" y="7797"/>
                </a:cubicBezTo>
                <a:lnTo>
                  <a:pt x="4942" y="7642"/>
                </a:lnTo>
                <a:lnTo>
                  <a:pt x="5859" y="7642"/>
                </a:lnTo>
                <a:cubicBezTo>
                  <a:pt x="5954" y="7642"/>
                  <a:pt x="6061" y="7690"/>
                  <a:pt x="6156" y="7750"/>
                </a:cubicBezTo>
                <a:cubicBezTo>
                  <a:pt x="6287" y="7869"/>
                  <a:pt x="6430" y="7964"/>
                  <a:pt x="6597" y="8023"/>
                </a:cubicBezTo>
                <a:cubicBezTo>
                  <a:pt x="6764" y="8083"/>
                  <a:pt x="6930" y="8107"/>
                  <a:pt x="7109" y="8107"/>
                </a:cubicBezTo>
                <a:lnTo>
                  <a:pt x="7776" y="8107"/>
                </a:lnTo>
                <a:cubicBezTo>
                  <a:pt x="7859" y="8107"/>
                  <a:pt x="7942" y="8035"/>
                  <a:pt x="7942" y="7940"/>
                </a:cubicBezTo>
                <a:cubicBezTo>
                  <a:pt x="7942" y="7857"/>
                  <a:pt x="7859" y="7785"/>
                  <a:pt x="7776" y="7785"/>
                </a:cubicBezTo>
                <a:lnTo>
                  <a:pt x="7109" y="7785"/>
                </a:lnTo>
                <a:cubicBezTo>
                  <a:pt x="6966" y="7785"/>
                  <a:pt x="6835" y="7750"/>
                  <a:pt x="6716" y="7702"/>
                </a:cubicBezTo>
                <a:cubicBezTo>
                  <a:pt x="6597" y="7666"/>
                  <a:pt x="6478" y="7583"/>
                  <a:pt x="6371" y="7500"/>
                </a:cubicBezTo>
                <a:cubicBezTo>
                  <a:pt x="6228" y="7381"/>
                  <a:pt x="6049" y="7309"/>
                  <a:pt x="5859" y="7309"/>
                </a:cubicBezTo>
                <a:lnTo>
                  <a:pt x="4942" y="7309"/>
                </a:lnTo>
                <a:lnTo>
                  <a:pt x="4942" y="4987"/>
                </a:lnTo>
                <a:cubicBezTo>
                  <a:pt x="4942" y="4892"/>
                  <a:pt x="4871" y="4821"/>
                  <a:pt x="4775" y="4821"/>
                </a:cubicBezTo>
                <a:cubicBezTo>
                  <a:pt x="4692" y="4821"/>
                  <a:pt x="4621" y="4892"/>
                  <a:pt x="4621" y="4987"/>
                </a:cubicBezTo>
                <a:lnTo>
                  <a:pt x="4621" y="7619"/>
                </a:lnTo>
                <a:lnTo>
                  <a:pt x="3251" y="7619"/>
                </a:lnTo>
                <a:lnTo>
                  <a:pt x="3251" y="3166"/>
                </a:lnTo>
                <a:lnTo>
                  <a:pt x="4621" y="3166"/>
                </a:lnTo>
                <a:lnTo>
                  <a:pt x="4621" y="4309"/>
                </a:lnTo>
                <a:cubicBezTo>
                  <a:pt x="4621" y="4404"/>
                  <a:pt x="4692" y="4475"/>
                  <a:pt x="4775" y="4475"/>
                </a:cubicBezTo>
                <a:cubicBezTo>
                  <a:pt x="4871" y="4475"/>
                  <a:pt x="4942" y="4404"/>
                  <a:pt x="4942" y="4309"/>
                </a:cubicBezTo>
                <a:lnTo>
                  <a:pt x="4942" y="3475"/>
                </a:lnTo>
                <a:lnTo>
                  <a:pt x="5561" y="3475"/>
                </a:lnTo>
                <a:cubicBezTo>
                  <a:pt x="6049" y="3451"/>
                  <a:pt x="6526" y="3225"/>
                  <a:pt x="6847" y="2868"/>
                </a:cubicBezTo>
                <a:cubicBezTo>
                  <a:pt x="7597" y="2047"/>
                  <a:pt x="8538" y="951"/>
                  <a:pt x="8859" y="344"/>
                </a:cubicBezTo>
                <a:cubicBezTo>
                  <a:pt x="8877" y="337"/>
                  <a:pt x="8900" y="334"/>
                  <a:pt x="8928" y="334"/>
                </a:cubicBezTo>
                <a:cubicBezTo>
                  <a:pt x="8994" y="334"/>
                  <a:pt x="9085" y="351"/>
                  <a:pt x="9169" y="368"/>
                </a:cubicBezTo>
                <a:cubicBezTo>
                  <a:pt x="9443" y="534"/>
                  <a:pt x="9574" y="856"/>
                  <a:pt x="9502" y="1177"/>
                </a:cubicBezTo>
                <a:lnTo>
                  <a:pt x="8812" y="2797"/>
                </a:lnTo>
                <a:cubicBezTo>
                  <a:pt x="8800" y="2856"/>
                  <a:pt x="8800" y="2916"/>
                  <a:pt x="8835" y="2963"/>
                </a:cubicBezTo>
                <a:cubicBezTo>
                  <a:pt x="8859" y="2999"/>
                  <a:pt x="8919" y="3035"/>
                  <a:pt x="8978" y="3035"/>
                </a:cubicBezTo>
                <a:lnTo>
                  <a:pt x="10836" y="3035"/>
                </a:lnTo>
                <a:cubicBezTo>
                  <a:pt x="11074" y="3035"/>
                  <a:pt x="11276" y="3225"/>
                  <a:pt x="11276" y="3463"/>
                </a:cubicBezTo>
                <a:lnTo>
                  <a:pt x="11276" y="3523"/>
                </a:lnTo>
                <a:cubicBezTo>
                  <a:pt x="11276" y="3761"/>
                  <a:pt x="11074" y="3952"/>
                  <a:pt x="10836" y="3952"/>
                </a:cubicBezTo>
                <a:lnTo>
                  <a:pt x="9859" y="3952"/>
                </a:lnTo>
                <a:cubicBezTo>
                  <a:pt x="9764" y="3952"/>
                  <a:pt x="9693" y="4035"/>
                  <a:pt x="9693" y="4118"/>
                </a:cubicBezTo>
                <a:cubicBezTo>
                  <a:pt x="9693" y="4213"/>
                  <a:pt x="9764" y="4285"/>
                  <a:pt x="9859" y="4285"/>
                </a:cubicBezTo>
                <a:lnTo>
                  <a:pt x="10621" y="4285"/>
                </a:lnTo>
                <a:cubicBezTo>
                  <a:pt x="10859" y="4285"/>
                  <a:pt x="11038" y="4475"/>
                  <a:pt x="11038" y="4702"/>
                </a:cubicBezTo>
                <a:lnTo>
                  <a:pt x="11038" y="4785"/>
                </a:lnTo>
                <a:cubicBezTo>
                  <a:pt x="11038" y="5023"/>
                  <a:pt x="10836" y="5202"/>
                  <a:pt x="10621" y="5202"/>
                </a:cubicBezTo>
                <a:lnTo>
                  <a:pt x="9859" y="5202"/>
                </a:lnTo>
                <a:cubicBezTo>
                  <a:pt x="9764" y="5202"/>
                  <a:pt x="9693" y="5285"/>
                  <a:pt x="9693" y="5368"/>
                </a:cubicBezTo>
                <a:cubicBezTo>
                  <a:pt x="9693" y="5464"/>
                  <a:pt x="9764" y="5535"/>
                  <a:pt x="9859" y="5535"/>
                </a:cubicBezTo>
                <a:lnTo>
                  <a:pt x="10443" y="5535"/>
                </a:lnTo>
                <a:cubicBezTo>
                  <a:pt x="10657" y="5535"/>
                  <a:pt x="10859" y="5714"/>
                  <a:pt x="10859" y="5952"/>
                </a:cubicBezTo>
                <a:lnTo>
                  <a:pt x="10859" y="6071"/>
                </a:lnTo>
                <a:cubicBezTo>
                  <a:pt x="10859" y="6297"/>
                  <a:pt x="10681" y="6488"/>
                  <a:pt x="10443" y="6488"/>
                </a:cubicBezTo>
                <a:lnTo>
                  <a:pt x="9859" y="6488"/>
                </a:lnTo>
                <a:cubicBezTo>
                  <a:pt x="9764" y="6488"/>
                  <a:pt x="9693" y="6559"/>
                  <a:pt x="9693" y="6654"/>
                </a:cubicBezTo>
                <a:cubicBezTo>
                  <a:pt x="9693" y="6738"/>
                  <a:pt x="9764" y="6809"/>
                  <a:pt x="9859" y="6809"/>
                </a:cubicBezTo>
                <a:lnTo>
                  <a:pt x="10086" y="6809"/>
                </a:lnTo>
                <a:cubicBezTo>
                  <a:pt x="10288" y="6809"/>
                  <a:pt x="10467" y="6988"/>
                  <a:pt x="10467" y="7202"/>
                </a:cubicBezTo>
                <a:lnTo>
                  <a:pt x="10467" y="7369"/>
                </a:lnTo>
                <a:cubicBezTo>
                  <a:pt x="10467" y="7571"/>
                  <a:pt x="10288" y="7750"/>
                  <a:pt x="10086" y="7750"/>
                </a:cubicBezTo>
                <a:lnTo>
                  <a:pt x="8442" y="7750"/>
                </a:lnTo>
                <a:cubicBezTo>
                  <a:pt x="8359" y="7750"/>
                  <a:pt x="8276" y="7821"/>
                  <a:pt x="8276" y="7916"/>
                </a:cubicBezTo>
                <a:cubicBezTo>
                  <a:pt x="8276" y="8000"/>
                  <a:pt x="8359" y="8083"/>
                  <a:pt x="8442" y="8083"/>
                </a:cubicBezTo>
                <a:lnTo>
                  <a:pt x="10086" y="8083"/>
                </a:lnTo>
                <a:cubicBezTo>
                  <a:pt x="10478" y="8083"/>
                  <a:pt x="10812" y="7750"/>
                  <a:pt x="10812" y="7345"/>
                </a:cubicBezTo>
                <a:lnTo>
                  <a:pt x="10812" y="7214"/>
                </a:lnTo>
                <a:cubicBezTo>
                  <a:pt x="10812" y="7047"/>
                  <a:pt x="10764" y="6904"/>
                  <a:pt x="10681" y="6785"/>
                </a:cubicBezTo>
                <a:cubicBezTo>
                  <a:pt x="10979" y="6678"/>
                  <a:pt x="11181" y="6392"/>
                  <a:pt x="11181" y="6071"/>
                </a:cubicBezTo>
                <a:lnTo>
                  <a:pt x="11181" y="5952"/>
                </a:lnTo>
                <a:cubicBezTo>
                  <a:pt x="11181" y="5761"/>
                  <a:pt x="11109" y="5583"/>
                  <a:pt x="10990" y="5440"/>
                </a:cubicBezTo>
                <a:cubicBezTo>
                  <a:pt x="11217" y="5309"/>
                  <a:pt x="11371" y="5071"/>
                  <a:pt x="11371" y="4785"/>
                </a:cubicBezTo>
                <a:lnTo>
                  <a:pt x="11371" y="4702"/>
                </a:lnTo>
                <a:cubicBezTo>
                  <a:pt x="11371" y="4511"/>
                  <a:pt x="11300" y="4333"/>
                  <a:pt x="11181" y="4190"/>
                </a:cubicBezTo>
                <a:cubicBezTo>
                  <a:pt x="11431" y="4059"/>
                  <a:pt x="11598" y="3809"/>
                  <a:pt x="11598" y="3511"/>
                </a:cubicBezTo>
                <a:lnTo>
                  <a:pt x="11598" y="3451"/>
                </a:lnTo>
                <a:cubicBezTo>
                  <a:pt x="11610" y="3023"/>
                  <a:pt x="11276" y="2678"/>
                  <a:pt x="10836" y="2678"/>
                </a:cubicBezTo>
                <a:lnTo>
                  <a:pt x="9228" y="2678"/>
                </a:lnTo>
                <a:lnTo>
                  <a:pt x="9824" y="1273"/>
                </a:lnTo>
                <a:cubicBezTo>
                  <a:pt x="9824" y="1273"/>
                  <a:pt x="9824" y="1261"/>
                  <a:pt x="9847" y="1261"/>
                </a:cubicBezTo>
                <a:cubicBezTo>
                  <a:pt x="9978" y="784"/>
                  <a:pt x="9764" y="296"/>
                  <a:pt x="9335" y="58"/>
                </a:cubicBezTo>
                <a:cubicBezTo>
                  <a:pt x="9324" y="46"/>
                  <a:pt x="9312" y="46"/>
                  <a:pt x="9288" y="46"/>
                </a:cubicBezTo>
                <a:cubicBezTo>
                  <a:pt x="9196" y="25"/>
                  <a:pt x="9071" y="1"/>
                  <a:pt x="895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692;p65"/>
          <p:cNvSpPr/>
          <p:nvPr/>
        </p:nvSpPr>
        <p:spPr>
          <a:xfrm>
            <a:off x="695933" y="5126168"/>
            <a:ext cx="747794" cy="663287"/>
          </a:xfrm>
          <a:custGeom>
            <a:avLst/>
            <a:gdLst/>
            <a:ahLst/>
            <a:cxnLst/>
            <a:rect l="l" t="t" r="r" b="b"/>
            <a:pathLst>
              <a:path w="10193" h="10204" extrusionOk="0">
                <a:moveTo>
                  <a:pt x="5096" y="286"/>
                </a:moveTo>
                <a:lnTo>
                  <a:pt x="8668" y="2369"/>
                </a:lnTo>
                <a:lnTo>
                  <a:pt x="8061" y="2369"/>
                </a:lnTo>
                <a:lnTo>
                  <a:pt x="5215" y="726"/>
                </a:lnTo>
                <a:cubicBezTo>
                  <a:pt x="5180" y="703"/>
                  <a:pt x="5138" y="691"/>
                  <a:pt x="5096" y="691"/>
                </a:cubicBezTo>
                <a:cubicBezTo>
                  <a:pt x="5054" y="691"/>
                  <a:pt x="5013" y="703"/>
                  <a:pt x="4977" y="726"/>
                </a:cubicBezTo>
                <a:lnTo>
                  <a:pt x="4215" y="1155"/>
                </a:lnTo>
                <a:cubicBezTo>
                  <a:pt x="4144" y="1191"/>
                  <a:pt x="4132" y="1286"/>
                  <a:pt x="4156" y="1357"/>
                </a:cubicBezTo>
                <a:cubicBezTo>
                  <a:pt x="4188" y="1407"/>
                  <a:pt x="4238" y="1433"/>
                  <a:pt x="4294" y="1433"/>
                </a:cubicBezTo>
                <a:cubicBezTo>
                  <a:pt x="4318" y="1433"/>
                  <a:pt x="4344" y="1428"/>
                  <a:pt x="4370" y="1417"/>
                </a:cubicBezTo>
                <a:lnTo>
                  <a:pt x="5096" y="1000"/>
                </a:lnTo>
                <a:lnTo>
                  <a:pt x="7466" y="2381"/>
                </a:lnTo>
                <a:lnTo>
                  <a:pt x="2715" y="2381"/>
                </a:lnTo>
                <a:lnTo>
                  <a:pt x="3775" y="1774"/>
                </a:lnTo>
                <a:cubicBezTo>
                  <a:pt x="3846" y="1727"/>
                  <a:pt x="3858" y="1643"/>
                  <a:pt x="3834" y="1572"/>
                </a:cubicBezTo>
                <a:cubicBezTo>
                  <a:pt x="3803" y="1517"/>
                  <a:pt x="3751" y="1493"/>
                  <a:pt x="3699" y="1493"/>
                </a:cubicBezTo>
                <a:cubicBezTo>
                  <a:pt x="3672" y="1493"/>
                  <a:pt x="3644" y="1500"/>
                  <a:pt x="3620" y="1512"/>
                </a:cubicBezTo>
                <a:lnTo>
                  <a:pt x="2132" y="2369"/>
                </a:lnTo>
                <a:lnTo>
                  <a:pt x="1524" y="2369"/>
                </a:lnTo>
                <a:lnTo>
                  <a:pt x="5096" y="286"/>
                </a:lnTo>
                <a:close/>
                <a:moveTo>
                  <a:pt x="9156" y="2667"/>
                </a:moveTo>
                <a:lnTo>
                  <a:pt x="9156" y="3382"/>
                </a:lnTo>
                <a:lnTo>
                  <a:pt x="1000" y="3382"/>
                </a:lnTo>
                <a:lnTo>
                  <a:pt x="1000" y="2667"/>
                </a:lnTo>
                <a:close/>
                <a:moveTo>
                  <a:pt x="5894" y="3679"/>
                </a:moveTo>
                <a:cubicBezTo>
                  <a:pt x="5918" y="3679"/>
                  <a:pt x="5953" y="3703"/>
                  <a:pt x="5989" y="3727"/>
                </a:cubicBezTo>
                <a:cubicBezTo>
                  <a:pt x="6013" y="3763"/>
                  <a:pt x="6025" y="3798"/>
                  <a:pt x="6025" y="3834"/>
                </a:cubicBezTo>
                <a:cubicBezTo>
                  <a:pt x="6025" y="3905"/>
                  <a:pt x="5953" y="3965"/>
                  <a:pt x="5882" y="3965"/>
                </a:cubicBezTo>
                <a:cubicBezTo>
                  <a:pt x="5834" y="3965"/>
                  <a:pt x="5811" y="3953"/>
                  <a:pt x="5775" y="3917"/>
                </a:cubicBezTo>
                <a:cubicBezTo>
                  <a:pt x="5738" y="3880"/>
                  <a:pt x="5696" y="3861"/>
                  <a:pt x="5652" y="3861"/>
                </a:cubicBezTo>
                <a:cubicBezTo>
                  <a:pt x="5626" y="3861"/>
                  <a:pt x="5599" y="3868"/>
                  <a:pt x="5572" y="3882"/>
                </a:cubicBezTo>
                <a:cubicBezTo>
                  <a:pt x="5489" y="3905"/>
                  <a:pt x="5453" y="3977"/>
                  <a:pt x="5453" y="4060"/>
                </a:cubicBezTo>
                <a:lnTo>
                  <a:pt x="5453" y="8192"/>
                </a:lnTo>
                <a:lnTo>
                  <a:pt x="4870" y="8192"/>
                </a:lnTo>
                <a:lnTo>
                  <a:pt x="4870" y="4060"/>
                </a:lnTo>
                <a:cubicBezTo>
                  <a:pt x="4870" y="3977"/>
                  <a:pt x="4822" y="3905"/>
                  <a:pt x="4751" y="3882"/>
                </a:cubicBezTo>
                <a:cubicBezTo>
                  <a:pt x="4724" y="3868"/>
                  <a:pt x="4694" y="3861"/>
                  <a:pt x="4664" y="3861"/>
                </a:cubicBezTo>
                <a:cubicBezTo>
                  <a:pt x="4615" y="3861"/>
                  <a:pt x="4566" y="3880"/>
                  <a:pt x="4537" y="3917"/>
                </a:cubicBezTo>
                <a:cubicBezTo>
                  <a:pt x="4513" y="3953"/>
                  <a:pt x="4477" y="3965"/>
                  <a:pt x="4441" y="3965"/>
                </a:cubicBezTo>
                <a:cubicBezTo>
                  <a:pt x="4394" y="3965"/>
                  <a:pt x="4358" y="3953"/>
                  <a:pt x="4334" y="3917"/>
                </a:cubicBezTo>
                <a:cubicBezTo>
                  <a:pt x="4298" y="3893"/>
                  <a:pt x="4287" y="3846"/>
                  <a:pt x="4287" y="3822"/>
                </a:cubicBezTo>
                <a:cubicBezTo>
                  <a:pt x="4287" y="3739"/>
                  <a:pt x="4358" y="3679"/>
                  <a:pt x="4441" y="3679"/>
                </a:cubicBezTo>
                <a:close/>
                <a:moveTo>
                  <a:pt x="2798" y="3703"/>
                </a:moveTo>
                <a:cubicBezTo>
                  <a:pt x="2846" y="3703"/>
                  <a:pt x="2870" y="3715"/>
                  <a:pt x="2905" y="3739"/>
                </a:cubicBezTo>
                <a:cubicBezTo>
                  <a:pt x="2941" y="3774"/>
                  <a:pt x="2953" y="3810"/>
                  <a:pt x="2953" y="3846"/>
                </a:cubicBezTo>
                <a:cubicBezTo>
                  <a:pt x="2953" y="3917"/>
                  <a:pt x="2870" y="3977"/>
                  <a:pt x="2798" y="3977"/>
                </a:cubicBezTo>
                <a:cubicBezTo>
                  <a:pt x="2751" y="3977"/>
                  <a:pt x="2727" y="3965"/>
                  <a:pt x="2691" y="3941"/>
                </a:cubicBezTo>
                <a:cubicBezTo>
                  <a:pt x="2651" y="3901"/>
                  <a:pt x="2605" y="3877"/>
                  <a:pt x="2557" y="3877"/>
                </a:cubicBezTo>
                <a:cubicBezTo>
                  <a:pt x="2534" y="3877"/>
                  <a:pt x="2512" y="3882"/>
                  <a:pt x="2489" y="3893"/>
                </a:cubicBezTo>
                <a:cubicBezTo>
                  <a:pt x="2417" y="3917"/>
                  <a:pt x="2370" y="4001"/>
                  <a:pt x="2370" y="4072"/>
                </a:cubicBezTo>
                <a:lnTo>
                  <a:pt x="2370" y="8204"/>
                </a:lnTo>
                <a:lnTo>
                  <a:pt x="1786" y="8204"/>
                </a:lnTo>
                <a:lnTo>
                  <a:pt x="1786" y="4072"/>
                </a:lnTo>
                <a:cubicBezTo>
                  <a:pt x="1786" y="4001"/>
                  <a:pt x="1739" y="3917"/>
                  <a:pt x="1667" y="3893"/>
                </a:cubicBezTo>
                <a:cubicBezTo>
                  <a:pt x="1644" y="3882"/>
                  <a:pt x="1620" y="3877"/>
                  <a:pt x="1596" y="3877"/>
                </a:cubicBezTo>
                <a:cubicBezTo>
                  <a:pt x="1545" y="3877"/>
                  <a:pt x="1493" y="3901"/>
                  <a:pt x="1453" y="3941"/>
                </a:cubicBezTo>
                <a:cubicBezTo>
                  <a:pt x="1417" y="3965"/>
                  <a:pt x="1381" y="3977"/>
                  <a:pt x="1346" y="3977"/>
                </a:cubicBezTo>
                <a:cubicBezTo>
                  <a:pt x="1298" y="3977"/>
                  <a:pt x="1262" y="3965"/>
                  <a:pt x="1239" y="3941"/>
                </a:cubicBezTo>
                <a:cubicBezTo>
                  <a:pt x="1203" y="3905"/>
                  <a:pt x="1191" y="3858"/>
                  <a:pt x="1191" y="3834"/>
                </a:cubicBezTo>
                <a:cubicBezTo>
                  <a:pt x="1191" y="3763"/>
                  <a:pt x="1262" y="3703"/>
                  <a:pt x="1346" y="3703"/>
                </a:cubicBezTo>
                <a:close/>
                <a:moveTo>
                  <a:pt x="2501" y="8501"/>
                </a:moveTo>
                <a:lnTo>
                  <a:pt x="2501" y="8668"/>
                </a:lnTo>
                <a:lnTo>
                  <a:pt x="1655" y="8668"/>
                </a:lnTo>
                <a:lnTo>
                  <a:pt x="1655" y="8501"/>
                </a:lnTo>
                <a:close/>
                <a:moveTo>
                  <a:pt x="3965" y="3703"/>
                </a:moveTo>
                <a:cubicBezTo>
                  <a:pt x="3953" y="3739"/>
                  <a:pt x="3953" y="3774"/>
                  <a:pt x="3929" y="3822"/>
                </a:cubicBezTo>
                <a:cubicBezTo>
                  <a:pt x="3929" y="3941"/>
                  <a:pt x="3977" y="4060"/>
                  <a:pt x="4048" y="4144"/>
                </a:cubicBezTo>
                <a:cubicBezTo>
                  <a:pt x="4144" y="4239"/>
                  <a:pt x="4239" y="4274"/>
                  <a:pt x="4382" y="4274"/>
                </a:cubicBezTo>
                <a:cubicBezTo>
                  <a:pt x="4429" y="4274"/>
                  <a:pt x="4489" y="4263"/>
                  <a:pt x="4525" y="4251"/>
                </a:cubicBezTo>
                <a:lnTo>
                  <a:pt x="4525" y="8239"/>
                </a:lnTo>
                <a:cubicBezTo>
                  <a:pt x="4453" y="8275"/>
                  <a:pt x="4394" y="8370"/>
                  <a:pt x="4394" y="8465"/>
                </a:cubicBezTo>
                <a:lnTo>
                  <a:pt x="4394" y="8668"/>
                </a:lnTo>
                <a:lnTo>
                  <a:pt x="2786" y="8668"/>
                </a:lnTo>
                <a:lnTo>
                  <a:pt x="2786" y="8465"/>
                </a:lnTo>
                <a:cubicBezTo>
                  <a:pt x="2798" y="8370"/>
                  <a:pt x="2751" y="8287"/>
                  <a:pt x="2667" y="8239"/>
                </a:cubicBezTo>
                <a:lnTo>
                  <a:pt x="2667" y="4251"/>
                </a:lnTo>
                <a:cubicBezTo>
                  <a:pt x="2715" y="4263"/>
                  <a:pt x="2774" y="4274"/>
                  <a:pt x="2822" y="4274"/>
                </a:cubicBezTo>
                <a:cubicBezTo>
                  <a:pt x="3048" y="4274"/>
                  <a:pt x="3251" y="4084"/>
                  <a:pt x="3251" y="3858"/>
                </a:cubicBezTo>
                <a:cubicBezTo>
                  <a:pt x="3251" y="3798"/>
                  <a:pt x="3251" y="3739"/>
                  <a:pt x="3215" y="3703"/>
                </a:cubicBezTo>
                <a:close/>
                <a:moveTo>
                  <a:pt x="5572" y="8501"/>
                </a:moveTo>
                <a:lnTo>
                  <a:pt x="5572" y="8668"/>
                </a:lnTo>
                <a:lnTo>
                  <a:pt x="4727" y="8668"/>
                </a:lnTo>
                <a:lnTo>
                  <a:pt x="4727" y="8501"/>
                </a:lnTo>
                <a:close/>
                <a:moveTo>
                  <a:pt x="8620" y="8501"/>
                </a:moveTo>
                <a:lnTo>
                  <a:pt x="8620" y="8668"/>
                </a:lnTo>
                <a:lnTo>
                  <a:pt x="7775" y="8668"/>
                </a:lnTo>
                <a:lnTo>
                  <a:pt x="7775" y="8501"/>
                </a:lnTo>
                <a:close/>
                <a:moveTo>
                  <a:pt x="8930" y="3703"/>
                </a:moveTo>
                <a:cubicBezTo>
                  <a:pt x="8978" y="3703"/>
                  <a:pt x="9001" y="3715"/>
                  <a:pt x="9037" y="3739"/>
                </a:cubicBezTo>
                <a:cubicBezTo>
                  <a:pt x="9061" y="3774"/>
                  <a:pt x="9085" y="3822"/>
                  <a:pt x="9085" y="3846"/>
                </a:cubicBezTo>
                <a:cubicBezTo>
                  <a:pt x="9073" y="3917"/>
                  <a:pt x="9001" y="3977"/>
                  <a:pt x="8930" y="3977"/>
                </a:cubicBezTo>
                <a:cubicBezTo>
                  <a:pt x="8894" y="3977"/>
                  <a:pt x="8859" y="3965"/>
                  <a:pt x="8823" y="3941"/>
                </a:cubicBezTo>
                <a:cubicBezTo>
                  <a:pt x="8782" y="3901"/>
                  <a:pt x="8736" y="3877"/>
                  <a:pt x="8689" y="3877"/>
                </a:cubicBezTo>
                <a:cubicBezTo>
                  <a:pt x="8666" y="3877"/>
                  <a:pt x="8643" y="3882"/>
                  <a:pt x="8620" y="3893"/>
                </a:cubicBezTo>
                <a:cubicBezTo>
                  <a:pt x="8549" y="3917"/>
                  <a:pt x="8501" y="4001"/>
                  <a:pt x="8501" y="4072"/>
                </a:cubicBezTo>
                <a:lnTo>
                  <a:pt x="8501" y="8204"/>
                </a:lnTo>
                <a:lnTo>
                  <a:pt x="7918" y="8204"/>
                </a:lnTo>
                <a:lnTo>
                  <a:pt x="7918" y="6715"/>
                </a:lnTo>
                <a:cubicBezTo>
                  <a:pt x="7918" y="6632"/>
                  <a:pt x="7858" y="6572"/>
                  <a:pt x="7775" y="6572"/>
                </a:cubicBezTo>
                <a:cubicBezTo>
                  <a:pt x="7680" y="6572"/>
                  <a:pt x="7620" y="6632"/>
                  <a:pt x="7620" y="6715"/>
                </a:cubicBezTo>
                <a:lnTo>
                  <a:pt x="7620" y="8251"/>
                </a:lnTo>
                <a:cubicBezTo>
                  <a:pt x="7549" y="8299"/>
                  <a:pt x="7489" y="8382"/>
                  <a:pt x="7489" y="8477"/>
                </a:cubicBezTo>
                <a:lnTo>
                  <a:pt x="7489" y="8680"/>
                </a:lnTo>
                <a:lnTo>
                  <a:pt x="5882" y="8680"/>
                </a:lnTo>
                <a:lnTo>
                  <a:pt x="5882" y="8477"/>
                </a:lnTo>
                <a:cubicBezTo>
                  <a:pt x="5882" y="8370"/>
                  <a:pt x="5822" y="8299"/>
                  <a:pt x="5751" y="8251"/>
                </a:cubicBezTo>
                <a:lnTo>
                  <a:pt x="5751" y="4263"/>
                </a:lnTo>
                <a:cubicBezTo>
                  <a:pt x="5787" y="4274"/>
                  <a:pt x="5846" y="4298"/>
                  <a:pt x="5894" y="4298"/>
                </a:cubicBezTo>
                <a:cubicBezTo>
                  <a:pt x="6132" y="4298"/>
                  <a:pt x="6323" y="4096"/>
                  <a:pt x="6323" y="3882"/>
                </a:cubicBezTo>
                <a:cubicBezTo>
                  <a:pt x="6323" y="3822"/>
                  <a:pt x="6323" y="3763"/>
                  <a:pt x="6299" y="3715"/>
                </a:cubicBezTo>
                <a:lnTo>
                  <a:pt x="7037" y="3715"/>
                </a:lnTo>
                <a:cubicBezTo>
                  <a:pt x="7025" y="3763"/>
                  <a:pt x="7025" y="3786"/>
                  <a:pt x="7013" y="3834"/>
                </a:cubicBezTo>
                <a:cubicBezTo>
                  <a:pt x="7013" y="3953"/>
                  <a:pt x="7061" y="4072"/>
                  <a:pt x="7132" y="4155"/>
                </a:cubicBezTo>
                <a:cubicBezTo>
                  <a:pt x="7215" y="4251"/>
                  <a:pt x="7323" y="4298"/>
                  <a:pt x="7454" y="4298"/>
                </a:cubicBezTo>
                <a:cubicBezTo>
                  <a:pt x="7501" y="4298"/>
                  <a:pt x="7561" y="4274"/>
                  <a:pt x="7608" y="4263"/>
                </a:cubicBezTo>
                <a:lnTo>
                  <a:pt x="7608" y="5989"/>
                </a:lnTo>
                <a:cubicBezTo>
                  <a:pt x="7608" y="6084"/>
                  <a:pt x="7668" y="6144"/>
                  <a:pt x="7751" y="6144"/>
                </a:cubicBezTo>
                <a:cubicBezTo>
                  <a:pt x="7847" y="6144"/>
                  <a:pt x="7906" y="6084"/>
                  <a:pt x="7906" y="5989"/>
                </a:cubicBezTo>
                <a:lnTo>
                  <a:pt x="7906" y="4072"/>
                </a:lnTo>
                <a:cubicBezTo>
                  <a:pt x="7906" y="4001"/>
                  <a:pt x="7858" y="3917"/>
                  <a:pt x="7787" y="3893"/>
                </a:cubicBezTo>
                <a:cubicBezTo>
                  <a:pt x="7764" y="3882"/>
                  <a:pt x="7739" y="3877"/>
                  <a:pt x="7713" y="3877"/>
                </a:cubicBezTo>
                <a:cubicBezTo>
                  <a:pt x="7659" y="3877"/>
                  <a:pt x="7605" y="3901"/>
                  <a:pt x="7573" y="3941"/>
                </a:cubicBezTo>
                <a:cubicBezTo>
                  <a:pt x="7549" y="3965"/>
                  <a:pt x="7513" y="3977"/>
                  <a:pt x="7477" y="3977"/>
                </a:cubicBezTo>
                <a:cubicBezTo>
                  <a:pt x="7430" y="3977"/>
                  <a:pt x="7394" y="3965"/>
                  <a:pt x="7370" y="3941"/>
                </a:cubicBezTo>
                <a:cubicBezTo>
                  <a:pt x="7335" y="3905"/>
                  <a:pt x="7323" y="3858"/>
                  <a:pt x="7323" y="3834"/>
                </a:cubicBezTo>
                <a:cubicBezTo>
                  <a:pt x="7323" y="3763"/>
                  <a:pt x="7394" y="3703"/>
                  <a:pt x="7477" y="3703"/>
                </a:cubicBezTo>
                <a:close/>
                <a:moveTo>
                  <a:pt x="8990" y="8954"/>
                </a:moveTo>
                <a:cubicBezTo>
                  <a:pt x="9073" y="8954"/>
                  <a:pt x="9132" y="9013"/>
                  <a:pt x="9132" y="9085"/>
                </a:cubicBezTo>
                <a:lnTo>
                  <a:pt x="9132" y="9263"/>
                </a:lnTo>
                <a:lnTo>
                  <a:pt x="4263" y="9263"/>
                </a:lnTo>
                <a:cubicBezTo>
                  <a:pt x="4167" y="9263"/>
                  <a:pt x="4108" y="9323"/>
                  <a:pt x="4108" y="9418"/>
                </a:cubicBezTo>
                <a:cubicBezTo>
                  <a:pt x="4108" y="9501"/>
                  <a:pt x="4167" y="9561"/>
                  <a:pt x="4263" y="9561"/>
                </a:cubicBezTo>
                <a:lnTo>
                  <a:pt x="9311" y="9561"/>
                </a:lnTo>
                <a:cubicBezTo>
                  <a:pt x="9382" y="9561"/>
                  <a:pt x="9454" y="9620"/>
                  <a:pt x="9454" y="9716"/>
                </a:cubicBezTo>
                <a:lnTo>
                  <a:pt x="9454" y="9870"/>
                </a:lnTo>
                <a:lnTo>
                  <a:pt x="738" y="9870"/>
                </a:lnTo>
                <a:lnTo>
                  <a:pt x="738" y="9716"/>
                </a:lnTo>
                <a:cubicBezTo>
                  <a:pt x="738" y="9632"/>
                  <a:pt x="798" y="9561"/>
                  <a:pt x="881" y="9561"/>
                </a:cubicBezTo>
                <a:lnTo>
                  <a:pt x="3513" y="9561"/>
                </a:lnTo>
                <a:cubicBezTo>
                  <a:pt x="3608" y="9561"/>
                  <a:pt x="3667" y="9501"/>
                  <a:pt x="3667" y="9418"/>
                </a:cubicBezTo>
                <a:cubicBezTo>
                  <a:pt x="3667" y="9323"/>
                  <a:pt x="3608" y="9263"/>
                  <a:pt x="3513" y="9263"/>
                </a:cubicBezTo>
                <a:lnTo>
                  <a:pt x="1048" y="9263"/>
                </a:lnTo>
                <a:lnTo>
                  <a:pt x="1048" y="9085"/>
                </a:lnTo>
                <a:cubicBezTo>
                  <a:pt x="1048" y="9013"/>
                  <a:pt x="1108" y="8954"/>
                  <a:pt x="1179" y="8954"/>
                </a:cubicBezTo>
                <a:close/>
                <a:moveTo>
                  <a:pt x="5096" y="0"/>
                </a:moveTo>
                <a:cubicBezTo>
                  <a:pt x="5052" y="0"/>
                  <a:pt x="5007" y="12"/>
                  <a:pt x="4965" y="36"/>
                </a:cubicBezTo>
                <a:lnTo>
                  <a:pt x="858" y="2429"/>
                </a:lnTo>
                <a:cubicBezTo>
                  <a:pt x="834" y="2453"/>
                  <a:pt x="822" y="2453"/>
                  <a:pt x="822" y="2465"/>
                </a:cubicBezTo>
                <a:cubicBezTo>
                  <a:pt x="762" y="2524"/>
                  <a:pt x="715" y="2596"/>
                  <a:pt x="715" y="2691"/>
                </a:cubicBezTo>
                <a:lnTo>
                  <a:pt x="715" y="3429"/>
                </a:lnTo>
                <a:cubicBezTo>
                  <a:pt x="715" y="3560"/>
                  <a:pt x="822" y="3679"/>
                  <a:pt x="941" y="3715"/>
                </a:cubicBezTo>
                <a:cubicBezTo>
                  <a:pt x="929" y="3763"/>
                  <a:pt x="917" y="3798"/>
                  <a:pt x="917" y="3846"/>
                </a:cubicBezTo>
                <a:cubicBezTo>
                  <a:pt x="917" y="3965"/>
                  <a:pt x="953" y="4084"/>
                  <a:pt x="1036" y="4179"/>
                </a:cubicBezTo>
                <a:cubicBezTo>
                  <a:pt x="1119" y="4263"/>
                  <a:pt x="1227" y="4310"/>
                  <a:pt x="1358" y="4310"/>
                </a:cubicBezTo>
                <a:cubicBezTo>
                  <a:pt x="1405" y="4310"/>
                  <a:pt x="1465" y="4298"/>
                  <a:pt x="1512" y="4274"/>
                </a:cubicBezTo>
                <a:lnTo>
                  <a:pt x="1512" y="8263"/>
                </a:lnTo>
                <a:cubicBezTo>
                  <a:pt x="1429" y="8311"/>
                  <a:pt x="1370" y="8406"/>
                  <a:pt x="1370" y="8489"/>
                </a:cubicBezTo>
                <a:lnTo>
                  <a:pt x="1370" y="8704"/>
                </a:lnTo>
                <a:lnTo>
                  <a:pt x="1191" y="8704"/>
                </a:lnTo>
                <a:cubicBezTo>
                  <a:pt x="953" y="8704"/>
                  <a:pt x="762" y="8894"/>
                  <a:pt x="762" y="9132"/>
                </a:cubicBezTo>
                <a:lnTo>
                  <a:pt x="762" y="9323"/>
                </a:lnTo>
                <a:cubicBezTo>
                  <a:pt x="584" y="9382"/>
                  <a:pt x="453" y="9549"/>
                  <a:pt x="453" y="9739"/>
                </a:cubicBezTo>
                <a:lnTo>
                  <a:pt x="453" y="9906"/>
                </a:lnTo>
                <a:lnTo>
                  <a:pt x="155" y="9906"/>
                </a:lnTo>
                <a:cubicBezTo>
                  <a:pt x="60" y="9906"/>
                  <a:pt x="0" y="9966"/>
                  <a:pt x="0" y="10049"/>
                </a:cubicBezTo>
                <a:cubicBezTo>
                  <a:pt x="0" y="10144"/>
                  <a:pt x="60" y="10204"/>
                  <a:pt x="155" y="10204"/>
                </a:cubicBezTo>
                <a:lnTo>
                  <a:pt x="10049" y="10204"/>
                </a:lnTo>
                <a:cubicBezTo>
                  <a:pt x="10133" y="10204"/>
                  <a:pt x="10192" y="10144"/>
                  <a:pt x="10192" y="10049"/>
                </a:cubicBezTo>
                <a:cubicBezTo>
                  <a:pt x="10180" y="9954"/>
                  <a:pt x="10109" y="9870"/>
                  <a:pt x="10037" y="9870"/>
                </a:cubicBezTo>
                <a:lnTo>
                  <a:pt x="9740" y="9870"/>
                </a:lnTo>
                <a:lnTo>
                  <a:pt x="9740" y="9716"/>
                </a:lnTo>
                <a:cubicBezTo>
                  <a:pt x="9740" y="9513"/>
                  <a:pt x="9597" y="9335"/>
                  <a:pt x="9430" y="9299"/>
                </a:cubicBezTo>
                <a:lnTo>
                  <a:pt x="9430" y="9097"/>
                </a:lnTo>
                <a:cubicBezTo>
                  <a:pt x="9430" y="8858"/>
                  <a:pt x="9228" y="8668"/>
                  <a:pt x="8990" y="8668"/>
                </a:cubicBezTo>
                <a:lnTo>
                  <a:pt x="8918" y="8668"/>
                </a:lnTo>
                <a:lnTo>
                  <a:pt x="8918" y="8465"/>
                </a:lnTo>
                <a:cubicBezTo>
                  <a:pt x="8918" y="8358"/>
                  <a:pt x="8859" y="8287"/>
                  <a:pt x="8787" y="8239"/>
                </a:cubicBezTo>
                <a:lnTo>
                  <a:pt x="8787" y="4251"/>
                </a:lnTo>
                <a:cubicBezTo>
                  <a:pt x="8823" y="4263"/>
                  <a:pt x="8894" y="4274"/>
                  <a:pt x="8930" y="4274"/>
                </a:cubicBezTo>
                <a:cubicBezTo>
                  <a:pt x="9168" y="4274"/>
                  <a:pt x="9371" y="4084"/>
                  <a:pt x="9371" y="3858"/>
                </a:cubicBezTo>
                <a:cubicBezTo>
                  <a:pt x="9371" y="3786"/>
                  <a:pt x="9347" y="3715"/>
                  <a:pt x="9323" y="3655"/>
                </a:cubicBezTo>
                <a:cubicBezTo>
                  <a:pt x="9394" y="3608"/>
                  <a:pt x="9454" y="3524"/>
                  <a:pt x="9454" y="3417"/>
                </a:cubicBezTo>
                <a:lnTo>
                  <a:pt x="9454" y="2667"/>
                </a:lnTo>
                <a:cubicBezTo>
                  <a:pt x="9454" y="2572"/>
                  <a:pt x="9394" y="2465"/>
                  <a:pt x="9311" y="2417"/>
                </a:cubicBezTo>
                <a:lnTo>
                  <a:pt x="5227" y="36"/>
                </a:lnTo>
                <a:cubicBezTo>
                  <a:pt x="5185" y="12"/>
                  <a:pt x="5141" y="0"/>
                  <a:pt x="50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12639;p67"/>
          <p:cNvGrpSpPr/>
          <p:nvPr/>
        </p:nvGrpSpPr>
        <p:grpSpPr>
          <a:xfrm>
            <a:off x="10695298" y="4645469"/>
            <a:ext cx="259605" cy="346024"/>
            <a:chOff x="5194002" y="1511297"/>
            <a:chExt cx="259605" cy="346024"/>
          </a:xfrm>
        </p:grpSpPr>
        <p:sp>
          <p:nvSpPr>
            <p:cNvPr id="23" name="Google Shape;12640;p67"/>
            <p:cNvSpPr/>
            <p:nvPr/>
          </p:nvSpPr>
          <p:spPr>
            <a:xfrm>
              <a:off x="5216729" y="1543636"/>
              <a:ext cx="169431" cy="159436"/>
            </a:xfrm>
            <a:custGeom>
              <a:avLst/>
              <a:gdLst/>
              <a:ahLst/>
              <a:cxnLst/>
              <a:rect l="l" t="t" r="r" b="b"/>
              <a:pathLst>
                <a:path w="5323" h="5009" extrusionOk="0">
                  <a:moveTo>
                    <a:pt x="3353" y="0"/>
                  </a:moveTo>
                  <a:cubicBezTo>
                    <a:pt x="2568" y="0"/>
                    <a:pt x="1788" y="303"/>
                    <a:pt x="1203" y="901"/>
                  </a:cubicBezTo>
                  <a:cubicBezTo>
                    <a:pt x="96" y="1997"/>
                    <a:pt x="0" y="3747"/>
                    <a:pt x="965" y="4949"/>
                  </a:cubicBezTo>
                  <a:cubicBezTo>
                    <a:pt x="1001" y="4997"/>
                    <a:pt x="1036" y="5009"/>
                    <a:pt x="1084" y="5009"/>
                  </a:cubicBezTo>
                  <a:cubicBezTo>
                    <a:pt x="1120" y="5009"/>
                    <a:pt x="1155" y="4985"/>
                    <a:pt x="1191" y="4973"/>
                  </a:cubicBezTo>
                  <a:cubicBezTo>
                    <a:pt x="1262" y="4914"/>
                    <a:pt x="1262" y="4830"/>
                    <a:pt x="1215" y="4759"/>
                  </a:cubicBezTo>
                  <a:cubicBezTo>
                    <a:pt x="358" y="3664"/>
                    <a:pt x="441" y="2104"/>
                    <a:pt x="1429" y="1127"/>
                  </a:cubicBezTo>
                  <a:cubicBezTo>
                    <a:pt x="1957" y="594"/>
                    <a:pt x="2658" y="324"/>
                    <a:pt x="3362" y="324"/>
                  </a:cubicBezTo>
                  <a:cubicBezTo>
                    <a:pt x="3961" y="324"/>
                    <a:pt x="4562" y="519"/>
                    <a:pt x="5061" y="913"/>
                  </a:cubicBezTo>
                  <a:cubicBezTo>
                    <a:pt x="5091" y="939"/>
                    <a:pt x="5127" y="951"/>
                    <a:pt x="5162" y="951"/>
                  </a:cubicBezTo>
                  <a:cubicBezTo>
                    <a:pt x="5208" y="951"/>
                    <a:pt x="5253" y="930"/>
                    <a:pt x="5287" y="889"/>
                  </a:cubicBezTo>
                  <a:cubicBezTo>
                    <a:pt x="5323" y="806"/>
                    <a:pt x="5311" y="711"/>
                    <a:pt x="5251" y="663"/>
                  </a:cubicBezTo>
                  <a:cubicBezTo>
                    <a:pt x="4693" y="220"/>
                    <a:pt x="4021" y="0"/>
                    <a:pt x="33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41;p67"/>
            <p:cNvSpPr/>
            <p:nvPr/>
          </p:nvSpPr>
          <p:spPr>
            <a:xfrm>
              <a:off x="5194002" y="1511297"/>
              <a:ext cx="259605" cy="346024"/>
            </a:xfrm>
            <a:custGeom>
              <a:avLst/>
              <a:gdLst/>
              <a:ahLst/>
              <a:cxnLst/>
              <a:rect l="l" t="t" r="r" b="b"/>
              <a:pathLst>
                <a:path w="8156" h="10871" extrusionOk="0">
                  <a:moveTo>
                    <a:pt x="4060" y="322"/>
                  </a:moveTo>
                  <a:cubicBezTo>
                    <a:pt x="6132" y="322"/>
                    <a:pt x="7822" y="2001"/>
                    <a:pt x="7822" y="4084"/>
                  </a:cubicBezTo>
                  <a:cubicBezTo>
                    <a:pt x="7822" y="4977"/>
                    <a:pt x="7632" y="5894"/>
                    <a:pt x="7227" y="6763"/>
                  </a:cubicBezTo>
                  <a:cubicBezTo>
                    <a:pt x="6918" y="7466"/>
                    <a:pt x="6477" y="8168"/>
                    <a:pt x="5906" y="8823"/>
                  </a:cubicBezTo>
                  <a:cubicBezTo>
                    <a:pt x="5120" y="9740"/>
                    <a:pt x="4310" y="10335"/>
                    <a:pt x="4060" y="10537"/>
                  </a:cubicBezTo>
                  <a:cubicBezTo>
                    <a:pt x="3810" y="10359"/>
                    <a:pt x="3000" y="9763"/>
                    <a:pt x="2215" y="8835"/>
                  </a:cubicBezTo>
                  <a:cubicBezTo>
                    <a:pt x="1643" y="8180"/>
                    <a:pt x="1203" y="7477"/>
                    <a:pt x="893" y="6787"/>
                  </a:cubicBezTo>
                  <a:cubicBezTo>
                    <a:pt x="488" y="5906"/>
                    <a:pt x="298" y="5001"/>
                    <a:pt x="298" y="4084"/>
                  </a:cubicBezTo>
                  <a:cubicBezTo>
                    <a:pt x="298" y="2024"/>
                    <a:pt x="1976" y="322"/>
                    <a:pt x="4060" y="322"/>
                  </a:cubicBezTo>
                  <a:close/>
                  <a:moveTo>
                    <a:pt x="4072" y="0"/>
                  </a:moveTo>
                  <a:cubicBezTo>
                    <a:pt x="1834" y="0"/>
                    <a:pt x="0" y="1822"/>
                    <a:pt x="0" y="4072"/>
                  </a:cubicBezTo>
                  <a:cubicBezTo>
                    <a:pt x="0" y="5025"/>
                    <a:pt x="202" y="5977"/>
                    <a:pt x="619" y="6894"/>
                  </a:cubicBezTo>
                  <a:cubicBezTo>
                    <a:pt x="953" y="7632"/>
                    <a:pt x="1405" y="8359"/>
                    <a:pt x="1988" y="9025"/>
                  </a:cubicBezTo>
                  <a:cubicBezTo>
                    <a:pt x="2977" y="10192"/>
                    <a:pt x="3941" y="10835"/>
                    <a:pt x="3989" y="10847"/>
                  </a:cubicBezTo>
                  <a:cubicBezTo>
                    <a:pt x="4012" y="10859"/>
                    <a:pt x="4048" y="10871"/>
                    <a:pt x="4072" y="10871"/>
                  </a:cubicBezTo>
                  <a:cubicBezTo>
                    <a:pt x="4108" y="10871"/>
                    <a:pt x="4132" y="10859"/>
                    <a:pt x="4167" y="10847"/>
                  </a:cubicBezTo>
                  <a:cubicBezTo>
                    <a:pt x="4203" y="10811"/>
                    <a:pt x="5179" y="10168"/>
                    <a:pt x="6156" y="9025"/>
                  </a:cubicBezTo>
                  <a:cubicBezTo>
                    <a:pt x="6739" y="8347"/>
                    <a:pt x="7203" y="7632"/>
                    <a:pt x="7525" y="6894"/>
                  </a:cubicBezTo>
                  <a:cubicBezTo>
                    <a:pt x="7942" y="5977"/>
                    <a:pt x="8156" y="5025"/>
                    <a:pt x="8156" y="4072"/>
                  </a:cubicBezTo>
                  <a:cubicBezTo>
                    <a:pt x="8156" y="1822"/>
                    <a:pt x="6322" y="0"/>
                    <a:pt x="4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42;p67"/>
            <p:cNvSpPr/>
            <p:nvPr/>
          </p:nvSpPr>
          <p:spPr>
            <a:xfrm>
              <a:off x="5296304" y="1607105"/>
              <a:ext cx="55002" cy="17156"/>
            </a:xfrm>
            <a:custGeom>
              <a:avLst/>
              <a:gdLst/>
              <a:ahLst/>
              <a:cxnLst/>
              <a:rect l="l" t="t" r="r" b="b"/>
              <a:pathLst>
                <a:path w="1728" h="539" extrusionOk="0">
                  <a:moveTo>
                    <a:pt x="629" y="0"/>
                  </a:moveTo>
                  <a:cubicBezTo>
                    <a:pt x="478" y="0"/>
                    <a:pt x="312" y="15"/>
                    <a:pt x="132" y="50"/>
                  </a:cubicBezTo>
                  <a:cubicBezTo>
                    <a:pt x="60" y="62"/>
                    <a:pt x="1" y="122"/>
                    <a:pt x="1" y="217"/>
                  </a:cubicBezTo>
                  <a:lnTo>
                    <a:pt x="1" y="384"/>
                  </a:lnTo>
                  <a:cubicBezTo>
                    <a:pt x="1" y="467"/>
                    <a:pt x="72" y="538"/>
                    <a:pt x="156" y="538"/>
                  </a:cubicBezTo>
                  <a:cubicBezTo>
                    <a:pt x="251" y="538"/>
                    <a:pt x="322" y="467"/>
                    <a:pt x="322" y="384"/>
                  </a:cubicBezTo>
                  <a:lnTo>
                    <a:pt x="322" y="348"/>
                  </a:lnTo>
                  <a:cubicBezTo>
                    <a:pt x="437" y="332"/>
                    <a:pt x="543" y="325"/>
                    <a:pt x="640" y="325"/>
                  </a:cubicBezTo>
                  <a:cubicBezTo>
                    <a:pt x="833" y="325"/>
                    <a:pt x="989" y="352"/>
                    <a:pt x="1108" y="384"/>
                  </a:cubicBezTo>
                  <a:cubicBezTo>
                    <a:pt x="1322" y="443"/>
                    <a:pt x="1441" y="515"/>
                    <a:pt x="1441" y="515"/>
                  </a:cubicBezTo>
                  <a:cubicBezTo>
                    <a:pt x="1465" y="527"/>
                    <a:pt x="1501" y="538"/>
                    <a:pt x="1525" y="538"/>
                  </a:cubicBezTo>
                  <a:cubicBezTo>
                    <a:pt x="1572" y="538"/>
                    <a:pt x="1632" y="515"/>
                    <a:pt x="1668" y="467"/>
                  </a:cubicBezTo>
                  <a:cubicBezTo>
                    <a:pt x="1727" y="396"/>
                    <a:pt x="1691" y="300"/>
                    <a:pt x="1620" y="241"/>
                  </a:cubicBezTo>
                  <a:cubicBezTo>
                    <a:pt x="1591" y="231"/>
                    <a:pt x="1235" y="0"/>
                    <a:pt x="6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43;p67"/>
            <p:cNvSpPr/>
            <p:nvPr/>
          </p:nvSpPr>
          <p:spPr>
            <a:xfrm>
              <a:off x="5260686" y="1576103"/>
              <a:ext cx="169813" cy="162970"/>
            </a:xfrm>
            <a:custGeom>
              <a:avLst/>
              <a:gdLst/>
              <a:ahLst/>
              <a:cxnLst/>
              <a:rect l="l" t="t" r="r" b="b"/>
              <a:pathLst>
                <a:path w="5335" h="5120" extrusionOk="0">
                  <a:moveTo>
                    <a:pt x="3191" y="322"/>
                  </a:moveTo>
                  <a:lnTo>
                    <a:pt x="3191" y="1108"/>
                  </a:lnTo>
                  <a:cubicBezTo>
                    <a:pt x="3191" y="1250"/>
                    <a:pt x="3156" y="1381"/>
                    <a:pt x="3096" y="1501"/>
                  </a:cubicBezTo>
                  <a:lnTo>
                    <a:pt x="3037" y="1620"/>
                  </a:lnTo>
                  <a:cubicBezTo>
                    <a:pt x="3025" y="1631"/>
                    <a:pt x="3025" y="1667"/>
                    <a:pt x="3025" y="1691"/>
                  </a:cubicBezTo>
                  <a:lnTo>
                    <a:pt x="3025" y="2036"/>
                  </a:lnTo>
                  <a:cubicBezTo>
                    <a:pt x="3025" y="2322"/>
                    <a:pt x="2918" y="2584"/>
                    <a:pt x="2715" y="2786"/>
                  </a:cubicBezTo>
                  <a:cubicBezTo>
                    <a:pt x="2501" y="2977"/>
                    <a:pt x="2239" y="3084"/>
                    <a:pt x="1953" y="3084"/>
                  </a:cubicBezTo>
                  <a:cubicBezTo>
                    <a:pt x="1382" y="3048"/>
                    <a:pt x="941" y="2572"/>
                    <a:pt x="941" y="1989"/>
                  </a:cubicBezTo>
                  <a:lnTo>
                    <a:pt x="941" y="1691"/>
                  </a:lnTo>
                  <a:cubicBezTo>
                    <a:pt x="941" y="1667"/>
                    <a:pt x="941" y="1655"/>
                    <a:pt x="929" y="1620"/>
                  </a:cubicBezTo>
                  <a:lnTo>
                    <a:pt x="870" y="1501"/>
                  </a:lnTo>
                  <a:cubicBezTo>
                    <a:pt x="798" y="1381"/>
                    <a:pt x="774" y="1250"/>
                    <a:pt x="774" y="1108"/>
                  </a:cubicBezTo>
                  <a:cubicBezTo>
                    <a:pt x="774" y="679"/>
                    <a:pt x="1132" y="322"/>
                    <a:pt x="1560" y="322"/>
                  </a:cubicBezTo>
                  <a:close/>
                  <a:moveTo>
                    <a:pt x="2489" y="3286"/>
                  </a:moveTo>
                  <a:lnTo>
                    <a:pt x="2489" y="3513"/>
                  </a:lnTo>
                  <a:cubicBezTo>
                    <a:pt x="2489" y="3560"/>
                    <a:pt x="2489" y="3596"/>
                    <a:pt x="2501" y="3644"/>
                  </a:cubicBezTo>
                  <a:lnTo>
                    <a:pt x="1965" y="4048"/>
                  </a:lnTo>
                  <a:lnTo>
                    <a:pt x="1429" y="3644"/>
                  </a:lnTo>
                  <a:cubicBezTo>
                    <a:pt x="1441" y="3596"/>
                    <a:pt x="1441" y="3548"/>
                    <a:pt x="1441" y="3513"/>
                  </a:cubicBezTo>
                  <a:lnTo>
                    <a:pt x="1441" y="3286"/>
                  </a:lnTo>
                  <a:cubicBezTo>
                    <a:pt x="1596" y="3346"/>
                    <a:pt x="1751" y="3394"/>
                    <a:pt x="1917" y="3394"/>
                  </a:cubicBezTo>
                  <a:lnTo>
                    <a:pt x="1965" y="3394"/>
                  </a:lnTo>
                  <a:cubicBezTo>
                    <a:pt x="2144" y="3394"/>
                    <a:pt x="2322" y="3358"/>
                    <a:pt x="2489" y="3286"/>
                  </a:cubicBezTo>
                  <a:close/>
                  <a:moveTo>
                    <a:pt x="1251" y="3917"/>
                  </a:moveTo>
                  <a:lnTo>
                    <a:pt x="1822" y="4346"/>
                  </a:lnTo>
                  <a:lnTo>
                    <a:pt x="1822" y="4775"/>
                  </a:lnTo>
                  <a:cubicBezTo>
                    <a:pt x="1322" y="4751"/>
                    <a:pt x="834" y="4584"/>
                    <a:pt x="405" y="4287"/>
                  </a:cubicBezTo>
                  <a:cubicBezTo>
                    <a:pt x="429" y="4251"/>
                    <a:pt x="477" y="4227"/>
                    <a:pt x="513" y="4215"/>
                  </a:cubicBezTo>
                  <a:lnTo>
                    <a:pt x="1132" y="3965"/>
                  </a:lnTo>
                  <a:cubicBezTo>
                    <a:pt x="1179" y="3953"/>
                    <a:pt x="1227" y="3929"/>
                    <a:pt x="1251" y="3917"/>
                  </a:cubicBezTo>
                  <a:close/>
                  <a:moveTo>
                    <a:pt x="2691" y="3894"/>
                  </a:moveTo>
                  <a:cubicBezTo>
                    <a:pt x="2727" y="3929"/>
                    <a:pt x="2775" y="3941"/>
                    <a:pt x="2810" y="3953"/>
                  </a:cubicBezTo>
                  <a:lnTo>
                    <a:pt x="3572" y="4239"/>
                  </a:lnTo>
                  <a:cubicBezTo>
                    <a:pt x="3144" y="4572"/>
                    <a:pt x="2656" y="4751"/>
                    <a:pt x="2132" y="4775"/>
                  </a:cubicBezTo>
                  <a:lnTo>
                    <a:pt x="2132" y="4334"/>
                  </a:lnTo>
                  <a:lnTo>
                    <a:pt x="2691" y="3894"/>
                  </a:lnTo>
                  <a:close/>
                  <a:moveTo>
                    <a:pt x="1572" y="0"/>
                  </a:moveTo>
                  <a:cubicBezTo>
                    <a:pt x="965" y="0"/>
                    <a:pt x="465" y="488"/>
                    <a:pt x="465" y="1108"/>
                  </a:cubicBezTo>
                  <a:cubicBezTo>
                    <a:pt x="465" y="1286"/>
                    <a:pt x="501" y="1489"/>
                    <a:pt x="584" y="1655"/>
                  </a:cubicBezTo>
                  <a:lnTo>
                    <a:pt x="620" y="1739"/>
                  </a:lnTo>
                  <a:lnTo>
                    <a:pt x="620" y="1989"/>
                  </a:lnTo>
                  <a:cubicBezTo>
                    <a:pt x="620" y="2429"/>
                    <a:pt x="822" y="2822"/>
                    <a:pt x="1132" y="3096"/>
                  </a:cubicBezTo>
                  <a:lnTo>
                    <a:pt x="1132" y="3525"/>
                  </a:lnTo>
                  <a:cubicBezTo>
                    <a:pt x="1132" y="3596"/>
                    <a:pt x="1084" y="3667"/>
                    <a:pt x="1013" y="3691"/>
                  </a:cubicBezTo>
                  <a:lnTo>
                    <a:pt x="382" y="3929"/>
                  </a:lnTo>
                  <a:cubicBezTo>
                    <a:pt x="227" y="3989"/>
                    <a:pt x="84" y="4108"/>
                    <a:pt x="24" y="4275"/>
                  </a:cubicBezTo>
                  <a:cubicBezTo>
                    <a:pt x="1" y="4334"/>
                    <a:pt x="12" y="4418"/>
                    <a:pt x="72" y="4465"/>
                  </a:cubicBezTo>
                  <a:cubicBezTo>
                    <a:pt x="620" y="4906"/>
                    <a:pt x="1298" y="5120"/>
                    <a:pt x="1965" y="5120"/>
                  </a:cubicBezTo>
                  <a:cubicBezTo>
                    <a:pt x="2751" y="5120"/>
                    <a:pt x="3525" y="4822"/>
                    <a:pt x="4120" y="4227"/>
                  </a:cubicBezTo>
                  <a:cubicBezTo>
                    <a:pt x="5227" y="3108"/>
                    <a:pt x="5335" y="1370"/>
                    <a:pt x="4370" y="143"/>
                  </a:cubicBezTo>
                  <a:cubicBezTo>
                    <a:pt x="4337" y="104"/>
                    <a:pt x="4297" y="86"/>
                    <a:pt x="4256" y="86"/>
                  </a:cubicBezTo>
                  <a:cubicBezTo>
                    <a:pt x="4222" y="86"/>
                    <a:pt x="4188" y="98"/>
                    <a:pt x="4156" y="119"/>
                  </a:cubicBezTo>
                  <a:cubicBezTo>
                    <a:pt x="4072" y="179"/>
                    <a:pt x="4072" y="262"/>
                    <a:pt x="4120" y="346"/>
                  </a:cubicBezTo>
                  <a:cubicBezTo>
                    <a:pt x="4989" y="1429"/>
                    <a:pt x="4894" y="2989"/>
                    <a:pt x="3918" y="3965"/>
                  </a:cubicBezTo>
                  <a:lnTo>
                    <a:pt x="3858" y="4025"/>
                  </a:lnTo>
                  <a:cubicBezTo>
                    <a:pt x="3822" y="4013"/>
                    <a:pt x="3775" y="3989"/>
                    <a:pt x="3751" y="3989"/>
                  </a:cubicBezTo>
                  <a:lnTo>
                    <a:pt x="2941" y="3691"/>
                  </a:lnTo>
                  <a:cubicBezTo>
                    <a:pt x="2870" y="3656"/>
                    <a:pt x="2822" y="3596"/>
                    <a:pt x="2822" y="3525"/>
                  </a:cubicBezTo>
                  <a:lnTo>
                    <a:pt x="2822" y="3120"/>
                  </a:lnTo>
                  <a:cubicBezTo>
                    <a:pt x="2858" y="3096"/>
                    <a:pt x="2906" y="3060"/>
                    <a:pt x="2929" y="3036"/>
                  </a:cubicBezTo>
                  <a:cubicBezTo>
                    <a:pt x="3203" y="2774"/>
                    <a:pt x="3346" y="2441"/>
                    <a:pt x="3346" y="2060"/>
                  </a:cubicBezTo>
                  <a:lnTo>
                    <a:pt x="3346" y="1762"/>
                  </a:lnTo>
                  <a:lnTo>
                    <a:pt x="3394" y="1679"/>
                  </a:lnTo>
                  <a:cubicBezTo>
                    <a:pt x="3465" y="1512"/>
                    <a:pt x="3513" y="1334"/>
                    <a:pt x="3513" y="1143"/>
                  </a:cubicBezTo>
                  <a:lnTo>
                    <a:pt x="3513" y="167"/>
                  </a:lnTo>
                  <a:cubicBezTo>
                    <a:pt x="3513" y="72"/>
                    <a:pt x="3441" y="0"/>
                    <a:pt x="3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7438;p57"/>
          <p:cNvGrpSpPr/>
          <p:nvPr/>
        </p:nvGrpSpPr>
        <p:grpSpPr>
          <a:xfrm>
            <a:off x="10665842" y="5028368"/>
            <a:ext cx="1102891" cy="760337"/>
            <a:chOff x="4967783" y="2151471"/>
            <a:chExt cx="3920692" cy="2702940"/>
          </a:xfrm>
        </p:grpSpPr>
        <p:grpSp>
          <p:nvGrpSpPr>
            <p:cNvPr id="28" name="Google Shape;7439;p57"/>
            <p:cNvGrpSpPr/>
            <p:nvPr/>
          </p:nvGrpSpPr>
          <p:grpSpPr>
            <a:xfrm>
              <a:off x="5045709" y="2252109"/>
              <a:ext cx="3761071" cy="2501708"/>
              <a:chOff x="2691784" y="1805334"/>
              <a:chExt cx="3761071" cy="2501708"/>
            </a:xfrm>
          </p:grpSpPr>
          <p:sp>
            <p:nvSpPr>
              <p:cNvPr id="35" name="Google Shape;7440;p57"/>
              <p:cNvSpPr/>
              <p:nvPr/>
            </p:nvSpPr>
            <p:spPr>
              <a:xfrm>
                <a:off x="4306153" y="4266675"/>
                <a:ext cx="932050" cy="40353"/>
              </a:xfrm>
              <a:custGeom>
                <a:avLst/>
                <a:gdLst/>
                <a:ahLst/>
                <a:cxnLst/>
                <a:rect l="l" t="t" r="r" b="b"/>
                <a:pathLst>
                  <a:path w="106520" h="2706" extrusionOk="0">
                    <a:moveTo>
                      <a:pt x="0" y="0"/>
                    </a:moveTo>
                    <a:lnTo>
                      <a:pt x="0" y="2705"/>
                    </a:lnTo>
                    <a:lnTo>
                      <a:pt x="106520" y="2705"/>
                    </a:lnTo>
                    <a:lnTo>
                      <a:pt x="10652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441;p57"/>
              <p:cNvSpPr/>
              <p:nvPr/>
            </p:nvSpPr>
            <p:spPr>
              <a:xfrm>
                <a:off x="2691784" y="3762285"/>
                <a:ext cx="1916675" cy="544757"/>
              </a:xfrm>
              <a:custGeom>
                <a:avLst/>
                <a:gdLst/>
                <a:ahLst/>
                <a:cxnLst/>
                <a:rect l="l" t="t" r="r" b="b"/>
                <a:pathLst>
                  <a:path w="128485" h="36518" extrusionOk="0">
                    <a:moveTo>
                      <a:pt x="2706" y="1"/>
                    </a:moveTo>
                    <a:lnTo>
                      <a:pt x="1" y="326"/>
                    </a:lnTo>
                    <a:cubicBezTo>
                      <a:pt x="1461" y="10577"/>
                      <a:pt x="6547" y="19612"/>
                      <a:pt x="13850" y="26130"/>
                    </a:cubicBezTo>
                    <a:cubicBezTo>
                      <a:pt x="21288" y="32568"/>
                      <a:pt x="30999" y="36517"/>
                      <a:pt x="41575" y="36517"/>
                    </a:cubicBezTo>
                    <a:lnTo>
                      <a:pt x="128484" y="36517"/>
                    </a:lnTo>
                    <a:lnTo>
                      <a:pt x="128484" y="33812"/>
                    </a:lnTo>
                    <a:lnTo>
                      <a:pt x="41575" y="33812"/>
                    </a:lnTo>
                    <a:cubicBezTo>
                      <a:pt x="31675" y="33812"/>
                      <a:pt x="22641" y="30188"/>
                      <a:pt x="15662" y="24102"/>
                    </a:cubicBezTo>
                    <a:cubicBezTo>
                      <a:pt x="8792" y="18016"/>
                      <a:pt x="4058" y="9468"/>
                      <a:pt x="2706"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442;p57"/>
              <p:cNvSpPr/>
              <p:nvPr/>
            </p:nvSpPr>
            <p:spPr>
              <a:xfrm>
                <a:off x="2695021" y="3035999"/>
                <a:ext cx="754960" cy="529407"/>
              </a:xfrm>
              <a:custGeom>
                <a:avLst/>
                <a:gdLst/>
                <a:ahLst/>
                <a:cxnLst/>
                <a:rect l="l" t="t" r="r" b="b"/>
                <a:pathLst>
                  <a:path w="50609" h="35489" extrusionOk="0">
                    <a:moveTo>
                      <a:pt x="41358" y="0"/>
                    </a:moveTo>
                    <a:cubicBezTo>
                      <a:pt x="30998" y="0"/>
                      <a:pt x="21423" y="3814"/>
                      <a:pt x="14093" y="10144"/>
                    </a:cubicBezTo>
                    <a:cubicBezTo>
                      <a:pt x="6762" y="16338"/>
                      <a:pt x="1596" y="25129"/>
                      <a:pt x="0" y="35029"/>
                    </a:cubicBezTo>
                    <a:lnTo>
                      <a:pt x="2597" y="35489"/>
                    </a:lnTo>
                    <a:cubicBezTo>
                      <a:pt x="4166" y="26238"/>
                      <a:pt x="9034" y="18015"/>
                      <a:pt x="15905" y="12173"/>
                    </a:cubicBezTo>
                    <a:cubicBezTo>
                      <a:pt x="22775" y="6303"/>
                      <a:pt x="31675" y="2705"/>
                      <a:pt x="41358" y="2705"/>
                    </a:cubicBezTo>
                    <a:lnTo>
                      <a:pt x="50609" y="2705"/>
                    </a:lnTo>
                    <a:lnTo>
                      <a:pt x="50609"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443;p57"/>
              <p:cNvSpPr/>
              <p:nvPr/>
            </p:nvSpPr>
            <p:spPr>
              <a:xfrm>
                <a:off x="3661791" y="2531620"/>
                <a:ext cx="2791064" cy="544757"/>
              </a:xfrm>
              <a:custGeom>
                <a:avLst/>
                <a:gdLst/>
                <a:ahLst/>
                <a:cxnLst/>
                <a:rect l="l" t="t" r="r" b="b"/>
                <a:pathLst>
                  <a:path w="187100" h="36518" extrusionOk="0">
                    <a:moveTo>
                      <a:pt x="184395" y="1"/>
                    </a:moveTo>
                    <a:cubicBezTo>
                      <a:pt x="183150" y="9468"/>
                      <a:pt x="178309" y="17908"/>
                      <a:pt x="171438" y="23994"/>
                    </a:cubicBezTo>
                    <a:cubicBezTo>
                      <a:pt x="164432" y="30080"/>
                      <a:pt x="155425" y="33812"/>
                      <a:pt x="145498" y="33812"/>
                    </a:cubicBezTo>
                    <a:lnTo>
                      <a:pt x="1" y="33812"/>
                    </a:lnTo>
                    <a:lnTo>
                      <a:pt x="1" y="36517"/>
                    </a:lnTo>
                    <a:lnTo>
                      <a:pt x="145498" y="36517"/>
                    </a:lnTo>
                    <a:cubicBezTo>
                      <a:pt x="156101" y="36517"/>
                      <a:pt x="165785" y="32568"/>
                      <a:pt x="173223" y="26022"/>
                    </a:cubicBezTo>
                    <a:cubicBezTo>
                      <a:pt x="180554" y="19612"/>
                      <a:pt x="185747" y="10469"/>
                      <a:pt x="187100" y="326"/>
                    </a:cubicBezTo>
                    <a:lnTo>
                      <a:pt x="18439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444;p57"/>
              <p:cNvSpPr/>
              <p:nvPr/>
            </p:nvSpPr>
            <p:spPr>
              <a:xfrm>
                <a:off x="5153124" y="1805334"/>
                <a:ext cx="1294451" cy="512461"/>
              </a:xfrm>
              <a:custGeom>
                <a:avLst/>
                <a:gdLst/>
                <a:ahLst/>
                <a:cxnLst/>
                <a:rect l="l" t="t" r="r" b="b"/>
                <a:pathLst>
                  <a:path w="86774" h="34353" extrusionOk="0">
                    <a:moveTo>
                      <a:pt x="0" y="0"/>
                    </a:moveTo>
                    <a:lnTo>
                      <a:pt x="0" y="2705"/>
                    </a:lnTo>
                    <a:lnTo>
                      <a:pt x="45524" y="2705"/>
                    </a:lnTo>
                    <a:cubicBezTo>
                      <a:pt x="54991" y="2705"/>
                      <a:pt x="63674" y="6195"/>
                      <a:pt x="70545" y="11821"/>
                    </a:cubicBezTo>
                    <a:cubicBezTo>
                      <a:pt x="77415" y="17582"/>
                      <a:pt x="82284" y="25454"/>
                      <a:pt x="84177" y="34353"/>
                    </a:cubicBezTo>
                    <a:lnTo>
                      <a:pt x="86774" y="33920"/>
                    </a:lnTo>
                    <a:cubicBezTo>
                      <a:pt x="84854" y="24345"/>
                      <a:pt x="79579" y="15878"/>
                      <a:pt x="72249" y="9792"/>
                    </a:cubicBezTo>
                    <a:cubicBezTo>
                      <a:pt x="65027" y="3706"/>
                      <a:pt x="55668" y="0"/>
                      <a:pt x="45524"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445;p57"/>
              <p:cNvSpPr/>
              <p:nvPr/>
            </p:nvSpPr>
            <p:spPr>
              <a:xfrm>
                <a:off x="2785807" y="1805334"/>
                <a:ext cx="2143839" cy="40367"/>
              </a:xfrm>
              <a:custGeom>
                <a:avLst/>
                <a:gdLst/>
                <a:ahLst/>
                <a:cxnLst/>
                <a:rect l="l" t="t" r="r" b="b"/>
                <a:pathLst>
                  <a:path w="143713" h="2706" extrusionOk="0">
                    <a:moveTo>
                      <a:pt x="0" y="0"/>
                    </a:moveTo>
                    <a:lnTo>
                      <a:pt x="0" y="2705"/>
                    </a:lnTo>
                    <a:lnTo>
                      <a:pt x="143712" y="2705"/>
                    </a:lnTo>
                    <a:lnTo>
                      <a:pt x="143712"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446;p57"/>
              <p:cNvSpPr/>
              <p:nvPr/>
            </p:nvSpPr>
            <p:spPr>
              <a:xfrm>
                <a:off x="5447728" y="4266675"/>
                <a:ext cx="932050" cy="40353"/>
              </a:xfrm>
              <a:custGeom>
                <a:avLst/>
                <a:gdLst/>
                <a:ahLst/>
                <a:cxnLst/>
                <a:rect l="l" t="t" r="r" b="b"/>
                <a:pathLst>
                  <a:path w="106520" h="2706" extrusionOk="0">
                    <a:moveTo>
                      <a:pt x="0" y="0"/>
                    </a:moveTo>
                    <a:lnTo>
                      <a:pt x="0" y="2705"/>
                    </a:lnTo>
                    <a:lnTo>
                      <a:pt x="106520" y="2705"/>
                    </a:lnTo>
                    <a:lnTo>
                      <a:pt x="10652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7447;p57"/>
            <p:cNvGrpSpPr/>
            <p:nvPr/>
          </p:nvGrpSpPr>
          <p:grpSpPr>
            <a:xfrm>
              <a:off x="4967783" y="2151471"/>
              <a:ext cx="3920692" cy="2702940"/>
              <a:chOff x="2613858" y="1704696"/>
              <a:chExt cx="3920692" cy="2702940"/>
            </a:xfrm>
          </p:grpSpPr>
          <p:sp>
            <p:nvSpPr>
              <p:cNvPr id="30" name="Google Shape;7448;p57"/>
              <p:cNvSpPr/>
              <p:nvPr/>
            </p:nvSpPr>
            <p:spPr>
              <a:xfrm rot="5400000">
                <a:off x="4924676" y="1720789"/>
                <a:ext cx="241614" cy="209428"/>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449;p57"/>
              <p:cNvSpPr/>
              <p:nvPr/>
            </p:nvSpPr>
            <p:spPr>
              <a:xfrm rot="5400000">
                <a:off x="6309028" y="2311963"/>
                <a:ext cx="241614" cy="209428"/>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450;p57"/>
              <p:cNvSpPr/>
              <p:nvPr/>
            </p:nvSpPr>
            <p:spPr>
              <a:xfrm rot="5400000">
                <a:off x="5222154" y="4182115"/>
                <a:ext cx="241614" cy="209428"/>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451;p57"/>
              <p:cNvSpPr/>
              <p:nvPr/>
            </p:nvSpPr>
            <p:spPr>
              <a:xfrm rot="5400000">
                <a:off x="2597765" y="3554395"/>
                <a:ext cx="241614" cy="209428"/>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452;p57"/>
              <p:cNvSpPr/>
              <p:nvPr/>
            </p:nvSpPr>
            <p:spPr>
              <a:xfrm rot="5400000">
                <a:off x="3433899" y="2945028"/>
                <a:ext cx="241614" cy="209428"/>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 name="Google Shape;12639;p67"/>
          <p:cNvGrpSpPr/>
          <p:nvPr/>
        </p:nvGrpSpPr>
        <p:grpSpPr>
          <a:xfrm>
            <a:off x="11615950" y="5405132"/>
            <a:ext cx="259605" cy="346024"/>
            <a:chOff x="5194002" y="1511297"/>
            <a:chExt cx="259605" cy="346024"/>
          </a:xfrm>
        </p:grpSpPr>
        <p:sp>
          <p:nvSpPr>
            <p:cNvPr id="43" name="Google Shape;12640;p67"/>
            <p:cNvSpPr/>
            <p:nvPr/>
          </p:nvSpPr>
          <p:spPr>
            <a:xfrm>
              <a:off x="5216729" y="1543636"/>
              <a:ext cx="169431" cy="159436"/>
            </a:xfrm>
            <a:custGeom>
              <a:avLst/>
              <a:gdLst/>
              <a:ahLst/>
              <a:cxnLst/>
              <a:rect l="l" t="t" r="r" b="b"/>
              <a:pathLst>
                <a:path w="5323" h="5009" extrusionOk="0">
                  <a:moveTo>
                    <a:pt x="3353" y="0"/>
                  </a:moveTo>
                  <a:cubicBezTo>
                    <a:pt x="2568" y="0"/>
                    <a:pt x="1788" y="303"/>
                    <a:pt x="1203" y="901"/>
                  </a:cubicBezTo>
                  <a:cubicBezTo>
                    <a:pt x="96" y="1997"/>
                    <a:pt x="0" y="3747"/>
                    <a:pt x="965" y="4949"/>
                  </a:cubicBezTo>
                  <a:cubicBezTo>
                    <a:pt x="1001" y="4997"/>
                    <a:pt x="1036" y="5009"/>
                    <a:pt x="1084" y="5009"/>
                  </a:cubicBezTo>
                  <a:cubicBezTo>
                    <a:pt x="1120" y="5009"/>
                    <a:pt x="1155" y="4985"/>
                    <a:pt x="1191" y="4973"/>
                  </a:cubicBezTo>
                  <a:cubicBezTo>
                    <a:pt x="1262" y="4914"/>
                    <a:pt x="1262" y="4830"/>
                    <a:pt x="1215" y="4759"/>
                  </a:cubicBezTo>
                  <a:cubicBezTo>
                    <a:pt x="358" y="3664"/>
                    <a:pt x="441" y="2104"/>
                    <a:pt x="1429" y="1127"/>
                  </a:cubicBezTo>
                  <a:cubicBezTo>
                    <a:pt x="1957" y="594"/>
                    <a:pt x="2658" y="324"/>
                    <a:pt x="3362" y="324"/>
                  </a:cubicBezTo>
                  <a:cubicBezTo>
                    <a:pt x="3961" y="324"/>
                    <a:pt x="4562" y="519"/>
                    <a:pt x="5061" y="913"/>
                  </a:cubicBezTo>
                  <a:cubicBezTo>
                    <a:pt x="5091" y="939"/>
                    <a:pt x="5127" y="951"/>
                    <a:pt x="5162" y="951"/>
                  </a:cubicBezTo>
                  <a:cubicBezTo>
                    <a:pt x="5208" y="951"/>
                    <a:pt x="5253" y="930"/>
                    <a:pt x="5287" y="889"/>
                  </a:cubicBezTo>
                  <a:cubicBezTo>
                    <a:pt x="5323" y="806"/>
                    <a:pt x="5311" y="711"/>
                    <a:pt x="5251" y="663"/>
                  </a:cubicBezTo>
                  <a:cubicBezTo>
                    <a:pt x="4693" y="220"/>
                    <a:pt x="4021" y="0"/>
                    <a:pt x="33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641;p67"/>
            <p:cNvSpPr/>
            <p:nvPr/>
          </p:nvSpPr>
          <p:spPr>
            <a:xfrm>
              <a:off x="5194002" y="1511297"/>
              <a:ext cx="259605" cy="346024"/>
            </a:xfrm>
            <a:custGeom>
              <a:avLst/>
              <a:gdLst/>
              <a:ahLst/>
              <a:cxnLst/>
              <a:rect l="l" t="t" r="r" b="b"/>
              <a:pathLst>
                <a:path w="8156" h="10871" extrusionOk="0">
                  <a:moveTo>
                    <a:pt x="4060" y="322"/>
                  </a:moveTo>
                  <a:cubicBezTo>
                    <a:pt x="6132" y="322"/>
                    <a:pt x="7822" y="2001"/>
                    <a:pt x="7822" y="4084"/>
                  </a:cubicBezTo>
                  <a:cubicBezTo>
                    <a:pt x="7822" y="4977"/>
                    <a:pt x="7632" y="5894"/>
                    <a:pt x="7227" y="6763"/>
                  </a:cubicBezTo>
                  <a:cubicBezTo>
                    <a:pt x="6918" y="7466"/>
                    <a:pt x="6477" y="8168"/>
                    <a:pt x="5906" y="8823"/>
                  </a:cubicBezTo>
                  <a:cubicBezTo>
                    <a:pt x="5120" y="9740"/>
                    <a:pt x="4310" y="10335"/>
                    <a:pt x="4060" y="10537"/>
                  </a:cubicBezTo>
                  <a:cubicBezTo>
                    <a:pt x="3810" y="10359"/>
                    <a:pt x="3000" y="9763"/>
                    <a:pt x="2215" y="8835"/>
                  </a:cubicBezTo>
                  <a:cubicBezTo>
                    <a:pt x="1643" y="8180"/>
                    <a:pt x="1203" y="7477"/>
                    <a:pt x="893" y="6787"/>
                  </a:cubicBezTo>
                  <a:cubicBezTo>
                    <a:pt x="488" y="5906"/>
                    <a:pt x="298" y="5001"/>
                    <a:pt x="298" y="4084"/>
                  </a:cubicBezTo>
                  <a:cubicBezTo>
                    <a:pt x="298" y="2024"/>
                    <a:pt x="1976" y="322"/>
                    <a:pt x="4060" y="322"/>
                  </a:cubicBezTo>
                  <a:close/>
                  <a:moveTo>
                    <a:pt x="4072" y="0"/>
                  </a:moveTo>
                  <a:cubicBezTo>
                    <a:pt x="1834" y="0"/>
                    <a:pt x="0" y="1822"/>
                    <a:pt x="0" y="4072"/>
                  </a:cubicBezTo>
                  <a:cubicBezTo>
                    <a:pt x="0" y="5025"/>
                    <a:pt x="202" y="5977"/>
                    <a:pt x="619" y="6894"/>
                  </a:cubicBezTo>
                  <a:cubicBezTo>
                    <a:pt x="953" y="7632"/>
                    <a:pt x="1405" y="8359"/>
                    <a:pt x="1988" y="9025"/>
                  </a:cubicBezTo>
                  <a:cubicBezTo>
                    <a:pt x="2977" y="10192"/>
                    <a:pt x="3941" y="10835"/>
                    <a:pt x="3989" y="10847"/>
                  </a:cubicBezTo>
                  <a:cubicBezTo>
                    <a:pt x="4012" y="10859"/>
                    <a:pt x="4048" y="10871"/>
                    <a:pt x="4072" y="10871"/>
                  </a:cubicBezTo>
                  <a:cubicBezTo>
                    <a:pt x="4108" y="10871"/>
                    <a:pt x="4132" y="10859"/>
                    <a:pt x="4167" y="10847"/>
                  </a:cubicBezTo>
                  <a:cubicBezTo>
                    <a:pt x="4203" y="10811"/>
                    <a:pt x="5179" y="10168"/>
                    <a:pt x="6156" y="9025"/>
                  </a:cubicBezTo>
                  <a:cubicBezTo>
                    <a:pt x="6739" y="8347"/>
                    <a:pt x="7203" y="7632"/>
                    <a:pt x="7525" y="6894"/>
                  </a:cubicBezTo>
                  <a:cubicBezTo>
                    <a:pt x="7942" y="5977"/>
                    <a:pt x="8156" y="5025"/>
                    <a:pt x="8156" y="4072"/>
                  </a:cubicBezTo>
                  <a:cubicBezTo>
                    <a:pt x="8156" y="1822"/>
                    <a:pt x="6322" y="0"/>
                    <a:pt x="4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642;p67"/>
            <p:cNvSpPr/>
            <p:nvPr/>
          </p:nvSpPr>
          <p:spPr>
            <a:xfrm>
              <a:off x="5296304" y="1607105"/>
              <a:ext cx="55002" cy="17156"/>
            </a:xfrm>
            <a:custGeom>
              <a:avLst/>
              <a:gdLst/>
              <a:ahLst/>
              <a:cxnLst/>
              <a:rect l="l" t="t" r="r" b="b"/>
              <a:pathLst>
                <a:path w="1728" h="539" extrusionOk="0">
                  <a:moveTo>
                    <a:pt x="629" y="0"/>
                  </a:moveTo>
                  <a:cubicBezTo>
                    <a:pt x="478" y="0"/>
                    <a:pt x="312" y="15"/>
                    <a:pt x="132" y="50"/>
                  </a:cubicBezTo>
                  <a:cubicBezTo>
                    <a:pt x="60" y="62"/>
                    <a:pt x="1" y="122"/>
                    <a:pt x="1" y="217"/>
                  </a:cubicBezTo>
                  <a:lnTo>
                    <a:pt x="1" y="384"/>
                  </a:lnTo>
                  <a:cubicBezTo>
                    <a:pt x="1" y="467"/>
                    <a:pt x="72" y="538"/>
                    <a:pt x="156" y="538"/>
                  </a:cubicBezTo>
                  <a:cubicBezTo>
                    <a:pt x="251" y="538"/>
                    <a:pt x="322" y="467"/>
                    <a:pt x="322" y="384"/>
                  </a:cubicBezTo>
                  <a:lnTo>
                    <a:pt x="322" y="348"/>
                  </a:lnTo>
                  <a:cubicBezTo>
                    <a:pt x="437" y="332"/>
                    <a:pt x="543" y="325"/>
                    <a:pt x="640" y="325"/>
                  </a:cubicBezTo>
                  <a:cubicBezTo>
                    <a:pt x="833" y="325"/>
                    <a:pt x="989" y="352"/>
                    <a:pt x="1108" y="384"/>
                  </a:cubicBezTo>
                  <a:cubicBezTo>
                    <a:pt x="1322" y="443"/>
                    <a:pt x="1441" y="515"/>
                    <a:pt x="1441" y="515"/>
                  </a:cubicBezTo>
                  <a:cubicBezTo>
                    <a:pt x="1465" y="527"/>
                    <a:pt x="1501" y="538"/>
                    <a:pt x="1525" y="538"/>
                  </a:cubicBezTo>
                  <a:cubicBezTo>
                    <a:pt x="1572" y="538"/>
                    <a:pt x="1632" y="515"/>
                    <a:pt x="1668" y="467"/>
                  </a:cubicBezTo>
                  <a:cubicBezTo>
                    <a:pt x="1727" y="396"/>
                    <a:pt x="1691" y="300"/>
                    <a:pt x="1620" y="241"/>
                  </a:cubicBezTo>
                  <a:cubicBezTo>
                    <a:pt x="1591" y="231"/>
                    <a:pt x="1235" y="0"/>
                    <a:pt x="62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643;p67"/>
            <p:cNvSpPr/>
            <p:nvPr/>
          </p:nvSpPr>
          <p:spPr>
            <a:xfrm>
              <a:off x="5260686" y="1576103"/>
              <a:ext cx="169813" cy="162970"/>
            </a:xfrm>
            <a:custGeom>
              <a:avLst/>
              <a:gdLst/>
              <a:ahLst/>
              <a:cxnLst/>
              <a:rect l="l" t="t" r="r" b="b"/>
              <a:pathLst>
                <a:path w="5335" h="5120" extrusionOk="0">
                  <a:moveTo>
                    <a:pt x="3191" y="322"/>
                  </a:moveTo>
                  <a:lnTo>
                    <a:pt x="3191" y="1108"/>
                  </a:lnTo>
                  <a:cubicBezTo>
                    <a:pt x="3191" y="1250"/>
                    <a:pt x="3156" y="1381"/>
                    <a:pt x="3096" y="1501"/>
                  </a:cubicBezTo>
                  <a:lnTo>
                    <a:pt x="3037" y="1620"/>
                  </a:lnTo>
                  <a:cubicBezTo>
                    <a:pt x="3025" y="1631"/>
                    <a:pt x="3025" y="1667"/>
                    <a:pt x="3025" y="1691"/>
                  </a:cubicBezTo>
                  <a:lnTo>
                    <a:pt x="3025" y="2036"/>
                  </a:lnTo>
                  <a:cubicBezTo>
                    <a:pt x="3025" y="2322"/>
                    <a:pt x="2918" y="2584"/>
                    <a:pt x="2715" y="2786"/>
                  </a:cubicBezTo>
                  <a:cubicBezTo>
                    <a:pt x="2501" y="2977"/>
                    <a:pt x="2239" y="3084"/>
                    <a:pt x="1953" y="3084"/>
                  </a:cubicBezTo>
                  <a:cubicBezTo>
                    <a:pt x="1382" y="3048"/>
                    <a:pt x="941" y="2572"/>
                    <a:pt x="941" y="1989"/>
                  </a:cubicBezTo>
                  <a:lnTo>
                    <a:pt x="941" y="1691"/>
                  </a:lnTo>
                  <a:cubicBezTo>
                    <a:pt x="941" y="1667"/>
                    <a:pt x="941" y="1655"/>
                    <a:pt x="929" y="1620"/>
                  </a:cubicBezTo>
                  <a:lnTo>
                    <a:pt x="870" y="1501"/>
                  </a:lnTo>
                  <a:cubicBezTo>
                    <a:pt x="798" y="1381"/>
                    <a:pt x="774" y="1250"/>
                    <a:pt x="774" y="1108"/>
                  </a:cubicBezTo>
                  <a:cubicBezTo>
                    <a:pt x="774" y="679"/>
                    <a:pt x="1132" y="322"/>
                    <a:pt x="1560" y="322"/>
                  </a:cubicBezTo>
                  <a:close/>
                  <a:moveTo>
                    <a:pt x="2489" y="3286"/>
                  </a:moveTo>
                  <a:lnTo>
                    <a:pt x="2489" y="3513"/>
                  </a:lnTo>
                  <a:cubicBezTo>
                    <a:pt x="2489" y="3560"/>
                    <a:pt x="2489" y="3596"/>
                    <a:pt x="2501" y="3644"/>
                  </a:cubicBezTo>
                  <a:lnTo>
                    <a:pt x="1965" y="4048"/>
                  </a:lnTo>
                  <a:lnTo>
                    <a:pt x="1429" y="3644"/>
                  </a:lnTo>
                  <a:cubicBezTo>
                    <a:pt x="1441" y="3596"/>
                    <a:pt x="1441" y="3548"/>
                    <a:pt x="1441" y="3513"/>
                  </a:cubicBezTo>
                  <a:lnTo>
                    <a:pt x="1441" y="3286"/>
                  </a:lnTo>
                  <a:cubicBezTo>
                    <a:pt x="1596" y="3346"/>
                    <a:pt x="1751" y="3394"/>
                    <a:pt x="1917" y="3394"/>
                  </a:cubicBezTo>
                  <a:lnTo>
                    <a:pt x="1965" y="3394"/>
                  </a:lnTo>
                  <a:cubicBezTo>
                    <a:pt x="2144" y="3394"/>
                    <a:pt x="2322" y="3358"/>
                    <a:pt x="2489" y="3286"/>
                  </a:cubicBezTo>
                  <a:close/>
                  <a:moveTo>
                    <a:pt x="1251" y="3917"/>
                  </a:moveTo>
                  <a:lnTo>
                    <a:pt x="1822" y="4346"/>
                  </a:lnTo>
                  <a:lnTo>
                    <a:pt x="1822" y="4775"/>
                  </a:lnTo>
                  <a:cubicBezTo>
                    <a:pt x="1322" y="4751"/>
                    <a:pt x="834" y="4584"/>
                    <a:pt x="405" y="4287"/>
                  </a:cubicBezTo>
                  <a:cubicBezTo>
                    <a:pt x="429" y="4251"/>
                    <a:pt x="477" y="4227"/>
                    <a:pt x="513" y="4215"/>
                  </a:cubicBezTo>
                  <a:lnTo>
                    <a:pt x="1132" y="3965"/>
                  </a:lnTo>
                  <a:cubicBezTo>
                    <a:pt x="1179" y="3953"/>
                    <a:pt x="1227" y="3929"/>
                    <a:pt x="1251" y="3917"/>
                  </a:cubicBezTo>
                  <a:close/>
                  <a:moveTo>
                    <a:pt x="2691" y="3894"/>
                  </a:moveTo>
                  <a:cubicBezTo>
                    <a:pt x="2727" y="3929"/>
                    <a:pt x="2775" y="3941"/>
                    <a:pt x="2810" y="3953"/>
                  </a:cubicBezTo>
                  <a:lnTo>
                    <a:pt x="3572" y="4239"/>
                  </a:lnTo>
                  <a:cubicBezTo>
                    <a:pt x="3144" y="4572"/>
                    <a:pt x="2656" y="4751"/>
                    <a:pt x="2132" y="4775"/>
                  </a:cubicBezTo>
                  <a:lnTo>
                    <a:pt x="2132" y="4334"/>
                  </a:lnTo>
                  <a:lnTo>
                    <a:pt x="2691" y="3894"/>
                  </a:lnTo>
                  <a:close/>
                  <a:moveTo>
                    <a:pt x="1572" y="0"/>
                  </a:moveTo>
                  <a:cubicBezTo>
                    <a:pt x="965" y="0"/>
                    <a:pt x="465" y="488"/>
                    <a:pt x="465" y="1108"/>
                  </a:cubicBezTo>
                  <a:cubicBezTo>
                    <a:pt x="465" y="1286"/>
                    <a:pt x="501" y="1489"/>
                    <a:pt x="584" y="1655"/>
                  </a:cubicBezTo>
                  <a:lnTo>
                    <a:pt x="620" y="1739"/>
                  </a:lnTo>
                  <a:lnTo>
                    <a:pt x="620" y="1989"/>
                  </a:lnTo>
                  <a:cubicBezTo>
                    <a:pt x="620" y="2429"/>
                    <a:pt x="822" y="2822"/>
                    <a:pt x="1132" y="3096"/>
                  </a:cubicBezTo>
                  <a:lnTo>
                    <a:pt x="1132" y="3525"/>
                  </a:lnTo>
                  <a:cubicBezTo>
                    <a:pt x="1132" y="3596"/>
                    <a:pt x="1084" y="3667"/>
                    <a:pt x="1013" y="3691"/>
                  </a:cubicBezTo>
                  <a:lnTo>
                    <a:pt x="382" y="3929"/>
                  </a:lnTo>
                  <a:cubicBezTo>
                    <a:pt x="227" y="3989"/>
                    <a:pt x="84" y="4108"/>
                    <a:pt x="24" y="4275"/>
                  </a:cubicBezTo>
                  <a:cubicBezTo>
                    <a:pt x="1" y="4334"/>
                    <a:pt x="12" y="4418"/>
                    <a:pt x="72" y="4465"/>
                  </a:cubicBezTo>
                  <a:cubicBezTo>
                    <a:pt x="620" y="4906"/>
                    <a:pt x="1298" y="5120"/>
                    <a:pt x="1965" y="5120"/>
                  </a:cubicBezTo>
                  <a:cubicBezTo>
                    <a:pt x="2751" y="5120"/>
                    <a:pt x="3525" y="4822"/>
                    <a:pt x="4120" y="4227"/>
                  </a:cubicBezTo>
                  <a:cubicBezTo>
                    <a:pt x="5227" y="3108"/>
                    <a:pt x="5335" y="1370"/>
                    <a:pt x="4370" y="143"/>
                  </a:cubicBezTo>
                  <a:cubicBezTo>
                    <a:pt x="4337" y="104"/>
                    <a:pt x="4297" y="86"/>
                    <a:pt x="4256" y="86"/>
                  </a:cubicBezTo>
                  <a:cubicBezTo>
                    <a:pt x="4222" y="86"/>
                    <a:pt x="4188" y="98"/>
                    <a:pt x="4156" y="119"/>
                  </a:cubicBezTo>
                  <a:cubicBezTo>
                    <a:pt x="4072" y="179"/>
                    <a:pt x="4072" y="262"/>
                    <a:pt x="4120" y="346"/>
                  </a:cubicBezTo>
                  <a:cubicBezTo>
                    <a:pt x="4989" y="1429"/>
                    <a:pt x="4894" y="2989"/>
                    <a:pt x="3918" y="3965"/>
                  </a:cubicBezTo>
                  <a:lnTo>
                    <a:pt x="3858" y="4025"/>
                  </a:lnTo>
                  <a:cubicBezTo>
                    <a:pt x="3822" y="4013"/>
                    <a:pt x="3775" y="3989"/>
                    <a:pt x="3751" y="3989"/>
                  </a:cubicBezTo>
                  <a:lnTo>
                    <a:pt x="2941" y="3691"/>
                  </a:lnTo>
                  <a:cubicBezTo>
                    <a:pt x="2870" y="3656"/>
                    <a:pt x="2822" y="3596"/>
                    <a:pt x="2822" y="3525"/>
                  </a:cubicBezTo>
                  <a:lnTo>
                    <a:pt x="2822" y="3120"/>
                  </a:lnTo>
                  <a:cubicBezTo>
                    <a:pt x="2858" y="3096"/>
                    <a:pt x="2906" y="3060"/>
                    <a:pt x="2929" y="3036"/>
                  </a:cubicBezTo>
                  <a:cubicBezTo>
                    <a:pt x="3203" y="2774"/>
                    <a:pt x="3346" y="2441"/>
                    <a:pt x="3346" y="2060"/>
                  </a:cubicBezTo>
                  <a:lnTo>
                    <a:pt x="3346" y="1762"/>
                  </a:lnTo>
                  <a:lnTo>
                    <a:pt x="3394" y="1679"/>
                  </a:lnTo>
                  <a:cubicBezTo>
                    <a:pt x="3465" y="1512"/>
                    <a:pt x="3513" y="1334"/>
                    <a:pt x="3513" y="1143"/>
                  </a:cubicBezTo>
                  <a:lnTo>
                    <a:pt x="3513" y="167"/>
                  </a:lnTo>
                  <a:cubicBezTo>
                    <a:pt x="3513" y="72"/>
                    <a:pt x="3441" y="0"/>
                    <a:pt x="3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812746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26B53F5-03D1-4C27-B70C-5C17FACE2438}"/>
              </a:ext>
            </a:extLst>
          </p:cNvPr>
          <p:cNvSpPr txBox="1"/>
          <p:nvPr/>
        </p:nvSpPr>
        <p:spPr>
          <a:xfrm>
            <a:off x="2494911" y="180398"/>
            <a:ext cx="8100060" cy="830997"/>
          </a:xfrm>
          <a:prstGeom prst="rect">
            <a:avLst/>
          </a:prstGeom>
          <a:noFill/>
        </p:spPr>
        <p:txBody>
          <a:bodyPr wrap="square" rtlCol="0">
            <a:spAutoFit/>
          </a:bodyPr>
          <a:lstStyle/>
          <a:p>
            <a:pPr algn="ctr"/>
            <a:r>
              <a:rPr lang="es-EC" sz="2400" b="1" dirty="0">
                <a:latin typeface="Segoe UI" panose="020B0502040204020203" pitchFamily="34" charset="0"/>
                <a:cs typeface="Segoe UI" panose="020B0502040204020203" pitchFamily="34" charset="0"/>
              </a:rPr>
              <a:t>Listado y ubicación de los recursos turísticos naturales y culturales que estarán dentro de la propuesta</a:t>
            </a:r>
          </a:p>
        </p:txBody>
      </p:sp>
      <p:pic>
        <p:nvPicPr>
          <p:cNvPr id="5" name="Imagen 4">
            <a:extLst>
              <a:ext uri="{FF2B5EF4-FFF2-40B4-BE49-F238E27FC236}">
                <a16:creationId xmlns:a16="http://schemas.microsoft.com/office/drawing/2014/main" id="{01DFA8A5-1FBF-4A13-A11D-5697E1BEE6F8}"/>
              </a:ext>
            </a:extLst>
          </p:cNvPr>
          <p:cNvPicPr>
            <a:picLocks noChangeAspect="1"/>
          </p:cNvPicPr>
          <p:nvPr/>
        </p:nvPicPr>
        <p:blipFill rotWithShape="1">
          <a:blip r:embed="rId2"/>
          <a:srcRect r="3752"/>
          <a:stretch/>
        </p:blipFill>
        <p:spPr bwMode="auto">
          <a:xfrm>
            <a:off x="1791972" y="1294524"/>
            <a:ext cx="8280283" cy="5353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15F146B2-86FB-4DE2-B4EB-AA834B521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972" y="1294524"/>
            <a:ext cx="8280283" cy="5353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5243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BE29A8-D262-437D-92D8-ED3E8AAB643D}"/>
              </a:ext>
            </a:extLst>
          </p:cNvPr>
          <p:cNvSpPr>
            <a:spLocks noGrp="1"/>
          </p:cNvSpPr>
          <p:nvPr>
            <p:ph type="title"/>
          </p:nvPr>
        </p:nvSpPr>
        <p:spPr>
          <a:xfrm>
            <a:off x="1080060" y="-92299"/>
            <a:ext cx="10364451" cy="1327542"/>
          </a:xfrm>
        </p:spPr>
        <p:txBody>
          <a:bodyPr/>
          <a:lstStyle/>
          <a:p>
            <a:pPr algn="ctr"/>
            <a:r>
              <a:rPr lang="es-EC" b="1" dirty="0"/>
              <a:t>Señalética Turística </a:t>
            </a:r>
          </a:p>
        </p:txBody>
      </p:sp>
      <p:pic>
        <p:nvPicPr>
          <p:cNvPr id="5" name="Imagen 4">
            <a:extLst>
              <a:ext uri="{FF2B5EF4-FFF2-40B4-BE49-F238E27FC236}">
                <a16:creationId xmlns:a16="http://schemas.microsoft.com/office/drawing/2014/main" id="{9E105F7C-8393-463E-8539-2B5F9ABDA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74" y="1461305"/>
            <a:ext cx="5833417" cy="3548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67F707F2-AD90-47FF-B093-67EC02F9A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095" y="1604199"/>
            <a:ext cx="5839631" cy="3262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468AD07A-71B7-4928-87C1-9ADA37B592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039" y="960536"/>
            <a:ext cx="8463303" cy="5731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3400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E14CB0-CA25-4571-B1A9-6D72F68AF6E9}"/>
              </a:ext>
            </a:extLst>
          </p:cNvPr>
          <p:cNvSpPr>
            <a:spLocks noGrp="1"/>
          </p:cNvSpPr>
          <p:nvPr>
            <p:ph type="title"/>
          </p:nvPr>
        </p:nvSpPr>
        <p:spPr>
          <a:xfrm>
            <a:off x="2681068" y="266652"/>
            <a:ext cx="7518009" cy="1140118"/>
          </a:xfrm>
        </p:spPr>
        <p:txBody>
          <a:bodyPr/>
          <a:lstStyle/>
          <a:p>
            <a:pPr algn="ctr"/>
            <a:r>
              <a:rPr lang="es-EC" b="1" dirty="0"/>
              <a:t>Planteamiento del problema </a:t>
            </a:r>
          </a:p>
        </p:txBody>
      </p:sp>
      <p:sp>
        <p:nvSpPr>
          <p:cNvPr id="3" name="CuadroTexto 2">
            <a:extLst>
              <a:ext uri="{FF2B5EF4-FFF2-40B4-BE49-F238E27FC236}">
                <a16:creationId xmlns:a16="http://schemas.microsoft.com/office/drawing/2014/main" id="{E426DADA-9D16-4284-9F5D-EA52BDA9C316}"/>
              </a:ext>
            </a:extLst>
          </p:cNvPr>
          <p:cNvSpPr txBox="1"/>
          <p:nvPr/>
        </p:nvSpPr>
        <p:spPr>
          <a:xfrm>
            <a:off x="3094599" y="1674145"/>
            <a:ext cx="6002801" cy="1323439"/>
          </a:xfrm>
          <a:prstGeom prst="rect">
            <a:avLst/>
          </a:prstGeom>
          <a:noFill/>
        </p:spPr>
        <p:txBody>
          <a:bodyPr wrap="square" rtlCol="0">
            <a:spAutoFit/>
          </a:bodyPr>
          <a:lstStyle/>
          <a:p>
            <a:pPr algn="ctr"/>
            <a:r>
              <a:rPr lang="es-EC" sz="2000" dirty="0">
                <a:latin typeface="Segoe UI" panose="020B0502040204020203" pitchFamily="34" charset="0"/>
                <a:cs typeface="Segoe UI" panose="020B0502040204020203" pitchFamily="34" charset="0"/>
              </a:rPr>
              <a:t>La parroquia de Nayón cuenta con recursos turísticos naturales y culturales que no son aprovechados, ni considerados como un aporte para un desarrollo local</a:t>
            </a:r>
          </a:p>
        </p:txBody>
      </p:sp>
      <p:sp>
        <p:nvSpPr>
          <p:cNvPr id="4" name="CuadroTexto 3">
            <a:extLst>
              <a:ext uri="{FF2B5EF4-FFF2-40B4-BE49-F238E27FC236}">
                <a16:creationId xmlns:a16="http://schemas.microsoft.com/office/drawing/2014/main" id="{61C99075-8D6A-4468-AFC7-E7B849C5FA5F}"/>
              </a:ext>
            </a:extLst>
          </p:cNvPr>
          <p:cNvSpPr txBox="1"/>
          <p:nvPr/>
        </p:nvSpPr>
        <p:spPr>
          <a:xfrm>
            <a:off x="521154" y="4029164"/>
            <a:ext cx="3200400" cy="1077218"/>
          </a:xfrm>
          <a:prstGeom prst="rect">
            <a:avLst/>
          </a:prstGeom>
          <a:noFill/>
        </p:spPr>
        <p:txBody>
          <a:bodyPr wrap="square" rtlCol="0">
            <a:spAutoFit/>
          </a:bodyPr>
          <a:lstStyle/>
          <a:p>
            <a:pPr algn="ctr"/>
            <a:r>
              <a:rPr lang="es-EC" sz="1600" dirty="0">
                <a:latin typeface="Segoe UI" panose="020B0502040204020203" pitchFamily="34" charset="0"/>
                <a:cs typeface="Segoe UI" panose="020B0502040204020203" pitchFamily="34" charset="0"/>
              </a:rPr>
              <a:t>La mayoría de su población esta enfocada en actividades de cultivo y comercialización de plantas </a:t>
            </a:r>
          </a:p>
        </p:txBody>
      </p:sp>
      <p:sp>
        <p:nvSpPr>
          <p:cNvPr id="5" name="CuadroTexto 4">
            <a:extLst>
              <a:ext uri="{FF2B5EF4-FFF2-40B4-BE49-F238E27FC236}">
                <a16:creationId xmlns:a16="http://schemas.microsoft.com/office/drawing/2014/main" id="{EAC553DF-D4E9-4837-B46E-392895FB150A}"/>
              </a:ext>
            </a:extLst>
          </p:cNvPr>
          <p:cNvSpPr txBox="1"/>
          <p:nvPr/>
        </p:nvSpPr>
        <p:spPr>
          <a:xfrm>
            <a:off x="4433183" y="4029164"/>
            <a:ext cx="3802381" cy="1569660"/>
          </a:xfrm>
          <a:prstGeom prst="rect">
            <a:avLst/>
          </a:prstGeom>
          <a:noFill/>
        </p:spPr>
        <p:txBody>
          <a:bodyPr wrap="square" rtlCol="0">
            <a:spAutoFit/>
          </a:bodyPr>
          <a:lstStyle/>
          <a:p>
            <a:pPr algn="ctr"/>
            <a:r>
              <a:rPr lang="es-EC" sz="1600" dirty="0">
                <a:effectLst/>
                <a:latin typeface="Segoe UI" panose="020B0502040204020203" pitchFamily="34" charset="0"/>
                <a:ea typeface="Arial" panose="020B0604020202020204" pitchFamily="34" charset="0"/>
                <a:cs typeface="Segoe UI" panose="020B0502040204020203" pitchFamily="34" charset="0"/>
              </a:rPr>
              <a:t>La falta de capacitación de la población en cuanto a procesos turísticos y la baja promoción de sus recursos naturales y culturales es lo que ha ocasionado que la comunidad se dedique a otras actividades económicas </a:t>
            </a:r>
            <a:endParaRPr lang="es-EC" sz="1600" dirty="0">
              <a:latin typeface="Segoe UI" panose="020B0502040204020203" pitchFamily="34" charset="0"/>
              <a:cs typeface="Segoe UI" panose="020B0502040204020203" pitchFamily="34" charset="0"/>
            </a:endParaRPr>
          </a:p>
        </p:txBody>
      </p:sp>
      <p:sp>
        <p:nvSpPr>
          <p:cNvPr id="6" name="CuadroTexto 5">
            <a:extLst>
              <a:ext uri="{FF2B5EF4-FFF2-40B4-BE49-F238E27FC236}">
                <a16:creationId xmlns:a16="http://schemas.microsoft.com/office/drawing/2014/main" id="{DC4526DF-0165-43AA-8691-DCB24D0D7324}"/>
              </a:ext>
            </a:extLst>
          </p:cNvPr>
          <p:cNvSpPr txBox="1"/>
          <p:nvPr/>
        </p:nvSpPr>
        <p:spPr>
          <a:xfrm>
            <a:off x="8829353" y="3946675"/>
            <a:ext cx="3063240" cy="1077218"/>
          </a:xfrm>
          <a:prstGeom prst="rect">
            <a:avLst/>
          </a:prstGeom>
          <a:noFill/>
        </p:spPr>
        <p:txBody>
          <a:bodyPr wrap="square" rtlCol="0">
            <a:spAutoFit/>
          </a:bodyPr>
          <a:lstStyle/>
          <a:p>
            <a:pPr algn="ctr"/>
            <a:r>
              <a:rPr lang="es-EC" sz="1600" dirty="0">
                <a:latin typeface="Segoe UI" panose="020B0502040204020203" pitchFamily="34" charset="0"/>
                <a:cs typeface="Segoe UI" panose="020B0502040204020203" pitchFamily="34" charset="0"/>
              </a:rPr>
              <a:t>El turismo no es considerado una actividades económica que pueda cubrir las necesidades de los pobladores</a:t>
            </a:r>
          </a:p>
        </p:txBody>
      </p:sp>
      <p:cxnSp>
        <p:nvCxnSpPr>
          <p:cNvPr id="8" name="Conector recto 7">
            <a:extLst>
              <a:ext uri="{FF2B5EF4-FFF2-40B4-BE49-F238E27FC236}">
                <a16:creationId xmlns:a16="http://schemas.microsoft.com/office/drawing/2014/main" id="{617F9A00-8C0A-4208-8511-2ECD0EBBA2D1}"/>
              </a:ext>
            </a:extLst>
          </p:cNvPr>
          <p:cNvCxnSpPr>
            <a:cxnSpLocks/>
          </p:cNvCxnSpPr>
          <p:nvPr/>
        </p:nvCxnSpPr>
        <p:spPr>
          <a:xfrm>
            <a:off x="4001290" y="3614196"/>
            <a:ext cx="0" cy="2654082"/>
          </a:xfrm>
          <a:prstGeom prst="line">
            <a:avLst/>
          </a:prstGeom>
        </p:spPr>
        <p:style>
          <a:lnRef idx="3">
            <a:schemeClr val="dk1"/>
          </a:lnRef>
          <a:fillRef idx="0">
            <a:schemeClr val="dk1"/>
          </a:fillRef>
          <a:effectRef idx="2">
            <a:schemeClr val="dk1"/>
          </a:effectRef>
          <a:fontRef idx="minor">
            <a:schemeClr val="tx1"/>
          </a:fontRef>
        </p:style>
      </p:cxnSp>
      <p:cxnSp>
        <p:nvCxnSpPr>
          <p:cNvPr id="9" name="Conector recto 8">
            <a:extLst>
              <a:ext uri="{FF2B5EF4-FFF2-40B4-BE49-F238E27FC236}">
                <a16:creationId xmlns:a16="http://schemas.microsoft.com/office/drawing/2014/main" id="{9E0F2001-9144-4F63-8E17-7946FE398269}"/>
              </a:ext>
            </a:extLst>
          </p:cNvPr>
          <p:cNvCxnSpPr>
            <a:cxnSpLocks/>
          </p:cNvCxnSpPr>
          <p:nvPr/>
        </p:nvCxnSpPr>
        <p:spPr>
          <a:xfrm>
            <a:off x="8667457" y="3568317"/>
            <a:ext cx="0" cy="2699961"/>
          </a:xfrm>
          <a:prstGeom prst="line">
            <a:avLst/>
          </a:prstGeom>
        </p:spPr>
        <p:style>
          <a:lnRef idx="3">
            <a:schemeClr val="dk1"/>
          </a:lnRef>
          <a:fillRef idx="0">
            <a:schemeClr val="dk1"/>
          </a:fillRef>
          <a:effectRef idx="2">
            <a:schemeClr val="dk1"/>
          </a:effectRef>
          <a:fontRef idx="minor">
            <a:schemeClr val="tx1"/>
          </a:fontRef>
        </p:style>
      </p:cxnSp>
      <p:pic>
        <p:nvPicPr>
          <p:cNvPr id="1026" name="Picture 2">
            <a:extLst>
              <a:ext uri="{FF2B5EF4-FFF2-40B4-BE49-F238E27FC236}">
                <a16:creationId xmlns:a16="http://schemas.microsoft.com/office/drawing/2014/main" id="{DEF3C49D-F1C5-4161-B73F-6C54752C05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79" t="14086" r="10208" b="19286"/>
          <a:stretch/>
        </p:blipFill>
        <p:spPr bwMode="auto">
          <a:xfrm>
            <a:off x="863596" y="5035622"/>
            <a:ext cx="1817472" cy="1688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3F81B6B-B1FC-4D6C-A45F-35C9074618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6035" y="1443312"/>
            <a:ext cx="1943927" cy="19439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E5319D3-5B0D-4F73-AA8A-2676C2E81A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426" y="1532985"/>
            <a:ext cx="2339856" cy="17108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4A1B3D3-DB8B-41AF-850C-5C75EFB5AC6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567" t="6820" r="9350" b="10035"/>
          <a:stretch/>
        </p:blipFill>
        <p:spPr bwMode="auto">
          <a:xfrm>
            <a:off x="7202382" y="5645763"/>
            <a:ext cx="1356501" cy="12000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BFB2798-35FD-4C2D-AB5D-CD4D06AA13C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473" r="14472"/>
          <a:stretch/>
        </p:blipFill>
        <p:spPr bwMode="auto">
          <a:xfrm>
            <a:off x="10360973" y="5567437"/>
            <a:ext cx="1356501" cy="124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400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486C8E-CBD1-44DE-9D6A-AA3080C6621B}"/>
              </a:ext>
            </a:extLst>
          </p:cNvPr>
          <p:cNvSpPr>
            <a:spLocks noGrp="1"/>
          </p:cNvSpPr>
          <p:nvPr>
            <p:ph type="title"/>
          </p:nvPr>
        </p:nvSpPr>
        <p:spPr>
          <a:xfrm>
            <a:off x="913774" y="-156844"/>
            <a:ext cx="10364451" cy="1596177"/>
          </a:xfrm>
        </p:spPr>
        <p:txBody>
          <a:bodyPr/>
          <a:lstStyle/>
          <a:p>
            <a:r>
              <a:rPr lang="es-EC" b="1" dirty="0"/>
              <a:t>Perfil del visitante</a:t>
            </a:r>
          </a:p>
        </p:txBody>
      </p:sp>
      <p:graphicFrame>
        <p:nvGraphicFramePr>
          <p:cNvPr id="4" name="Diagrama 3">
            <a:extLst>
              <a:ext uri="{FF2B5EF4-FFF2-40B4-BE49-F238E27FC236}">
                <a16:creationId xmlns:a16="http://schemas.microsoft.com/office/drawing/2014/main" id="{5543CC18-1573-4F35-B9FC-D3A067113461}"/>
              </a:ext>
            </a:extLst>
          </p:cNvPr>
          <p:cNvGraphicFramePr/>
          <p:nvPr>
            <p:extLst>
              <p:ext uri="{D42A27DB-BD31-4B8C-83A1-F6EECF244321}">
                <p14:modId xmlns:p14="http://schemas.microsoft.com/office/powerpoint/2010/main" val="2273638347"/>
              </p:ext>
            </p:extLst>
          </p:nvPr>
        </p:nvGraphicFramePr>
        <p:xfrm>
          <a:off x="765714" y="1314642"/>
          <a:ext cx="1069892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2" name="Picture 4" descr="Turismo del siglo XXI: ¿Qué es lo que quiere el turista español cuando  viaj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4523" y="5097030"/>
            <a:ext cx="3086388" cy="152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130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6E2382-2CA7-4BE3-9E91-B9416ED6DFDE}"/>
              </a:ext>
            </a:extLst>
          </p:cNvPr>
          <p:cNvSpPr>
            <a:spLocks noGrp="1"/>
          </p:cNvSpPr>
          <p:nvPr>
            <p:ph type="title"/>
          </p:nvPr>
        </p:nvSpPr>
        <p:spPr>
          <a:xfrm>
            <a:off x="913774" y="-148131"/>
            <a:ext cx="10364451" cy="1596177"/>
          </a:xfrm>
        </p:spPr>
        <p:txBody>
          <a:bodyPr/>
          <a:lstStyle/>
          <a:p>
            <a:pPr algn="ctr"/>
            <a:r>
              <a:rPr lang="es-EC" b="1" dirty="0">
                <a:latin typeface="Segoe UI" panose="020B0502040204020203" pitchFamily="34" charset="0"/>
                <a:cs typeface="Segoe UI" panose="020B0502040204020203" pitchFamily="34" charset="0"/>
              </a:rPr>
              <a:t>Rutas turísticas </a:t>
            </a:r>
          </a:p>
        </p:txBody>
      </p:sp>
      <p:pic>
        <p:nvPicPr>
          <p:cNvPr id="4" name="Imagen 3">
            <a:extLst>
              <a:ext uri="{FF2B5EF4-FFF2-40B4-BE49-F238E27FC236}">
                <a16:creationId xmlns:a16="http://schemas.microsoft.com/office/drawing/2014/main" id="{FB6484EC-1B8A-4D45-9895-C00E4220B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4580"/>
            <a:ext cx="6942455" cy="4133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Tabla 4">
            <a:extLst>
              <a:ext uri="{FF2B5EF4-FFF2-40B4-BE49-F238E27FC236}">
                <a16:creationId xmlns:a16="http://schemas.microsoft.com/office/drawing/2014/main" id="{27ECBEF2-6AB5-41C5-8E3A-63DE84EBB1BC}"/>
              </a:ext>
            </a:extLst>
          </p:cNvPr>
          <p:cNvGraphicFramePr>
            <a:graphicFrameLocks noGrp="1"/>
          </p:cNvGraphicFramePr>
          <p:nvPr>
            <p:extLst>
              <p:ext uri="{D42A27DB-BD31-4B8C-83A1-F6EECF244321}">
                <p14:modId xmlns:p14="http://schemas.microsoft.com/office/powerpoint/2010/main" val="3728475276"/>
              </p:ext>
            </p:extLst>
          </p:nvPr>
        </p:nvGraphicFramePr>
        <p:xfrm>
          <a:off x="7138311" y="1493950"/>
          <a:ext cx="4899013" cy="4713108"/>
        </p:xfrm>
        <a:graphic>
          <a:graphicData uri="http://schemas.openxmlformats.org/drawingml/2006/table">
            <a:tbl>
              <a:tblPr firstRow="1" firstCol="1" bandRow="1">
                <a:tableStyleId>{3B4B98B0-60AC-42C2-AFA5-B58CD77FA1E5}</a:tableStyleId>
              </a:tblPr>
              <a:tblGrid>
                <a:gridCol w="1143015">
                  <a:extLst>
                    <a:ext uri="{9D8B030D-6E8A-4147-A177-3AD203B41FA5}">
                      <a16:colId xmlns:a16="http://schemas.microsoft.com/office/drawing/2014/main" val="211524278"/>
                    </a:ext>
                  </a:extLst>
                </a:gridCol>
                <a:gridCol w="3755998">
                  <a:extLst>
                    <a:ext uri="{9D8B030D-6E8A-4147-A177-3AD203B41FA5}">
                      <a16:colId xmlns:a16="http://schemas.microsoft.com/office/drawing/2014/main" val="761145980"/>
                    </a:ext>
                  </a:extLst>
                </a:gridCol>
              </a:tblGrid>
              <a:tr h="278030">
                <a:tc gridSpan="2">
                  <a:txBody>
                    <a:bodyPr/>
                    <a:lstStyle/>
                    <a:p>
                      <a:pPr algn="ctr">
                        <a:lnSpc>
                          <a:spcPct val="150000"/>
                        </a:lnSpc>
                        <a:spcBef>
                          <a:spcPts val="600"/>
                        </a:spcBef>
                        <a:spcAft>
                          <a:spcPts val="600"/>
                        </a:spcAft>
                      </a:pPr>
                      <a:r>
                        <a:rPr lang="es-EC" sz="1100" dirty="0">
                          <a:effectLst/>
                          <a:latin typeface="Segoe UI" panose="020B0502040204020203" pitchFamily="34" charset="0"/>
                          <a:cs typeface="Segoe UI" panose="020B0502040204020203" pitchFamily="34" charset="0"/>
                        </a:rPr>
                        <a:t>Descripción de la ruta</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tc hMerge="1">
                  <a:txBody>
                    <a:bodyPr/>
                    <a:lstStyle/>
                    <a:p>
                      <a:endParaRPr lang="es-EC"/>
                    </a:p>
                  </a:txBody>
                  <a:tcPr/>
                </a:tc>
                <a:extLst>
                  <a:ext uri="{0D108BD9-81ED-4DB2-BD59-A6C34878D82A}">
                    <a16:rowId xmlns:a16="http://schemas.microsoft.com/office/drawing/2014/main" val="2187392864"/>
                  </a:ext>
                </a:extLst>
              </a:tr>
              <a:tr h="258174">
                <a:tc>
                  <a:txBody>
                    <a:bodyPr/>
                    <a:lstStyle/>
                    <a:p>
                      <a:pPr>
                        <a:lnSpc>
                          <a:spcPct val="150000"/>
                        </a:lnSpc>
                        <a:spcBef>
                          <a:spcPts val="600"/>
                        </a:spcBef>
                        <a:spcAft>
                          <a:spcPts val="600"/>
                        </a:spcAft>
                      </a:pPr>
                      <a:r>
                        <a:rPr lang="es-EC" sz="1100" dirty="0">
                          <a:effectLst/>
                          <a:latin typeface="Segoe UI" panose="020B0502040204020203" pitchFamily="34" charset="0"/>
                          <a:cs typeface="Segoe UI" panose="020B0502040204020203" pitchFamily="34" charset="0"/>
                        </a:rPr>
                        <a:t>Duración </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tc>
                  <a:txBody>
                    <a:bodyPr/>
                    <a:lstStyle/>
                    <a:p>
                      <a:pPr>
                        <a:lnSpc>
                          <a:spcPct val="150000"/>
                        </a:lnSpc>
                        <a:spcBef>
                          <a:spcPts val="600"/>
                        </a:spcBef>
                        <a:spcAft>
                          <a:spcPts val="600"/>
                        </a:spcAft>
                      </a:pPr>
                      <a:r>
                        <a:rPr lang="es-EC" sz="1100">
                          <a:effectLst/>
                          <a:latin typeface="Segoe UI" panose="020B0502040204020203" pitchFamily="34" charset="0"/>
                          <a:cs typeface="Segoe UI" panose="020B0502040204020203" pitchFamily="34" charset="0"/>
                        </a:rPr>
                        <a:t>8h30 min </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extLst>
                  <a:ext uri="{0D108BD9-81ED-4DB2-BD59-A6C34878D82A}">
                    <a16:rowId xmlns:a16="http://schemas.microsoft.com/office/drawing/2014/main" val="4273022850"/>
                  </a:ext>
                </a:extLst>
              </a:tr>
              <a:tr h="258174">
                <a:tc>
                  <a:txBody>
                    <a:bodyPr/>
                    <a:lstStyle/>
                    <a:p>
                      <a:pPr>
                        <a:lnSpc>
                          <a:spcPct val="150000"/>
                        </a:lnSpc>
                        <a:spcBef>
                          <a:spcPts val="600"/>
                        </a:spcBef>
                        <a:spcAft>
                          <a:spcPts val="600"/>
                        </a:spcAft>
                      </a:pPr>
                      <a:r>
                        <a:rPr lang="es-EC" sz="1100">
                          <a:effectLst/>
                          <a:latin typeface="Segoe UI" panose="020B0502040204020203" pitchFamily="34" charset="0"/>
                          <a:cs typeface="Segoe UI" panose="020B0502040204020203" pitchFamily="34" charset="0"/>
                        </a:rPr>
                        <a:t>Extensión </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tc>
                  <a:txBody>
                    <a:bodyPr/>
                    <a:lstStyle/>
                    <a:p>
                      <a:pPr>
                        <a:lnSpc>
                          <a:spcPct val="150000"/>
                        </a:lnSpc>
                        <a:spcBef>
                          <a:spcPts val="600"/>
                        </a:spcBef>
                        <a:spcAft>
                          <a:spcPts val="600"/>
                        </a:spcAft>
                      </a:pPr>
                      <a:r>
                        <a:rPr lang="es-EC" sz="1100">
                          <a:effectLst/>
                          <a:latin typeface="Segoe UI" panose="020B0502040204020203" pitchFamily="34" charset="0"/>
                          <a:cs typeface="Segoe UI" panose="020B0502040204020203" pitchFamily="34" charset="0"/>
                        </a:rPr>
                        <a:t>14 km </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extLst>
                  <a:ext uri="{0D108BD9-81ED-4DB2-BD59-A6C34878D82A}">
                    <a16:rowId xmlns:a16="http://schemas.microsoft.com/office/drawing/2014/main" val="1475021775"/>
                  </a:ext>
                </a:extLst>
              </a:tr>
              <a:tr h="836763">
                <a:tc>
                  <a:txBody>
                    <a:bodyPr/>
                    <a:lstStyle/>
                    <a:p>
                      <a:pPr>
                        <a:lnSpc>
                          <a:spcPct val="150000"/>
                        </a:lnSpc>
                        <a:spcBef>
                          <a:spcPts val="600"/>
                        </a:spcBef>
                        <a:spcAft>
                          <a:spcPts val="600"/>
                        </a:spcAft>
                      </a:pPr>
                      <a:r>
                        <a:rPr lang="es-EC" sz="1100">
                          <a:effectLst/>
                          <a:latin typeface="Segoe UI" panose="020B0502040204020203" pitchFamily="34" charset="0"/>
                          <a:cs typeface="Segoe UI" panose="020B0502040204020203" pitchFamily="34" charset="0"/>
                        </a:rPr>
                        <a:t>Recorrido</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tc>
                  <a:txBody>
                    <a:bodyPr/>
                    <a:lstStyle/>
                    <a:p>
                      <a:pPr>
                        <a:lnSpc>
                          <a:spcPct val="150000"/>
                        </a:lnSpc>
                        <a:spcBef>
                          <a:spcPts val="600"/>
                        </a:spcBef>
                        <a:spcAft>
                          <a:spcPts val="600"/>
                        </a:spcAft>
                      </a:pPr>
                      <a:r>
                        <a:rPr lang="es-EC" sz="1100" dirty="0">
                          <a:effectLst/>
                          <a:latin typeface="Segoe UI" panose="020B0502040204020203" pitchFamily="34" charset="0"/>
                          <a:cs typeface="Segoe UI" panose="020B0502040204020203" pitchFamily="34" charset="0"/>
                        </a:rPr>
                        <a:t>Consta de la visita del Parque de Nayón, Santuario Santa Ana, Galería “Sara Palacios”, Nayón Xtreme Valley, Manaya Bonsái, Centro Cultural de Nayón, Casa Somos Nayón</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extLst>
                  <a:ext uri="{0D108BD9-81ED-4DB2-BD59-A6C34878D82A}">
                    <a16:rowId xmlns:a16="http://schemas.microsoft.com/office/drawing/2014/main" val="3155207130"/>
                  </a:ext>
                </a:extLst>
              </a:tr>
              <a:tr h="1126058">
                <a:tc>
                  <a:txBody>
                    <a:bodyPr/>
                    <a:lstStyle/>
                    <a:p>
                      <a:pPr>
                        <a:lnSpc>
                          <a:spcPct val="150000"/>
                        </a:lnSpc>
                        <a:spcBef>
                          <a:spcPts val="600"/>
                        </a:spcBef>
                        <a:spcAft>
                          <a:spcPts val="600"/>
                        </a:spcAft>
                      </a:pPr>
                      <a:r>
                        <a:rPr lang="es-EC" sz="1100" dirty="0">
                          <a:effectLst/>
                          <a:latin typeface="Segoe UI" panose="020B0502040204020203" pitchFamily="34" charset="0"/>
                          <a:cs typeface="Segoe UI" panose="020B0502040204020203" pitchFamily="34" charset="0"/>
                        </a:rPr>
                        <a:t>Actividades </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tc>
                  <a:txBody>
                    <a:bodyPr/>
                    <a:lstStyle/>
                    <a:p>
                      <a:pPr>
                        <a:lnSpc>
                          <a:spcPct val="150000"/>
                        </a:lnSpc>
                        <a:spcBef>
                          <a:spcPts val="600"/>
                        </a:spcBef>
                        <a:spcAft>
                          <a:spcPts val="600"/>
                        </a:spcAft>
                      </a:pPr>
                      <a:r>
                        <a:rPr lang="es-EC" sz="1100">
                          <a:effectLst/>
                          <a:latin typeface="Segoe UI" panose="020B0502040204020203" pitchFamily="34" charset="0"/>
                          <a:cs typeface="Segoe UI" panose="020B0502040204020203" pitchFamily="34" charset="0"/>
                        </a:rPr>
                        <a:t>Fotografía, información sobre la cultura e historia del lugar, deportes extremos, observación de flora y fauna, degustación de gastronomía local, participación en ceremonias ancestrales, visita a viveros, compra de souvenirs. </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extLst>
                  <a:ext uri="{0D108BD9-81ED-4DB2-BD59-A6C34878D82A}">
                    <a16:rowId xmlns:a16="http://schemas.microsoft.com/office/drawing/2014/main" val="2341220125"/>
                  </a:ext>
                </a:extLst>
              </a:tr>
              <a:tr h="258174">
                <a:tc>
                  <a:txBody>
                    <a:bodyPr/>
                    <a:lstStyle/>
                    <a:p>
                      <a:pPr>
                        <a:lnSpc>
                          <a:spcPct val="150000"/>
                        </a:lnSpc>
                        <a:spcBef>
                          <a:spcPts val="600"/>
                        </a:spcBef>
                        <a:spcAft>
                          <a:spcPts val="600"/>
                        </a:spcAft>
                      </a:pPr>
                      <a:r>
                        <a:rPr lang="es-EC" sz="1100">
                          <a:effectLst/>
                          <a:latin typeface="Segoe UI" panose="020B0502040204020203" pitchFamily="34" charset="0"/>
                          <a:cs typeface="Segoe UI" panose="020B0502040204020203" pitchFamily="34" charset="0"/>
                        </a:rPr>
                        <a:t>Dirigido a</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tc>
                  <a:txBody>
                    <a:bodyPr/>
                    <a:lstStyle/>
                    <a:p>
                      <a:pPr>
                        <a:lnSpc>
                          <a:spcPct val="150000"/>
                        </a:lnSpc>
                        <a:spcBef>
                          <a:spcPts val="600"/>
                        </a:spcBef>
                        <a:spcAft>
                          <a:spcPts val="600"/>
                        </a:spcAft>
                      </a:pPr>
                      <a:r>
                        <a:rPr lang="es-EC" sz="1100">
                          <a:effectLst/>
                          <a:latin typeface="Segoe UI" panose="020B0502040204020203" pitchFamily="34" charset="0"/>
                          <a:cs typeface="Segoe UI" panose="020B0502040204020203" pitchFamily="34" charset="0"/>
                        </a:rPr>
                        <a:t>Todas las edades, haciendo énfasis en personas de 12 a 45 años.  </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extLst>
                  <a:ext uri="{0D108BD9-81ED-4DB2-BD59-A6C34878D82A}">
                    <a16:rowId xmlns:a16="http://schemas.microsoft.com/office/drawing/2014/main" val="622266016"/>
                  </a:ext>
                </a:extLst>
              </a:tr>
              <a:tr h="836763">
                <a:tc>
                  <a:txBody>
                    <a:bodyPr/>
                    <a:lstStyle/>
                    <a:p>
                      <a:pPr>
                        <a:lnSpc>
                          <a:spcPct val="150000"/>
                        </a:lnSpc>
                        <a:spcBef>
                          <a:spcPts val="600"/>
                        </a:spcBef>
                        <a:spcAft>
                          <a:spcPts val="600"/>
                        </a:spcAft>
                      </a:pPr>
                      <a:r>
                        <a:rPr lang="es-EC" sz="1100">
                          <a:effectLst/>
                          <a:latin typeface="Segoe UI" panose="020B0502040204020203" pitchFamily="34" charset="0"/>
                          <a:cs typeface="Segoe UI" panose="020B0502040204020203" pitchFamily="34" charset="0"/>
                        </a:rPr>
                        <a:t>Equipamiento</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tc>
                  <a:txBody>
                    <a:bodyPr/>
                    <a:lstStyle/>
                    <a:p>
                      <a:pPr>
                        <a:lnSpc>
                          <a:spcPct val="150000"/>
                        </a:lnSpc>
                        <a:spcBef>
                          <a:spcPts val="600"/>
                        </a:spcBef>
                        <a:spcAft>
                          <a:spcPts val="600"/>
                        </a:spcAft>
                      </a:pPr>
                      <a:r>
                        <a:rPr lang="es-EC" sz="1100">
                          <a:effectLst/>
                          <a:latin typeface="Segoe UI" panose="020B0502040204020203" pitchFamily="34" charset="0"/>
                          <a:cs typeface="Segoe UI" panose="020B0502040204020203" pitchFamily="34" charset="0"/>
                        </a:rPr>
                        <a:t>Ropa ligera, gorra, abrigo o chompa (para la tarde), zapatos deportivos, protector solar, bebida hidratante, cámara fotográfica.</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extLst>
                  <a:ext uri="{0D108BD9-81ED-4DB2-BD59-A6C34878D82A}">
                    <a16:rowId xmlns:a16="http://schemas.microsoft.com/office/drawing/2014/main" val="4076489761"/>
                  </a:ext>
                </a:extLst>
              </a:tr>
              <a:tr h="547468">
                <a:tc>
                  <a:txBody>
                    <a:bodyPr/>
                    <a:lstStyle/>
                    <a:p>
                      <a:pPr>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Recomendaciones </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tc>
                  <a:txBody>
                    <a:bodyPr/>
                    <a:lstStyle/>
                    <a:p>
                      <a:pPr>
                        <a:lnSpc>
                          <a:spcPct val="150000"/>
                        </a:lnSpc>
                        <a:spcBef>
                          <a:spcPts val="600"/>
                        </a:spcBef>
                        <a:spcAft>
                          <a:spcPts val="600"/>
                        </a:spcAft>
                      </a:pPr>
                      <a:r>
                        <a:rPr lang="es-EC" sz="1100" dirty="0">
                          <a:effectLst/>
                          <a:latin typeface="Segoe UI" panose="020B0502040204020203" pitchFamily="34" charset="0"/>
                          <a:cs typeface="Segoe UI" panose="020B0502040204020203" pitchFamily="34" charset="0"/>
                        </a:rPr>
                        <a:t>No olvidar su mascarilla y alcohol antiséptico.</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extLst>
                  <a:ext uri="{0D108BD9-81ED-4DB2-BD59-A6C34878D82A}">
                    <a16:rowId xmlns:a16="http://schemas.microsoft.com/office/drawing/2014/main" val="2055340828"/>
                  </a:ext>
                </a:extLst>
              </a:tr>
            </a:tbl>
          </a:graphicData>
        </a:graphic>
      </p:graphicFrame>
      <p:sp>
        <p:nvSpPr>
          <p:cNvPr id="7" name="CuadroTexto 6">
            <a:extLst>
              <a:ext uri="{FF2B5EF4-FFF2-40B4-BE49-F238E27FC236}">
                <a16:creationId xmlns:a16="http://schemas.microsoft.com/office/drawing/2014/main" id="{7DC0A086-7364-4E1F-B009-DABC4D8FA181}"/>
              </a:ext>
            </a:extLst>
          </p:cNvPr>
          <p:cNvSpPr txBox="1"/>
          <p:nvPr/>
        </p:nvSpPr>
        <p:spPr>
          <a:xfrm>
            <a:off x="846455" y="1506022"/>
            <a:ext cx="6096000" cy="369332"/>
          </a:xfrm>
          <a:prstGeom prst="rect">
            <a:avLst/>
          </a:prstGeom>
          <a:noFill/>
        </p:spPr>
        <p:txBody>
          <a:bodyPr wrap="square">
            <a:spAutoFit/>
          </a:bodyPr>
          <a:lstStyle/>
          <a:p>
            <a:r>
              <a:rPr lang="es-EC" sz="1800" b="1" dirty="0">
                <a:effectLst/>
                <a:latin typeface="Segoe UI" panose="020B0502040204020203" pitchFamily="34" charset="0"/>
                <a:ea typeface="Arial" panose="020B0604020202020204" pitchFamily="34" charset="0"/>
                <a:cs typeface="Segoe UI" panose="020B0502040204020203" pitchFamily="34" charset="0"/>
              </a:rPr>
              <a:t>Ruta Turística “Historia y aventura en un solo lugar”</a:t>
            </a:r>
            <a:endParaRPr lang="es-EC"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39696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EC4FAD-190D-413C-ABA1-FF0F30D1B1FC}"/>
              </a:ext>
            </a:extLst>
          </p:cNvPr>
          <p:cNvSpPr>
            <a:spLocks noGrp="1"/>
          </p:cNvSpPr>
          <p:nvPr>
            <p:ph type="title"/>
          </p:nvPr>
        </p:nvSpPr>
        <p:spPr>
          <a:xfrm>
            <a:off x="1170106" y="-101109"/>
            <a:ext cx="10515600" cy="827571"/>
          </a:xfrm>
        </p:spPr>
        <p:txBody>
          <a:bodyPr/>
          <a:lstStyle/>
          <a:p>
            <a:pPr algn="ctr"/>
            <a:r>
              <a:rPr lang="es-EC" sz="1800" b="1" cap="none" dirty="0">
                <a:effectLst/>
                <a:latin typeface="Segoe UI" panose="020B0502040204020203" pitchFamily="34" charset="0"/>
                <a:ea typeface="Arial" panose="020B0604020202020204" pitchFamily="34" charset="0"/>
                <a:cs typeface="Segoe UI" panose="020B0502040204020203" pitchFamily="34" charset="0"/>
              </a:rPr>
              <a:t>Itinerario de la ruta turística “Historia y aventura en un solo lugar”</a:t>
            </a:r>
            <a:endParaRPr lang="es-EC" cap="none" dirty="0">
              <a:latin typeface="Segoe UI" panose="020B0502040204020203" pitchFamily="34" charset="0"/>
              <a:cs typeface="Segoe UI" panose="020B0502040204020203" pitchFamily="34" charset="0"/>
            </a:endParaRPr>
          </a:p>
        </p:txBody>
      </p:sp>
      <p:graphicFrame>
        <p:nvGraphicFramePr>
          <p:cNvPr id="4" name="Tabla 3">
            <a:extLst>
              <a:ext uri="{FF2B5EF4-FFF2-40B4-BE49-F238E27FC236}">
                <a16:creationId xmlns:a16="http://schemas.microsoft.com/office/drawing/2014/main" id="{8B2C8CBF-9641-4F71-BC79-E50BCBD099B9}"/>
              </a:ext>
            </a:extLst>
          </p:cNvPr>
          <p:cNvGraphicFramePr>
            <a:graphicFrameLocks noGrp="1"/>
          </p:cNvGraphicFramePr>
          <p:nvPr>
            <p:extLst>
              <p:ext uri="{D42A27DB-BD31-4B8C-83A1-F6EECF244321}">
                <p14:modId xmlns:p14="http://schemas.microsoft.com/office/powerpoint/2010/main" val="4261366526"/>
              </p:ext>
            </p:extLst>
          </p:nvPr>
        </p:nvGraphicFramePr>
        <p:xfrm>
          <a:off x="255628" y="952542"/>
          <a:ext cx="5671930" cy="5430942"/>
        </p:xfrm>
        <a:graphic>
          <a:graphicData uri="http://schemas.openxmlformats.org/drawingml/2006/table">
            <a:tbl>
              <a:tblPr firstRow="1" firstCol="1" bandRow="1">
                <a:tableStyleId>{0E3FDE45-AF77-4B5C-9715-49D594BDF05E}</a:tableStyleId>
              </a:tblPr>
              <a:tblGrid>
                <a:gridCol w="859640">
                  <a:extLst>
                    <a:ext uri="{9D8B030D-6E8A-4147-A177-3AD203B41FA5}">
                      <a16:colId xmlns:a16="http://schemas.microsoft.com/office/drawing/2014/main" val="4293068963"/>
                    </a:ext>
                  </a:extLst>
                </a:gridCol>
                <a:gridCol w="617279">
                  <a:extLst>
                    <a:ext uri="{9D8B030D-6E8A-4147-A177-3AD203B41FA5}">
                      <a16:colId xmlns:a16="http://schemas.microsoft.com/office/drawing/2014/main" val="1108588549"/>
                    </a:ext>
                  </a:extLst>
                </a:gridCol>
                <a:gridCol w="1419727">
                  <a:extLst>
                    <a:ext uri="{9D8B030D-6E8A-4147-A177-3AD203B41FA5}">
                      <a16:colId xmlns:a16="http://schemas.microsoft.com/office/drawing/2014/main" val="1953567370"/>
                    </a:ext>
                  </a:extLst>
                </a:gridCol>
                <a:gridCol w="2775284">
                  <a:extLst>
                    <a:ext uri="{9D8B030D-6E8A-4147-A177-3AD203B41FA5}">
                      <a16:colId xmlns:a16="http://schemas.microsoft.com/office/drawing/2014/main" val="1852327016"/>
                    </a:ext>
                  </a:extLst>
                </a:gridCol>
              </a:tblGrid>
              <a:tr h="343434">
                <a:tc>
                  <a:txBody>
                    <a:bodyPr/>
                    <a:lstStyle/>
                    <a:p>
                      <a:pPr algn="ctr">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Hora</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gn="ctr">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Duración </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Atractivo</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gn="ctr">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Actividades</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extLst>
                  <a:ext uri="{0D108BD9-81ED-4DB2-BD59-A6C34878D82A}">
                    <a16:rowId xmlns:a16="http://schemas.microsoft.com/office/drawing/2014/main" val="2626655043"/>
                  </a:ext>
                </a:extLst>
              </a:tr>
              <a:tr h="441532">
                <a:tc>
                  <a:txBody>
                    <a:bodyPr/>
                    <a:lstStyle/>
                    <a:p>
                      <a:pP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08:00-08:20</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20 min</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Parque Central de Nayón </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marR="23495">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Bienvenida, pequeña reseña sobre el parque central, fotografía grupal. </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extLst>
                  <a:ext uri="{0D108BD9-81ED-4DB2-BD59-A6C34878D82A}">
                    <a16:rowId xmlns:a16="http://schemas.microsoft.com/office/drawing/2014/main" val="1396691995"/>
                  </a:ext>
                </a:extLst>
              </a:tr>
              <a:tr h="912119">
                <a:tc>
                  <a:txBody>
                    <a:bodyPr/>
                    <a:lstStyle/>
                    <a:p>
                      <a:pP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08:20-08:50</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30 min</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Santuario de Santa Ana </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Recorrido y explicación sobre la historia e infraestructura e importancia del Santuario de Santa Ana </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extLst>
                  <a:ext uri="{0D108BD9-81ED-4DB2-BD59-A6C34878D82A}">
                    <a16:rowId xmlns:a16="http://schemas.microsoft.com/office/drawing/2014/main" val="3433078967"/>
                  </a:ext>
                </a:extLst>
              </a:tr>
              <a:tr h="1853292">
                <a:tc>
                  <a:txBody>
                    <a:bodyPr/>
                    <a:lstStyle/>
                    <a:p>
                      <a:pP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9:00–9:50</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50 min</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Galería “Sara Palacios”</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Recorrido guiado por las diferentes salas de arte de expositores nacionales y extranjeros, posteriormente se realizará un taller de arte a cargo de expositora Sara Palacios, finalmente podrán disfrutar de las áreas verdes del lugar y tomar fotografías.  </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extLst>
                  <a:ext uri="{0D108BD9-81ED-4DB2-BD59-A6C34878D82A}">
                    <a16:rowId xmlns:a16="http://schemas.microsoft.com/office/drawing/2014/main" val="583386891"/>
                  </a:ext>
                </a:extLst>
              </a:tr>
              <a:tr h="441532">
                <a:tc>
                  <a:txBody>
                    <a:bodyPr/>
                    <a:lstStyle/>
                    <a:p>
                      <a:pP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10:00-11:30</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1h30min</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Nayón Xtreme Valley</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Deportes de aventura: puente tibetano - Canopy </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extLst>
                  <a:ext uri="{0D108BD9-81ED-4DB2-BD59-A6C34878D82A}">
                    <a16:rowId xmlns:a16="http://schemas.microsoft.com/office/drawing/2014/main" val="175967159"/>
                  </a:ext>
                </a:extLst>
              </a:tr>
              <a:tr h="912119">
                <a:tc>
                  <a:txBody>
                    <a:bodyPr/>
                    <a:lstStyle/>
                    <a:p>
                      <a:pP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11:35-12:35</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1h</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Complejo Recreacional “Los Guabos del Valle”</a:t>
                      </a:r>
                      <a:endParaRPr lang="es-EC" sz="1050">
                        <a:effectLst/>
                        <a:latin typeface="Segoe UI" panose="020B0502040204020203" pitchFamily="34" charset="0"/>
                        <a:cs typeface="Segoe UI" panose="020B0502040204020203" pitchFamily="34" charset="0"/>
                      </a:endParaRPr>
                    </a:p>
                    <a:p>
                      <a:pP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 </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Observación de flora y fauna, práctica de deportes: </a:t>
                      </a:r>
                      <a:r>
                        <a:rPr lang="es-EC" sz="1000" dirty="0" err="1">
                          <a:effectLst/>
                          <a:latin typeface="Segoe UI" panose="020B0502040204020203" pitchFamily="34" charset="0"/>
                          <a:cs typeface="Segoe UI" panose="020B0502040204020203" pitchFamily="34" charset="0"/>
                        </a:rPr>
                        <a:t>indorfútbol</a:t>
                      </a:r>
                      <a:r>
                        <a:rPr lang="es-EC" sz="1000" dirty="0">
                          <a:effectLst/>
                          <a:latin typeface="Segoe UI" panose="020B0502040204020203" pitchFamily="34" charset="0"/>
                          <a:cs typeface="Segoe UI" panose="020B0502040204020203" pitchFamily="34" charset="0"/>
                        </a:rPr>
                        <a:t> y ecua vóley, disfrute de la piscina templada o caminata y fotografías</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extLst>
                  <a:ext uri="{0D108BD9-81ED-4DB2-BD59-A6C34878D82A}">
                    <a16:rowId xmlns:a16="http://schemas.microsoft.com/office/drawing/2014/main" val="795536800"/>
                  </a:ext>
                </a:extLst>
              </a:tr>
              <a:tr h="441532">
                <a:tc>
                  <a:txBody>
                    <a:bodyPr/>
                    <a:lstStyle/>
                    <a:p>
                      <a:pP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12:45-13:45</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1h</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La Cocina de Leña </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tc>
                  <a:txBody>
                    <a:bodyPr/>
                    <a:lstStyle/>
                    <a:p>
                      <a:pPr>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Almuerzo: platillos tradicionales de la localidad.</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52236" marR="52236" marT="0" marB="0"/>
                </a:tc>
                <a:extLst>
                  <a:ext uri="{0D108BD9-81ED-4DB2-BD59-A6C34878D82A}">
                    <a16:rowId xmlns:a16="http://schemas.microsoft.com/office/drawing/2014/main" val="1774204799"/>
                  </a:ext>
                </a:extLst>
              </a:tr>
            </a:tbl>
          </a:graphicData>
        </a:graphic>
      </p:graphicFrame>
      <p:graphicFrame>
        <p:nvGraphicFramePr>
          <p:cNvPr id="5" name="Tabla 4">
            <a:extLst>
              <a:ext uri="{FF2B5EF4-FFF2-40B4-BE49-F238E27FC236}">
                <a16:creationId xmlns:a16="http://schemas.microsoft.com/office/drawing/2014/main" id="{EE4CF898-41EB-4545-A5BD-B6C529927DDB}"/>
              </a:ext>
            </a:extLst>
          </p:cNvPr>
          <p:cNvGraphicFramePr>
            <a:graphicFrameLocks noGrp="1"/>
          </p:cNvGraphicFramePr>
          <p:nvPr>
            <p:extLst>
              <p:ext uri="{D42A27DB-BD31-4B8C-83A1-F6EECF244321}">
                <p14:modId xmlns:p14="http://schemas.microsoft.com/office/powerpoint/2010/main" val="3763416642"/>
              </p:ext>
            </p:extLst>
          </p:nvPr>
        </p:nvGraphicFramePr>
        <p:xfrm>
          <a:off x="5999923" y="1375050"/>
          <a:ext cx="5671931" cy="4520423"/>
        </p:xfrm>
        <a:graphic>
          <a:graphicData uri="http://schemas.openxmlformats.org/drawingml/2006/table">
            <a:tbl>
              <a:tblPr firstRow="1" firstCol="1" bandRow="1">
                <a:tableStyleId>{0E3FDE45-AF77-4B5C-9715-49D594BDF05E}</a:tableStyleId>
              </a:tblPr>
              <a:tblGrid>
                <a:gridCol w="859641">
                  <a:extLst>
                    <a:ext uri="{9D8B030D-6E8A-4147-A177-3AD203B41FA5}">
                      <a16:colId xmlns:a16="http://schemas.microsoft.com/office/drawing/2014/main" val="2619686940"/>
                    </a:ext>
                  </a:extLst>
                </a:gridCol>
                <a:gridCol w="514275">
                  <a:extLst>
                    <a:ext uri="{9D8B030D-6E8A-4147-A177-3AD203B41FA5}">
                      <a16:colId xmlns:a16="http://schemas.microsoft.com/office/drawing/2014/main" val="2115187285"/>
                    </a:ext>
                  </a:extLst>
                </a:gridCol>
                <a:gridCol w="1584019">
                  <a:extLst>
                    <a:ext uri="{9D8B030D-6E8A-4147-A177-3AD203B41FA5}">
                      <a16:colId xmlns:a16="http://schemas.microsoft.com/office/drawing/2014/main" val="912410410"/>
                    </a:ext>
                  </a:extLst>
                </a:gridCol>
                <a:gridCol w="2713996">
                  <a:extLst>
                    <a:ext uri="{9D8B030D-6E8A-4147-A177-3AD203B41FA5}">
                      <a16:colId xmlns:a16="http://schemas.microsoft.com/office/drawing/2014/main" val="3723576425"/>
                    </a:ext>
                  </a:extLst>
                </a:gridCol>
              </a:tblGrid>
              <a:tr h="1180285">
                <a:tc>
                  <a:txBody>
                    <a:bodyPr/>
                    <a:lstStyle/>
                    <a:p>
                      <a:pPr>
                        <a:lnSpc>
                          <a:spcPct val="150000"/>
                        </a:lnSpc>
                        <a:spcBef>
                          <a:spcPts val="600"/>
                        </a:spcBef>
                        <a:spcAft>
                          <a:spcPts val="600"/>
                        </a:spcAft>
                      </a:pPr>
                      <a:r>
                        <a:rPr lang="es-EC" sz="1050" dirty="0">
                          <a:effectLst/>
                          <a:latin typeface="Segoe UI" panose="020B0502040204020203" pitchFamily="34" charset="0"/>
                          <a:cs typeface="Segoe UI" panose="020B0502040204020203" pitchFamily="34" charset="0"/>
                        </a:rPr>
                        <a:t>14:00-14:35</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3540" marR="63540" marT="0" marB="0"/>
                </a:tc>
                <a:tc>
                  <a:txBody>
                    <a:bodyPr/>
                    <a:lstStyle/>
                    <a:p>
                      <a:pPr>
                        <a:lnSpc>
                          <a:spcPct val="150000"/>
                        </a:lnSpc>
                        <a:spcBef>
                          <a:spcPts val="600"/>
                        </a:spcBef>
                        <a:spcAft>
                          <a:spcPts val="600"/>
                        </a:spcAft>
                      </a:pPr>
                      <a:r>
                        <a:rPr lang="es-EC" sz="1050" dirty="0">
                          <a:effectLst/>
                          <a:latin typeface="Segoe UI" panose="020B0502040204020203" pitchFamily="34" charset="0"/>
                          <a:cs typeface="Segoe UI" panose="020B0502040204020203" pitchFamily="34" charset="0"/>
                        </a:rPr>
                        <a:t>35min</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3540" marR="63540" marT="0" marB="0"/>
                </a:tc>
                <a:tc>
                  <a:txBody>
                    <a:bodyPr/>
                    <a:lstStyle/>
                    <a:p>
                      <a:pPr>
                        <a:lnSpc>
                          <a:spcPct val="150000"/>
                        </a:lnSpc>
                        <a:spcBef>
                          <a:spcPts val="600"/>
                        </a:spcBef>
                        <a:spcAft>
                          <a:spcPts val="600"/>
                        </a:spcAft>
                      </a:pPr>
                      <a:r>
                        <a:rPr lang="es-EC" sz="1050" b="0" dirty="0">
                          <a:effectLst/>
                          <a:latin typeface="Segoe UI" panose="020B0502040204020203" pitchFamily="34" charset="0"/>
                          <a:cs typeface="Segoe UI" panose="020B0502040204020203" pitchFamily="34" charset="0"/>
                        </a:rPr>
                        <a:t>Manaya Bonsái</a:t>
                      </a:r>
                      <a:endParaRPr lang="es-EC" sz="1200" b="0" dirty="0">
                        <a:effectLst/>
                        <a:latin typeface="Segoe UI" panose="020B0502040204020203" pitchFamily="34" charset="0"/>
                        <a:ea typeface="Arial" panose="020B0604020202020204" pitchFamily="34" charset="0"/>
                        <a:cs typeface="Segoe UI" panose="020B0502040204020203" pitchFamily="34" charset="0"/>
                      </a:endParaRPr>
                    </a:p>
                  </a:txBody>
                  <a:tcPr marL="63540" marR="63540" marT="0" marB="0"/>
                </a:tc>
                <a:tc>
                  <a:txBody>
                    <a:bodyPr/>
                    <a:lstStyle/>
                    <a:p>
                      <a:pPr>
                        <a:lnSpc>
                          <a:spcPct val="150000"/>
                        </a:lnSpc>
                        <a:spcBef>
                          <a:spcPts val="600"/>
                        </a:spcBef>
                        <a:spcAft>
                          <a:spcPts val="600"/>
                        </a:spcAft>
                      </a:pPr>
                      <a:r>
                        <a:rPr lang="es-EC" sz="1050" b="0" dirty="0">
                          <a:effectLst/>
                          <a:latin typeface="Segoe UI" panose="020B0502040204020203" pitchFamily="34" charset="0"/>
                          <a:cs typeface="Segoe UI" panose="020B0502040204020203" pitchFamily="34" charset="0"/>
                        </a:rPr>
                        <a:t>Visita al vivero, pequeña reseña sobre el emprendimiento, presentación de las plantas que se oferta, compra de plantas o macetas personalizadas.</a:t>
                      </a:r>
                      <a:endParaRPr lang="es-EC" sz="1200" b="0" dirty="0">
                        <a:effectLst/>
                        <a:latin typeface="Segoe UI" panose="020B0502040204020203" pitchFamily="34" charset="0"/>
                        <a:ea typeface="Arial" panose="020B0604020202020204" pitchFamily="34" charset="0"/>
                        <a:cs typeface="Segoe UI" panose="020B0502040204020203" pitchFamily="34" charset="0"/>
                      </a:endParaRPr>
                    </a:p>
                  </a:txBody>
                  <a:tcPr marL="63540" marR="63540" marT="0" marB="0"/>
                </a:tc>
                <a:extLst>
                  <a:ext uri="{0D108BD9-81ED-4DB2-BD59-A6C34878D82A}">
                    <a16:rowId xmlns:a16="http://schemas.microsoft.com/office/drawing/2014/main" val="1130926781"/>
                  </a:ext>
                </a:extLst>
              </a:tr>
              <a:tr h="1463637">
                <a:tc>
                  <a:txBody>
                    <a:bodyPr/>
                    <a:lstStyle/>
                    <a:p>
                      <a:pP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14:40-15:40</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540" marR="63540" marT="0" marB="0"/>
                </a:tc>
                <a:tc>
                  <a:txBody>
                    <a:bodyPr/>
                    <a:lstStyle/>
                    <a:p>
                      <a:pP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1h</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540" marR="63540" marT="0" marB="0"/>
                </a:tc>
                <a:tc>
                  <a:txBody>
                    <a:bodyPr/>
                    <a:lstStyle/>
                    <a:p>
                      <a:pPr>
                        <a:lnSpc>
                          <a:spcPct val="150000"/>
                        </a:lnSpc>
                        <a:spcBef>
                          <a:spcPts val="600"/>
                        </a:spcBef>
                        <a:spcAft>
                          <a:spcPts val="600"/>
                        </a:spcAft>
                      </a:pPr>
                      <a:r>
                        <a:rPr lang="es-EC" sz="1050" dirty="0">
                          <a:effectLst/>
                          <a:latin typeface="Segoe UI" panose="020B0502040204020203" pitchFamily="34" charset="0"/>
                          <a:cs typeface="Segoe UI" panose="020B0502040204020203" pitchFamily="34" charset="0"/>
                        </a:rPr>
                        <a:t>Centro Cultural Nayón </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3540" marR="63540" marT="0" marB="0"/>
                </a:tc>
                <a:tc>
                  <a:txBody>
                    <a:bodyPr/>
                    <a:lstStyle/>
                    <a:p>
                      <a:pPr>
                        <a:lnSpc>
                          <a:spcPct val="150000"/>
                        </a:lnSpc>
                        <a:spcBef>
                          <a:spcPts val="600"/>
                        </a:spcBef>
                        <a:spcAft>
                          <a:spcPts val="600"/>
                        </a:spcAft>
                      </a:pPr>
                      <a:r>
                        <a:rPr lang="es-EC" sz="1050" dirty="0">
                          <a:effectLst/>
                          <a:latin typeface="Segoe UI" panose="020B0502040204020203" pitchFamily="34" charset="0"/>
                          <a:cs typeface="Segoe UI" panose="020B0502040204020203" pitchFamily="34" charset="0"/>
                        </a:rPr>
                        <a:t>Explicación sobre la historia de la parroquia y demostración sobre las ceremonias ancestrales de Nayón, presentación del Grupo de Danza “Allpa Andina”</a:t>
                      </a:r>
                      <a:r>
                        <a:rPr lang="es-EC" sz="1200" dirty="0">
                          <a:effectLst/>
                          <a:latin typeface="Segoe UI" panose="020B0502040204020203" pitchFamily="34" charset="0"/>
                          <a:cs typeface="Segoe UI" panose="020B0502040204020203" pitchFamily="34" charset="0"/>
                        </a:rPr>
                        <a:t>, feria de emprendimientos.</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3540" marR="63540" marT="0" marB="0"/>
                </a:tc>
                <a:extLst>
                  <a:ext uri="{0D108BD9-81ED-4DB2-BD59-A6C34878D82A}">
                    <a16:rowId xmlns:a16="http://schemas.microsoft.com/office/drawing/2014/main" val="206724550"/>
                  </a:ext>
                </a:extLst>
              </a:tr>
              <a:tr h="1422319">
                <a:tc>
                  <a:txBody>
                    <a:bodyPr/>
                    <a:lstStyle/>
                    <a:p>
                      <a:pP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15:50-16:50</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540" marR="63540" marT="0" marB="0"/>
                </a:tc>
                <a:tc>
                  <a:txBody>
                    <a:bodyPr/>
                    <a:lstStyle/>
                    <a:p>
                      <a:pP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1h</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540" marR="63540" marT="0" marB="0"/>
                </a:tc>
                <a:tc>
                  <a:txBody>
                    <a:bodyPr/>
                    <a:lstStyle/>
                    <a:p>
                      <a:pP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Casa Somos Nayón </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540" marR="63540" marT="0" marB="0"/>
                </a:tc>
                <a:tc>
                  <a:txBody>
                    <a:bodyPr/>
                    <a:lstStyle/>
                    <a:p>
                      <a:pP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Presentación de los cursos que ofrece Casa Somos Nayón, presentación de grupos de ballet, danza y grupos musicales, compra de souvenirs elaborados por los integrantes de Casa Somos.</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540" marR="63540" marT="0" marB="0"/>
                </a:tc>
                <a:extLst>
                  <a:ext uri="{0D108BD9-81ED-4DB2-BD59-A6C34878D82A}">
                    <a16:rowId xmlns:a16="http://schemas.microsoft.com/office/drawing/2014/main" val="2224562324"/>
                  </a:ext>
                </a:extLst>
              </a:tr>
              <a:tr h="454182">
                <a:tc>
                  <a:txBody>
                    <a:bodyPr/>
                    <a:lstStyle/>
                    <a:p>
                      <a:pP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16:50-17:00</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540" marR="63540" marT="0" marB="0"/>
                </a:tc>
                <a:tc>
                  <a:txBody>
                    <a:bodyPr/>
                    <a:lstStyle/>
                    <a:p>
                      <a:pP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10min</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540" marR="63540" marT="0" marB="0"/>
                </a:tc>
                <a:tc>
                  <a:txBody>
                    <a:bodyPr/>
                    <a:lstStyle/>
                    <a:p>
                      <a:pP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Parque Central de Nayón </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540" marR="63540" marT="0" marB="0"/>
                </a:tc>
                <a:tc>
                  <a:txBody>
                    <a:bodyPr/>
                    <a:lstStyle/>
                    <a:p>
                      <a:pPr>
                        <a:lnSpc>
                          <a:spcPct val="150000"/>
                        </a:lnSpc>
                        <a:spcBef>
                          <a:spcPts val="600"/>
                        </a:spcBef>
                        <a:spcAft>
                          <a:spcPts val="600"/>
                        </a:spcAft>
                      </a:pPr>
                      <a:r>
                        <a:rPr lang="es-EC" sz="1050" dirty="0">
                          <a:effectLst/>
                          <a:latin typeface="Segoe UI" panose="020B0502040204020203" pitchFamily="34" charset="0"/>
                          <a:cs typeface="Segoe UI" panose="020B0502040204020203" pitchFamily="34" charset="0"/>
                        </a:rPr>
                        <a:t>Despedida y agradecimiento a los visitantes. </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3540" marR="63540" marT="0" marB="0"/>
                </a:tc>
                <a:extLst>
                  <a:ext uri="{0D108BD9-81ED-4DB2-BD59-A6C34878D82A}">
                    <a16:rowId xmlns:a16="http://schemas.microsoft.com/office/drawing/2014/main" val="3947503298"/>
                  </a:ext>
                </a:extLst>
              </a:tr>
            </a:tbl>
          </a:graphicData>
        </a:graphic>
      </p:graphicFrame>
    </p:spTree>
    <p:extLst>
      <p:ext uri="{BB962C8B-B14F-4D97-AF65-F5344CB8AC3E}">
        <p14:creationId xmlns:p14="http://schemas.microsoft.com/office/powerpoint/2010/main" val="618489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3FAC77A4-2AF2-4BCE-8DA4-A7A5CA1C3E7E}"/>
              </a:ext>
            </a:extLst>
          </p:cNvPr>
          <p:cNvGraphicFramePr>
            <a:graphicFrameLocks noGrp="1"/>
          </p:cNvGraphicFramePr>
          <p:nvPr>
            <p:extLst>
              <p:ext uri="{D42A27DB-BD31-4B8C-83A1-F6EECF244321}">
                <p14:modId xmlns:p14="http://schemas.microsoft.com/office/powerpoint/2010/main" val="2307224752"/>
              </p:ext>
            </p:extLst>
          </p:nvPr>
        </p:nvGraphicFramePr>
        <p:xfrm>
          <a:off x="448649" y="1528555"/>
          <a:ext cx="5151820" cy="4887159"/>
        </p:xfrm>
        <a:graphic>
          <a:graphicData uri="http://schemas.openxmlformats.org/drawingml/2006/table">
            <a:tbl>
              <a:tblPr firstRow="1" firstCol="1" bandRow="1">
                <a:tableStyleId>{C083E6E3-FA7D-4D7B-A595-EF9225AFEA82}</a:tableStyleId>
              </a:tblPr>
              <a:tblGrid>
                <a:gridCol w="1305404">
                  <a:extLst>
                    <a:ext uri="{9D8B030D-6E8A-4147-A177-3AD203B41FA5}">
                      <a16:colId xmlns:a16="http://schemas.microsoft.com/office/drawing/2014/main" val="2079757750"/>
                    </a:ext>
                  </a:extLst>
                </a:gridCol>
                <a:gridCol w="3846416">
                  <a:extLst>
                    <a:ext uri="{9D8B030D-6E8A-4147-A177-3AD203B41FA5}">
                      <a16:colId xmlns:a16="http://schemas.microsoft.com/office/drawing/2014/main" val="1737498651"/>
                    </a:ext>
                  </a:extLst>
                </a:gridCol>
              </a:tblGrid>
              <a:tr h="383104">
                <a:tc gridSpan="2">
                  <a:txBody>
                    <a:bodyPr/>
                    <a:lstStyle/>
                    <a:p>
                      <a:pPr algn="ctr">
                        <a:lnSpc>
                          <a:spcPct val="150000"/>
                        </a:lnSpc>
                        <a:spcBef>
                          <a:spcPts val="600"/>
                        </a:spcBef>
                        <a:spcAft>
                          <a:spcPts val="600"/>
                        </a:spcAft>
                      </a:pPr>
                      <a:r>
                        <a:rPr lang="es-EC" sz="1050" dirty="0">
                          <a:effectLst/>
                          <a:latin typeface="Segoe UI" panose="020B0502040204020203" pitchFamily="34" charset="0"/>
                          <a:cs typeface="Segoe UI" panose="020B0502040204020203" pitchFamily="34" charset="0"/>
                        </a:rPr>
                        <a:t>Descripción de la ruta</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3949" marR="63949" marT="0" marB="0"/>
                </a:tc>
                <a:tc hMerge="1">
                  <a:txBody>
                    <a:bodyPr/>
                    <a:lstStyle/>
                    <a:p>
                      <a:endParaRPr lang="es-EC"/>
                    </a:p>
                  </a:txBody>
                  <a:tcPr/>
                </a:tc>
                <a:extLst>
                  <a:ext uri="{0D108BD9-81ED-4DB2-BD59-A6C34878D82A}">
                    <a16:rowId xmlns:a16="http://schemas.microsoft.com/office/drawing/2014/main" val="3334044251"/>
                  </a:ext>
                </a:extLst>
              </a:tr>
              <a:tr h="205526">
                <a:tc>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Duración </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949" marR="63949" marT="0" marB="0"/>
                </a:tc>
                <a:tc>
                  <a:txBody>
                    <a:bodyPr/>
                    <a:lstStyle/>
                    <a:p>
                      <a:pPr algn="l">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2 días – 1 noche </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949" marR="63949" marT="0" marB="0"/>
                </a:tc>
                <a:extLst>
                  <a:ext uri="{0D108BD9-81ED-4DB2-BD59-A6C34878D82A}">
                    <a16:rowId xmlns:a16="http://schemas.microsoft.com/office/drawing/2014/main" val="3797545063"/>
                  </a:ext>
                </a:extLst>
              </a:tr>
              <a:tr h="205526">
                <a:tc>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Extensión </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949" marR="63949" marT="0" marB="0"/>
                </a:tc>
                <a:tc>
                  <a:txBody>
                    <a:bodyPr/>
                    <a:lstStyle/>
                    <a:p>
                      <a:pPr algn="l">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27 km </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949" marR="63949" marT="0" marB="0"/>
                </a:tc>
                <a:extLst>
                  <a:ext uri="{0D108BD9-81ED-4DB2-BD59-A6C34878D82A}">
                    <a16:rowId xmlns:a16="http://schemas.microsoft.com/office/drawing/2014/main" val="2939085457"/>
                  </a:ext>
                </a:extLst>
              </a:tr>
              <a:tr h="1186082">
                <a:tc>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Recorrido</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949" marR="63949" marT="0" marB="0"/>
                </a:tc>
                <a:tc>
                  <a:txBody>
                    <a:bodyPr/>
                    <a:lstStyle/>
                    <a:p>
                      <a:pPr algn="l">
                        <a:lnSpc>
                          <a:spcPct val="150000"/>
                        </a:lnSpc>
                        <a:spcBef>
                          <a:spcPts val="600"/>
                        </a:spcBef>
                        <a:spcAft>
                          <a:spcPts val="600"/>
                        </a:spcAft>
                      </a:pPr>
                      <a:r>
                        <a:rPr lang="es-EC" sz="1050" dirty="0">
                          <a:effectLst/>
                          <a:latin typeface="Segoe UI" panose="020B0502040204020203" pitchFamily="34" charset="0"/>
                          <a:cs typeface="Segoe UI" panose="020B0502040204020203" pitchFamily="34" charset="0"/>
                        </a:rPr>
                        <a:t>Comprende la visita del parque central de la parroquia, Santuario de Santa Ana de Nayón, Iglesia San Francisco de Tanda</a:t>
                      </a:r>
                      <a:r>
                        <a:rPr lang="es-EC" sz="1000" dirty="0">
                          <a:effectLst/>
                          <a:latin typeface="Segoe UI" panose="020B0502040204020203" pitchFamily="34" charset="0"/>
                          <a:cs typeface="Segoe UI" panose="020B0502040204020203" pitchFamily="34" charset="0"/>
                        </a:rPr>
                        <a:t>, </a:t>
                      </a:r>
                      <a:r>
                        <a:rPr lang="es-EC" sz="1050" dirty="0">
                          <a:effectLst/>
                          <a:latin typeface="Segoe UI" panose="020B0502040204020203" pitchFamily="34" charset="0"/>
                          <a:cs typeface="Segoe UI" panose="020B0502040204020203" pitchFamily="34" charset="0"/>
                        </a:rPr>
                        <a:t>Pesca Deportiva Urahuayco, La Casona de las Artes, Nayón Xtreme Valley, Glamping, Galería Sara Palacios, Manaya Bonsái, viveros de la zona y la gastronomía típica en diferentes restaurantes. </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3949" marR="63949" marT="0" marB="0"/>
                </a:tc>
                <a:extLst>
                  <a:ext uri="{0D108BD9-81ED-4DB2-BD59-A6C34878D82A}">
                    <a16:rowId xmlns:a16="http://schemas.microsoft.com/office/drawing/2014/main" val="2179002489"/>
                  </a:ext>
                </a:extLst>
              </a:tr>
              <a:tr h="908969">
                <a:tc>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Actividades </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949" marR="63949" marT="0" marB="0"/>
                </a:tc>
                <a:tc>
                  <a:txBody>
                    <a:bodyPr/>
                    <a:lstStyle/>
                    <a:p>
                      <a:pPr algn="l">
                        <a:lnSpc>
                          <a:spcPct val="150000"/>
                        </a:lnSpc>
                        <a:spcBef>
                          <a:spcPts val="600"/>
                        </a:spcBef>
                        <a:spcAft>
                          <a:spcPts val="600"/>
                        </a:spcAft>
                      </a:pPr>
                      <a:r>
                        <a:rPr lang="es-EC" sz="1050" dirty="0">
                          <a:effectLst/>
                          <a:latin typeface="Segoe UI" panose="020B0502040204020203" pitchFamily="34" charset="0"/>
                          <a:cs typeface="Segoe UI" panose="020B0502040204020203" pitchFamily="34" charset="0"/>
                        </a:rPr>
                        <a:t>Fotografía, información sobre la cultura e historia del lugar, deportes extremos, observación de flora y fauna, degustación de gastronomía local, participación en ceremonias ancestrales, visita a viveros, compra de </a:t>
                      </a:r>
                      <a:r>
                        <a:rPr lang="es-EC" sz="1050" dirty="0" err="1">
                          <a:effectLst/>
                          <a:latin typeface="Segoe UI" panose="020B0502040204020203" pitchFamily="34" charset="0"/>
                          <a:cs typeface="Segoe UI" panose="020B0502040204020203" pitchFamily="34" charset="0"/>
                        </a:rPr>
                        <a:t>souvenirs</a:t>
                      </a:r>
                      <a:r>
                        <a:rPr lang="es-EC" sz="1050" dirty="0">
                          <a:effectLst/>
                          <a:latin typeface="Segoe UI" panose="020B0502040204020203" pitchFamily="34" charset="0"/>
                          <a:cs typeface="Segoe UI" panose="020B0502040204020203" pitchFamily="34" charset="0"/>
                        </a:rPr>
                        <a:t> y camping. </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3949" marR="63949" marT="0" marB="0"/>
                </a:tc>
                <a:extLst>
                  <a:ext uri="{0D108BD9-81ED-4DB2-BD59-A6C34878D82A}">
                    <a16:rowId xmlns:a16="http://schemas.microsoft.com/office/drawing/2014/main" val="685472597"/>
                  </a:ext>
                </a:extLst>
              </a:tr>
              <a:tr h="205526">
                <a:tc>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Dirigido a</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949" marR="63949" marT="0" marB="0"/>
                </a:tc>
                <a:tc>
                  <a:txBody>
                    <a:bodyPr/>
                    <a:lstStyle/>
                    <a:p>
                      <a:pPr algn="l">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Jóvenes y adultos entre 18 a 25 años </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949" marR="63949" marT="0" marB="0"/>
                </a:tc>
                <a:extLst>
                  <a:ext uri="{0D108BD9-81ED-4DB2-BD59-A6C34878D82A}">
                    <a16:rowId xmlns:a16="http://schemas.microsoft.com/office/drawing/2014/main" val="2099631411"/>
                  </a:ext>
                </a:extLst>
              </a:tr>
              <a:tr h="440007">
                <a:tc>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Equipamiento</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949" marR="63949" marT="0" marB="0"/>
                </a:tc>
                <a:tc>
                  <a:txBody>
                    <a:bodyPr/>
                    <a:lstStyle/>
                    <a:p>
                      <a:pPr algn="l">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Ropa ligera y abrigada, gorra, zapatos deportivos, protector solar, bebida hidratante, cámara fotográfica, carpa, sleeping, linternas. </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949" marR="63949" marT="0" marB="0"/>
                </a:tc>
                <a:extLst>
                  <a:ext uri="{0D108BD9-81ED-4DB2-BD59-A6C34878D82A}">
                    <a16:rowId xmlns:a16="http://schemas.microsoft.com/office/drawing/2014/main" val="1406775955"/>
                  </a:ext>
                </a:extLst>
              </a:tr>
              <a:tr h="816597">
                <a:tc>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Recomendaciones </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3949" marR="63949" marT="0" marB="0"/>
                </a:tc>
                <a:tc>
                  <a:txBody>
                    <a:bodyPr/>
                    <a:lstStyle/>
                    <a:p>
                      <a:pPr algn="l">
                        <a:lnSpc>
                          <a:spcPct val="150000"/>
                        </a:lnSpc>
                        <a:spcBef>
                          <a:spcPts val="600"/>
                        </a:spcBef>
                        <a:spcAft>
                          <a:spcPts val="600"/>
                        </a:spcAft>
                      </a:pPr>
                      <a:r>
                        <a:rPr lang="es-EC" sz="1050" dirty="0">
                          <a:effectLst/>
                          <a:latin typeface="Segoe UI" panose="020B0502040204020203" pitchFamily="34" charset="0"/>
                          <a:cs typeface="Segoe UI" panose="020B0502040204020203" pitchFamily="34" charset="0"/>
                        </a:rPr>
                        <a:t>Llevar el equipamiento necesario para acampar de acuerdo a las necesidades de cada visitante. </a:t>
                      </a:r>
                      <a:endParaRPr lang="es-EC" sz="1200" dirty="0">
                        <a:effectLst/>
                        <a:latin typeface="Segoe UI" panose="020B0502040204020203" pitchFamily="34" charset="0"/>
                        <a:cs typeface="Segoe UI" panose="020B0502040204020203" pitchFamily="34" charset="0"/>
                      </a:endParaRPr>
                    </a:p>
                    <a:p>
                      <a:pPr algn="l">
                        <a:lnSpc>
                          <a:spcPct val="150000"/>
                        </a:lnSpc>
                        <a:spcBef>
                          <a:spcPts val="600"/>
                        </a:spcBef>
                        <a:spcAft>
                          <a:spcPts val="600"/>
                        </a:spcAft>
                      </a:pPr>
                      <a:r>
                        <a:rPr lang="es-EC" sz="1050" dirty="0">
                          <a:effectLst/>
                          <a:latin typeface="Segoe UI" panose="020B0502040204020203" pitchFamily="34" charset="0"/>
                          <a:cs typeface="Segoe UI" panose="020B0502040204020203" pitchFamily="34" charset="0"/>
                        </a:rPr>
                        <a:t>No olvidar su mascarilla y alcohol antiséptico.</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3949" marR="63949" marT="0" marB="0"/>
                </a:tc>
                <a:extLst>
                  <a:ext uri="{0D108BD9-81ED-4DB2-BD59-A6C34878D82A}">
                    <a16:rowId xmlns:a16="http://schemas.microsoft.com/office/drawing/2014/main" val="2811057753"/>
                  </a:ext>
                </a:extLst>
              </a:tr>
            </a:tbl>
          </a:graphicData>
        </a:graphic>
      </p:graphicFrame>
      <p:pic>
        <p:nvPicPr>
          <p:cNvPr id="3" name="Imagen 2">
            <a:extLst>
              <a:ext uri="{FF2B5EF4-FFF2-40B4-BE49-F238E27FC236}">
                <a16:creationId xmlns:a16="http://schemas.microsoft.com/office/drawing/2014/main" id="{3CAEC77A-C6B7-4BB2-8D28-5282E5C7FD50}"/>
              </a:ext>
            </a:extLst>
          </p:cNvPr>
          <p:cNvPicPr>
            <a:picLocks noChangeAspect="1"/>
          </p:cNvPicPr>
          <p:nvPr/>
        </p:nvPicPr>
        <p:blipFill rotWithShape="1">
          <a:blip r:embed="rId2">
            <a:extLst>
              <a:ext uri="{28A0092B-C50C-407E-A947-70E740481C1C}">
                <a14:useLocalDpi xmlns:a14="http://schemas.microsoft.com/office/drawing/2010/main" val="0"/>
              </a:ext>
            </a:extLst>
          </a:blip>
          <a:srcRect l="1662" t="10723"/>
          <a:stretch/>
        </p:blipFill>
        <p:spPr bwMode="auto">
          <a:xfrm>
            <a:off x="5711915" y="2269466"/>
            <a:ext cx="6334287" cy="3678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CuadroTexto 4">
            <a:extLst>
              <a:ext uri="{FF2B5EF4-FFF2-40B4-BE49-F238E27FC236}">
                <a16:creationId xmlns:a16="http://schemas.microsoft.com/office/drawing/2014/main" id="{14B67416-1440-4F6E-A7CA-EA5C4A9E162F}"/>
              </a:ext>
            </a:extLst>
          </p:cNvPr>
          <p:cNvSpPr txBox="1"/>
          <p:nvPr/>
        </p:nvSpPr>
        <p:spPr>
          <a:xfrm>
            <a:off x="1423970" y="626036"/>
            <a:ext cx="10335126" cy="461665"/>
          </a:xfrm>
          <a:prstGeom prst="rect">
            <a:avLst/>
          </a:prstGeom>
          <a:noFill/>
        </p:spPr>
        <p:txBody>
          <a:bodyPr wrap="square">
            <a:spAutoFit/>
          </a:bodyPr>
          <a:lstStyle/>
          <a:p>
            <a:r>
              <a:rPr lang="es-EC" sz="2400" b="1" dirty="0">
                <a:effectLst/>
                <a:latin typeface="Segoe UI" panose="020B0502040204020203" pitchFamily="34" charset="0"/>
                <a:ea typeface="Arial" panose="020B0604020202020204" pitchFamily="34" charset="0"/>
                <a:cs typeface="Segoe UI" panose="020B0502040204020203" pitchFamily="34" charset="0"/>
              </a:rPr>
              <a:t>Ruta Turística “Naturaleza, diversión y cultura en el Jardín de Quito”</a:t>
            </a:r>
            <a:endParaRPr lang="es-EC" sz="2400" b="1" dirty="0">
              <a:latin typeface="Segoe UI" panose="020B0502040204020203" pitchFamily="34" charset="0"/>
              <a:cs typeface="Segoe UI" panose="020B0502040204020203" pitchFamily="34" charset="0"/>
            </a:endParaRPr>
          </a:p>
        </p:txBody>
      </p:sp>
      <p:sp>
        <p:nvSpPr>
          <p:cNvPr id="7" name="CuadroTexto 6">
            <a:extLst>
              <a:ext uri="{FF2B5EF4-FFF2-40B4-BE49-F238E27FC236}">
                <a16:creationId xmlns:a16="http://schemas.microsoft.com/office/drawing/2014/main" id="{2BA9DEC1-EEDC-4410-B80D-81D1156C8711}"/>
              </a:ext>
            </a:extLst>
          </p:cNvPr>
          <p:cNvSpPr txBox="1"/>
          <p:nvPr/>
        </p:nvSpPr>
        <p:spPr>
          <a:xfrm>
            <a:off x="10109722" y="1706235"/>
            <a:ext cx="2082278" cy="568745"/>
          </a:xfrm>
          <a:prstGeom prst="rect">
            <a:avLst/>
          </a:prstGeom>
          <a:noFill/>
        </p:spPr>
        <p:txBody>
          <a:bodyPr wrap="square">
            <a:spAutoFit/>
          </a:bodyPr>
          <a:lstStyle/>
          <a:p>
            <a:pPr>
              <a:lnSpc>
                <a:spcPct val="200000"/>
              </a:lnSpc>
              <a:spcBef>
                <a:spcPts val="1200"/>
              </a:spcBef>
            </a:pPr>
            <a:r>
              <a:rPr lang="es-EC" sz="1800" i="1" dirty="0">
                <a:effectLst/>
                <a:latin typeface="Calibri" panose="020F0502020204030204" pitchFamily="34" charset="0"/>
                <a:ea typeface="Times New Roman" panose="02020603050405020304" pitchFamily="18" charset="0"/>
                <a:cs typeface="Times New Roman" panose="02020603050405020304" pitchFamily="18" charset="0"/>
              </a:rPr>
              <a:t>Recorrido  - Día 1</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id="{01A901EF-040A-4D5E-95E1-5653B8834641}"/>
              </a:ext>
            </a:extLst>
          </p:cNvPr>
          <p:cNvPicPr>
            <a:picLocks noChangeAspect="1"/>
          </p:cNvPicPr>
          <p:nvPr/>
        </p:nvPicPr>
        <p:blipFill rotWithShape="1">
          <a:blip r:embed="rId3"/>
          <a:srcRect l="2775" t="7181"/>
          <a:stretch/>
        </p:blipFill>
        <p:spPr bwMode="auto">
          <a:xfrm>
            <a:off x="5729426" y="2269466"/>
            <a:ext cx="6324249" cy="3678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9" name="CuadroTexto 8">
            <a:extLst>
              <a:ext uri="{FF2B5EF4-FFF2-40B4-BE49-F238E27FC236}">
                <a16:creationId xmlns:a16="http://schemas.microsoft.com/office/drawing/2014/main" id="{6E0E2712-6C66-41E7-9A19-B95D0EE2DB7E}"/>
              </a:ext>
            </a:extLst>
          </p:cNvPr>
          <p:cNvSpPr txBox="1"/>
          <p:nvPr/>
        </p:nvSpPr>
        <p:spPr>
          <a:xfrm>
            <a:off x="6591533" y="5947777"/>
            <a:ext cx="2082278" cy="568745"/>
          </a:xfrm>
          <a:prstGeom prst="rect">
            <a:avLst/>
          </a:prstGeom>
          <a:noFill/>
        </p:spPr>
        <p:txBody>
          <a:bodyPr wrap="square">
            <a:spAutoFit/>
          </a:bodyPr>
          <a:lstStyle/>
          <a:p>
            <a:pPr>
              <a:lnSpc>
                <a:spcPct val="200000"/>
              </a:lnSpc>
              <a:spcBef>
                <a:spcPts val="1200"/>
              </a:spcBef>
            </a:pPr>
            <a:r>
              <a:rPr lang="es-EC" sz="1800" i="1" dirty="0">
                <a:effectLst/>
                <a:latin typeface="Calibri" panose="020F0502020204030204" pitchFamily="34" charset="0"/>
                <a:ea typeface="Times New Roman" panose="02020603050405020304" pitchFamily="18" charset="0"/>
                <a:cs typeface="Times New Roman" panose="02020603050405020304" pitchFamily="18" charset="0"/>
              </a:rPr>
              <a:t>Recorrido  - Día </a:t>
            </a:r>
            <a:r>
              <a:rPr lang="es-EC" i="1" dirty="0">
                <a:latin typeface="Calibri" panose="020F0502020204030204" pitchFamily="34" charset="0"/>
                <a:ea typeface="Times New Roman" panose="02020603050405020304" pitchFamily="18" charset="0"/>
                <a:cs typeface="Times New Roman" panose="02020603050405020304" pitchFamily="18" charset="0"/>
              </a:rPr>
              <a:t>2</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093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0A05F31-0D47-44C4-AF0D-554F4902A525}"/>
              </a:ext>
            </a:extLst>
          </p:cNvPr>
          <p:cNvSpPr txBox="1"/>
          <p:nvPr/>
        </p:nvSpPr>
        <p:spPr>
          <a:xfrm>
            <a:off x="720437" y="0"/>
            <a:ext cx="11105967" cy="707886"/>
          </a:xfrm>
          <a:prstGeom prst="rect">
            <a:avLst/>
          </a:prstGeom>
          <a:noFill/>
        </p:spPr>
        <p:txBody>
          <a:bodyPr wrap="square">
            <a:spAutoFit/>
          </a:bodyPr>
          <a:lstStyle/>
          <a:p>
            <a:pPr>
              <a:lnSpc>
                <a:spcPct val="200000"/>
              </a:lnSpc>
              <a:spcBef>
                <a:spcPts val="600"/>
              </a:spcBef>
              <a:spcAft>
                <a:spcPts val="600"/>
              </a:spcAft>
            </a:pPr>
            <a:r>
              <a:rPr lang="es-EC" sz="2000" b="1" dirty="0">
                <a:effectLst/>
                <a:latin typeface="Segoe UI" panose="020B0502040204020203" pitchFamily="34" charset="0"/>
                <a:ea typeface="Arial" panose="020B0604020202020204" pitchFamily="34" charset="0"/>
                <a:cs typeface="Segoe UI" panose="020B0502040204020203" pitchFamily="34" charset="0"/>
              </a:rPr>
              <a:t>Itinerario de la Ruta Turística “Naturaleza, diversión y cultura en el Jardín de Quito”</a:t>
            </a:r>
            <a:endParaRPr lang="es-EC" sz="2400" dirty="0">
              <a:effectLst/>
              <a:latin typeface="Segoe UI" panose="020B0502040204020203" pitchFamily="34" charset="0"/>
              <a:ea typeface="Arial" panose="020B0604020202020204" pitchFamily="34" charset="0"/>
              <a:cs typeface="Segoe UI" panose="020B0502040204020203" pitchFamily="34" charset="0"/>
            </a:endParaRPr>
          </a:p>
        </p:txBody>
      </p:sp>
      <p:graphicFrame>
        <p:nvGraphicFramePr>
          <p:cNvPr id="5" name="Tabla 4">
            <a:extLst>
              <a:ext uri="{FF2B5EF4-FFF2-40B4-BE49-F238E27FC236}">
                <a16:creationId xmlns:a16="http://schemas.microsoft.com/office/drawing/2014/main" id="{D94A7E8A-FD0E-491A-92B2-D4330A44D4A0}"/>
              </a:ext>
            </a:extLst>
          </p:cNvPr>
          <p:cNvGraphicFramePr>
            <a:graphicFrameLocks noGrp="1"/>
          </p:cNvGraphicFramePr>
          <p:nvPr>
            <p:extLst>
              <p:ext uri="{D42A27DB-BD31-4B8C-83A1-F6EECF244321}">
                <p14:modId xmlns:p14="http://schemas.microsoft.com/office/powerpoint/2010/main" val="3615131365"/>
              </p:ext>
            </p:extLst>
          </p:nvPr>
        </p:nvGraphicFramePr>
        <p:xfrm>
          <a:off x="174361" y="1298639"/>
          <a:ext cx="6262264" cy="5190036"/>
        </p:xfrm>
        <a:graphic>
          <a:graphicData uri="http://schemas.openxmlformats.org/drawingml/2006/table">
            <a:tbl>
              <a:tblPr firstRow="1" firstCol="1" bandRow="1">
                <a:tableStyleId>{D27102A9-8310-4765-A935-A1911B00CA55}</a:tableStyleId>
              </a:tblPr>
              <a:tblGrid>
                <a:gridCol w="775742">
                  <a:extLst>
                    <a:ext uri="{9D8B030D-6E8A-4147-A177-3AD203B41FA5}">
                      <a16:colId xmlns:a16="http://schemas.microsoft.com/office/drawing/2014/main" val="2025517323"/>
                    </a:ext>
                  </a:extLst>
                </a:gridCol>
                <a:gridCol w="841338">
                  <a:extLst>
                    <a:ext uri="{9D8B030D-6E8A-4147-A177-3AD203B41FA5}">
                      <a16:colId xmlns:a16="http://schemas.microsoft.com/office/drawing/2014/main" val="3579787151"/>
                    </a:ext>
                  </a:extLst>
                </a:gridCol>
                <a:gridCol w="1208532">
                  <a:extLst>
                    <a:ext uri="{9D8B030D-6E8A-4147-A177-3AD203B41FA5}">
                      <a16:colId xmlns:a16="http://schemas.microsoft.com/office/drawing/2014/main" val="3604519878"/>
                    </a:ext>
                  </a:extLst>
                </a:gridCol>
                <a:gridCol w="3436652">
                  <a:extLst>
                    <a:ext uri="{9D8B030D-6E8A-4147-A177-3AD203B41FA5}">
                      <a16:colId xmlns:a16="http://schemas.microsoft.com/office/drawing/2014/main" val="1265228061"/>
                    </a:ext>
                  </a:extLst>
                </a:gridCol>
              </a:tblGrid>
              <a:tr h="252340">
                <a:tc>
                  <a:txBody>
                    <a:bodyPr/>
                    <a:lstStyle/>
                    <a:p>
                      <a:pPr algn="ctr">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Hora</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ctr">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Duración </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Atractivo</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Actividades</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extLst>
                  <a:ext uri="{0D108BD9-81ED-4DB2-BD59-A6C34878D82A}">
                    <a16:rowId xmlns:a16="http://schemas.microsoft.com/office/drawing/2014/main" val="1430914018"/>
                  </a:ext>
                </a:extLst>
              </a:tr>
              <a:tr h="457070">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08:30 - 08:50</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20 min</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l">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Parque Central de Nayón </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marR="23495" algn="l">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Bienvenida a los visitantes, información sobre el parque de Nayón, fotografía grupal.</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extLst>
                  <a:ext uri="{0D108BD9-81ED-4DB2-BD59-A6C34878D82A}">
                    <a16:rowId xmlns:a16="http://schemas.microsoft.com/office/drawing/2014/main" val="1085645995"/>
                  </a:ext>
                </a:extLst>
              </a:tr>
              <a:tr h="497302">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08:50 – 09:20</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30 min</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l">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Santuario de Santa Ana </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l">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Recorrido y explicación sobre la historia e infraestructura e importancia del Santuario de Santa Ana. </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extLst>
                  <a:ext uri="{0D108BD9-81ED-4DB2-BD59-A6C34878D82A}">
                    <a16:rowId xmlns:a16="http://schemas.microsoft.com/office/drawing/2014/main" val="1615278918"/>
                  </a:ext>
                </a:extLst>
              </a:tr>
              <a:tr h="698622">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9:30 – 10:30</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1 h </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l">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La Casona de las Artes </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l">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Recorrido guiado por las instalaciones, en el cual se da a conocer la historia de la música del Ecuador, autores y compositores más representativos</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extLst>
                  <a:ext uri="{0D108BD9-81ED-4DB2-BD59-A6C34878D82A}">
                    <a16:rowId xmlns:a16="http://schemas.microsoft.com/office/drawing/2014/main" val="2164864901"/>
                  </a:ext>
                </a:extLst>
              </a:tr>
              <a:tr h="698622">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10:40 – 11:10</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30 min</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l">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Parque San Francisco de Tanda</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l">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Reseña histórica del parque, fotografía y tiempo libre para que el visitante pueda hacer la compra de alimentos o bebidas</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extLst>
                  <a:ext uri="{0D108BD9-81ED-4DB2-BD59-A6C34878D82A}">
                    <a16:rowId xmlns:a16="http://schemas.microsoft.com/office/drawing/2014/main" val="1563517672"/>
                  </a:ext>
                </a:extLst>
              </a:tr>
              <a:tr h="698622">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11:10 – 11:40</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30 min </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l">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Iglesia San Francisco de Tanda </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l">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Recorrido y explicación sobre la historia, infraestructura e importancia de la Iglesia de Tanda en el origen de los pobladores de la parroquia de Nayón. </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extLst>
                  <a:ext uri="{0D108BD9-81ED-4DB2-BD59-A6C34878D82A}">
                    <a16:rowId xmlns:a16="http://schemas.microsoft.com/office/drawing/2014/main" val="664396895"/>
                  </a:ext>
                </a:extLst>
              </a:tr>
              <a:tr h="1188836">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11:50 – 13:50</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2 horas </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rowSpan="2">
                  <a:txBody>
                    <a:bodyPr/>
                    <a:lstStyle/>
                    <a:p>
                      <a:pPr algn="l">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 </a:t>
                      </a:r>
                      <a:endParaRPr lang="es-EC" sz="1050">
                        <a:effectLst/>
                        <a:latin typeface="Segoe UI" panose="020B0502040204020203" pitchFamily="34" charset="0"/>
                        <a:cs typeface="Segoe UI" panose="020B0502040204020203" pitchFamily="34" charset="0"/>
                      </a:endParaRPr>
                    </a:p>
                    <a:p>
                      <a:pPr algn="l">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 </a:t>
                      </a:r>
                      <a:endParaRPr lang="es-EC" sz="1050">
                        <a:effectLst/>
                        <a:latin typeface="Segoe UI" panose="020B0502040204020203" pitchFamily="34" charset="0"/>
                        <a:cs typeface="Segoe UI" panose="020B0502040204020203" pitchFamily="34" charset="0"/>
                      </a:endParaRPr>
                    </a:p>
                    <a:p>
                      <a:pPr algn="l">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Pesca deportiva Urahuayco </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l">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Práctica de pesca deportiva, además los visitantes podrán recorrer los senderos y observar la diversa flora y fauna del lugar como paneles de abeja, aves, árboles de tomate, limón, lima, plantas medicinales como: hierba luisa, lavanda entre otras. También podrán hacer uso de la piscina. </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extLst>
                  <a:ext uri="{0D108BD9-81ED-4DB2-BD59-A6C34878D82A}">
                    <a16:rowId xmlns:a16="http://schemas.microsoft.com/office/drawing/2014/main" val="3893428418"/>
                  </a:ext>
                </a:extLst>
              </a:tr>
              <a:tr h="698622">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14:00 -15:30</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a:txBody>
                    <a:bodyPr/>
                    <a:lstStyle/>
                    <a:p>
                      <a:pPr algn="ctr">
                        <a:lnSpc>
                          <a:spcPct val="150000"/>
                        </a:lnSpc>
                        <a:spcBef>
                          <a:spcPts val="600"/>
                        </a:spcBef>
                        <a:spcAft>
                          <a:spcPts val="600"/>
                        </a:spcAft>
                      </a:pPr>
                      <a:r>
                        <a:rPr lang="es-EC" sz="1000">
                          <a:effectLst/>
                          <a:latin typeface="Segoe UI" panose="020B0502040204020203" pitchFamily="34" charset="0"/>
                          <a:cs typeface="Segoe UI" panose="020B0502040204020203" pitchFamily="34" charset="0"/>
                        </a:rPr>
                        <a:t>1h30min</a:t>
                      </a:r>
                      <a:endParaRPr lang="es-EC" sz="105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tc vMerge="1">
                  <a:txBody>
                    <a:bodyPr/>
                    <a:lstStyle/>
                    <a:p>
                      <a:endParaRPr lang="es-EC"/>
                    </a:p>
                  </a:txBody>
                  <a:tcPr/>
                </a:tc>
                <a:tc>
                  <a:txBody>
                    <a:bodyPr/>
                    <a:lstStyle/>
                    <a:p>
                      <a:pPr algn="l">
                        <a:lnSpc>
                          <a:spcPct val="150000"/>
                        </a:lnSpc>
                        <a:spcBef>
                          <a:spcPts val="600"/>
                        </a:spcBef>
                        <a:spcAft>
                          <a:spcPts val="600"/>
                        </a:spcAft>
                      </a:pPr>
                      <a:r>
                        <a:rPr lang="es-EC" sz="1000" dirty="0">
                          <a:effectLst/>
                          <a:latin typeface="Segoe UI" panose="020B0502040204020203" pitchFamily="34" charset="0"/>
                          <a:cs typeface="Segoe UI" panose="020B0502040204020203" pitchFamily="34" charset="0"/>
                        </a:rPr>
                        <a:t>Almuerzo: platillos tradicionales de la localidad (trucha, seco de pollo, carne, chivo, caldo de gallina, caldo de huagra singa, pallashca)</a:t>
                      </a:r>
                      <a:endParaRPr lang="es-EC" sz="1050" dirty="0">
                        <a:effectLst/>
                        <a:latin typeface="Segoe UI" panose="020B0502040204020203" pitchFamily="34" charset="0"/>
                        <a:ea typeface="Arial" panose="020B0604020202020204" pitchFamily="34" charset="0"/>
                        <a:cs typeface="Segoe UI" panose="020B0502040204020203" pitchFamily="34" charset="0"/>
                      </a:endParaRPr>
                    </a:p>
                  </a:txBody>
                  <a:tcPr marL="44622" marR="44622" marT="0" marB="0"/>
                </a:tc>
                <a:extLst>
                  <a:ext uri="{0D108BD9-81ED-4DB2-BD59-A6C34878D82A}">
                    <a16:rowId xmlns:a16="http://schemas.microsoft.com/office/drawing/2014/main" val="1705035250"/>
                  </a:ext>
                </a:extLst>
              </a:tr>
            </a:tbl>
          </a:graphicData>
        </a:graphic>
      </p:graphicFrame>
      <p:graphicFrame>
        <p:nvGraphicFramePr>
          <p:cNvPr id="7" name="Tabla 6">
            <a:extLst>
              <a:ext uri="{FF2B5EF4-FFF2-40B4-BE49-F238E27FC236}">
                <a16:creationId xmlns:a16="http://schemas.microsoft.com/office/drawing/2014/main" id="{E5364498-1E37-4016-A30F-BAB41C211AFE}"/>
              </a:ext>
            </a:extLst>
          </p:cNvPr>
          <p:cNvGraphicFramePr>
            <a:graphicFrameLocks noGrp="1"/>
          </p:cNvGraphicFramePr>
          <p:nvPr>
            <p:extLst>
              <p:ext uri="{D42A27DB-BD31-4B8C-83A1-F6EECF244321}">
                <p14:modId xmlns:p14="http://schemas.microsoft.com/office/powerpoint/2010/main" val="1074595439"/>
              </p:ext>
            </p:extLst>
          </p:nvPr>
        </p:nvGraphicFramePr>
        <p:xfrm>
          <a:off x="6436623" y="2780405"/>
          <a:ext cx="5581016" cy="4039405"/>
        </p:xfrm>
        <a:graphic>
          <a:graphicData uri="http://schemas.openxmlformats.org/drawingml/2006/table">
            <a:tbl>
              <a:tblPr firstRow="1" firstCol="1" bandRow="1">
                <a:tableStyleId>{D27102A9-8310-4765-A935-A1911B00CA55}</a:tableStyleId>
              </a:tblPr>
              <a:tblGrid>
                <a:gridCol w="786716">
                  <a:extLst>
                    <a:ext uri="{9D8B030D-6E8A-4147-A177-3AD203B41FA5}">
                      <a16:colId xmlns:a16="http://schemas.microsoft.com/office/drawing/2014/main" val="1247871676"/>
                    </a:ext>
                  </a:extLst>
                </a:gridCol>
                <a:gridCol w="503498">
                  <a:extLst>
                    <a:ext uri="{9D8B030D-6E8A-4147-A177-3AD203B41FA5}">
                      <a16:colId xmlns:a16="http://schemas.microsoft.com/office/drawing/2014/main" val="2580847726"/>
                    </a:ext>
                  </a:extLst>
                </a:gridCol>
                <a:gridCol w="1305948">
                  <a:extLst>
                    <a:ext uri="{9D8B030D-6E8A-4147-A177-3AD203B41FA5}">
                      <a16:colId xmlns:a16="http://schemas.microsoft.com/office/drawing/2014/main" val="2281887926"/>
                    </a:ext>
                  </a:extLst>
                </a:gridCol>
                <a:gridCol w="2984854">
                  <a:extLst>
                    <a:ext uri="{9D8B030D-6E8A-4147-A177-3AD203B41FA5}">
                      <a16:colId xmlns:a16="http://schemas.microsoft.com/office/drawing/2014/main" val="2669644508"/>
                    </a:ext>
                  </a:extLst>
                </a:gridCol>
              </a:tblGrid>
              <a:tr h="171100">
                <a:tc gridSpan="4">
                  <a:txBody>
                    <a:bodyPr/>
                    <a:lstStyle/>
                    <a:p>
                      <a:pPr algn="ctr">
                        <a:lnSpc>
                          <a:spcPct val="150000"/>
                        </a:lnSpc>
                        <a:spcBef>
                          <a:spcPts val="600"/>
                        </a:spcBef>
                        <a:spcAft>
                          <a:spcPts val="600"/>
                        </a:spcAft>
                      </a:pPr>
                      <a:r>
                        <a:rPr lang="es-EC" sz="900" dirty="0">
                          <a:effectLst/>
                          <a:latin typeface="Segoe UI" panose="020B0502040204020203" pitchFamily="34" charset="0"/>
                          <a:cs typeface="Segoe UI" panose="020B0502040204020203" pitchFamily="34" charset="0"/>
                        </a:rPr>
                        <a:t>Día 2</a:t>
                      </a:r>
                      <a:endParaRPr lang="es-EC" sz="900" dirty="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031984266"/>
                  </a:ext>
                </a:extLst>
              </a:tr>
              <a:tr h="171100">
                <a:tc rowSpan="2">
                  <a:txBody>
                    <a:bodyPr/>
                    <a:lstStyle/>
                    <a:p>
                      <a:pPr algn="ctr">
                        <a:lnSpc>
                          <a:spcPct val="150000"/>
                        </a:lnSpc>
                        <a:spcBef>
                          <a:spcPts val="600"/>
                        </a:spcBef>
                        <a:spcAft>
                          <a:spcPts val="600"/>
                        </a:spcAft>
                      </a:pPr>
                      <a:r>
                        <a:rPr lang="es-EC" sz="900" dirty="0">
                          <a:effectLst/>
                          <a:latin typeface="Segoe UI" panose="020B0502040204020203" pitchFamily="34" charset="0"/>
                          <a:cs typeface="Segoe UI" panose="020B0502040204020203" pitchFamily="34" charset="0"/>
                        </a:rPr>
                        <a:t>7:00-9:30</a:t>
                      </a:r>
                      <a:endParaRPr lang="es-EC" sz="900" dirty="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tc rowSpan="2">
                  <a:txBody>
                    <a:bodyPr/>
                    <a:lstStyle/>
                    <a:p>
                      <a:pPr algn="ctr">
                        <a:lnSpc>
                          <a:spcPct val="150000"/>
                        </a:lnSpc>
                        <a:spcBef>
                          <a:spcPts val="600"/>
                        </a:spcBef>
                        <a:spcAft>
                          <a:spcPts val="600"/>
                        </a:spcAft>
                      </a:pPr>
                      <a:r>
                        <a:rPr lang="es-EC" sz="900" dirty="0">
                          <a:effectLst/>
                          <a:latin typeface="Segoe UI" panose="020B0502040204020203" pitchFamily="34" charset="0"/>
                          <a:cs typeface="Segoe UI" panose="020B0502040204020203" pitchFamily="34" charset="0"/>
                        </a:rPr>
                        <a:t>2h30</a:t>
                      </a:r>
                      <a:endParaRPr lang="es-EC" sz="900" dirty="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tc rowSpan="2">
                  <a:txBody>
                    <a:bodyPr/>
                    <a:lstStyle/>
                    <a:p>
                      <a:pPr algn="l">
                        <a:lnSpc>
                          <a:spcPct val="150000"/>
                        </a:lnSpc>
                        <a:spcBef>
                          <a:spcPts val="600"/>
                        </a:spcBef>
                        <a:spcAft>
                          <a:spcPts val="600"/>
                        </a:spcAft>
                      </a:pPr>
                      <a:r>
                        <a:rPr lang="es-EC" sz="900">
                          <a:effectLst/>
                          <a:latin typeface="Segoe UI" panose="020B0502040204020203" pitchFamily="34" charset="0"/>
                          <a:cs typeface="Segoe UI" panose="020B0502040204020203" pitchFamily="34" charset="0"/>
                        </a:rPr>
                        <a:t> </a:t>
                      </a:r>
                    </a:p>
                    <a:p>
                      <a:pPr algn="l">
                        <a:lnSpc>
                          <a:spcPct val="150000"/>
                        </a:lnSpc>
                        <a:spcBef>
                          <a:spcPts val="600"/>
                        </a:spcBef>
                        <a:spcAft>
                          <a:spcPts val="600"/>
                        </a:spcAft>
                      </a:pPr>
                      <a:r>
                        <a:rPr lang="es-EC" sz="900">
                          <a:effectLst/>
                          <a:latin typeface="Segoe UI" panose="020B0502040204020203" pitchFamily="34" charset="0"/>
                          <a:cs typeface="Segoe UI" panose="020B0502040204020203" pitchFamily="34" charset="0"/>
                        </a:rPr>
                        <a:t>Nayón Xtreme Valley</a:t>
                      </a:r>
                      <a:endParaRPr lang="es-EC" sz="90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tc>
                  <a:txBody>
                    <a:bodyPr/>
                    <a:lstStyle/>
                    <a:p>
                      <a:pPr algn="l">
                        <a:lnSpc>
                          <a:spcPct val="150000"/>
                        </a:lnSpc>
                        <a:spcBef>
                          <a:spcPts val="600"/>
                        </a:spcBef>
                        <a:spcAft>
                          <a:spcPts val="600"/>
                        </a:spcAft>
                      </a:pPr>
                      <a:r>
                        <a:rPr lang="es-EC" sz="900">
                          <a:effectLst/>
                          <a:latin typeface="Segoe UI" panose="020B0502040204020203" pitchFamily="34" charset="0"/>
                          <a:cs typeface="Segoe UI" panose="020B0502040204020203" pitchFamily="34" charset="0"/>
                        </a:rPr>
                        <a:t>Desayuno</a:t>
                      </a:r>
                      <a:endParaRPr lang="es-EC" sz="90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extLst>
                  <a:ext uri="{0D108BD9-81ED-4DB2-BD59-A6C34878D82A}">
                    <a16:rowId xmlns:a16="http://schemas.microsoft.com/office/drawing/2014/main" val="2087751848"/>
                  </a:ext>
                </a:extLst>
              </a:tr>
              <a:tr h="46082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l">
                        <a:lnSpc>
                          <a:spcPct val="150000"/>
                        </a:lnSpc>
                        <a:spcBef>
                          <a:spcPts val="600"/>
                        </a:spcBef>
                        <a:spcAft>
                          <a:spcPts val="600"/>
                        </a:spcAft>
                      </a:pPr>
                      <a:r>
                        <a:rPr lang="es-EC" sz="900">
                          <a:effectLst/>
                          <a:latin typeface="Segoe UI" panose="020B0502040204020203" pitchFamily="34" charset="0"/>
                          <a:cs typeface="Segoe UI" panose="020B0502040204020203" pitchFamily="34" charset="0"/>
                        </a:rPr>
                        <a:t>Deportes de aventura: Canopy - puente tibetano, </a:t>
                      </a:r>
                      <a:endParaRPr lang="es-EC" sz="90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extLst>
                  <a:ext uri="{0D108BD9-81ED-4DB2-BD59-A6C34878D82A}">
                    <a16:rowId xmlns:a16="http://schemas.microsoft.com/office/drawing/2014/main" val="3709732345"/>
                  </a:ext>
                </a:extLst>
              </a:tr>
              <a:tr h="938120">
                <a:tc>
                  <a:txBody>
                    <a:bodyPr/>
                    <a:lstStyle/>
                    <a:p>
                      <a:pPr algn="ctr">
                        <a:lnSpc>
                          <a:spcPct val="150000"/>
                        </a:lnSpc>
                        <a:spcBef>
                          <a:spcPts val="600"/>
                        </a:spcBef>
                        <a:spcAft>
                          <a:spcPts val="600"/>
                        </a:spcAft>
                      </a:pPr>
                      <a:r>
                        <a:rPr lang="es-EC" sz="900" dirty="0">
                          <a:effectLst/>
                          <a:latin typeface="Segoe UI" panose="020B0502040204020203" pitchFamily="34" charset="0"/>
                          <a:cs typeface="Segoe UI" panose="020B0502040204020203" pitchFamily="34" charset="0"/>
                        </a:rPr>
                        <a:t>09:45-10:25</a:t>
                      </a:r>
                      <a:endParaRPr lang="es-EC" sz="900" dirty="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tc>
                  <a:txBody>
                    <a:bodyPr/>
                    <a:lstStyle/>
                    <a:p>
                      <a:pPr algn="ctr">
                        <a:lnSpc>
                          <a:spcPct val="150000"/>
                        </a:lnSpc>
                        <a:spcBef>
                          <a:spcPts val="600"/>
                        </a:spcBef>
                        <a:spcAft>
                          <a:spcPts val="600"/>
                        </a:spcAft>
                      </a:pPr>
                      <a:r>
                        <a:rPr lang="es-EC" sz="900">
                          <a:effectLst/>
                          <a:latin typeface="Segoe UI" panose="020B0502040204020203" pitchFamily="34" charset="0"/>
                          <a:cs typeface="Segoe UI" panose="020B0502040204020203" pitchFamily="34" charset="0"/>
                        </a:rPr>
                        <a:t>40 min</a:t>
                      </a:r>
                      <a:endParaRPr lang="es-EC" sz="90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tc>
                  <a:txBody>
                    <a:bodyPr/>
                    <a:lstStyle/>
                    <a:p>
                      <a:pPr algn="l">
                        <a:lnSpc>
                          <a:spcPct val="150000"/>
                        </a:lnSpc>
                        <a:spcBef>
                          <a:spcPts val="600"/>
                        </a:spcBef>
                        <a:spcAft>
                          <a:spcPts val="600"/>
                        </a:spcAft>
                      </a:pPr>
                      <a:r>
                        <a:rPr lang="es-EC" sz="900">
                          <a:effectLst/>
                          <a:latin typeface="Segoe UI" panose="020B0502040204020203" pitchFamily="34" charset="0"/>
                          <a:cs typeface="Segoe UI" panose="020B0502040204020203" pitchFamily="34" charset="0"/>
                        </a:rPr>
                        <a:t>Galería “Sara Palacios”</a:t>
                      </a:r>
                      <a:endParaRPr lang="es-EC" sz="90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tc>
                  <a:txBody>
                    <a:bodyPr/>
                    <a:lstStyle/>
                    <a:p>
                      <a:pPr algn="l">
                        <a:lnSpc>
                          <a:spcPct val="150000"/>
                        </a:lnSpc>
                        <a:spcBef>
                          <a:spcPts val="600"/>
                        </a:spcBef>
                        <a:spcAft>
                          <a:spcPts val="600"/>
                        </a:spcAft>
                      </a:pPr>
                      <a:r>
                        <a:rPr lang="es-EC" sz="900" dirty="0">
                          <a:effectLst/>
                          <a:latin typeface="Segoe UI" panose="020B0502040204020203" pitchFamily="34" charset="0"/>
                          <a:cs typeface="Segoe UI" panose="020B0502040204020203" pitchFamily="34" charset="0"/>
                        </a:rPr>
                        <a:t>Recorrido guiado por las diferentes salas de arte de expositores nacionales y extranjeros, posteriormente se realizará un taller de arte a cargo de la expositora Sara Palacios, finalmente podrán disfrutar de las áreas verdes del lugar y tomar fotografías.  </a:t>
                      </a:r>
                      <a:endParaRPr lang="es-EC" sz="900" dirty="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extLst>
                  <a:ext uri="{0D108BD9-81ED-4DB2-BD59-A6C34878D82A}">
                    <a16:rowId xmlns:a16="http://schemas.microsoft.com/office/drawing/2014/main" val="3631831219"/>
                  </a:ext>
                </a:extLst>
              </a:tr>
              <a:tr h="938120">
                <a:tc>
                  <a:txBody>
                    <a:bodyPr/>
                    <a:lstStyle/>
                    <a:p>
                      <a:pPr algn="ctr">
                        <a:lnSpc>
                          <a:spcPct val="150000"/>
                        </a:lnSpc>
                        <a:spcBef>
                          <a:spcPts val="600"/>
                        </a:spcBef>
                        <a:spcAft>
                          <a:spcPts val="600"/>
                        </a:spcAft>
                      </a:pPr>
                      <a:r>
                        <a:rPr lang="es-EC" sz="900" dirty="0">
                          <a:effectLst/>
                          <a:latin typeface="Segoe UI" panose="020B0502040204020203" pitchFamily="34" charset="0"/>
                          <a:cs typeface="Segoe UI" panose="020B0502040204020203" pitchFamily="34" charset="0"/>
                        </a:rPr>
                        <a:t>10:35 – 11:10</a:t>
                      </a:r>
                      <a:endParaRPr lang="es-EC" sz="900" dirty="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tc>
                  <a:txBody>
                    <a:bodyPr/>
                    <a:lstStyle/>
                    <a:p>
                      <a:pPr algn="ctr">
                        <a:lnSpc>
                          <a:spcPct val="150000"/>
                        </a:lnSpc>
                        <a:spcBef>
                          <a:spcPts val="600"/>
                        </a:spcBef>
                        <a:spcAft>
                          <a:spcPts val="600"/>
                        </a:spcAft>
                      </a:pPr>
                      <a:r>
                        <a:rPr lang="es-EC" sz="900">
                          <a:effectLst/>
                          <a:latin typeface="Segoe UI" panose="020B0502040204020203" pitchFamily="34" charset="0"/>
                          <a:cs typeface="Segoe UI" panose="020B0502040204020203" pitchFamily="34" charset="0"/>
                        </a:rPr>
                        <a:t>35min</a:t>
                      </a:r>
                      <a:endParaRPr lang="es-EC" sz="90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tc>
                  <a:txBody>
                    <a:bodyPr/>
                    <a:lstStyle/>
                    <a:p>
                      <a:pPr algn="l">
                        <a:lnSpc>
                          <a:spcPct val="150000"/>
                        </a:lnSpc>
                        <a:spcBef>
                          <a:spcPts val="600"/>
                        </a:spcBef>
                        <a:spcAft>
                          <a:spcPts val="600"/>
                        </a:spcAft>
                      </a:pPr>
                      <a:r>
                        <a:rPr lang="es-EC" sz="900">
                          <a:effectLst/>
                          <a:latin typeface="Segoe UI" panose="020B0502040204020203" pitchFamily="34" charset="0"/>
                          <a:cs typeface="Segoe UI" panose="020B0502040204020203" pitchFamily="34" charset="0"/>
                        </a:rPr>
                        <a:t>Manaya Bonsái y otros viveros de la parroquia </a:t>
                      </a:r>
                      <a:endParaRPr lang="es-EC" sz="90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tc>
                  <a:txBody>
                    <a:bodyPr/>
                    <a:lstStyle/>
                    <a:p>
                      <a:pPr algn="l">
                        <a:lnSpc>
                          <a:spcPct val="150000"/>
                        </a:lnSpc>
                        <a:spcBef>
                          <a:spcPts val="600"/>
                        </a:spcBef>
                        <a:spcAft>
                          <a:spcPts val="600"/>
                        </a:spcAft>
                      </a:pPr>
                      <a:r>
                        <a:rPr lang="es-EC" sz="900">
                          <a:effectLst/>
                          <a:latin typeface="Segoe UI" panose="020B0502040204020203" pitchFamily="34" charset="0"/>
                          <a:cs typeface="Segoe UI" panose="020B0502040204020203" pitchFamily="34" charset="0"/>
                        </a:rPr>
                        <a:t>Visita a Manaya Bonsái, pequeña reseña sobre el emprendimiento, presentación sobre las plantas que se oferta, compra de plantas o macetas personalizadas, además se tendrá la oportunidad de realizar un pequeño recorrido por los diferentes viveros de Nayón.</a:t>
                      </a:r>
                      <a:endParaRPr lang="es-EC" sz="90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extLst>
                  <a:ext uri="{0D108BD9-81ED-4DB2-BD59-A6C34878D82A}">
                    <a16:rowId xmlns:a16="http://schemas.microsoft.com/office/drawing/2014/main" val="864498710"/>
                  </a:ext>
                </a:extLst>
              </a:tr>
              <a:tr h="1211804">
                <a:tc>
                  <a:txBody>
                    <a:bodyPr/>
                    <a:lstStyle/>
                    <a:p>
                      <a:pPr algn="ctr">
                        <a:lnSpc>
                          <a:spcPct val="150000"/>
                        </a:lnSpc>
                        <a:spcBef>
                          <a:spcPts val="600"/>
                        </a:spcBef>
                        <a:spcAft>
                          <a:spcPts val="600"/>
                        </a:spcAft>
                      </a:pPr>
                      <a:r>
                        <a:rPr lang="es-EC" sz="900">
                          <a:effectLst/>
                          <a:latin typeface="Segoe UI" panose="020B0502040204020203" pitchFamily="34" charset="0"/>
                          <a:cs typeface="Segoe UI" panose="020B0502040204020203" pitchFamily="34" charset="0"/>
                        </a:rPr>
                        <a:t>11:10-12:10</a:t>
                      </a:r>
                      <a:endParaRPr lang="es-EC" sz="90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tc>
                  <a:txBody>
                    <a:bodyPr/>
                    <a:lstStyle/>
                    <a:p>
                      <a:pPr algn="ctr">
                        <a:lnSpc>
                          <a:spcPct val="150000"/>
                        </a:lnSpc>
                        <a:spcBef>
                          <a:spcPts val="600"/>
                        </a:spcBef>
                        <a:spcAft>
                          <a:spcPts val="600"/>
                        </a:spcAft>
                      </a:pPr>
                      <a:r>
                        <a:rPr lang="es-EC" sz="900">
                          <a:effectLst/>
                          <a:latin typeface="Segoe UI" panose="020B0502040204020203" pitchFamily="34" charset="0"/>
                          <a:cs typeface="Segoe UI" panose="020B0502040204020203" pitchFamily="34" charset="0"/>
                        </a:rPr>
                        <a:t>1h</a:t>
                      </a:r>
                      <a:endParaRPr lang="es-EC" sz="90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tc>
                  <a:txBody>
                    <a:bodyPr/>
                    <a:lstStyle/>
                    <a:p>
                      <a:pPr algn="l">
                        <a:lnSpc>
                          <a:spcPct val="150000"/>
                        </a:lnSpc>
                        <a:spcBef>
                          <a:spcPts val="600"/>
                        </a:spcBef>
                        <a:spcAft>
                          <a:spcPts val="600"/>
                        </a:spcAft>
                      </a:pPr>
                      <a:r>
                        <a:rPr lang="es-EC" sz="900" dirty="0">
                          <a:effectLst/>
                          <a:latin typeface="Segoe UI" panose="020B0502040204020203" pitchFamily="34" charset="0"/>
                          <a:cs typeface="Segoe UI" panose="020B0502040204020203" pitchFamily="34" charset="0"/>
                        </a:rPr>
                        <a:t>Centro Cultural Nayón </a:t>
                      </a:r>
                      <a:endParaRPr lang="es-EC" sz="900" dirty="0">
                        <a:effectLst/>
                        <a:latin typeface="Segoe UI" panose="020B0502040204020203" pitchFamily="34" charset="0"/>
                        <a:ea typeface="Arial" panose="020B0604020202020204" pitchFamily="34" charset="0"/>
                        <a:cs typeface="Segoe UI" panose="020B0502040204020203" pitchFamily="34" charset="0"/>
                      </a:endParaRPr>
                    </a:p>
                  </a:txBody>
                  <a:tcPr marL="36409" marR="36409" marT="0" marB="0"/>
                </a:tc>
                <a:tc>
                  <a:txBody>
                    <a:bodyPr/>
                    <a:lstStyle/>
                    <a:p>
                      <a:pPr algn="l">
                        <a:lnSpc>
                          <a:spcPct val="150000"/>
                        </a:lnSpc>
                        <a:spcBef>
                          <a:spcPts val="600"/>
                        </a:spcBef>
                        <a:spcAft>
                          <a:spcPts val="600"/>
                        </a:spcAft>
                      </a:pPr>
                      <a:r>
                        <a:rPr lang="es-EC" sz="900" dirty="0">
                          <a:effectLst/>
                          <a:latin typeface="Segoe UI" panose="020B0502040204020203" pitchFamily="34" charset="0"/>
                          <a:cs typeface="Segoe UI" panose="020B0502040204020203" pitchFamily="34" charset="0"/>
                        </a:rPr>
                        <a:t>Explicación sobre la historia de la parroquia y demostración sobre las ceremonias ancestrales de Nayón, presentación del Grupo de Danza “Allpa Andina”, feria de emprendimientos. Despedida y agradecimiento a los visitantes</a:t>
                      </a:r>
                    </a:p>
                  </a:txBody>
                  <a:tcPr marL="36409" marR="36409" marT="0" marB="0"/>
                </a:tc>
                <a:extLst>
                  <a:ext uri="{0D108BD9-81ED-4DB2-BD59-A6C34878D82A}">
                    <a16:rowId xmlns:a16="http://schemas.microsoft.com/office/drawing/2014/main" val="363868231"/>
                  </a:ext>
                </a:extLst>
              </a:tr>
            </a:tbl>
          </a:graphicData>
        </a:graphic>
      </p:graphicFrame>
      <p:graphicFrame>
        <p:nvGraphicFramePr>
          <p:cNvPr id="8" name="Tabla 7">
            <a:extLst>
              <a:ext uri="{FF2B5EF4-FFF2-40B4-BE49-F238E27FC236}">
                <a16:creationId xmlns:a16="http://schemas.microsoft.com/office/drawing/2014/main" id="{854122BC-C296-4228-89F8-9B79F325B8E8}"/>
              </a:ext>
            </a:extLst>
          </p:cNvPr>
          <p:cNvGraphicFramePr>
            <a:graphicFrameLocks noGrp="1"/>
          </p:cNvGraphicFramePr>
          <p:nvPr>
            <p:extLst>
              <p:ext uri="{D42A27DB-BD31-4B8C-83A1-F6EECF244321}">
                <p14:modId xmlns:p14="http://schemas.microsoft.com/office/powerpoint/2010/main" val="119397478"/>
              </p:ext>
            </p:extLst>
          </p:nvPr>
        </p:nvGraphicFramePr>
        <p:xfrm>
          <a:off x="6436624" y="678809"/>
          <a:ext cx="5581015" cy="2101596"/>
        </p:xfrm>
        <a:graphic>
          <a:graphicData uri="http://schemas.openxmlformats.org/drawingml/2006/table">
            <a:tbl>
              <a:tblPr firstRow="1" firstCol="1" bandRow="1">
                <a:tableStyleId>{D27102A9-8310-4765-A935-A1911B00CA55}</a:tableStyleId>
              </a:tblPr>
              <a:tblGrid>
                <a:gridCol w="691352">
                  <a:extLst>
                    <a:ext uri="{9D8B030D-6E8A-4147-A177-3AD203B41FA5}">
                      <a16:colId xmlns:a16="http://schemas.microsoft.com/office/drawing/2014/main" val="3850826494"/>
                    </a:ext>
                  </a:extLst>
                </a:gridCol>
                <a:gridCol w="749812">
                  <a:extLst>
                    <a:ext uri="{9D8B030D-6E8A-4147-A177-3AD203B41FA5}">
                      <a16:colId xmlns:a16="http://schemas.microsoft.com/office/drawing/2014/main" val="3436663452"/>
                    </a:ext>
                  </a:extLst>
                </a:gridCol>
                <a:gridCol w="1077060">
                  <a:extLst>
                    <a:ext uri="{9D8B030D-6E8A-4147-A177-3AD203B41FA5}">
                      <a16:colId xmlns:a16="http://schemas.microsoft.com/office/drawing/2014/main" val="3634046444"/>
                    </a:ext>
                  </a:extLst>
                </a:gridCol>
                <a:gridCol w="3062791">
                  <a:extLst>
                    <a:ext uri="{9D8B030D-6E8A-4147-A177-3AD203B41FA5}">
                      <a16:colId xmlns:a16="http://schemas.microsoft.com/office/drawing/2014/main" val="1886549339"/>
                    </a:ext>
                  </a:extLst>
                </a:gridCol>
              </a:tblGrid>
              <a:tr h="0">
                <a:tc>
                  <a:txBody>
                    <a:bodyPr/>
                    <a:lstStyle/>
                    <a:p>
                      <a:pPr algn="ctr">
                        <a:lnSpc>
                          <a:spcPct val="150000"/>
                        </a:lnSpc>
                        <a:spcBef>
                          <a:spcPts val="600"/>
                        </a:spcBef>
                        <a:spcAft>
                          <a:spcPts val="600"/>
                        </a:spcAft>
                      </a:pPr>
                      <a:r>
                        <a:rPr lang="es-EC" sz="1100" dirty="0">
                          <a:effectLst/>
                          <a:latin typeface="Segoe UI" panose="020B0502040204020203" pitchFamily="34" charset="0"/>
                          <a:cs typeface="Segoe UI" panose="020B0502040204020203" pitchFamily="34" charset="0"/>
                        </a:rPr>
                        <a:t>15:45 – 17:15</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tc>
                  <a:txBody>
                    <a:bodyPr/>
                    <a:lstStyle/>
                    <a:p>
                      <a:pPr algn="ctr">
                        <a:lnSpc>
                          <a:spcPct val="150000"/>
                        </a:lnSpc>
                        <a:spcBef>
                          <a:spcPts val="600"/>
                        </a:spcBef>
                        <a:spcAft>
                          <a:spcPts val="600"/>
                        </a:spcAft>
                      </a:pPr>
                      <a:r>
                        <a:rPr lang="es-EC" sz="1100" b="0" dirty="0">
                          <a:effectLst/>
                          <a:latin typeface="Segoe UI" panose="020B0502040204020203" pitchFamily="34" charset="0"/>
                          <a:cs typeface="Segoe UI" panose="020B0502040204020203" pitchFamily="34" charset="0"/>
                        </a:rPr>
                        <a:t>1h30min</a:t>
                      </a:r>
                      <a:endParaRPr lang="es-EC" sz="1200" b="0" dirty="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tc>
                  <a:txBody>
                    <a:bodyPr/>
                    <a:lstStyle/>
                    <a:p>
                      <a:pPr algn="l">
                        <a:lnSpc>
                          <a:spcPct val="150000"/>
                        </a:lnSpc>
                        <a:spcBef>
                          <a:spcPts val="600"/>
                        </a:spcBef>
                        <a:spcAft>
                          <a:spcPts val="600"/>
                        </a:spcAft>
                      </a:pPr>
                      <a:r>
                        <a:rPr lang="es-EC" sz="1100" b="0" dirty="0">
                          <a:effectLst/>
                          <a:latin typeface="Segoe UI" panose="020B0502040204020203" pitchFamily="34" charset="0"/>
                          <a:cs typeface="Segoe UI" panose="020B0502040204020203" pitchFamily="34" charset="0"/>
                        </a:rPr>
                        <a:t>Granja Integral “Chaupichupa” </a:t>
                      </a:r>
                      <a:endParaRPr lang="es-EC" sz="1200" b="0" dirty="0">
                        <a:effectLst/>
                        <a:latin typeface="Segoe UI" panose="020B0502040204020203" pitchFamily="34" charset="0"/>
                        <a:cs typeface="Segoe UI" panose="020B0502040204020203" pitchFamily="34" charset="0"/>
                      </a:endParaRPr>
                    </a:p>
                    <a:p>
                      <a:pPr algn="l">
                        <a:lnSpc>
                          <a:spcPct val="150000"/>
                        </a:lnSpc>
                        <a:spcBef>
                          <a:spcPts val="600"/>
                        </a:spcBef>
                        <a:spcAft>
                          <a:spcPts val="600"/>
                        </a:spcAft>
                      </a:pPr>
                      <a:r>
                        <a:rPr lang="es-EC" sz="1100" b="0" dirty="0">
                          <a:effectLst/>
                          <a:latin typeface="Segoe UI" panose="020B0502040204020203" pitchFamily="34" charset="0"/>
                          <a:cs typeface="Segoe UI" panose="020B0502040204020203" pitchFamily="34" charset="0"/>
                        </a:rPr>
                        <a:t> </a:t>
                      </a:r>
                      <a:endParaRPr lang="es-EC" sz="1200" b="0" dirty="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tc>
                  <a:txBody>
                    <a:bodyPr/>
                    <a:lstStyle/>
                    <a:p>
                      <a:pPr algn="l">
                        <a:lnSpc>
                          <a:spcPct val="150000"/>
                        </a:lnSpc>
                        <a:spcBef>
                          <a:spcPts val="600"/>
                        </a:spcBef>
                        <a:spcAft>
                          <a:spcPts val="600"/>
                        </a:spcAft>
                      </a:pPr>
                      <a:r>
                        <a:rPr lang="es-EC" sz="1100" b="0" dirty="0">
                          <a:effectLst/>
                          <a:latin typeface="Segoe UI" panose="020B0502040204020203" pitchFamily="34" charset="0"/>
                          <a:cs typeface="Segoe UI" panose="020B0502040204020203" pitchFamily="34" charset="0"/>
                        </a:rPr>
                        <a:t>Senderismo, observación de vertientes de agua, animales de granja, producción orgánica, plantas ornamentales y frutales, cabalgata. </a:t>
                      </a:r>
                      <a:endParaRPr lang="es-EC" sz="1200" b="0" dirty="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extLst>
                  <a:ext uri="{0D108BD9-81ED-4DB2-BD59-A6C34878D82A}">
                    <a16:rowId xmlns:a16="http://schemas.microsoft.com/office/drawing/2014/main" val="556383604"/>
                  </a:ext>
                </a:extLst>
              </a:tr>
              <a:tr h="0">
                <a:tc>
                  <a:txBody>
                    <a:bodyPr/>
                    <a:lstStyle/>
                    <a:p>
                      <a:pPr algn="ctr">
                        <a:lnSpc>
                          <a:spcPct val="150000"/>
                        </a:lnSpc>
                        <a:spcBef>
                          <a:spcPts val="600"/>
                        </a:spcBef>
                        <a:spcAft>
                          <a:spcPts val="600"/>
                        </a:spcAft>
                      </a:pPr>
                      <a:r>
                        <a:rPr lang="es-EC" sz="1100">
                          <a:effectLst/>
                          <a:latin typeface="Segoe UI" panose="020B0502040204020203" pitchFamily="34" charset="0"/>
                          <a:cs typeface="Segoe UI" panose="020B0502040204020203" pitchFamily="34" charset="0"/>
                        </a:rPr>
                        <a:t>17:30</a:t>
                      </a:r>
                      <a:endParaRPr lang="es-EC" sz="120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tc>
                  <a:txBody>
                    <a:bodyPr/>
                    <a:lstStyle/>
                    <a:p>
                      <a:pPr algn="ctr">
                        <a:lnSpc>
                          <a:spcPct val="150000"/>
                        </a:lnSpc>
                        <a:spcBef>
                          <a:spcPts val="600"/>
                        </a:spcBef>
                        <a:spcAft>
                          <a:spcPts val="600"/>
                        </a:spcAft>
                      </a:pPr>
                      <a:r>
                        <a:rPr lang="es-EC" sz="1100" dirty="0">
                          <a:effectLst/>
                          <a:latin typeface="Segoe UI" panose="020B0502040204020203" pitchFamily="34" charset="0"/>
                          <a:cs typeface="Segoe UI" panose="020B0502040204020203" pitchFamily="34" charset="0"/>
                        </a:rPr>
                        <a:t>4 h</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tc>
                  <a:txBody>
                    <a:bodyPr/>
                    <a:lstStyle/>
                    <a:p>
                      <a:pPr algn="l">
                        <a:lnSpc>
                          <a:spcPct val="150000"/>
                        </a:lnSpc>
                        <a:spcBef>
                          <a:spcPts val="600"/>
                        </a:spcBef>
                        <a:spcAft>
                          <a:spcPts val="600"/>
                        </a:spcAft>
                      </a:pPr>
                      <a:r>
                        <a:rPr lang="es-EC" sz="1100" dirty="0">
                          <a:effectLst/>
                          <a:latin typeface="Segoe UI" panose="020B0502040204020203" pitchFamily="34" charset="0"/>
                          <a:cs typeface="Segoe UI" panose="020B0502040204020203" pitchFamily="34" charset="0"/>
                        </a:rPr>
                        <a:t>Nayón Xtreme Valley</a:t>
                      </a:r>
                      <a:endParaRPr lang="es-EC" sz="1200" dirty="0">
                        <a:effectLst/>
                        <a:latin typeface="Segoe UI" panose="020B0502040204020203" pitchFamily="34" charset="0"/>
                        <a:cs typeface="Segoe UI" panose="020B0502040204020203" pitchFamily="34" charset="0"/>
                      </a:endParaRPr>
                    </a:p>
                    <a:p>
                      <a:pPr algn="l">
                        <a:lnSpc>
                          <a:spcPct val="150000"/>
                        </a:lnSpc>
                        <a:spcBef>
                          <a:spcPts val="600"/>
                        </a:spcBef>
                        <a:spcAft>
                          <a:spcPts val="600"/>
                        </a:spcAft>
                      </a:pPr>
                      <a:r>
                        <a:rPr lang="es-EC" sz="1100" dirty="0">
                          <a:effectLst/>
                          <a:latin typeface="Segoe UI" panose="020B0502040204020203" pitchFamily="34" charset="0"/>
                          <a:cs typeface="Segoe UI" panose="020B0502040204020203" pitchFamily="34" charset="0"/>
                        </a:rPr>
                        <a:t> </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tc>
                  <a:txBody>
                    <a:bodyPr/>
                    <a:lstStyle/>
                    <a:p>
                      <a:pPr algn="l">
                        <a:lnSpc>
                          <a:spcPct val="150000"/>
                        </a:lnSpc>
                        <a:spcBef>
                          <a:spcPts val="600"/>
                        </a:spcBef>
                        <a:spcAft>
                          <a:spcPts val="600"/>
                        </a:spcAft>
                      </a:pPr>
                      <a:r>
                        <a:rPr lang="es-EC" sz="1100" dirty="0">
                          <a:effectLst/>
                          <a:latin typeface="Segoe UI" panose="020B0502040204020203" pitchFamily="34" charset="0"/>
                          <a:cs typeface="Segoe UI" panose="020B0502040204020203" pitchFamily="34" charset="0"/>
                        </a:rPr>
                        <a:t>Instalaciones de carpas, cena en el restaurante del complejo, recorrido nocturno con antorchas, observación de flora y fauna, fogata y leyendas de la parroquia de Nayón, descanso (camping)</a:t>
                      </a:r>
                      <a:endParaRPr lang="es-EC" sz="1200" dirty="0">
                        <a:effectLst/>
                        <a:latin typeface="Segoe UI" panose="020B0502040204020203" pitchFamily="34" charset="0"/>
                        <a:ea typeface="Arial" panose="020B0604020202020204" pitchFamily="34" charset="0"/>
                        <a:cs typeface="Segoe UI" panose="020B0502040204020203" pitchFamily="34" charset="0"/>
                      </a:endParaRPr>
                    </a:p>
                  </a:txBody>
                  <a:tcPr marL="68580" marR="68580" marT="0" marB="0"/>
                </a:tc>
                <a:extLst>
                  <a:ext uri="{0D108BD9-81ED-4DB2-BD59-A6C34878D82A}">
                    <a16:rowId xmlns:a16="http://schemas.microsoft.com/office/drawing/2014/main" val="442203834"/>
                  </a:ext>
                </a:extLst>
              </a:tr>
            </a:tbl>
          </a:graphicData>
        </a:graphic>
      </p:graphicFrame>
      <p:cxnSp>
        <p:nvCxnSpPr>
          <p:cNvPr id="10" name="Conector recto 9">
            <a:extLst>
              <a:ext uri="{FF2B5EF4-FFF2-40B4-BE49-F238E27FC236}">
                <a16:creationId xmlns:a16="http://schemas.microsoft.com/office/drawing/2014/main" id="{7EF7372D-608D-48DD-ADEE-FACCC9835087}"/>
              </a:ext>
            </a:extLst>
          </p:cNvPr>
          <p:cNvCxnSpPr/>
          <p:nvPr/>
        </p:nvCxnSpPr>
        <p:spPr>
          <a:xfrm>
            <a:off x="6436623" y="801333"/>
            <a:ext cx="0" cy="5911388"/>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42519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01B567-2985-47F0-94A5-B1F301B56DD0}"/>
              </a:ext>
            </a:extLst>
          </p:cNvPr>
          <p:cNvSpPr>
            <a:spLocks noGrp="1"/>
          </p:cNvSpPr>
          <p:nvPr>
            <p:ph type="title"/>
          </p:nvPr>
        </p:nvSpPr>
        <p:spPr>
          <a:xfrm>
            <a:off x="838200" y="365126"/>
            <a:ext cx="10515600" cy="693654"/>
          </a:xfrm>
        </p:spPr>
        <p:txBody>
          <a:bodyPr>
            <a:normAutofit/>
          </a:bodyPr>
          <a:lstStyle/>
          <a:p>
            <a:pPr algn="ctr"/>
            <a:r>
              <a:rPr lang="es-EC" sz="2800" b="1" dirty="0">
                <a:latin typeface="Segoe UI" panose="020B0502040204020203" pitchFamily="34" charset="0"/>
                <a:cs typeface="Segoe UI" panose="020B0502040204020203" pitchFamily="34" charset="0"/>
              </a:rPr>
              <a:t>Costeo de las rutas turísticas planteadas</a:t>
            </a:r>
          </a:p>
        </p:txBody>
      </p:sp>
      <p:graphicFrame>
        <p:nvGraphicFramePr>
          <p:cNvPr id="4" name="Tabla 3">
            <a:extLst>
              <a:ext uri="{FF2B5EF4-FFF2-40B4-BE49-F238E27FC236}">
                <a16:creationId xmlns:a16="http://schemas.microsoft.com/office/drawing/2014/main" id="{6CE2DD29-4863-47D7-A858-1F3141D6CF37}"/>
              </a:ext>
            </a:extLst>
          </p:cNvPr>
          <p:cNvGraphicFramePr>
            <a:graphicFrameLocks noGrp="1"/>
          </p:cNvGraphicFramePr>
          <p:nvPr>
            <p:extLst>
              <p:ext uri="{D42A27DB-BD31-4B8C-83A1-F6EECF244321}">
                <p14:modId xmlns:p14="http://schemas.microsoft.com/office/powerpoint/2010/main" val="1545294228"/>
              </p:ext>
            </p:extLst>
          </p:nvPr>
        </p:nvGraphicFramePr>
        <p:xfrm>
          <a:off x="618307" y="1551345"/>
          <a:ext cx="5168345" cy="4891730"/>
        </p:xfrm>
        <a:graphic>
          <a:graphicData uri="http://schemas.openxmlformats.org/drawingml/2006/table">
            <a:tbl>
              <a:tblPr firstRow="1" firstCol="1" bandRow="1">
                <a:tableStyleId>{68D230F3-CF80-4859-8CE7-A43EE81993B5}</a:tableStyleId>
              </a:tblPr>
              <a:tblGrid>
                <a:gridCol w="1833992">
                  <a:extLst>
                    <a:ext uri="{9D8B030D-6E8A-4147-A177-3AD203B41FA5}">
                      <a16:colId xmlns:a16="http://schemas.microsoft.com/office/drawing/2014/main" val="2480345144"/>
                    </a:ext>
                  </a:extLst>
                </a:gridCol>
                <a:gridCol w="1746512">
                  <a:extLst>
                    <a:ext uri="{9D8B030D-6E8A-4147-A177-3AD203B41FA5}">
                      <a16:colId xmlns:a16="http://schemas.microsoft.com/office/drawing/2014/main" val="54649972"/>
                    </a:ext>
                  </a:extLst>
                </a:gridCol>
                <a:gridCol w="183237">
                  <a:extLst>
                    <a:ext uri="{9D8B030D-6E8A-4147-A177-3AD203B41FA5}">
                      <a16:colId xmlns:a16="http://schemas.microsoft.com/office/drawing/2014/main" val="3168779395"/>
                    </a:ext>
                  </a:extLst>
                </a:gridCol>
                <a:gridCol w="702302">
                  <a:extLst>
                    <a:ext uri="{9D8B030D-6E8A-4147-A177-3AD203B41FA5}">
                      <a16:colId xmlns:a16="http://schemas.microsoft.com/office/drawing/2014/main" val="512668591"/>
                    </a:ext>
                  </a:extLst>
                </a:gridCol>
                <a:gridCol w="702302">
                  <a:extLst>
                    <a:ext uri="{9D8B030D-6E8A-4147-A177-3AD203B41FA5}">
                      <a16:colId xmlns:a16="http://schemas.microsoft.com/office/drawing/2014/main" val="2220574566"/>
                    </a:ext>
                  </a:extLst>
                </a:gridCol>
              </a:tblGrid>
              <a:tr h="579206">
                <a:tc>
                  <a:txBody>
                    <a:bodyPr/>
                    <a:lstStyle/>
                    <a:p>
                      <a:pPr algn="ctr">
                        <a:lnSpc>
                          <a:spcPct val="150000"/>
                        </a:lnSpc>
                        <a:spcBef>
                          <a:spcPts val="600"/>
                        </a:spcBef>
                        <a:spcAft>
                          <a:spcPts val="600"/>
                        </a:spcAft>
                      </a:pPr>
                      <a:r>
                        <a:rPr lang="es-EC" sz="1050" dirty="0">
                          <a:effectLst/>
                          <a:latin typeface="Segoe UI" panose="020B0502040204020203" pitchFamily="34" charset="0"/>
                          <a:cs typeface="Segoe UI" panose="020B0502040204020203" pitchFamily="34" charset="0"/>
                        </a:rPr>
                        <a:t>Actividad</a:t>
                      </a:r>
                      <a:endParaRPr lang="es-EC" sz="1100" dirty="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gridSpan="2">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Descripción </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hMerge="1">
                  <a:txBody>
                    <a:bodyPr/>
                    <a:lstStyle/>
                    <a:p>
                      <a:endParaRPr lang="es-EC"/>
                    </a:p>
                  </a:txBody>
                  <a:tcPr/>
                </a:tc>
                <a:tc>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Costo grupal</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Costo individual </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extLst>
                  <a:ext uri="{0D108BD9-81ED-4DB2-BD59-A6C34878D82A}">
                    <a16:rowId xmlns:a16="http://schemas.microsoft.com/office/drawing/2014/main" val="1386326917"/>
                  </a:ext>
                </a:extLst>
              </a:tr>
              <a:tr h="176492">
                <a:tc>
                  <a:txBody>
                    <a:bodyPr/>
                    <a:lstStyle/>
                    <a:p>
                      <a:pPr algn="ctr">
                        <a:lnSpc>
                          <a:spcPct val="115000"/>
                        </a:lnSpc>
                        <a:spcBef>
                          <a:spcPts val="600"/>
                        </a:spcBef>
                        <a:spcAft>
                          <a:spcPts val="600"/>
                        </a:spcAft>
                      </a:pPr>
                      <a:r>
                        <a:rPr lang="es-EC" sz="1050" b="0">
                          <a:effectLst/>
                          <a:latin typeface="Segoe UI" panose="020B0502040204020203" pitchFamily="34" charset="0"/>
                          <a:cs typeface="Segoe UI" panose="020B0502040204020203" pitchFamily="34" charset="0"/>
                        </a:rPr>
                        <a:t>Transporte turístico</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a:txBody>
                    <a:bodyPr/>
                    <a:lstStyle/>
                    <a:p>
                      <a:pPr algn="l">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Mini Van para 10 pax</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gridSpan="2">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$50,00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hMerge="1">
                  <a:txBody>
                    <a:bodyPr/>
                    <a:lstStyle/>
                    <a:p>
                      <a:endParaRPr lang="es-EC"/>
                    </a:p>
                  </a:txBody>
                  <a:tcPr/>
                </a:tc>
                <a:tc>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$5,00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extLst>
                  <a:ext uri="{0D108BD9-81ED-4DB2-BD59-A6C34878D82A}">
                    <a16:rowId xmlns:a16="http://schemas.microsoft.com/office/drawing/2014/main" val="1040135145"/>
                  </a:ext>
                </a:extLst>
              </a:tr>
              <a:tr h="176492">
                <a:tc>
                  <a:txBody>
                    <a:bodyPr/>
                    <a:lstStyle/>
                    <a:p>
                      <a:pPr algn="ctr">
                        <a:lnSpc>
                          <a:spcPct val="115000"/>
                        </a:lnSpc>
                        <a:spcBef>
                          <a:spcPts val="600"/>
                        </a:spcBef>
                        <a:spcAft>
                          <a:spcPts val="600"/>
                        </a:spcAft>
                      </a:pPr>
                      <a:r>
                        <a:rPr lang="es-EC" sz="1050" b="0">
                          <a:effectLst/>
                          <a:latin typeface="Segoe UI" panose="020B0502040204020203" pitchFamily="34" charset="0"/>
                          <a:cs typeface="Segoe UI" panose="020B0502040204020203" pitchFamily="34" charset="0"/>
                        </a:rPr>
                        <a:t> </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a:txBody>
                    <a:bodyPr/>
                    <a:lstStyle/>
                    <a:p>
                      <a:pPr algn="l">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Valor por un full day</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gridSpan="2">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 </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hMerge="1">
                  <a:txBody>
                    <a:bodyPr/>
                    <a:lstStyle/>
                    <a:p>
                      <a:endParaRPr lang="es-EC"/>
                    </a:p>
                  </a:txBody>
                  <a:tcPr/>
                </a:tc>
                <a:tc>
                  <a:txBody>
                    <a:bodyPr/>
                    <a:lstStyle/>
                    <a:p>
                      <a:pPr algn="ctr">
                        <a:lnSpc>
                          <a:spcPct val="150000"/>
                        </a:lnSpc>
                        <a:spcBef>
                          <a:spcPts val="600"/>
                        </a:spcBef>
                        <a:spcAft>
                          <a:spcPts val="600"/>
                        </a:spcAft>
                      </a:pPr>
                      <a:r>
                        <a:rPr lang="es-EC" sz="1050" dirty="0">
                          <a:effectLst/>
                          <a:latin typeface="Segoe UI" panose="020B0502040204020203" pitchFamily="34" charset="0"/>
                          <a:cs typeface="Segoe UI" panose="020B0502040204020203" pitchFamily="34" charset="0"/>
                        </a:rPr>
                        <a:t> </a:t>
                      </a:r>
                      <a:endParaRPr lang="es-EC" sz="1100" dirty="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extLst>
                  <a:ext uri="{0D108BD9-81ED-4DB2-BD59-A6C34878D82A}">
                    <a16:rowId xmlns:a16="http://schemas.microsoft.com/office/drawing/2014/main" val="588476431"/>
                  </a:ext>
                </a:extLst>
              </a:tr>
              <a:tr h="499883">
                <a:tc>
                  <a:txBody>
                    <a:bodyPr/>
                    <a:lstStyle/>
                    <a:p>
                      <a:pPr algn="ctr">
                        <a:lnSpc>
                          <a:spcPct val="115000"/>
                        </a:lnSpc>
                        <a:spcBef>
                          <a:spcPts val="600"/>
                        </a:spcBef>
                        <a:spcAft>
                          <a:spcPts val="600"/>
                        </a:spcAft>
                      </a:pPr>
                      <a:r>
                        <a:rPr lang="es-EC" sz="1050" b="0" dirty="0">
                          <a:effectLst/>
                          <a:latin typeface="Segoe UI" panose="020B0502040204020203" pitchFamily="34" charset="0"/>
                          <a:cs typeface="Segoe UI" panose="020B0502040204020203" pitchFamily="34" charset="0"/>
                        </a:rPr>
                        <a:t>Guianza turística</a:t>
                      </a:r>
                      <a:endParaRPr lang="es-EC" sz="1100" b="0" dirty="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a:txBody>
                    <a:bodyPr/>
                    <a:lstStyle/>
                    <a:p>
                      <a:pPr algn="l">
                        <a:lnSpc>
                          <a:spcPct val="150000"/>
                        </a:lnSpc>
                        <a:spcBef>
                          <a:spcPts val="600"/>
                        </a:spcBef>
                        <a:spcAft>
                          <a:spcPts val="600"/>
                        </a:spcAft>
                      </a:pPr>
                      <a:r>
                        <a:rPr lang="es-EC" sz="1050" dirty="0">
                          <a:effectLst/>
                          <a:latin typeface="Segoe UI" panose="020B0502040204020203" pitchFamily="34" charset="0"/>
                          <a:cs typeface="Segoe UI" panose="020B0502040204020203" pitchFamily="34" charset="0"/>
                        </a:rPr>
                        <a:t>Guía local</a:t>
                      </a:r>
                      <a:endParaRPr lang="es-EC" sz="1100" dirty="0">
                        <a:effectLst/>
                        <a:latin typeface="Segoe UI" panose="020B0502040204020203" pitchFamily="34" charset="0"/>
                        <a:cs typeface="Segoe UI" panose="020B0502040204020203" pitchFamily="34" charset="0"/>
                      </a:endParaRPr>
                    </a:p>
                    <a:p>
                      <a:pPr algn="l">
                        <a:lnSpc>
                          <a:spcPct val="150000"/>
                        </a:lnSpc>
                        <a:spcBef>
                          <a:spcPts val="600"/>
                        </a:spcBef>
                        <a:spcAft>
                          <a:spcPts val="600"/>
                        </a:spcAft>
                      </a:pPr>
                      <a:r>
                        <a:rPr lang="es-EC" sz="1050" dirty="0">
                          <a:effectLst/>
                          <a:latin typeface="Segoe UI" panose="020B0502040204020203" pitchFamily="34" charset="0"/>
                          <a:cs typeface="Segoe UI" panose="020B0502040204020203" pitchFamily="34" charset="0"/>
                        </a:rPr>
                        <a:t>Un día, incluye almuerzo</a:t>
                      </a:r>
                      <a:endParaRPr lang="es-EC" sz="1100" dirty="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gridSpan="2">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$40,00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hMerge="1">
                  <a:txBody>
                    <a:bodyPr/>
                    <a:lstStyle/>
                    <a:p>
                      <a:endParaRPr lang="es-EC"/>
                    </a:p>
                  </a:txBody>
                  <a:tcPr/>
                </a:tc>
                <a:tc>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$4,00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extLst>
                  <a:ext uri="{0D108BD9-81ED-4DB2-BD59-A6C34878D82A}">
                    <a16:rowId xmlns:a16="http://schemas.microsoft.com/office/drawing/2014/main" val="879130015"/>
                  </a:ext>
                </a:extLst>
              </a:tr>
              <a:tr h="374238">
                <a:tc>
                  <a:txBody>
                    <a:bodyPr/>
                    <a:lstStyle/>
                    <a:p>
                      <a:pPr algn="ctr">
                        <a:lnSpc>
                          <a:spcPct val="115000"/>
                        </a:lnSpc>
                        <a:spcBef>
                          <a:spcPts val="600"/>
                        </a:spcBef>
                        <a:spcAft>
                          <a:spcPts val="600"/>
                        </a:spcAft>
                      </a:pPr>
                      <a:r>
                        <a:rPr lang="es-EC" sz="1050" b="0">
                          <a:effectLst/>
                          <a:latin typeface="Segoe UI" panose="020B0502040204020203" pitchFamily="34" charset="0"/>
                          <a:cs typeface="Segoe UI" panose="020B0502040204020203" pitchFamily="34" charset="0"/>
                        </a:rPr>
                        <a:t>Deportes de aventura en Nayón Xtreme Valley</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a:txBody>
                    <a:bodyPr/>
                    <a:lstStyle/>
                    <a:p>
                      <a:pPr algn="l">
                        <a:lnSpc>
                          <a:spcPct val="200000"/>
                        </a:lnSpc>
                        <a:spcBef>
                          <a:spcPts val="600"/>
                        </a:spcBef>
                        <a:spcAft>
                          <a:spcPts val="600"/>
                        </a:spcAft>
                      </a:pPr>
                      <a:r>
                        <a:rPr lang="es-EC" sz="1050" dirty="0">
                          <a:effectLst/>
                          <a:latin typeface="Segoe UI" panose="020B0502040204020203" pitchFamily="34" charset="0"/>
                          <a:cs typeface="Segoe UI" panose="020B0502040204020203" pitchFamily="34" charset="0"/>
                        </a:rPr>
                        <a:t>$15,00 por </a:t>
                      </a:r>
                      <a:r>
                        <a:rPr lang="es-EC" sz="1050" dirty="0" err="1">
                          <a:effectLst/>
                          <a:latin typeface="Segoe UI" panose="020B0502040204020203" pitchFamily="34" charset="0"/>
                          <a:cs typeface="Segoe UI" panose="020B0502040204020203" pitchFamily="34" charset="0"/>
                        </a:rPr>
                        <a:t>pax</a:t>
                      </a:r>
                      <a:endParaRPr lang="es-EC" sz="1100" dirty="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gridSpan="2">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$150,00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hMerge="1">
                  <a:txBody>
                    <a:bodyPr/>
                    <a:lstStyle/>
                    <a:p>
                      <a:endParaRPr lang="es-EC"/>
                    </a:p>
                  </a:txBody>
                  <a:tcPr/>
                </a:tc>
                <a:tc>
                  <a:txBody>
                    <a:bodyPr/>
                    <a:lstStyle/>
                    <a:p>
                      <a:pPr algn="ctr">
                        <a:lnSpc>
                          <a:spcPct val="200000"/>
                        </a:lnSpc>
                        <a:spcBef>
                          <a:spcPts val="600"/>
                        </a:spcBef>
                        <a:spcAft>
                          <a:spcPts val="600"/>
                        </a:spcAft>
                      </a:pPr>
                      <a:r>
                        <a:rPr lang="es-EC" sz="1050" dirty="0">
                          <a:effectLst/>
                          <a:latin typeface="Segoe UI" panose="020B0502040204020203" pitchFamily="34" charset="0"/>
                          <a:cs typeface="Segoe UI" panose="020B0502040204020203" pitchFamily="34" charset="0"/>
                        </a:rPr>
                        <a:t>$15,00</a:t>
                      </a:r>
                      <a:endParaRPr lang="es-EC" sz="1100" dirty="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extLst>
                  <a:ext uri="{0D108BD9-81ED-4DB2-BD59-A6C34878D82A}">
                    <a16:rowId xmlns:a16="http://schemas.microsoft.com/office/drawing/2014/main" val="1451022348"/>
                  </a:ext>
                </a:extLst>
              </a:tr>
              <a:tr h="450001">
                <a:tc>
                  <a:txBody>
                    <a:bodyPr/>
                    <a:lstStyle/>
                    <a:p>
                      <a:pPr algn="ctr">
                        <a:lnSpc>
                          <a:spcPct val="115000"/>
                        </a:lnSpc>
                        <a:spcBef>
                          <a:spcPts val="600"/>
                        </a:spcBef>
                        <a:spcAft>
                          <a:spcPts val="600"/>
                        </a:spcAft>
                      </a:pPr>
                      <a:r>
                        <a:rPr lang="es-EC" sz="1050" b="0">
                          <a:effectLst/>
                          <a:latin typeface="Segoe UI" panose="020B0502040204020203" pitchFamily="34" charset="0"/>
                          <a:cs typeface="Segoe UI" panose="020B0502040204020203" pitchFamily="34" charset="0"/>
                        </a:rPr>
                        <a:t>Entrada a Complejo Recreacional “Los Guabos del Valle”</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a:txBody>
                    <a:bodyPr/>
                    <a:lstStyle/>
                    <a:p>
                      <a:pPr algn="l">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$1,50 por pax</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gridSpan="2">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$15.00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hMerge="1">
                  <a:txBody>
                    <a:bodyPr/>
                    <a:lstStyle/>
                    <a:p>
                      <a:endParaRPr lang="es-EC"/>
                    </a:p>
                  </a:txBody>
                  <a:tcPr/>
                </a:tc>
                <a:tc>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$1,50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extLst>
                  <a:ext uri="{0D108BD9-81ED-4DB2-BD59-A6C34878D82A}">
                    <a16:rowId xmlns:a16="http://schemas.microsoft.com/office/drawing/2014/main" val="1321033418"/>
                  </a:ext>
                </a:extLst>
              </a:tr>
              <a:tr h="450001">
                <a:tc>
                  <a:txBody>
                    <a:bodyPr/>
                    <a:lstStyle/>
                    <a:p>
                      <a:pPr algn="ctr">
                        <a:lnSpc>
                          <a:spcPct val="115000"/>
                        </a:lnSpc>
                        <a:spcBef>
                          <a:spcPts val="600"/>
                        </a:spcBef>
                        <a:spcAft>
                          <a:spcPts val="600"/>
                        </a:spcAft>
                      </a:pPr>
                      <a:r>
                        <a:rPr lang="es-EC" sz="1050" b="0">
                          <a:effectLst/>
                          <a:latin typeface="Segoe UI" panose="020B0502040204020203" pitchFamily="34" charset="0"/>
                          <a:cs typeface="Segoe UI" panose="020B0502040204020203" pitchFamily="34" charset="0"/>
                        </a:rPr>
                        <a:t>Almuerzo en “La cocina de Leña” con bebida típica de bienvenida </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a:txBody>
                    <a:bodyPr/>
                    <a:lstStyle/>
                    <a:p>
                      <a:pPr algn="l">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$3,50 por pax</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gridSpan="2">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$35,00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hMerge="1">
                  <a:txBody>
                    <a:bodyPr/>
                    <a:lstStyle/>
                    <a:p>
                      <a:endParaRPr lang="es-EC"/>
                    </a:p>
                  </a:txBody>
                  <a:tcPr/>
                </a:tc>
                <a:tc>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$3,50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extLst>
                  <a:ext uri="{0D108BD9-81ED-4DB2-BD59-A6C34878D82A}">
                    <a16:rowId xmlns:a16="http://schemas.microsoft.com/office/drawing/2014/main" val="1623096808"/>
                  </a:ext>
                </a:extLst>
              </a:tr>
              <a:tr h="226832">
                <a:tc>
                  <a:txBody>
                    <a:bodyPr/>
                    <a:lstStyle/>
                    <a:p>
                      <a:pPr algn="ctr">
                        <a:lnSpc>
                          <a:spcPct val="200000"/>
                        </a:lnSpc>
                        <a:spcBef>
                          <a:spcPts val="600"/>
                        </a:spcBef>
                        <a:spcAft>
                          <a:spcPts val="600"/>
                        </a:spcAft>
                      </a:pPr>
                      <a:r>
                        <a:rPr lang="es-EC" sz="1050" b="0">
                          <a:effectLst/>
                          <a:latin typeface="Segoe UI" panose="020B0502040204020203" pitchFamily="34" charset="0"/>
                          <a:cs typeface="Segoe UI" panose="020B0502040204020203" pitchFamily="34" charset="0"/>
                        </a:rPr>
                        <a:t>Total </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a:txBody>
                    <a:bodyPr/>
                    <a:lstStyle/>
                    <a:p>
                      <a:pPr algn="l">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 </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gridSpan="2">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$290,00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hMerge="1">
                  <a:txBody>
                    <a:bodyPr/>
                    <a:lstStyle/>
                    <a:p>
                      <a:endParaRPr lang="es-EC"/>
                    </a:p>
                  </a:txBody>
                  <a:tcPr/>
                </a:tc>
                <a:tc>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$29,00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extLst>
                  <a:ext uri="{0D108BD9-81ED-4DB2-BD59-A6C34878D82A}">
                    <a16:rowId xmlns:a16="http://schemas.microsoft.com/office/drawing/2014/main" val="775179312"/>
                  </a:ext>
                </a:extLst>
              </a:tr>
              <a:tr h="226832">
                <a:tc>
                  <a:txBody>
                    <a:bodyPr/>
                    <a:lstStyle/>
                    <a:p>
                      <a:pPr algn="ctr">
                        <a:lnSpc>
                          <a:spcPct val="200000"/>
                        </a:lnSpc>
                        <a:spcBef>
                          <a:spcPts val="600"/>
                        </a:spcBef>
                        <a:spcAft>
                          <a:spcPts val="600"/>
                        </a:spcAft>
                      </a:pPr>
                      <a:r>
                        <a:rPr lang="es-EC" sz="1050" b="0">
                          <a:effectLst/>
                          <a:latin typeface="Segoe UI" panose="020B0502040204020203" pitchFamily="34" charset="0"/>
                          <a:cs typeface="Segoe UI" panose="020B0502040204020203" pitchFamily="34" charset="0"/>
                        </a:rPr>
                        <a:t>Gastos administrativos </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a:txBody>
                    <a:bodyPr/>
                    <a:lstStyle/>
                    <a:p>
                      <a:pPr algn="l">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gridSpan="2">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$29,00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hMerge="1">
                  <a:txBody>
                    <a:bodyPr/>
                    <a:lstStyle/>
                    <a:p>
                      <a:endParaRPr lang="es-EC"/>
                    </a:p>
                  </a:txBody>
                  <a:tcPr/>
                </a:tc>
                <a:tc>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$2,90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extLst>
                  <a:ext uri="{0D108BD9-81ED-4DB2-BD59-A6C34878D82A}">
                    <a16:rowId xmlns:a16="http://schemas.microsoft.com/office/drawing/2014/main" val="1655840959"/>
                  </a:ext>
                </a:extLst>
              </a:tr>
              <a:tr h="397120">
                <a:tc>
                  <a:txBody>
                    <a:bodyPr/>
                    <a:lstStyle/>
                    <a:p>
                      <a:pPr algn="ctr">
                        <a:lnSpc>
                          <a:spcPct val="200000"/>
                        </a:lnSpc>
                        <a:spcBef>
                          <a:spcPts val="600"/>
                        </a:spcBef>
                        <a:spcAft>
                          <a:spcPts val="600"/>
                        </a:spcAft>
                      </a:pPr>
                      <a:r>
                        <a:rPr lang="es-EC" sz="1050" b="0">
                          <a:effectLst/>
                          <a:latin typeface="Segoe UI" panose="020B0502040204020203" pitchFamily="34" charset="0"/>
                          <a:cs typeface="Segoe UI" panose="020B0502040204020203" pitchFamily="34" charset="0"/>
                        </a:rPr>
                        <a:t>Total </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a:txBody>
                    <a:bodyPr/>
                    <a:lstStyle/>
                    <a:p>
                      <a:pPr algn="l">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 </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gridSpan="2">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$319,00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hMerge="1">
                  <a:txBody>
                    <a:bodyPr/>
                    <a:lstStyle/>
                    <a:p>
                      <a:endParaRPr lang="es-EC"/>
                    </a:p>
                  </a:txBody>
                  <a:tcPr/>
                </a:tc>
                <a:tc>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$31,90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extLst>
                  <a:ext uri="{0D108BD9-81ED-4DB2-BD59-A6C34878D82A}">
                    <a16:rowId xmlns:a16="http://schemas.microsoft.com/office/drawing/2014/main" val="671576078"/>
                  </a:ext>
                </a:extLst>
              </a:tr>
              <a:tr h="397120">
                <a:tc>
                  <a:txBody>
                    <a:bodyPr/>
                    <a:lstStyle/>
                    <a:p>
                      <a:pPr algn="ctr">
                        <a:lnSpc>
                          <a:spcPct val="200000"/>
                        </a:lnSpc>
                        <a:spcBef>
                          <a:spcPts val="600"/>
                        </a:spcBef>
                        <a:spcAft>
                          <a:spcPts val="600"/>
                        </a:spcAft>
                      </a:pPr>
                      <a:r>
                        <a:rPr lang="es-EC" sz="1050" b="0" dirty="0">
                          <a:effectLst/>
                          <a:latin typeface="Segoe UI" panose="020B0502040204020203" pitchFamily="34" charset="0"/>
                          <a:cs typeface="Segoe UI" panose="020B0502040204020203" pitchFamily="34" charset="0"/>
                        </a:rPr>
                        <a:t>Utilidad del producto </a:t>
                      </a:r>
                      <a:endParaRPr lang="es-EC" sz="1100" b="0" dirty="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a:txBody>
                    <a:bodyPr/>
                    <a:lstStyle/>
                    <a:p>
                      <a:pPr algn="l">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gridSpan="2">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$31,90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hMerge="1">
                  <a:txBody>
                    <a:bodyPr/>
                    <a:lstStyle/>
                    <a:p>
                      <a:endParaRPr lang="es-EC"/>
                    </a:p>
                  </a:txBody>
                  <a:tcPr/>
                </a:tc>
                <a:tc>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$3,19</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extLst>
                  <a:ext uri="{0D108BD9-81ED-4DB2-BD59-A6C34878D82A}">
                    <a16:rowId xmlns:a16="http://schemas.microsoft.com/office/drawing/2014/main" val="251473211"/>
                  </a:ext>
                </a:extLst>
              </a:tr>
              <a:tr h="397120">
                <a:tc>
                  <a:txBody>
                    <a:bodyPr/>
                    <a:lstStyle/>
                    <a:p>
                      <a:pPr algn="ctr">
                        <a:lnSpc>
                          <a:spcPct val="115000"/>
                        </a:lnSpc>
                        <a:spcBef>
                          <a:spcPts val="600"/>
                        </a:spcBef>
                        <a:spcAft>
                          <a:spcPts val="600"/>
                        </a:spcAft>
                      </a:pPr>
                      <a:r>
                        <a:rPr lang="es-EC" sz="1050" b="1" dirty="0">
                          <a:effectLst/>
                          <a:latin typeface="Segoe UI" panose="020B0502040204020203" pitchFamily="34" charset="0"/>
                          <a:cs typeface="Segoe UI" panose="020B0502040204020203" pitchFamily="34" charset="0"/>
                        </a:rPr>
                        <a:t>Total </a:t>
                      </a:r>
                      <a:endParaRPr lang="es-EC" sz="1100" b="1" dirty="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a:txBody>
                    <a:bodyPr/>
                    <a:lstStyle/>
                    <a:p>
                      <a:pPr algn="l">
                        <a:lnSpc>
                          <a:spcPct val="115000"/>
                        </a:lnSpc>
                        <a:spcBef>
                          <a:spcPts val="600"/>
                        </a:spcBef>
                        <a:spcAft>
                          <a:spcPts val="600"/>
                        </a:spcAft>
                      </a:pPr>
                      <a:r>
                        <a:rPr lang="es-EC" sz="1050" b="1" dirty="0">
                          <a:effectLst/>
                          <a:latin typeface="Segoe UI" panose="020B0502040204020203" pitchFamily="34" charset="0"/>
                          <a:cs typeface="Segoe UI" panose="020B0502040204020203" pitchFamily="34" charset="0"/>
                        </a:rPr>
                        <a:t> </a:t>
                      </a:r>
                      <a:endParaRPr lang="es-EC" sz="1100" b="1" dirty="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gridSpan="2">
                  <a:txBody>
                    <a:bodyPr/>
                    <a:lstStyle/>
                    <a:p>
                      <a:pPr algn="ctr">
                        <a:lnSpc>
                          <a:spcPct val="115000"/>
                        </a:lnSpc>
                        <a:spcBef>
                          <a:spcPts val="600"/>
                        </a:spcBef>
                        <a:spcAft>
                          <a:spcPts val="600"/>
                        </a:spcAft>
                      </a:pPr>
                      <a:r>
                        <a:rPr lang="es-EC" sz="1050" b="1" dirty="0">
                          <a:effectLst/>
                          <a:latin typeface="Segoe UI" panose="020B0502040204020203" pitchFamily="34" charset="0"/>
                          <a:cs typeface="Segoe UI" panose="020B0502040204020203" pitchFamily="34" charset="0"/>
                        </a:rPr>
                        <a:t>$350,90</a:t>
                      </a:r>
                      <a:endParaRPr lang="es-EC" sz="1100" b="1" dirty="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tc hMerge="1">
                  <a:txBody>
                    <a:bodyPr/>
                    <a:lstStyle/>
                    <a:p>
                      <a:endParaRPr lang="es-EC"/>
                    </a:p>
                  </a:txBody>
                  <a:tcPr/>
                </a:tc>
                <a:tc>
                  <a:txBody>
                    <a:bodyPr/>
                    <a:lstStyle/>
                    <a:p>
                      <a:pPr algn="ctr">
                        <a:lnSpc>
                          <a:spcPct val="115000"/>
                        </a:lnSpc>
                        <a:spcBef>
                          <a:spcPts val="600"/>
                        </a:spcBef>
                        <a:spcAft>
                          <a:spcPts val="600"/>
                        </a:spcAft>
                      </a:pPr>
                      <a:r>
                        <a:rPr lang="es-EC" sz="1050" b="1" dirty="0">
                          <a:effectLst/>
                          <a:latin typeface="Segoe UI" panose="020B0502040204020203" pitchFamily="34" charset="0"/>
                          <a:cs typeface="Segoe UI" panose="020B0502040204020203" pitchFamily="34" charset="0"/>
                        </a:rPr>
                        <a:t>$35,09</a:t>
                      </a:r>
                      <a:endParaRPr lang="es-EC" sz="1100" b="1" dirty="0">
                        <a:effectLst/>
                        <a:latin typeface="Segoe UI" panose="020B0502040204020203" pitchFamily="34" charset="0"/>
                        <a:ea typeface="Arial" panose="020B0604020202020204" pitchFamily="34" charset="0"/>
                        <a:cs typeface="Segoe UI" panose="020B0502040204020203" pitchFamily="34" charset="0"/>
                      </a:endParaRPr>
                    </a:p>
                  </a:txBody>
                  <a:tcPr marL="54915" marR="54915" marT="0" marB="0"/>
                </a:tc>
                <a:extLst>
                  <a:ext uri="{0D108BD9-81ED-4DB2-BD59-A6C34878D82A}">
                    <a16:rowId xmlns:a16="http://schemas.microsoft.com/office/drawing/2014/main" val="660722407"/>
                  </a:ext>
                </a:extLst>
              </a:tr>
            </a:tbl>
          </a:graphicData>
        </a:graphic>
      </p:graphicFrame>
      <p:sp>
        <p:nvSpPr>
          <p:cNvPr id="6" name="CuadroTexto 5">
            <a:extLst>
              <a:ext uri="{FF2B5EF4-FFF2-40B4-BE49-F238E27FC236}">
                <a16:creationId xmlns:a16="http://schemas.microsoft.com/office/drawing/2014/main" id="{2400DF2C-DFAC-4220-9F1E-07823F8A8B98}"/>
              </a:ext>
            </a:extLst>
          </p:cNvPr>
          <p:cNvSpPr txBox="1"/>
          <p:nvPr/>
        </p:nvSpPr>
        <p:spPr>
          <a:xfrm>
            <a:off x="618307" y="1058780"/>
            <a:ext cx="6093994" cy="307777"/>
          </a:xfrm>
          <a:prstGeom prst="rect">
            <a:avLst/>
          </a:prstGeom>
          <a:noFill/>
        </p:spPr>
        <p:txBody>
          <a:bodyPr wrap="square">
            <a:spAutoFit/>
          </a:bodyPr>
          <a:lstStyle/>
          <a:p>
            <a:r>
              <a:rPr lang="es-EC" sz="1400" b="1" dirty="0">
                <a:effectLst/>
                <a:latin typeface="Segoe UI" panose="020B0502040204020203" pitchFamily="34" charset="0"/>
                <a:ea typeface="Arial" panose="020B0604020202020204" pitchFamily="34" charset="0"/>
                <a:cs typeface="Segoe UI" panose="020B0502040204020203" pitchFamily="34" charset="0"/>
              </a:rPr>
              <a:t>“Historia y aventura en un solo lugar”</a:t>
            </a:r>
            <a:endParaRPr lang="es-EC" sz="1400" dirty="0">
              <a:latin typeface="Segoe UI" panose="020B0502040204020203" pitchFamily="34" charset="0"/>
              <a:cs typeface="Segoe UI" panose="020B0502040204020203" pitchFamily="34" charset="0"/>
            </a:endParaRPr>
          </a:p>
        </p:txBody>
      </p:sp>
      <p:graphicFrame>
        <p:nvGraphicFramePr>
          <p:cNvPr id="7" name="Tabla 6">
            <a:extLst>
              <a:ext uri="{FF2B5EF4-FFF2-40B4-BE49-F238E27FC236}">
                <a16:creationId xmlns:a16="http://schemas.microsoft.com/office/drawing/2014/main" id="{D12A7AFC-D0A1-40DA-AF43-015CE5A32C79}"/>
              </a:ext>
            </a:extLst>
          </p:cNvPr>
          <p:cNvGraphicFramePr>
            <a:graphicFrameLocks noGrp="1"/>
          </p:cNvGraphicFramePr>
          <p:nvPr>
            <p:extLst>
              <p:ext uri="{D42A27DB-BD31-4B8C-83A1-F6EECF244321}">
                <p14:modId xmlns:p14="http://schemas.microsoft.com/office/powerpoint/2010/main" val="2411421181"/>
              </p:ext>
            </p:extLst>
          </p:nvPr>
        </p:nvGraphicFramePr>
        <p:xfrm>
          <a:off x="6096000" y="1551345"/>
          <a:ext cx="5808893" cy="4984390"/>
        </p:xfrm>
        <a:graphic>
          <a:graphicData uri="http://schemas.openxmlformats.org/drawingml/2006/table">
            <a:tbl>
              <a:tblPr firstRow="1" firstCol="1" bandRow="1">
                <a:tableStyleId>{68D230F3-CF80-4859-8CE7-A43EE81993B5}</a:tableStyleId>
              </a:tblPr>
              <a:tblGrid>
                <a:gridCol w="1976451">
                  <a:extLst>
                    <a:ext uri="{9D8B030D-6E8A-4147-A177-3AD203B41FA5}">
                      <a16:colId xmlns:a16="http://schemas.microsoft.com/office/drawing/2014/main" val="1396012572"/>
                    </a:ext>
                  </a:extLst>
                </a:gridCol>
                <a:gridCol w="1882177">
                  <a:extLst>
                    <a:ext uri="{9D8B030D-6E8A-4147-A177-3AD203B41FA5}">
                      <a16:colId xmlns:a16="http://schemas.microsoft.com/office/drawing/2014/main" val="3570153992"/>
                    </a:ext>
                  </a:extLst>
                </a:gridCol>
                <a:gridCol w="188919">
                  <a:extLst>
                    <a:ext uri="{9D8B030D-6E8A-4147-A177-3AD203B41FA5}">
                      <a16:colId xmlns:a16="http://schemas.microsoft.com/office/drawing/2014/main" val="3411455288"/>
                    </a:ext>
                  </a:extLst>
                </a:gridCol>
                <a:gridCol w="756855">
                  <a:extLst>
                    <a:ext uri="{9D8B030D-6E8A-4147-A177-3AD203B41FA5}">
                      <a16:colId xmlns:a16="http://schemas.microsoft.com/office/drawing/2014/main" val="3018867809"/>
                    </a:ext>
                  </a:extLst>
                </a:gridCol>
                <a:gridCol w="1004491">
                  <a:extLst>
                    <a:ext uri="{9D8B030D-6E8A-4147-A177-3AD203B41FA5}">
                      <a16:colId xmlns:a16="http://schemas.microsoft.com/office/drawing/2014/main" val="1337729107"/>
                    </a:ext>
                  </a:extLst>
                </a:gridCol>
              </a:tblGrid>
              <a:tr h="437451">
                <a:tc>
                  <a:txBody>
                    <a:bodyPr/>
                    <a:lstStyle/>
                    <a:p>
                      <a:pPr algn="ctr">
                        <a:lnSpc>
                          <a:spcPct val="150000"/>
                        </a:lnSpc>
                        <a:spcBef>
                          <a:spcPts val="600"/>
                        </a:spcBef>
                        <a:spcAft>
                          <a:spcPts val="600"/>
                        </a:spcAft>
                      </a:pPr>
                      <a:r>
                        <a:rPr lang="es-EC" sz="1050" dirty="0">
                          <a:effectLst/>
                          <a:latin typeface="Segoe UI" panose="020B0502040204020203" pitchFamily="34" charset="0"/>
                          <a:cs typeface="Segoe UI" panose="020B0502040204020203" pitchFamily="34" charset="0"/>
                        </a:rPr>
                        <a:t>Actividad</a:t>
                      </a:r>
                      <a:endParaRPr lang="es-EC" sz="1100" dirty="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gridSpan="2">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Descripción </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hMerge="1">
                  <a:txBody>
                    <a:bodyPr/>
                    <a:lstStyle/>
                    <a:p>
                      <a:endParaRPr lang="es-EC"/>
                    </a:p>
                  </a:txBody>
                  <a:tcPr/>
                </a:tc>
                <a:tc>
                  <a:txBody>
                    <a:bodyPr/>
                    <a:lstStyle/>
                    <a:p>
                      <a:pPr algn="ctr">
                        <a:lnSpc>
                          <a:spcPct val="150000"/>
                        </a:lnSpc>
                        <a:spcBef>
                          <a:spcPts val="600"/>
                        </a:spcBef>
                        <a:spcAft>
                          <a:spcPts val="600"/>
                        </a:spcAft>
                      </a:pPr>
                      <a:r>
                        <a:rPr lang="es-EC" sz="1050" dirty="0">
                          <a:effectLst/>
                          <a:latin typeface="Segoe UI" panose="020B0502040204020203" pitchFamily="34" charset="0"/>
                          <a:cs typeface="Segoe UI" panose="020B0502040204020203" pitchFamily="34" charset="0"/>
                        </a:rPr>
                        <a:t>Costo grupal</a:t>
                      </a:r>
                      <a:endParaRPr lang="es-EC" sz="1100" dirty="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Costo individual </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extLst>
                  <a:ext uri="{0D108BD9-81ED-4DB2-BD59-A6C34878D82A}">
                    <a16:rowId xmlns:a16="http://schemas.microsoft.com/office/drawing/2014/main" val="3881679131"/>
                  </a:ext>
                </a:extLst>
              </a:tr>
              <a:tr h="206275">
                <a:tc>
                  <a:txBody>
                    <a:bodyPr/>
                    <a:lstStyle/>
                    <a:p>
                      <a:pPr algn="ctr">
                        <a:lnSpc>
                          <a:spcPct val="115000"/>
                        </a:lnSpc>
                        <a:spcBef>
                          <a:spcPts val="600"/>
                        </a:spcBef>
                        <a:spcAft>
                          <a:spcPts val="600"/>
                        </a:spcAft>
                      </a:pPr>
                      <a:r>
                        <a:rPr lang="es-EC" sz="1050" b="0">
                          <a:effectLst/>
                          <a:latin typeface="Segoe UI" panose="020B0502040204020203" pitchFamily="34" charset="0"/>
                          <a:cs typeface="Segoe UI" panose="020B0502040204020203" pitchFamily="34" charset="0"/>
                        </a:rPr>
                        <a:t>Transporte turístico</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a:txBody>
                    <a:bodyPr/>
                    <a:lstStyle/>
                    <a:p>
                      <a:pPr algn="l">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Van para 10 pax</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gridSpan="2">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$90,00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hMerge="1">
                  <a:txBody>
                    <a:bodyPr/>
                    <a:lstStyle/>
                    <a:p>
                      <a:endParaRPr lang="es-EC"/>
                    </a:p>
                  </a:txBody>
                  <a:tcPr/>
                </a:tc>
                <a:tc>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$9,00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extLst>
                  <a:ext uri="{0D108BD9-81ED-4DB2-BD59-A6C34878D82A}">
                    <a16:rowId xmlns:a16="http://schemas.microsoft.com/office/drawing/2014/main" val="3136683781"/>
                  </a:ext>
                </a:extLst>
              </a:tr>
              <a:tr h="206275">
                <a:tc>
                  <a:txBody>
                    <a:bodyPr/>
                    <a:lstStyle/>
                    <a:p>
                      <a:pPr algn="ctr">
                        <a:lnSpc>
                          <a:spcPct val="115000"/>
                        </a:lnSpc>
                        <a:spcBef>
                          <a:spcPts val="600"/>
                        </a:spcBef>
                        <a:spcAft>
                          <a:spcPts val="600"/>
                        </a:spcAft>
                      </a:pPr>
                      <a:r>
                        <a:rPr lang="es-EC" sz="1050" b="0">
                          <a:effectLst/>
                          <a:latin typeface="Segoe UI" panose="020B0502040204020203" pitchFamily="34" charset="0"/>
                          <a:cs typeface="Segoe UI" panose="020B0502040204020203" pitchFamily="34" charset="0"/>
                        </a:rPr>
                        <a:t> </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a:txBody>
                    <a:bodyPr/>
                    <a:lstStyle/>
                    <a:p>
                      <a:pPr algn="l">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Valor por dos días</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gridSpan="2">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 </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hMerge="1">
                  <a:txBody>
                    <a:bodyPr/>
                    <a:lstStyle/>
                    <a:p>
                      <a:endParaRPr lang="es-EC"/>
                    </a:p>
                  </a:txBody>
                  <a:tcPr/>
                </a:tc>
                <a:tc>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 </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extLst>
                  <a:ext uri="{0D108BD9-81ED-4DB2-BD59-A6C34878D82A}">
                    <a16:rowId xmlns:a16="http://schemas.microsoft.com/office/drawing/2014/main" val="2523414057"/>
                  </a:ext>
                </a:extLst>
              </a:tr>
              <a:tr h="206275">
                <a:tc>
                  <a:txBody>
                    <a:bodyPr/>
                    <a:lstStyle/>
                    <a:p>
                      <a:pPr algn="ctr">
                        <a:lnSpc>
                          <a:spcPct val="115000"/>
                        </a:lnSpc>
                        <a:spcBef>
                          <a:spcPts val="600"/>
                        </a:spcBef>
                        <a:spcAft>
                          <a:spcPts val="600"/>
                        </a:spcAft>
                      </a:pPr>
                      <a:r>
                        <a:rPr lang="es-EC" sz="1050" b="0">
                          <a:effectLst/>
                          <a:latin typeface="Segoe UI" panose="020B0502040204020203" pitchFamily="34" charset="0"/>
                          <a:cs typeface="Segoe UI" panose="020B0502040204020203" pitchFamily="34" charset="0"/>
                        </a:rPr>
                        <a:t>Guianza turística</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a:txBody>
                    <a:bodyPr/>
                    <a:lstStyle/>
                    <a:p>
                      <a:pPr algn="l">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Guía local</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gridSpan="2">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$60,00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hMerge="1">
                  <a:txBody>
                    <a:bodyPr/>
                    <a:lstStyle/>
                    <a:p>
                      <a:endParaRPr lang="es-EC"/>
                    </a:p>
                  </a:txBody>
                  <a:tcPr/>
                </a:tc>
                <a:tc>
                  <a:txBody>
                    <a:bodyPr/>
                    <a:lstStyle/>
                    <a:p>
                      <a:pPr algn="ctr">
                        <a:lnSpc>
                          <a:spcPct val="150000"/>
                        </a:lnSpc>
                        <a:spcBef>
                          <a:spcPts val="600"/>
                        </a:spcBef>
                        <a:spcAft>
                          <a:spcPts val="600"/>
                        </a:spcAft>
                      </a:pPr>
                      <a:r>
                        <a:rPr lang="es-EC" sz="1050">
                          <a:effectLst/>
                          <a:latin typeface="Segoe UI" panose="020B0502040204020203" pitchFamily="34" charset="0"/>
                          <a:cs typeface="Segoe UI" panose="020B0502040204020203" pitchFamily="34" charset="0"/>
                        </a:rPr>
                        <a:t>$6,00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extLst>
                  <a:ext uri="{0D108BD9-81ED-4DB2-BD59-A6C34878D82A}">
                    <a16:rowId xmlns:a16="http://schemas.microsoft.com/office/drawing/2014/main" val="4133045070"/>
                  </a:ext>
                </a:extLst>
              </a:tr>
              <a:tr h="426694">
                <a:tc>
                  <a:txBody>
                    <a:bodyPr/>
                    <a:lstStyle/>
                    <a:p>
                      <a:pPr algn="ctr">
                        <a:lnSpc>
                          <a:spcPct val="115000"/>
                        </a:lnSpc>
                        <a:spcBef>
                          <a:spcPts val="600"/>
                        </a:spcBef>
                        <a:spcAft>
                          <a:spcPts val="600"/>
                        </a:spcAft>
                      </a:pPr>
                      <a:r>
                        <a:rPr lang="es-EC" sz="1050" b="0" dirty="0">
                          <a:effectLst/>
                          <a:latin typeface="Segoe UI" panose="020B0502040204020203" pitchFamily="34" charset="0"/>
                          <a:cs typeface="Segoe UI" panose="020B0502040204020203" pitchFamily="34" charset="0"/>
                        </a:rPr>
                        <a:t>Entrada a Pesca deportiva Urahuayco</a:t>
                      </a:r>
                      <a:endParaRPr lang="es-EC" sz="1100" b="0" dirty="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a:txBody>
                    <a:bodyPr/>
                    <a:lstStyle/>
                    <a:p>
                      <a:pPr algn="l">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$1,50 por pax</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gridSpan="2">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$15,00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hMerge="1">
                  <a:txBody>
                    <a:bodyPr/>
                    <a:lstStyle/>
                    <a:p>
                      <a:endParaRPr lang="es-EC"/>
                    </a:p>
                  </a:txBody>
                  <a:tcPr/>
                </a:tc>
                <a:tc>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$1,50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extLst>
                  <a:ext uri="{0D108BD9-81ED-4DB2-BD59-A6C34878D82A}">
                    <a16:rowId xmlns:a16="http://schemas.microsoft.com/office/drawing/2014/main" val="545017057"/>
                  </a:ext>
                </a:extLst>
              </a:tr>
              <a:tr h="426694">
                <a:tc>
                  <a:txBody>
                    <a:bodyPr/>
                    <a:lstStyle/>
                    <a:p>
                      <a:pPr algn="ctr">
                        <a:lnSpc>
                          <a:spcPct val="115000"/>
                        </a:lnSpc>
                        <a:spcBef>
                          <a:spcPts val="600"/>
                        </a:spcBef>
                        <a:spcAft>
                          <a:spcPts val="600"/>
                        </a:spcAft>
                      </a:pPr>
                      <a:r>
                        <a:rPr lang="es-EC" sz="1050" b="0" dirty="0">
                          <a:effectLst/>
                          <a:latin typeface="Segoe UI" panose="020B0502040204020203" pitchFamily="34" charset="0"/>
                          <a:cs typeface="Segoe UI" panose="020B0502040204020203" pitchFamily="34" charset="0"/>
                        </a:rPr>
                        <a:t>Almuerzo</a:t>
                      </a:r>
                      <a:endParaRPr lang="es-EC" sz="1100" b="0" dirty="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a:txBody>
                    <a:bodyPr/>
                    <a:lstStyle/>
                    <a:p>
                      <a:pPr algn="l">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$3,50 por pax</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gridSpan="2">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$35,00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hMerge="1">
                  <a:txBody>
                    <a:bodyPr/>
                    <a:lstStyle/>
                    <a:p>
                      <a:endParaRPr lang="es-EC"/>
                    </a:p>
                  </a:txBody>
                  <a:tcPr/>
                </a:tc>
                <a:tc>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$3,50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extLst>
                  <a:ext uri="{0D108BD9-81ED-4DB2-BD59-A6C34878D82A}">
                    <a16:rowId xmlns:a16="http://schemas.microsoft.com/office/drawing/2014/main" val="3645002529"/>
                  </a:ext>
                </a:extLst>
              </a:tr>
              <a:tr h="520289">
                <a:tc>
                  <a:txBody>
                    <a:bodyPr/>
                    <a:lstStyle/>
                    <a:p>
                      <a:pPr algn="ctr">
                        <a:lnSpc>
                          <a:spcPct val="115000"/>
                        </a:lnSpc>
                        <a:spcBef>
                          <a:spcPts val="600"/>
                        </a:spcBef>
                        <a:spcAft>
                          <a:spcPts val="600"/>
                        </a:spcAft>
                      </a:pPr>
                      <a:r>
                        <a:rPr lang="es-EC" sz="1050" b="0">
                          <a:effectLst/>
                          <a:latin typeface="Segoe UI" panose="020B0502040204020203" pitchFamily="34" charset="0"/>
                          <a:cs typeface="Segoe UI" panose="020B0502040204020203" pitchFamily="34" charset="0"/>
                        </a:rPr>
                        <a:t>Entrada a Nayón Xtreme Valley, cena, alojamiento, desayuno</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a:txBody>
                    <a:bodyPr/>
                    <a:lstStyle/>
                    <a:p>
                      <a:pPr algn="l">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$18,00 por pax</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gridSpan="2">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$180,00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hMerge="1">
                  <a:txBody>
                    <a:bodyPr/>
                    <a:lstStyle/>
                    <a:p>
                      <a:endParaRPr lang="es-EC"/>
                    </a:p>
                  </a:txBody>
                  <a:tcPr/>
                </a:tc>
                <a:tc>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$18,00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extLst>
                  <a:ext uri="{0D108BD9-81ED-4DB2-BD59-A6C34878D82A}">
                    <a16:rowId xmlns:a16="http://schemas.microsoft.com/office/drawing/2014/main" val="254554085"/>
                  </a:ext>
                </a:extLst>
              </a:tr>
              <a:tr h="418578">
                <a:tc>
                  <a:txBody>
                    <a:bodyPr/>
                    <a:lstStyle/>
                    <a:p>
                      <a:pPr algn="ctr">
                        <a:lnSpc>
                          <a:spcPct val="115000"/>
                        </a:lnSpc>
                        <a:spcBef>
                          <a:spcPts val="600"/>
                        </a:spcBef>
                        <a:spcAft>
                          <a:spcPts val="600"/>
                        </a:spcAft>
                      </a:pPr>
                      <a:r>
                        <a:rPr lang="es-EC" sz="1050" b="0">
                          <a:effectLst/>
                          <a:latin typeface="Segoe UI" panose="020B0502040204020203" pitchFamily="34" charset="0"/>
                          <a:cs typeface="Segoe UI" panose="020B0502040204020203" pitchFamily="34" charset="0"/>
                        </a:rPr>
                        <a:t>Deportes de aventura </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a:txBody>
                    <a:bodyPr/>
                    <a:lstStyle/>
                    <a:p>
                      <a:pPr algn="l">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$12,00 por pax</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gridSpan="2">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$120,00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hMerge="1">
                  <a:txBody>
                    <a:bodyPr/>
                    <a:lstStyle/>
                    <a:p>
                      <a:endParaRPr lang="es-EC"/>
                    </a:p>
                  </a:txBody>
                  <a:tcPr/>
                </a:tc>
                <a:tc>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$12,00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extLst>
                  <a:ext uri="{0D108BD9-81ED-4DB2-BD59-A6C34878D82A}">
                    <a16:rowId xmlns:a16="http://schemas.microsoft.com/office/drawing/2014/main" val="3984156909"/>
                  </a:ext>
                </a:extLst>
              </a:tr>
              <a:tr h="452783">
                <a:tc>
                  <a:txBody>
                    <a:bodyPr/>
                    <a:lstStyle/>
                    <a:p>
                      <a:pPr algn="ctr">
                        <a:lnSpc>
                          <a:spcPct val="200000"/>
                        </a:lnSpc>
                        <a:spcBef>
                          <a:spcPts val="600"/>
                        </a:spcBef>
                        <a:spcAft>
                          <a:spcPts val="600"/>
                        </a:spcAft>
                      </a:pPr>
                      <a:r>
                        <a:rPr lang="es-EC" sz="1050" b="0">
                          <a:effectLst/>
                          <a:latin typeface="Segoe UI" panose="020B0502040204020203" pitchFamily="34" charset="0"/>
                          <a:cs typeface="Segoe UI" panose="020B0502040204020203" pitchFamily="34" charset="0"/>
                        </a:rPr>
                        <a:t>Total </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a:txBody>
                    <a:bodyPr/>
                    <a:lstStyle/>
                    <a:p>
                      <a:pPr algn="l">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 </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gridSpan="2">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$500,00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hMerge="1">
                  <a:txBody>
                    <a:bodyPr/>
                    <a:lstStyle/>
                    <a:p>
                      <a:endParaRPr lang="es-EC"/>
                    </a:p>
                  </a:txBody>
                  <a:tcPr/>
                </a:tc>
                <a:tc>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$50,00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extLst>
                  <a:ext uri="{0D108BD9-81ED-4DB2-BD59-A6C34878D82A}">
                    <a16:rowId xmlns:a16="http://schemas.microsoft.com/office/drawing/2014/main" val="1061371644"/>
                  </a:ext>
                </a:extLst>
              </a:tr>
              <a:tr h="264069">
                <a:tc>
                  <a:txBody>
                    <a:bodyPr/>
                    <a:lstStyle/>
                    <a:p>
                      <a:pPr algn="ctr">
                        <a:lnSpc>
                          <a:spcPct val="200000"/>
                        </a:lnSpc>
                        <a:spcBef>
                          <a:spcPts val="600"/>
                        </a:spcBef>
                        <a:spcAft>
                          <a:spcPts val="600"/>
                        </a:spcAft>
                      </a:pPr>
                      <a:r>
                        <a:rPr lang="es-EC" sz="1050" b="0">
                          <a:effectLst/>
                          <a:latin typeface="Segoe UI" panose="020B0502040204020203" pitchFamily="34" charset="0"/>
                          <a:cs typeface="Segoe UI" panose="020B0502040204020203" pitchFamily="34" charset="0"/>
                        </a:rPr>
                        <a:t>Gastos administrativos </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a:txBody>
                    <a:bodyPr/>
                    <a:lstStyle/>
                    <a:p>
                      <a:pPr algn="l">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gridSpan="2">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$50,00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hMerge="1">
                  <a:txBody>
                    <a:bodyPr/>
                    <a:lstStyle/>
                    <a:p>
                      <a:endParaRPr lang="es-EC"/>
                    </a:p>
                  </a:txBody>
                  <a:tcPr/>
                </a:tc>
                <a:tc>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$5,00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extLst>
                  <a:ext uri="{0D108BD9-81ED-4DB2-BD59-A6C34878D82A}">
                    <a16:rowId xmlns:a16="http://schemas.microsoft.com/office/drawing/2014/main" val="2362215402"/>
                  </a:ext>
                </a:extLst>
              </a:tr>
              <a:tr h="482823">
                <a:tc>
                  <a:txBody>
                    <a:bodyPr/>
                    <a:lstStyle/>
                    <a:p>
                      <a:pPr marL="457200" indent="-457200" algn="ctr">
                        <a:lnSpc>
                          <a:spcPct val="200000"/>
                        </a:lnSpc>
                        <a:spcBef>
                          <a:spcPts val="600"/>
                        </a:spcBef>
                        <a:spcAft>
                          <a:spcPts val="600"/>
                        </a:spcAft>
                      </a:pPr>
                      <a:r>
                        <a:rPr lang="es-EC" sz="1050" b="0">
                          <a:effectLst/>
                          <a:latin typeface="Segoe UI" panose="020B0502040204020203" pitchFamily="34" charset="0"/>
                          <a:cs typeface="Segoe UI" panose="020B0502040204020203" pitchFamily="34" charset="0"/>
                        </a:rPr>
                        <a:t>Total </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a:txBody>
                    <a:bodyPr/>
                    <a:lstStyle/>
                    <a:p>
                      <a:pPr algn="l">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 </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gridSpan="2">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$550,00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hMerge="1">
                  <a:txBody>
                    <a:bodyPr/>
                    <a:lstStyle/>
                    <a:p>
                      <a:endParaRPr lang="es-EC"/>
                    </a:p>
                  </a:txBody>
                  <a:tcPr/>
                </a:tc>
                <a:tc>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$55,00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extLst>
                  <a:ext uri="{0D108BD9-81ED-4DB2-BD59-A6C34878D82A}">
                    <a16:rowId xmlns:a16="http://schemas.microsoft.com/office/drawing/2014/main" val="1113121553"/>
                  </a:ext>
                </a:extLst>
              </a:tr>
              <a:tr h="452783">
                <a:tc>
                  <a:txBody>
                    <a:bodyPr/>
                    <a:lstStyle/>
                    <a:p>
                      <a:pPr algn="ctr">
                        <a:lnSpc>
                          <a:spcPct val="200000"/>
                        </a:lnSpc>
                        <a:spcBef>
                          <a:spcPts val="600"/>
                        </a:spcBef>
                        <a:spcAft>
                          <a:spcPts val="600"/>
                        </a:spcAft>
                      </a:pPr>
                      <a:r>
                        <a:rPr lang="es-EC" sz="1050" b="0">
                          <a:effectLst/>
                          <a:latin typeface="Segoe UI" panose="020B0502040204020203" pitchFamily="34" charset="0"/>
                          <a:cs typeface="Segoe UI" panose="020B0502040204020203" pitchFamily="34" charset="0"/>
                        </a:rPr>
                        <a:t>Utilidad del producto </a:t>
                      </a:r>
                      <a:endParaRPr lang="es-EC" sz="1100" b="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a:txBody>
                    <a:bodyPr/>
                    <a:lstStyle/>
                    <a:p>
                      <a:pPr algn="l">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10%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gridSpan="2">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$55,00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hMerge="1">
                  <a:txBody>
                    <a:bodyPr/>
                    <a:lstStyle/>
                    <a:p>
                      <a:endParaRPr lang="es-EC"/>
                    </a:p>
                  </a:txBody>
                  <a:tcPr/>
                </a:tc>
                <a:tc>
                  <a:txBody>
                    <a:bodyPr/>
                    <a:lstStyle/>
                    <a:p>
                      <a:pPr algn="ctr">
                        <a:lnSpc>
                          <a:spcPct val="200000"/>
                        </a:lnSpc>
                        <a:spcBef>
                          <a:spcPts val="600"/>
                        </a:spcBef>
                        <a:spcAft>
                          <a:spcPts val="600"/>
                        </a:spcAft>
                      </a:pPr>
                      <a:r>
                        <a:rPr lang="es-EC" sz="1050">
                          <a:effectLst/>
                          <a:latin typeface="Segoe UI" panose="020B0502040204020203" pitchFamily="34" charset="0"/>
                          <a:cs typeface="Segoe UI" panose="020B0502040204020203" pitchFamily="34" charset="0"/>
                        </a:rPr>
                        <a:t>$5,50</a:t>
                      </a:r>
                      <a:endParaRPr lang="es-EC" sz="110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extLst>
                  <a:ext uri="{0D108BD9-81ED-4DB2-BD59-A6C34878D82A}">
                    <a16:rowId xmlns:a16="http://schemas.microsoft.com/office/drawing/2014/main" val="1315146563"/>
                  </a:ext>
                </a:extLst>
              </a:tr>
              <a:tr h="452783">
                <a:tc>
                  <a:txBody>
                    <a:bodyPr/>
                    <a:lstStyle/>
                    <a:p>
                      <a:pPr algn="ctr">
                        <a:lnSpc>
                          <a:spcPct val="200000"/>
                        </a:lnSpc>
                        <a:spcBef>
                          <a:spcPts val="600"/>
                        </a:spcBef>
                        <a:spcAft>
                          <a:spcPts val="600"/>
                        </a:spcAft>
                      </a:pPr>
                      <a:r>
                        <a:rPr lang="es-EC" sz="1050" b="1" dirty="0">
                          <a:effectLst/>
                          <a:latin typeface="Segoe UI" panose="020B0502040204020203" pitchFamily="34" charset="0"/>
                          <a:cs typeface="Segoe UI" panose="020B0502040204020203" pitchFamily="34" charset="0"/>
                        </a:rPr>
                        <a:t>Total</a:t>
                      </a:r>
                      <a:endParaRPr lang="es-EC" sz="1100" b="1" dirty="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a:txBody>
                    <a:bodyPr/>
                    <a:lstStyle/>
                    <a:p>
                      <a:pPr algn="l">
                        <a:lnSpc>
                          <a:spcPct val="200000"/>
                        </a:lnSpc>
                        <a:spcBef>
                          <a:spcPts val="600"/>
                        </a:spcBef>
                        <a:spcAft>
                          <a:spcPts val="600"/>
                        </a:spcAft>
                      </a:pPr>
                      <a:r>
                        <a:rPr lang="es-EC" sz="1050" b="1" dirty="0">
                          <a:effectLst/>
                          <a:latin typeface="Segoe UI" panose="020B0502040204020203" pitchFamily="34" charset="0"/>
                          <a:cs typeface="Segoe UI" panose="020B0502040204020203" pitchFamily="34" charset="0"/>
                        </a:rPr>
                        <a:t> </a:t>
                      </a:r>
                      <a:endParaRPr lang="es-EC" sz="1100" b="1" dirty="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gridSpan="2">
                  <a:txBody>
                    <a:bodyPr/>
                    <a:lstStyle/>
                    <a:p>
                      <a:pPr algn="ctr">
                        <a:lnSpc>
                          <a:spcPct val="200000"/>
                        </a:lnSpc>
                        <a:spcBef>
                          <a:spcPts val="600"/>
                        </a:spcBef>
                        <a:spcAft>
                          <a:spcPts val="600"/>
                        </a:spcAft>
                      </a:pPr>
                      <a:r>
                        <a:rPr lang="es-EC" sz="1050" b="1" dirty="0">
                          <a:effectLst/>
                          <a:latin typeface="Segoe UI" panose="020B0502040204020203" pitchFamily="34" charset="0"/>
                          <a:cs typeface="Segoe UI" panose="020B0502040204020203" pitchFamily="34" charset="0"/>
                        </a:rPr>
                        <a:t>605,00</a:t>
                      </a:r>
                      <a:endParaRPr lang="es-EC" sz="1100" b="1" dirty="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tc hMerge="1">
                  <a:txBody>
                    <a:bodyPr/>
                    <a:lstStyle/>
                    <a:p>
                      <a:endParaRPr lang="es-EC"/>
                    </a:p>
                  </a:txBody>
                  <a:tcPr/>
                </a:tc>
                <a:tc>
                  <a:txBody>
                    <a:bodyPr/>
                    <a:lstStyle/>
                    <a:p>
                      <a:pPr algn="ctr">
                        <a:lnSpc>
                          <a:spcPct val="200000"/>
                        </a:lnSpc>
                        <a:spcBef>
                          <a:spcPts val="600"/>
                        </a:spcBef>
                        <a:spcAft>
                          <a:spcPts val="600"/>
                        </a:spcAft>
                      </a:pPr>
                      <a:r>
                        <a:rPr lang="es-EC" sz="1050" b="1" dirty="0">
                          <a:effectLst/>
                          <a:latin typeface="Segoe UI" panose="020B0502040204020203" pitchFamily="34" charset="0"/>
                          <a:cs typeface="Segoe UI" panose="020B0502040204020203" pitchFamily="34" charset="0"/>
                        </a:rPr>
                        <a:t>$60,50</a:t>
                      </a:r>
                      <a:endParaRPr lang="es-EC" sz="1100" b="1" dirty="0">
                        <a:effectLst/>
                        <a:latin typeface="Segoe UI" panose="020B0502040204020203" pitchFamily="34" charset="0"/>
                        <a:ea typeface="Arial" panose="020B0604020202020204" pitchFamily="34" charset="0"/>
                        <a:cs typeface="Segoe UI" panose="020B0502040204020203" pitchFamily="34" charset="0"/>
                      </a:endParaRPr>
                    </a:p>
                  </a:txBody>
                  <a:tcPr marL="55724" marR="55724" marT="0" marB="0"/>
                </a:tc>
                <a:extLst>
                  <a:ext uri="{0D108BD9-81ED-4DB2-BD59-A6C34878D82A}">
                    <a16:rowId xmlns:a16="http://schemas.microsoft.com/office/drawing/2014/main" val="2000900304"/>
                  </a:ext>
                </a:extLst>
              </a:tr>
            </a:tbl>
          </a:graphicData>
        </a:graphic>
      </p:graphicFrame>
      <p:sp>
        <p:nvSpPr>
          <p:cNvPr id="8" name="Rectangle 1">
            <a:extLst>
              <a:ext uri="{FF2B5EF4-FFF2-40B4-BE49-F238E27FC236}">
                <a16:creationId xmlns:a16="http://schemas.microsoft.com/office/drawing/2014/main" id="{D192EDC7-3392-4ACC-8CCE-BEE572DA9615}"/>
              </a:ext>
            </a:extLst>
          </p:cNvPr>
          <p:cNvSpPr>
            <a:spLocks noChangeArrowheads="1"/>
          </p:cNvSpPr>
          <p:nvPr/>
        </p:nvSpPr>
        <p:spPr bwMode="auto">
          <a:xfrm>
            <a:off x="6272838" y="1058780"/>
            <a:ext cx="473341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es-EC" altLang="es-EC" sz="1400" b="1" u="none" strike="noStrike" cap="none" normalizeH="0" baseline="0" dirty="0" bmk="">
                <a:ln>
                  <a:noFill/>
                </a:ln>
                <a:effectLst/>
                <a:latin typeface="Segoe UI" panose="020B0502040204020203" pitchFamily="34" charset="0"/>
                <a:ea typeface="Times New Roman" panose="02020603050405020304" pitchFamily="18" charset="0"/>
                <a:cs typeface="Segoe UI" panose="020B0502040204020203" pitchFamily="34" charset="0"/>
              </a:rPr>
              <a:t>“Naturaleza, diversión y cultura en el Jardín de Quito”</a:t>
            </a:r>
            <a:endParaRPr kumimoji="0" lang="es-EC" altLang="es-EC" sz="1600" b="1" u="none" strike="noStrike" cap="none" normalizeH="0" baseline="0" dirty="0">
              <a:ln>
                <a:noFill/>
              </a:ln>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38759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B35AC3-859D-41B5-BB08-28BD76B47D5A}"/>
              </a:ext>
            </a:extLst>
          </p:cNvPr>
          <p:cNvSpPr>
            <a:spLocks noGrp="1"/>
          </p:cNvSpPr>
          <p:nvPr>
            <p:ph type="title"/>
          </p:nvPr>
        </p:nvSpPr>
        <p:spPr>
          <a:xfrm>
            <a:off x="960000" y="269458"/>
            <a:ext cx="10272000" cy="763600"/>
          </a:xfrm>
        </p:spPr>
        <p:txBody>
          <a:bodyPr>
            <a:normAutofit/>
          </a:bodyPr>
          <a:lstStyle/>
          <a:p>
            <a:pPr algn="ctr"/>
            <a:r>
              <a:rPr lang="es-EC" sz="3600" b="1" dirty="0"/>
              <a:t>Promoción del producto turístico</a:t>
            </a:r>
          </a:p>
        </p:txBody>
      </p:sp>
      <p:pic>
        <p:nvPicPr>
          <p:cNvPr id="4" name="Imagen 3">
            <a:extLst>
              <a:ext uri="{FF2B5EF4-FFF2-40B4-BE49-F238E27FC236}">
                <a16:creationId xmlns:a16="http://schemas.microsoft.com/office/drawing/2014/main" id="{FC7E3D39-0903-458C-AD86-93E7448ACA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360" y="1033058"/>
            <a:ext cx="5467320" cy="5467320"/>
          </a:xfrm>
          <a:prstGeom prst="rect">
            <a:avLst/>
          </a:prstGeom>
          <a:noFill/>
          <a:ln>
            <a:noFill/>
          </a:ln>
        </p:spPr>
      </p:pic>
      <p:pic>
        <p:nvPicPr>
          <p:cNvPr id="6146" name="Picture 2">
            <a:extLst>
              <a:ext uri="{FF2B5EF4-FFF2-40B4-BE49-F238E27FC236}">
                <a16:creationId xmlns:a16="http://schemas.microsoft.com/office/drawing/2014/main" id="{59CD9D68-8FA5-4E71-ABF6-A94C32217A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7320" y="1033058"/>
            <a:ext cx="5467320" cy="546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576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B673139E-A597-46C6-A0BC-5DA31713766A}"/>
              </a:ext>
            </a:extLst>
          </p:cNvPr>
          <p:cNvSpPr>
            <a:spLocks noGrp="1"/>
          </p:cNvSpPr>
          <p:nvPr>
            <p:ph type="title"/>
          </p:nvPr>
        </p:nvSpPr>
        <p:spPr>
          <a:xfrm>
            <a:off x="838200" y="336884"/>
            <a:ext cx="10515600" cy="794935"/>
          </a:xfrm>
        </p:spPr>
        <p:txBody>
          <a:bodyPr>
            <a:normAutofit/>
          </a:bodyPr>
          <a:lstStyle/>
          <a:p>
            <a:pPr algn="ctr"/>
            <a:r>
              <a:rPr lang="es-EC" sz="3600" b="1" dirty="0"/>
              <a:t>Promoción del producto turístico</a:t>
            </a:r>
          </a:p>
        </p:txBody>
      </p:sp>
      <p:graphicFrame>
        <p:nvGraphicFramePr>
          <p:cNvPr id="5" name="Diagrama 4">
            <a:extLst>
              <a:ext uri="{FF2B5EF4-FFF2-40B4-BE49-F238E27FC236}">
                <a16:creationId xmlns:a16="http://schemas.microsoft.com/office/drawing/2014/main" id="{47B3200A-0D7A-4878-8378-226B7E8FA5DB}"/>
              </a:ext>
            </a:extLst>
          </p:cNvPr>
          <p:cNvGraphicFramePr/>
          <p:nvPr>
            <p:extLst>
              <p:ext uri="{D42A27DB-BD31-4B8C-83A1-F6EECF244321}">
                <p14:modId xmlns:p14="http://schemas.microsoft.com/office/powerpoint/2010/main" val="110994523"/>
              </p:ext>
            </p:extLst>
          </p:nvPr>
        </p:nvGraphicFramePr>
        <p:xfrm>
          <a:off x="1307648" y="-142744"/>
          <a:ext cx="9600983" cy="3931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E42B321C-18CB-4565-9237-79B158EBA7B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706" r="15377"/>
          <a:stretch/>
        </p:blipFill>
        <p:spPr>
          <a:xfrm>
            <a:off x="479471" y="3183962"/>
            <a:ext cx="3176338" cy="2348473"/>
          </a:xfrm>
          <a:prstGeom prst="rect">
            <a:avLst/>
          </a:prstGeom>
        </p:spPr>
      </p:pic>
      <p:pic>
        <p:nvPicPr>
          <p:cNvPr id="7170" name="Picture 2" descr="10 ideas de Icono de facebook | icono de facebook, disenos de unas, letras  facebook">
            <a:extLst>
              <a:ext uri="{FF2B5EF4-FFF2-40B4-BE49-F238E27FC236}">
                <a16:creationId xmlns:a16="http://schemas.microsoft.com/office/drawing/2014/main" id="{70B9FBD7-8161-4C4B-8DF4-EB6BA0474E9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177" t="9500" r="10749" b="8649"/>
          <a:stretch/>
        </p:blipFill>
        <p:spPr bwMode="auto">
          <a:xfrm>
            <a:off x="294161" y="2760522"/>
            <a:ext cx="596319" cy="63326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B4483FE2-3965-47BE-B94C-23DB24B540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2062" y="2872177"/>
            <a:ext cx="4014322" cy="2972042"/>
          </a:xfrm>
          <a:prstGeom prst="rect">
            <a:avLst/>
          </a:prstGeom>
        </p:spPr>
      </p:pic>
      <p:pic>
        <p:nvPicPr>
          <p:cNvPr id="7172" name="Picture 4" descr="Instagram cambia de look, así es la nueva imagen del servicio | AndroidZte">
            <a:extLst>
              <a:ext uri="{FF2B5EF4-FFF2-40B4-BE49-F238E27FC236}">
                <a16:creationId xmlns:a16="http://schemas.microsoft.com/office/drawing/2014/main" id="{BD11D201-EB5E-43DA-8578-C9FC7190A90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6267" t="22051" r="36786" b="25197"/>
          <a:stretch/>
        </p:blipFill>
        <p:spPr bwMode="auto">
          <a:xfrm>
            <a:off x="7584275" y="2692711"/>
            <a:ext cx="578362" cy="6061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ómo añadir muchos más iconos a tu WhatsApp - MuyComputer">
            <a:extLst>
              <a:ext uri="{FF2B5EF4-FFF2-40B4-BE49-F238E27FC236}">
                <a16:creationId xmlns:a16="http://schemas.microsoft.com/office/drawing/2014/main" id="{A620852D-738D-4143-9891-C0A626E9265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7920" r="16048"/>
          <a:stretch/>
        </p:blipFill>
        <p:spPr bwMode="auto">
          <a:xfrm>
            <a:off x="11348127" y="2823122"/>
            <a:ext cx="622334" cy="60587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9FBED0BA-82BC-45C9-A5F2-3BAA62915376}"/>
              </a:ext>
            </a:extLst>
          </p:cNvPr>
          <p:cNvPicPr>
            <a:picLocks noChangeAspect="1"/>
          </p:cNvPicPr>
          <p:nvPr/>
        </p:nvPicPr>
        <p:blipFill rotWithShape="1">
          <a:blip r:embed="rId12"/>
          <a:srcRect l="5559" t="10039" r="5559" b="6645"/>
          <a:stretch/>
        </p:blipFill>
        <p:spPr>
          <a:xfrm>
            <a:off x="8084342" y="3394491"/>
            <a:ext cx="3837776" cy="2022573"/>
          </a:xfrm>
          <a:prstGeom prst="rect">
            <a:avLst/>
          </a:prstGeom>
        </p:spPr>
      </p:pic>
    </p:spTree>
    <p:extLst>
      <p:ext uri="{BB962C8B-B14F-4D97-AF65-F5344CB8AC3E}">
        <p14:creationId xmlns:p14="http://schemas.microsoft.com/office/powerpoint/2010/main" val="3344337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434ED-4B40-49A8-B3A0-919921F0D669}"/>
              </a:ext>
            </a:extLst>
          </p:cNvPr>
          <p:cNvSpPr>
            <a:spLocks noGrp="1"/>
          </p:cNvSpPr>
          <p:nvPr>
            <p:ph type="title"/>
          </p:nvPr>
        </p:nvSpPr>
        <p:spPr>
          <a:xfrm>
            <a:off x="1517984" y="390939"/>
            <a:ext cx="9156032" cy="565317"/>
          </a:xfrm>
        </p:spPr>
        <p:txBody>
          <a:bodyPr>
            <a:normAutofit fontScale="90000"/>
          </a:bodyPr>
          <a:lstStyle/>
          <a:p>
            <a:r>
              <a:rPr lang="es-EC" sz="3600" b="1" dirty="0"/>
              <a:t>Conclusiones</a:t>
            </a:r>
          </a:p>
        </p:txBody>
      </p:sp>
      <p:graphicFrame>
        <p:nvGraphicFramePr>
          <p:cNvPr id="3" name="Diagrama 2">
            <a:extLst>
              <a:ext uri="{FF2B5EF4-FFF2-40B4-BE49-F238E27FC236}">
                <a16:creationId xmlns:a16="http://schemas.microsoft.com/office/drawing/2014/main" id="{7B579BE0-8851-4317-A427-0EBDBBACDB8F}"/>
              </a:ext>
            </a:extLst>
          </p:cNvPr>
          <p:cNvGraphicFramePr/>
          <p:nvPr>
            <p:extLst>
              <p:ext uri="{D42A27DB-BD31-4B8C-83A1-F6EECF244321}">
                <p14:modId xmlns:p14="http://schemas.microsoft.com/office/powerpoint/2010/main" val="1903069390"/>
              </p:ext>
            </p:extLst>
          </p:nvPr>
        </p:nvGraphicFramePr>
        <p:xfrm>
          <a:off x="1329634" y="1209997"/>
          <a:ext cx="9735932" cy="5257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a:extLst>
              <a:ext uri="{FF2B5EF4-FFF2-40B4-BE49-F238E27FC236}">
                <a16:creationId xmlns:a16="http://schemas.microsoft.com/office/drawing/2014/main" id="{2E02161A-3EFF-4F19-8B89-9CE2C9BD82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3535" y="2448247"/>
            <a:ext cx="2723969" cy="274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91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434ED-4B40-49A8-B3A0-919921F0D669}"/>
              </a:ext>
            </a:extLst>
          </p:cNvPr>
          <p:cNvSpPr>
            <a:spLocks noGrp="1"/>
          </p:cNvSpPr>
          <p:nvPr>
            <p:ph type="title"/>
          </p:nvPr>
        </p:nvSpPr>
        <p:spPr>
          <a:xfrm>
            <a:off x="1517984" y="390939"/>
            <a:ext cx="9156032" cy="565317"/>
          </a:xfrm>
        </p:spPr>
        <p:txBody>
          <a:bodyPr>
            <a:normAutofit fontScale="90000"/>
          </a:bodyPr>
          <a:lstStyle/>
          <a:p>
            <a:r>
              <a:rPr lang="es-EC" sz="3600" b="1" dirty="0"/>
              <a:t>Conclusiones</a:t>
            </a:r>
          </a:p>
        </p:txBody>
      </p:sp>
      <p:graphicFrame>
        <p:nvGraphicFramePr>
          <p:cNvPr id="4" name="Diagrama 3">
            <a:extLst>
              <a:ext uri="{FF2B5EF4-FFF2-40B4-BE49-F238E27FC236}">
                <a16:creationId xmlns:a16="http://schemas.microsoft.com/office/drawing/2014/main" id="{D215950F-7E57-4F19-8E66-68CD597A39C1}"/>
              </a:ext>
            </a:extLst>
          </p:cNvPr>
          <p:cNvGraphicFramePr/>
          <p:nvPr>
            <p:extLst>
              <p:ext uri="{D42A27DB-BD31-4B8C-83A1-F6EECF244321}">
                <p14:modId xmlns:p14="http://schemas.microsoft.com/office/powerpoint/2010/main" val="1099586231"/>
              </p:ext>
            </p:extLst>
          </p:nvPr>
        </p:nvGraphicFramePr>
        <p:xfrm>
          <a:off x="1517984" y="1048394"/>
          <a:ext cx="937812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a:extLst>
              <a:ext uri="{FF2B5EF4-FFF2-40B4-BE49-F238E27FC236}">
                <a16:creationId xmlns:a16="http://schemas.microsoft.com/office/drawing/2014/main" id="{22CF4576-D5C7-4A6B-A321-83B5EA8FE2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3535" y="2448247"/>
            <a:ext cx="2723969" cy="274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21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B4BE3E-FC40-4715-BD50-B0E1C6A5D7C3}"/>
              </a:ext>
            </a:extLst>
          </p:cNvPr>
          <p:cNvSpPr>
            <a:spLocks noGrp="1"/>
          </p:cNvSpPr>
          <p:nvPr>
            <p:ph type="title"/>
          </p:nvPr>
        </p:nvSpPr>
        <p:spPr>
          <a:xfrm>
            <a:off x="1233320" y="509198"/>
            <a:ext cx="10272000" cy="763600"/>
          </a:xfrm>
        </p:spPr>
        <p:txBody>
          <a:bodyPr>
            <a:normAutofit/>
          </a:bodyPr>
          <a:lstStyle/>
          <a:p>
            <a:pPr algn="ctr"/>
            <a:r>
              <a:rPr lang="es-EC" sz="3200" b="1" dirty="0">
                <a:latin typeface="Segoe UI" panose="020B0502040204020203" pitchFamily="34" charset="0"/>
                <a:cs typeface="Segoe UI" panose="020B0502040204020203" pitchFamily="34" charset="0"/>
              </a:rPr>
              <a:t>Objetivo General </a:t>
            </a:r>
          </a:p>
        </p:txBody>
      </p:sp>
      <p:sp>
        <p:nvSpPr>
          <p:cNvPr id="4" name="CuadroTexto 3">
            <a:extLst>
              <a:ext uri="{FF2B5EF4-FFF2-40B4-BE49-F238E27FC236}">
                <a16:creationId xmlns:a16="http://schemas.microsoft.com/office/drawing/2014/main" id="{3C02B963-272D-4264-BB03-29B3617E3C5A}"/>
              </a:ext>
            </a:extLst>
          </p:cNvPr>
          <p:cNvSpPr txBox="1"/>
          <p:nvPr/>
        </p:nvSpPr>
        <p:spPr>
          <a:xfrm>
            <a:off x="1723316" y="1272798"/>
            <a:ext cx="8880231" cy="1121076"/>
          </a:xfrm>
          <a:prstGeom prst="rect">
            <a:avLst/>
          </a:prstGeom>
          <a:noFill/>
        </p:spPr>
        <p:txBody>
          <a:bodyPr wrap="square">
            <a:spAutoFit/>
          </a:bodyPr>
          <a:lstStyle/>
          <a:p>
            <a:pPr algn="ctr">
              <a:lnSpc>
                <a:spcPct val="200000"/>
              </a:lnSpc>
              <a:spcBef>
                <a:spcPts val="600"/>
              </a:spcBef>
              <a:spcAft>
                <a:spcPts val="600"/>
              </a:spcAft>
            </a:pPr>
            <a:r>
              <a:rPr lang="es-EC" dirty="0">
                <a:effectLst/>
                <a:latin typeface="Segoe UI" panose="020B0502040204020203" pitchFamily="34" charset="0"/>
                <a:ea typeface="Arial" panose="020B0604020202020204" pitchFamily="34" charset="0"/>
                <a:cs typeface="Segoe UI" panose="020B0502040204020203" pitchFamily="34" charset="0"/>
              </a:rPr>
              <a:t>Analizar los recursos turísticos naturales y culturales como aporte para el desarrollo local de la parroquia </a:t>
            </a:r>
            <a:r>
              <a:rPr lang="es-EC">
                <a:effectLst/>
                <a:latin typeface="Segoe UI" panose="020B0502040204020203" pitchFamily="34" charset="0"/>
                <a:ea typeface="Arial" panose="020B0604020202020204" pitchFamily="34" charset="0"/>
                <a:cs typeface="Segoe UI" panose="020B0502040204020203" pitchFamily="34" charset="0"/>
              </a:rPr>
              <a:t>de Nayón, </a:t>
            </a:r>
            <a:r>
              <a:rPr lang="es-EC" dirty="0">
                <a:effectLst/>
                <a:latin typeface="Segoe UI" panose="020B0502040204020203" pitchFamily="34" charset="0"/>
                <a:ea typeface="Arial" panose="020B0604020202020204" pitchFamily="34" charset="0"/>
                <a:cs typeface="Segoe UI" panose="020B0502040204020203" pitchFamily="34" charset="0"/>
              </a:rPr>
              <a:t>provincia de Pichincha. </a:t>
            </a:r>
            <a:endParaRPr lang="es-EC" sz="2000" dirty="0">
              <a:effectLst/>
              <a:latin typeface="Segoe UI" panose="020B0502040204020203" pitchFamily="34" charset="0"/>
              <a:ea typeface="Arial" panose="020B0604020202020204" pitchFamily="34" charset="0"/>
              <a:cs typeface="Segoe UI" panose="020B0502040204020203" pitchFamily="34" charset="0"/>
            </a:endParaRPr>
          </a:p>
        </p:txBody>
      </p:sp>
      <p:sp>
        <p:nvSpPr>
          <p:cNvPr id="5" name="Marcador de contenido 2">
            <a:extLst>
              <a:ext uri="{FF2B5EF4-FFF2-40B4-BE49-F238E27FC236}">
                <a16:creationId xmlns:a16="http://schemas.microsoft.com/office/drawing/2014/main" id="{56AF246C-D878-41AA-BC58-783156E32527}"/>
              </a:ext>
            </a:extLst>
          </p:cNvPr>
          <p:cNvSpPr txBox="1">
            <a:spLocks/>
          </p:cNvSpPr>
          <p:nvPr/>
        </p:nvSpPr>
        <p:spPr>
          <a:xfrm>
            <a:off x="765634" y="3996397"/>
            <a:ext cx="3312000" cy="2528208"/>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200000"/>
              </a:lnSpc>
              <a:spcBef>
                <a:spcPts val="600"/>
              </a:spcBef>
              <a:spcAft>
                <a:spcPts val="600"/>
              </a:spcAft>
              <a:buNone/>
            </a:pPr>
            <a:r>
              <a:rPr lang="es-EC" sz="1600" dirty="0">
                <a:effectLst/>
                <a:latin typeface="Segoe UI" panose="020B0502040204020203" pitchFamily="34" charset="0"/>
                <a:ea typeface="Arial" panose="020B0604020202020204" pitchFamily="34" charset="0"/>
                <a:cs typeface="Segoe UI" panose="020B0502040204020203" pitchFamily="34" charset="0"/>
              </a:rPr>
              <a:t>Diagnosticar la situación actual del turismo en la parroquia de Nayón con la finalidad de conocer su relación con los recursos naturales y culturales. </a:t>
            </a:r>
          </a:p>
        </p:txBody>
      </p:sp>
      <p:sp>
        <p:nvSpPr>
          <p:cNvPr id="6" name="Marcador de contenido 2">
            <a:extLst>
              <a:ext uri="{FF2B5EF4-FFF2-40B4-BE49-F238E27FC236}">
                <a16:creationId xmlns:a16="http://schemas.microsoft.com/office/drawing/2014/main" id="{56198E79-6208-4044-90F5-C6CD93EBD349}"/>
              </a:ext>
            </a:extLst>
          </p:cNvPr>
          <p:cNvSpPr txBox="1">
            <a:spLocks/>
          </p:cNvSpPr>
          <p:nvPr/>
        </p:nvSpPr>
        <p:spPr>
          <a:xfrm>
            <a:off x="4713320" y="3996397"/>
            <a:ext cx="3312000" cy="2528208"/>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200000"/>
              </a:lnSpc>
              <a:spcBef>
                <a:spcPts val="600"/>
              </a:spcBef>
              <a:spcAft>
                <a:spcPts val="600"/>
              </a:spcAft>
              <a:buNone/>
            </a:pPr>
            <a:r>
              <a:rPr lang="es-EC" sz="1600" dirty="0">
                <a:effectLst/>
                <a:latin typeface="Segoe UI" panose="020B0502040204020203" pitchFamily="34" charset="0"/>
                <a:ea typeface="Arial" panose="020B0604020202020204" pitchFamily="34" charset="0"/>
                <a:cs typeface="Segoe UI" panose="020B0502040204020203" pitchFamily="34" charset="0"/>
              </a:rPr>
              <a:t>Describir el perfil del turista potencial que visitará la parroquia de Nayón y así identificar el segmento del mercado.</a:t>
            </a:r>
          </a:p>
        </p:txBody>
      </p:sp>
      <p:sp>
        <p:nvSpPr>
          <p:cNvPr id="7" name="Marcador de contenido 2">
            <a:extLst>
              <a:ext uri="{FF2B5EF4-FFF2-40B4-BE49-F238E27FC236}">
                <a16:creationId xmlns:a16="http://schemas.microsoft.com/office/drawing/2014/main" id="{9D550B4E-E03B-474A-931D-3B2D36E972A9}"/>
              </a:ext>
            </a:extLst>
          </p:cNvPr>
          <p:cNvSpPr txBox="1">
            <a:spLocks/>
          </p:cNvSpPr>
          <p:nvPr/>
        </p:nvSpPr>
        <p:spPr>
          <a:xfrm>
            <a:off x="8324555" y="3893366"/>
            <a:ext cx="3312000" cy="2528208"/>
          </a:xfrm>
          <a:prstGeom prst="rect">
            <a:avLst/>
          </a:prstGeom>
        </p:spPr>
        <p:txBody>
          <a:bodyPr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200000"/>
              </a:lnSpc>
              <a:spcBef>
                <a:spcPts val="600"/>
              </a:spcBef>
              <a:spcAft>
                <a:spcPts val="600"/>
              </a:spcAft>
              <a:buNone/>
            </a:pPr>
            <a:r>
              <a:rPr lang="es-EC" sz="1800" dirty="0">
                <a:effectLst/>
                <a:latin typeface="Segoe UI" panose="020B0502040204020203" pitchFamily="34" charset="0"/>
                <a:ea typeface="Arial" panose="020B0604020202020204" pitchFamily="34" charset="0"/>
                <a:cs typeface="Segoe UI" panose="020B0502040204020203" pitchFamily="34" charset="0"/>
              </a:rPr>
              <a:t>Proponer estrategias enfocadas en el uso de recursos turísticos natrales y culturales para impulsar el </a:t>
            </a:r>
            <a:r>
              <a:rPr lang="es-EC" sz="1800" dirty="0">
                <a:latin typeface="Segoe UI" panose="020B0502040204020203" pitchFamily="34" charset="0"/>
                <a:ea typeface="Arial" panose="020B0604020202020204" pitchFamily="34" charset="0"/>
                <a:cs typeface="Segoe UI" panose="020B0502040204020203" pitchFamily="34" charset="0"/>
              </a:rPr>
              <a:t>turismo </a:t>
            </a:r>
            <a:r>
              <a:rPr lang="es-EC" sz="1800" dirty="0">
                <a:effectLst/>
                <a:latin typeface="Segoe UI" panose="020B0502040204020203" pitchFamily="34" charset="0"/>
                <a:ea typeface="Arial" panose="020B0604020202020204" pitchFamily="34" charset="0"/>
                <a:cs typeface="Segoe UI" panose="020B0502040204020203" pitchFamily="34" charset="0"/>
              </a:rPr>
              <a:t>de la parroquia de Nayón aportando a su desarrollo local</a:t>
            </a:r>
          </a:p>
        </p:txBody>
      </p:sp>
      <p:cxnSp>
        <p:nvCxnSpPr>
          <p:cNvPr id="9" name="Conector recto 8">
            <a:extLst>
              <a:ext uri="{FF2B5EF4-FFF2-40B4-BE49-F238E27FC236}">
                <a16:creationId xmlns:a16="http://schemas.microsoft.com/office/drawing/2014/main" id="{CB23AFA8-C592-446B-AE0F-7E5F4A6DC252}"/>
              </a:ext>
            </a:extLst>
          </p:cNvPr>
          <p:cNvCxnSpPr>
            <a:cxnSpLocks/>
          </p:cNvCxnSpPr>
          <p:nvPr/>
        </p:nvCxnSpPr>
        <p:spPr>
          <a:xfrm>
            <a:off x="4373699" y="4158366"/>
            <a:ext cx="3170" cy="1998207"/>
          </a:xfrm>
          <a:prstGeom prst="line">
            <a:avLst/>
          </a:prstGeom>
        </p:spPr>
        <p:style>
          <a:lnRef idx="3">
            <a:schemeClr val="dk1"/>
          </a:lnRef>
          <a:fillRef idx="0">
            <a:schemeClr val="dk1"/>
          </a:fillRef>
          <a:effectRef idx="2">
            <a:schemeClr val="dk1"/>
          </a:effectRef>
          <a:fontRef idx="minor">
            <a:schemeClr val="tx1"/>
          </a:fontRef>
        </p:style>
      </p:cxnSp>
      <p:sp>
        <p:nvSpPr>
          <p:cNvPr id="3" name="Rectángulo 2"/>
          <p:cNvSpPr/>
          <p:nvPr/>
        </p:nvSpPr>
        <p:spPr>
          <a:xfrm>
            <a:off x="4234113" y="2878676"/>
            <a:ext cx="3723776" cy="523220"/>
          </a:xfrm>
          <a:prstGeom prst="rect">
            <a:avLst/>
          </a:prstGeom>
        </p:spPr>
        <p:txBody>
          <a:bodyPr wrap="none">
            <a:spAutoFit/>
          </a:bodyPr>
          <a:lstStyle/>
          <a:p>
            <a:pPr algn="ctr"/>
            <a:r>
              <a:rPr lang="es-EC" sz="2800" b="1" dirty="0">
                <a:latin typeface="Segoe UI" panose="020B0502040204020203" pitchFamily="34" charset="0"/>
                <a:cs typeface="Segoe UI" panose="020B0502040204020203" pitchFamily="34" charset="0"/>
              </a:rPr>
              <a:t>Objetivos específicos</a:t>
            </a:r>
          </a:p>
        </p:txBody>
      </p:sp>
      <p:cxnSp>
        <p:nvCxnSpPr>
          <p:cNvPr id="24" name="Conector recto 23">
            <a:extLst>
              <a:ext uri="{FF2B5EF4-FFF2-40B4-BE49-F238E27FC236}">
                <a16:creationId xmlns:a16="http://schemas.microsoft.com/office/drawing/2014/main" id="{CB23AFA8-C592-446B-AE0F-7E5F4A6DC252}"/>
              </a:ext>
            </a:extLst>
          </p:cNvPr>
          <p:cNvCxnSpPr>
            <a:cxnSpLocks/>
          </p:cNvCxnSpPr>
          <p:nvPr/>
        </p:nvCxnSpPr>
        <p:spPr>
          <a:xfrm>
            <a:off x="8177768" y="4158365"/>
            <a:ext cx="3170" cy="1998207"/>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04290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434ED-4B40-49A8-B3A0-919921F0D669}"/>
              </a:ext>
            </a:extLst>
          </p:cNvPr>
          <p:cNvSpPr>
            <a:spLocks noGrp="1"/>
          </p:cNvSpPr>
          <p:nvPr>
            <p:ph type="title"/>
          </p:nvPr>
        </p:nvSpPr>
        <p:spPr>
          <a:xfrm>
            <a:off x="1380348" y="384313"/>
            <a:ext cx="9156032" cy="565317"/>
          </a:xfrm>
        </p:spPr>
        <p:txBody>
          <a:bodyPr>
            <a:normAutofit fontScale="90000"/>
          </a:bodyPr>
          <a:lstStyle/>
          <a:p>
            <a:r>
              <a:rPr lang="es-EC" b="1" dirty="0">
                <a:latin typeface="Segoe UI" panose="020B0502040204020203" pitchFamily="34" charset="0"/>
                <a:cs typeface="Segoe UI" panose="020B0502040204020203" pitchFamily="34" charset="0"/>
              </a:rPr>
              <a:t>Recomendaciones</a:t>
            </a:r>
          </a:p>
        </p:txBody>
      </p:sp>
      <p:graphicFrame>
        <p:nvGraphicFramePr>
          <p:cNvPr id="3" name="Diagrama 2">
            <a:extLst>
              <a:ext uri="{FF2B5EF4-FFF2-40B4-BE49-F238E27FC236}">
                <a16:creationId xmlns:a16="http://schemas.microsoft.com/office/drawing/2014/main" id="{796B3E19-E564-4718-953A-7C52C014102B}"/>
              </a:ext>
            </a:extLst>
          </p:cNvPr>
          <p:cNvGraphicFramePr/>
          <p:nvPr>
            <p:extLst>
              <p:ext uri="{D42A27DB-BD31-4B8C-83A1-F6EECF244321}">
                <p14:modId xmlns:p14="http://schemas.microsoft.com/office/powerpoint/2010/main" val="3599200235"/>
              </p:ext>
            </p:extLst>
          </p:nvPr>
        </p:nvGraphicFramePr>
        <p:xfrm>
          <a:off x="2031999" y="949630"/>
          <a:ext cx="9643166" cy="57559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id="{BBC08FCF-C839-40C3-B6B3-FB91FAEBBD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773" y="2000250"/>
            <a:ext cx="23431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075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434ED-4B40-49A8-B3A0-919921F0D669}"/>
              </a:ext>
            </a:extLst>
          </p:cNvPr>
          <p:cNvSpPr>
            <a:spLocks noGrp="1"/>
          </p:cNvSpPr>
          <p:nvPr>
            <p:ph type="title"/>
          </p:nvPr>
        </p:nvSpPr>
        <p:spPr>
          <a:xfrm>
            <a:off x="1380348" y="384313"/>
            <a:ext cx="9156032" cy="565317"/>
          </a:xfrm>
        </p:spPr>
        <p:txBody>
          <a:bodyPr>
            <a:normAutofit fontScale="90000"/>
          </a:bodyPr>
          <a:lstStyle/>
          <a:p>
            <a:r>
              <a:rPr lang="es-EC" b="1" dirty="0">
                <a:latin typeface="Segoe UI" panose="020B0502040204020203" pitchFamily="34" charset="0"/>
                <a:cs typeface="Segoe UI" panose="020B0502040204020203" pitchFamily="34" charset="0"/>
              </a:rPr>
              <a:t>Recomendaciones</a:t>
            </a:r>
          </a:p>
        </p:txBody>
      </p:sp>
      <p:graphicFrame>
        <p:nvGraphicFramePr>
          <p:cNvPr id="3" name="Diagrama 2">
            <a:extLst>
              <a:ext uri="{FF2B5EF4-FFF2-40B4-BE49-F238E27FC236}">
                <a16:creationId xmlns:a16="http://schemas.microsoft.com/office/drawing/2014/main" id="{796B3E19-E564-4718-953A-7C52C014102B}"/>
              </a:ext>
            </a:extLst>
          </p:cNvPr>
          <p:cNvGraphicFramePr/>
          <p:nvPr>
            <p:extLst>
              <p:ext uri="{D42A27DB-BD31-4B8C-83A1-F6EECF244321}">
                <p14:modId xmlns:p14="http://schemas.microsoft.com/office/powerpoint/2010/main" val="3761120110"/>
              </p:ext>
            </p:extLst>
          </p:nvPr>
        </p:nvGraphicFramePr>
        <p:xfrm>
          <a:off x="2031999" y="949630"/>
          <a:ext cx="892754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id="{BBC08FCF-C839-40C3-B6B3-FB91FAEBBD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773" y="2000250"/>
            <a:ext cx="23431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554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a:lstStyle/>
          <a:p>
            <a:r>
              <a:rPr lang="es-EC" dirty="0"/>
              <a:t>GRACIAS</a:t>
            </a:r>
          </a:p>
        </p:txBody>
      </p:sp>
    </p:spTree>
    <p:extLst>
      <p:ext uri="{BB962C8B-B14F-4D97-AF65-F5344CB8AC3E}">
        <p14:creationId xmlns:p14="http://schemas.microsoft.com/office/powerpoint/2010/main" val="2689393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0"/>
          <p:cNvSpPr txBox="1">
            <a:spLocks noGrp="1"/>
          </p:cNvSpPr>
          <p:nvPr>
            <p:ph type="title"/>
          </p:nvPr>
        </p:nvSpPr>
        <p:spPr>
          <a:xfrm>
            <a:off x="1850800" y="1599433"/>
            <a:ext cx="8490400" cy="3372400"/>
          </a:xfrm>
          <a:prstGeom prst="rect">
            <a:avLst/>
          </a:prstGeom>
        </p:spPr>
        <p:txBody>
          <a:bodyPr spcFirstLastPara="1" vert="horz" wrap="square" lIns="121900" tIns="121900" rIns="121900" bIns="121900" rtlCol="0" anchor="ctr" anchorCtr="0">
            <a:noAutofit/>
          </a:bodyPr>
          <a:lstStyle/>
          <a:p>
            <a:r>
              <a:rPr lang="es-EC" dirty="0">
                <a:latin typeface="Segoe UI" panose="020B0502040204020203" pitchFamily="34" charset="0"/>
                <a:cs typeface="Segoe UI" panose="020B0502040204020203" pitchFamily="34" charset="0"/>
              </a:rPr>
              <a:t>C</a:t>
            </a:r>
            <a:r>
              <a:rPr lang="en" dirty="0">
                <a:latin typeface="Segoe UI" panose="020B0502040204020203" pitchFamily="34" charset="0"/>
                <a:cs typeface="Segoe UI" panose="020B0502040204020203" pitchFamily="34" charset="0"/>
              </a:rPr>
              <a:t>apitulo 1 </a:t>
            </a:r>
            <a:endParaRPr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19912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1C7976-2C93-476E-955E-AF41C958B226}"/>
              </a:ext>
            </a:extLst>
          </p:cNvPr>
          <p:cNvSpPr>
            <a:spLocks noGrp="1"/>
          </p:cNvSpPr>
          <p:nvPr>
            <p:ph type="title"/>
          </p:nvPr>
        </p:nvSpPr>
        <p:spPr>
          <a:xfrm>
            <a:off x="913773" y="241914"/>
            <a:ext cx="10364451" cy="706700"/>
          </a:xfrm>
        </p:spPr>
        <p:txBody>
          <a:bodyPr/>
          <a:lstStyle/>
          <a:p>
            <a:r>
              <a:rPr lang="es-EC" b="1" dirty="0"/>
              <a:t>Teorías de soporte </a:t>
            </a:r>
          </a:p>
        </p:txBody>
      </p:sp>
      <p:sp>
        <p:nvSpPr>
          <p:cNvPr id="3" name="Marcador de contenido 2">
            <a:extLst>
              <a:ext uri="{FF2B5EF4-FFF2-40B4-BE49-F238E27FC236}">
                <a16:creationId xmlns:a16="http://schemas.microsoft.com/office/drawing/2014/main" id="{833A740A-F212-426C-8567-7A18AA84223A}"/>
              </a:ext>
            </a:extLst>
          </p:cNvPr>
          <p:cNvSpPr>
            <a:spLocks noGrp="1"/>
          </p:cNvSpPr>
          <p:nvPr>
            <p:ph idx="1"/>
          </p:nvPr>
        </p:nvSpPr>
        <p:spPr>
          <a:xfrm>
            <a:off x="635129" y="998819"/>
            <a:ext cx="4718399" cy="800177"/>
          </a:xfrm>
        </p:spPr>
        <p:txBody>
          <a:bodyPr>
            <a:normAutofit fontScale="92500"/>
          </a:bodyPr>
          <a:lstStyle/>
          <a:p>
            <a:r>
              <a:rPr lang="es-EC" sz="2400" b="1" dirty="0">
                <a:latin typeface="Segoe UI" panose="020B0502040204020203" pitchFamily="34" charset="0"/>
                <a:cs typeface="Segoe UI" panose="020B0502040204020203" pitchFamily="34" charset="0"/>
              </a:rPr>
              <a:t>Teoría de Desarrollo Local</a:t>
            </a:r>
          </a:p>
        </p:txBody>
      </p:sp>
      <p:sp>
        <p:nvSpPr>
          <p:cNvPr id="4" name="Marcador de contenido 2">
            <a:extLst>
              <a:ext uri="{FF2B5EF4-FFF2-40B4-BE49-F238E27FC236}">
                <a16:creationId xmlns:a16="http://schemas.microsoft.com/office/drawing/2014/main" id="{25B73165-8AD5-46C0-9546-727D5AE7EE61}"/>
              </a:ext>
            </a:extLst>
          </p:cNvPr>
          <p:cNvSpPr txBox="1">
            <a:spLocks/>
          </p:cNvSpPr>
          <p:nvPr/>
        </p:nvSpPr>
        <p:spPr>
          <a:xfrm>
            <a:off x="7284895" y="998819"/>
            <a:ext cx="4413599" cy="58814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s-EC" sz="2400" b="1" dirty="0">
                <a:latin typeface="Segoe UI" panose="020B0502040204020203" pitchFamily="34" charset="0"/>
                <a:cs typeface="Segoe UI" panose="020B0502040204020203" pitchFamily="34" charset="0"/>
              </a:rPr>
              <a:t>Teoría General de Sistemas </a:t>
            </a:r>
          </a:p>
        </p:txBody>
      </p:sp>
      <p:sp>
        <p:nvSpPr>
          <p:cNvPr id="9" name="object 8"/>
          <p:cNvSpPr/>
          <p:nvPr/>
        </p:nvSpPr>
        <p:spPr>
          <a:xfrm>
            <a:off x="2024379" y="4288615"/>
            <a:ext cx="1314676" cy="475240"/>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lstStyle/>
          <a:p>
            <a:pPr algn="ctr"/>
            <a:r>
              <a:rPr lang="es-EC" sz="2000" dirty="0">
                <a:latin typeface="Segoe UI" panose="020B0502040204020203" pitchFamily="34" charset="0"/>
                <a:cs typeface="Segoe UI" panose="020B0502040204020203" pitchFamily="34" charset="0"/>
              </a:rPr>
              <a:t>Social </a:t>
            </a:r>
            <a:endParaRPr sz="2000" dirty="0">
              <a:latin typeface="Segoe UI" panose="020B0502040204020203" pitchFamily="34" charset="0"/>
              <a:cs typeface="Segoe UI" panose="020B0502040204020203" pitchFamily="34" charset="0"/>
            </a:endParaRPr>
          </a:p>
        </p:txBody>
      </p:sp>
      <p:sp>
        <p:nvSpPr>
          <p:cNvPr id="11" name="object 10"/>
          <p:cNvSpPr/>
          <p:nvPr/>
        </p:nvSpPr>
        <p:spPr>
          <a:xfrm>
            <a:off x="3510986" y="4729479"/>
            <a:ext cx="586612" cy="815721"/>
          </a:xfrm>
          <a:prstGeom prst="rect">
            <a:avLst/>
          </a:prstGeom>
          <a:blipFill>
            <a:blip r:embed="rId2" cstate="print"/>
            <a:stretch>
              <a:fillRect/>
            </a:stretch>
          </a:blipFill>
        </p:spPr>
        <p:txBody>
          <a:bodyPr wrap="square" lIns="0" tIns="0" rIns="0" bIns="0" rtlCol="0"/>
          <a:lstStyle/>
          <a:p>
            <a:endParaRPr sz="2000">
              <a:latin typeface="Segoe UI" panose="020B0502040204020203" pitchFamily="34" charset="0"/>
              <a:cs typeface="Segoe UI" panose="020B0502040204020203" pitchFamily="34" charset="0"/>
            </a:endParaRPr>
          </a:p>
        </p:txBody>
      </p:sp>
      <p:sp>
        <p:nvSpPr>
          <p:cNvPr id="12" name="object 11"/>
          <p:cNvSpPr/>
          <p:nvPr/>
        </p:nvSpPr>
        <p:spPr>
          <a:xfrm>
            <a:off x="3280852" y="5736095"/>
            <a:ext cx="1813814" cy="475240"/>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lstStyle/>
          <a:p>
            <a:pPr algn="ctr"/>
            <a:r>
              <a:rPr lang="es-EC" sz="2000" dirty="0">
                <a:latin typeface="Segoe UI" panose="020B0502040204020203" pitchFamily="34" charset="0"/>
                <a:cs typeface="Segoe UI" panose="020B0502040204020203" pitchFamily="34" charset="0"/>
              </a:rPr>
              <a:t>Económico</a:t>
            </a:r>
            <a:endParaRPr sz="2000" dirty="0">
              <a:latin typeface="Segoe UI" panose="020B0502040204020203" pitchFamily="34" charset="0"/>
              <a:cs typeface="Segoe UI" panose="020B0502040204020203" pitchFamily="34" charset="0"/>
            </a:endParaRPr>
          </a:p>
        </p:txBody>
      </p:sp>
      <p:sp>
        <p:nvSpPr>
          <p:cNvPr id="14" name="object 13"/>
          <p:cNvSpPr/>
          <p:nvPr/>
        </p:nvSpPr>
        <p:spPr>
          <a:xfrm>
            <a:off x="2480482" y="5854593"/>
            <a:ext cx="599407" cy="317500"/>
          </a:xfrm>
          <a:prstGeom prst="rect">
            <a:avLst/>
          </a:prstGeom>
          <a:blipFill>
            <a:blip r:embed="rId3" cstate="print"/>
            <a:stretch>
              <a:fillRect/>
            </a:stretch>
          </a:blipFill>
        </p:spPr>
        <p:txBody>
          <a:bodyPr wrap="square" lIns="0" tIns="0" rIns="0" bIns="0" rtlCol="0"/>
          <a:lstStyle/>
          <a:p>
            <a:endParaRPr sz="2000">
              <a:latin typeface="Segoe UI" panose="020B0502040204020203" pitchFamily="34" charset="0"/>
              <a:cs typeface="Segoe UI" panose="020B0502040204020203" pitchFamily="34" charset="0"/>
            </a:endParaRPr>
          </a:p>
        </p:txBody>
      </p:sp>
      <p:sp>
        <p:nvSpPr>
          <p:cNvPr id="15" name="object 14"/>
          <p:cNvSpPr/>
          <p:nvPr/>
        </p:nvSpPr>
        <p:spPr>
          <a:xfrm>
            <a:off x="555053" y="5784854"/>
            <a:ext cx="1816353" cy="475240"/>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lstStyle/>
          <a:p>
            <a:pPr algn="ctr"/>
            <a:r>
              <a:rPr lang="es-EC" sz="2000" dirty="0">
                <a:latin typeface="Segoe UI" panose="020B0502040204020203" pitchFamily="34" charset="0"/>
                <a:cs typeface="Segoe UI" panose="020B0502040204020203" pitchFamily="34" charset="0"/>
              </a:rPr>
              <a:t>Político</a:t>
            </a:r>
            <a:endParaRPr sz="2000" dirty="0">
              <a:latin typeface="Segoe UI" panose="020B0502040204020203" pitchFamily="34" charset="0"/>
              <a:cs typeface="Segoe UI" panose="020B0502040204020203" pitchFamily="34" charset="0"/>
            </a:endParaRPr>
          </a:p>
        </p:txBody>
      </p:sp>
      <p:sp>
        <p:nvSpPr>
          <p:cNvPr id="17" name="object 16"/>
          <p:cNvSpPr/>
          <p:nvPr/>
        </p:nvSpPr>
        <p:spPr>
          <a:xfrm>
            <a:off x="1202948" y="4697095"/>
            <a:ext cx="586613" cy="815721"/>
          </a:xfrm>
          <a:prstGeom prst="rect">
            <a:avLst/>
          </a:prstGeom>
          <a:blipFill>
            <a:blip r:embed="rId4" cstate="print"/>
            <a:stretch>
              <a:fillRect/>
            </a:stretch>
          </a:blipFill>
        </p:spPr>
        <p:txBody>
          <a:bodyPr wrap="square" lIns="0" tIns="0" rIns="0" bIns="0" rtlCol="0"/>
          <a:lstStyle/>
          <a:p>
            <a:endParaRPr sz="2000">
              <a:latin typeface="Segoe UI" panose="020B0502040204020203" pitchFamily="34" charset="0"/>
              <a:cs typeface="Segoe UI" panose="020B0502040204020203" pitchFamily="34" charset="0"/>
            </a:endParaRPr>
          </a:p>
        </p:txBody>
      </p:sp>
      <p:sp>
        <p:nvSpPr>
          <p:cNvPr id="43" name="Google Shape;11368;p65"/>
          <p:cNvSpPr/>
          <p:nvPr/>
        </p:nvSpPr>
        <p:spPr>
          <a:xfrm>
            <a:off x="384556" y="4077162"/>
            <a:ext cx="571472" cy="707428"/>
          </a:xfrm>
          <a:custGeom>
            <a:avLst/>
            <a:gdLst/>
            <a:ahLst/>
            <a:cxnLst/>
            <a:rect l="l" t="t" r="r" b="b"/>
            <a:pathLst>
              <a:path w="3942" h="6014" extrusionOk="0">
                <a:moveTo>
                  <a:pt x="1280" y="1498"/>
                </a:moveTo>
                <a:cubicBezTo>
                  <a:pt x="1355" y="1498"/>
                  <a:pt x="1429" y="1543"/>
                  <a:pt x="1429" y="1632"/>
                </a:cubicBezTo>
                <a:lnTo>
                  <a:pt x="1429" y="1763"/>
                </a:lnTo>
                <a:lnTo>
                  <a:pt x="1262" y="1763"/>
                </a:lnTo>
                <a:cubicBezTo>
                  <a:pt x="1191" y="1763"/>
                  <a:pt x="1131" y="1704"/>
                  <a:pt x="1131" y="1632"/>
                </a:cubicBezTo>
                <a:cubicBezTo>
                  <a:pt x="1131" y="1543"/>
                  <a:pt x="1206" y="1498"/>
                  <a:pt x="1280" y="1498"/>
                </a:cubicBezTo>
                <a:close/>
                <a:moveTo>
                  <a:pt x="2483" y="1498"/>
                </a:moveTo>
                <a:cubicBezTo>
                  <a:pt x="2557" y="1498"/>
                  <a:pt x="2632" y="1543"/>
                  <a:pt x="2632" y="1632"/>
                </a:cubicBezTo>
                <a:cubicBezTo>
                  <a:pt x="2632" y="1704"/>
                  <a:pt x="2572" y="1763"/>
                  <a:pt x="2501" y="1763"/>
                </a:cubicBezTo>
                <a:lnTo>
                  <a:pt x="2334" y="1763"/>
                </a:lnTo>
                <a:lnTo>
                  <a:pt x="2334" y="1632"/>
                </a:lnTo>
                <a:cubicBezTo>
                  <a:pt x="2334" y="1543"/>
                  <a:pt x="2408" y="1498"/>
                  <a:pt x="2483" y="1498"/>
                </a:cubicBezTo>
                <a:close/>
                <a:moveTo>
                  <a:pt x="1989" y="2085"/>
                </a:moveTo>
                <a:lnTo>
                  <a:pt x="1989" y="3776"/>
                </a:lnTo>
                <a:lnTo>
                  <a:pt x="1739" y="3776"/>
                </a:lnTo>
                <a:lnTo>
                  <a:pt x="1739" y="2085"/>
                </a:lnTo>
                <a:close/>
                <a:moveTo>
                  <a:pt x="2524" y="4097"/>
                </a:moveTo>
                <a:lnTo>
                  <a:pt x="2524" y="4430"/>
                </a:lnTo>
                <a:lnTo>
                  <a:pt x="1215" y="4430"/>
                </a:lnTo>
                <a:lnTo>
                  <a:pt x="1215" y="4097"/>
                </a:lnTo>
                <a:close/>
                <a:moveTo>
                  <a:pt x="2512" y="4752"/>
                </a:moveTo>
                <a:lnTo>
                  <a:pt x="2512" y="4942"/>
                </a:lnTo>
                <a:lnTo>
                  <a:pt x="2524" y="4942"/>
                </a:lnTo>
                <a:cubicBezTo>
                  <a:pt x="2524" y="5026"/>
                  <a:pt x="2465" y="5085"/>
                  <a:pt x="2393" y="5085"/>
                </a:cubicBezTo>
                <a:lnTo>
                  <a:pt x="1334" y="5085"/>
                </a:lnTo>
                <a:cubicBezTo>
                  <a:pt x="1262" y="5085"/>
                  <a:pt x="1203" y="5026"/>
                  <a:pt x="1203" y="4942"/>
                </a:cubicBezTo>
                <a:lnTo>
                  <a:pt x="1203" y="4752"/>
                </a:lnTo>
                <a:close/>
                <a:moveTo>
                  <a:pt x="2227" y="5395"/>
                </a:moveTo>
                <a:cubicBezTo>
                  <a:pt x="2203" y="5561"/>
                  <a:pt x="2048" y="5681"/>
                  <a:pt x="1870" y="5681"/>
                </a:cubicBezTo>
                <a:cubicBezTo>
                  <a:pt x="1691" y="5681"/>
                  <a:pt x="1548" y="5561"/>
                  <a:pt x="1500" y="5395"/>
                </a:cubicBezTo>
                <a:close/>
                <a:moveTo>
                  <a:pt x="1874" y="1"/>
                </a:moveTo>
                <a:cubicBezTo>
                  <a:pt x="834" y="1"/>
                  <a:pt x="0" y="837"/>
                  <a:pt x="0" y="1882"/>
                </a:cubicBezTo>
                <a:cubicBezTo>
                  <a:pt x="0" y="2406"/>
                  <a:pt x="215" y="2906"/>
                  <a:pt x="607" y="3264"/>
                </a:cubicBezTo>
                <a:cubicBezTo>
                  <a:pt x="786" y="3418"/>
                  <a:pt x="869" y="3656"/>
                  <a:pt x="869" y="3895"/>
                </a:cubicBezTo>
                <a:lnTo>
                  <a:pt x="869" y="4942"/>
                </a:lnTo>
                <a:cubicBezTo>
                  <a:pt x="869" y="5145"/>
                  <a:pt x="988" y="5300"/>
                  <a:pt x="1155" y="5359"/>
                </a:cubicBezTo>
                <a:cubicBezTo>
                  <a:pt x="1191" y="5716"/>
                  <a:pt x="1489" y="6014"/>
                  <a:pt x="1858" y="6014"/>
                </a:cubicBezTo>
                <a:cubicBezTo>
                  <a:pt x="2227" y="6014"/>
                  <a:pt x="2524" y="5740"/>
                  <a:pt x="2560" y="5359"/>
                </a:cubicBezTo>
                <a:cubicBezTo>
                  <a:pt x="2715" y="5288"/>
                  <a:pt x="2834" y="5121"/>
                  <a:pt x="2834" y="4942"/>
                </a:cubicBezTo>
                <a:lnTo>
                  <a:pt x="2834" y="3871"/>
                </a:lnTo>
                <a:cubicBezTo>
                  <a:pt x="2834" y="3811"/>
                  <a:pt x="2834" y="3752"/>
                  <a:pt x="2858" y="3692"/>
                </a:cubicBezTo>
                <a:cubicBezTo>
                  <a:pt x="2870" y="3609"/>
                  <a:pt x="2822" y="3514"/>
                  <a:pt x="2727" y="3502"/>
                </a:cubicBezTo>
                <a:cubicBezTo>
                  <a:pt x="2718" y="3500"/>
                  <a:pt x="2710" y="3500"/>
                  <a:pt x="2701" y="3500"/>
                </a:cubicBezTo>
                <a:cubicBezTo>
                  <a:pt x="2627" y="3500"/>
                  <a:pt x="2558" y="3546"/>
                  <a:pt x="2536" y="3621"/>
                </a:cubicBezTo>
                <a:cubicBezTo>
                  <a:pt x="2524" y="3668"/>
                  <a:pt x="2524" y="3728"/>
                  <a:pt x="2512" y="3776"/>
                </a:cubicBezTo>
                <a:lnTo>
                  <a:pt x="2298" y="3776"/>
                </a:lnTo>
                <a:lnTo>
                  <a:pt x="2298" y="2085"/>
                </a:lnTo>
                <a:lnTo>
                  <a:pt x="2465" y="2085"/>
                </a:lnTo>
                <a:cubicBezTo>
                  <a:pt x="2715" y="2085"/>
                  <a:pt x="2929" y="1882"/>
                  <a:pt x="2929" y="1632"/>
                </a:cubicBezTo>
                <a:cubicBezTo>
                  <a:pt x="2929" y="1370"/>
                  <a:pt x="2715" y="1168"/>
                  <a:pt x="2465" y="1168"/>
                </a:cubicBezTo>
                <a:lnTo>
                  <a:pt x="2441" y="1168"/>
                </a:lnTo>
                <a:cubicBezTo>
                  <a:pt x="2179" y="1168"/>
                  <a:pt x="1977" y="1370"/>
                  <a:pt x="1977" y="1632"/>
                </a:cubicBezTo>
                <a:lnTo>
                  <a:pt x="1977" y="1763"/>
                </a:lnTo>
                <a:lnTo>
                  <a:pt x="1727" y="1763"/>
                </a:lnTo>
                <a:lnTo>
                  <a:pt x="1727" y="1632"/>
                </a:lnTo>
                <a:cubicBezTo>
                  <a:pt x="1727" y="1370"/>
                  <a:pt x="1512" y="1168"/>
                  <a:pt x="1262" y="1168"/>
                </a:cubicBezTo>
                <a:lnTo>
                  <a:pt x="1227" y="1168"/>
                </a:lnTo>
                <a:cubicBezTo>
                  <a:pt x="977" y="1168"/>
                  <a:pt x="774" y="1370"/>
                  <a:pt x="774" y="1632"/>
                </a:cubicBezTo>
                <a:cubicBezTo>
                  <a:pt x="774" y="1882"/>
                  <a:pt x="977" y="2085"/>
                  <a:pt x="1227" y="2085"/>
                </a:cubicBezTo>
                <a:lnTo>
                  <a:pt x="1393" y="2085"/>
                </a:lnTo>
                <a:lnTo>
                  <a:pt x="1393" y="3776"/>
                </a:lnTo>
                <a:lnTo>
                  <a:pt x="1191" y="3776"/>
                </a:lnTo>
                <a:cubicBezTo>
                  <a:pt x="1155" y="3478"/>
                  <a:pt x="1024" y="3204"/>
                  <a:pt x="810" y="3014"/>
                </a:cubicBezTo>
                <a:cubicBezTo>
                  <a:pt x="488" y="2716"/>
                  <a:pt x="310" y="2299"/>
                  <a:pt x="310" y="1871"/>
                </a:cubicBezTo>
                <a:cubicBezTo>
                  <a:pt x="310" y="1013"/>
                  <a:pt x="988" y="323"/>
                  <a:pt x="1858" y="323"/>
                </a:cubicBezTo>
                <a:lnTo>
                  <a:pt x="1905" y="323"/>
                </a:lnTo>
                <a:cubicBezTo>
                  <a:pt x="2715" y="335"/>
                  <a:pt x="3394" y="1013"/>
                  <a:pt x="3405" y="1835"/>
                </a:cubicBezTo>
                <a:lnTo>
                  <a:pt x="3405" y="1847"/>
                </a:lnTo>
                <a:cubicBezTo>
                  <a:pt x="3405" y="2287"/>
                  <a:pt x="3239" y="2668"/>
                  <a:pt x="2929" y="2966"/>
                </a:cubicBezTo>
                <a:cubicBezTo>
                  <a:pt x="2870" y="3025"/>
                  <a:pt x="2858" y="3133"/>
                  <a:pt x="2929" y="3204"/>
                </a:cubicBezTo>
                <a:cubicBezTo>
                  <a:pt x="2965" y="3240"/>
                  <a:pt x="3007" y="3258"/>
                  <a:pt x="3048" y="3258"/>
                </a:cubicBezTo>
                <a:cubicBezTo>
                  <a:pt x="3090" y="3258"/>
                  <a:pt x="3132" y="3240"/>
                  <a:pt x="3167" y="3204"/>
                </a:cubicBezTo>
                <a:cubicBezTo>
                  <a:pt x="3906" y="2502"/>
                  <a:pt x="3941" y="1299"/>
                  <a:pt x="3191" y="561"/>
                </a:cubicBezTo>
                <a:cubicBezTo>
                  <a:pt x="2858" y="216"/>
                  <a:pt x="2393" y="1"/>
                  <a:pt x="1917" y="1"/>
                </a:cubicBezTo>
                <a:cubicBezTo>
                  <a:pt x="1903" y="1"/>
                  <a:pt x="1888" y="1"/>
                  <a:pt x="18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egoe UI" panose="020B0502040204020203" pitchFamily="34" charset="0"/>
              <a:cs typeface="Segoe UI" panose="020B0502040204020203" pitchFamily="34" charset="0"/>
            </a:endParaRPr>
          </a:p>
        </p:txBody>
      </p:sp>
      <p:sp>
        <p:nvSpPr>
          <p:cNvPr id="44" name="CuadroTexto 43"/>
          <p:cNvSpPr txBox="1"/>
          <p:nvPr/>
        </p:nvSpPr>
        <p:spPr>
          <a:xfrm>
            <a:off x="1306391" y="1763917"/>
            <a:ext cx="2995083" cy="1200329"/>
          </a:xfrm>
          <a:prstGeom prst="rect">
            <a:avLst/>
          </a:prstGeom>
          <a:noFill/>
        </p:spPr>
        <p:txBody>
          <a:bodyPr wrap="square" rtlCol="0">
            <a:spAutoFit/>
          </a:bodyPr>
          <a:lstStyle/>
          <a:p>
            <a:r>
              <a:rPr lang="es-EC" dirty="0">
                <a:latin typeface="Segoe UI" panose="020B0502040204020203" pitchFamily="34" charset="0"/>
                <a:cs typeface="Segoe UI" panose="020B0502040204020203" pitchFamily="34" charset="0"/>
              </a:rPr>
              <a:t>Desarrollar estrategias que ayuden al crecimiento económico local tomando en cuenta: </a:t>
            </a:r>
          </a:p>
        </p:txBody>
      </p:sp>
      <p:grpSp>
        <p:nvGrpSpPr>
          <p:cNvPr id="48" name="Google Shape;9098;p61"/>
          <p:cNvGrpSpPr/>
          <p:nvPr/>
        </p:nvGrpSpPr>
        <p:grpSpPr>
          <a:xfrm>
            <a:off x="400069" y="2077137"/>
            <a:ext cx="612732" cy="621687"/>
            <a:chOff x="1421638" y="4125629"/>
            <a:chExt cx="374709" cy="374010"/>
          </a:xfrm>
        </p:grpSpPr>
        <p:sp>
          <p:nvSpPr>
            <p:cNvPr id="49" name="Google Shape;9099;p61"/>
            <p:cNvSpPr/>
            <p:nvPr/>
          </p:nvSpPr>
          <p:spPr>
            <a:xfrm>
              <a:off x="1421638" y="4265954"/>
              <a:ext cx="374709" cy="233685"/>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egoe UI" panose="020B0502040204020203" pitchFamily="34" charset="0"/>
                <a:cs typeface="Segoe UI" panose="020B0502040204020203" pitchFamily="34" charset="0"/>
              </a:endParaRPr>
            </a:p>
          </p:txBody>
        </p:sp>
        <p:sp>
          <p:nvSpPr>
            <p:cNvPr id="50" name="Google Shape;9100;p61"/>
            <p:cNvSpPr/>
            <p:nvPr/>
          </p:nvSpPr>
          <p:spPr>
            <a:xfrm>
              <a:off x="1428052" y="4125629"/>
              <a:ext cx="356958" cy="215585"/>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egoe UI" panose="020B0502040204020203" pitchFamily="34" charset="0"/>
                <a:cs typeface="Segoe UI" panose="020B0502040204020203" pitchFamily="34" charset="0"/>
              </a:endParaRPr>
            </a:p>
          </p:txBody>
        </p:sp>
      </p:grpSp>
      <p:sp>
        <p:nvSpPr>
          <p:cNvPr id="51" name="Rectángulo 50"/>
          <p:cNvSpPr/>
          <p:nvPr/>
        </p:nvSpPr>
        <p:spPr>
          <a:xfrm>
            <a:off x="2057371" y="3024199"/>
            <a:ext cx="1283941" cy="1015663"/>
          </a:xfrm>
          <a:prstGeom prst="rect">
            <a:avLst/>
          </a:prstGeom>
        </p:spPr>
        <p:txBody>
          <a:bodyPr wrap="none">
            <a:spAutoFit/>
          </a:bodyPr>
          <a:lstStyle/>
          <a:p>
            <a:r>
              <a:rPr lang="es-EC" sz="2000" dirty="0">
                <a:latin typeface="Segoe UI" panose="020B0502040204020203" pitchFamily="34" charset="0"/>
                <a:ea typeface="Arial" panose="020B0604020202020204" pitchFamily="34" charset="0"/>
                <a:cs typeface="Segoe UI" panose="020B0502040204020203" pitchFamily="34" charset="0"/>
              </a:rPr>
              <a:t>Ambiente</a:t>
            </a:r>
          </a:p>
          <a:p>
            <a:r>
              <a:rPr lang="es-EC" sz="2000" dirty="0">
                <a:latin typeface="Segoe UI" panose="020B0502040204020203" pitchFamily="34" charset="0"/>
                <a:ea typeface="Arial" panose="020B0604020202020204" pitchFamily="34" charset="0"/>
                <a:cs typeface="Segoe UI" panose="020B0502040204020203" pitchFamily="34" charset="0"/>
              </a:rPr>
              <a:t>Equidad </a:t>
            </a:r>
          </a:p>
          <a:p>
            <a:r>
              <a:rPr lang="es-EC" sz="2000" dirty="0">
                <a:latin typeface="Segoe UI" panose="020B0502040204020203" pitchFamily="34" charset="0"/>
                <a:ea typeface="Arial" panose="020B0604020202020204" pitchFamily="34" charset="0"/>
                <a:cs typeface="Segoe UI" panose="020B0502040204020203" pitchFamily="34" charset="0"/>
              </a:rPr>
              <a:t>Bienestar</a:t>
            </a:r>
            <a:endParaRPr lang="es-EC" sz="2000" dirty="0">
              <a:latin typeface="Segoe UI" panose="020B0502040204020203" pitchFamily="34" charset="0"/>
              <a:cs typeface="Segoe UI" panose="020B0502040204020203" pitchFamily="34" charset="0"/>
            </a:endParaRPr>
          </a:p>
        </p:txBody>
      </p:sp>
      <p:grpSp>
        <p:nvGrpSpPr>
          <p:cNvPr id="52" name="Google Shape;8872;p61"/>
          <p:cNvGrpSpPr/>
          <p:nvPr/>
        </p:nvGrpSpPr>
        <p:grpSpPr>
          <a:xfrm>
            <a:off x="10920912" y="5388680"/>
            <a:ext cx="714624" cy="632634"/>
            <a:chOff x="2497275" y="2744159"/>
            <a:chExt cx="370930" cy="370549"/>
          </a:xfrm>
        </p:grpSpPr>
        <p:sp>
          <p:nvSpPr>
            <p:cNvPr id="53" name="Google Shape;8873;p61"/>
            <p:cNvSpPr/>
            <p:nvPr/>
          </p:nvSpPr>
          <p:spPr>
            <a:xfrm>
              <a:off x="2497275" y="2744159"/>
              <a:ext cx="284366" cy="284747"/>
            </a:xfrm>
            <a:custGeom>
              <a:avLst/>
              <a:gdLst/>
              <a:ahLst/>
              <a:cxnLst/>
              <a:rect l="l" t="t" r="r" b="b"/>
              <a:pathLst>
                <a:path w="8955" h="8967" extrusionOk="0">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54" name="Google Shape;8874;p61"/>
            <p:cNvSpPr/>
            <p:nvPr/>
          </p:nvSpPr>
          <p:spPr>
            <a:xfrm>
              <a:off x="2592191" y="2821673"/>
              <a:ext cx="113461" cy="98345"/>
            </a:xfrm>
            <a:custGeom>
              <a:avLst/>
              <a:gdLst/>
              <a:ahLst/>
              <a:cxnLst/>
              <a:rect l="l" t="t" r="r" b="b"/>
              <a:pathLst>
                <a:path w="3573" h="3097" extrusionOk="0">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55" name="Google Shape;8875;p61"/>
            <p:cNvSpPr/>
            <p:nvPr/>
          </p:nvSpPr>
          <p:spPr>
            <a:xfrm>
              <a:off x="2574408" y="2862129"/>
              <a:ext cx="106665" cy="90756"/>
            </a:xfrm>
            <a:custGeom>
              <a:avLst/>
              <a:gdLst/>
              <a:ahLst/>
              <a:cxnLst/>
              <a:rect l="l" t="t" r="r" b="b"/>
              <a:pathLst>
                <a:path w="3359" h="2858" extrusionOk="0">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56" name="Google Shape;8876;p61"/>
            <p:cNvSpPr/>
            <p:nvPr/>
          </p:nvSpPr>
          <p:spPr>
            <a:xfrm>
              <a:off x="2676881" y="2923385"/>
              <a:ext cx="191324" cy="191324"/>
            </a:xfrm>
            <a:custGeom>
              <a:avLst/>
              <a:gdLst/>
              <a:ahLst/>
              <a:cxnLst/>
              <a:rect l="l" t="t" r="r" b="b"/>
              <a:pathLst>
                <a:path w="6025" h="6025" extrusionOk="0">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57" name="Google Shape;8877;p61"/>
            <p:cNvSpPr/>
            <p:nvPr/>
          </p:nvSpPr>
          <p:spPr>
            <a:xfrm>
              <a:off x="2738867" y="2986895"/>
              <a:ext cx="65066" cy="65066"/>
            </a:xfrm>
            <a:custGeom>
              <a:avLst/>
              <a:gdLst/>
              <a:ahLst/>
              <a:cxnLst/>
              <a:rect l="l" t="t" r="r" b="b"/>
              <a:pathLst>
                <a:path w="2049" h="2049" extrusionOk="0">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58" name="Google Shape;8878;p61"/>
            <p:cNvSpPr/>
            <p:nvPr/>
          </p:nvSpPr>
          <p:spPr>
            <a:xfrm>
              <a:off x="2604670" y="2851904"/>
              <a:ext cx="70718" cy="71131"/>
            </a:xfrm>
            <a:custGeom>
              <a:avLst/>
              <a:gdLst/>
              <a:ahLst/>
              <a:cxnLst/>
              <a:rect l="l" t="t" r="r" b="b"/>
              <a:pathLst>
                <a:path w="2227" h="2240" extrusionOk="0">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grpSp>
      <p:grpSp>
        <p:nvGrpSpPr>
          <p:cNvPr id="59" name="Google Shape;9035;p61"/>
          <p:cNvGrpSpPr/>
          <p:nvPr/>
        </p:nvGrpSpPr>
        <p:grpSpPr>
          <a:xfrm>
            <a:off x="1803562" y="3636950"/>
            <a:ext cx="221732" cy="229314"/>
            <a:chOff x="5216456" y="3725484"/>
            <a:chExt cx="356196" cy="265631"/>
          </a:xfrm>
        </p:grpSpPr>
        <p:sp>
          <p:nvSpPr>
            <p:cNvPr id="60" name="Google Shape;9036;p61"/>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61" name="Google Shape;9037;p61"/>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grpSp>
      <p:grpSp>
        <p:nvGrpSpPr>
          <p:cNvPr id="62" name="Google Shape;9035;p61"/>
          <p:cNvGrpSpPr/>
          <p:nvPr/>
        </p:nvGrpSpPr>
        <p:grpSpPr>
          <a:xfrm>
            <a:off x="1803562" y="3325697"/>
            <a:ext cx="221732" cy="229314"/>
            <a:chOff x="5216456" y="3725484"/>
            <a:chExt cx="356196" cy="265631"/>
          </a:xfrm>
        </p:grpSpPr>
        <p:sp>
          <p:nvSpPr>
            <p:cNvPr id="63" name="Google Shape;9036;p61"/>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64" name="Google Shape;9037;p61"/>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grpSp>
      <p:grpSp>
        <p:nvGrpSpPr>
          <p:cNvPr id="65" name="Google Shape;9035;p61"/>
          <p:cNvGrpSpPr/>
          <p:nvPr/>
        </p:nvGrpSpPr>
        <p:grpSpPr>
          <a:xfrm>
            <a:off x="1819600" y="3050361"/>
            <a:ext cx="221732" cy="229314"/>
            <a:chOff x="5216456" y="3725484"/>
            <a:chExt cx="356196" cy="265631"/>
          </a:xfrm>
        </p:grpSpPr>
        <p:sp>
          <p:nvSpPr>
            <p:cNvPr id="66" name="Google Shape;9036;p61"/>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67" name="Google Shape;9037;p61"/>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grpSp>
      <p:sp>
        <p:nvSpPr>
          <p:cNvPr id="68" name="Rectángulo 67"/>
          <p:cNvSpPr/>
          <p:nvPr/>
        </p:nvSpPr>
        <p:spPr>
          <a:xfrm>
            <a:off x="1307843" y="1452904"/>
            <a:ext cx="2662332" cy="338554"/>
          </a:xfrm>
          <a:prstGeom prst="rect">
            <a:avLst/>
          </a:prstGeom>
        </p:spPr>
        <p:txBody>
          <a:bodyPr wrap="none">
            <a:spAutoFit/>
          </a:bodyPr>
          <a:lstStyle/>
          <a:p>
            <a:r>
              <a:rPr lang="es-EC" sz="1600" dirty="0">
                <a:latin typeface="Segoe UI" panose="020B0502040204020203" pitchFamily="34" charset="0"/>
                <a:ea typeface="Arial" panose="020B0604020202020204" pitchFamily="34" charset="0"/>
                <a:cs typeface="Segoe UI" panose="020B0502040204020203" pitchFamily="34" charset="0"/>
              </a:rPr>
              <a:t>Alburquerque &amp; Dini, 2004 </a:t>
            </a:r>
            <a:endParaRPr lang="es-EC" sz="1600" dirty="0">
              <a:latin typeface="Segoe UI" panose="020B0502040204020203" pitchFamily="34" charset="0"/>
              <a:cs typeface="Segoe UI" panose="020B0502040204020203" pitchFamily="34" charset="0"/>
            </a:endParaRPr>
          </a:p>
        </p:txBody>
      </p:sp>
      <p:grpSp>
        <p:nvGrpSpPr>
          <p:cNvPr id="39" name="Google Shape;7800;p57"/>
          <p:cNvGrpSpPr/>
          <p:nvPr/>
        </p:nvGrpSpPr>
        <p:grpSpPr>
          <a:xfrm>
            <a:off x="6881796" y="2387422"/>
            <a:ext cx="4816698" cy="1011962"/>
            <a:chOff x="6953919" y="3907920"/>
            <a:chExt cx="1377300" cy="475705"/>
          </a:xfrm>
        </p:grpSpPr>
        <p:cxnSp>
          <p:nvCxnSpPr>
            <p:cNvPr id="40" name="Google Shape;7801;p57"/>
            <p:cNvCxnSpPr/>
            <p:nvPr/>
          </p:nvCxnSpPr>
          <p:spPr>
            <a:xfrm rot="10800000">
              <a:off x="7118546" y="4100689"/>
              <a:ext cx="0" cy="185100"/>
            </a:xfrm>
            <a:prstGeom prst="straightConnector1">
              <a:avLst/>
            </a:prstGeom>
            <a:noFill/>
            <a:ln w="19050" cap="flat" cmpd="sng">
              <a:solidFill>
                <a:srgbClr val="5F7D95"/>
              </a:solidFill>
              <a:prstDash val="solid"/>
              <a:round/>
              <a:headEnd type="none" w="med" len="med"/>
              <a:tailEnd type="none" w="med" len="med"/>
            </a:ln>
          </p:spPr>
        </p:cxnSp>
        <p:cxnSp>
          <p:nvCxnSpPr>
            <p:cNvPr id="41" name="Google Shape;7802;p57"/>
            <p:cNvCxnSpPr/>
            <p:nvPr/>
          </p:nvCxnSpPr>
          <p:spPr>
            <a:xfrm>
              <a:off x="7480500" y="4197025"/>
              <a:ext cx="0" cy="186600"/>
            </a:xfrm>
            <a:prstGeom prst="straightConnector1">
              <a:avLst/>
            </a:prstGeom>
            <a:noFill/>
            <a:ln w="19050" cap="flat" cmpd="sng">
              <a:solidFill>
                <a:srgbClr val="5F7D95"/>
              </a:solidFill>
              <a:prstDash val="solid"/>
              <a:round/>
              <a:headEnd type="none" w="med" len="med"/>
              <a:tailEnd type="none" w="med" len="med"/>
            </a:ln>
          </p:spPr>
        </p:cxnSp>
        <p:cxnSp>
          <p:nvCxnSpPr>
            <p:cNvPr id="42" name="Google Shape;7803;p57"/>
            <p:cNvCxnSpPr/>
            <p:nvPr/>
          </p:nvCxnSpPr>
          <p:spPr>
            <a:xfrm rot="10800000">
              <a:off x="7848574" y="3907920"/>
              <a:ext cx="0" cy="185100"/>
            </a:xfrm>
            <a:prstGeom prst="straightConnector1">
              <a:avLst/>
            </a:prstGeom>
            <a:noFill/>
            <a:ln w="19050" cap="flat" cmpd="sng">
              <a:solidFill>
                <a:srgbClr val="5F7D95"/>
              </a:solidFill>
              <a:prstDash val="solid"/>
              <a:round/>
              <a:headEnd type="none" w="med" len="med"/>
              <a:tailEnd type="none" w="med" len="med"/>
            </a:ln>
          </p:spPr>
        </p:cxnSp>
        <p:cxnSp>
          <p:nvCxnSpPr>
            <p:cNvPr id="45" name="Google Shape;7804;p57"/>
            <p:cNvCxnSpPr/>
            <p:nvPr/>
          </p:nvCxnSpPr>
          <p:spPr>
            <a:xfrm>
              <a:off x="8218032" y="3997243"/>
              <a:ext cx="0" cy="197100"/>
            </a:xfrm>
            <a:prstGeom prst="straightConnector1">
              <a:avLst/>
            </a:prstGeom>
            <a:noFill/>
            <a:ln w="19050" cap="flat" cmpd="sng">
              <a:solidFill>
                <a:srgbClr val="5F7D95"/>
              </a:solidFill>
              <a:prstDash val="solid"/>
              <a:round/>
              <a:headEnd type="none" w="med" len="med"/>
              <a:tailEnd type="none" w="med" len="med"/>
            </a:ln>
          </p:spPr>
        </p:cxnSp>
        <p:cxnSp>
          <p:nvCxnSpPr>
            <p:cNvPr id="46" name="Google Shape;7805;p57"/>
            <p:cNvCxnSpPr/>
            <p:nvPr/>
          </p:nvCxnSpPr>
          <p:spPr>
            <a:xfrm flipH="1">
              <a:off x="6953919" y="3961822"/>
              <a:ext cx="1377300" cy="376800"/>
            </a:xfrm>
            <a:prstGeom prst="straightConnector1">
              <a:avLst/>
            </a:prstGeom>
            <a:noFill/>
            <a:ln w="19050" cap="flat" cmpd="sng">
              <a:solidFill>
                <a:srgbClr val="435D74"/>
              </a:solidFill>
              <a:prstDash val="solid"/>
              <a:round/>
              <a:headEnd type="none" w="med" len="med"/>
              <a:tailEnd type="none" w="med" len="med"/>
            </a:ln>
          </p:spPr>
        </p:cxnSp>
      </p:grpSp>
      <p:sp>
        <p:nvSpPr>
          <p:cNvPr id="47" name="Rectángulo 46"/>
          <p:cNvSpPr/>
          <p:nvPr/>
        </p:nvSpPr>
        <p:spPr>
          <a:xfrm>
            <a:off x="5993087" y="3658053"/>
            <a:ext cx="1765099" cy="369332"/>
          </a:xfrm>
          <a:prstGeom prst="rect">
            <a:avLst/>
          </a:prstGeom>
        </p:spPr>
        <p:txBody>
          <a:bodyPr wrap="none">
            <a:spAutoFit/>
          </a:bodyPr>
          <a:lstStyle/>
          <a:p>
            <a:r>
              <a:rPr lang="es-ES" dirty="0">
                <a:latin typeface="Segoe UI" panose="020B0502040204020203" pitchFamily="34" charset="0"/>
                <a:cs typeface="Segoe UI" panose="020B0502040204020203" pitchFamily="34" charset="0"/>
              </a:rPr>
              <a:t>Sistema abierto</a:t>
            </a:r>
            <a:endParaRPr lang="es-EC" dirty="0">
              <a:latin typeface="Segoe UI" panose="020B0502040204020203" pitchFamily="34" charset="0"/>
              <a:cs typeface="Segoe UI" panose="020B0502040204020203" pitchFamily="34" charset="0"/>
            </a:endParaRPr>
          </a:p>
        </p:txBody>
      </p:sp>
      <p:sp>
        <p:nvSpPr>
          <p:cNvPr id="5" name="Rectángulo 4"/>
          <p:cNvSpPr/>
          <p:nvPr/>
        </p:nvSpPr>
        <p:spPr>
          <a:xfrm>
            <a:off x="6683408" y="2214970"/>
            <a:ext cx="1534203" cy="400110"/>
          </a:xfrm>
          <a:prstGeom prst="rect">
            <a:avLst/>
          </a:prstGeom>
        </p:spPr>
        <p:txBody>
          <a:bodyPr wrap="none">
            <a:spAutoFit/>
          </a:bodyPr>
          <a:lstStyle/>
          <a:p>
            <a:r>
              <a:rPr lang="es-ES" dirty="0">
                <a:latin typeface="Segoe UI" panose="020B0502040204020203" pitchFamily="34" charset="0"/>
                <a:ea typeface="Arial" panose="020B0604020202020204" pitchFamily="34" charset="0"/>
                <a:cs typeface="Segoe UI" panose="020B0502040204020203" pitchFamily="34" charset="0"/>
              </a:rPr>
              <a:t>Tiene</a:t>
            </a:r>
            <a:r>
              <a:rPr lang="es-ES" sz="2000" dirty="0">
                <a:latin typeface="Segoe UI" panose="020B0502040204020203" pitchFamily="34" charset="0"/>
                <a:ea typeface="Arial" panose="020B0604020202020204" pitchFamily="34" charset="0"/>
                <a:cs typeface="Segoe UI" panose="020B0502040204020203" pitchFamily="34" charset="0"/>
              </a:rPr>
              <a:t> </a:t>
            </a:r>
            <a:r>
              <a:rPr lang="es-ES" dirty="0">
                <a:latin typeface="Segoe UI" panose="020B0502040204020203" pitchFamily="34" charset="0"/>
                <a:ea typeface="Arial" panose="020B0604020202020204" pitchFamily="34" charset="0"/>
                <a:cs typeface="Segoe UI" panose="020B0502040204020203" pitchFamily="34" charset="0"/>
              </a:rPr>
              <a:t>límites</a:t>
            </a:r>
            <a:r>
              <a:rPr lang="es-ES" sz="2000" dirty="0">
                <a:latin typeface="Segoe UI" panose="020B0502040204020203" pitchFamily="34" charset="0"/>
                <a:ea typeface="Arial" panose="020B0604020202020204" pitchFamily="34" charset="0"/>
                <a:cs typeface="Segoe UI" panose="020B0502040204020203" pitchFamily="34" charset="0"/>
              </a:rPr>
              <a:t> </a:t>
            </a:r>
            <a:endParaRPr lang="es-EC" sz="2000" dirty="0">
              <a:latin typeface="Segoe UI" panose="020B0502040204020203" pitchFamily="34" charset="0"/>
              <a:cs typeface="Segoe UI" panose="020B0502040204020203" pitchFamily="34" charset="0"/>
            </a:endParaRPr>
          </a:p>
        </p:txBody>
      </p:sp>
      <p:sp>
        <p:nvSpPr>
          <p:cNvPr id="6" name="Rectángulo 5"/>
          <p:cNvSpPr/>
          <p:nvPr/>
        </p:nvSpPr>
        <p:spPr>
          <a:xfrm>
            <a:off x="7687514" y="3445771"/>
            <a:ext cx="2784352" cy="369332"/>
          </a:xfrm>
          <a:prstGeom prst="rect">
            <a:avLst/>
          </a:prstGeom>
        </p:spPr>
        <p:txBody>
          <a:bodyPr wrap="none">
            <a:spAutoFit/>
          </a:bodyPr>
          <a:lstStyle/>
          <a:p>
            <a:r>
              <a:rPr lang="es-ES" dirty="0">
                <a:latin typeface="Segoe UI" panose="020B0502040204020203" pitchFamily="34" charset="0"/>
                <a:ea typeface="Arial" panose="020B0604020202020204" pitchFamily="34" charset="0"/>
                <a:cs typeface="Segoe UI" panose="020B0502040204020203" pitchFamily="34" charset="0"/>
              </a:rPr>
              <a:t>Elementos o subsistemas </a:t>
            </a:r>
            <a:endParaRPr lang="es-EC" dirty="0">
              <a:latin typeface="Segoe UI" panose="020B0502040204020203" pitchFamily="34" charset="0"/>
              <a:cs typeface="Segoe UI" panose="020B0502040204020203" pitchFamily="34" charset="0"/>
            </a:endParaRPr>
          </a:p>
        </p:txBody>
      </p:sp>
      <p:sp>
        <p:nvSpPr>
          <p:cNvPr id="7" name="Rectángulo 6"/>
          <p:cNvSpPr/>
          <p:nvPr/>
        </p:nvSpPr>
        <p:spPr>
          <a:xfrm>
            <a:off x="8977290" y="1914564"/>
            <a:ext cx="2356992" cy="369332"/>
          </a:xfrm>
          <a:prstGeom prst="rect">
            <a:avLst/>
          </a:prstGeom>
        </p:spPr>
        <p:txBody>
          <a:bodyPr wrap="none">
            <a:spAutoFit/>
          </a:bodyPr>
          <a:lstStyle/>
          <a:p>
            <a:r>
              <a:rPr lang="es-ES" dirty="0">
                <a:latin typeface="Segoe UI" panose="020B0502040204020203" pitchFamily="34" charset="0"/>
                <a:ea typeface="Arial" panose="020B0604020202020204" pitchFamily="34" charset="0"/>
                <a:cs typeface="Segoe UI" panose="020B0502040204020203" pitchFamily="34" charset="0"/>
              </a:rPr>
              <a:t>Objetivo o propósito </a:t>
            </a:r>
            <a:endParaRPr lang="es-EC" dirty="0">
              <a:latin typeface="Segoe UI" panose="020B0502040204020203" pitchFamily="34" charset="0"/>
              <a:cs typeface="Segoe UI" panose="020B0502040204020203" pitchFamily="34" charset="0"/>
            </a:endParaRPr>
          </a:p>
        </p:txBody>
      </p:sp>
      <p:sp>
        <p:nvSpPr>
          <p:cNvPr id="10" name="Rectángulo 9"/>
          <p:cNvSpPr/>
          <p:nvPr/>
        </p:nvSpPr>
        <p:spPr>
          <a:xfrm>
            <a:off x="10441146" y="3002432"/>
            <a:ext cx="1833082" cy="400110"/>
          </a:xfrm>
          <a:prstGeom prst="rect">
            <a:avLst/>
          </a:prstGeom>
        </p:spPr>
        <p:txBody>
          <a:bodyPr wrap="square">
            <a:spAutoFit/>
          </a:bodyPr>
          <a:lstStyle/>
          <a:p>
            <a:r>
              <a:rPr lang="es-ES" dirty="0">
                <a:latin typeface="Segoe UI" panose="020B0502040204020203" pitchFamily="34" charset="0"/>
                <a:ea typeface="Arial" panose="020B0604020202020204" pitchFamily="34" charset="0"/>
                <a:cs typeface="Segoe UI" panose="020B0502040204020203" pitchFamily="34" charset="0"/>
              </a:rPr>
              <a:t>Funcionamiento</a:t>
            </a:r>
            <a:r>
              <a:rPr lang="es-ES" sz="2000" dirty="0">
                <a:latin typeface="Segoe UI" panose="020B0502040204020203" pitchFamily="34" charset="0"/>
                <a:ea typeface="Arial" panose="020B0604020202020204" pitchFamily="34" charset="0"/>
                <a:cs typeface="Segoe UI" panose="020B0502040204020203" pitchFamily="34" charset="0"/>
              </a:rPr>
              <a:t> </a:t>
            </a:r>
            <a:endParaRPr lang="es-EC" sz="2000" dirty="0">
              <a:latin typeface="Segoe UI" panose="020B0502040204020203" pitchFamily="34" charset="0"/>
              <a:cs typeface="Segoe UI" panose="020B0502040204020203" pitchFamily="34" charset="0"/>
            </a:endParaRPr>
          </a:p>
        </p:txBody>
      </p:sp>
      <p:cxnSp>
        <p:nvCxnSpPr>
          <p:cNvPr id="16" name="Conector recto 15"/>
          <p:cNvCxnSpPr/>
          <p:nvPr/>
        </p:nvCxnSpPr>
        <p:spPr>
          <a:xfrm>
            <a:off x="6881796" y="3303649"/>
            <a:ext cx="0" cy="195779"/>
          </a:xfrm>
          <a:prstGeom prst="line">
            <a:avLst/>
          </a:prstGeom>
        </p:spPr>
        <p:style>
          <a:lnRef idx="1">
            <a:schemeClr val="accent1"/>
          </a:lnRef>
          <a:fillRef idx="0">
            <a:schemeClr val="accent1"/>
          </a:fillRef>
          <a:effectRef idx="0">
            <a:schemeClr val="accent1"/>
          </a:effectRef>
          <a:fontRef idx="minor">
            <a:schemeClr val="tx1"/>
          </a:fontRef>
        </p:style>
      </p:cxnSp>
      <p:grpSp>
        <p:nvGrpSpPr>
          <p:cNvPr id="108" name="Google Shape;9463;p62"/>
          <p:cNvGrpSpPr/>
          <p:nvPr/>
        </p:nvGrpSpPr>
        <p:grpSpPr>
          <a:xfrm>
            <a:off x="6239474" y="2914016"/>
            <a:ext cx="478927" cy="596589"/>
            <a:chOff x="852385" y="1510916"/>
            <a:chExt cx="353145" cy="351998"/>
          </a:xfrm>
        </p:grpSpPr>
        <p:sp>
          <p:nvSpPr>
            <p:cNvPr id="109" name="Google Shape;9464;p62"/>
            <p:cNvSpPr/>
            <p:nvPr/>
          </p:nvSpPr>
          <p:spPr>
            <a:xfrm>
              <a:off x="852385" y="1510916"/>
              <a:ext cx="353145" cy="187785"/>
            </a:xfrm>
            <a:custGeom>
              <a:avLst/>
              <a:gdLst/>
              <a:ahLst/>
              <a:cxnLst/>
              <a:rect l="l" t="t" r="r" b="b"/>
              <a:pathLst>
                <a:path w="11086" h="5895" extrusionOk="0">
                  <a:moveTo>
                    <a:pt x="6145" y="334"/>
                  </a:moveTo>
                  <a:lnTo>
                    <a:pt x="6145" y="703"/>
                  </a:lnTo>
                  <a:lnTo>
                    <a:pt x="4942" y="703"/>
                  </a:lnTo>
                  <a:lnTo>
                    <a:pt x="4942" y="334"/>
                  </a:lnTo>
                  <a:close/>
                  <a:moveTo>
                    <a:pt x="10764" y="1025"/>
                  </a:moveTo>
                  <a:lnTo>
                    <a:pt x="10764" y="1596"/>
                  </a:lnTo>
                  <a:lnTo>
                    <a:pt x="346" y="1596"/>
                  </a:lnTo>
                  <a:lnTo>
                    <a:pt x="346" y="1025"/>
                  </a:lnTo>
                  <a:close/>
                  <a:moveTo>
                    <a:pt x="4775" y="1"/>
                  </a:moveTo>
                  <a:cubicBezTo>
                    <a:pt x="4692" y="1"/>
                    <a:pt x="4621" y="84"/>
                    <a:pt x="4621" y="167"/>
                  </a:cubicBezTo>
                  <a:lnTo>
                    <a:pt x="4621" y="703"/>
                  </a:lnTo>
                  <a:lnTo>
                    <a:pt x="168" y="703"/>
                  </a:lnTo>
                  <a:cubicBezTo>
                    <a:pt x="72" y="703"/>
                    <a:pt x="1" y="775"/>
                    <a:pt x="1" y="870"/>
                  </a:cubicBezTo>
                  <a:lnTo>
                    <a:pt x="1" y="1751"/>
                  </a:lnTo>
                  <a:cubicBezTo>
                    <a:pt x="1" y="1834"/>
                    <a:pt x="72" y="1906"/>
                    <a:pt x="168" y="1906"/>
                  </a:cubicBezTo>
                  <a:lnTo>
                    <a:pt x="656" y="1906"/>
                  </a:lnTo>
                  <a:lnTo>
                    <a:pt x="656" y="2620"/>
                  </a:lnTo>
                  <a:cubicBezTo>
                    <a:pt x="656" y="2715"/>
                    <a:pt x="727" y="2787"/>
                    <a:pt x="822" y="2787"/>
                  </a:cubicBezTo>
                  <a:cubicBezTo>
                    <a:pt x="906" y="2787"/>
                    <a:pt x="989" y="2715"/>
                    <a:pt x="989" y="2620"/>
                  </a:cubicBezTo>
                  <a:lnTo>
                    <a:pt x="989" y="1906"/>
                  </a:lnTo>
                  <a:lnTo>
                    <a:pt x="10109" y="1906"/>
                  </a:lnTo>
                  <a:lnTo>
                    <a:pt x="10109" y="5740"/>
                  </a:lnTo>
                  <a:cubicBezTo>
                    <a:pt x="10109" y="5823"/>
                    <a:pt x="10181" y="5894"/>
                    <a:pt x="10276" y="5894"/>
                  </a:cubicBezTo>
                  <a:cubicBezTo>
                    <a:pt x="10359" y="5894"/>
                    <a:pt x="10431" y="5823"/>
                    <a:pt x="10431" y="5740"/>
                  </a:cubicBezTo>
                  <a:lnTo>
                    <a:pt x="10431" y="1918"/>
                  </a:lnTo>
                  <a:lnTo>
                    <a:pt x="10931" y="1918"/>
                  </a:lnTo>
                  <a:cubicBezTo>
                    <a:pt x="11014" y="1918"/>
                    <a:pt x="11086" y="1846"/>
                    <a:pt x="11086" y="1763"/>
                  </a:cubicBezTo>
                  <a:lnTo>
                    <a:pt x="11086" y="882"/>
                  </a:lnTo>
                  <a:cubicBezTo>
                    <a:pt x="11086" y="775"/>
                    <a:pt x="11014" y="703"/>
                    <a:pt x="10931" y="703"/>
                  </a:cubicBezTo>
                  <a:lnTo>
                    <a:pt x="6478" y="703"/>
                  </a:lnTo>
                  <a:lnTo>
                    <a:pt x="6478" y="167"/>
                  </a:lnTo>
                  <a:cubicBezTo>
                    <a:pt x="6478" y="84"/>
                    <a:pt x="6406" y="1"/>
                    <a:pt x="631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110" name="Google Shape;9465;p62"/>
            <p:cNvSpPr/>
            <p:nvPr/>
          </p:nvSpPr>
          <p:spPr>
            <a:xfrm>
              <a:off x="852385" y="1609921"/>
              <a:ext cx="353145" cy="252992"/>
            </a:xfrm>
            <a:custGeom>
              <a:avLst/>
              <a:gdLst/>
              <a:ahLst/>
              <a:cxnLst/>
              <a:rect l="l" t="t" r="r" b="b"/>
              <a:pathLst>
                <a:path w="11086" h="7942" extrusionOk="0">
                  <a:moveTo>
                    <a:pt x="10764" y="4382"/>
                  </a:moveTo>
                  <a:lnTo>
                    <a:pt x="10764" y="4953"/>
                  </a:lnTo>
                  <a:lnTo>
                    <a:pt x="346" y="4953"/>
                  </a:lnTo>
                  <a:lnTo>
                    <a:pt x="346" y="4382"/>
                  </a:lnTo>
                  <a:close/>
                  <a:moveTo>
                    <a:pt x="6406" y="5275"/>
                  </a:moveTo>
                  <a:lnTo>
                    <a:pt x="6895" y="6168"/>
                  </a:lnTo>
                  <a:lnTo>
                    <a:pt x="4228" y="6168"/>
                  </a:lnTo>
                  <a:lnTo>
                    <a:pt x="4716" y="5275"/>
                  </a:lnTo>
                  <a:close/>
                  <a:moveTo>
                    <a:pt x="4335" y="5275"/>
                  </a:moveTo>
                  <a:lnTo>
                    <a:pt x="3049" y="7608"/>
                  </a:lnTo>
                  <a:lnTo>
                    <a:pt x="2573" y="7608"/>
                  </a:lnTo>
                  <a:lnTo>
                    <a:pt x="3859" y="5275"/>
                  </a:lnTo>
                  <a:close/>
                  <a:moveTo>
                    <a:pt x="7240" y="5275"/>
                  </a:moveTo>
                  <a:lnTo>
                    <a:pt x="8514" y="7608"/>
                  </a:lnTo>
                  <a:lnTo>
                    <a:pt x="8038" y="7608"/>
                  </a:lnTo>
                  <a:lnTo>
                    <a:pt x="6764" y="5275"/>
                  </a:lnTo>
                  <a:close/>
                  <a:moveTo>
                    <a:pt x="822" y="0"/>
                  </a:moveTo>
                  <a:cubicBezTo>
                    <a:pt x="727" y="0"/>
                    <a:pt x="656" y="84"/>
                    <a:pt x="656" y="167"/>
                  </a:cubicBezTo>
                  <a:lnTo>
                    <a:pt x="656" y="4072"/>
                  </a:lnTo>
                  <a:lnTo>
                    <a:pt x="168" y="4072"/>
                  </a:lnTo>
                  <a:cubicBezTo>
                    <a:pt x="72" y="4072"/>
                    <a:pt x="1" y="4144"/>
                    <a:pt x="1" y="4239"/>
                  </a:cubicBezTo>
                  <a:lnTo>
                    <a:pt x="1" y="5108"/>
                  </a:lnTo>
                  <a:cubicBezTo>
                    <a:pt x="1" y="5203"/>
                    <a:pt x="72" y="5275"/>
                    <a:pt x="168" y="5275"/>
                  </a:cubicBezTo>
                  <a:lnTo>
                    <a:pt x="3489" y="5275"/>
                  </a:lnTo>
                  <a:lnTo>
                    <a:pt x="2144" y="7704"/>
                  </a:lnTo>
                  <a:cubicBezTo>
                    <a:pt x="2120" y="7751"/>
                    <a:pt x="2120" y="7811"/>
                    <a:pt x="2144" y="7870"/>
                  </a:cubicBezTo>
                  <a:cubicBezTo>
                    <a:pt x="2180" y="7906"/>
                    <a:pt x="2239" y="7942"/>
                    <a:pt x="2275" y="7942"/>
                  </a:cubicBezTo>
                  <a:lnTo>
                    <a:pt x="3132" y="7942"/>
                  </a:lnTo>
                  <a:cubicBezTo>
                    <a:pt x="3192" y="7942"/>
                    <a:pt x="3251" y="7906"/>
                    <a:pt x="3275" y="7846"/>
                  </a:cubicBezTo>
                  <a:lnTo>
                    <a:pt x="3644" y="7168"/>
                  </a:lnTo>
                  <a:lnTo>
                    <a:pt x="4644" y="7168"/>
                  </a:lnTo>
                  <a:cubicBezTo>
                    <a:pt x="4728" y="7168"/>
                    <a:pt x="4811" y="7096"/>
                    <a:pt x="4811" y="7001"/>
                  </a:cubicBezTo>
                  <a:cubicBezTo>
                    <a:pt x="4811" y="6906"/>
                    <a:pt x="4728" y="6834"/>
                    <a:pt x="4644" y="6834"/>
                  </a:cubicBezTo>
                  <a:lnTo>
                    <a:pt x="3823" y="6834"/>
                  </a:lnTo>
                  <a:lnTo>
                    <a:pt x="4037" y="6465"/>
                  </a:lnTo>
                  <a:lnTo>
                    <a:pt x="7061" y="6465"/>
                  </a:lnTo>
                  <a:lnTo>
                    <a:pt x="7252" y="6834"/>
                  </a:lnTo>
                  <a:lnTo>
                    <a:pt x="5299" y="6834"/>
                  </a:lnTo>
                  <a:cubicBezTo>
                    <a:pt x="5216" y="6834"/>
                    <a:pt x="5133" y="6906"/>
                    <a:pt x="5133" y="7001"/>
                  </a:cubicBezTo>
                  <a:cubicBezTo>
                    <a:pt x="5133" y="7096"/>
                    <a:pt x="5216" y="7168"/>
                    <a:pt x="5299" y="7168"/>
                  </a:cubicBezTo>
                  <a:lnTo>
                    <a:pt x="7430" y="7168"/>
                  </a:lnTo>
                  <a:lnTo>
                    <a:pt x="7800" y="7846"/>
                  </a:lnTo>
                  <a:cubicBezTo>
                    <a:pt x="7835" y="7894"/>
                    <a:pt x="7895" y="7942"/>
                    <a:pt x="7954" y="7942"/>
                  </a:cubicBezTo>
                  <a:lnTo>
                    <a:pt x="8800" y="7942"/>
                  </a:lnTo>
                  <a:cubicBezTo>
                    <a:pt x="8859" y="7942"/>
                    <a:pt x="8907" y="7906"/>
                    <a:pt x="8931" y="7870"/>
                  </a:cubicBezTo>
                  <a:cubicBezTo>
                    <a:pt x="8966" y="7823"/>
                    <a:pt x="8966" y="7763"/>
                    <a:pt x="8931" y="7704"/>
                  </a:cubicBezTo>
                  <a:lnTo>
                    <a:pt x="7597" y="5275"/>
                  </a:lnTo>
                  <a:lnTo>
                    <a:pt x="10931" y="5275"/>
                  </a:lnTo>
                  <a:cubicBezTo>
                    <a:pt x="11014" y="5275"/>
                    <a:pt x="11086" y="5203"/>
                    <a:pt x="11086" y="5108"/>
                  </a:cubicBezTo>
                  <a:lnTo>
                    <a:pt x="11086" y="4239"/>
                  </a:lnTo>
                  <a:cubicBezTo>
                    <a:pt x="11086" y="4144"/>
                    <a:pt x="11014" y="4072"/>
                    <a:pt x="10931" y="4072"/>
                  </a:cubicBezTo>
                  <a:lnTo>
                    <a:pt x="10431" y="4072"/>
                  </a:lnTo>
                  <a:lnTo>
                    <a:pt x="10431" y="3263"/>
                  </a:lnTo>
                  <a:cubicBezTo>
                    <a:pt x="10431" y="3179"/>
                    <a:pt x="10359" y="3108"/>
                    <a:pt x="10276" y="3108"/>
                  </a:cubicBezTo>
                  <a:cubicBezTo>
                    <a:pt x="10181" y="3108"/>
                    <a:pt x="10109" y="3179"/>
                    <a:pt x="10109" y="3263"/>
                  </a:cubicBezTo>
                  <a:lnTo>
                    <a:pt x="10109" y="4072"/>
                  </a:lnTo>
                  <a:lnTo>
                    <a:pt x="989" y="4072"/>
                  </a:lnTo>
                  <a:lnTo>
                    <a:pt x="989" y="167"/>
                  </a:lnTo>
                  <a:cubicBezTo>
                    <a:pt x="989" y="84"/>
                    <a:pt x="906" y="0"/>
                    <a:pt x="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111" name="Google Shape;9466;p62"/>
            <p:cNvSpPr/>
            <p:nvPr/>
          </p:nvSpPr>
          <p:spPr>
            <a:xfrm>
              <a:off x="928264" y="1584501"/>
              <a:ext cx="198775" cy="140735"/>
            </a:xfrm>
            <a:custGeom>
              <a:avLst/>
              <a:gdLst/>
              <a:ahLst/>
              <a:cxnLst/>
              <a:rect l="l" t="t" r="r" b="b"/>
              <a:pathLst>
                <a:path w="6240" h="4418" extrusionOk="0">
                  <a:moveTo>
                    <a:pt x="5608" y="322"/>
                  </a:moveTo>
                  <a:cubicBezTo>
                    <a:pt x="5787" y="322"/>
                    <a:pt x="5929" y="465"/>
                    <a:pt x="5929" y="643"/>
                  </a:cubicBezTo>
                  <a:cubicBezTo>
                    <a:pt x="5929" y="798"/>
                    <a:pt x="5775" y="953"/>
                    <a:pt x="5608" y="953"/>
                  </a:cubicBezTo>
                  <a:cubicBezTo>
                    <a:pt x="5453" y="953"/>
                    <a:pt x="5298" y="822"/>
                    <a:pt x="5298" y="643"/>
                  </a:cubicBezTo>
                  <a:cubicBezTo>
                    <a:pt x="5298" y="477"/>
                    <a:pt x="5429" y="322"/>
                    <a:pt x="5608" y="322"/>
                  </a:cubicBezTo>
                  <a:close/>
                  <a:moveTo>
                    <a:pt x="2131" y="1334"/>
                  </a:moveTo>
                  <a:cubicBezTo>
                    <a:pt x="2310" y="1334"/>
                    <a:pt x="2441" y="1477"/>
                    <a:pt x="2441" y="1656"/>
                  </a:cubicBezTo>
                  <a:cubicBezTo>
                    <a:pt x="2441" y="1834"/>
                    <a:pt x="2310" y="1965"/>
                    <a:pt x="2131" y="1965"/>
                  </a:cubicBezTo>
                  <a:cubicBezTo>
                    <a:pt x="1965" y="1965"/>
                    <a:pt x="1822" y="1834"/>
                    <a:pt x="1822" y="1656"/>
                  </a:cubicBezTo>
                  <a:cubicBezTo>
                    <a:pt x="1822" y="1489"/>
                    <a:pt x="1953" y="1334"/>
                    <a:pt x="2131" y="1334"/>
                  </a:cubicBezTo>
                  <a:close/>
                  <a:moveTo>
                    <a:pt x="4036" y="2429"/>
                  </a:moveTo>
                  <a:cubicBezTo>
                    <a:pt x="4215" y="2429"/>
                    <a:pt x="4346" y="2560"/>
                    <a:pt x="4346" y="2739"/>
                  </a:cubicBezTo>
                  <a:cubicBezTo>
                    <a:pt x="4346" y="2918"/>
                    <a:pt x="4203" y="3049"/>
                    <a:pt x="4036" y="3049"/>
                  </a:cubicBezTo>
                  <a:cubicBezTo>
                    <a:pt x="3870" y="3049"/>
                    <a:pt x="3727" y="2918"/>
                    <a:pt x="3727" y="2739"/>
                  </a:cubicBezTo>
                  <a:cubicBezTo>
                    <a:pt x="3727" y="2572"/>
                    <a:pt x="3858" y="2429"/>
                    <a:pt x="4036" y="2429"/>
                  </a:cubicBezTo>
                  <a:close/>
                  <a:moveTo>
                    <a:pt x="595" y="3501"/>
                  </a:moveTo>
                  <a:cubicBezTo>
                    <a:pt x="774" y="3501"/>
                    <a:pt x="905" y="3632"/>
                    <a:pt x="905" y="3811"/>
                  </a:cubicBezTo>
                  <a:cubicBezTo>
                    <a:pt x="905" y="3989"/>
                    <a:pt x="762" y="4120"/>
                    <a:pt x="595" y="4120"/>
                  </a:cubicBezTo>
                  <a:cubicBezTo>
                    <a:pt x="429" y="4120"/>
                    <a:pt x="286" y="3989"/>
                    <a:pt x="286" y="3811"/>
                  </a:cubicBezTo>
                  <a:cubicBezTo>
                    <a:pt x="286" y="3644"/>
                    <a:pt x="417" y="3501"/>
                    <a:pt x="595" y="3501"/>
                  </a:cubicBezTo>
                  <a:close/>
                  <a:moveTo>
                    <a:pt x="5608" y="1"/>
                  </a:moveTo>
                  <a:cubicBezTo>
                    <a:pt x="5275" y="1"/>
                    <a:pt x="4989" y="286"/>
                    <a:pt x="4989" y="632"/>
                  </a:cubicBezTo>
                  <a:cubicBezTo>
                    <a:pt x="4989" y="786"/>
                    <a:pt x="5048" y="941"/>
                    <a:pt x="5156" y="1048"/>
                  </a:cubicBezTo>
                  <a:lnTo>
                    <a:pt x="4239" y="2132"/>
                  </a:lnTo>
                  <a:cubicBezTo>
                    <a:pt x="4179" y="2120"/>
                    <a:pt x="4108" y="2096"/>
                    <a:pt x="4048" y="2096"/>
                  </a:cubicBezTo>
                  <a:cubicBezTo>
                    <a:pt x="3858" y="2096"/>
                    <a:pt x="3679" y="2191"/>
                    <a:pt x="3560" y="2334"/>
                  </a:cubicBezTo>
                  <a:lnTo>
                    <a:pt x="2739" y="1882"/>
                  </a:lnTo>
                  <a:cubicBezTo>
                    <a:pt x="2774" y="1798"/>
                    <a:pt x="2786" y="1727"/>
                    <a:pt x="2786" y="1656"/>
                  </a:cubicBezTo>
                  <a:cubicBezTo>
                    <a:pt x="2786" y="1310"/>
                    <a:pt x="2500" y="1024"/>
                    <a:pt x="2155" y="1024"/>
                  </a:cubicBezTo>
                  <a:cubicBezTo>
                    <a:pt x="1822" y="1024"/>
                    <a:pt x="1536" y="1310"/>
                    <a:pt x="1536" y="1656"/>
                  </a:cubicBezTo>
                  <a:cubicBezTo>
                    <a:pt x="1536" y="1822"/>
                    <a:pt x="1596" y="1953"/>
                    <a:pt x="1703" y="2072"/>
                  </a:cubicBezTo>
                  <a:lnTo>
                    <a:pt x="834" y="3203"/>
                  </a:lnTo>
                  <a:cubicBezTo>
                    <a:pt x="774" y="3191"/>
                    <a:pt x="703" y="3168"/>
                    <a:pt x="631" y="3168"/>
                  </a:cubicBezTo>
                  <a:cubicBezTo>
                    <a:pt x="286" y="3168"/>
                    <a:pt x="0" y="3453"/>
                    <a:pt x="0" y="3799"/>
                  </a:cubicBezTo>
                  <a:cubicBezTo>
                    <a:pt x="0" y="4144"/>
                    <a:pt x="286" y="4418"/>
                    <a:pt x="631" y="4418"/>
                  </a:cubicBezTo>
                  <a:cubicBezTo>
                    <a:pt x="965" y="4418"/>
                    <a:pt x="1250" y="4144"/>
                    <a:pt x="1250" y="3799"/>
                  </a:cubicBezTo>
                  <a:cubicBezTo>
                    <a:pt x="1250" y="3632"/>
                    <a:pt x="1191" y="3501"/>
                    <a:pt x="1084" y="3382"/>
                  </a:cubicBezTo>
                  <a:lnTo>
                    <a:pt x="1953" y="2251"/>
                  </a:lnTo>
                  <a:cubicBezTo>
                    <a:pt x="2012" y="2263"/>
                    <a:pt x="2084" y="2275"/>
                    <a:pt x="2155" y="2275"/>
                  </a:cubicBezTo>
                  <a:cubicBezTo>
                    <a:pt x="2310" y="2275"/>
                    <a:pt x="2441" y="2215"/>
                    <a:pt x="2560" y="2144"/>
                  </a:cubicBezTo>
                  <a:lnTo>
                    <a:pt x="3441" y="2632"/>
                  </a:lnTo>
                  <a:cubicBezTo>
                    <a:pt x="3441" y="2668"/>
                    <a:pt x="3429" y="2691"/>
                    <a:pt x="3429" y="2739"/>
                  </a:cubicBezTo>
                  <a:cubicBezTo>
                    <a:pt x="3429" y="3084"/>
                    <a:pt x="3703" y="3370"/>
                    <a:pt x="4048" y="3370"/>
                  </a:cubicBezTo>
                  <a:cubicBezTo>
                    <a:pt x="4394" y="3370"/>
                    <a:pt x="4679" y="3084"/>
                    <a:pt x="4679" y="2739"/>
                  </a:cubicBezTo>
                  <a:cubicBezTo>
                    <a:pt x="4679" y="2572"/>
                    <a:pt x="4620" y="2429"/>
                    <a:pt x="4513" y="2322"/>
                  </a:cubicBezTo>
                  <a:lnTo>
                    <a:pt x="5418" y="1239"/>
                  </a:lnTo>
                  <a:cubicBezTo>
                    <a:pt x="5477" y="1251"/>
                    <a:pt x="5548" y="1263"/>
                    <a:pt x="5608" y="1263"/>
                  </a:cubicBezTo>
                  <a:cubicBezTo>
                    <a:pt x="5953" y="1263"/>
                    <a:pt x="6239" y="989"/>
                    <a:pt x="6239" y="643"/>
                  </a:cubicBezTo>
                  <a:cubicBezTo>
                    <a:pt x="6239" y="286"/>
                    <a:pt x="5953" y="1"/>
                    <a:pt x="5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grpSp>
      <p:sp>
        <p:nvSpPr>
          <p:cNvPr id="18" name="Rectángulo 17"/>
          <p:cNvSpPr/>
          <p:nvPr/>
        </p:nvSpPr>
        <p:spPr>
          <a:xfrm>
            <a:off x="9602649" y="6428791"/>
            <a:ext cx="2588978" cy="338554"/>
          </a:xfrm>
          <a:prstGeom prst="rect">
            <a:avLst/>
          </a:prstGeom>
        </p:spPr>
        <p:txBody>
          <a:bodyPr wrap="none">
            <a:spAutoFit/>
          </a:bodyPr>
          <a:lstStyle/>
          <a:p>
            <a:r>
              <a:rPr lang="es-EC" sz="1600" dirty="0" err="1">
                <a:latin typeface="Segoe UI" panose="020B0502040204020203" pitchFamily="34" charset="0"/>
                <a:ea typeface="Times New Roman" panose="02020603050405020304" pitchFamily="18" charset="0"/>
                <a:cs typeface="Segoe UI" panose="020B0502040204020203" pitchFamily="34" charset="0"/>
              </a:rPr>
              <a:t>Panosso</a:t>
            </a:r>
            <a:r>
              <a:rPr lang="es-EC" sz="1600" dirty="0">
                <a:latin typeface="Segoe UI" panose="020B0502040204020203" pitchFamily="34" charset="0"/>
                <a:ea typeface="Times New Roman" panose="02020603050405020304" pitchFamily="18" charset="0"/>
                <a:cs typeface="Segoe UI" panose="020B0502040204020203" pitchFamily="34" charset="0"/>
              </a:rPr>
              <a:t> &amp; </a:t>
            </a:r>
            <a:r>
              <a:rPr lang="es-EC" sz="1600" dirty="0" err="1">
                <a:latin typeface="Segoe UI" panose="020B0502040204020203" pitchFamily="34" charset="0"/>
                <a:ea typeface="Times New Roman" panose="02020603050405020304" pitchFamily="18" charset="0"/>
                <a:cs typeface="Segoe UI" panose="020B0502040204020203" pitchFamily="34" charset="0"/>
              </a:rPr>
              <a:t>Lohmann</a:t>
            </a:r>
            <a:r>
              <a:rPr lang="es-EC" sz="1600" dirty="0">
                <a:latin typeface="Segoe UI" panose="020B0502040204020203" pitchFamily="34" charset="0"/>
                <a:ea typeface="Times New Roman" panose="02020603050405020304" pitchFamily="18" charset="0"/>
                <a:cs typeface="Segoe UI" panose="020B0502040204020203" pitchFamily="34" charset="0"/>
              </a:rPr>
              <a:t>, 2012</a:t>
            </a:r>
            <a:endParaRPr lang="es-EC" sz="1600" dirty="0">
              <a:latin typeface="Segoe UI" panose="020B0502040204020203" pitchFamily="34" charset="0"/>
              <a:cs typeface="Segoe UI" panose="020B0502040204020203" pitchFamily="34" charset="0"/>
            </a:endParaRPr>
          </a:p>
        </p:txBody>
      </p:sp>
      <p:sp>
        <p:nvSpPr>
          <p:cNvPr id="112" name="object 11"/>
          <p:cNvSpPr/>
          <p:nvPr/>
        </p:nvSpPr>
        <p:spPr>
          <a:xfrm>
            <a:off x="7874524" y="5483546"/>
            <a:ext cx="2849404" cy="442903"/>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lstStyle/>
          <a:p>
            <a:pPr algn="ctr"/>
            <a:r>
              <a:rPr lang="es-EC" sz="2000" dirty="0">
                <a:latin typeface="Segoe UI" panose="020B0502040204020203" pitchFamily="34" charset="0"/>
                <a:cs typeface="Segoe UI" panose="020B0502040204020203" pitchFamily="34" charset="0"/>
              </a:rPr>
              <a:t>Sistema turístico </a:t>
            </a:r>
            <a:endParaRPr sz="2000" dirty="0">
              <a:latin typeface="Segoe UI" panose="020B0502040204020203" pitchFamily="34" charset="0"/>
              <a:cs typeface="Segoe UI" panose="020B0502040204020203" pitchFamily="34" charset="0"/>
            </a:endParaRPr>
          </a:p>
        </p:txBody>
      </p:sp>
      <p:sp>
        <p:nvSpPr>
          <p:cNvPr id="25" name="Flecha abajo 24"/>
          <p:cNvSpPr/>
          <p:nvPr/>
        </p:nvSpPr>
        <p:spPr>
          <a:xfrm>
            <a:off x="8977290" y="4902479"/>
            <a:ext cx="321936" cy="3563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000">
              <a:latin typeface="Segoe UI" panose="020B0502040204020203" pitchFamily="34" charset="0"/>
              <a:cs typeface="Segoe UI" panose="020B0502040204020203" pitchFamily="34" charset="0"/>
            </a:endParaRPr>
          </a:p>
        </p:txBody>
      </p:sp>
      <p:grpSp>
        <p:nvGrpSpPr>
          <p:cNvPr id="113" name="Google Shape;10570;p64"/>
          <p:cNvGrpSpPr/>
          <p:nvPr/>
        </p:nvGrpSpPr>
        <p:grpSpPr>
          <a:xfrm>
            <a:off x="10260793" y="4729479"/>
            <a:ext cx="608709" cy="613215"/>
            <a:chOff x="6702211" y="3782599"/>
            <a:chExt cx="270104" cy="361754"/>
          </a:xfrm>
        </p:grpSpPr>
        <p:sp>
          <p:nvSpPr>
            <p:cNvPr id="114" name="Google Shape;10571;p64"/>
            <p:cNvSpPr/>
            <p:nvPr/>
          </p:nvSpPr>
          <p:spPr>
            <a:xfrm>
              <a:off x="6798011" y="3907070"/>
              <a:ext cx="10233" cy="16252"/>
            </a:xfrm>
            <a:custGeom>
              <a:avLst/>
              <a:gdLst/>
              <a:ahLst/>
              <a:cxnLst/>
              <a:rect l="l" t="t" r="r" b="b"/>
              <a:pathLst>
                <a:path w="323" h="513" extrusionOk="0">
                  <a:moveTo>
                    <a:pt x="156" y="0"/>
                  </a:moveTo>
                  <a:cubicBezTo>
                    <a:pt x="72" y="0"/>
                    <a:pt x="1" y="83"/>
                    <a:pt x="1" y="167"/>
                  </a:cubicBezTo>
                  <a:lnTo>
                    <a:pt x="1" y="345"/>
                  </a:lnTo>
                  <a:cubicBezTo>
                    <a:pt x="1" y="441"/>
                    <a:pt x="72" y="512"/>
                    <a:pt x="156" y="512"/>
                  </a:cubicBezTo>
                  <a:cubicBezTo>
                    <a:pt x="251" y="512"/>
                    <a:pt x="322" y="441"/>
                    <a:pt x="322" y="345"/>
                  </a:cubicBezTo>
                  <a:lnTo>
                    <a:pt x="322" y="167"/>
                  </a:lnTo>
                  <a:cubicBezTo>
                    <a:pt x="322" y="83"/>
                    <a:pt x="251"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115" name="Google Shape;10572;p64"/>
            <p:cNvSpPr/>
            <p:nvPr/>
          </p:nvSpPr>
          <p:spPr>
            <a:xfrm>
              <a:off x="6865933" y="3907070"/>
              <a:ext cx="10201" cy="16252"/>
            </a:xfrm>
            <a:custGeom>
              <a:avLst/>
              <a:gdLst/>
              <a:ahLst/>
              <a:cxnLst/>
              <a:rect l="l" t="t" r="r" b="b"/>
              <a:pathLst>
                <a:path w="322" h="513" extrusionOk="0">
                  <a:moveTo>
                    <a:pt x="155" y="0"/>
                  </a:moveTo>
                  <a:cubicBezTo>
                    <a:pt x="72" y="0"/>
                    <a:pt x="0" y="83"/>
                    <a:pt x="0" y="167"/>
                  </a:cubicBezTo>
                  <a:lnTo>
                    <a:pt x="0" y="345"/>
                  </a:lnTo>
                  <a:cubicBezTo>
                    <a:pt x="0" y="441"/>
                    <a:pt x="72" y="512"/>
                    <a:pt x="155" y="512"/>
                  </a:cubicBezTo>
                  <a:cubicBezTo>
                    <a:pt x="250" y="512"/>
                    <a:pt x="322" y="441"/>
                    <a:pt x="322" y="345"/>
                  </a:cubicBezTo>
                  <a:lnTo>
                    <a:pt x="322" y="167"/>
                  </a:lnTo>
                  <a:cubicBezTo>
                    <a:pt x="322" y="83"/>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116" name="Google Shape;10573;p64"/>
            <p:cNvSpPr/>
            <p:nvPr/>
          </p:nvSpPr>
          <p:spPr>
            <a:xfrm>
              <a:off x="6814231" y="3946765"/>
              <a:ext cx="45302" cy="16157"/>
            </a:xfrm>
            <a:custGeom>
              <a:avLst/>
              <a:gdLst/>
              <a:ahLst/>
              <a:cxnLst/>
              <a:rect l="l" t="t" r="r" b="b"/>
              <a:pathLst>
                <a:path w="1430" h="510" extrusionOk="0">
                  <a:moveTo>
                    <a:pt x="180" y="0"/>
                  </a:moveTo>
                  <a:cubicBezTo>
                    <a:pt x="135" y="0"/>
                    <a:pt x="90" y="15"/>
                    <a:pt x="60" y="45"/>
                  </a:cubicBezTo>
                  <a:cubicBezTo>
                    <a:pt x="1" y="104"/>
                    <a:pt x="1" y="223"/>
                    <a:pt x="60" y="283"/>
                  </a:cubicBezTo>
                  <a:cubicBezTo>
                    <a:pt x="215" y="438"/>
                    <a:pt x="453" y="509"/>
                    <a:pt x="715" y="509"/>
                  </a:cubicBezTo>
                  <a:cubicBezTo>
                    <a:pt x="989" y="509"/>
                    <a:pt x="1227" y="414"/>
                    <a:pt x="1370" y="283"/>
                  </a:cubicBezTo>
                  <a:cubicBezTo>
                    <a:pt x="1430" y="212"/>
                    <a:pt x="1430" y="104"/>
                    <a:pt x="1370" y="45"/>
                  </a:cubicBezTo>
                  <a:cubicBezTo>
                    <a:pt x="1340" y="15"/>
                    <a:pt x="1302" y="0"/>
                    <a:pt x="1260" y="0"/>
                  </a:cubicBezTo>
                  <a:cubicBezTo>
                    <a:pt x="1218" y="0"/>
                    <a:pt x="1174" y="15"/>
                    <a:pt x="1132" y="45"/>
                  </a:cubicBezTo>
                  <a:cubicBezTo>
                    <a:pt x="1073" y="104"/>
                    <a:pt x="930" y="176"/>
                    <a:pt x="715" y="176"/>
                  </a:cubicBezTo>
                  <a:cubicBezTo>
                    <a:pt x="513" y="176"/>
                    <a:pt x="358" y="104"/>
                    <a:pt x="299" y="45"/>
                  </a:cubicBezTo>
                  <a:cubicBezTo>
                    <a:pt x="269" y="15"/>
                    <a:pt x="22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117" name="Google Shape;10574;p64"/>
            <p:cNvSpPr/>
            <p:nvPr/>
          </p:nvSpPr>
          <p:spPr>
            <a:xfrm>
              <a:off x="6702211" y="3782599"/>
              <a:ext cx="270104" cy="361754"/>
            </a:xfrm>
            <a:custGeom>
              <a:avLst/>
              <a:gdLst/>
              <a:ahLst/>
              <a:cxnLst/>
              <a:rect l="l" t="t" r="r" b="b"/>
              <a:pathLst>
                <a:path w="8526" h="11419" extrusionOk="0">
                  <a:moveTo>
                    <a:pt x="4251" y="322"/>
                  </a:moveTo>
                  <a:cubicBezTo>
                    <a:pt x="5835" y="322"/>
                    <a:pt x="7109" y="1595"/>
                    <a:pt x="7109" y="3179"/>
                  </a:cubicBezTo>
                  <a:lnTo>
                    <a:pt x="7133" y="3810"/>
                  </a:lnTo>
                  <a:cubicBezTo>
                    <a:pt x="7037" y="3774"/>
                    <a:pt x="6954" y="3739"/>
                    <a:pt x="6847" y="3739"/>
                  </a:cubicBezTo>
                  <a:lnTo>
                    <a:pt x="6573" y="3739"/>
                  </a:lnTo>
                  <a:cubicBezTo>
                    <a:pt x="5835" y="3739"/>
                    <a:pt x="5025" y="3441"/>
                    <a:pt x="4335" y="2905"/>
                  </a:cubicBezTo>
                  <a:cubicBezTo>
                    <a:pt x="3632" y="2369"/>
                    <a:pt x="3061" y="1643"/>
                    <a:pt x="2692" y="774"/>
                  </a:cubicBezTo>
                  <a:cubicBezTo>
                    <a:pt x="3144" y="476"/>
                    <a:pt x="3680" y="322"/>
                    <a:pt x="4251" y="322"/>
                  </a:cubicBezTo>
                  <a:close/>
                  <a:moveTo>
                    <a:pt x="2406" y="976"/>
                  </a:moveTo>
                  <a:cubicBezTo>
                    <a:pt x="2811" y="1846"/>
                    <a:pt x="3394" y="2608"/>
                    <a:pt x="4120" y="3155"/>
                  </a:cubicBezTo>
                  <a:cubicBezTo>
                    <a:pt x="4882" y="3739"/>
                    <a:pt x="5740" y="4048"/>
                    <a:pt x="6561" y="4048"/>
                  </a:cubicBezTo>
                  <a:lnTo>
                    <a:pt x="6835" y="4048"/>
                  </a:lnTo>
                  <a:cubicBezTo>
                    <a:pt x="6906" y="4048"/>
                    <a:pt x="6978" y="4084"/>
                    <a:pt x="7037" y="4143"/>
                  </a:cubicBezTo>
                  <a:cubicBezTo>
                    <a:pt x="7097" y="4227"/>
                    <a:pt x="7133" y="4310"/>
                    <a:pt x="7109" y="4393"/>
                  </a:cubicBezTo>
                  <a:cubicBezTo>
                    <a:pt x="7097" y="4524"/>
                    <a:pt x="6966" y="4643"/>
                    <a:pt x="6811" y="4643"/>
                  </a:cubicBezTo>
                  <a:lnTo>
                    <a:pt x="6740" y="4643"/>
                  </a:lnTo>
                  <a:lnTo>
                    <a:pt x="6740" y="4632"/>
                  </a:lnTo>
                  <a:cubicBezTo>
                    <a:pt x="6740" y="4548"/>
                    <a:pt x="6668" y="4465"/>
                    <a:pt x="6573" y="4465"/>
                  </a:cubicBezTo>
                  <a:cubicBezTo>
                    <a:pt x="6490" y="4465"/>
                    <a:pt x="6418" y="4548"/>
                    <a:pt x="6418" y="4632"/>
                  </a:cubicBezTo>
                  <a:cubicBezTo>
                    <a:pt x="6418" y="5822"/>
                    <a:pt x="5442" y="6775"/>
                    <a:pt x="4251" y="6775"/>
                  </a:cubicBezTo>
                  <a:cubicBezTo>
                    <a:pt x="3061" y="6775"/>
                    <a:pt x="2096" y="5810"/>
                    <a:pt x="2096" y="4620"/>
                  </a:cubicBezTo>
                  <a:cubicBezTo>
                    <a:pt x="2096" y="4524"/>
                    <a:pt x="2025" y="4453"/>
                    <a:pt x="1930" y="4453"/>
                  </a:cubicBezTo>
                  <a:cubicBezTo>
                    <a:pt x="1846" y="4453"/>
                    <a:pt x="1775" y="4524"/>
                    <a:pt x="1775" y="4620"/>
                  </a:cubicBezTo>
                  <a:lnTo>
                    <a:pt x="1775" y="4632"/>
                  </a:lnTo>
                  <a:lnTo>
                    <a:pt x="1668" y="4632"/>
                  </a:lnTo>
                  <a:cubicBezTo>
                    <a:pt x="1596" y="4632"/>
                    <a:pt x="1513" y="4608"/>
                    <a:pt x="1453" y="4548"/>
                  </a:cubicBezTo>
                  <a:cubicBezTo>
                    <a:pt x="1394" y="4489"/>
                    <a:pt x="1382" y="4405"/>
                    <a:pt x="1382" y="4322"/>
                  </a:cubicBezTo>
                  <a:cubicBezTo>
                    <a:pt x="1394" y="4191"/>
                    <a:pt x="1537" y="4072"/>
                    <a:pt x="1680" y="4072"/>
                  </a:cubicBezTo>
                  <a:lnTo>
                    <a:pt x="1739" y="4072"/>
                  </a:lnTo>
                  <a:cubicBezTo>
                    <a:pt x="1930" y="4072"/>
                    <a:pt x="2096" y="3989"/>
                    <a:pt x="2227" y="3858"/>
                  </a:cubicBezTo>
                  <a:cubicBezTo>
                    <a:pt x="2370" y="3727"/>
                    <a:pt x="2442" y="3548"/>
                    <a:pt x="2442" y="3370"/>
                  </a:cubicBezTo>
                  <a:lnTo>
                    <a:pt x="2442" y="3191"/>
                  </a:lnTo>
                  <a:cubicBezTo>
                    <a:pt x="2442" y="2965"/>
                    <a:pt x="2549" y="2738"/>
                    <a:pt x="2727" y="2608"/>
                  </a:cubicBezTo>
                  <a:cubicBezTo>
                    <a:pt x="2799" y="2548"/>
                    <a:pt x="2811" y="2441"/>
                    <a:pt x="2751" y="2369"/>
                  </a:cubicBezTo>
                  <a:cubicBezTo>
                    <a:pt x="2717" y="2329"/>
                    <a:pt x="2668" y="2307"/>
                    <a:pt x="2619" y="2307"/>
                  </a:cubicBezTo>
                  <a:cubicBezTo>
                    <a:pt x="2581" y="2307"/>
                    <a:pt x="2544" y="2320"/>
                    <a:pt x="2513" y="2346"/>
                  </a:cubicBezTo>
                  <a:cubicBezTo>
                    <a:pt x="2251" y="2548"/>
                    <a:pt x="2096" y="2846"/>
                    <a:pt x="2096" y="3191"/>
                  </a:cubicBezTo>
                  <a:lnTo>
                    <a:pt x="2096" y="3370"/>
                  </a:lnTo>
                  <a:cubicBezTo>
                    <a:pt x="2096" y="3477"/>
                    <a:pt x="2049" y="3560"/>
                    <a:pt x="1989" y="3620"/>
                  </a:cubicBezTo>
                  <a:cubicBezTo>
                    <a:pt x="1918" y="3691"/>
                    <a:pt x="1834" y="3727"/>
                    <a:pt x="1739" y="3727"/>
                  </a:cubicBezTo>
                  <a:lnTo>
                    <a:pt x="1680" y="3727"/>
                  </a:lnTo>
                  <a:cubicBezTo>
                    <a:pt x="1572" y="3727"/>
                    <a:pt x="1477" y="3751"/>
                    <a:pt x="1382" y="3798"/>
                  </a:cubicBezTo>
                  <a:lnTo>
                    <a:pt x="1382" y="3179"/>
                  </a:lnTo>
                  <a:cubicBezTo>
                    <a:pt x="1382" y="2298"/>
                    <a:pt x="1787" y="1512"/>
                    <a:pt x="2406" y="976"/>
                  </a:cubicBezTo>
                  <a:close/>
                  <a:moveTo>
                    <a:pt x="1394" y="4905"/>
                  </a:moveTo>
                  <a:cubicBezTo>
                    <a:pt x="1489" y="4941"/>
                    <a:pt x="1572" y="4965"/>
                    <a:pt x="1668" y="4965"/>
                  </a:cubicBezTo>
                  <a:lnTo>
                    <a:pt x="1787" y="4965"/>
                  </a:lnTo>
                  <a:cubicBezTo>
                    <a:pt x="1894" y="5739"/>
                    <a:pt x="2370" y="6394"/>
                    <a:pt x="3001" y="6775"/>
                  </a:cubicBezTo>
                  <a:lnTo>
                    <a:pt x="3001" y="7501"/>
                  </a:lnTo>
                  <a:lnTo>
                    <a:pt x="3025" y="7501"/>
                  </a:lnTo>
                  <a:cubicBezTo>
                    <a:pt x="3025" y="7703"/>
                    <a:pt x="2918" y="7894"/>
                    <a:pt x="2739" y="7977"/>
                  </a:cubicBezTo>
                  <a:cubicBezTo>
                    <a:pt x="2453" y="7715"/>
                    <a:pt x="1513" y="6668"/>
                    <a:pt x="1394" y="4905"/>
                  </a:cubicBezTo>
                  <a:close/>
                  <a:moveTo>
                    <a:pt x="7454" y="8954"/>
                  </a:moveTo>
                  <a:lnTo>
                    <a:pt x="7585" y="8989"/>
                  </a:lnTo>
                  <a:cubicBezTo>
                    <a:pt x="7740" y="9037"/>
                    <a:pt x="7859" y="9132"/>
                    <a:pt x="7966" y="9227"/>
                  </a:cubicBezTo>
                  <a:lnTo>
                    <a:pt x="7454" y="9668"/>
                  </a:lnTo>
                  <a:lnTo>
                    <a:pt x="7454" y="8954"/>
                  </a:lnTo>
                  <a:close/>
                  <a:moveTo>
                    <a:pt x="2311" y="8489"/>
                  </a:moveTo>
                  <a:cubicBezTo>
                    <a:pt x="2632" y="9275"/>
                    <a:pt x="3406" y="9787"/>
                    <a:pt x="4251" y="9787"/>
                  </a:cubicBezTo>
                  <a:cubicBezTo>
                    <a:pt x="4763" y="9787"/>
                    <a:pt x="5251" y="9596"/>
                    <a:pt x="5621" y="9275"/>
                  </a:cubicBezTo>
                  <a:cubicBezTo>
                    <a:pt x="5680" y="9394"/>
                    <a:pt x="5763" y="9501"/>
                    <a:pt x="5823" y="9608"/>
                  </a:cubicBezTo>
                  <a:cubicBezTo>
                    <a:pt x="5371" y="9966"/>
                    <a:pt x="4823" y="10156"/>
                    <a:pt x="4251" y="10156"/>
                  </a:cubicBezTo>
                  <a:cubicBezTo>
                    <a:pt x="3239" y="10156"/>
                    <a:pt x="2334" y="9549"/>
                    <a:pt x="1953" y="8620"/>
                  </a:cubicBezTo>
                  <a:lnTo>
                    <a:pt x="2311" y="8489"/>
                  </a:lnTo>
                  <a:close/>
                  <a:moveTo>
                    <a:pt x="4251" y="0"/>
                  </a:moveTo>
                  <a:cubicBezTo>
                    <a:pt x="2489" y="0"/>
                    <a:pt x="1060" y="1429"/>
                    <a:pt x="1060" y="3203"/>
                  </a:cubicBezTo>
                  <a:lnTo>
                    <a:pt x="1060" y="4572"/>
                  </a:lnTo>
                  <a:cubicBezTo>
                    <a:pt x="1060" y="5858"/>
                    <a:pt x="1477" y="6787"/>
                    <a:pt x="1834" y="7370"/>
                  </a:cubicBezTo>
                  <a:cubicBezTo>
                    <a:pt x="2037" y="7715"/>
                    <a:pt x="2263" y="7965"/>
                    <a:pt x="2406" y="8132"/>
                  </a:cubicBezTo>
                  <a:lnTo>
                    <a:pt x="822" y="8692"/>
                  </a:lnTo>
                  <a:cubicBezTo>
                    <a:pt x="322" y="8870"/>
                    <a:pt x="1" y="9335"/>
                    <a:pt x="1" y="9858"/>
                  </a:cubicBezTo>
                  <a:lnTo>
                    <a:pt x="1" y="11240"/>
                  </a:lnTo>
                  <a:cubicBezTo>
                    <a:pt x="1" y="11323"/>
                    <a:pt x="72" y="11406"/>
                    <a:pt x="167" y="11406"/>
                  </a:cubicBezTo>
                  <a:cubicBezTo>
                    <a:pt x="251" y="11406"/>
                    <a:pt x="322" y="11323"/>
                    <a:pt x="322" y="11240"/>
                  </a:cubicBezTo>
                  <a:lnTo>
                    <a:pt x="322" y="9858"/>
                  </a:lnTo>
                  <a:cubicBezTo>
                    <a:pt x="322" y="9751"/>
                    <a:pt x="334" y="9632"/>
                    <a:pt x="382" y="9537"/>
                  </a:cubicBezTo>
                  <a:lnTo>
                    <a:pt x="1239" y="10275"/>
                  </a:lnTo>
                  <a:cubicBezTo>
                    <a:pt x="1358" y="10370"/>
                    <a:pt x="1430" y="10525"/>
                    <a:pt x="1430" y="10692"/>
                  </a:cubicBezTo>
                  <a:lnTo>
                    <a:pt x="1430" y="11251"/>
                  </a:lnTo>
                  <a:cubicBezTo>
                    <a:pt x="1430" y="11347"/>
                    <a:pt x="1501" y="11418"/>
                    <a:pt x="1596" y="11418"/>
                  </a:cubicBezTo>
                  <a:cubicBezTo>
                    <a:pt x="1680" y="11418"/>
                    <a:pt x="1751" y="11347"/>
                    <a:pt x="1751" y="11251"/>
                  </a:cubicBezTo>
                  <a:lnTo>
                    <a:pt x="1751" y="10692"/>
                  </a:lnTo>
                  <a:cubicBezTo>
                    <a:pt x="1751" y="10430"/>
                    <a:pt x="1632" y="10180"/>
                    <a:pt x="1441" y="10013"/>
                  </a:cubicBezTo>
                  <a:lnTo>
                    <a:pt x="560" y="9263"/>
                  </a:lnTo>
                  <a:cubicBezTo>
                    <a:pt x="668" y="9156"/>
                    <a:pt x="787" y="9061"/>
                    <a:pt x="929" y="9025"/>
                  </a:cubicBezTo>
                  <a:lnTo>
                    <a:pt x="1632" y="8763"/>
                  </a:lnTo>
                  <a:cubicBezTo>
                    <a:pt x="2072" y="9823"/>
                    <a:pt x="3108" y="10525"/>
                    <a:pt x="4275" y="10525"/>
                  </a:cubicBezTo>
                  <a:cubicBezTo>
                    <a:pt x="4906" y="10525"/>
                    <a:pt x="5525" y="10311"/>
                    <a:pt x="6013" y="9930"/>
                  </a:cubicBezTo>
                  <a:cubicBezTo>
                    <a:pt x="6240" y="10311"/>
                    <a:pt x="6418" y="10728"/>
                    <a:pt x="6418" y="11251"/>
                  </a:cubicBezTo>
                  <a:cubicBezTo>
                    <a:pt x="6418" y="11347"/>
                    <a:pt x="6490" y="11418"/>
                    <a:pt x="6573" y="11418"/>
                  </a:cubicBezTo>
                  <a:cubicBezTo>
                    <a:pt x="6668" y="11418"/>
                    <a:pt x="6740" y="11347"/>
                    <a:pt x="6740" y="11251"/>
                  </a:cubicBezTo>
                  <a:cubicBezTo>
                    <a:pt x="6740" y="10513"/>
                    <a:pt x="6430" y="9989"/>
                    <a:pt x="6109" y="9477"/>
                  </a:cubicBezTo>
                  <a:cubicBezTo>
                    <a:pt x="5787" y="8942"/>
                    <a:pt x="5490" y="8453"/>
                    <a:pt x="5490" y="7691"/>
                  </a:cubicBezTo>
                  <a:lnTo>
                    <a:pt x="5490" y="7513"/>
                  </a:lnTo>
                  <a:cubicBezTo>
                    <a:pt x="5490" y="7430"/>
                    <a:pt x="5418" y="7358"/>
                    <a:pt x="5323" y="7358"/>
                  </a:cubicBezTo>
                  <a:cubicBezTo>
                    <a:pt x="5240" y="7358"/>
                    <a:pt x="5168" y="7430"/>
                    <a:pt x="5168" y="7513"/>
                  </a:cubicBezTo>
                  <a:lnTo>
                    <a:pt x="5168" y="7691"/>
                  </a:lnTo>
                  <a:cubicBezTo>
                    <a:pt x="5168" y="8227"/>
                    <a:pt x="5299" y="8644"/>
                    <a:pt x="5478" y="9025"/>
                  </a:cubicBezTo>
                  <a:cubicBezTo>
                    <a:pt x="5144" y="9335"/>
                    <a:pt x="4716" y="9501"/>
                    <a:pt x="4251" y="9501"/>
                  </a:cubicBezTo>
                  <a:cubicBezTo>
                    <a:pt x="3537" y="9501"/>
                    <a:pt x="2906" y="9085"/>
                    <a:pt x="2620" y="8442"/>
                  </a:cubicBezTo>
                  <a:lnTo>
                    <a:pt x="2763" y="8382"/>
                  </a:lnTo>
                  <a:cubicBezTo>
                    <a:pt x="3120" y="8263"/>
                    <a:pt x="3346" y="7918"/>
                    <a:pt x="3346" y="7549"/>
                  </a:cubicBezTo>
                  <a:lnTo>
                    <a:pt x="3346" y="6977"/>
                  </a:lnTo>
                  <a:cubicBezTo>
                    <a:pt x="3632" y="7084"/>
                    <a:pt x="3930" y="7144"/>
                    <a:pt x="4251" y="7144"/>
                  </a:cubicBezTo>
                  <a:cubicBezTo>
                    <a:pt x="5501" y="7144"/>
                    <a:pt x="6549" y="6203"/>
                    <a:pt x="6704" y="5001"/>
                  </a:cubicBezTo>
                  <a:lnTo>
                    <a:pt x="6811" y="5001"/>
                  </a:lnTo>
                  <a:cubicBezTo>
                    <a:pt x="6918" y="5001"/>
                    <a:pt x="7025" y="4977"/>
                    <a:pt x="7109" y="4929"/>
                  </a:cubicBezTo>
                  <a:lnTo>
                    <a:pt x="7109" y="11251"/>
                  </a:lnTo>
                  <a:cubicBezTo>
                    <a:pt x="7109" y="11347"/>
                    <a:pt x="7180" y="11418"/>
                    <a:pt x="7276" y="11418"/>
                  </a:cubicBezTo>
                  <a:cubicBezTo>
                    <a:pt x="7359" y="11418"/>
                    <a:pt x="7442" y="11347"/>
                    <a:pt x="7442" y="11251"/>
                  </a:cubicBezTo>
                  <a:lnTo>
                    <a:pt x="7442" y="10108"/>
                  </a:lnTo>
                  <a:lnTo>
                    <a:pt x="8121" y="9525"/>
                  </a:lnTo>
                  <a:cubicBezTo>
                    <a:pt x="8168" y="9632"/>
                    <a:pt x="8180" y="9739"/>
                    <a:pt x="8180" y="9847"/>
                  </a:cubicBezTo>
                  <a:lnTo>
                    <a:pt x="8180" y="11228"/>
                  </a:lnTo>
                  <a:cubicBezTo>
                    <a:pt x="8180" y="11311"/>
                    <a:pt x="8252" y="11394"/>
                    <a:pt x="8347" y="11394"/>
                  </a:cubicBezTo>
                  <a:cubicBezTo>
                    <a:pt x="8430" y="11394"/>
                    <a:pt x="8514" y="11311"/>
                    <a:pt x="8514" y="11228"/>
                  </a:cubicBezTo>
                  <a:lnTo>
                    <a:pt x="8514" y="9847"/>
                  </a:lnTo>
                  <a:cubicBezTo>
                    <a:pt x="8526" y="9323"/>
                    <a:pt x="8204" y="8846"/>
                    <a:pt x="7692" y="8680"/>
                  </a:cubicBezTo>
                  <a:lnTo>
                    <a:pt x="7454" y="8596"/>
                  </a:lnTo>
                  <a:lnTo>
                    <a:pt x="7454" y="3203"/>
                  </a:lnTo>
                  <a:cubicBezTo>
                    <a:pt x="7454" y="1453"/>
                    <a:pt x="6025" y="0"/>
                    <a:pt x="42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118" name="Google Shape;10575;p64"/>
            <p:cNvSpPr/>
            <p:nvPr/>
          </p:nvSpPr>
          <p:spPr>
            <a:xfrm>
              <a:off x="6785941" y="3884229"/>
              <a:ext cx="29082" cy="16442"/>
            </a:xfrm>
            <a:custGeom>
              <a:avLst/>
              <a:gdLst/>
              <a:ahLst/>
              <a:cxnLst/>
              <a:rect l="l" t="t" r="r" b="b"/>
              <a:pathLst>
                <a:path w="918" h="519" extrusionOk="0">
                  <a:moveTo>
                    <a:pt x="717" y="1"/>
                  </a:moveTo>
                  <a:cubicBezTo>
                    <a:pt x="701" y="1"/>
                    <a:pt x="684" y="3"/>
                    <a:pt x="668" y="7"/>
                  </a:cubicBezTo>
                  <a:lnTo>
                    <a:pt x="144" y="185"/>
                  </a:lnTo>
                  <a:cubicBezTo>
                    <a:pt x="49" y="221"/>
                    <a:pt x="1" y="304"/>
                    <a:pt x="37" y="400"/>
                  </a:cubicBezTo>
                  <a:cubicBezTo>
                    <a:pt x="61" y="471"/>
                    <a:pt x="120" y="519"/>
                    <a:pt x="191" y="519"/>
                  </a:cubicBezTo>
                  <a:cubicBezTo>
                    <a:pt x="215" y="519"/>
                    <a:pt x="227" y="519"/>
                    <a:pt x="263" y="495"/>
                  </a:cubicBezTo>
                  <a:lnTo>
                    <a:pt x="787" y="316"/>
                  </a:lnTo>
                  <a:cubicBezTo>
                    <a:pt x="870" y="304"/>
                    <a:pt x="918" y="209"/>
                    <a:pt x="882" y="114"/>
                  </a:cubicBezTo>
                  <a:cubicBezTo>
                    <a:pt x="862" y="45"/>
                    <a:pt x="794" y="1"/>
                    <a:pt x="7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grpSp>
      <p:grpSp>
        <p:nvGrpSpPr>
          <p:cNvPr id="119" name="Google Shape;8872;p61"/>
          <p:cNvGrpSpPr/>
          <p:nvPr/>
        </p:nvGrpSpPr>
        <p:grpSpPr>
          <a:xfrm>
            <a:off x="2432105" y="5209826"/>
            <a:ext cx="714624" cy="632634"/>
            <a:chOff x="2497275" y="2744159"/>
            <a:chExt cx="370930" cy="370549"/>
          </a:xfrm>
        </p:grpSpPr>
        <p:sp>
          <p:nvSpPr>
            <p:cNvPr id="120" name="Google Shape;8873;p61"/>
            <p:cNvSpPr/>
            <p:nvPr/>
          </p:nvSpPr>
          <p:spPr>
            <a:xfrm>
              <a:off x="2497275" y="2744159"/>
              <a:ext cx="284366" cy="284747"/>
            </a:xfrm>
            <a:custGeom>
              <a:avLst/>
              <a:gdLst/>
              <a:ahLst/>
              <a:cxnLst/>
              <a:rect l="l" t="t" r="r" b="b"/>
              <a:pathLst>
                <a:path w="8955" h="8967" extrusionOk="0">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121" name="Google Shape;8874;p61"/>
            <p:cNvSpPr/>
            <p:nvPr/>
          </p:nvSpPr>
          <p:spPr>
            <a:xfrm>
              <a:off x="2592191" y="2821673"/>
              <a:ext cx="113461" cy="98345"/>
            </a:xfrm>
            <a:custGeom>
              <a:avLst/>
              <a:gdLst/>
              <a:ahLst/>
              <a:cxnLst/>
              <a:rect l="l" t="t" r="r" b="b"/>
              <a:pathLst>
                <a:path w="3573" h="3097" extrusionOk="0">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122" name="Google Shape;8875;p61"/>
            <p:cNvSpPr/>
            <p:nvPr/>
          </p:nvSpPr>
          <p:spPr>
            <a:xfrm>
              <a:off x="2574408" y="2862129"/>
              <a:ext cx="106665" cy="90756"/>
            </a:xfrm>
            <a:custGeom>
              <a:avLst/>
              <a:gdLst/>
              <a:ahLst/>
              <a:cxnLst/>
              <a:rect l="l" t="t" r="r" b="b"/>
              <a:pathLst>
                <a:path w="3359" h="2858" extrusionOk="0">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123" name="Google Shape;8876;p61"/>
            <p:cNvSpPr/>
            <p:nvPr/>
          </p:nvSpPr>
          <p:spPr>
            <a:xfrm>
              <a:off x="2676881" y="2923385"/>
              <a:ext cx="191324" cy="191324"/>
            </a:xfrm>
            <a:custGeom>
              <a:avLst/>
              <a:gdLst/>
              <a:ahLst/>
              <a:cxnLst/>
              <a:rect l="l" t="t" r="r" b="b"/>
              <a:pathLst>
                <a:path w="6025" h="6025" extrusionOk="0">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124" name="Google Shape;8877;p61"/>
            <p:cNvSpPr/>
            <p:nvPr/>
          </p:nvSpPr>
          <p:spPr>
            <a:xfrm>
              <a:off x="2738867" y="2986895"/>
              <a:ext cx="65066" cy="65066"/>
            </a:xfrm>
            <a:custGeom>
              <a:avLst/>
              <a:gdLst/>
              <a:ahLst/>
              <a:cxnLst/>
              <a:rect l="l" t="t" r="r" b="b"/>
              <a:pathLst>
                <a:path w="2049" h="2049" extrusionOk="0">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sp>
          <p:nvSpPr>
            <p:cNvPr id="125" name="Google Shape;8878;p61"/>
            <p:cNvSpPr/>
            <p:nvPr/>
          </p:nvSpPr>
          <p:spPr>
            <a:xfrm>
              <a:off x="2604670" y="2851904"/>
              <a:ext cx="70718" cy="71131"/>
            </a:xfrm>
            <a:custGeom>
              <a:avLst/>
              <a:gdLst/>
              <a:ahLst/>
              <a:cxnLst/>
              <a:rect l="l" t="t" r="r" b="b"/>
              <a:pathLst>
                <a:path w="2227" h="2240" extrusionOk="0">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414106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0"/>
          <p:cNvSpPr txBox="1">
            <a:spLocks noGrp="1"/>
          </p:cNvSpPr>
          <p:nvPr>
            <p:ph type="title"/>
          </p:nvPr>
        </p:nvSpPr>
        <p:spPr>
          <a:xfrm>
            <a:off x="1850800" y="1599433"/>
            <a:ext cx="8490400" cy="3372400"/>
          </a:xfrm>
          <a:prstGeom prst="rect">
            <a:avLst/>
          </a:prstGeom>
        </p:spPr>
        <p:txBody>
          <a:bodyPr spcFirstLastPara="1" vert="horz" wrap="square" lIns="121900" tIns="121900" rIns="121900" bIns="121900" rtlCol="0" anchor="ctr" anchorCtr="0">
            <a:noAutofit/>
          </a:bodyPr>
          <a:lstStyle/>
          <a:p>
            <a:r>
              <a:rPr lang="es-EC" dirty="0">
                <a:latin typeface="Segoe UI" panose="020B0502040204020203" pitchFamily="34" charset="0"/>
                <a:cs typeface="Segoe UI" panose="020B0502040204020203" pitchFamily="34" charset="0"/>
              </a:rPr>
              <a:t>C</a:t>
            </a:r>
            <a:r>
              <a:rPr lang="en" dirty="0">
                <a:latin typeface="Segoe UI" panose="020B0502040204020203" pitchFamily="34" charset="0"/>
                <a:cs typeface="Segoe UI" panose="020B0502040204020203" pitchFamily="34" charset="0"/>
              </a:rPr>
              <a:t>apitulo 2 </a:t>
            </a:r>
            <a:endParaRPr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60909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86C3CF-E857-457D-A258-B4F0E494EA76}"/>
              </a:ext>
            </a:extLst>
          </p:cNvPr>
          <p:cNvSpPr>
            <a:spLocks noGrp="1"/>
          </p:cNvSpPr>
          <p:nvPr>
            <p:ph type="title"/>
          </p:nvPr>
        </p:nvSpPr>
        <p:spPr>
          <a:xfrm>
            <a:off x="838200" y="250838"/>
            <a:ext cx="10515600" cy="789540"/>
          </a:xfrm>
        </p:spPr>
        <p:txBody>
          <a:bodyPr/>
          <a:lstStyle/>
          <a:p>
            <a:pPr algn="ctr"/>
            <a:r>
              <a:rPr lang="es-EC" b="1" dirty="0">
                <a:latin typeface="Segoe UI" panose="020B0502040204020203" pitchFamily="34" charset="0"/>
                <a:cs typeface="Segoe UI" panose="020B0502040204020203" pitchFamily="34" charset="0"/>
              </a:rPr>
              <a:t>Metodología</a:t>
            </a:r>
            <a:r>
              <a:rPr lang="es-EC" dirty="0">
                <a:latin typeface="Segoe UI" panose="020B0502040204020203" pitchFamily="34" charset="0"/>
                <a:cs typeface="Segoe UI" panose="020B0502040204020203" pitchFamily="34" charset="0"/>
              </a:rPr>
              <a:t> </a:t>
            </a:r>
          </a:p>
        </p:txBody>
      </p:sp>
      <p:sp>
        <p:nvSpPr>
          <p:cNvPr id="4" name="Subtítulo 23">
            <a:extLst>
              <a:ext uri="{FF2B5EF4-FFF2-40B4-BE49-F238E27FC236}">
                <a16:creationId xmlns:a16="http://schemas.microsoft.com/office/drawing/2014/main" id="{C8AAF39D-ECB9-4DEC-827F-E0735D97C24D}"/>
              </a:ext>
            </a:extLst>
          </p:cNvPr>
          <p:cNvSpPr txBox="1">
            <a:spLocks/>
          </p:cNvSpPr>
          <p:nvPr/>
        </p:nvSpPr>
        <p:spPr>
          <a:xfrm>
            <a:off x="838200" y="1033117"/>
            <a:ext cx="10515600" cy="5263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400" b="1" dirty="0">
                <a:latin typeface="Segoe UI" panose="020B0502040204020203" pitchFamily="34" charset="0"/>
                <a:cs typeface="Segoe UI" panose="020B0502040204020203" pitchFamily="34" charset="0"/>
              </a:rPr>
              <a:t>Enfoque de investigación: Mixto</a:t>
            </a:r>
          </a:p>
        </p:txBody>
      </p:sp>
      <p:sp>
        <p:nvSpPr>
          <p:cNvPr id="5" name="Subtítulo 23">
            <a:extLst>
              <a:ext uri="{FF2B5EF4-FFF2-40B4-BE49-F238E27FC236}">
                <a16:creationId xmlns:a16="http://schemas.microsoft.com/office/drawing/2014/main" id="{7C8304F3-CD9E-4446-B348-920A66D42488}"/>
              </a:ext>
            </a:extLst>
          </p:cNvPr>
          <p:cNvSpPr txBox="1">
            <a:spLocks/>
          </p:cNvSpPr>
          <p:nvPr/>
        </p:nvSpPr>
        <p:spPr>
          <a:xfrm>
            <a:off x="1123121" y="4284138"/>
            <a:ext cx="10515600" cy="526312"/>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i="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C" b="1" dirty="0">
                <a:solidFill>
                  <a:schemeClr val="tx1"/>
                </a:solidFill>
                <a:latin typeface="Segoe UI" panose="020B0502040204020203" pitchFamily="34" charset="0"/>
                <a:cs typeface="Segoe UI" panose="020B0502040204020203" pitchFamily="34" charset="0"/>
              </a:rPr>
              <a:t>Instrumentos de recolección de datos </a:t>
            </a:r>
          </a:p>
        </p:txBody>
      </p:sp>
      <p:graphicFrame>
        <p:nvGraphicFramePr>
          <p:cNvPr id="3" name="Diagrama 2">
            <a:extLst>
              <a:ext uri="{FF2B5EF4-FFF2-40B4-BE49-F238E27FC236}">
                <a16:creationId xmlns:a16="http://schemas.microsoft.com/office/drawing/2014/main" id="{2E9CAE80-4C59-4C9A-A913-AE4DBFE8A847}"/>
              </a:ext>
            </a:extLst>
          </p:cNvPr>
          <p:cNvGraphicFramePr/>
          <p:nvPr>
            <p:extLst>
              <p:ext uri="{D42A27DB-BD31-4B8C-83A1-F6EECF244321}">
                <p14:modId xmlns:p14="http://schemas.microsoft.com/office/powerpoint/2010/main" val="4229773406"/>
              </p:ext>
            </p:extLst>
          </p:nvPr>
        </p:nvGraphicFramePr>
        <p:xfrm>
          <a:off x="904460" y="4849979"/>
          <a:ext cx="10734261" cy="2192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50BEAD0F-8D51-485A-8DFC-591F8038BE44}"/>
              </a:ext>
            </a:extLst>
          </p:cNvPr>
          <p:cNvSpPr txBox="1"/>
          <p:nvPr/>
        </p:nvSpPr>
        <p:spPr>
          <a:xfrm>
            <a:off x="443947" y="1616919"/>
            <a:ext cx="5042453" cy="400110"/>
          </a:xfrm>
          <a:prstGeom prst="rect">
            <a:avLst/>
          </a:prstGeom>
          <a:noFill/>
        </p:spPr>
        <p:txBody>
          <a:bodyPr wrap="square" rtlCol="0">
            <a:spAutoFit/>
          </a:bodyPr>
          <a:lstStyle/>
          <a:p>
            <a:r>
              <a:rPr lang="es-EC" sz="2000" b="1" dirty="0">
                <a:latin typeface="Segoe UI" panose="020B0502040204020203" pitchFamily="34" charset="0"/>
                <a:cs typeface="Segoe UI" panose="020B0502040204020203" pitchFamily="34" charset="0"/>
              </a:rPr>
              <a:t>Tipología de la investigación </a:t>
            </a:r>
          </a:p>
        </p:txBody>
      </p:sp>
      <p:graphicFrame>
        <p:nvGraphicFramePr>
          <p:cNvPr id="7" name="Diagrama 6">
            <a:extLst>
              <a:ext uri="{FF2B5EF4-FFF2-40B4-BE49-F238E27FC236}">
                <a16:creationId xmlns:a16="http://schemas.microsoft.com/office/drawing/2014/main" id="{9A6B2E8C-EEE7-4079-AF3C-37CBCBDB6173}"/>
              </a:ext>
            </a:extLst>
          </p:cNvPr>
          <p:cNvGraphicFramePr/>
          <p:nvPr>
            <p:extLst>
              <p:ext uri="{D42A27DB-BD31-4B8C-83A1-F6EECF244321}">
                <p14:modId xmlns:p14="http://schemas.microsoft.com/office/powerpoint/2010/main" val="874751240"/>
              </p:ext>
            </p:extLst>
          </p:nvPr>
        </p:nvGraphicFramePr>
        <p:xfrm>
          <a:off x="231912" y="1920375"/>
          <a:ext cx="11728175" cy="26459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86554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5C3F33-4CB1-470D-BA73-731B31B6F816}"/>
              </a:ext>
            </a:extLst>
          </p:cNvPr>
          <p:cNvSpPr>
            <a:spLocks noGrp="1"/>
          </p:cNvSpPr>
          <p:nvPr>
            <p:ph type="title"/>
          </p:nvPr>
        </p:nvSpPr>
        <p:spPr>
          <a:xfrm>
            <a:off x="1298786" y="464797"/>
            <a:ext cx="10091109" cy="798088"/>
          </a:xfrm>
        </p:spPr>
        <p:txBody>
          <a:bodyPr>
            <a:normAutofit/>
          </a:bodyPr>
          <a:lstStyle/>
          <a:p>
            <a:pPr algn="ctr"/>
            <a:r>
              <a:rPr lang="es-EC" sz="3200" b="1" dirty="0">
                <a:latin typeface="Segoe UI" panose="020B0502040204020203" pitchFamily="34" charset="0"/>
                <a:cs typeface="Segoe UI" panose="020B0502040204020203" pitchFamily="34" charset="0"/>
              </a:rPr>
              <a:t>Diagnóstico Situacional </a:t>
            </a:r>
          </a:p>
        </p:txBody>
      </p:sp>
      <p:sp>
        <p:nvSpPr>
          <p:cNvPr id="6" name="CuadroTexto 5">
            <a:extLst>
              <a:ext uri="{FF2B5EF4-FFF2-40B4-BE49-F238E27FC236}">
                <a16:creationId xmlns:a16="http://schemas.microsoft.com/office/drawing/2014/main" id="{586BF51D-CF3A-449D-8AD1-88A1179C6D7F}"/>
              </a:ext>
            </a:extLst>
          </p:cNvPr>
          <p:cNvSpPr txBox="1"/>
          <p:nvPr/>
        </p:nvSpPr>
        <p:spPr>
          <a:xfrm>
            <a:off x="-711677" y="1369703"/>
            <a:ext cx="5822461" cy="400110"/>
          </a:xfrm>
          <a:prstGeom prst="rect">
            <a:avLst/>
          </a:prstGeom>
          <a:noFill/>
        </p:spPr>
        <p:txBody>
          <a:bodyPr wrap="square">
            <a:spAutoFit/>
          </a:bodyPr>
          <a:lstStyle/>
          <a:p>
            <a:pPr algn="ctr"/>
            <a:r>
              <a:rPr lang="es-ES" sz="2000" b="1" dirty="0">
                <a:latin typeface="Segoe UI" panose="020B0502040204020203" pitchFamily="34" charset="0"/>
                <a:cs typeface="Segoe UI" panose="020B0502040204020203" pitchFamily="34" charset="0"/>
              </a:rPr>
              <a:t>Servicios turísticos </a:t>
            </a:r>
          </a:p>
        </p:txBody>
      </p:sp>
      <p:graphicFrame>
        <p:nvGraphicFramePr>
          <p:cNvPr id="7" name="Diagrama 6">
            <a:extLst>
              <a:ext uri="{FF2B5EF4-FFF2-40B4-BE49-F238E27FC236}">
                <a16:creationId xmlns:a16="http://schemas.microsoft.com/office/drawing/2014/main" id="{06F2AEC2-E710-4E0C-B7D6-512EA9CCD01E}"/>
              </a:ext>
            </a:extLst>
          </p:cNvPr>
          <p:cNvGraphicFramePr/>
          <p:nvPr>
            <p:extLst>
              <p:ext uri="{D42A27DB-BD31-4B8C-83A1-F6EECF244321}">
                <p14:modId xmlns:p14="http://schemas.microsoft.com/office/powerpoint/2010/main" val="1114524442"/>
              </p:ext>
            </p:extLst>
          </p:nvPr>
        </p:nvGraphicFramePr>
        <p:xfrm>
          <a:off x="1051477" y="1416605"/>
          <a:ext cx="10835723" cy="5398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a:extLst>
              <a:ext uri="{FF2B5EF4-FFF2-40B4-BE49-F238E27FC236}">
                <a16:creationId xmlns:a16="http://schemas.microsoft.com/office/drawing/2014/main" id="{B1289451-5F31-487A-9417-618122786F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1171" y="4415323"/>
            <a:ext cx="2087206" cy="146139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B1FB862-CD1B-47E8-86EB-90C3B0D834C7}"/>
              </a:ext>
            </a:extLst>
          </p:cNvPr>
          <p:cNvPicPr>
            <a:picLocks noChangeAspect="1"/>
          </p:cNvPicPr>
          <p:nvPr/>
        </p:nvPicPr>
        <p:blipFill>
          <a:blip r:embed="rId8"/>
          <a:stretch>
            <a:fillRect/>
          </a:stretch>
        </p:blipFill>
        <p:spPr>
          <a:xfrm>
            <a:off x="4006298" y="4232291"/>
            <a:ext cx="2208972" cy="2208972"/>
          </a:xfrm>
          <a:prstGeom prst="rect">
            <a:avLst/>
          </a:prstGeom>
        </p:spPr>
      </p:pic>
      <p:pic>
        <p:nvPicPr>
          <p:cNvPr id="6150" name="Picture 6" descr="Puede ser una imagen de texto que dice &quot;NAYäN Descubriendo el Jardín de Quito&quot;">
            <a:extLst>
              <a:ext uri="{FF2B5EF4-FFF2-40B4-BE49-F238E27FC236}">
                <a16:creationId xmlns:a16="http://schemas.microsoft.com/office/drawing/2014/main" id="{C3F00AEC-9E9F-4EEE-91BB-9D1A377CBA7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5700" b="35652"/>
          <a:stretch/>
        </p:blipFill>
        <p:spPr bwMode="auto">
          <a:xfrm>
            <a:off x="6843191" y="4660425"/>
            <a:ext cx="2210307" cy="84813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BD3B1FA8-0B84-493F-8EF8-0A108DECDF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0315" y="4146995"/>
            <a:ext cx="1424416" cy="1874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188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4517E0-EE54-47B9-B40E-D77A944CF977}"/>
              </a:ext>
            </a:extLst>
          </p:cNvPr>
          <p:cNvSpPr>
            <a:spLocks noGrp="1"/>
          </p:cNvSpPr>
          <p:nvPr>
            <p:ph type="title"/>
          </p:nvPr>
        </p:nvSpPr>
        <p:spPr/>
        <p:txBody>
          <a:bodyPr>
            <a:normAutofit/>
          </a:bodyPr>
          <a:lstStyle/>
          <a:p>
            <a:r>
              <a:rPr lang="es-EC" b="1" dirty="0"/>
              <a:t>Recursos turísticos naturales</a:t>
            </a:r>
          </a:p>
        </p:txBody>
      </p:sp>
      <p:graphicFrame>
        <p:nvGraphicFramePr>
          <p:cNvPr id="4" name="Diagrama 3">
            <a:extLst>
              <a:ext uri="{FF2B5EF4-FFF2-40B4-BE49-F238E27FC236}">
                <a16:creationId xmlns:a16="http://schemas.microsoft.com/office/drawing/2014/main" id="{CECCD16A-6C67-4915-8FBA-3B9282192145}"/>
              </a:ext>
            </a:extLst>
          </p:cNvPr>
          <p:cNvGraphicFramePr/>
          <p:nvPr>
            <p:extLst>
              <p:ext uri="{D42A27DB-BD31-4B8C-83A1-F6EECF244321}">
                <p14:modId xmlns:p14="http://schemas.microsoft.com/office/powerpoint/2010/main" val="3492865076"/>
              </p:ext>
            </p:extLst>
          </p:nvPr>
        </p:nvGraphicFramePr>
        <p:xfrm>
          <a:off x="1201266" y="1356967"/>
          <a:ext cx="989495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3642245"/>
      </p:ext>
    </p:extLst>
  </p:cSld>
  <p:clrMapOvr>
    <a:masterClrMapping/>
  </p:clrMapOvr>
</p:sld>
</file>

<file path=ppt/theme/theme1.xml><?xml version="1.0" encoding="utf-8"?>
<a:theme xmlns:a="http://schemas.openxmlformats.org/drawingml/2006/main" name="Gota">
  <a:themeElements>
    <a:clrScheme name="Got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Gota</Template>
  <TotalTime>953</TotalTime>
  <Words>2757</Words>
  <Application>Microsoft Office PowerPoint</Application>
  <PresentationFormat>Panorámica</PresentationFormat>
  <Paragraphs>411</Paragraphs>
  <Slides>32</Slides>
  <Notes>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32</vt:i4>
      </vt:variant>
    </vt:vector>
  </HeadingPairs>
  <TitlesOfParts>
    <vt:vector size="38" baseType="lpstr">
      <vt:lpstr>Arial</vt:lpstr>
      <vt:lpstr>Calibri</vt:lpstr>
      <vt:lpstr>Segoe UI</vt:lpstr>
      <vt:lpstr>Trebuchet MS</vt:lpstr>
      <vt:lpstr>Tw Cen MT</vt:lpstr>
      <vt:lpstr>Gota</vt:lpstr>
      <vt:lpstr>Presentación de PowerPoint</vt:lpstr>
      <vt:lpstr>Planteamiento del problema </vt:lpstr>
      <vt:lpstr>Objetivo General </vt:lpstr>
      <vt:lpstr>Capitulo 1 </vt:lpstr>
      <vt:lpstr>Teorías de soporte </vt:lpstr>
      <vt:lpstr>Capitulo 2 </vt:lpstr>
      <vt:lpstr>Metodología </vt:lpstr>
      <vt:lpstr>Diagnóstico Situacional </vt:lpstr>
      <vt:lpstr>Recursos turísticos naturales</vt:lpstr>
      <vt:lpstr>Presentación de PowerPoint</vt:lpstr>
      <vt:lpstr>Presentación de PowerPoint</vt:lpstr>
      <vt:lpstr>Capitulo 3 </vt:lpstr>
      <vt:lpstr>Resultados de los instrumentos </vt:lpstr>
      <vt:lpstr>Resultados de los instrumentos </vt:lpstr>
      <vt:lpstr>Resultados de los instrumentos </vt:lpstr>
      <vt:lpstr>Capitulo 3 </vt:lpstr>
      <vt:lpstr>Presentación de PowerPoint</vt:lpstr>
      <vt:lpstr>Presentación de PowerPoint</vt:lpstr>
      <vt:lpstr>Señalética Turística </vt:lpstr>
      <vt:lpstr>Perfil del visitante</vt:lpstr>
      <vt:lpstr>Rutas turísticas </vt:lpstr>
      <vt:lpstr>Itinerario de la ruta turística “Historia y aventura en un solo lugar”</vt:lpstr>
      <vt:lpstr>Presentación de PowerPoint</vt:lpstr>
      <vt:lpstr>Presentación de PowerPoint</vt:lpstr>
      <vt:lpstr>Costeo de las rutas turísticas planteadas</vt:lpstr>
      <vt:lpstr>Promoción del producto turístico</vt:lpstr>
      <vt:lpstr>Promoción del producto turístico</vt:lpstr>
      <vt:lpstr>Conclusiones</vt:lpstr>
      <vt:lpstr>Conclusiones</vt:lpstr>
      <vt:lpstr>Recomendaciones</vt:lpstr>
      <vt:lpstr>Recomendaciones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Anahi Alejandra</dc:creator>
  <cp:lastModifiedBy>Anahi Alejandra</cp:lastModifiedBy>
  <cp:revision>139</cp:revision>
  <dcterms:created xsi:type="dcterms:W3CDTF">2022-02-09T00:10:49Z</dcterms:created>
  <dcterms:modified xsi:type="dcterms:W3CDTF">2022-02-16T01:57:58Z</dcterms:modified>
</cp:coreProperties>
</file>