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1"/>
  </p:sldMasterIdLst>
  <p:notesMasterIdLst>
    <p:notesMasterId r:id="rId3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Lst>
  <p:sldSz cx="9144000" cy="5143500" type="screen16x9"/>
  <p:notesSz cx="6858000" cy="9144000"/>
  <p:embeddedFontLst>
    <p:embeddedFont>
      <p:font typeface="Anaheim" panose="020B0604020202020204" charset="0"/>
      <p:regular r:id="rId38"/>
    </p:embeddedFont>
    <p:embeddedFont>
      <p:font typeface="Bebas Neue" panose="020B0604020202020204" charset="0"/>
      <p:regular r:id="rId39"/>
    </p:embeddedFont>
    <p:embeddedFont>
      <p:font typeface="Fira Sans Extra Condensed" panose="020B0503050000020004" pitchFamily="34" charset="0"/>
      <p:regular r:id="rId40"/>
      <p:bold r:id="rId41"/>
      <p:italic r:id="rId42"/>
      <p:boldItalic r:id="rId43"/>
    </p:embeddedFont>
    <p:embeddedFont>
      <p:font typeface="Lato" panose="020F0502020204030203" pitchFamily="34" charset="0"/>
      <p:regular r:id="rId44"/>
      <p:bold r:id="rId45"/>
      <p:italic r:id="rId46"/>
      <p:boldItalic r:id="rId47"/>
    </p:embeddedFont>
    <p:embeddedFont>
      <p:font typeface="Montserrat ExtraBold" panose="00000900000000000000" pitchFamily="2" charset="0"/>
      <p:bold r:id="rId48"/>
      <p:boldItalic r:id="rId49"/>
    </p:embeddedFont>
    <p:embeddedFont>
      <p:font typeface="Poppins" panose="00000500000000000000" pitchFamily="2" charset="0"/>
      <p:regular r:id="rId50"/>
      <p:bold r:id="rId51"/>
      <p:italic r:id="rId52"/>
      <p:boldItalic r:id="rId53"/>
    </p:embeddedFont>
    <p:embeddedFont>
      <p:font typeface="Roboto" panose="02000000000000000000" pitchFamily="2" charset="0"/>
      <p:regular r:id="rId54"/>
      <p:bold r:id="rId55"/>
      <p:italic r:id="rId56"/>
      <p:boldItalic r:id="rId57"/>
    </p:embeddedFont>
    <p:embeddedFont>
      <p:font typeface="Roboto Condensed Light" panose="02000000000000000000" pitchFamily="2" charset="0"/>
      <p:regular r:id="rId58"/>
      <p:italic r:id="rId5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E7EA3AE-A548-4CFB-A979-2BE1F1E74C3C}">
  <a:tblStyle styleId="{6E7EA3AE-A548-4CFB-A979-2BE1F1E74C3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0" d="100"/>
          <a:sy n="90" d="100"/>
        </p:scale>
        <p:origin x="81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font" Target="fonts/font18.fntdata"/><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8" Type="http://schemas.openxmlformats.org/officeDocument/2006/relationships/font" Target="fonts/font21.fntdata"/><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font" Target="fonts/font19.fntdata"/><Relationship Id="rId8" Type="http://schemas.openxmlformats.org/officeDocument/2006/relationships/slide" Target="slides/slide7.xml"/><Relationship Id="rId51" Type="http://schemas.openxmlformats.org/officeDocument/2006/relationships/font" Target="fonts/font1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59" Type="http://schemas.openxmlformats.org/officeDocument/2006/relationships/font" Target="fonts/font22.fntdata"/><Relationship Id="rId20" Type="http://schemas.openxmlformats.org/officeDocument/2006/relationships/slide" Target="slides/slide19.xml"/><Relationship Id="rId41" Type="http://schemas.openxmlformats.org/officeDocument/2006/relationships/font" Target="fonts/font4.fntdata"/><Relationship Id="rId54" Type="http://schemas.openxmlformats.org/officeDocument/2006/relationships/font" Target="fonts/font17.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2.fntdata"/><Relationship Id="rId57" Type="http://schemas.openxmlformats.org/officeDocument/2006/relationships/font" Target="fonts/font20.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7.fntdata"/><Relationship Id="rId52" Type="http://schemas.openxmlformats.org/officeDocument/2006/relationships/font" Target="fonts/font15.fntdata"/><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1030627ca07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1030627ca07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cfb037ca30_1_3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7" name="Google Shape;527;gcfb037ca30_1_3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f1e29d717b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f1e29d717b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g10f7bb1726f_0_9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8" name="Google Shape;548;g10f7bb1726f_0_9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g10f7bb1726f_0_9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9" name="Google Shape;559;g10f7bb1726f_0_9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f1e29d717b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5" name="Google Shape;575;gf1e29d717b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g10a2de941d3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0" name="Google Shape;590;g10a2de941d3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gcfb039c5d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3" name="Google Shape;603;gcfb039c5d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g1086f8209d6_0_19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5" name="Google Shape;625;g1086f8209d6_0_19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g10a2de941d3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5" name="Google Shape;635;g10a2de941d3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1086f8209d6_0_19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1086f8209d6_0_19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f69e5c6408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f69e5c6408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gf1e29d717b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3" name="Google Shape;693;gf1e29d717b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g10a2de941d3_0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2" name="Google Shape;702;g10a2de941d3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gcfb039c5dd_1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9" name="Google Shape;709;gcfb039c5dd_1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Google Shape;756;gf6e5621f85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7" name="Google Shape;757;gf6e5621f85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7"/>
        <p:cNvGrpSpPr/>
        <p:nvPr/>
      </p:nvGrpSpPr>
      <p:grpSpPr>
        <a:xfrm>
          <a:off x="0" y="0"/>
          <a:ext cx="0" cy="0"/>
          <a:chOff x="0" y="0"/>
          <a:chExt cx="0" cy="0"/>
        </a:xfrm>
      </p:grpSpPr>
      <p:sp>
        <p:nvSpPr>
          <p:cNvPr id="778" name="Google Shape;778;gf1e29d717b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9" name="Google Shape;779;gf1e29d717b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g105e29f3de7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8" name="Google Shape;808;g105e29f3de7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Google Shape;821;g105e29f3de7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2" name="Google Shape;822;g105e29f3de7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9"/>
        <p:cNvGrpSpPr/>
        <p:nvPr/>
      </p:nvGrpSpPr>
      <p:grpSpPr>
        <a:xfrm>
          <a:off x="0" y="0"/>
          <a:ext cx="0" cy="0"/>
          <a:chOff x="0" y="0"/>
          <a:chExt cx="0" cy="0"/>
        </a:xfrm>
      </p:grpSpPr>
      <p:sp>
        <p:nvSpPr>
          <p:cNvPr id="840" name="Google Shape;840;g105e29f3de7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1" name="Google Shape;841;g105e29f3de7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7"/>
        <p:cNvGrpSpPr/>
        <p:nvPr/>
      </p:nvGrpSpPr>
      <p:grpSpPr>
        <a:xfrm>
          <a:off x="0" y="0"/>
          <a:ext cx="0" cy="0"/>
          <a:chOff x="0" y="0"/>
          <a:chExt cx="0" cy="0"/>
        </a:xfrm>
      </p:grpSpPr>
      <p:sp>
        <p:nvSpPr>
          <p:cNvPr id="858" name="Google Shape;858;g105e29f3de7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9" name="Google Shape;859;g105e29f3de7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p:cNvGrpSpPr/>
        <p:nvPr/>
      </p:nvGrpSpPr>
      <p:grpSpPr>
        <a:xfrm>
          <a:off x="0" y="0"/>
          <a:ext cx="0" cy="0"/>
          <a:chOff x="0" y="0"/>
          <a:chExt cx="0" cy="0"/>
        </a:xfrm>
      </p:grpSpPr>
      <p:sp>
        <p:nvSpPr>
          <p:cNvPr id="888" name="Google Shape;888;g105e29f3de7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9" name="Google Shape;889;g105e29f3de7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f69e5c640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gf69e5c640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2"/>
        <p:cNvGrpSpPr/>
        <p:nvPr/>
      </p:nvGrpSpPr>
      <p:grpSpPr>
        <a:xfrm>
          <a:off x="0" y="0"/>
          <a:ext cx="0" cy="0"/>
          <a:chOff x="0" y="0"/>
          <a:chExt cx="0" cy="0"/>
        </a:xfrm>
      </p:grpSpPr>
      <p:sp>
        <p:nvSpPr>
          <p:cNvPr id="903" name="Google Shape;903;gf1e29d717b_0_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4" name="Google Shape;904;gf1e29d717b_0_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8"/>
        <p:cNvGrpSpPr/>
        <p:nvPr/>
      </p:nvGrpSpPr>
      <p:grpSpPr>
        <a:xfrm>
          <a:off x="0" y="0"/>
          <a:ext cx="0" cy="0"/>
          <a:chOff x="0" y="0"/>
          <a:chExt cx="0" cy="0"/>
        </a:xfrm>
      </p:grpSpPr>
      <p:sp>
        <p:nvSpPr>
          <p:cNvPr id="909" name="Google Shape;909;g105e29f3de7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0" name="Google Shape;910;g105e29f3de7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4"/>
        <p:cNvGrpSpPr/>
        <p:nvPr/>
      </p:nvGrpSpPr>
      <p:grpSpPr>
        <a:xfrm>
          <a:off x="0" y="0"/>
          <a:ext cx="0" cy="0"/>
          <a:chOff x="0" y="0"/>
          <a:chExt cx="0" cy="0"/>
        </a:xfrm>
      </p:grpSpPr>
      <p:sp>
        <p:nvSpPr>
          <p:cNvPr id="915" name="Google Shape;915;g105e29f3de7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6" name="Google Shape;916;g105e29f3de7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0"/>
        <p:cNvGrpSpPr/>
        <p:nvPr/>
      </p:nvGrpSpPr>
      <p:grpSpPr>
        <a:xfrm>
          <a:off x="0" y="0"/>
          <a:ext cx="0" cy="0"/>
          <a:chOff x="0" y="0"/>
          <a:chExt cx="0" cy="0"/>
        </a:xfrm>
      </p:grpSpPr>
      <p:sp>
        <p:nvSpPr>
          <p:cNvPr id="921" name="Google Shape;921;g1086f8209d6_0_18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2" name="Google Shape;922;g1086f8209d6_0_1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6"/>
        <p:cNvGrpSpPr/>
        <p:nvPr/>
      </p:nvGrpSpPr>
      <p:grpSpPr>
        <a:xfrm>
          <a:off x="0" y="0"/>
          <a:ext cx="0" cy="0"/>
          <a:chOff x="0" y="0"/>
          <a:chExt cx="0" cy="0"/>
        </a:xfrm>
      </p:grpSpPr>
      <p:sp>
        <p:nvSpPr>
          <p:cNvPr id="927" name="Google Shape;927;g1086f8209d6_0_19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8" name="Google Shape;928;g1086f8209d6_0_19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cfb037ca30_1_3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 name="Google Shape;379;gcfb037ca30_1_3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f1e89c83e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f1e89c83e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f6c5d55352_0_3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 name="Google Shape;436;gf6c5d55352_0_3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f6c5d55352_0_3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6" name="Google Shape;486;gf6c5d55352_0_3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gcfb037ca30_1_3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7" name="Google Shape;507;gcfb037ca30_1_3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f1e29d71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9" name="Google Shape;519;gf1e29d71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5" Type="http://schemas.openxmlformats.org/officeDocument/2006/relationships/hyperlink" Target="https://storyset.com/?utm_source=slidesgo_template&amp;utm_medium=referral-link&amp;utm_campaign=slidesgo_contents_of_this_template&amp;utm_term=storyset&amp;utm_content=storyset" TargetMode="External"/><Relationship Id="rId4" Type="http://schemas.openxmlformats.org/officeDocument/2006/relationships/hyperlink" Target="http://bit.ly/2TtBDfr" TargetMode="Externa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1"/>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22725" y="1853638"/>
            <a:ext cx="4658400" cy="12501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Clr>
                <a:srgbClr val="191919"/>
              </a:buClr>
              <a:buSzPts val="5200"/>
              <a:buNone/>
              <a:defRPr sz="4300">
                <a:solidFill>
                  <a:schemeClr val="lt1"/>
                </a:solidFill>
                <a:latin typeface="Montserrat ExtraBold"/>
                <a:ea typeface="Montserrat ExtraBold"/>
                <a:cs typeface="Montserrat ExtraBold"/>
                <a:sym typeface="Montserrat ExtraBold"/>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835100" y="3735075"/>
            <a:ext cx="2879400" cy="4677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600">
                <a:solidFill>
                  <a:schemeClr val="lt1"/>
                </a:solidFill>
                <a:latin typeface="Poppins"/>
                <a:ea typeface="Poppins"/>
                <a:cs typeface="Poppins"/>
                <a:sym typeface="Poppins"/>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1" name="Google Shape;11;p2"/>
          <p:cNvSpPr/>
          <p:nvPr/>
        </p:nvSpPr>
        <p:spPr>
          <a:xfrm rot="-5400000">
            <a:off x="356940" y="-364566"/>
            <a:ext cx="5153976" cy="5867856"/>
          </a:xfrm>
          <a:prstGeom prst="flowChartDocument">
            <a:avLst/>
          </a:prstGeom>
          <a:solidFill>
            <a:srgbClr val="0C20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BLANK_1">
    <p:bg>
      <p:bgPr>
        <a:solidFill>
          <a:schemeClr val="accent3"/>
        </a:solidFill>
        <a:effectLst/>
      </p:bgPr>
    </p:bg>
    <p:spTree>
      <p:nvGrpSpPr>
        <p:cNvPr id="1" name="Shape 54"/>
        <p:cNvGrpSpPr/>
        <p:nvPr/>
      </p:nvGrpSpPr>
      <p:grpSpPr>
        <a:xfrm>
          <a:off x="0" y="0"/>
          <a:ext cx="0" cy="0"/>
          <a:chOff x="0" y="0"/>
          <a:chExt cx="0" cy="0"/>
        </a:xfrm>
      </p:grpSpPr>
      <p:sp>
        <p:nvSpPr>
          <p:cNvPr id="55" name="Google Shape;55;p13"/>
          <p:cNvSpPr/>
          <p:nvPr/>
        </p:nvSpPr>
        <p:spPr>
          <a:xfrm rot="-5581004">
            <a:off x="4260655" y="-1252273"/>
            <a:ext cx="3989378" cy="6332504"/>
          </a:xfrm>
          <a:prstGeom prst="flowChartDocumen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56" name="Google Shape;56;p13"/>
          <p:cNvSpPr/>
          <p:nvPr/>
        </p:nvSpPr>
        <p:spPr>
          <a:xfrm rot="-5710370">
            <a:off x="-509933" y="-2509851"/>
            <a:ext cx="9258315" cy="10440453"/>
          </a:xfrm>
          <a:prstGeom prst="flowChartDocumen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57" name="Google Shape;57;p13"/>
          <p:cNvSpPr txBox="1">
            <a:spLocks noGrp="1"/>
          </p:cNvSpPr>
          <p:nvPr>
            <p:ph type="title"/>
          </p:nvPr>
        </p:nvSpPr>
        <p:spPr>
          <a:xfrm>
            <a:off x="1558200" y="1742775"/>
            <a:ext cx="26901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700" b="1">
                <a:solidFill>
                  <a:schemeClr val="dk2"/>
                </a:solidFill>
                <a:latin typeface="Poppins"/>
                <a:ea typeface="Poppins"/>
                <a:cs typeface="Poppins"/>
                <a:sym typeface="Poppins"/>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58" name="Google Shape;58;p13"/>
          <p:cNvSpPr txBox="1">
            <a:spLocks noGrp="1"/>
          </p:cNvSpPr>
          <p:nvPr>
            <p:ph type="title" idx="2" hasCustomPrompt="1"/>
          </p:nvPr>
        </p:nvSpPr>
        <p:spPr>
          <a:xfrm>
            <a:off x="739425" y="1742775"/>
            <a:ext cx="7479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b="1">
                <a:solidFill>
                  <a:schemeClr val="lt1"/>
                </a:solidFill>
                <a:latin typeface="Poppins"/>
                <a:ea typeface="Poppins"/>
                <a:cs typeface="Poppins"/>
                <a:sym typeface="Poppins"/>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9" name="Google Shape;59;p13"/>
          <p:cNvSpPr txBox="1">
            <a:spLocks noGrp="1"/>
          </p:cNvSpPr>
          <p:nvPr>
            <p:ph type="subTitle" idx="1"/>
          </p:nvPr>
        </p:nvSpPr>
        <p:spPr>
          <a:xfrm>
            <a:off x="1558200" y="2253100"/>
            <a:ext cx="26901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solidFill>
                  <a:schemeClr val="dk1"/>
                </a:solidFill>
                <a:latin typeface="Poppins"/>
                <a:ea typeface="Poppins"/>
                <a:cs typeface="Poppins"/>
                <a:sym typeface="Poppins"/>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0" name="Google Shape;60;p13"/>
          <p:cNvSpPr txBox="1">
            <a:spLocks noGrp="1"/>
          </p:cNvSpPr>
          <p:nvPr>
            <p:ph type="title" idx="3"/>
          </p:nvPr>
        </p:nvSpPr>
        <p:spPr>
          <a:xfrm>
            <a:off x="5232600" y="1742775"/>
            <a:ext cx="26901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700" b="1">
                <a:solidFill>
                  <a:schemeClr val="dk2"/>
                </a:solidFill>
                <a:latin typeface="Poppins"/>
                <a:ea typeface="Poppins"/>
                <a:cs typeface="Poppins"/>
                <a:sym typeface="Poppins"/>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1" name="Google Shape;61;p13"/>
          <p:cNvSpPr txBox="1">
            <a:spLocks noGrp="1"/>
          </p:cNvSpPr>
          <p:nvPr>
            <p:ph type="title" idx="4" hasCustomPrompt="1"/>
          </p:nvPr>
        </p:nvSpPr>
        <p:spPr>
          <a:xfrm>
            <a:off x="4380425" y="1742775"/>
            <a:ext cx="7479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b="1">
                <a:solidFill>
                  <a:schemeClr val="lt1"/>
                </a:solidFill>
                <a:latin typeface="Poppins"/>
                <a:ea typeface="Poppins"/>
                <a:cs typeface="Poppins"/>
                <a:sym typeface="Poppins"/>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2" name="Google Shape;62;p13"/>
          <p:cNvSpPr txBox="1">
            <a:spLocks noGrp="1"/>
          </p:cNvSpPr>
          <p:nvPr>
            <p:ph type="subTitle" idx="5"/>
          </p:nvPr>
        </p:nvSpPr>
        <p:spPr>
          <a:xfrm>
            <a:off x="5232600" y="2253100"/>
            <a:ext cx="26901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solidFill>
                  <a:schemeClr val="dk1"/>
                </a:solidFill>
                <a:latin typeface="Poppins"/>
                <a:ea typeface="Poppins"/>
                <a:cs typeface="Poppins"/>
                <a:sym typeface="Poppins"/>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3" name="Google Shape;63;p13"/>
          <p:cNvSpPr txBox="1">
            <a:spLocks noGrp="1"/>
          </p:cNvSpPr>
          <p:nvPr>
            <p:ph type="title" idx="6"/>
          </p:nvPr>
        </p:nvSpPr>
        <p:spPr>
          <a:xfrm>
            <a:off x="5248524" y="3532175"/>
            <a:ext cx="26901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700" b="1">
                <a:solidFill>
                  <a:schemeClr val="dk2"/>
                </a:solidFill>
                <a:latin typeface="Poppins"/>
                <a:ea typeface="Poppins"/>
                <a:cs typeface="Poppins"/>
                <a:sym typeface="Poppins"/>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4" name="Google Shape;64;p13"/>
          <p:cNvSpPr txBox="1">
            <a:spLocks noGrp="1"/>
          </p:cNvSpPr>
          <p:nvPr>
            <p:ph type="title" idx="7" hasCustomPrompt="1"/>
          </p:nvPr>
        </p:nvSpPr>
        <p:spPr>
          <a:xfrm>
            <a:off x="4380425" y="3532175"/>
            <a:ext cx="7479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b="1">
                <a:solidFill>
                  <a:schemeClr val="lt1"/>
                </a:solidFill>
                <a:latin typeface="Poppins"/>
                <a:ea typeface="Poppins"/>
                <a:cs typeface="Poppins"/>
                <a:sym typeface="Poppins"/>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5" name="Google Shape;65;p13"/>
          <p:cNvSpPr txBox="1">
            <a:spLocks noGrp="1"/>
          </p:cNvSpPr>
          <p:nvPr>
            <p:ph type="subTitle" idx="8"/>
          </p:nvPr>
        </p:nvSpPr>
        <p:spPr>
          <a:xfrm>
            <a:off x="5250189" y="4042500"/>
            <a:ext cx="26901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solidFill>
                  <a:schemeClr val="dk1"/>
                </a:solidFill>
                <a:latin typeface="Poppins"/>
                <a:ea typeface="Poppins"/>
                <a:cs typeface="Poppins"/>
                <a:sym typeface="Poppins"/>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6" name="Google Shape;66;p13"/>
          <p:cNvSpPr txBox="1">
            <a:spLocks noGrp="1"/>
          </p:cNvSpPr>
          <p:nvPr>
            <p:ph type="title" idx="9"/>
          </p:nvPr>
        </p:nvSpPr>
        <p:spPr>
          <a:xfrm>
            <a:off x="1558200" y="3532175"/>
            <a:ext cx="26901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700" b="1">
                <a:solidFill>
                  <a:schemeClr val="dk2"/>
                </a:solidFill>
                <a:latin typeface="Poppins"/>
                <a:ea typeface="Poppins"/>
                <a:cs typeface="Poppins"/>
                <a:sym typeface="Poppins"/>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7" name="Google Shape;67;p13"/>
          <p:cNvSpPr txBox="1">
            <a:spLocks noGrp="1"/>
          </p:cNvSpPr>
          <p:nvPr>
            <p:ph type="title" idx="13" hasCustomPrompt="1"/>
          </p:nvPr>
        </p:nvSpPr>
        <p:spPr>
          <a:xfrm>
            <a:off x="739674" y="3532175"/>
            <a:ext cx="7209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b="1">
                <a:solidFill>
                  <a:schemeClr val="lt1"/>
                </a:solidFill>
                <a:latin typeface="Poppins"/>
                <a:ea typeface="Poppins"/>
                <a:cs typeface="Poppins"/>
                <a:sym typeface="Poppins"/>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8" name="Google Shape;68;p13"/>
          <p:cNvSpPr txBox="1">
            <a:spLocks noGrp="1"/>
          </p:cNvSpPr>
          <p:nvPr>
            <p:ph type="subTitle" idx="14"/>
          </p:nvPr>
        </p:nvSpPr>
        <p:spPr>
          <a:xfrm>
            <a:off x="1558200" y="4042500"/>
            <a:ext cx="26901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solidFill>
                  <a:schemeClr val="dk1"/>
                </a:solidFill>
                <a:latin typeface="Poppins"/>
                <a:ea typeface="Poppins"/>
                <a:cs typeface="Poppins"/>
                <a:sym typeface="Poppins"/>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9" name="Google Shape;69;p13"/>
          <p:cNvSpPr txBox="1">
            <a:spLocks noGrp="1"/>
          </p:cNvSpPr>
          <p:nvPr>
            <p:ph type="title" idx="15"/>
          </p:nvPr>
        </p:nvSpPr>
        <p:spPr>
          <a:xfrm>
            <a:off x="720000" y="532925"/>
            <a:ext cx="7704000" cy="4848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600">
                <a:solidFill>
                  <a:schemeClr val="dk2"/>
                </a:solidFill>
                <a:latin typeface="Montserrat ExtraBold"/>
                <a:ea typeface="Montserrat ExtraBold"/>
                <a:cs typeface="Montserrat ExtraBold"/>
                <a:sym typeface="Montserrat ExtraBold"/>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p:cSld name="CUSTOM">
    <p:bg>
      <p:bgPr>
        <a:solidFill>
          <a:schemeClr val="lt1"/>
        </a:solidFill>
        <a:effectLst/>
      </p:bgPr>
    </p:bg>
    <p:spTree>
      <p:nvGrpSpPr>
        <p:cNvPr id="1" name="Shape 74"/>
        <p:cNvGrpSpPr/>
        <p:nvPr/>
      </p:nvGrpSpPr>
      <p:grpSpPr>
        <a:xfrm>
          <a:off x="0" y="0"/>
          <a:ext cx="0" cy="0"/>
          <a:chOff x="0" y="0"/>
          <a:chExt cx="0" cy="0"/>
        </a:xfrm>
      </p:grpSpPr>
      <p:sp>
        <p:nvSpPr>
          <p:cNvPr id="75" name="Google Shape;75;p15"/>
          <p:cNvSpPr/>
          <p:nvPr/>
        </p:nvSpPr>
        <p:spPr>
          <a:xfrm rot="3699419" flipH="1">
            <a:off x="2131963" y="-1207207"/>
            <a:ext cx="8621816" cy="6719964"/>
          </a:xfrm>
          <a:prstGeom prst="flowChartDocument">
            <a:avLst/>
          </a:prstGeom>
          <a:solidFill>
            <a:srgbClr val="0C20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5"/>
          <p:cNvSpPr txBox="1">
            <a:spLocks noGrp="1"/>
          </p:cNvSpPr>
          <p:nvPr>
            <p:ph type="title"/>
          </p:nvPr>
        </p:nvSpPr>
        <p:spPr>
          <a:xfrm>
            <a:off x="2772700" y="905475"/>
            <a:ext cx="5656200" cy="1431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2000"/>
              <a:buNone/>
              <a:defRPr sz="9400">
                <a:solidFill>
                  <a:schemeClr val="lt1"/>
                </a:solidFill>
                <a:latin typeface="Montserrat ExtraBold"/>
                <a:ea typeface="Montserrat ExtraBold"/>
                <a:cs typeface="Montserrat ExtraBold"/>
                <a:sym typeface="Montserrat ExtraBold"/>
              </a:defRPr>
            </a:lvl1pPr>
            <a:lvl2pPr lvl="1" rtl="0">
              <a:spcBef>
                <a:spcPts val="0"/>
              </a:spcBef>
              <a:spcAft>
                <a:spcPts val="0"/>
              </a:spcAft>
              <a:buSzPts val="3500"/>
              <a:buNone/>
              <a:defRPr>
                <a:latin typeface="Lato"/>
                <a:ea typeface="Lato"/>
                <a:cs typeface="Lato"/>
                <a:sym typeface="Lato"/>
              </a:defRPr>
            </a:lvl2pPr>
            <a:lvl3pPr lvl="2" rtl="0">
              <a:spcBef>
                <a:spcPts val="0"/>
              </a:spcBef>
              <a:spcAft>
                <a:spcPts val="0"/>
              </a:spcAft>
              <a:buSzPts val="3500"/>
              <a:buNone/>
              <a:defRPr>
                <a:latin typeface="Lato"/>
                <a:ea typeface="Lato"/>
                <a:cs typeface="Lato"/>
                <a:sym typeface="Lato"/>
              </a:defRPr>
            </a:lvl3pPr>
            <a:lvl4pPr lvl="3" rtl="0">
              <a:spcBef>
                <a:spcPts val="0"/>
              </a:spcBef>
              <a:spcAft>
                <a:spcPts val="0"/>
              </a:spcAft>
              <a:buSzPts val="3500"/>
              <a:buNone/>
              <a:defRPr>
                <a:latin typeface="Lato"/>
                <a:ea typeface="Lato"/>
                <a:cs typeface="Lato"/>
                <a:sym typeface="Lato"/>
              </a:defRPr>
            </a:lvl4pPr>
            <a:lvl5pPr lvl="4" rtl="0">
              <a:spcBef>
                <a:spcPts val="0"/>
              </a:spcBef>
              <a:spcAft>
                <a:spcPts val="0"/>
              </a:spcAft>
              <a:buSzPts val="3500"/>
              <a:buNone/>
              <a:defRPr>
                <a:latin typeface="Lato"/>
                <a:ea typeface="Lato"/>
                <a:cs typeface="Lato"/>
                <a:sym typeface="Lato"/>
              </a:defRPr>
            </a:lvl5pPr>
            <a:lvl6pPr lvl="5" rtl="0">
              <a:spcBef>
                <a:spcPts val="0"/>
              </a:spcBef>
              <a:spcAft>
                <a:spcPts val="0"/>
              </a:spcAft>
              <a:buSzPts val="3500"/>
              <a:buNone/>
              <a:defRPr>
                <a:latin typeface="Lato"/>
                <a:ea typeface="Lato"/>
                <a:cs typeface="Lato"/>
                <a:sym typeface="Lato"/>
              </a:defRPr>
            </a:lvl6pPr>
            <a:lvl7pPr lvl="6" rtl="0">
              <a:spcBef>
                <a:spcPts val="0"/>
              </a:spcBef>
              <a:spcAft>
                <a:spcPts val="0"/>
              </a:spcAft>
              <a:buSzPts val="3500"/>
              <a:buNone/>
              <a:defRPr>
                <a:latin typeface="Lato"/>
                <a:ea typeface="Lato"/>
                <a:cs typeface="Lato"/>
                <a:sym typeface="Lato"/>
              </a:defRPr>
            </a:lvl7pPr>
            <a:lvl8pPr lvl="7" rtl="0">
              <a:spcBef>
                <a:spcPts val="0"/>
              </a:spcBef>
              <a:spcAft>
                <a:spcPts val="0"/>
              </a:spcAft>
              <a:buSzPts val="3500"/>
              <a:buNone/>
              <a:defRPr>
                <a:latin typeface="Lato"/>
                <a:ea typeface="Lato"/>
                <a:cs typeface="Lato"/>
                <a:sym typeface="Lato"/>
              </a:defRPr>
            </a:lvl8pPr>
            <a:lvl9pPr lvl="8" rtl="0">
              <a:spcBef>
                <a:spcPts val="0"/>
              </a:spcBef>
              <a:spcAft>
                <a:spcPts val="0"/>
              </a:spcAft>
              <a:buSzPts val="3500"/>
              <a:buNone/>
              <a:defRPr>
                <a:latin typeface="Lato"/>
                <a:ea typeface="Lato"/>
                <a:cs typeface="Lato"/>
                <a:sym typeface="Lato"/>
              </a:defRPr>
            </a:lvl9pPr>
          </a:lstStyle>
          <a:p>
            <a:endParaRPr/>
          </a:p>
        </p:txBody>
      </p:sp>
      <p:sp>
        <p:nvSpPr>
          <p:cNvPr id="77" name="Google Shape;77;p15"/>
          <p:cNvSpPr txBox="1">
            <a:spLocks noGrp="1"/>
          </p:cNvSpPr>
          <p:nvPr>
            <p:ph type="subTitle" idx="1"/>
          </p:nvPr>
        </p:nvSpPr>
        <p:spPr>
          <a:xfrm>
            <a:off x="4200200" y="2345575"/>
            <a:ext cx="4194600" cy="8121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sz="1600">
                <a:solidFill>
                  <a:schemeClr val="lt1"/>
                </a:solidFill>
                <a:latin typeface="Poppins"/>
                <a:ea typeface="Poppins"/>
                <a:cs typeface="Poppins"/>
                <a:sym typeface="Poppins"/>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1">
  <p:cSld name="CUSTOM_1_2">
    <p:bg>
      <p:bgPr>
        <a:solidFill>
          <a:schemeClr val="lt1"/>
        </a:solidFill>
        <a:effectLst/>
      </p:bgPr>
    </p:bg>
    <p:spTree>
      <p:nvGrpSpPr>
        <p:cNvPr id="1" name="Shape 78"/>
        <p:cNvGrpSpPr/>
        <p:nvPr/>
      </p:nvGrpSpPr>
      <p:grpSpPr>
        <a:xfrm>
          <a:off x="0" y="0"/>
          <a:ext cx="0" cy="0"/>
          <a:chOff x="0" y="0"/>
          <a:chExt cx="0" cy="0"/>
        </a:xfrm>
      </p:grpSpPr>
      <p:sp>
        <p:nvSpPr>
          <p:cNvPr id="79" name="Google Shape;79;p16"/>
          <p:cNvSpPr txBox="1">
            <a:spLocks noGrp="1"/>
          </p:cNvSpPr>
          <p:nvPr>
            <p:ph type="title"/>
          </p:nvPr>
        </p:nvSpPr>
        <p:spPr>
          <a:xfrm>
            <a:off x="720000" y="1908300"/>
            <a:ext cx="4083900" cy="12519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3600">
                <a:solidFill>
                  <a:schemeClr val="dk2"/>
                </a:solidFill>
                <a:latin typeface="Montserrat ExtraBold"/>
                <a:ea typeface="Montserrat ExtraBold"/>
                <a:cs typeface="Montserrat ExtraBold"/>
                <a:sym typeface="Montserrat ExtraBold"/>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80" name="Google Shape;80;p16"/>
          <p:cNvSpPr txBox="1">
            <a:spLocks noGrp="1"/>
          </p:cNvSpPr>
          <p:nvPr>
            <p:ph type="subTitle" idx="1"/>
          </p:nvPr>
        </p:nvSpPr>
        <p:spPr>
          <a:xfrm>
            <a:off x="715100" y="3258525"/>
            <a:ext cx="4083900" cy="1006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solidFill>
                  <a:schemeClr val="lt1"/>
                </a:solidFill>
                <a:latin typeface="Poppins"/>
                <a:ea typeface="Poppins"/>
                <a:cs typeface="Poppins"/>
                <a:sym typeface="Poppins"/>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81" name="Google Shape;81;p16"/>
          <p:cNvSpPr/>
          <p:nvPr/>
        </p:nvSpPr>
        <p:spPr>
          <a:xfrm rot="-5400033" flipH="1">
            <a:off x="-5183492" y="-1928942"/>
            <a:ext cx="5694570" cy="7068114"/>
          </a:xfrm>
          <a:prstGeom prst="flowChartDocumen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2">
  <p:cSld name="CUSTOM_1_1">
    <p:bg>
      <p:bgPr>
        <a:solidFill>
          <a:schemeClr val="accent3"/>
        </a:solidFill>
        <a:effectLst/>
      </p:bgPr>
    </p:bg>
    <p:spTree>
      <p:nvGrpSpPr>
        <p:cNvPr id="1" name="Shape 82"/>
        <p:cNvGrpSpPr/>
        <p:nvPr/>
      </p:nvGrpSpPr>
      <p:grpSpPr>
        <a:xfrm>
          <a:off x="0" y="0"/>
          <a:ext cx="0" cy="0"/>
          <a:chOff x="0" y="0"/>
          <a:chExt cx="0" cy="0"/>
        </a:xfrm>
      </p:grpSpPr>
      <p:sp>
        <p:nvSpPr>
          <p:cNvPr id="83" name="Google Shape;83;p17"/>
          <p:cNvSpPr/>
          <p:nvPr/>
        </p:nvSpPr>
        <p:spPr>
          <a:xfrm rot="1077026">
            <a:off x="-451651" y="-2378121"/>
            <a:ext cx="10535104" cy="8078420"/>
          </a:xfrm>
          <a:prstGeom prst="flowChartDocumen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17"/>
          <p:cNvSpPr/>
          <p:nvPr/>
        </p:nvSpPr>
        <p:spPr>
          <a:xfrm rot="1077026">
            <a:off x="-511091" y="-2134826"/>
            <a:ext cx="10535104" cy="7475195"/>
          </a:xfrm>
          <a:prstGeom prst="flowChartDocumen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7"/>
          <p:cNvSpPr txBox="1">
            <a:spLocks noGrp="1"/>
          </p:cNvSpPr>
          <p:nvPr>
            <p:ph type="title"/>
          </p:nvPr>
        </p:nvSpPr>
        <p:spPr>
          <a:xfrm>
            <a:off x="4773975" y="1447050"/>
            <a:ext cx="3609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3600">
                <a:solidFill>
                  <a:schemeClr val="dk2"/>
                </a:solidFill>
                <a:latin typeface="Montserrat ExtraBold"/>
                <a:ea typeface="Montserrat ExtraBold"/>
                <a:cs typeface="Montserrat ExtraBold"/>
                <a:sym typeface="Montserrat ExtraBold"/>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6" name="Google Shape;86;p17"/>
          <p:cNvSpPr txBox="1">
            <a:spLocks noGrp="1"/>
          </p:cNvSpPr>
          <p:nvPr>
            <p:ph type="subTitle" idx="1"/>
          </p:nvPr>
        </p:nvSpPr>
        <p:spPr>
          <a:xfrm>
            <a:off x="4773975" y="2019753"/>
            <a:ext cx="3609600" cy="1219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600">
                <a:solidFill>
                  <a:schemeClr val="dk1"/>
                </a:solidFill>
                <a:latin typeface="Poppins"/>
                <a:ea typeface="Poppins"/>
                <a:cs typeface="Poppins"/>
                <a:sym typeface="Poppins"/>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p:cSld name="BLANK_1_1_1_2">
    <p:bg>
      <p:bgPr>
        <a:solidFill>
          <a:schemeClr val="accent3"/>
        </a:solidFill>
        <a:effectLst/>
      </p:bgPr>
    </p:bg>
    <p:spTree>
      <p:nvGrpSpPr>
        <p:cNvPr id="1" name="Shape 105"/>
        <p:cNvGrpSpPr/>
        <p:nvPr/>
      </p:nvGrpSpPr>
      <p:grpSpPr>
        <a:xfrm>
          <a:off x="0" y="0"/>
          <a:ext cx="0" cy="0"/>
          <a:chOff x="0" y="0"/>
          <a:chExt cx="0" cy="0"/>
        </a:xfrm>
      </p:grpSpPr>
      <p:sp>
        <p:nvSpPr>
          <p:cNvPr id="106" name="Google Shape;106;p21"/>
          <p:cNvSpPr/>
          <p:nvPr/>
        </p:nvSpPr>
        <p:spPr>
          <a:xfrm rot="5400072">
            <a:off x="249654" y="554799"/>
            <a:ext cx="5136966" cy="4033908"/>
          </a:xfrm>
          <a:prstGeom prst="flowChartDocumen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07" name="Google Shape;107;p21"/>
          <p:cNvSpPr/>
          <p:nvPr/>
        </p:nvSpPr>
        <p:spPr>
          <a:xfrm rot="5399964" flipH="1">
            <a:off x="2190744" y="-1800204"/>
            <a:ext cx="5162562" cy="8743896"/>
          </a:xfrm>
          <a:prstGeom prst="flowChartDocumen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08" name="Google Shape;108;p21"/>
          <p:cNvSpPr txBox="1">
            <a:spLocks noGrp="1"/>
          </p:cNvSpPr>
          <p:nvPr>
            <p:ph type="title"/>
          </p:nvPr>
        </p:nvSpPr>
        <p:spPr>
          <a:xfrm>
            <a:off x="5723400" y="1574900"/>
            <a:ext cx="26838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700" b="1">
                <a:solidFill>
                  <a:schemeClr val="dk2"/>
                </a:solidFill>
                <a:latin typeface="Poppins"/>
                <a:ea typeface="Poppins"/>
                <a:cs typeface="Poppins"/>
                <a:sym typeface="Poppins"/>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9" name="Google Shape;109;p21"/>
          <p:cNvSpPr txBox="1">
            <a:spLocks noGrp="1"/>
          </p:cNvSpPr>
          <p:nvPr>
            <p:ph type="subTitle" idx="1"/>
          </p:nvPr>
        </p:nvSpPr>
        <p:spPr>
          <a:xfrm>
            <a:off x="6070800" y="2038031"/>
            <a:ext cx="2336400" cy="484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600">
                <a:solidFill>
                  <a:schemeClr val="dk1"/>
                </a:solidFill>
                <a:latin typeface="Poppins"/>
                <a:ea typeface="Poppins"/>
                <a:cs typeface="Poppins"/>
                <a:sym typeface="Poppi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0" name="Google Shape;110;p21"/>
          <p:cNvSpPr txBox="1">
            <a:spLocks noGrp="1"/>
          </p:cNvSpPr>
          <p:nvPr>
            <p:ph type="title" idx="2"/>
          </p:nvPr>
        </p:nvSpPr>
        <p:spPr>
          <a:xfrm>
            <a:off x="1705700" y="2647400"/>
            <a:ext cx="26838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700" b="1">
                <a:solidFill>
                  <a:schemeClr val="dk2"/>
                </a:solidFill>
                <a:latin typeface="Poppins"/>
                <a:ea typeface="Poppins"/>
                <a:cs typeface="Poppins"/>
                <a:sym typeface="Poppins"/>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11" name="Google Shape;111;p21"/>
          <p:cNvSpPr txBox="1">
            <a:spLocks noGrp="1"/>
          </p:cNvSpPr>
          <p:nvPr>
            <p:ph type="subTitle" idx="3"/>
          </p:nvPr>
        </p:nvSpPr>
        <p:spPr>
          <a:xfrm>
            <a:off x="2053100" y="3110531"/>
            <a:ext cx="2336400" cy="484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600">
                <a:solidFill>
                  <a:schemeClr val="dk1"/>
                </a:solidFill>
                <a:latin typeface="Poppins"/>
                <a:ea typeface="Poppins"/>
                <a:cs typeface="Poppins"/>
                <a:sym typeface="Poppi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2" name="Google Shape;112;p21"/>
          <p:cNvSpPr txBox="1">
            <a:spLocks noGrp="1"/>
          </p:cNvSpPr>
          <p:nvPr>
            <p:ph type="title" idx="4"/>
          </p:nvPr>
        </p:nvSpPr>
        <p:spPr>
          <a:xfrm>
            <a:off x="5723400" y="3566325"/>
            <a:ext cx="26838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700" b="1">
                <a:solidFill>
                  <a:schemeClr val="dk2"/>
                </a:solidFill>
                <a:latin typeface="Poppins"/>
                <a:ea typeface="Poppins"/>
                <a:cs typeface="Poppins"/>
                <a:sym typeface="Poppins"/>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13" name="Google Shape;113;p21"/>
          <p:cNvSpPr txBox="1">
            <a:spLocks noGrp="1"/>
          </p:cNvSpPr>
          <p:nvPr>
            <p:ph type="subTitle" idx="5"/>
          </p:nvPr>
        </p:nvSpPr>
        <p:spPr>
          <a:xfrm>
            <a:off x="6070800" y="4029456"/>
            <a:ext cx="2336400" cy="484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600">
                <a:solidFill>
                  <a:schemeClr val="dk1"/>
                </a:solidFill>
                <a:latin typeface="Poppins"/>
                <a:ea typeface="Poppins"/>
                <a:cs typeface="Poppins"/>
                <a:sym typeface="Poppi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4" name="Google Shape;114;p21"/>
          <p:cNvSpPr txBox="1">
            <a:spLocks noGrp="1"/>
          </p:cNvSpPr>
          <p:nvPr>
            <p:ph type="title" idx="6"/>
          </p:nvPr>
        </p:nvSpPr>
        <p:spPr>
          <a:xfrm>
            <a:off x="720000" y="532925"/>
            <a:ext cx="7704000" cy="4848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600">
                <a:solidFill>
                  <a:schemeClr val="dk2"/>
                </a:solidFill>
                <a:latin typeface="Montserrat ExtraBold"/>
                <a:ea typeface="Montserrat ExtraBold"/>
                <a:cs typeface="Montserrat ExtraBold"/>
                <a:sym typeface="Montserrat ExtraBold"/>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1">
  <p:cSld name="BLANK_1_1_1_2_1">
    <p:bg>
      <p:bgPr>
        <a:solidFill>
          <a:schemeClr val="accent3"/>
        </a:solidFill>
        <a:effectLst/>
      </p:bgPr>
    </p:bg>
    <p:spTree>
      <p:nvGrpSpPr>
        <p:cNvPr id="1" name="Shape 115"/>
        <p:cNvGrpSpPr/>
        <p:nvPr/>
      </p:nvGrpSpPr>
      <p:grpSpPr>
        <a:xfrm>
          <a:off x="0" y="0"/>
          <a:ext cx="0" cy="0"/>
          <a:chOff x="0" y="0"/>
          <a:chExt cx="0" cy="0"/>
        </a:xfrm>
      </p:grpSpPr>
      <p:sp>
        <p:nvSpPr>
          <p:cNvPr id="116" name="Google Shape;116;p22"/>
          <p:cNvSpPr/>
          <p:nvPr/>
        </p:nvSpPr>
        <p:spPr>
          <a:xfrm rot="1799963" flipH="1">
            <a:off x="127773" y="-2554371"/>
            <a:ext cx="5410470" cy="8996723"/>
          </a:xfrm>
          <a:prstGeom prst="flowChartDocumen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17" name="Google Shape;117;p22"/>
          <p:cNvSpPr/>
          <p:nvPr/>
        </p:nvSpPr>
        <p:spPr>
          <a:xfrm rot="-9268275" flipH="1">
            <a:off x="3760339" y="-522949"/>
            <a:ext cx="5410477" cy="10205666"/>
          </a:xfrm>
          <a:prstGeom prst="flowChartDocumen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18" name="Google Shape;118;p22"/>
          <p:cNvSpPr/>
          <p:nvPr/>
        </p:nvSpPr>
        <p:spPr>
          <a:xfrm rot="-9268275" flipH="1">
            <a:off x="3898756" y="1253"/>
            <a:ext cx="5410477" cy="8372780"/>
          </a:xfrm>
          <a:prstGeom prst="flowChartDocumen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19" name="Google Shape;119;p22"/>
          <p:cNvSpPr/>
          <p:nvPr/>
        </p:nvSpPr>
        <p:spPr>
          <a:xfrm rot="2699947" flipH="1">
            <a:off x="-985224" y="-1611645"/>
            <a:ext cx="7406009" cy="6966017"/>
          </a:xfrm>
          <a:prstGeom prst="flowChartDocumen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20" name="Google Shape;120;p22"/>
          <p:cNvSpPr txBox="1">
            <a:spLocks noGrp="1"/>
          </p:cNvSpPr>
          <p:nvPr>
            <p:ph type="title"/>
          </p:nvPr>
        </p:nvSpPr>
        <p:spPr>
          <a:xfrm>
            <a:off x="1566600" y="3337713"/>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700" b="1">
                <a:solidFill>
                  <a:schemeClr val="dk2"/>
                </a:solidFill>
                <a:latin typeface="Poppins"/>
                <a:ea typeface="Poppins"/>
                <a:cs typeface="Poppins"/>
                <a:sym typeface="Poppins"/>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21" name="Google Shape;121;p22"/>
          <p:cNvSpPr txBox="1">
            <a:spLocks noGrp="1"/>
          </p:cNvSpPr>
          <p:nvPr>
            <p:ph type="subTitle" idx="1"/>
          </p:nvPr>
        </p:nvSpPr>
        <p:spPr>
          <a:xfrm>
            <a:off x="1566600" y="3924238"/>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chemeClr val="dk1"/>
                </a:solidFill>
                <a:latin typeface="Poppins"/>
                <a:ea typeface="Poppins"/>
                <a:cs typeface="Poppins"/>
                <a:sym typeface="Poppi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 name="Google Shape;122;p22"/>
          <p:cNvSpPr txBox="1">
            <a:spLocks noGrp="1"/>
          </p:cNvSpPr>
          <p:nvPr>
            <p:ph type="title" idx="2"/>
          </p:nvPr>
        </p:nvSpPr>
        <p:spPr>
          <a:xfrm>
            <a:off x="5241000" y="3337713"/>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700" b="1">
                <a:solidFill>
                  <a:schemeClr val="dk2"/>
                </a:solidFill>
                <a:latin typeface="Poppins"/>
                <a:ea typeface="Poppins"/>
                <a:cs typeface="Poppins"/>
                <a:sym typeface="Poppins"/>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23" name="Google Shape;123;p22"/>
          <p:cNvSpPr txBox="1">
            <a:spLocks noGrp="1"/>
          </p:cNvSpPr>
          <p:nvPr>
            <p:ph type="subTitle" idx="3"/>
          </p:nvPr>
        </p:nvSpPr>
        <p:spPr>
          <a:xfrm>
            <a:off x="5241000" y="3924238"/>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chemeClr val="dk1"/>
                </a:solidFill>
                <a:latin typeface="Poppins"/>
                <a:ea typeface="Poppins"/>
                <a:cs typeface="Poppins"/>
                <a:sym typeface="Poppi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4" name="Google Shape;124;p22"/>
          <p:cNvSpPr txBox="1">
            <a:spLocks noGrp="1"/>
          </p:cNvSpPr>
          <p:nvPr>
            <p:ph type="title" idx="4"/>
          </p:nvPr>
        </p:nvSpPr>
        <p:spPr>
          <a:xfrm>
            <a:off x="720000" y="532925"/>
            <a:ext cx="7704000" cy="48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3600">
                <a:solidFill>
                  <a:schemeClr val="dk2"/>
                </a:solidFill>
                <a:latin typeface="Montserrat ExtraBold"/>
                <a:ea typeface="Montserrat ExtraBold"/>
                <a:cs typeface="Montserrat ExtraBold"/>
                <a:sym typeface="Montserrat ExtraBold"/>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four columns">
  <p:cSld name="BLANK_1_1_1_1">
    <p:bg>
      <p:bgPr>
        <a:solidFill>
          <a:schemeClr val="accent3"/>
        </a:solidFill>
        <a:effectLst/>
      </p:bgPr>
    </p:bg>
    <p:spTree>
      <p:nvGrpSpPr>
        <p:cNvPr id="1" name="Shape 125"/>
        <p:cNvGrpSpPr/>
        <p:nvPr/>
      </p:nvGrpSpPr>
      <p:grpSpPr>
        <a:xfrm>
          <a:off x="0" y="0"/>
          <a:ext cx="0" cy="0"/>
          <a:chOff x="0" y="0"/>
          <a:chExt cx="0" cy="0"/>
        </a:xfrm>
      </p:grpSpPr>
      <p:sp>
        <p:nvSpPr>
          <p:cNvPr id="126" name="Google Shape;126;p23"/>
          <p:cNvSpPr/>
          <p:nvPr/>
        </p:nvSpPr>
        <p:spPr>
          <a:xfrm rot="-7633385">
            <a:off x="2892276" y="-1209409"/>
            <a:ext cx="5182543" cy="8097487"/>
          </a:xfrm>
          <a:prstGeom prst="flowChartDocumen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27" name="Google Shape;127;p23"/>
          <p:cNvSpPr/>
          <p:nvPr/>
        </p:nvSpPr>
        <p:spPr>
          <a:xfrm rot="-7405719">
            <a:off x="-1967264" y="-2636443"/>
            <a:ext cx="9424495" cy="13000254"/>
          </a:xfrm>
          <a:prstGeom prst="flowChartDocumen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28" name="Google Shape;128;p23"/>
          <p:cNvSpPr txBox="1">
            <a:spLocks noGrp="1"/>
          </p:cNvSpPr>
          <p:nvPr>
            <p:ph type="title"/>
          </p:nvPr>
        </p:nvSpPr>
        <p:spPr>
          <a:xfrm>
            <a:off x="1653075" y="1449700"/>
            <a:ext cx="2867100" cy="7608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700" b="1">
                <a:solidFill>
                  <a:schemeClr val="dk2"/>
                </a:solidFill>
                <a:latin typeface="Poppins"/>
                <a:ea typeface="Poppins"/>
                <a:cs typeface="Poppins"/>
                <a:sym typeface="Poppins"/>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29" name="Google Shape;129;p23"/>
          <p:cNvSpPr txBox="1">
            <a:spLocks noGrp="1"/>
          </p:cNvSpPr>
          <p:nvPr>
            <p:ph type="subTitle" idx="1"/>
          </p:nvPr>
        </p:nvSpPr>
        <p:spPr>
          <a:xfrm>
            <a:off x="1653063" y="2345575"/>
            <a:ext cx="28671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solidFill>
                  <a:srgbClr val="000000"/>
                </a:solidFill>
                <a:latin typeface="Lato"/>
                <a:ea typeface="Lato"/>
                <a:cs typeface="Lato"/>
                <a:sym typeface="La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0" name="Google Shape;130;p23"/>
          <p:cNvSpPr txBox="1">
            <a:spLocks noGrp="1"/>
          </p:cNvSpPr>
          <p:nvPr>
            <p:ph type="title" idx="2"/>
          </p:nvPr>
        </p:nvSpPr>
        <p:spPr>
          <a:xfrm>
            <a:off x="5538251" y="1449700"/>
            <a:ext cx="2867100" cy="7608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700" b="1">
                <a:solidFill>
                  <a:schemeClr val="dk2"/>
                </a:solidFill>
                <a:latin typeface="Poppins"/>
                <a:ea typeface="Poppins"/>
                <a:cs typeface="Poppins"/>
                <a:sym typeface="Poppins"/>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31" name="Google Shape;131;p23"/>
          <p:cNvSpPr txBox="1">
            <a:spLocks noGrp="1"/>
          </p:cNvSpPr>
          <p:nvPr>
            <p:ph type="subTitle" idx="3"/>
          </p:nvPr>
        </p:nvSpPr>
        <p:spPr>
          <a:xfrm>
            <a:off x="5538243" y="2345575"/>
            <a:ext cx="28671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solidFill>
                  <a:srgbClr val="000000"/>
                </a:solidFill>
                <a:latin typeface="Lato"/>
                <a:ea typeface="Lato"/>
                <a:cs typeface="Lato"/>
                <a:sym typeface="La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2" name="Google Shape;132;p23"/>
          <p:cNvSpPr txBox="1">
            <a:spLocks noGrp="1"/>
          </p:cNvSpPr>
          <p:nvPr>
            <p:ph type="title" idx="4"/>
          </p:nvPr>
        </p:nvSpPr>
        <p:spPr>
          <a:xfrm>
            <a:off x="1653075" y="3187950"/>
            <a:ext cx="2867100" cy="7608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700" b="1">
                <a:solidFill>
                  <a:schemeClr val="dk2"/>
                </a:solidFill>
                <a:latin typeface="Poppins"/>
                <a:ea typeface="Poppins"/>
                <a:cs typeface="Poppins"/>
                <a:sym typeface="Poppins"/>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33" name="Google Shape;133;p23"/>
          <p:cNvSpPr txBox="1">
            <a:spLocks noGrp="1"/>
          </p:cNvSpPr>
          <p:nvPr>
            <p:ph type="subTitle" idx="5"/>
          </p:nvPr>
        </p:nvSpPr>
        <p:spPr>
          <a:xfrm>
            <a:off x="1653063" y="4083775"/>
            <a:ext cx="28671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solidFill>
                  <a:srgbClr val="000000"/>
                </a:solidFill>
                <a:latin typeface="Lato"/>
                <a:ea typeface="Lato"/>
                <a:cs typeface="Lato"/>
                <a:sym typeface="La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4" name="Google Shape;134;p23"/>
          <p:cNvSpPr txBox="1">
            <a:spLocks noGrp="1"/>
          </p:cNvSpPr>
          <p:nvPr>
            <p:ph type="title" idx="6"/>
          </p:nvPr>
        </p:nvSpPr>
        <p:spPr>
          <a:xfrm>
            <a:off x="5538252" y="3187950"/>
            <a:ext cx="2867100" cy="7608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700" b="1">
                <a:solidFill>
                  <a:schemeClr val="dk2"/>
                </a:solidFill>
                <a:latin typeface="Poppins"/>
                <a:ea typeface="Poppins"/>
                <a:cs typeface="Poppins"/>
                <a:sym typeface="Poppins"/>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35" name="Google Shape;135;p23"/>
          <p:cNvSpPr txBox="1">
            <a:spLocks noGrp="1"/>
          </p:cNvSpPr>
          <p:nvPr>
            <p:ph type="subTitle" idx="7"/>
          </p:nvPr>
        </p:nvSpPr>
        <p:spPr>
          <a:xfrm>
            <a:off x="5538243" y="4083775"/>
            <a:ext cx="28671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solidFill>
                  <a:srgbClr val="000000"/>
                </a:solidFill>
                <a:latin typeface="Lato"/>
                <a:ea typeface="Lato"/>
                <a:cs typeface="Lato"/>
                <a:sym typeface="La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6" name="Google Shape;136;p23"/>
          <p:cNvSpPr txBox="1">
            <a:spLocks noGrp="1"/>
          </p:cNvSpPr>
          <p:nvPr>
            <p:ph type="title" idx="8"/>
          </p:nvPr>
        </p:nvSpPr>
        <p:spPr>
          <a:xfrm>
            <a:off x="720000" y="532925"/>
            <a:ext cx="7704000" cy="4848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600">
                <a:solidFill>
                  <a:schemeClr val="dk2"/>
                </a:solidFill>
                <a:latin typeface="Montserrat ExtraBold"/>
                <a:ea typeface="Montserrat ExtraBold"/>
                <a:cs typeface="Montserrat ExtraBold"/>
                <a:sym typeface="Montserrat ExtraBold"/>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3">
  <p:cSld name="BLANK_1_1_1_1_2_1_1">
    <p:bg>
      <p:bgPr>
        <a:solidFill>
          <a:schemeClr val="dk2"/>
        </a:solidFill>
        <a:effectLst/>
      </p:bgPr>
    </p:bg>
    <p:spTree>
      <p:nvGrpSpPr>
        <p:cNvPr id="1" name="Shape 147"/>
        <p:cNvGrpSpPr/>
        <p:nvPr/>
      </p:nvGrpSpPr>
      <p:grpSpPr>
        <a:xfrm>
          <a:off x="0" y="0"/>
          <a:ext cx="0" cy="0"/>
          <a:chOff x="0" y="0"/>
          <a:chExt cx="0" cy="0"/>
        </a:xfrm>
      </p:grpSpPr>
      <p:sp>
        <p:nvSpPr>
          <p:cNvPr id="148" name="Google Shape;148;p26"/>
          <p:cNvSpPr/>
          <p:nvPr/>
        </p:nvSpPr>
        <p:spPr>
          <a:xfrm rot="5400071">
            <a:off x="-157036" y="-350253"/>
            <a:ext cx="5197230" cy="6000750"/>
          </a:xfrm>
          <a:prstGeom prst="flowChartDocumen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6"/>
          <p:cNvSpPr/>
          <p:nvPr/>
        </p:nvSpPr>
        <p:spPr>
          <a:xfrm rot="-5399929">
            <a:off x="4319714" y="-437227"/>
            <a:ext cx="5197230" cy="6000750"/>
          </a:xfrm>
          <a:prstGeom prst="flowChartDocumen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6"/>
          <p:cNvSpPr/>
          <p:nvPr/>
        </p:nvSpPr>
        <p:spPr>
          <a:xfrm rot="-5399929">
            <a:off x="4564180" y="217369"/>
            <a:ext cx="5197230" cy="4686282"/>
          </a:xfrm>
          <a:prstGeom prst="flowChartDocumen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6"/>
          <p:cNvSpPr/>
          <p:nvPr/>
        </p:nvSpPr>
        <p:spPr>
          <a:xfrm rot="5400069">
            <a:off x="-257989" y="-370647"/>
            <a:ext cx="5387688" cy="5671782"/>
          </a:xfrm>
          <a:prstGeom prst="flowChartDocumen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6"/>
          <p:cNvSpPr txBox="1">
            <a:spLocks noGrp="1"/>
          </p:cNvSpPr>
          <p:nvPr>
            <p:ph type="title"/>
          </p:nvPr>
        </p:nvSpPr>
        <p:spPr>
          <a:xfrm>
            <a:off x="720000" y="532925"/>
            <a:ext cx="7704000" cy="4848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600">
                <a:solidFill>
                  <a:schemeClr val="dk2"/>
                </a:solidFill>
                <a:latin typeface="Montserrat ExtraBold"/>
                <a:ea typeface="Montserrat ExtraBold"/>
                <a:cs typeface="Montserrat ExtraBold"/>
                <a:sym typeface="Montserrat ExtraBold"/>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six columns">
  <p:cSld name="BLANK_1_1_1_1_1">
    <p:bg>
      <p:bgPr>
        <a:solidFill>
          <a:schemeClr val="dk2"/>
        </a:solidFill>
        <a:effectLst/>
      </p:bgPr>
    </p:bg>
    <p:spTree>
      <p:nvGrpSpPr>
        <p:cNvPr id="1" name="Shape 153"/>
        <p:cNvGrpSpPr/>
        <p:nvPr/>
      </p:nvGrpSpPr>
      <p:grpSpPr>
        <a:xfrm>
          <a:off x="0" y="0"/>
          <a:ext cx="0" cy="0"/>
          <a:chOff x="0" y="0"/>
          <a:chExt cx="0" cy="0"/>
        </a:xfrm>
      </p:grpSpPr>
      <p:sp>
        <p:nvSpPr>
          <p:cNvPr id="154" name="Google Shape;154;p27"/>
          <p:cNvSpPr/>
          <p:nvPr/>
        </p:nvSpPr>
        <p:spPr>
          <a:xfrm rot="5399967" flipH="1">
            <a:off x="30283" y="-856842"/>
            <a:ext cx="5694570" cy="7068114"/>
          </a:xfrm>
          <a:prstGeom prst="flowChartDocumen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55" name="Google Shape;155;p27"/>
          <p:cNvSpPr/>
          <p:nvPr/>
        </p:nvSpPr>
        <p:spPr>
          <a:xfrm rot="-5400032" flipH="1">
            <a:off x="3601466" y="-867066"/>
            <a:ext cx="5714982" cy="7068114"/>
          </a:xfrm>
          <a:prstGeom prst="flowChartDocumen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56" name="Google Shape;156;p27"/>
          <p:cNvSpPr/>
          <p:nvPr/>
        </p:nvSpPr>
        <p:spPr>
          <a:xfrm rot="-5400021" flipH="1">
            <a:off x="1329088" y="-347286"/>
            <a:ext cx="8839206" cy="7171578"/>
          </a:xfrm>
          <a:prstGeom prst="flowChartDocumen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57" name="Google Shape;157;p27"/>
          <p:cNvSpPr/>
          <p:nvPr/>
        </p:nvSpPr>
        <p:spPr>
          <a:xfrm rot="5399978" flipH="1">
            <a:off x="-294226" y="-1848107"/>
            <a:ext cx="8324802" cy="7068114"/>
          </a:xfrm>
          <a:prstGeom prst="flowChartDocumen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58" name="Google Shape;158;p27"/>
          <p:cNvSpPr txBox="1">
            <a:spLocks noGrp="1"/>
          </p:cNvSpPr>
          <p:nvPr>
            <p:ph type="title"/>
          </p:nvPr>
        </p:nvSpPr>
        <p:spPr>
          <a:xfrm>
            <a:off x="720000" y="168285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700" b="1">
                <a:solidFill>
                  <a:schemeClr val="dk2"/>
                </a:solidFill>
                <a:latin typeface="Poppins"/>
                <a:ea typeface="Poppins"/>
                <a:cs typeface="Poppins"/>
                <a:sym typeface="Poppins"/>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9" name="Google Shape;159;p27"/>
          <p:cNvSpPr txBox="1">
            <a:spLocks noGrp="1"/>
          </p:cNvSpPr>
          <p:nvPr>
            <p:ph type="subTitle" idx="1"/>
          </p:nvPr>
        </p:nvSpPr>
        <p:spPr>
          <a:xfrm>
            <a:off x="720000" y="2269375"/>
            <a:ext cx="2305500" cy="48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1400"/>
              <a:buNone/>
              <a:defRPr sz="1600">
                <a:solidFill>
                  <a:srgbClr val="000000"/>
                </a:solidFill>
                <a:latin typeface="Lato"/>
                <a:ea typeface="Lato"/>
                <a:cs typeface="Lato"/>
                <a:sym typeface="La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0" name="Google Shape;160;p27"/>
          <p:cNvSpPr txBox="1">
            <a:spLocks noGrp="1"/>
          </p:cNvSpPr>
          <p:nvPr>
            <p:ph type="title" idx="2"/>
          </p:nvPr>
        </p:nvSpPr>
        <p:spPr>
          <a:xfrm>
            <a:off x="3419269" y="168285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700" b="1">
                <a:solidFill>
                  <a:schemeClr val="dk2"/>
                </a:solidFill>
                <a:latin typeface="Poppins"/>
                <a:ea typeface="Poppins"/>
                <a:cs typeface="Poppins"/>
                <a:sym typeface="Poppins"/>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61" name="Google Shape;161;p27"/>
          <p:cNvSpPr txBox="1">
            <a:spLocks noGrp="1"/>
          </p:cNvSpPr>
          <p:nvPr>
            <p:ph type="subTitle" idx="3"/>
          </p:nvPr>
        </p:nvSpPr>
        <p:spPr>
          <a:xfrm>
            <a:off x="3419269" y="2269375"/>
            <a:ext cx="2305500" cy="48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1400"/>
              <a:buNone/>
              <a:defRPr sz="1600">
                <a:solidFill>
                  <a:srgbClr val="000000"/>
                </a:solidFill>
                <a:latin typeface="Lato"/>
                <a:ea typeface="Lato"/>
                <a:cs typeface="Lato"/>
                <a:sym typeface="La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 name="Google Shape;162;p27"/>
          <p:cNvSpPr txBox="1">
            <a:spLocks noGrp="1"/>
          </p:cNvSpPr>
          <p:nvPr>
            <p:ph type="title" idx="4"/>
          </p:nvPr>
        </p:nvSpPr>
        <p:spPr>
          <a:xfrm>
            <a:off x="720000" y="311625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700" b="1">
                <a:solidFill>
                  <a:schemeClr val="dk2"/>
                </a:solidFill>
                <a:latin typeface="Poppins"/>
                <a:ea typeface="Poppins"/>
                <a:cs typeface="Poppins"/>
                <a:sym typeface="Poppins"/>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63" name="Google Shape;163;p27"/>
          <p:cNvSpPr txBox="1">
            <a:spLocks noGrp="1"/>
          </p:cNvSpPr>
          <p:nvPr>
            <p:ph type="subTitle" idx="5"/>
          </p:nvPr>
        </p:nvSpPr>
        <p:spPr>
          <a:xfrm>
            <a:off x="720000" y="3702775"/>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rgbClr val="000000"/>
                </a:solidFill>
                <a:latin typeface="Lato"/>
                <a:ea typeface="Lato"/>
                <a:cs typeface="Lato"/>
                <a:sym typeface="La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4" name="Google Shape;164;p27"/>
          <p:cNvSpPr txBox="1">
            <a:spLocks noGrp="1"/>
          </p:cNvSpPr>
          <p:nvPr>
            <p:ph type="title" idx="6"/>
          </p:nvPr>
        </p:nvSpPr>
        <p:spPr>
          <a:xfrm>
            <a:off x="3419269" y="311625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700" b="1">
                <a:solidFill>
                  <a:schemeClr val="dk2"/>
                </a:solidFill>
                <a:latin typeface="Poppins"/>
                <a:ea typeface="Poppins"/>
                <a:cs typeface="Poppins"/>
                <a:sym typeface="Poppins"/>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65" name="Google Shape;165;p27"/>
          <p:cNvSpPr txBox="1">
            <a:spLocks noGrp="1"/>
          </p:cNvSpPr>
          <p:nvPr>
            <p:ph type="subTitle" idx="7"/>
          </p:nvPr>
        </p:nvSpPr>
        <p:spPr>
          <a:xfrm>
            <a:off x="3419269" y="3702775"/>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rgbClr val="000000"/>
                </a:solidFill>
                <a:latin typeface="Lato"/>
                <a:ea typeface="Lato"/>
                <a:cs typeface="Lato"/>
                <a:sym typeface="La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6" name="Google Shape;166;p27"/>
          <p:cNvSpPr txBox="1">
            <a:spLocks noGrp="1"/>
          </p:cNvSpPr>
          <p:nvPr>
            <p:ph type="title" idx="8"/>
          </p:nvPr>
        </p:nvSpPr>
        <p:spPr>
          <a:xfrm>
            <a:off x="6118545" y="168285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700" b="1">
                <a:solidFill>
                  <a:schemeClr val="dk2"/>
                </a:solidFill>
                <a:latin typeface="Poppins"/>
                <a:ea typeface="Poppins"/>
                <a:cs typeface="Poppins"/>
                <a:sym typeface="Poppins"/>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67" name="Google Shape;167;p27"/>
          <p:cNvSpPr txBox="1">
            <a:spLocks noGrp="1"/>
          </p:cNvSpPr>
          <p:nvPr>
            <p:ph type="subTitle" idx="9"/>
          </p:nvPr>
        </p:nvSpPr>
        <p:spPr>
          <a:xfrm>
            <a:off x="6118545" y="2269375"/>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rgbClr val="000000"/>
                </a:solidFill>
                <a:latin typeface="Lato"/>
                <a:ea typeface="Lato"/>
                <a:cs typeface="Lato"/>
                <a:sym typeface="La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8" name="Google Shape;168;p27"/>
          <p:cNvSpPr txBox="1">
            <a:spLocks noGrp="1"/>
          </p:cNvSpPr>
          <p:nvPr>
            <p:ph type="title" idx="13"/>
          </p:nvPr>
        </p:nvSpPr>
        <p:spPr>
          <a:xfrm>
            <a:off x="6118545" y="311625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700" b="1">
                <a:solidFill>
                  <a:schemeClr val="dk2"/>
                </a:solidFill>
                <a:latin typeface="Poppins"/>
                <a:ea typeface="Poppins"/>
                <a:cs typeface="Poppins"/>
                <a:sym typeface="Poppins"/>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69" name="Google Shape;169;p27"/>
          <p:cNvSpPr txBox="1">
            <a:spLocks noGrp="1"/>
          </p:cNvSpPr>
          <p:nvPr>
            <p:ph type="subTitle" idx="14"/>
          </p:nvPr>
        </p:nvSpPr>
        <p:spPr>
          <a:xfrm>
            <a:off x="6118545" y="3702775"/>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rgbClr val="000000"/>
                </a:solidFill>
                <a:latin typeface="Lato"/>
                <a:ea typeface="Lato"/>
                <a:cs typeface="Lato"/>
                <a:sym typeface="La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0" name="Google Shape;170;p27"/>
          <p:cNvSpPr txBox="1">
            <a:spLocks noGrp="1"/>
          </p:cNvSpPr>
          <p:nvPr>
            <p:ph type="title" idx="15"/>
          </p:nvPr>
        </p:nvSpPr>
        <p:spPr>
          <a:xfrm>
            <a:off x="720000" y="532925"/>
            <a:ext cx="7704000" cy="48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3600">
                <a:solidFill>
                  <a:schemeClr val="dk2"/>
                </a:solidFill>
                <a:latin typeface="Montserrat ExtraBold"/>
                <a:ea typeface="Montserrat ExtraBold"/>
                <a:cs typeface="Montserrat ExtraBold"/>
                <a:sym typeface="Montserrat ExtraBold"/>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lt1"/>
        </a:solidFill>
        <a:effectLst/>
      </p:bgPr>
    </p:bg>
    <p:spTree>
      <p:nvGrpSpPr>
        <p:cNvPr id="1" name="Shape 12"/>
        <p:cNvGrpSpPr/>
        <p:nvPr/>
      </p:nvGrpSpPr>
      <p:grpSpPr>
        <a:xfrm>
          <a:off x="0" y="0"/>
          <a:ext cx="0" cy="0"/>
          <a:chOff x="0" y="0"/>
          <a:chExt cx="0" cy="0"/>
        </a:xfrm>
      </p:grpSpPr>
      <p:sp>
        <p:nvSpPr>
          <p:cNvPr id="13" name="Google Shape;13;p3"/>
          <p:cNvSpPr/>
          <p:nvPr/>
        </p:nvSpPr>
        <p:spPr>
          <a:xfrm rot="-7820636">
            <a:off x="-2764275" y="1083460"/>
            <a:ext cx="9454879" cy="6719979"/>
          </a:xfrm>
          <a:prstGeom prst="flowChartDocument">
            <a:avLst/>
          </a:prstGeom>
          <a:solidFill>
            <a:srgbClr val="0C20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3"/>
          <p:cNvSpPr txBox="1">
            <a:spLocks noGrp="1"/>
          </p:cNvSpPr>
          <p:nvPr>
            <p:ph type="title"/>
          </p:nvPr>
        </p:nvSpPr>
        <p:spPr>
          <a:xfrm>
            <a:off x="715100" y="3316350"/>
            <a:ext cx="44490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500">
                <a:solidFill>
                  <a:schemeClr val="lt1"/>
                </a:solidFill>
                <a:latin typeface="Montserrat ExtraBold"/>
                <a:ea typeface="Montserrat ExtraBold"/>
                <a:cs typeface="Montserrat ExtraBold"/>
                <a:sym typeface="Montserrat ExtraBold"/>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title" idx="2" hasCustomPrompt="1"/>
          </p:nvPr>
        </p:nvSpPr>
        <p:spPr>
          <a:xfrm>
            <a:off x="715100" y="2303100"/>
            <a:ext cx="13674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500">
                <a:solidFill>
                  <a:schemeClr val="lt1"/>
                </a:solidFill>
                <a:latin typeface="Montserrat ExtraBold"/>
                <a:ea typeface="Montserrat ExtraBold"/>
                <a:cs typeface="Montserrat ExtraBold"/>
                <a:sym typeface="Montserrat ExtraBold"/>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6" name="Google Shape;16;p3"/>
          <p:cNvSpPr txBox="1">
            <a:spLocks noGrp="1"/>
          </p:cNvSpPr>
          <p:nvPr>
            <p:ph type="subTitle" idx="1"/>
          </p:nvPr>
        </p:nvSpPr>
        <p:spPr>
          <a:xfrm>
            <a:off x="715100" y="4230800"/>
            <a:ext cx="4449000" cy="377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chemeClr val="lt1"/>
                </a:solidFill>
                <a:latin typeface="Poppins"/>
                <a:ea typeface="Poppins"/>
                <a:cs typeface="Poppins"/>
                <a:sym typeface="Poppi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Numbers and text 1">
  <p:cSld name="BLANK_1_1_1_1_1_1">
    <p:bg>
      <p:bgPr>
        <a:solidFill>
          <a:schemeClr val="dk2"/>
        </a:solidFill>
        <a:effectLst/>
      </p:bgPr>
    </p:bg>
    <p:spTree>
      <p:nvGrpSpPr>
        <p:cNvPr id="1" name="Shape 171"/>
        <p:cNvGrpSpPr/>
        <p:nvPr/>
      </p:nvGrpSpPr>
      <p:grpSpPr>
        <a:xfrm>
          <a:off x="0" y="0"/>
          <a:ext cx="0" cy="0"/>
          <a:chOff x="0" y="0"/>
          <a:chExt cx="0" cy="0"/>
        </a:xfrm>
      </p:grpSpPr>
      <p:sp>
        <p:nvSpPr>
          <p:cNvPr id="172" name="Google Shape;172;p28"/>
          <p:cNvSpPr/>
          <p:nvPr/>
        </p:nvSpPr>
        <p:spPr>
          <a:xfrm rot="-36" flipH="1">
            <a:off x="-218050" y="-2190729"/>
            <a:ext cx="5124438" cy="8372754"/>
          </a:xfrm>
          <a:prstGeom prst="flowChartDocumen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73" name="Google Shape;173;p28"/>
          <p:cNvSpPr/>
          <p:nvPr/>
        </p:nvSpPr>
        <p:spPr>
          <a:xfrm rot="10799964" flipH="1">
            <a:off x="4506350" y="-1047729"/>
            <a:ext cx="5124438" cy="8372754"/>
          </a:xfrm>
          <a:prstGeom prst="flowChartDocumen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74" name="Google Shape;174;p28"/>
          <p:cNvSpPr/>
          <p:nvPr/>
        </p:nvSpPr>
        <p:spPr>
          <a:xfrm rot="-36" flipH="1">
            <a:off x="-65660" y="-1267101"/>
            <a:ext cx="5124438" cy="7068114"/>
          </a:xfrm>
          <a:prstGeom prst="flowChartDocumen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75" name="Google Shape;175;p28"/>
          <p:cNvSpPr/>
          <p:nvPr/>
        </p:nvSpPr>
        <p:spPr>
          <a:xfrm rot="10799964" flipH="1">
            <a:off x="4277740" y="-657501"/>
            <a:ext cx="5124438" cy="7068114"/>
          </a:xfrm>
          <a:prstGeom prst="flowChartDocumen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76" name="Google Shape;176;p28"/>
          <p:cNvSpPr txBox="1">
            <a:spLocks noGrp="1"/>
          </p:cNvSpPr>
          <p:nvPr>
            <p:ph type="subTitle" idx="1"/>
          </p:nvPr>
        </p:nvSpPr>
        <p:spPr>
          <a:xfrm>
            <a:off x="760625" y="3499875"/>
            <a:ext cx="2384100" cy="59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chemeClr val="dk1"/>
                </a:solidFill>
                <a:latin typeface="Poppins"/>
                <a:ea typeface="Poppins"/>
                <a:cs typeface="Poppins"/>
                <a:sym typeface="Poppins"/>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77" name="Google Shape;177;p28"/>
          <p:cNvSpPr txBox="1">
            <a:spLocks noGrp="1"/>
          </p:cNvSpPr>
          <p:nvPr>
            <p:ph type="subTitle" idx="2"/>
          </p:nvPr>
        </p:nvSpPr>
        <p:spPr>
          <a:xfrm>
            <a:off x="3413513" y="3499875"/>
            <a:ext cx="2384100" cy="59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chemeClr val="dk1"/>
                </a:solidFill>
                <a:latin typeface="Poppins"/>
                <a:ea typeface="Poppins"/>
                <a:cs typeface="Poppins"/>
                <a:sym typeface="Poppins"/>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78" name="Google Shape;178;p28"/>
          <p:cNvSpPr txBox="1">
            <a:spLocks noGrp="1"/>
          </p:cNvSpPr>
          <p:nvPr>
            <p:ph type="subTitle" idx="3"/>
          </p:nvPr>
        </p:nvSpPr>
        <p:spPr>
          <a:xfrm>
            <a:off x="6029988" y="3499875"/>
            <a:ext cx="2384100" cy="59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chemeClr val="dk1"/>
                </a:solidFill>
                <a:latin typeface="Poppins"/>
                <a:ea typeface="Poppins"/>
                <a:cs typeface="Poppins"/>
                <a:sym typeface="Poppins"/>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79" name="Google Shape;179;p28"/>
          <p:cNvSpPr txBox="1">
            <a:spLocks noGrp="1"/>
          </p:cNvSpPr>
          <p:nvPr>
            <p:ph type="title" hasCustomPrompt="1"/>
          </p:nvPr>
        </p:nvSpPr>
        <p:spPr>
          <a:xfrm>
            <a:off x="760475" y="1551725"/>
            <a:ext cx="2384100" cy="520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4000">
                <a:solidFill>
                  <a:schemeClr val="dk2"/>
                </a:solidFill>
                <a:latin typeface="Montserrat ExtraBold"/>
                <a:ea typeface="Montserrat ExtraBold"/>
                <a:cs typeface="Montserrat ExtraBold"/>
                <a:sym typeface="Montserrat ExtraBold"/>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80" name="Google Shape;180;p28"/>
          <p:cNvSpPr txBox="1">
            <a:spLocks noGrp="1"/>
          </p:cNvSpPr>
          <p:nvPr>
            <p:ph type="title" idx="4" hasCustomPrompt="1"/>
          </p:nvPr>
        </p:nvSpPr>
        <p:spPr>
          <a:xfrm>
            <a:off x="3413375" y="1551725"/>
            <a:ext cx="2384100" cy="520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4000">
                <a:solidFill>
                  <a:schemeClr val="dk2"/>
                </a:solidFill>
                <a:latin typeface="Montserrat ExtraBold"/>
                <a:ea typeface="Montserrat ExtraBold"/>
                <a:cs typeface="Montserrat ExtraBold"/>
                <a:sym typeface="Montserrat ExtraBold"/>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81" name="Google Shape;181;p28"/>
          <p:cNvSpPr txBox="1">
            <a:spLocks noGrp="1"/>
          </p:cNvSpPr>
          <p:nvPr>
            <p:ph type="title" idx="5" hasCustomPrompt="1"/>
          </p:nvPr>
        </p:nvSpPr>
        <p:spPr>
          <a:xfrm>
            <a:off x="6029850" y="1551725"/>
            <a:ext cx="2384100" cy="520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4000">
                <a:solidFill>
                  <a:schemeClr val="dk2"/>
                </a:solidFill>
                <a:latin typeface="Montserrat ExtraBold"/>
                <a:ea typeface="Montserrat ExtraBold"/>
                <a:cs typeface="Montserrat ExtraBold"/>
                <a:sym typeface="Montserrat ExtraBold"/>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82" name="Google Shape;182;p28"/>
          <p:cNvSpPr txBox="1">
            <a:spLocks noGrp="1"/>
          </p:cNvSpPr>
          <p:nvPr>
            <p:ph type="title" idx="6"/>
          </p:nvPr>
        </p:nvSpPr>
        <p:spPr>
          <a:xfrm>
            <a:off x="728375" y="530525"/>
            <a:ext cx="7687200" cy="463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600"/>
              <a:buFont typeface="Montserrat ExtraBold"/>
              <a:buNone/>
              <a:defRPr sz="3600">
                <a:solidFill>
                  <a:schemeClr val="dk2"/>
                </a:solidFill>
                <a:latin typeface="Montserrat ExtraBold"/>
                <a:ea typeface="Montserrat ExtraBold"/>
                <a:cs typeface="Montserrat ExtraBold"/>
                <a:sym typeface="Montserrat ExtraBold"/>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1">
  <p:cSld name="CUSTOM_2">
    <p:bg>
      <p:bgPr>
        <a:solidFill>
          <a:schemeClr val="lt1"/>
        </a:solidFill>
        <a:effectLst/>
      </p:bgPr>
    </p:bg>
    <p:spTree>
      <p:nvGrpSpPr>
        <p:cNvPr id="1" name="Shape 183"/>
        <p:cNvGrpSpPr/>
        <p:nvPr/>
      </p:nvGrpSpPr>
      <p:grpSpPr>
        <a:xfrm>
          <a:off x="0" y="0"/>
          <a:ext cx="0" cy="0"/>
          <a:chOff x="0" y="0"/>
          <a:chExt cx="0" cy="0"/>
        </a:xfrm>
      </p:grpSpPr>
      <p:sp>
        <p:nvSpPr>
          <p:cNvPr id="184" name="Google Shape;184;p29"/>
          <p:cNvSpPr/>
          <p:nvPr/>
        </p:nvSpPr>
        <p:spPr>
          <a:xfrm rot="9136852">
            <a:off x="1710037" y="1050495"/>
            <a:ext cx="9823463" cy="7954204"/>
          </a:xfrm>
          <a:prstGeom prst="flowChartDocumen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9"/>
          <p:cNvSpPr txBox="1">
            <a:spLocks noGrp="1"/>
          </p:cNvSpPr>
          <p:nvPr>
            <p:ph type="title"/>
          </p:nvPr>
        </p:nvSpPr>
        <p:spPr>
          <a:xfrm flipH="1">
            <a:off x="4203150" y="2487163"/>
            <a:ext cx="4207500" cy="1047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500">
                <a:solidFill>
                  <a:schemeClr val="lt1"/>
                </a:solidFill>
                <a:latin typeface="Montserrat ExtraBold"/>
                <a:ea typeface="Montserrat ExtraBold"/>
                <a:cs typeface="Montserrat ExtraBold"/>
                <a:sym typeface="Montserrat ExtraBold"/>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86" name="Google Shape;186;p29"/>
          <p:cNvSpPr txBox="1">
            <a:spLocks noGrp="1"/>
          </p:cNvSpPr>
          <p:nvPr>
            <p:ph type="title" idx="2" hasCustomPrompt="1"/>
          </p:nvPr>
        </p:nvSpPr>
        <p:spPr>
          <a:xfrm flipH="1">
            <a:off x="7043250" y="1388138"/>
            <a:ext cx="13674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6000"/>
              <a:buNone/>
              <a:defRPr sz="6500">
                <a:solidFill>
                  <a:schemeClr val="lt1"/>
                </a:solidFill>
                <a:latin typeface="Montserrat ExtraBold"/>
                <a:ea typeface="Montserrat ExtraBold"/>
                <a:cs typeface="Montserrat ExtraBold"/>
                <a:sym typeface="Montserrat ExtraBold"/>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87" name="Google Shape;187;p29"/>
          <p:cNvSpPr txBox="1">
            <a:spLocks noGrp="1"/>
          </p:cNvSpPr>
          <p:nvPr>
            <p:ph type="subTitle" idx="1"/>
          </p:nvPr>
        </p:nvSpPr>
        <p:spPr>
          <a:xfrm flipH="1">
            <a:off x="3704850" y="3400763"/>
            <a:ext cx="4705800" cy="4161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600">
                <a:solidFill>
                  <a:schemeClr val="lt1"/>
                </a:solidFill>
                <a:latin typeface="Poppins"/>
                <a:ea typeface="Poppins"/>
                <a:cs typeface="Poppins"/>
                <a:sym typeface="Poppins"/>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Numbers and text">
  <p:cSld name="BLANK_1_1_1_1_1_1_3">
    <p:bg>
      <p:bgPr>
        <a:solidFill>
          <a:schemeClr val="accent3"/>
        </a:solidFill>
        <a:effectLst/>
      </p:bgPr>
    </p:bg>
    <p:spTree>
      <p:nvGrpSpPr>
        <p:cNvPr id="1" name="Shape 194"/>
        <p:cNvGrpSpPr/>
        <p:nvPr/>
      </p:nvGrpSpPr>
      <p:grpSpPr>
        <a:xfrm>
          <a:off x="0" y="0"/>
          <a:ext cx="0" cy="0"/>
          <a:chOff x="0" y="0"/>
          <a:chExt cx="0" cy="0"/>
        </a:xfrm>
      </p:grpSpPr>
      <p:sp>
        <p:nvSpPr>
          <p:cNvPr id="195" name="Google Shape;195;p31"/>
          <p:cNvSpPr/>
          <p:nvPr/>
        </p:nvSpPr>
        <p:spPr>
          <a:xfrm rot="2699923" flipH="1">
            <a:off x="-798094" y="872280"/>
            <a:ext cx="5136977" cy="4033886"/>
          </a:xfrm>
          <a:prstGeom prst="flowChartDocumen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96" name="Google Shape;196;p31"/>
          <p:cNvSpPr/>
          <p:nvPr/>
        </p:nvSpPr>
        <p:spPr>
          <a:xfrm rot="-9154638" flipH="1">
            <a:off x="4119374" y="-730832"/>
            <a:ext cx="5136988" cy="5079749"/>
          </a:xfrm>
          <a:prstGeom prst="flowChartDocumen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97" name="Google Shape;197;p31"/>
          <p:cNvSpPr/>
          <p:nvPr/>
        </p:nvSpPr>
        <p:spPr>
          <a:xfrm rot="-7121299">
            <a:off x="2460957" y="-339764"/>
            <a:ext cx="7043532" cy="7068136"/>
          </a:xfrm>
          <a:prstGeom prst="flowChartDocumen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98" name="Google Shape;198;p31"/>
          <p:cNvSpPr/>
          <p:nvPr/>
        </p:nvSpPr>
        <p:spPr>
          <a:xfrm rot="4406594">
            <a:off x="183526" y="-1446441"/>
            <a:ext cx="6720692" cy="6705672"/>
          </a:xfrm>
          <a:prstGeom prst="flowChartDocumen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99" name="Google Shape;199;p31"/>
          <p:cNvSpPr txBox="1">
            <a:spLocks noGrp="1"/>
          </p:cNvSpPr>
          <p:nvPr>
            <p:ph type="title" hasCustomPrompt="1"/>
          </p:nvPr>
        </p:nvSpPr>
        <p:spPr>
          <a:xfrm>
            <a:off x="1284000" y="540000"/>
            <a:ext cx="65760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5000">
                <a:solidFill>
                  <a:schemeClr val="dk2"/>
                </a:solidFill>
                <a:latin typeface="Montserrat ExtraBold"/>
                <a:ea typeface="Montserrat ExtraBold"/>
                <a:cs typeface="Montserrat ExtraBold"/>
                <a:sym typeface="Montserrat ExtraBold"/>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200" name="Google Shape;200;p31"/>
          <p:cNvSpPr txBox="1">
            <a:spLocks noGrp="1"/>
          </p:cNvSpPr>
          <p:nvPr>
            <p:ph type="subTitle" idx="1"/>
          </p:nvPr>
        </p:nvSpPr>
        <p:spPr>
          <a:xfrm>
            <a:off x="1284000" y="1246025"/>
            <a:ext cx="6576000" cy="4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chemeClr val="dk1"/>
                </a:solidFill>
                <a:latin typeface="Poppins"/>
                <a:ea typeface="Poppins"/>
                <a:cs typeface="Poppins"/>
                <a:sym typeface="Poppi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1" name="Google Shape;201;p31"/>
          <p:cNvSpPr txBox="1">
            <a:spLocks noGrp="1"/>
          </p:cNvSpPr>
          <p:nvPr>
            <p:ph type="title" idx="2" hasCustomPrompt="1"/>
          </p:nvPr>
        </p:nvSpPr>
        <p:spPr>
          <a:xfrm>
            <a:off x="1284000" y="1996138"/>
            <a:ext cx="65760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5000">
                <a:solidFill>
                  <a:schemeClr val="dk2"/>
                </a:solidFill>
                <a:latin typeface="Montserrat ExtraBold"/>
                <a:ea typeface="Montserrat ExtraBold"/>
                <a:cs typeface="Montserrat ExtraBold"/>
                <a:sym typeface="Montserrat ExtraBold"/>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202" name="Google Shape;202;p31"/>
          <p:cNvSpPr txBox="1">
            <a:spLocks noGrp="1"/>
          </p:cNvSpPr>
          <p:nvPr>
            <p:ph type="subTitle" idx="3"/>
          </p:nvPr>
        </p:nvSpPr>
        <p:spPr>
          <a:xfrm>
            <a:off x="1284000" y="2702163"/>
            <a:ext cx="6576000" cy="4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chemeClr val="dk1"/>
                </a:solidFill>
                <a:latin typeface="Poppins"/>
                <a:ea typeface="Poppins"/>
                <a:cs typeface="Poppins"/>
                <a:sym typeface="Poppi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3" name="Google Shape;203;p31"/>
          <p:cNvSpPr txBox="1">
            <a:spLocks noGrp="1"/>
          </p:cNvSpPr>
          <p:nvPr>
            <p:ph type="title" idx="4" hasCustomPrompt="1"/>
          </p:nvPr>
        </p:nvSpPr>
        <p:spPr>
          <a:xfrm>
            <a:off x="1284000" y="3452288"/>
            <a:ext cx="65760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5000">
                <a:solidFill>
                  <a:schemeClr val="dk2"/>
                </a:solidFill>
                <a:latin typeface="Montserrat ExtraBold"/>
                <a:ea typeface="Montserrat ExtraBold"/>
                <a:cs typeface="Montserrat ExtraBold"/>
                <a:sym typeface="Montserrat ExtraBold"/>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204" name="Google Shape;204;p31"/>
          <p:cNvSpPr txBox="1">
            <a:spLocks noGrp="1"/>
          </p:cNvSpPr>
          <p:nvPr>
            <p:ph type="subTitle" idx="5"/>
          </p:nvPr>
        </p:nvSpPr>
        <p:spPr>
          <a:xfrm>
            <a:off x="1284000" y="4158313"/>
            <a:ext cx="6576000" cy="4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chemeClr val="dk1"/>
                </a:solidFill>
                <a:latin typeface="Poppins"/>
                <a:ea typeface="Poppins"/>
                <a:cs typeface="Poppins"/>
                <a:sym typeface="Poppi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hanks">
  <p:cSld name="BLANK_1_1_1_1_1_1_2">
    <p:bg>
      <p:bgPr>
        <a:solidFill>
          <a:schemeClr val="lt1"/>
        </a:solidFill>
        <a:effectLst/>
      </p:bgPr>
    </p:bg>
    <p:spTree>
      <p:nvGrpSpPr>
        <p:cNvPr id="1" name="Shape 205"/>
        <p:cNvGrpSpPr/>
        <p:nvPr/>
      </p:nvGrpSpPr>
      <p:grpSpPr>
        <a:xfrm>
          <a:off x="0" y="0"/>
          <a:ext cx="0" cy="0"/>
          <a:chOff x="0" y="0"/>
          <a:chExt cx="0" cy="0"/>
        </a:xfrm>
      </p:grpSpPr>
      <p:sp>
        <p:nvSpPr>
          <p:cNvPr id="206" name="Google Shape;206;p32"/>
          <p:cNvSpPr/>
          <p:nvPr/>
        </p:nvSpPr>
        <p:spPr>
          <a:xfrm rot="-5096909">
            <a:off x="-3030721" y="-954161"/>
            <a:ext cx="9823495" cy="7954192"/>
          </a:xfrm>
          <a:prstGeom prst="flowChartDocumen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32"/>
          <p:cNvSpPr txBox="1">
            <a:spLocks noGrp="1"/>
          </p:cNvSpPr>
          <p:nvPr>
            <p:ph type="ctrTitle"/>
          </p:nvPr>
        </p:nvSpPr>
        <p:spPr>
          <a:xfrm>
            <a:off x="748675" y="669825"/>
            <a:ext cx="4284000" cy="9978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6500">
                <a:solidFill>
                  <a:schemeClr val="lt1"/>
                </a:solidFill>
                <a:latin typeface="Montserrat ExtraBold"/>
                <a:ea typeface="Montserrat ExtraBold"/>
                <a:cs typeface="Montserrat ExtraBold"/>
                <a:sym typeface="Montserrat ExtraBold"/>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08" name="Google Shape;208;p32"/>
          <p:cNvSpPr txBox="1">
            <a:spLocks noGrp="1"/>
          </p:cNvSpPr>
          <p:nvPr>
            <p:ph type="subTitle" idx="1"/>
          </p:nvPr>
        </p:nvSpPr>
        <p:spPr>
          <a:xfrm>
            <a:off x="748675" y="1704550"/>
            <a:ext cx="4293900" cy="1825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atin typeface="Poppins"/>
                <a:ea typeface="Poppins"/>
                <a:cs typeface="Poppins"/>
                <a:sym typeface="Poppins"/>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209" name="Google Shape;209;p32"/>
          <p:cNvSpPr txBox="1"/>
          <p:nvPr/>
        </p:nvSpPr>
        <p:spPr>
          <a:xfrm>
            <a:off x="748675" y="4131300"/>
            <a:ext cx="4008300" cy="453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300"/>
              </a:spcBef>
              <a:spcAft>
                <a:spcPts val="0"/>
              </a:spcAft>
              <a:buNone/>
            </a:pPr>
            <a:r>
              <a:rPr lang="en" sz="1100">
                <a:solidFill>
                  <a:schemeClr val="lt1"/>
                </a:solidFill>
                <a:latin typeface="Poppins"/>
                <a:ea typeface="Poppins"/>
                <a:cs typeface="Poppins"/>
                <a:sym typeface="Poppins"/>
              </a:rPr>
              <a:t>CREDITS: This presentation template was created by </a:t>
            </a:r>
            <a:r>
              <a:rPr lang="en" sz="1100">
                <a:solidFill>
                  <a:schemeClr val="lt1"/>
                </a:solidFill>
                <a:uFill>
                  <a:noFill/>
                </a:uFill>
                <a:latin typeface="Poppins"/>
                <a:ea typeface="Poppins"/>
                <a:cs typeface="Poppins"/>
                <a:sym typeface="Poppins"/>
                <a:hlinkClick r:id="rId2">
                  <a:extLst>
                    <a:ext uri="{A12FA001-AC4F-418D-AE19-62706E023703}">
                      <ahyp:hlinkClr xmlns:ahyp="http://schemas.microsoft.com/office/drawing/2018/hyperlinkcolor" val="tx"/>
                    </a:ext>
                  </a:extLst>
                </a:hlinkClick>
              </a:rPr>
              <a:t>Slidesgo</a:t>
            </a:r>
            <a:r>
              <a:rPr lang="en" sz="1100">
                <a:solidFill>
                  <a:schemeClr val="lt1"/>
                </a:solidFill>
                <a:latin typeface="Poppins"/>
                <a:ea typeface="Poppins"/>
                <a:cs typeface="Poppins"/>
                <a:sym typeface="Poppins"/>
              </a:rPr>
              <a:t>, including icons by </a:t>
            </a:r>
            <a:r>
              <a:rPr lang="en" sz="1100">
                <a:solidFill>
                  <a:schemeClr val="lt1"/>
                </a:solidFill>
                <a:uFill>
                  <a:noFill/>
                </a:uFill>
                <a:latin typeface="Poppins"/>
                <a:ea typeface="Poppins"/>
                <a:cs typeface="Poppins"/>
                <a:sym typeface="Poppins"/>
                <a:hlinkClick r:id="rId3">
                  <a:extLst>
                    <a:ext uri="{A12FA001-AC4F-418D-AE19-62706E023703}">
                      <ahyp:hlinkClr xmlns:ahyp="http://schemas.microsoft.com/office/drawing/2018/hyperlinkcolor" val="tx"/>
                    </a:ext>
                  </a:extLst>
                </a:hlinkClick>
              </a:rPr>
              <a:t>Flaticon</a:t>
            </a:r>
            <a:r>
              <a:rPr lang="en" sz="1100">
                <a:solidFill>
                  <a:schemeClr val="lt1"/>
                </a:solidFill>
                <a:latin typeface="Poppins"/>
                <a:ea typeface="Poppins"/>
                <a:cs typeface="Poppins"/>
                <a:sym typeface="Poppins"/>
              </a:rPr>
              <a:t>, infographics &amp; images by </a:t>
            </a:r>
            <a:r>
              <a:rPr lang="en" sz="1100">
                <a:solidFill>
                  <a:schemeClr val="lt1"/>
                </a:solidFill>
                <a:uFill>
                  <a:noFill/>
                </a:uFill>
                <a:latin typeface="Poppins"/>
                <a:ea typeface="Poppins"/>
                <a:cs typeface="Poppins"/>
                <a:sym typeface="Poppins"/>
                <a:hlinkClick r:id="rId4">
                  <a:extLst>
                    <a:ext uri="{A12FA001-AC4F-418D-AE19-62706E023703}">
                      <ahyp:hlinkClr xmlns:ahyp="http://schemas.microsoft.com/office/drawing/2018/hyperlinkcolor" val="tx"/>
                    </a:ext>
                  </a:extLst>
                </a:hlinkClick>
              </a:rPr>
              <a:t>Freepik</a:t>
            </a:r>
            <a:r>
              <a:rPr lang="en" sz="1100">
                <a:solidFill>
                  <a:schemeClr val="lt1"/>
                </a:solidFill>
                <a:latin typeface="Poppins"/>
                <a:ea typeface="Poppins"/>
                <a:cs typeface="Poppins"/>
                <a:sym typeface="Poppins"/>
              </a:rPr>
              <a:t> </a:t>
            </a:r>
            <a:r>
              <a:rPr lang="en" sz="1000">
                <a:solidFill>
                  <a:srgbClr val="434343"/>
                </a:solidFill>
                <a:latin typeface="Anaheim"/>
                <a:ea typeface="Anaheim"/>
                <a:cs typeface="Anaheim"/>
                <a:sym typeface="Anaheim"/>
              </a:rPr>
              <a:t> </a:t>
            </a:r>
            <a:r>
              <a:rPr lang="en" sz="1100">
                <a:solidFill>
                  <a:schemeClr val="lt1"/>
                </a:solidFill>
                <a:latin typeface="Poppins"/>
                <a:ea typeface="Poppins"/>
                <a:cs typeface="Poppins"/>
                <a:sym typeface="Poppins"/>
              </a:rPr>
              <a:t>and illustrations by </a:t>
            </a:r>
            <a:r>
              <a:rPr lang="en" sz="1100">
                <a:solidFill>
                  <a:schemeClr val="lt1"/>
                </a:solidFill>
                <a:uFill>
                  <a:noFill/>
                </a:uFill>
                <a:latin typeface="Poppins"/>
                <a:ea typeface="Poppins"/>
                <a:cs typeface="Poppins"/>
                <a:sym typeface="Poppins"/>
                <a:hlinkClick r:id="rId5">
                  <a:extLst>
                    <a:ext uri="{A12FA001-AC4F-418D-AE19-62706E023703}">
                      <ahyp:hlinkClr xmlns:ahyp="http://schemas.microsoft.com/office/drawing/2018/hyperlinkcolor" val="tx"/>
                    </a:ext>
                  </a:extLst>
                </a:hlinkClick>
              </a:rPr>
              <a:t>Storyset</a:t>
            </a:r>
            <a:endParaRPr sz="1100">
              <a:solidFill>
                <a:schemeClr val="lt1"/>
              </a:solidFill>
              <a:latin typeface="Poppins"/>
              <a:ea typeface="Poppins"/>
              <a:cs typeface="Poppins"/>
              <a:sym typeface="Poppins"/>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1">
  <p:cSld name="BLANK_1_1_1_1_1_1_1">
    <p:bg>
      <p:bgPr>
        <a:solidFill>
          <a:schemeClr val="accent3"/>
        </a:solidFill>
        <a:effectLst/>
      </p:bgPr>
    </p:bg>
    <p:spTree>
      <p:nvGrpSpPr>
        <p:cNvPr id="1" name="Shape 210"/>
        <p:cNvGrpSpPr/>
        <p:nvPr/>
      </p:nvGrpSpPr>
      <p:grpSpPr>
        <a:xfrm>
          <a:off x="0" y="0"/>
          <a:ext cx="0" cy="0"/>
          <a:chOff x="0" y="0"/>
          <a:chExt cx="0" cy="0"/>
        </a:xfrm>
      </p:grpSpPr>
      <p:sp>
        <p:nvSpPr>
          <p:cNvPr id="211" name="Google Shape;211;p33"/>
          <p:cNvSpPr/>
          <p:nvPr/>
        </p:nvSpPr>
        <p:spPr>
          <a:xfrm rot="5400000" flipH="1">
            <a:off x="751888" y="-1428763"/>
            <a:ext cx="6573420" cy="7467606"/>
          </a:xfrm>
          <a:prstGeom prst="flowChartDocumen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33"/>
          <p:cNvSpPr/>
          <p:nvPr/>
        </p:nvSpPr>
        <p:spPr>
          <a:xfrm rot="5400000" flipH="1">
            <a:off x="1947638" y="-2138020"/>
            <a:ext cx="6573420" cy="9038520"/>
          </a:xfrm>
          <a:prstGeom prst="flowChartDocumen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2">
  <p:cSld name="BLANK_1_1_1_1_1_1_1_1">
    <p:bg>
      <p:bgPr>
        <a:solidFill>
          <a:schemeClr val="dk2"/>
        </a:solidFill>
        <a:effectLst/>
      </p:bgPr>
    </p:bg>
    <p:spTree>
      <p:nvGrpSpPr>
        <p:cNvPr id="1" name="Shape 213"/>
        <p:cNvGrpSpPr/>
        <p:nvPr/>
      </p:nvGrpSpPr>
      <p:grpSpPr>
        <a:xfrm>
          <a:off x="0" y="0"/>
          <a:ext cx="0" cy="0"/>
          <a:chOff x="0" y="0"/>
          <a:chExt cx="0" cy="0"/>
        </a:xfrm>
      </p:grpSpPr>
      <p:sp>
        <p:nvSpPr>
          <p:cNvPr id="214" name="Google Shape;214;p34"/>
          <p:cNvSpPr/>
          <p:nvPr/>
        </p:nvSpPr>
        <p:spPr>
          <a:xfrm rot="9054688" flipH="1">
            <a:off x="-787722" y="-114650"/>
            <a:ext cx="11007140" cy="6335133"/>
          </a:xfrm>
          <a:prstGeom prst="flowChartDocumen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34"/>
          <p:cNvSpPr/>
          <p:nvPr/>
        </p:nvSpPr>
        <p:spPr>
          <a:xfrm rot="9054688" flipH="1">
            <a:off x="-338445" y="149913"/>
            <a:ext cx="11007140" cy="8248640"/>
          </a:xfrm>
          <a:prstGeom prst="flowChartDocumen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dk2"/>
        </a:solidFill>
        <a:effectLst/>
      </p:bgPr>
    </p:bg>
    <p:spTree>
      <p:nvGrpSpPr>
        <p:cNvPr id="1" name="Shape 17"/>
        <p:cNvGrpSpPr/>
        <p:nvPr/>
      </p:nvGrpSpPr>
      <p:grpSpPr>
        <a:xfrm>
          <a:off x="0" y="0"/>
          <a:ext cx="0" cy="0"/>
          <a:chOff x="0" y="0"/>
          <a:chExt cx="0" cy="0"/>
        </a:xfrm>
      </p:grpSpPr>
      <p:sp>
        <p:nvSpPr>
          <p:cNvPr id="18" name="Google Shape;18;p4"/>
          <p:cNvSpPr/>
          <p:nvPr/>
        </p:nvSpPr>
        <p:spPr>
          <a:xfrm rot="-5541284" flipH="1">
            <a:off x="2826278" y="-1542061"/>
            <a:ext cx="5509574" cy="8226446"/>
          </a:xfrm>
          <a:prstGeom prst="flowChartDocumen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9" name="Google Shape;19;p4"/>
          <p:cNvSpPr/>
          <p:nvPr/>
        </p:nvSpPr>
        <p:spPr>
          <a:xfrm rot="-5899740" flipH="1">
            <a:off x="-96631" y="-2002755"/>
            <a:ext cx="9124937" cy="9780754"/>
          </a:xfrm>
          <a:prstGeom prst="flowChartDocumen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0" name="Google Shape;20;p4"/>
          <p:cNvSpPr txBox="1">
            <a:spLocks noGrp="1"/>
          </p:cNvSpPr>
          <p:nvPr>
            <p:ph type="title"/>
          </p:nvPr>
        </p:nvSpPr>
        <p:spPr>
          <a:xfrm>
            <a:off x="720000" y="535000"/>
            <a:ext cx="7704000" cy="48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600">
                <a:solidFill>
                  <a:schemeClr val="dk2"/>
                </a:solidFill>
                <a:latin typeface="Montserrat ExtraBold"/>
                <a:ea typeface="Montserrat ExtraBold"/>
                <a:cs typeface="Montserrat ExtraBold"/>
                <a:sym typeface="Montserrat ExtraBold"/>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 name="Google Shape;21;p4"/>
          <p:cNvSpPr txBox="1">
            <a:spLocks noGrp="1"/>
          </p:cNvSpPr>
          <p:nvPr>
            <p:ph type="body" idx="1"/>
          </p:nvPr>
        </p:nvSpPr>
        <p:spPr>
          <a:xfrm>
            <a:off x="720000" y="1152475"/>
            <a:ext cx="7704000" cy="34560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rgbClr val="434343"/>
              </a:buClr>
              <a:buSzPts val="1400"/>
              <a:buFont typeface="Poppins"/>
              <a:buAutoNum type="arabicPeriod"/>
              <a:defRPr sz="1100">
                <a:solidFill>
                  <a:srgbClr val="434343"/>
                </a:solidFill>
                <a:latin typeface="Poppins"/>
                <a:ea typeface="Poppins"/>
                <a:cs typeface="Poppins"/>
                <a:sym typeface="Poppins"/>
              </a:defRPr>
            </a:lvl1pPr>
            <a:lvl2pPr marL="914400" lvl="1" indent="-304800" rtl="0">
              <a:lnSpc>
                <a:spcPct val="115000"/>
              </a:lnSpc>
              <a:spcBef>
                <a:spcPts val="0"/>
              </a:spcBef>
              <a:spcAft>
                <a:spcPts val="0"/>
              </a:spcAft>
              <a:buClr>
                <a:srgbClr val="434343"/>
              </a:buClr>
              <a:buSzPts val="1200"/>
              <a:buFont typeface="Roboto Condensed Light"/>
              <a:buAutoNum type="alphaLcPeriod"/>
              <a:defRPr>
                <a:solidFill>
                  <a:srgbClr val="434343"/>
                </a:solidFill>
              </a:defRPr>
            </a:lvl2pPr>
            <a:lvl3pPr marL="1371600" lvl="2" indent="-304800" rtl="0">
              <a:lnSpc>
                <a:spcPct val="115000"/>
              </a:lnSpc>
              <a:spcBef>
                <a:spcPts val="0"/>
              </a:spcBef>
              <a:spcAft>
                <a:spcPts val="0"/>
              </a:spcAft>
              <a:buClr>
                <a:srgbClr val="434343"/>
              </a:buClr>
              <a:buSzPts val="1200"/>
              <a:buFont typeface="Roboto Condensed Light"/>
              <a:buAutoNum type="romanLcPeriod"/>
              <a:defRPr>
                <a:solidFill>
                  <a:srgbClr val="434343"/>
                </a:solidFill>
              </a:defRPr>
            </a:lvl3pPr>
            <a:lvl4pPr marL="1828800" lvl="3" indent="-304800" rtl="0">
              <a:lnSpc>
                <a:spcPct val="115000"/>
              </a:lnSpc>
              <a:spcBef>
                <a:spcPts val="0"/>
              </a:spcBef>
              <a:spcAft>
                <a:spcPts val="0"/>
              </a:spcAft>
              <a:buClr>
                <a:srgbClr val="434343"/>
              </a:buClr>
              <a:buSzPts val="1200"/>
              <a:buFont typeface="Roboto Condensed Light"/>
              <a:buAutoNum type="arabicPeriod"/>
              <a:defRPr>
                <a:solidFill>
                  <a:srgbClr val="434343"/>
                </a:solidFill>
              </a:defRPr>
            </a:lvl4pPr>
            <a:lvl5pPr marL="2286000" lvl="4" indent="-304800" rtl="0">
              <a:lnSpc>
                <a:spcPct val="115000"/>
              </a:lnSpc>
              <a:spcBef>
                <a:spcPts val="0"/>
              </a:spcBef>
              <a:spcAft>
                <a:spcPts val="0"/>
              </a:spcAft>
              <a:buClr>
                <a:srgbClr val="434343"/>
              </a:buClr>
              <a:buSzPts val="1200"/>
              <a:buFont typeface="Roboto Condensed Light"/>
              <a:buAutoNum type="alphaLcPeriod"/>
              <a:defRPr>
                <a:solidFill>
                  <a:srgbClr val="434343"/>
                </a:solidFill>
              </a:defRPr>
            </a:lvl5pPr>
            <a:lvl6pPr marL="2743200" lvl="5" indent="-304800" rtl="0">
              <a:lnSpc>
                <a:spcPct val="115000"/>
              </a:lnSpc>
              <a:spcBef>
                <a:spcPts val="0"/>
              </a:spcBef>
              <a:spcAft>
                <a:spcPts val="0"/>
              </a:spcAft>
              <a:buClr>
                <a:srgbClr val="434343"/>
              </a:buClr>
              <a:buSzPts val="1200"/>
              <a:buFont typeface="Roboto Condensed Light"/>
              <a:buAutoNum type="romanLcPeriod"/>
              <a:defRPr>
                <a:solidFill>
                  <a:srgbClr val="434343"/>
                </a:solidFill>
              </a:defRPr>
            </a:lvl6pPr>
            <a:lvl7pPr marL="3200400" lvl="6" indent="-304800" rtl="0">
              <a:lnSpc>
                <a:spcPct val="115000"/>
              </a:lnSpc>
              <a:spcBef>
                <a:spcPts val="0"/>
              </a:spcBef>
              <a:spcAft>
                <a:spcPts val="0"/>
              </a:spcAft>
              <a:buClr>
                <a:srgbClr val="434343"/>
              </a:buClr>
              <a:buSzPts val="1200"/>
              <a:buFont typeface="Roboto Condensed Light"/>
              <a:buAutoNum type="arabicPeriod"/>
              <a:defRPr>
                <a:solidFill>
                  <a:srgbClr val="434343"/>
                </a:solidFill>
              </a:defRPr>
            </a:lvl7pPr>
            <a:lvl8pPr marL="3657600" lvl="7" indent="-304800" rtl="0">
              <a:lnSpc>
                <a:spcPct val="115000"/>
              </a:lnSpc>
              <a:spcBef>
                <a:spcPts val="0"/>
              </a:spcBef>
              <a:spcAft>
                <a:spcPts val="0"/>
              </a:spcAft>
              <a:buClr>
                <a:srgbClr val="434343"/>
              </a:buClr>
              <a:buSzPts val="1200"/>
              <a:buFont typeface="Roboto Condensed Light"/>
              <a:buAutoNum type="alphaLcPeriod"/>
              <a:defRPr>
                <a:solidFill>
                  <a:srgbClr val="434343"/>
                </a:solidFill>
              </a:defRPr>
            </a:lvl8pPr>
            <a:lvl9pPr marL="4114800" lvl="8" indent="-304800" rtl="0">
              <a:lnSpc>
                <a:spcPct val="115000"/>
              </a:lnSpc>
              <a:spcBef>
                <a:spcPts val="0"/>
              </a:spcBef>
              <a:spcAft>
                <a:spcPts val="0"/>
              </a:spcAft>
              <a:buClr>
                <a:srgbClr val="434343"/>
              </a:buClr>
              <a:buSzPts val="1200"/>
              <a:buFont typeface="Roboto Condensed Light"/>
              <a:buAutoNum type="romanLcPeriod"/>
              <a:defRPr>
                <a:solidFill>
                  <a:srgbClr val="434343"/>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accent3"/>
        </a:solidFill>
        <a:effectLst/>
      </p:bgPr>
    </p:bg>
    <p:spTree>
      <p:nvGrpSpPr>
        <p:cNvPr id="1" name="Shape 22"/>
        <p:cNvGrpSpPr/>
        <p:nvPr/>
      </p:nvGrpSpPr>
      <p:grpSpPr>
        <a:xfrm>
          <a:off x="0" y="0"/>
          <a:ext cx="0" cy="0"/>
          <a:chOff x="0" y="0"/>
          <a:chExt cx="0" cy="0"/>
        </a:xfrm>
      </p:grpSpPr>
      <p:sp>
        <p:nvSpPr>
          <p:cNvPr id="23" name="Google Shape;23;p5"/>
          <p:cNvSpPr/>
          <p:nvPr/>
        </p:nvSpPr>
        <p:spPr>
          <a:xfrm rot="-5400072" flipH="1">
            <a:off x="5044603" y="1191726"/>
            <a:ext cx="5136966" cy="2753514"/>
          </a:xfrm>
          <a:prstGeom prst="flowChartDocumen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4" name="Google Shape;24;p5"/>
          <p:cNvSpPr/>
          <p:nvPr/>
        </p:nvSpPr>
        <p:spPr>
          <a:xfrm rot="-5400000">
            <a:off x="1521963" y="-1545005"/>
            <a:ext cx="5182542" cy="8226468"/>
          </a:xfrm>
          <a:prstGeom prst="flowChartDocumen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5" name="Google Shape;25;p5"/>
          <p:cNvSpPr txBox="1">
            <a:spLocks noGrp="1"/>
          </p:cNvSpPr>
          <p:nvPr>
            <p:ph type="subTitle" idx="1"/>
          </p:nvPr>
        </p:nvSpPr>
        <p:spPr>
          <a:xfrm>
            <a:off x="719988" y="2684125"/>
            <a:ext cx="2621700" cy="7134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2500"/>
              <a:buFont typeface="Bebas Neue"/>
              <a:buNone/>
              <a:defRPr sz="2700" b="1">
                <a:latin typeface="Poppins"/>
                <a:ea typeface="Poppins"/>
                <a:cs typeface="Poppins"/>
                <a:sym typeface="Poppins"/>
              </a:defRPr>
            </a:lvl1pPr>
            <a:lvl2pPr lvl="1" algn="ctr">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26" name="Google Shape;26;p5"/>
          <p:cNvSpPr txBox="1">
            <a:spLocks noGrp="1"/>
          </p:cNvSpPr>
          <p:nvPr>
            <p:ph type="subTitle" idx="2"/>
          </p:nvPr>
        </p:nvSpPr>
        <p:spPr>
          <a:xfrm>
            <a:off x="3898763" y="2684125"/>
            <a:ext cx="2621700" cy="713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500"/>
              <a:buFont typeface="Bebas Neue"/>
              <a:buNone/>
              <a:defRPr sz="2700" b="1">
                <a:latin typeface="Poppins"/>
                <a:ea typeface="Poppins"/>
                <a:cs typeface="Poppins"/>
                <a:sym typeface="Poppins"/>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27" name="Google Shape;27;p5"/>
          <p:cNvSpPr txBox="1">
            <a:spLocks noGrp="1"/>
          </p:cNvSpPr>
          <p:nvPr>
            <p:ph type="subTitle" idx="3"/>
          </p:nvPr>
        </p:nvSpPr>
        <p:spPr>
          <a:xfrm>
            <a:off x="720150" y="3602950"/>
            <a:ext cx="2621700" cy="713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atin typeface="Poppins"/>
                <a:ea typeface="Poppins"/>
                <a:cs typeface="Poppins"/>
                <a:sym typeface="Poppi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 name="Google Shape;28;p5"/>
          <p:cNvSpPr txBox="1">
            <a:spLocks noGrp="1"/>
          </p:cNvSpPr>
          <p:nvPr>
            <p:ph type="subTitle" idx="4"/>
          </p:nvPr>
        </p:nvSpPr>
        <p:spPr>
          <a:xfrm>
            <a:off x="3898925" y="3602950"/>
            <a:ext cx="2621700" cy="713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atin typeface="Poppins"/>
                <a:ea typeface="Poppins"/>
                <a:cs typeface="Poppins"/>
                <a:sym typeface="Poppi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 name="Google Shape;29;p5"/>
          <p:cNvSpPr txBox="1">
            <a:spLocks noGrp="1"/>
          </p:cNvSpPr>
          <p:nvPr>
            <p:ph type="title"/>
          </p:nvPr>
        </p:nvSpPr>
        <p:spPr>
          <a:xfrm>
            <a:off x="720000" y="535000"/>
            <a:ext cx="5800500" cy="48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600">
                <a:solidFill>
                  <a:schemeClr val="dk2"/>
                </a:solidFill>
                <a:latin typeface="Montserrat ExtraBold"/>
                <a:ea typeface="Montserrat ExtraBold"/>
                <a:cs typeface="Montserrat ExtraBold"/>
                <a:sym typeface="Montserrat ExtraBold"/>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accent3"/>
        </a:solidFill>
        <a:effectLst/>
      </p:bgPr>
    </p:bg>
    <p:spTree>
      <p:nvGrpSpPr>
        <p:cNvPr id="1" name="Shape 30"/>
        <p:cNvGrpSpPr/>
        <p:nvPr/>
      </p:nvGrpSpPr>
      <p:grpSpPr>
        <a:xfrm>
          <a:off x="0" y="0"/>
          <a:ext cx="0" cy="0"/>
          <a:chOff x="0" y="0"/>
          <a:chExt cx="0" cy="0"/>
        </a:xfrm>
      </p:grpSpPr>
      <p:sp>
        <p:nvSpPr>
          <p:cNvPr id="31" name="Google Shape;31;p6"/>
          <p:cNvSpPr/>
          <p:nvPr/>
        </p:nvSpPr>
        <p:spPr>
          <a:xfrm rot="-486386" flipH="1">
            <a:off x="-1902568" y="-640257"/>
            <a:ext cx="12387502" cy="5960784"/>
          </a:xfrm>
          <a:prstGeom prst="flowChartDocumen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6"/>
          <p:cNvSpPr/>
          <p:nvPr/>
        </p:nvSpPr>
        <p:spPr>
          <a:xfrm rot="-486381" flipH="1">
            <a:off x="-289330" y="-808575"/>
            <a:ext cx="10000337" cy="5960784"/>
          </a:xfrm>
          <a:prstGeom prst="flowChartDocumen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6"/>
          <p:cNvSpPr txBox="1">
            <a:spLocks noGrp="1"/>
          </p:cNvSpPr>
          <p:nvPr>
            <p:ph type="title"/>
          </p:nvPr>
        </p:nvSpPr>
        <p:spPr>
          <a:xfrm>
            <a:off x="720000" y="535000"/>
            <a:ext cx="7704000" cy="48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600">
                <a:solidFill>
                  <a:schemeClr val="dk2"/>
                </a:solidFill>
                <a:latin typeface="Montserrat ExtraBold"/>
                <a:ea typeface="Montserrat ExtraBold"/>
                <a:cs typeface="Montserrat ExtraBold"/>
                <a:sym typeface="Montserrat ExtraBold"/>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dk2"/>
        </a:solidFill>
        <a:effectLst/>
      </p:bgPr>
    </p:bg>
    <p:spTree>
      <p:nvGrpSpPr>
        <p:cNvPr id="1" name="Shape 34"/>
        <p:cNvGrpSpPr/>
        <p:nvPr/>
      </p:nvGrpSpPr>
      <p:grpSpPr>
        <a:xfrm>
          <a:off x="0" y="0"/>
          <a:ext cx="0" cy="0"/>
          <a:chOff x="0" y="0"/>
          <a:chExt cx="0" cy="0"/>
        </a:xfrm>
      </p:grpSpPr>
      <p:sp>
        <p:nvSpPr>
          <p:cNvPr id="35" name="Google Shape;35;p7"/>
          <p:cNvSpPr/>
          <p:nvPr/>
        </p:nvSpPr>
        <p:spPr>
          <a:xfrm rot="-4705227">
            <a:off x="852381" y="-2410078"/>
            <a:ext cx="7062052" cy="9886900"/>
          </a:xfrm>
          <a:prstGeom prst="flowChartDocumen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36" name="Google Shape;36;p7"/>
          <p:cNvSpPr/>
          <p:nvPr/>
        </p:nvSpPr>
        <p:spPr>
          <a:xfrm rot="5400000" flipH="1">
            <a:off x="9278336" y="-986958"/>
            <a:ext cx="5182542" cy="8226468"/>
          </a:xfrm>
          <a:prstGeom prst="flowChartDocumen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37" name="Google Shape;37;p7"/>
          <p:cNvSpPr txBox="1">
            <a:spLocks noGrp="1"/>
          </p:cNvSpPr>
          <p:nvPr>
            <p:ph type="title"/>
          </p:nvPr>
        </p:nvSpPr>
        <p:spPr>
          <a:xfrm>
            <a:off x="720000" y="535000"/>
            <a:ext cx="7704000" cy="48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600">
                <a:solidFill>
                  <a:schemeClr val="dk2"/>
                </a:solidFill>
                <a:latin typeface="Montserrat ExtraBold"/>
                <a:ea typeface="Montserrat ExtraBold"/>
                <a:cs typeface="Montserrat ExtraBold"/>
                <a:sym typeface="Montserrat ExtraBold"/>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8" name="Google Shape;38;p7"/>
          <p:cNvSpPr txBox="1">
            <a:spLocks noGrp="1"/>
          </p:cNvSpPr>
          <p:nvPr>
            <p:ph type="body" idx="1"/>
          </p:nvPr>
        </p:nvSpPr>
        <p:spPr>
          <a:xfrm>
            <a:off x="720000" y="1466850"/>
            <a:ext cx="5814300" cy="23169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accent3"/>
              </a:buClr>
              <a:buSzPts val="1200"/>
              <a:buFont typeface="Lato"/>
              <a:buChar char="●"/>
              <a:defRPr sz="1600">
                <a:solidFill>
                  <a:srgbClr val="434343"/>
                </a:solidFill>
                <a:latin typeface="Poppins"/>
                <a:ea typeface="Poppins"/>
                <a:cs typeface="Poppins"/>
                <a:sym typeface="Poppins"/>
              </a:defRPr>
            </a:lvl1pPr>
            <a:lvl2pPr marL="914400" lvl="1" indent="-304800" rtl="0">
              <a:lnSpc>
                <a:spcPct val="115000"/>
              </a:lnSpc>
              <a:spcBef>
                <a:spcPts val="0"/>
              </a:spcBef>
              <a:spcAft>
                <a:spcPts val="0"/>
              </a:spcAft>
              <a:buClr>
                <a:srgbClr val="000000"/>
              </a:buClr>
              <a:buSzPts val="1200"/>
              <a:buFont typeface="Arial"/>
              <a:buChar char="○"/>
              <a:defRPr>
                <a:solidFill>
                  <a:srgbClr val="434343"/>
                </a:solidFill>
              </a:defRPr>
            </a:lvl2pPr>
            <a:lvl3pPr marL="1371600" lvl="2" indent="-304800" rtl="0">
              <a:lnSpc>
                <a:spcPct val="115000"/>
              </a:lnSpc>
              <a:spcBef>
                <a:spcPts val="0"/>
              </a:spcBef>
              <a:spcAft>
                <a:spcPts val="0"/>
              </a:spcAft>
              <a:buClr>
                <a:srgbClr val="000000"/>
              </a:buClr>
              <a:buSzPts val="1200"/>
              <a:buFont typeface="Arial"/>
              <a:buChar char="■"/>
              <a:defRPr>
                <a:solidFill>
                  <a:srgbClr val="434343"/>
                </a:solidFill>
              </a:defRPr>
            </a:lvl3pPr>
            <a:lvl4pPr marL="1828800" lvl="3" indent="-304800" rtl="0">
              <a:lnSpc>
                <a:spcPct val="115000"/>
              </a:lnSpc>
              <a:spcBef>
                <a:spcPts val="0"/>
              </a:spcBef>
              <a:spcAft>
                <a:spcPts val="0"/>
              </a:spcAft>
              <a:buClr>
                <a:srgbClr val="000000"/>
              </a:buClr>
              <a:buSzPts val="1200"/>
              <a:buFont typeface="Arial"/>
              <a:buChar char="●"/>
              <a:defRPr>
                <a:solidFill>
                  <a:srgbClr val="434343"/>
                </a:solidFill>
              </a:defRPr>
            </a:lvl4pPr>
            <a:lvl5pPr marL="2286000" lvl="4" indent="-304800" rtl="0">
              <a:lnSpc>
                <a:spcPct val="115000"/>
              </a:lnSpc>
              <a:spcBef>
                <a:spcPts val="0"/>
              </a:spcBef>
              <a:spcAft>
                <a:spcPts val="0"/>
              </a:spcAft>
              <a:buClr>
                <a:srgbClr val="000000"/>
              </a:buClr>
              <a:buSzPts val="1200"/>
              <a:buFont typeface="Arial"/>
              <a:buChar char="○"/>
              <a:defRPr>
                <a:solidFill>
                  <a:srgbClr val="434343"/>
                </a:solidFill>
              </a:defRPr>
            </a:lvl5pPr>
            <a:lvl6pPr marL="2743200" lvl="5" indent="-304800" rtl="0">
              <a:lnSpc>
                <a:spcPct val="115000"/>
              </a:lnSpc>
              <a:spcBef>
                <a:spcPts val="0"/>
              </a:spcBef>
              <a:spcAft>
                <a:spcPts val="0"/>
              </a:spcAft>
              <a:buClr>
                <a:srgbClr val="000000"/>
              </a:buClr>
              <a:buSzPts val="1200"/>
              <a:buFont typeface="Arial"/>
              <a:buChar char="■"/>
              <a:defRPr>
                <a:solidFill>
                  <a:srgbClr val="434343"/>
                </a:solidFill>
              </a:defRPr>
            </a:lvl6pPr>
            <a:lvl7pPr marL="3200400" lvl="6" indent="-304800" rtl="0">
              <a:lnSpc>
                <a:spcPct val="115000"/>
              </a:lnSpc>
              <a:spcBef>
                <a:spcPts val="0"/>
              </a:spcBef>
              <a:spcAft>
                <a:spcPts val="0"/>
              </a:spcAft>
              <a:buClr>
                <a:srgbClr val="000000"/>
              </a:buClr>
              <a:buSzPts val="1200"/>
              <a:buFont typeface="Arial"/>
              <a:buChar char="●"/>
              <a:defRPr>
                <a:solidFill>
                  <a:srgbClr val="434343"/>
                </a:solidFill>
              </a:defRPr>
            </a:lvl7pPr>
            <a:lvl8pPr marL="3657600" lvl="7" indent="-304800" rtl="0">
              <a:lnSpc>
                <a:spcPct val="115000"/>
              </a:lnSpc>
              <a:spcBef>
                <a:spcPts val="0"/>
              </a:spcBef>
              <a:spcAft>
                <a:spcPts val="0"/>
              </a:spcAft>
              <a:buClr>
                <a:srgbClr val="000000"/>
              </a:buClr>
              <a:buSzPts val="1200"/>
              <a:buFont typeface="Arial"/>
              <a:buChar char="○"/>
              <a:defRPr>
                <a:solidFill>
                  <a:srgbClr val="434343"/>
                </a:solidFill>
              </a:defRPr>
            </a:lvl8pPr>
            <a:lvl9pPr marL="4114800" lvl="8" indent="-304800" rtl="0">
              <a:lnSpc>
                <a:spcPct val="115000"/>
              </a:lnSpc>
              <a:spcBef>
                <a:spcPts val="0"/>
              </a:spcBef>
              <a:spcAft>
                <a:spcPts val="0"/>
              </a:spcAft>
              <a:buClr>
                <a:srgbClr val="000000"/>
              </a:buClr>
              <a:buSzPts val="1200"/>
              <a:buFont typeface="Arial"/>
              <a:buChar char="■"/>
              <a:defRPr>
                <a:solidFill>
                  <a:srgbClr val="434343"/>
                </a:solidFil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lt1"/>
        </a:solidFill>
        <a:effectLst/>
      </p:bgPr>
    </p:bg>
    <p:spTree>
      <p:nvGrpSpPr>
        <p:cNvPr id="1" name="Shape 42"/>
        <p:cNvGrpSpPr/>
        <p:nvPr/>
      </p:nvGrpSpPr>
      <p:grpSpPr>
        <a:xfrm>
          <a:off x="0" y="0"/>
          <a:ext cx="0" cy="0"/>
          <a:chOff x="0" y="0"/>
          <a:chExt cx="0" cy="0"/>
        </a:xfrm>
      </p:grpSpPr>
      <p:sp>
        <p:nvSpPr>
          <p:cNvPr id="43" name="Google Shape;43;p9"/>
          <p:cNvSpPr/>
          <p:nvPr/>
        </p:nvSpPr>
        <p:spPr>
          <a:xfrm rot="-3699419">
            <a:off x="-1697087" y="-1354507"/>
            <a:ext cx="8621816" cy="6719964"/>
          </a:xfrm>
          <a:prstGeom prst="flowChartDocument">
            <a:avLst/>
          </a:prstGeom>
          <a:solidFill>
            <a:srgbClr val="0C20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9"/>
          <p:cNvSpPr txBox="1">
            <a:spLocks noGrp="1"/>
          </p:cNvSpPr>
          <p:nvPr>
            <p:ph type="subTitle" idx="1"/>
          </p:nvPr>
        </p:nvSpPr>
        <p:spPr>
          <a:xfrm>
            <a:off x="715100" y="894950"/>
            <a:ext cx="4066500" cy="872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4500">
                <a:solidFill>
                  <a:schemeClr val="lt1"/>
                </a:solidFill>
                <a:latin typeface="Montserrat ExtraBold"/>
                <a:ea typeface="Montserrat ExtraBold"/>
                <a:cs typeface="Montserrat ExtraBold"/>
                <a:sym typeface="Montserrat ExtraBold"/>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45" name="Google Shape;45;p9"/>
          <p:cNvSpPr txBox="1">
            <a:spLocks noGrp="1"/>
          </p:cNvSpPr>
          <p:nvPr>
            <p:ph type="subTitle" idx="2"/>
          </p:nvPr>
        </p:nvSpPr>
        <p:spPr>
          <a:xfrm>
            <a:off x="715100" y="1690925"/>
            <a:ext cx="4066500" cy="127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00">
                <a:solidFill>
                  <a:schemeClr val="lt1"/>
                </a:solidFill>
                <a:latin typeface="Poppins"/>
                <a:ea typeface="Poppins"/>
                <a:cs typeface="Poppins"/>
                <a:sym typeface="Poppins"/>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6"/>
        <p:cNvGrpSpPr/>
        <p:nvPr/>
      </p:nvGrpSpPr>
      <p:grpSpPr>
        <a:xfrm>
          <a:off x="0" y="0"/>
          <a:ext cx="0" cy="0"/>
          <a:chOff x="0" y="0"/>
          <a:chExt cx="0" cy="0"/>
        </a:xfrm>
      </p:grpSpPr>
      <p:sp>
        <p:nvSpPr>
          <p:cNvPr id="47" name="Google Shape;47;p10"/>
          <p:cNvSpPr/>
          <p:nvPr/>
        </p:nvSpPr>
        <p:spPr>
          <a:xfrm rot="10799942" flipH="1">
            <a:off x="-144703" y="2613951"/>
            <a:ext cx="9536346" cy="5292918"/>
          </a:xfrm>
          <a:prstGeom prst="flowChartDocumen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10"/>
          <p:cNvSpPr txBox="1">
            <a:spLocks noGrp="1"/>
          </p:cNvSpPr>
          <p:nvPr>
            <p:ph type="title"/>
          </p:nvPr>
        </p:nvSpPr>
        <p:spPr>
          <a:xfrm>
            <a:off x="724900" y="3657600"/>
            <a:ext cx="7704000" cy="9510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600">
                <a:solidFill>
                  <a:schemeClr val="lt1"/>
                </a:solidFill>
                <a:latin typeface="Montserrat ExtraBold"/>
                <a:ea typeface="Montserrat ExtraBold"/>
                <a:cs typeface="Montserrat ExtraBold"/>
                <a:sym typeface="Montserrat ExtraBold"/>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lt1"/>
        </a:solidFill>
        <a:effectLst/>
      </p:bgPr>
    </p:bg>
    <p:spTree>
      <p:nvGrpSpPr>
        <p:cNvPr id="1" name="Shape 49"/>
        <p:cNvGrpSpPr/>
        <p:nvPr/>
      </p:nvGrpSpPr>
      <p:grpSpPr>
        <a:xfrm>
          <a:off x="0" y="0"/>
          <a:ext cx="0" cy="0"/>
          <a:chOff x="0" y="0"/>
          <a:chExt cx="0" cy="0"/>
        </a:xfrm>
      </p:grpSpPr>
      <p:sp>
        <p:nvSpPr>
          <p:cNvPr id="50" name="Google Shape;50;p11"/>
          <p:cNvSpPr/>
          <p:nvPr/>
        </p:nvSpPr>
        <p:spPr>
          <a:xfrm rot="-129427">
            <a:off x="-563426" y="-4868445"/>
            <a:ext cx="10009567" cy="8386316"/>
          </a:xfrm>
          <a:prstGeom prst="flowChartDocumen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11"/>
          <p:cNvSpPr txBox="1">
            <a:spLocks noGrp="1"/>
          </p:cNvSpPr>
          <p:nvPr>
            <p:ph type="title" hasCustomPrompt="1"/>
          </p:nvPr>
        </p:nvSpPr>
        <p:spPr>
          <a:xfrm>
            <a:off x="715100" y="535000"/>
            <a:ext cx="6576000" cy="1251900"/>
          </a:xfrm>
          <a:prstGeom prst="rect">
            <a:avLst/>
          </a:prstGeom>
        </p:spPr>
        <p:txBody>
          <a:bodyPr spcFirstLastPara="1" wrap="square" lIns="91425" tIns="91425" rIns="91425" bIns="91425" anchor="b" anchorCtr="0">
            <a:noAutofit/>
          </a:bodyPr>
          <a:lstStyle>
            <a:lvl1pPr lvl="0">
              <a:spcBef>
                <a:spcPts val="0"/>
              </a:spcBef>
              <a:spcAft>
                <a:spcPts val="0"/>
              </a:spcAft>
              <a:buClr>
                <a:schemeClr val="lt1"/>
              </a:buClr>
              <a:buSzPts val="9600"/>
              <a:buNone/>
              <a:defRPr sz="9000">
                <a:solidFill>
                  <a:schemeClr val="lt1"/>
                </a:solidFill>
                <a:latin typeface="Montserrat ExtraBold"/>
                <a:ea typeface="Montserrat ExtraBold"/>
                <a:cs typeface="Montserrat ExtraBold"/>
                <a:sym typeface="Montserrat ExtraBold"/>
              </a:defRPr>
            </a:lvl1pPr>
            <a:lvl2pPr lvl="1" algn="ctr">
              <a:spcBef>
                <a:spcPts val="0"/>
              </a:spcBef>
              <a:spcAft>
                <a:spcPts val="0"/>
              </a:spcAft>
              <a:buClr>
                <a:schemeClr val="lt1"/>
              </a:buClr>
              <a:buSzPts val="9600"/>
              <a:buNone/>
              <a:defRPr sz="9600">
                <a:solidFill>
                  <a:schemeClr val="lt1"/>
                </a:solidFill>
              </a:defRPr>
            </a:lvl2pPr>
            <a:lvl3pPr lvl="2" algn="ctr">
              <a:spcBef>
                <a:spcPts val="0"/>
              </a:spcBef>
              <a:spcAft>
                <a:spcPts val="0"/>
              </a:spcAft>
              <a:buClr>
                <a:schemeClr val="lt1"/>
              </a:buClr>
              <a:buSzPts val="9600"/>
              <a:buNone/>
              <a:defRPr sz="9600">
                <a:solidFill>
                  <a:schemeClr val="lt1"/>
                </a:solidFill>
              </a:defRPr>
            </a:lvl3pPr>
            <a:lvl4pPr lvl="3" algn="ctr">
              <a:spcBef>
                <a:spcPts val="0"/>
              </a:spcBef>
              <a:spcAft>
                <a:spcPts val="0"/>
              </a:spcAft>
              <a:buClr>
                <a:schemeClr val="lt1"/>
              </a:buClr>
              <a:buSzPts val="9600"/>
              <a:buNone/>
              <a:defRPr sz="9600">
                <a:solidFill>
                  <a:schemeClr val="lt1"/>
                </a:solidFill>
              </a:defRPr>
            </a:lvl4pPr>
            <a:lvl5pPr lvl="4" algn="ctr">
              <a:spcBef>
                <a:spcPts val="0"/>
              </a:spcBef>
              <a:spcAft>
                <a:spcPts val="0"/>
              </a:spcAft>
              <a:buClr>
                <a:schemeClr val="lt1"/>
              </a:buClr>
              <a:buSzPts val="9600"/>
              <a:buNone/>
              <a:defRPr sz="9600">
                <a:solidFill>
                  <a:schemeClr val="lt1"/>
                </a:solidFill>
              </a:defRPr>
            </a:lvl5pPr>
            <a:lvl6pPr lvl="5" algn="ctr">
              <a:spcBef>
                <a:spcPts val="0"/>
              </a:spcBef>
              <a:spcAft>
                <a:spcPts val="0"/>
              </a:spcAft>
              <a:buClr>
                <a:schemeClr val="lt1"/>
              </a:buClr>
              <a:buSzPts val="9600"/>
              <a:buNone/>
              <a:defRPr sz="9600">
                <a:solidFill>
                  <a:schemeClr val="lt1"/>
                </a:solidFill>
              </a:defRPr>
            </a:lvl6pPr>
            <a:lvl7pPr lvl="6" algn="ctr">
              <a:spcBef>
                <a:spcPts val="0"/>
              </a:spcBef>
              <a:spcAft>
                <a:spcPts val="0"/>
              </a:spcAft>
              <a:buClr>
                <a:schemeClr val="lt1"/>
              </a:buClr>
              <a:buSzPts val="9600"/>
              <a:buNone/>
              <a:defRPr sz="9600">
                <a:solidFill>
                  <a:schemeClr val="lt1"/>
                </a:solidFill>
              </a:defRPr>
            </a:lvl7pPr>
            <a:lvl8pPr lvl="7" algn="ctr">
              <a:spcBef>
                <a:spcPts val="0"/>
              </a:spcBef>
              <a:spcAft>
                <a:spcPts val="0"/>
              </a:spcAft>
              <a:buClr>
                <a:schemeClr val="lt1"/>
              </a:buClr>
              <a:buSzPts val="9600"/>
              <a:buNone/>
              <a:defRPr sz="9600">
                <a:solidFill>
                  <a:schemeClr val="lt1"/>
                </a:solidFill>
              </a:defRPr>
            </a:lvl8pPr>
            <a:lvl9pPr lvl="8" algn="ctr">
              <a:spcBef>
                <a:spcPts val="0"/>
              </a:spcBef>
              <a:spcAft>
                <a:spcPts val="0"/>
              </a:spcAft>
              <a:buClr>
                <a:schemeClr val="lt1"/>
              </a:buClr>
              <a:buSzPts val="9600"/>
              <a:buNone/>
              <a:defRPr sz="9600">
                <a:solidFill>
                  <a:schemeClr val="lt1"/>
                </a:solidFill>
              </a:defRPr>
            </a:lvl9pPr>
          </a:lstStyle>
          <a:p>
            <a:r>
              <a:t>xx%</a:t>
            </a:r>
          </a:p>
        </p:txBody>
      </p:sp>
      <p:sp>
        <p:nvSpPr>
          <p:cNvPr id="52" name="Google Shape;52;p11"/>
          <p:cNvSpPr txBox="1">
            <a:spLocks noGrp="1"/>
          </p:cNvSpPr>
          <p:nvPr>
            <p:ph type="subTitle" idx="1"/>
          </p:nvPr>
        </p:nvSpPr>
        <p:spPr>
          <a:xfrm>
            <a:off x="715100" y="1615450"/>
            <a:ext cx="6576000" cy="43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600"/>
              <a:buNone/>
              <a:defRPr sz="1600">
                <a:solidFill>
                  <a:schemeClr val="lt1"/>
                </a:solidFill>
                <a:latin typeface="Poppins"/>
                <a:ea typeface="Poppins"/>
                <a:cs typeface="Poppins"/>
                <a:sym typeface="Poppins"/>
              </a:defRPr>
            </a:lvl1pPr>
            <a:lvl2pPr lvl="1" algn="ctr" rtl="0">
              <a:lnSpc>
                <a:spcPct val="100000"/>
              </a:lnSpc>
              <a:spcBef>
                <a:spcPts val="1200"/>
              </a:spcBef>
              <a:spcAft>
                <a:spcPts val="0"/>
              </a:spcAft>
              <a:buClr>
                <a:schemeClr val="lt1"/>
              </a:buClr>
              <a:buSzPts val="1600"/>
              <a:buNone/>
              <a:defRPr sz="1600">
                <a:solidFill>
                  <a:schemeClr val="lt1"/>
                </a:solidFill>
              </a:defRPr>
            </a:lvl2pPr>
            <a:lvl3pPr lvl="2" algn="ctr" rtl="0">
              <a:lnSpc>
                <a:spcPct val="100000"/>
              </a:lnSpc>
              <a:spcBef>
                <a:spcPts val="0"/>
              </a:spcBef>
              <a:spcAft>
                <a:spcPts val="0"/>
              </a:spcAft>
              <a:buClr>
                <a:schemeClr val="lt1"/>
              </a:buClr>
              <a:buSzPts val="1600"/>
              <a:buNone/>
              <a:defRPr sz="1600">
                <a:solidFill>
                  <a:schemeClr val="lt1"/>
                </a:solidFill>
              </a:defRPr>
            </a:lvl3pPr>
            <a:lvl4pPr lvl="3" algn="ctr" rtl="0">
              <a:lnSpc>
                <a:spcPct val="100000"/>
              </a:lnSpc>
              <a:spcBef>
                <a:spcPts val="0"/>
              </a:spcBef>
              <a:spcAft>
                <a:spcPts val="0"/>
              </a:spcAft>
              <a:buClr>
                <a:schemeClr val="lt1"/>
              </a:buClr>
              <a:buSzPts val="1600"/>
              <a:buNone/>
              <a:defRPr sz="1600">
                <a:solidFill>
                  <a:schemeClr val="lt1"/>
                </a:solidFill>
              </a:defRPr>
            </a:lvl4pPr>
            <a:lvl5pPr lvl="4" algn="ctr" rtl="0">
              <a:lnSpc>
                <a:spcPct val="100000"/>
              </a:lnSpc>
              <a:spcBef>
                <a:spcPts val="0"/>
              </a:spcBef>
              <a:spcAft>
                <a:spcPts val="0"/>
              </a:spcAft>
              <a:buClr>
                <a:schemeClr val="lt1"/>
              </a:buClr>
              <a:buSzPts val="1600"/>
              <a:buNone/>
              <a:defRPr sz="1600">
                <a:solidFill>
                  <a:schemeClr val="lt1"/>
                </a:solidFill>
              </a:defRPr>
            </a:lvl5pPr>
            <a:lvl6pPr lvl="5" algn="ctr" rtl="0">
              <a:lnSpc>
                <a:spcPct val="100000"/>
              </a:lnSpc>
              <a:spcBef>
                <a:spcPts val="0"/>
              </a:spcBef>
              <a:spcAft>
                <a:spcPts val="0"/>
              </a:spcAft>
              <a:buClr>
                <a:schemeClr val="lt1"/>
              </a:buClr>
              <a:buSzPts val="1600"/>
              <a:buNone/>
              <a:defRPr sz="1600">
                <a:solidFill>
                  <a:schemeClr val="lt1"/>
                </a:solidFill>
              </a:defRPr>
            </a:lvl6pPr>
            <a:lvl7pPr lvl="6" algn="ctr" rtl="0">
              <a:lnSpc>
                <a:spcPct val="100000"/>
              </a:lnSpc>
              <a:spcBef>
                <a:spcPts val="0"/>
              </a:spcBef>
              <a:spcAft>
                <a:spcPts val="0"/>
              </a:spcAft>
              <a:buClr>
                <a:schemeClr val="lt1"/>
              </a:buClr>
              <a:buSzPts val="1600"/>
              <a:buNone/>
              <a:defRPr sz="1600">
                <a:solidFill>
                  <a:schemeClr val="lt1"/>
                </a:solidFill>
              </a:defRPr>
            </a:lvl7pPr>
            <a:lvl8pPr lvl="7" algn="ctr" rtl="0">
              <a:lnSpc>
                <a:spcPct val="100000"/>
              </a:lnSpc>
              <a:spcBef>
                <a:spcPts val="0"/>
              </a:spcBef>
              <a:spcAft>
                <a:spcPts val="0"/>
              </a:spcAft>
              <a:buClr>
                <a:schemeClr val="lt1"/>
              </a:buClr>
              <a:buSzPts val="1600"/>
              <a:buNone/>
              <a:defRPr sz="1600">
                <a:solidFill>
                  <a:schemeClr val="lt1"/>
                </a:solidFill>
              </a:defRPr>
            </a:lvl8pPr>
            <a:lvl9pPr lvl="8" algn="ctr" rtl="0">
              <a:lnSpc>
                <a:spcPct val="100000"/>
              </a:lnSpc>
              <a:spcBef>
                <a:spcPts val="0"/>
              </a:spcBef>
              <a:spcAft>
                <a:spcPts val="0"/>
              </a:spcAft>
              <a:buClr>
                <a:schemeClr val="lt1"/>
              </a:buClr>
              <a:buSzPts val="1600"/>
              <a:buNone/>
              <a:defRPr sz="1600">
                <a:solidFill>
                  <a:schemeClr val="lt1"/>
                </a:solidFil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5100" y="445025"/>
            <a:ext cx="77139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Montserrat ExtraBold"/>
              <a:buNone/>
              <a:defRPr sz="3500">
                <a:solidFill>
                  <a:schemeClr val="dk1"/>
                </a:solidFill>
                <a:latin typeface="Montserrat ExtraBold"/>
                <a:ea typeface="Montserrat ExtraBold"/>
                <a:cs typeface="Montserrat ExtraBold"/>
                <a:sym typeface="Montserrat ExtraBold"/>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15100" y="1152475"/>
            <a:ext cx="77139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1pPr>
            <a:lvl2pPr marL="914400" lvl="1" indent="-317500">
              <a:lnSpc>
                <a:spcPct val="115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2pPr>
            <a:lvl3pPr marL="1371600" lvl="2" indent="-317500">
              <a:lnSpc>
                <a:spcPct val="115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3pPr>
            <a:lvl4pPr marL="1828800" lvl="3" indent="-317500">
              <a:lnSpc>
                <a:spcPct val="115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4pPr>
            <a:lvl5pPr marL="2286000" lvl="4" indent="-317500">
              <a:lnSpc>
                <a:spcPct val="115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5pPr>
            <a:lvl6pPr marL="2743200" lvl="5" indent="-317500">
              <a:lnSpc>
                <a:spcPct val="115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6pPr>
            <a:lvl7pPr marL="3200400" lvl="6" indent="-317500">
              <a:lnSpc>
                <a:spcPct val="115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7pPr>
            <a:lvl8pPr marL="3657600" lvl="7" indent="-317500">
              <a:lnSpc>
                <a:spcPct val="115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8pPr>
            <a:lvl9pPr marL="4114800" lvl="8" indent="-317500">
              <a:lnSpc>
                <a:spcPct val="115000"/>
              </a:lnSpc>
              <a:spcBef>
                <a:spcPts val="1600"/>
              </a:spcBef>
              <a:spcAft>
                <a:spcPts val="1600"/>
              </a:spcAft>
              <a:buClr>
                <a:schemeClr val="dk2"/>
              </a:buClr>
              <a:buSzPts val="1400"/>
              <a:buFont typeface="Poppins"/>
              <a:buChar char="■"/>
              <a:defRPr>
                <a:solidFill>
                  <a:schemeClr val="dk2"/>
                </a:solidFill>
                <a:latin typeface="Poppins"/>
                <a:ea typeface="Poppins"/>
                <a:cs typeface="Poppins"/>
                <a:sym typeface="Poppi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 id="2147483667" r:id="rId15"/>
    <p:sldLayoutId id="2147483668" r:id="rId16"/>
    <p:sldLayoutId id="2147483669" r:id="rId17"/>
    <p:sldLayoutId id="2147483672" r:id="rId18"/>
    <p:sldLayoutId id="2147483673" r:id="rId19"/>
    <p:sldLayoutId id="2147483674" r:id="rId20"/>
    <p:sldLayoutId id="2147483675" r:id="rId21"/>
    <p:sldLayoutId id="2147483677" r:id="rId22"/>
    <p:sldLayoutId id="2147483678" r:id="rId23"/>
    <p:sldLayoutId id="2147483679" r:id="rId24"/>
    <p:sldLayoutId id="2147483680" r:id="rId2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5.jp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9.jp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8.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30.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19.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19.xm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19.xml"/><Relationship Id="rId5" Type="http://schemas.openxmlformats.org/officeDocument/2006/relationships/image" Target="../media/image37.pn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19.xml"/><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19.xml"/><Relationship Id="rId5" Type="http://schemas.openxmlformats.org/officeDocument/2006/relationships/image" Target="../media/image42.png"/><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226" name="Google Shape;226;p38"/>
          <p:cNvPicPr preferRelativeResize="0"/>
          <p:nvPr/>
        </p:nvPicPr>
        <p:blipFill>
          <a:blip r:embed="rId3">
            <a:alphaModFix/>
          </a:blip>
          <a:stretch>
            <a:fillRect/>
          </a:stretch>
        </p:blipFill>
        <p:spPr>
          <a:xfrm>
            <a:off x="2110850" y="198500"/>
            <a:ext cx="4811674" cy="1421650"/>
          </a:xfrm>
          <a:prstGeom prst="rect">
            <a:avLst/>
          </a:prstGeom>
          <a:noFill/>
          <a:ln>
            <a:noFill/>
          </a:ln>
        </p:spPr>
      </p:pic>
      <p:sp>
        <p:nvSpPr>
          <p:cNvPr id="227" name="Google Shape;227;p38"/>
          <p:cNvSpPr txBox="1"/>
          <p:nvPr/>
        </p:nvSpPr>
        <p:spPr>
          <a:xfrm>
            <a:off x="505046" y="1520455"/>
            <a:ext cx="8133907" cy="3503749"/>
          </a:xfrm>
          <a:prstGeom prst="rect">
            <a:avLst/>
          </a:prstGeom>
          <a:noFill/>
          <a:ln>
            <a:noFill/>
          </a:ln>
        </p:spPr>
        <p:txBody>
          <a:bodyPr spcFirstLastPara="1" wrap="square" lIns="91425" tIns="91425" rIns="91425" bIns="91425" anchor="t" anchorCtr="0">
            <a:spAutoFit/>
          </a:bodyPr>
          <a:lstStyle/>
          <a:p>
            <a:pPr indent="457200" algn="ctr">
              <a:lnSpc>
                <a:spcPct val="200000"/>
              </a:lnSpc>
              <a:spcBef>
                <a:spcPts val="1200"/>
              </a:spcBef>
              <a:spcAft>
                <a:spcPts val="1200"/>
              </a:spcAft>
            </a:pPr>
            <a:r>
              <a:rPr lang="es-MX" sz="12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Factores del desarrollo </a:t>
            </a:r>
            <a:r>
              <a:rPr lang="es-MX" sz="1200" b="1" dirty="0">
                <a:latin typeface="Arial" panose="020B0604020202020204" pitchFamily="34" charset="0"/>
                <a:ea typeface="Times New Roman" panose="02020603050405020304" pitchFamily="18" charset="0"/>
                <a:cs typeface="Times New Roman" panose="02020603050405020304" pitchFamily="18" charset="0"/>
              </a:rPr>
              <a:t>e</a:t>
            </a:r>
            <a:r>
              <a:rPr lang="es-MX" sz="12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ndógeno en la actividad </a:t>
            </a:r>
            <a:r>
              <a:rPr lang="es-MX" sz="1200" b="1" dirty="0">
                <a:latin typeface="Arial" panose="020B0604020202020204" pitchFamily="34" charset="0"/>
                <a:ea typeface="Times New Roman" panose="02020603050405020304" pitchFamily="18" charset="0"/>
                <a:cs typeface="Times New Roman" panose="02020603050405020304" pitchFamily="18" charset="0"/>
              </a:rPr>
              <a:t>t</a:t>
            </a:r>
            <a:r>
              <a:rPr lang="es-MX" sz="12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urística, </a:t>
            </a:r>
            <a:r>
              <a:rPr lang="es-MX" sz="1200" b="1" dirty="0">
                <a:latin typeface="Arial" panose="020B0604020202020204" pitchFamily="34" charset="0"/>
                <a:ea typeface="Times New Roman" panose="02020603050405020304" pitchFamily="18" charset="0"/>
                <a:cs typeface="Times New Roman" panose="02020603050405020304" pitchFamily="18" charset="0"/>
              </a:rPr>
              <a:t>c</a:t>
            </a:r>
            <a:r>
              <a:rPr lang="es-MX" sz="12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aso de estudio: comunidades de El Chota, Carpuela y El Juncal de la parroquia de Ambuquí.</a:t>
            </a:r>
            <a:endParaRPr lang="es-EC" sz="1200" b="1" dirty="0">
              <a:solidFill>
                <a:schemeClr val="dk1"/>
              </a:solidFill>
              <a:effectLst/>
              <a:latin typeface="Arial" panose="020B0604020202020204" pitchFamily="34" charset="0"/>
              <a:ea typeface="Times New Roman" panose="02020603050405020304" pitchFamily="18" charset="0"/>
              <a:cs typeface="Times New Roman" panose="02020603050405020304" pitchFamily="18" charset="0"/>
            </a:endParaRPr>
          </a:p>
          <a:p>
            <a:pPr indent="457200" algn="ctr">
              <a:lnSpc>
                <a:spcPct val="200000"/>
              </a:lnSpc>
              <a:spcBef>
                <a:spcPts val="1200"/>
              </a:spcBef>
              <a:spcAft>
                <a:spcPts val="1200"/>
              </a:spcAft>
            </a:pPr>
            <a:r>
              <a:rPr lang="en" sz="1200" dirty="0">
                <a:solidFill>
                  <a:schemeClr val="dk1"/>
                </a:solidFill>
              </a:rPr>
              <a:t>Anangonó Yar, Aracely Elizabeth y Ramos Laguatasig, Yaritza Atzhary</a:t>
            </a:r>
            <a:br>
              <a:rPr lang="en" sz="1200" dirty="0">
                <a:solidFill>
                  <a:schemeClr val="dk1"/>
                </a:solidFill>
              </a:rPr>
            </a:br>
            <a:r>
              <a:rPr lang="en" sz="1200" dirty="0">
                <a:solidFill>
                  <a:schemeClr val="dk1"/>
                </a:solidFill>
              </a:rPr>
              <a:t>Departamento de Ciencias Económicas, Administrativas y del Comercio</a:t>
            </a:r>
            <a:br>
              <a:rPr lang="en" sz="1200" dirty="0">
                <a:solidFill>
                  <a:schemeClr val="dk1"/>
                </a:solidFill>
              </a:rPr>
            </a:br>
            <a:r>
              <a:rPr lang="en" sz="1200" dirty="0">
                <a:solidFill>
                  <a:schemeClr val="dk1"/>
                </a:solidFill>
              </a:rPr>
              <a:t>Carrera de Administración Turística y Hotelera</a:t>
            </a:r>
            <a:br>
              <a:rPr lang="en" sz="1200" dirty="0">
                <a:solidFill>
                  <a:schemeClr val="dk1"/>
                </a:solidFill>
              </a:rPr>
            </a:br>
            <a:r>
              <a:rPr lang="en" sz="1200" dirty="0">
                <a:solidFill>
                  <a:schemeClr val="dk1"/>
                </a:solidFill>
              </a:rPr>
              <a:t>Trabajo de titulación, previo a la obtención del título de Licenciada en Administración Turística y Hotelera</a:t>
            </a:r>
            <a:endParaRPr sz="1200" dirty="0">
              <a:solidFill>
                <a:schemeClr val="dk1"/>
              </a:solidFill>
            </a:endParaRPr>
          </a:p>
          <a:p>
            <a:pPr marL="0" lvl="0" indent="0" algn="ctr" rtl="0">
              <a:lnSpc>
                <a:spcPct val="6818"/>
              </a:lnSpc>
              <a:spcBef>
                <a:spcPts val="1200"/>
              </a:spcBef>
              <a:spcAft>
                <a:spcPts val="0"/>
              </a:spcAft>
              <a:buNone/>
            </a:pPr>
            <a:r>
              <a:rPr lang="en" sz="1200" dirty="0">
                <a:solidFill>
                  <a:schemeClr val="dk1"/>
                </a:solidFill>
              </a:rPr>
              <a:t>MSC. Pavón Patiño, Mariana Cecilia</a:t>
            </a:r>
            <a:endParaRPr sz="1200" dirty="0">
              <a:solidFill>
                <a:schemeClr val="dk1"/>
              </a:solidFill>
            </a:endParaRPr>
          </a:p>
          <a:p>
            <a:pPr marL="0" lvl="0" indent="0" algn="ctr" rtl="0">
              <a:lnSpc>
                <a:spcPct val="6818"/>
              </a:lnSpc>
              <a:spcBef>
                <a:spcPts val="1200"/>
              </a:spcBef>
              <a:spcAft>
                <a:spcPts val="1200"/>
              </a:spcAft>
              <a:buNone/>
            </a:pPr>
            <a:r>
              <a:rPr lang="en" sz="1200" dirty="0">
                <a:solidFill>
                  <a:schemeClr val="dk1"/>
                </a:solidFill>
              </a:rPr>
              <a:t>2022</a:t>
            </a:r>
            <a:endParaRPr sz="1200" dirty="0">
              <a:solidFill>
                <a:schemeClr val="dk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28"/>
        <p:cNvGrpSpPr/>
        <p:nvPr/>
      </p:nvGrpSpPr>
      <p:grpSpPr>
        <a:xfrm>
          <a:off x="0" y="0"/>
          <a:ext cx="0" cy="0"/>
          <a:chOff x="0" y="0"/>
          <a:chExt cx="0" cy="0"/>
        </a:xfrm>
      </p:grpSpPr>
      <p:sp>
        <p:nvSpPr>
          <p:cNvPr id="529" name="Google Shape;529;p47"/>
          <p:cNvSpPr txBox="1">
            <a:spLocks noGrp="1"/>
          </p:cNvSpPr>
          <p:nvPr>
            <p:ph type="title"/>
          </p:nvPr>
        </p:nvSpPr>
        <p:spPr>
          <a:xfrm>
            <a:off x="223200" y="7175"/>
            <a:ext cx="6870900" cy="48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a:t>DIAGNÓSTICO SITUACIONAL </a:t>
            </a:r>
            <a:endParaRPr sz="3200"/>
          </a:p>
        </p:txBody>
      </p:sp>
      <p:sp>
        <p:nvSpPr>
          <p:cNvPr id="530" name="Google Shape;530;p47"/>
          <p:cNvSpPr txBox="1">
            <a:spLocks noGrp="1"/>
          </p:cNvSpPr>
          <p:nvPr>
            <p:ph type="title"/>
          </p:nvPr>
        </p:nvSpPr>
        <p:spPr>
          <a:xfrm>
            <a:off x="422375" y="686788"/>
            <a:ext cx="5161800" cy="282600"/>
          </a:xfrm>
          <a:prstGeom prst="rect">
            <a:avLst/>
          </a:prstGeom>
        </p:spPr>
        <p:txBody>
          <a:bodyPr spcFirstLastPara="1" wrap="square" lIns="91425" tIns="91425" rIns="91425" bIns="91425" anchor="ctr" anchorCtr="0">
            <a:noAutofit/>
          </a:bodyPr>
          <a:lstStyle/>
          <a:p>
            <a:pPr marL="0" lvl="0" indent="0" algn="ctr" rtl="0">
              <a:lnSpc>
                <a:spcPct val="13235"/>
              </a:lnSpc>
              <a:spcBef>
                <a:spcPts val="1800"/>
              </a:spcBef>
              <a:spcAft>
                <a:spcPts val="0"/>
              </a:spcAft>
              <a:buNone/>
            </a:pPr>
            <a:r>
              <a:rPr lang="en" sz="1700" b="1">
                <a:solidFill>
                  <a:srgbClr val="1155CC"/>
                </a:solidFill>
                <a:latin typeface="Arial"/>
                <a:ea typeface="Arial"/>
                <a:cs typeface="Arial"/>
                <a:sym typeface="Arial"/>
              </a:rPr>
              <a:t>Diagnóstico Macro de la Provincia de Imbabura</a:t>
            </a:r>
            <a:endParaRPr sz="1700" b="1">
              <a:solidFill>
                <a:srgbClr val="1155CC"/>
              </a:solidFill>
              <a:latin typeface="Arial"/>
              <a:ea typeface="Arial"/>
              <a:cs typeface="Arial"/>
              <a:sym typeface="Arial"/>
            </a:endParaRPr>
          </a:p>
          <a:p>
            <a:pPr marL="0" lvl="0" indent="0" algn="ctr" rtl="0">
              <a:spcBef>
                <a:spcPts val="400"/>
              </a:spcBef>
              <a:spcAft>
                <a:spcPts val="0"/>
              </a:spcAft>
              <a:buNone/>
            </a:pPr>
            <a:r>
              <a:rPr lang="en">
                <a:solidFill>
                  <a:srgbClr val="1155CC"/>
                </a:solidFill>
              </a:rPr>
              <a:t> </a:t>
            </a:r>
            <a:endParaRPr>
              <a:solidFill>
                <a:srgbClr val="1155CC"/>
              </a:solidFill>
            </a:endParaRPr>
          </a:p>
        </p:txBody>
      </p:sp>
      <p:pic>
        <p:nvPicPr>
          <p:cNvPr id="531" name="Google Shape;531;p47"/>
          <p:cNvPicPr preferRelativeResize="0"/>
          <p:nvPr/>
        </p:nvPicPr>
        <p:blipFill>
          <a:blip r:embed="rId3">
            <a:alphaModFix/>
          </a:blip>
          <a:stretch>
            <a:fillRect/>
          </a:stretch>
        </p:blipFill>
        <p:spPr>
          <a:xfrm>
            <a:off x="422375" y="986713"/>
            <a:ext cx="3076550" cy="1612725"/>
          </a:xfrm>
          <a:prstGeom prst="rect">
            <a:avLst/>
          </a:prstGeom>
          <a:noFill/>
          <a:ln>
            <a:noFill/>
          </a:ln>
        </p:spPr>
      </p:pic>
      <p:sp>
        <p:nvSpPr>
          <p:cNvPr id="532" name="Google Shape;532;p47"/>
          <p:cNvSpPr txBox="1"/>
          <p:nvPr/>
        </p:nvSpPr>
        <p:spPr>
          <a:xfrm>
            <a:off x="3968400" y="1166300"/>
            <a:ext cx="3223500" cy="1262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t>Límites </a:t>
            </a:r>
            <a:endParaRPr b="1"/>
          </a:p>
          <a:p>
            <a:pPr marL="0" lvl="0" indent="0" algn="l" rtl="0">
              <a:spcBef>
                <a:spcPts val="0"/>
              </a:spcBef>
              <a:spcAft>
                <a:spcPts val="0"/>
              </a:spcAft>
              <a:buNone/>
            </a:pPr>
            <a:r>
              <a:rPr lang="en"/>
              <a:t>Norte 	Provincia del Carchi</a:t>
            </a:r>
            <a:endParaRPr/>
          </a:p>
          <a:p>
            <a:pPr marL="0" lvl="0" indent="0" algn="l" rtl="0">
              <a:spcBef>
                <a:spcPts val="0"/>
              </a:spcBef>
              <a:spcAft>
                <a:spcPts val="0"/>
              </a:spcAft>
              <a:buNone/>
            </a:pPr>
            <a:r>
              <a:rPr lang="en"/>
              <a:t>Sur    	Provincia de Pichincha</a:t>
            </a:r>
            <a:endParaRPr/>
          </a:p>
          <a:p>
            <a:pPr marL="0" lvl="0" indent="0" algn="l" rtl="0">
              <a:spcBef>
                <a:spcPts val="0"/>
              </a:spcBef>
              <a:spcAft>
                <a:spcPts val="0"/>
              </a:spcAft>
              <a:buNone/>
            </a:pPr>
            <a:r>
              <a:rPr lang="en"/>
              <a:t>Este   	Provincia de Sucumbíos</a:t>
            </a:r>
            <a:endParaRPr/>
          </a:p>
          <a:p>
            <a:pPr marL="0" lvl="0" indent="0" algn="l" rtl="0">
              <a:spcBef>
                <a:spcPts val="0"/>
              </a:spcBef>
              <a:spcAft>
                <a:spcPts val="0"/>
              </a:spcAft>
              <a:buNone/>
            </a:pPr>
            <a:r>
              <a:rPr lang="en"/>
              <a:t>Oeste	Provincia de Esmeraldas</a:t>
            </a:r>
            <a:endParaRPr/>
          </a:p>
        </p:txBody>
      </p:sp>
      <p:pic>
        <p:nvPicPr>
          <p:cNvPr id="533" name="Google Shape;533;p47"/>
          <p:cNvPicPr preferRelativeResize="0"/>
          <p:nvPr/>
        </p:nvPicPr>
        <p:blipFill>
          <a:blip r:embed="rId4">
            <a:alphaModFix/>
          </a:blip>
          <a:stretch>
            <a:fillRect/>
          </a:stretch>
        </p:blipFill>
        <p:spPr>
          <a:xfrm>
            <a:off x="4207625" y="3194300"/>
            <a:ext cx="2745050" cy="1829325"/>
          </a:xfrm>
          <a:prstGeom prst="rect">
            <a:avLst/>
          </a:prstGeom>
          <a:noFill/>
          <a:ln>
            <a:noFill/>
          </a:ln>
        </p:spPr>
      </p:pic>
      <p:sp>
        <p:nvSpPr>
          <p:cNvPr id="534" name="Google Shape;534;p47"/>
          <p:cNvSpPr txBox="1"/>
          <p:nvPr/>
        </p:nvSpPr>
        <p:spPr>
          <a:xfrm>
            <a:off x="597900" y="3370213"/>
            <a:ext cx="33705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Posee una PEA (Población económicamente activa) amplia la cual representa el 57,35% en la zona urbana a diferencia de cantones como Cotacachi, Otavalo, Pimampiro y Urcuquí ya que su principal actividad económica es la agricultura y el sector pecuario estas tienen mayor representatividad de la PEA rural. </a:t>
            </a:r>
            <a:endParaRPr sz="1200"/>
          </a:p>
        </p:txBody>
      </p:sp>
      <p:sp>
        <p:nvSpPr>
          <p:cNvPr id="535" name="Google Shape;535;p47"/>
          <p:cNvSpPr txBox="1"/>
          <p:nvPr/>
        </p:nvSpPr>
        <p:spPr>
          <a:xfrm>
            <a:off x="1308025" y="2646275"/>
            <a:ext cx="20766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a:solidFill>
                  <a:srgbClr val="073763"/>
                </a:solidFill>
                <a:latin typeface="Poppins"/>
                <a:ea typeface="Poppins"/>
                <a:cs typeface="Poppins"/>
                <a:sym typeface="Poppins"/>
              </a:rPr>
              <a:t>FACTOR ECONÓMICO</a:t>
            </a:r>
            <a:endParaRPr sz="1600" b="1">
              <a:solidFill>
                <a:srgbClr val="073763"/>
              </a:solidFill>
              <a:latin typeface="Poppins"/>
              <a:ea typeface="Poppins"/>
              <a:cs typeface="Poppins"/>
              <a:sym typeface="Poppin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39"/>
        <p:cNvGrpSpPr/>
        <p:nvPr/>
      </p:nvGrpSpPr>
      <p:grpSpPr>
        <a:xfrm>
          <a:off x="0" y="0"/>
          <a:ext cx="0" cy="0"/>
          <a:chOff x="0" y="0"/>
          <a:chExt cx="0" cy="0"/>
        </a:xfrm>
      </p:grpSpPr>
      <p:sp>
        <p:nvSpPr>
          <p:cNvPr id="540" name="Google Shape;540;p48"/>
          <p:cNvSpPr txBox="1"/>
          <p:nvPr/>
        </p:nvSpPr>
        <p:spPr>
          <a:xfrm>
            <a:off x="5208000" y="4407450"/>
            <a:ext cx="3936000" cy="785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a:t>La población perteneciente a grupos étnicos representa el 25% de la población total, mientras la población mestiza representa el 75%</a:t>
            </a:r>
            <a:endParaRPr sz="1300"/>
          </a:p>
        </p:txBody>
      </p:sp>
      <p:pic>
        <p:nvPicPr>
          <p:cNvPr id="541" name="Google Shape;541;p48"/>
          <p:cNvPicPr preferRelativeResize="0"/>
          <p:nvPr/>
        </p:nvPicPr>
        <p:blipFill>
          <a:blip r:embed="rId3">
            <a:alphaModFix/>
          </a:blip>
          <a:stretch>
            <a:fillRect/>
          </a:stretch>
        </p:blipFill>
        <p:spPr>
          <a:xfrm>
            <a:off x="5208000" y="694934"/>
            <a:ext cx="3935999" cy="3712517"/>
          </a:xfrm>
          <a:prstGeom prst="rect">
            <a:avLst/>
          </a:prstGeom>
          <a:noFill/>
          <a:ln>
            <a:noFill/>
          </a:ln>
        </p:spPr>
      </p:pic>
      <p:sp>
        <p:nvSpPr>
          <p:cNvPr id="542" name="Google Shape;542;p48"/>
          <p:cNvSpPr txBox="1"/>
          <p:nvPr/>
        </p:nvSpPr>
        <p:spPr>
          <a:xfrm>
            <a:off x="1009650" y="3504300"/>
            <a:ext cx="3560100" cy="1639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
              <a:t>Las agencias de viaje, restaurantes y hostales se encuentran en Ibarra y Otavalo, sin embargo en Pimampiro y Urcuquí están servicios como balnearios y termas, como las más conocidas que son las fuentes termales de Chachimbiro.</a:t>
            </a:r>
            <a:endParaRPr/>
          </a:p>
        </p:txBody>
      </p:sp>
      <p:sp>
        <p:nvSpPr>
          <p:cNvPr id="543" name="Google Shape;543;p48"/>
          <p:cNvSpPr txBox="1"/>
          <p:nvPr/>
        </p:nvSpPr>
        <p:spPr>
          <a:xfrm>
            <a:off x="6137700" y="169775"/>
            <a:ext cx="20766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a:solidFill>
                  <a:srgbClr val="073763"/>
                </a:solidFill>
                <a:latin typeface="Poppins"/>
                <a:ea typeface="Poppins"/>
                <a:cs typeface="Poppins"/>
                <a:sym typeface="Poppins"/>
              </a:rPr>
              <a:t>FACTOR SOCIAL</a:t>
            </a:r>
            <a:endParaRPr sz="1600" b="1">
              <a:solidFill>
                <a:srgbClr val="073763"/>
              </a:solidFill>
              <a:latin typeface="Poppins"/>
              <a:ea typeface="Poppins"/>
              <a:cs typeface="Poppins"/>
              <a:sym typeface="Poppins"/>
            </a:endParaRPr>
          </a:p>
        </p:txBody>
      </p:sp>
      <p:pic>
        <p:nvPicPr>
          <p:cNvPr id="544" name="Google Shape;544;p48"/>
          <p:cNvPicPr preferRelativeResize="0"/>
          <p:nvPr/>
        </p:nvPicPr>
        <p:blipFill>
          <a:blip r:embed="rId4">
            <a:alphaModFix/>
          </a:blip>
          <a:stretch>
            <a:fillRect/>
          </a:stretch>
        </p:blipFill>
        <p:spPr>
          <a:xfrm>
            <a:off x="1057225" y="1068525"/>
            <a:ext cx="3312575" cy="2226750"/>
          </a:xfrm>
          <a:prstGeom prst="rect">
            <a:avLst/>
          </a:prstGeom>
          <a:noFill/>
          <a:ln>
            <a:noFill/>
          </a:ln>
        </p:spPr>
      </p:pic>
      <p:sp>
        <p:nvSpPr>
          <p:cNvPr id="545" name="Google Shape;545;p48"/>
          <p:cNvSpPr txBox="1"/>
          <p:nvPr/>
        </p:nvSpPr>
        <p:spPr>
          <a:xfrm>
            <a:off x="1699050" y="114075"/>
            <a:ext cx="27183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a:solidFill>
                  <a:srgbClr val="073763"/>
                </a:solidFill>
                <a:latin typeface="Poppins"/>
                <a:ea typeface="Poppins"/>
                <a:cs typeface="Poppins"/>
                <a:sym typeface="Poppins"/>
              </a:rPr>
              <a:t>FACTOR </a:t>
            </a:r>
            <a:endParaRPr sz="1600" b="1">
              <a:solidFill>
                <a:srgbClr val="073763"/>
              </a:solidFill>
              <a:latin typeface="Poppins"/>
              <a:ea typeface="Poppins"/>
              <a:cs typeface="Poppins"/>
              <a:sym typeface="Poppins"/>
            </a:endParaRPr>
          </a:p>
          <a:p>
            <a:pPr marL="0" lvl="0" indent="0" algn="ctr" rtl="0">
              <a:spcBef>
                <a:spcPts val="0"/>
              </a:spcBef>
              <a:spcAft>
                <a:spcPts val="0"/>
              </a:spcAft>
              <a:buNone/>
            </a:pPr>
            <a:r>
              <a:rPr lang="en" sz="1600" b="1">
                <a:solidFill>
                  <a:srgbClr val="073763"/>
                </a:solidFill>
                <a:latin typeface="Poppins"/>
                <a:ea typeface="Poppins"/>
                <a:cs typeface="Poppins"/>
                <a:sym typeface="Poppins"/>
              </a:rPr>
              <a:t>TURÍSTICO</a:t>
            </a:r>
            <a:endParaRPr sz="1600" b="1">
              <a:solidFill>
                <a:srgbClr val="073763"/>
              </a:solidFill>
              <a:latin typeface="Poppins"/>
              <a:ea typeface="Poppins"/>
              <a:cs typeface="Poppins"/>
              <a:sym typeface="Poppin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Google Shape;550;p49"/>
          <p:cNvSpPr txBox="1">
            <a:spLocks noGrp="1"/>
          </p:cNvSpPr>
          <p:nvPr>
            <p:ph type="title"/>
          </p:nvPr>
        </p:nvSpPr>
        <p:spPr>
          <a:xfrm>
            <a:off x="323850" y="2194713"/>
            <a:ext cx="2336400" cy="52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800"/>
              <a:t>FACTOR AMBIENTAL</a:t>
            </a:r>
            <a:endParaRPr sz="1800"/>
          </a:p>
        </p:txBody>
      </p:sp>
      <p:sp>
        <p:nvSpPr>
          <p:cNvPr id="551" name="Google Shape;551;p49"/>
          <p:cNvSpPr txBox="1">
            <a:spLocks noGrp="1"/>
          </p:cNvSpPr>
          <p:nvPr>
            <p:ph type="subTitle" idx="1"/>
          </p:nvPr>
        </p:nvSpPr>
        <p:spPr>
          <a:xfrm>
            <a:off x="797975" y="2923450"/>
            <a:ext cx="1990500" cy="2085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400"/>
              <a:t>Existen varios riesgos naturales y antrópicos como la erosión ya que en busca de nuevas áreas de implementación cultivo empieza la deforestación.</a:t>
            </a:r>
            <a:endParaRPr sz="1400"/>
          </a:p>
        </p:txBody>
      </p:sp>
      <p:sp>
        <p:nvSpPr>
          <p:cNvPr id="552" name="Google Shape;552;p49"/>
          <p:cNvSpPr txBox="1">
            <a:spLocks noGrp="1"/>
          </p:cNvSpPr>
          <p:nvPr>
            <p:ph type="title" idx="4"/>
          </p:nvPr>
        </p:nvSpPr>
        <p:spPr>
          <a:xfrm>
            <a:off x="280950" y="266225"/>
            <a:ext cx="8582100" cy="48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600">
                <a:solidFill>
                  <a:srgbClr val="1155CC"/>
                </a:solidFill>
              </a:rPr>
              <a:t>Diagnóstico Micro de la Parroquia de Ambuquí</a:t>
            </a:r>
            <a:endParaRPr sz="2600">
              <a:solidFill>
                <a:srgbClr val="1155CC"/>
              </a:solidFill>
            </a:endParaRPr>
          </a:p>
        </p:txBody>
      </p:sp>
      <p:sp>
        <p:nvSpPr>
          <p:cNvPr id="553" name="Google Shape;553;p49"/>
          <p:cNvSpPr txBox="1"/>
          <p:nvPr/>
        </p:nvSpPr>
        <p:spPr>
          <a:xfrm>
            <a:off x="1566600" y="885825"/>
            <a:ext cx="6617700" cy="1385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b="1"/>
              <a:t>Límites </a:t>
            </a:r>
            <a:endParaRPr sz="1300" b="1"/>
          </a:p>
          <a:p>
            <a:pPr marL="0" lvl="0" indent="0" algn="l" rtl="0">
              <a:spcBef>
                <a:spcPts val="0"/>
              </a:spcBef>
              <a:spcAft>
                <a:spcPts val="0"/>
              </a:spcAft>
              <a:buNone/>
            </a:pPr>
            <a:r>
              <a:rPr lang="en" sz="1300"/>
              <a:t>Norte		Parroquia rural de San Vicente de Pusir, provincia del Carchi</a:t>
            </a:r>
            <a:endParaRPr sz="1300"/>
          </a:p>
          <a:p>
            <a:pPr marL="0" lvl="0" indent="0" algn="l" rtl="0">
              <a:spcBef>
                <a:spcPts val="0"/>
              </a:spcBef>
              <a:spcAft>
                <a:spcPts val="0"/>
              </a:spcAft>
              <a:buNone/>
            </a:pPr>
            <a:r>
              <a:rPr lang="en" sz="1300"/>
              <a:t>Sur		Al sur con la parroquia rural de Mariano Acosta del Cantón de Pimampiro</a:t>
            </a:r>
            <a:endParaRPr sz="1300"/>
          </a:p>
          <a:p>
            <a:pPr marL="0" lvl="0" indent="0" algn="l" rtl="0">
              <a:spcBef>
                <a:spcPts val="0"/>
              </a:spcBef>
              <a:spcAft>
                <a:spcPts val="0"/>
              </a:spcAft>
              <a:buNone/>
            </a:pPr>
            <a:r>
              <a:rPr lang="en" sz="1300"/>
              <a:t>Este		Cabecera cantonal de Ibarra</a:t>
            </a:r>
            <a:endParaRPr sz="1300"/>
          </a:p>
          <a:p>
            <a:pPr marL="0" lvl="0" indent="0" algn="l" rtl="0">
              <a:spcBef>
                <a:spcPts val="0"/>
              </a:spcBef>
              <a:spcAft>
                <a:spcPts val="0"/>
              </a:spcAft>
              <a:buNone/>
            </a:pPr>
            <a:r>
              <a:rPr lang="en" sz="1300"/>
              <a:t>Oeste		Cabecera cantonal de Pimampiro</a:t>
            </a:r>
            <a:endParaRPr sz="1300"/>
          </a:p>
          <a:p>
            <a:pPr marL="0" lvl="0" indent="0" algn="l" rtl="0">
              <a:spcBef>
                <a:spcPts val="0"/>
              </a:spcBef>
              <a:spcAft>
                <a:spcPts val="0"/>
              </a:spcAft>
              <a:buNone/>
            </a:pPr>
            <a:endParaRPr sz="1300"/>
          </a:p>
        </p:txBody>
      </p:sp>
      <p:pic>
        <p:nvPicPr>
          <p:cNvPr id="554" name="Google Shape;554;p49"/>
          <p:cNvPicPr preferRelativeResize="0"/>
          <p:nvPr/>
        </p:nvPicPr>
        <p:blipFill>
          <a:blip r:embed="rId3">
            <a:alphaModFix/>
          </a:blip>
          <a:stretch>
            <a:fillRect/>
          </a:stretch>
        </p:blipFill>
        <p:spPr>
          <a:xfrm>
            <a:off x="6302025" y="1928675"/>
            <a:ext cx="2417226" cy="1812924"/>
          </a:xfrm>
          <a:prstGeom prst="rect">
            <a:avLst/>
          </a:prstGeom>
          <a:noFill/>
          <a:ln>
            <a:noFill/>
          </a:ln>
        </p:spPr>
      </p:pic>
      <p:sp>
        <p:nvSpPr>
          <p:cNvPr id="555" name="Google Shape;555;p49"/>
          <p:cNvSpPr txBox="1"/>
          <p:nvPr/>
        </p:nvSpPr>
        <p:spPr>
          <a:xfrm>
            <a:off x="6010638" y="4096800"/>
            <a:ext cx="3000000" cy="1046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t>Cálido-seco </a:t>
            </a:r>
            <a:endParaRPr/>
          </a:p>
          <a:p>
            <a:pPr marL="0" lvl="0" indent="0" algn="ctr" rtl="0">
              <a:spcBef>
                <a:spcPts val="0"/>
              </a:spcBef>
              <a:spcAft>
                <a:spcPts val="0"/>
              </a:spcAft>
              <a:buNone/>
            </a:pPr>
            <a:r>
              <a:rPr lang="en"/>
              <a:t>con una temperatura de 24°C, al encontrarse en la región subtropical, </a:t>
            </a:r>
            <a:endParaRPr/>
          </a:p>
        </p:txBody>
      </p:sp>
      <p:pic>
        <p:nvPicPr>
          <p:cNvPr id="556" name="Google Shape;556;p49"/>
          <p:cNvPicPr preferRelativeResize="0"/>
          <p:nvPr/>
        </p:nvPicPr>
        <p:blipFill rotWithShape="1">
          <a:blip r:embed="rId4">
            <a:alphaModFix/>
          </a:blip>
          <a:srcRect t="-19960" b="19960"/>
          <a:stretch/>
        </p:blipFill>
        <p:spPr>
          <a:xfrm>
            <a:off x="2982561" y="2566200"/>
            <a:ext cx="2705785" cy="18129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Google Shape;561;p50"/>
          <p:cNvSpPr txBox="1">
            <a:spLocks noGrp="1"/>
          </p:cNvSpPr>
          <p:nvPr>
            <p:ph type="title"/>
          </p:nvPr>
        </p:nvSpPr>
        <p:spPr>
          <a:xfrm>
            <a:off x="-157425" y="999450"/>
            <a:ext cx="926700" cy="52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a:t>PEA</a:t>
            </a:r>
            <a:endParaRPr sz="2400"/>
          </a:p>
        </p:txBody>
      </p:sp>
      <p:sp>
        <p:nvSpPr>
          <p:cNvPr id="562" name="Google Shape;562;p50"/>
          <p:cNvSpPr txBox="1">
            <a:spLocks noGrp="1"/>
          </p:cNvSpPr>
          <p:nvPr>
            <p:ph type="subTitle" idx="1"/>
          </p:nvPr>
        </p:nvSpPr>
        <p:spPr>
          <a:xfrm>
            <a:off x="760938" y="2747150"/>
            <a:ext cx="2475600" cy="48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   841		   1385 </a:t>
            </a:r>
            <a:endParaRPr/>
          </a:p>
          <a:p>
            <a:pPr marL="0" lvl="0" indent="0" algn="l" rtl="0">
              <a:spcBef>
                <a:spcPts val="0"/>
              </a:spcBef>
              <a:spcAft>
                <a:spcPts val="0"/>
              </a:spcAft>
              <a:buNone/>
            </a:pPr>
            <a:r>
              <a:rPr lang="en"/>
              <a:t>37,78%              62,22% </a:t>
            </a:r>
            <a:endParaRPr/>
          </a:p>
        </p:txBody>
      </p:sp>
      <p:sp>
        <p:nvSpPr>
          <p:cNvPr id="563" name="Google Shape;563;p50"/>
          <p:cNvSpPr txBox="1">
            <a:spLocks noGrp="1"/>
          </p:cNvSpPr>
          <p:nvPr>
            <p:ph type="title" idx="2"/>
          </p:nvPr>
        </p:nvSpPr>
        <p:spPr>
          <a:xfrm>
            <a:off x="2778525" y="3437488"/>
            <a:ext cx="2336400" cy="52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800"/>
              <a:t>FACTOR SOCIAL</a:t>
            </a:r>
            <a:endParaRPr sz="1800"/>
          </a:p>
        </p:txBody>
      </p:sp>
      <p:sp>
        <p:nvSpPr>
          <p:cNvPr id="564" name="Google Shape;564;p50"/>
          <p:cNvSpPr txBox="1">
            <a:spLocks noGrp="1"/>
          </p:cNvSpPr>
          <p:nvPr>
            <p:ph type="subTitle" idx="3"/>
          </p:nvPr>
        </p:nvSpPr>
        <p:spPr>
          <a:xfrm>
            <a:off x="5655725" y="965625"/>
            <a:ext cx="1860000" cy="1395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400"/>
              <a:t>Aproximadamente 108 personas forman laboran en hostales, hosterías y restaurantes</a:t>
            </a:r>
            <a:endParaRPr sz="1400"/>
          </a:p>
        </p:txBody>
      </p:sp>
      <p:sp>
        <p:nvSpPr>
          <p:cNvPr id="565" name="Google Shape;565;p50"/>
          <p:cNvSpPr txBox="1">
            <a:spLocks noGrp="1"/>
          </p:cNvSpPr>
          <p:nvPr>
            <p:ph type="title" idx="4"/>
          </p:nvPr>
        </p:nvSpPr>
        <p:spPr>
          <a:xfrm>
            <a:off x="396150" y="247175"/>
            <a:ext cx="3059400" cy="48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800"/>
              <a:t>FACTOR ECONÓMICO</a:t>
            </a:r>
            <a:endParaRPr sz="1800"/>
          </a:p>
        </p:txBody>
      </p:sp>
      <p:pic>
        <p:nvPicPr>
          <p:cNvPr id="566" name="Google Shape;566;p50"/>
          <p:cNvPicPr preferRelativeResize="0"/>
          <p:nvPr/>
        </p:nvPicPr>
        <p:blipFill>
          <a:blip r:embed="rId3">
            <a:alphaModFix/>
          </a:blip>
          <a:stretch>
            <a:fillRect/>
          </a:stretch>
        </p:blipFill>
        <p:spPr>
          <a:xfrm>
            <a:off x="888975" y="731962"/>
            <a:ext cx="2219525" cy="2015187"/>
          </a:xfrm>
          <a:prstGeom prst="rect">
            <a:avLst/>
          </a:prstGeom>
          <a:noFill/>
          <a:ln>
            <a:noFill/>
          </a:ln>
        </p:spPr>
      </p:pic>
      <p:sp>
        <p:nvSpPr>
          <p:cNvPr id="567" name="Google Shape;567;p50"/>
          <p:cNvSpPr txBox="1"/>
          <p:nvPr/>
        </p:nvSpPr>
        <p:spPr>
          <a:xfrm>
            <a:off x="2901625" y="3900400"/>
            <a:ext cx="2336400" cy="10467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
              <a:t>El 54,43%; el 28% son mujeres y el 25,67% son hombres y el 36,50% de la población es mestiza. </a:t>
            </a:r>
            <a:endParaRPr/>
          </a:p>
        </p:txBody>
      </p:sp>
      <p:sp>
        <p:nvSpPr>
          <p:cNvPr id="568" name="Google Shape;568;p50"/>
          <p:cNvSpPr txBox="1">
            <a:spLocks noGrp="1"/>
          </p:cNvSpPr>
          <p:nvPr>
            <p:ph type="title" idx="2"/>
          </p:nvPr>
        </p:nvSpPr>
        <p:spPr>
          <a:xfrm>
            <a:off x="4245900" y="225725"/>
            <a:ext cx="2628900" cy="52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800"/>
              <a:t>FACTOR TURÍSTICO</a:t>
            </a:r>
            <a:endParaRPr sz="1800"/>
          </a:p>
        </p:txBody>
      </p:sp>
      <p:pic>
        <p:nvPicPr>
          <p:cNvPr id="569" name="Google Shape;569;p50"/>
          <p:cNvPicPr preferRelativeResize="0"/>
          <p:nvPr/>
        </p:nvPicPr>
        <p:blipFill>
          <a:blip r:embed="rId4">
            <a:alphaModFix/>
          </a:blip>
          <a:stretch>
            <a:fillRect/>
          </a:stretch>
        </p:blipFill>
        <p:spPr>
          <a:xfrm>
            <a:off x="1024525" y="3513700"/>
            <a:ext cx="1754001" cy="1547900"/>
          </a:xfrm>
          <a:prstGeom prst="rect">
            <a:avLst/>
          </a:prstGeom>
          <a:noFill/>
          <a:ln>
            <a:noFill/>
          </a:ln>
        </p:spPr>
      </p:pic>
      <p:pic>
        <p:nvPicPr>
          <p:cNvPr id="570" name="Google Shape;570;p50"/>
          <p:cNvPicPr preferRelativeResize="0"/>
          <p:nvPr/>
        </p:nvPicPr>
        <p:blipFill>
          <a:blip r:embed="rId5">
            <a:alphaModFix/>
          </a:blip>
          <a:stretch>
            <a:fillRect/>
          </a:stretch>
        </p:blipFill>
        <p:spPr>
          <a:xfrm>
            <a:off x="3642050" y="965663"/>
            <a:ext cx="1859900" cy="1394925"/>
          </a:xfrm>
          <a:prstGeom prst="rect">
            <a:avLst/>
          </a:prstGeom>
          <a:noFill/>
          <a:ln>
            <a:noFill/>
          </a:ln>
        </p:spPr>
      </p:pic>
      <p:pic>
        <p:nvPicPr>
          <p:cNvPr id="571" name="Google Shape;571;p50"/>
          <p:cNvPicPr preferRelativeResize="0"/>
          <p:nvPr/>
        </p:nvPicPr>
        <p:blipFill>
          <a:blip r:embed="rId6">
            <a:alphaModFix/>
          </a:blip>
          <a:stretch>
            <a:fillRect/>
          </a:stretch>
        </p:blipFill>
        <p:spPr>
          <a:xfrm>
            <a:off x="5501950" y="2572827"/>
            <a:ext cx="1659474" cy="1327575"/>
          </a:xfrm>
          <a:prstGeom prst="rect">
            <a:avLst/>
          </a:prstGeom>
          <a:noFill/>
          <a:ln>
            <a:noFill/>
          </a:ln>
        </p:spPr>
      </p:pic>
      <p:sp>
        <p:nvSpPr>
          <p:cNvPr id="572" name="Google Shape;572;p50"/>
          <p:cNvSpPr txBox="1"/>
          <p:nvPr/>
        </p:nvSpPr>
        <p:spPr>
          <a:xfrm>
            <a:off x="7256275" y="2572825"/>
            <a:ext cx="17541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El servicio de alimentación elaborado por mujeres de la localidad, mestizas y afrochoteñas</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76"/>
        <p:cNvGrpSpPr/>
        <p:nvPr/>
      </p:nvGrpSpPr>
      <p:grpSpPr>
        <a:xfrm>
          <a:off x="0" y="0"/>
          <a:ext cx="0" cy="0"/>
          <a:chOff x="0" y="0"/>
          <a:chExt cx="0" cy="0"/>
        </a:xfrm>
      </p:grpSpPr>
      <p:sp>
        <p:nvSpPr>
          <p:cNvPr id="577" name="Google Shape;577;p51"/>
          <p:cNvSpPr txBox="1">
            <a:spLocks noGrp="1"/>
          </p:cNvSpPr>
          <p:nvPr>
            <p:ph type="title"/>
          </p:nvPr>
        </p:nvSpPr>
        <p:spPr>
          <a:xfrm>
            <a:off x="720000" y="532925"/>
            <a:ext cx="7704000" cy="48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400"/>
              <a:t>EL CHOTA - CARPUELA - JUNCAL</a:t>
            </a:r>
            <a:endParaRPr sz="3400">
              <a:solidFill>
                <a:schemeClr val="dk2"/>
              </a:solidFill>
              <a:latin typeface="Montserrat ExtraBold"/>
              <a:ea typeface="Montserrat ExtraBold"/>
              <a:cs typeface="Montserrat ExtraBold"/>
              <a:sym typeface="Montserrat ExtraBold"/>
            </a:endParaRPr>
          </a:p>
        </p:txBody>
      </p:sp>
      <p:pic>
        <p:nvPicPr>
          <p:cNvPr id="578" name="Google Shape;578;p51"/>
          <p:cNvPicPr preferRelativeResize="0"/>
          <p:nvPr/>
        </p:nvPicPr>
        <p:blipFill>
          <a:blip r:embed="rId3">
            <a:alphaModFix/>
          </a:blip>
          <a:stretch>
            <a:fillRect/>
          </a:stretch>
        </p:blipFill>
        <p:spPr>
          <a:xfrm>
            <a:off x="653775" y="1114000"/>
            <a:ext cx="2501976" cy="1667974"/>
          </a:xfrm>
          <a:prstGeom prst="rect">
            <a:avLst/>
          </a:prstGeom>
          <a:noFill/>
          <a:ln>
            <a:noFill/>
          </a:ln>
        </p:spPr>
      </p:pic>
      <p:sp>
        <p:nvSpPr>
          <p:cNvPr id="579" name="Google Shape;579;p51"/>
          <p:cNvSpPr txBox="1"/>
          <p:nvPr/>
        </p:nvSpPr>
        <p:spPr>
          <a:xfrm>
            <a:off x="719988" y="2676425"/>
            <a:ext cx="2122500" cy="323100"/>
          </a:xfrm>
          <a:prstGeom prst="rect">
            <a:avLst/>
          </a:prstGeom>
          <a:solidFill>
            <a:srgbClr val="1C4587"/>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b="1">
                <a:solidFill>
                  <a:schemeClr val="lt1"/>
                </a:solidFill>
                <a:latin typeface="Poppins"/>
                <a:ea typeface="Poppins"/>
                <a:cs typeface="Poppins"/>
                <a:sym typeface="Poppins"/>
              </a:rPr>
              <a:t>CARNAVAL DE COANGUE</a:t>
            </a:r>
            <a:endParaRPr sz="900" b="1">
              <a:solidFill>
                <a:schemeClr val="lt1"/>
              </a:solidFill>
              <a:latin typeface="Poppins"/>
              <a:ea typeface="Poppins"/>
              <a:cs typeface="Poppins"/>
              <a:sym typeface="Poppins"/>
            </a:endParaRPr>
          </a:p>
        </p:txBody>
      </p:sp>
      <p:pic>
        <p:nvPicPr>
          <p:cNvPr id="580" name="Google Shape;580;p51"/>
          <p:cNvPicPr preferRelativeResize="0"/>
          <p:nvPr/>
        </p:nvPicPr>
        <p:blipFill rotWithShape="1">
          <a:blip r:embed="rId4">
            <a:alphaModFix/>
          </a:blip>
          <a:srcRect l="25526" t="23332" r="26580" b="16189"/>
          <a:stretch/>
        </p:blipFill>
        <p:spPr>
          <a:xfrm>
            <a:off x="6685234" y="3506450"/>
            <a:ext cx="2051968" cy="1456775"/>
          </a:xfrm>
          <a:prstGeom prst="rect">
            <a:avLst/>
          </a:prstGeom>
          <a:noFill/>
          <a:ln>
            <a:noFill/>
          </a:ln>
        </p:spPr>
      </p:pic>
      <p:pic>
        <p:nvPicPr>
          <p:cNvPr id="581" name="Google Shape;581;p51"/>
          <p:cNvPicPr preferRelativeResize="0"/>
          <p:nvPr/>
        </p:nvPicPr>
        <p:blipFill rotWithShape="1">
          <a:blip r:embed="rId5">
            <a:alphaModFix/>
          </a:blip>
          <a:srcRect l="26634" t="24759" r="25811" b="16596"/>
          <a:stretch/>
        </p:blipFill>
        <p:spPr>
          <a:xfrm>
            <a:off x="938975" y="3268025"/>
            <a:ext cx="1903524" cy="1319772"/>
          </a:xfrm>
          <a:prstGeom prst="rect">
            <a:avLst/>
          </a:prstGeom>
          <a:noFill/>
          <a:ln>
            <a:noFill/>
          </a:ln>
        </p:spPr>
      </p:pic>
      <p:pic>
        <p:nvPicPr>
          <p:cNvPr id="582" name="Google Shape;582;p51"/>
          <p:cNvPicPr preferRelativeResize="0"/>
          <p:nvPr/>
        </p:nvPicPr>
        <p:blipFill rotWithShape="1">
          <a:blip r:embed="rId6">
            <a:alphaModFix/>
          </a:blip>
          <a:srcRect l="36776" t="22523" r="35958" b="13652"/>
          <a:stretch/>
        </p:blipFill>
        <p:spPr>
          <a:xfrm>
            <a:off x="3661825" y="1302725"/>
            <a:ext cx="1303751" cy="1715900"/>
          </a:xfrm>
          <a:prstGeom prst="rect">
            <a:avLst/>
          </a:prstGeom>
          <a:noFill/>
          <a:ln>
            <a:noFill/>
          </a:ln>
        </p:spPr>
      </p:pic>
      <p:pic>
        <p:nvPicPr>
          <p:cNvPr id="583" name="Google Shape;583;p51"/>
          <p:cNvPicPr preferRelativeResize="0"/>
          <p:nvPr/>
        </p:nvPicPr>
        <p:blipFill rotWithShape="1">
          <a:blip r:embed="rId7">
            <a:alphaModFix/>
          </a:blip>
          <a:srcRect l="26226" t="19687" r="26217" b="18285"/>
          <a:stretch/>
        </p:blipFill>
        <p:spPr>
          <a:xfrm>
            <a:off x="3661825" y="3481400"/>
            <a:ext cx="1986526" cy="1456775"/>
          </a:xfrm>
          <a:prstGeom prst="rect">
            <a:avLst/>
          </a:prstGeom>
          <a:noFill/>
          <a:ln>
            <a:noFill/>
          </a:ln>
        </p:spPr>
      </p:pic>
      <p:sp>
        <p:nvSpPr>
          <p:cNvPr id="584" name="Google Shape;584;p51"/>
          <p:cNvSpPr txBox="1"/>
          <p:nvPr/>
        </p:nvSpPr>
        <p:spPr>
          <a:xfrm>
            <a:off x="3510752" y="2896200"/>
            <a:ext cx="2502000" cy="323100"/>
          </a:xfrm>
          <a:prstGeom prst="rect">
            <a:avLst/>
          </a:prstGeom>
          <a:solidFill>
            <a:srgbClr val="1C4587"/>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b="1">
                <a:solidFill>
                  <a:schemeClr val="lt1"/>
                </a:solidFill>
                <a:latin typeface="Poppins"/>
                <a:ea typeface="Poppins"/>
                <a:cs typeface="Poppins"/>
                <a:sym typeface="Poppins"/>
              </a:rPr>
              <a:t>ARTESANIAS</a:t>
            </a:r>
            <a:endParaRPr sz="900" b="1">
              <a:solidFill>
                <a:schemeClr val="lt1"/>
              </a:solidFill>
              <a:latin typeface="Poppins"/>
              <a:ea typeface="Poppins"/>
              <a:cs typeface="Poppins"/>
              <a:sym typeface="Poppins"/>
            </a:endParaRPr>
          </a:p>
        </p:txBody>
      </p:sp>
      <p:pic>
        <p:nvPicPr>
          <p:cNvPr id="585" name="Google Shape;585;p51"/>
          <p:cNvPicPr preferRelativeResize="0"/>
          <p:nvPr/>
        </p:nvPicPr>
        <p:blipFill rotWithShape="1">
          <a:blip r:embed="rId8">
            <a:alphaModFix/>
          </a:blip>
          <a:srcRect l="36367" t="20436" r="37709" b="14767"/>
          <a:stretch/>
        </p:blipFill>
        <p:spPr>
          <a:xfrm>
            <a:off x="4965575" y="1302725"/>
            <a:ext cx="932124" cy="1593475"/>
          </a:xfrm>
          <a:prstGeom prst="rect">
            <a:avLst/>
          </a:prstGeom>
          <a:noFill/>
          <a:ln>
            <a:noFill/>
          </a:ln>
        </p:spPr>
      </p:pic>
      <p:pic>
        <p:nvPicPr>
          <p:cNvPr id="586" name="Google Shape;586;p51"/>
          <p:cNvPicPr preferRelativeResize="0"/>
          <p:nvPr/>
        </p:nvPicPr>
        <p:blipFill>
          <a:blip r:embed="rId9">
            <a:alphaModFix/>
          </a:blip>
          <a:stretch>
            <a:fillRect/>
          </a:stretch>
        </p:blipFill>
        <p:spPr>
          <a:xfrm>
            <a:off x="6681000" y="1236425"/>
            <a:ext cx="1879200" cy="1879200"/>
          </a:xfrm>
          <a:prstGeom prst="rect">
            <a:avLst/>
          </a:prstGeom>
          <a:noFill/>
          <a:ln>
            <a:noFill/>
          </a:ln>
        </p:spPr>
      </p:pic>
      <p:sp>
        <p:nvSpPr>
          <p:cNvPr id="587" name="Google Shape;587;p51"/>
          <p:cNvSpPr txBox="1"/>
          <p:nvPr/>
        </p:nvSpPr>
        <p:spPr>
          <a:xfrm>
            <a:off x="6559338" y="2999525"/>
            <a:ext cx="2122500" cy="323100"/>
          </a:xfrm>
          <a:prstGeom prst="rect">
            <a:avLst/>
          </a:prstGeom>
          <a:solidFill>
            <a:srgbClr val="1C4587"/>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b="1">
                <a:solidFill>
                  <a:schemeClr val="lt1"/>
                </a:solidFill>
                <a:latin typeface="Poppins"/>
                <a:ea typeface="Poppins"/>
                <a:cs typeface="Poppins"/>
                <a:sym typeface="Poppins"/>
              </a:rPr>
              <a:t>FRITADAS DEL JUNCAL</a:t>
            </a:r>
            <a:endParaRPr sz="900" b="1">
              <a:solidFill>
                <a:schemeClr val="lt1"/>
              </a:solidFill>
              <a:latin typeface="Poppins"/>
              <a:ea typeface="Poppins"/>
              <a:cs typeface="Poppins"/>
              <a:sym typeface="Poppin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91"/>
        <p:cNvGrpSpPr/>
        <p:nvPr/>
      </p:nvGrpSpPr>
      <p:grpSpPr>
        <a:xfrm>
          <a:off x="0" y="0"/>
          <a:ext cx="0" cy="0"/>
          <a:chOff x="0" y="0"/>
          <a:chExt cx="0" cy="0"/>
        </a:xfrm>
      </p:grpSpPr>
      <p:sp>
        <p:nvSpPr>
          <p:cNvPr id="592" name="Google Shape;592;p52"/>
          <p:cNvSpPr txBox="1">
            <a:spLocks noGrp="1"/>
          </p:cNvSpPr>
          <p:nvPr>
            <p:ph type="title"/>
          </p:nvPr>
        </p:nvSpPr>
        <p:spPr>
          <a:xfrm>
            <a:off x="720000" y="611525"/>
            <a:ext cx="7704000" cy="48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300"/>
              <a:t>DANZA - MÚSICA - INSTRUMENTO</a:t>
            </a:r>
            <a:endParaRPr sz="3300">
              <a:solidFill>
                <a:schemeClr val="dk2"/>
              </a:solidFill>
              <a:latin typeface="Montserrat ExtraBold"/>
              <a:ea typeface="Montserrat ExtraBold"/>
              <a:cs typeface="Montserrat ExtraBold"/>
              <a:sym typeface="Montserrat ExtraBold"/>
            </a:endParaRPr>
          </a:p>
        </p:txBody>
      </p:sp>
      <p:sp>
        <p:nvSpPr>
          <p:cNvPr id="593" name="Google Shape;593;p52"/>
          <p:cNvSpPr txBox="1">
            <a:spLocks noGrp="1"/>
          </p:cNvSpPr>
          <p:nvPr>
            <p:ph type="title"/>
          </p:nvPr>
        </p:nvSpPr>
        <p:spPr>
          <a:xfrm>
            <a:off x="894850" y="126725"/>
            <a:ext cx="7704000" cy="48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300">
                <a:solidFill>
                  <a:srgbClr val="FF4A4F"/>
                </a:solidFill>
              </a:rPr>
              <a:t>LA BOMBA </a:t>
            </a:r>
            <a:endParaRPr sz="3300">
              <a:solidFill>
                <a:srgbClr val="FF4A4F"/>
              </a:solidFill>
              <a:latin typeface="Montserrat ExtraBold"/>
              <a:ea typeface="Montserrat ExtraBold"/>
              <a:cs typeface="Montserrat ExtraBold"/>
              <a:sym typeface="Montserrat ExtraBold"/>
            </a:endParaRPr>
          </a:p>
        </p:txBody>
      </p:sp>
      <p:pic>
        <p:nvPicPr>
          <p:cNvPr id="594" name="Google Shape;594;p52"/>
          <p:cNvPicPr preferRelativeResize="0"/>
          <p:nvPr/>
        </p:nvPicPr>
        <p:blipFill>
          <a:blip r:embed="rId3">
            <a:alphaModFix/>
          </a:blip>
          <a:stretch>
            <a:fillRect/>
          </a:stretch>
        </p:blipFill>
        <p:spPr>
          <a:xfrm>
            <a:off x="10200" y="1185875"/>
            <a:ext cx="3225600" cy="1850050"/>
          </a:xfrm>
          <a:prstGeom prst="rect">
            <a:avLst/>
          </a:prstGeom>
          <a:noFill/>
          <a:ln>
            <a:noFill/>
          </a:ln>
        </p:spPr>
      </p:pic>
      <p:pic>
        <p:nvPicPr>
          <p:cNvPr id="595" name="Google Shape;595;p52"/>
          <p:cNvPicPr preferRelativeResize="0"/>
          <p:nvPr/>
        </p:nvPicPr>
        <p:blipFill>
          <a:blip r:embed="rId4">
            <a:alphaModFix/>
          </a:blip>
          <a:stretch>
            <a:fillRect/>
          </a:stretch>
        </p:blipFill>
        <p:spPr>
          <a:xfrm>
            <a:off x="10200" y="3035925"/>
            <a:ext cx="3428775" cy="2107575"/>
          </a:xfrm>
          <a:prstGeom prst="rect">
            <a:avLst/>
          </a:prstGeom>
          <a:noFill/>
          <a:ln>
            <a:noFill/>
          </a:ln>
        </p:spPr>
      </p:pic>
      <p:pic>
        <p:nvPicPr>
          <p:cNvPr id="596" name="Google Shape;596;p52"/>
          <p:cNvPicPr preferRelativeResize="0"/>
          <p:nvPr/>
        </p:nvPicPr>
        <p:blipFill rotWithShape="1">
          <a:blip r:embed="rId5">
            <a:alphaModFix/>
          </a:blip>
          <a:srcRect l="37523" t="20906" r="36410" b="13678"/>
          <a:stretch/>
        </p:blipFill>
        <p:spPr>
          <a:xfrm>
            <a:off x="3235800" y="1194575"/>
            <a:ext cx="1311124" cy="1867851"/>
          </a:xfrm>
          <a:prstGeom prst="rect">
            <a:avLst/>
          </a:prstGeom>
          <a:noFill/>
          <a:ln>
            <a:noFill/>
          </a:ln>
        </p:spPr>
      </p:pic>
      <p:pic>
        <p:nvPicPr>
          <p:cNvPr id="597" name="Google Shape;597;p52"/>
          <p:cNvPicPr preferRelativeResize="0"/>
          <p:nvPr/>
        </p:nvPicPr>
        <p:blipFill>
          <a:blip r:embed="rId6">
            <a:alphaModFix/>
          </a:blip>
          <a:stretch>
            <a:fillRect/>
          </a:stretch>
        </p:blipFill>
        <p:spPr>
          <a:xfrm>
            <a:off x="6678475" y="1212375"/>
            <a:ext cx="2465526" cy="1850049"/>
          </a:xfrm>
          <a:prstGeom prst="rect">
            <a:avLst/>
          </a:prstGeom>
          <a:noFill/>
          <a:ln>
            <a:noFill/>
          </a:ln>
        </p:spPr>
      </p:pic>
      <p:pic>
        <p:nvPicPr>
          <p:cNvPr id="598" name="Google Shape;598;p52"/>
          <p:cNvPicPr preferRelativeResize="0"/>
          <p:nvPr/>
        </p:nvPicPr>
        <p:blipFill>
          <a:blip r:embed="rId7">
            <a:alphaModFix/>
          </a:blip>
          <a:stretch>
            <a:fillRect/>
          </a:stretch>
        </p:blipFill>
        <p:spPr>
          <a:xfrm>
            <a:off x="3438975" y="3062425"/>
            <a:ext cx="2565699" cy="2054551"/>
          </a:xfrm>
          <a:prstGeom prst="rect">
            <a:avLst/>
          </a:prstGeom>
          <a:noFill/>
          <a:ln>
            <a:noFill/>
          </a:ln>
        </p:spPr>
      </p:pic>
      <p:pic>
        <p:nvPicPr>
          <p:cNvPr id="599" name="Google Shape;599;p52"/>
          <p:cNvPicPr preferRelativeResize="0"/>
          <p:nvPr/>
        </p:nvPicPr>
        <p:blipFill>
          <a:blip r:embed="rId8">
            <a:alphaModFix/>
          </a:blip>
          <a:stretch>
            <a:fillRect/>
          </a:stretch>
        </p:blipFill>
        <p:spPr>
          <a:xfrm>
            <a:off x="4546925" y="1203675"/>
            <a:ext cx="2217925" cy="1850050"/>
          </a:xfrm>
          <a:prstGeom prst="rect">
            <a:avLst/>
          </a:prstGeom>
          <a:noFill/>
          <a:ln>
            <a:noFill/>
          </a:ln>
        </p:spPr>
      </p:pic>
      <p:pic>
        <p:nvPicPr>
          <p:cNvPr id="600" name="Google Shape;600;p52"/>
          <p:cNvPicPr preferRelativeResize="0"/>
          <p:nvPr/>
        </p:nvPicPr>
        <p:blipFill>
          <a:blip r:embed="rId9">
            <a:alphaModFix/>
          </a:blip>
          <a:stretch>
            <a:fillRect/>
          </a:stretch>
        </p:blipFill>
        <p:spPr>
          <a:xfrm>
            <a:off x="6004675" y="3062425"/>
            <a:ext cx="3462500" cy="20545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604"/>
        <p:cNvGrpSpPr/>
        <p:nvPr/>
      </p:nvGrpSpPr>
      <p:grpSpPr>
        <a:xfrm>
          <a:off x="0" y="0"/>
          <a:ext cx="0" cy="0"/>
          <a:chOff x="0" y="0"/>
          <a:chExt cx="0" cy="0"/>
        </a:xfrm>
      </p:grpSpPr>
      <p:sp>
        <p:nvSpPr>
          <p:cNvPr id="605" name="Google Shape;605;p53"/>
          <p:cNvSpPr txBox="1">
            <a:spLocks noGrp="1"/>
          </p:cNvSpPr>
          <p:nvPr>
            <p:ph type="subTitle" idx="3"/>
          </p:nvPr>
        </p:nvSpPr>
        <p:spPr>
          <a:xfrm>
            <a:off x="431100" y="1012850"/>
            <a:ext cx="3206100" cy="1273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dk2"/>
                </a:solidFill>
              </a:rPr>
              <a:t>Técnicas de recolección de datos, como la investigación documental, y técnicas de campo como; la entrevista y la encuesta.</a:t>
            </a:r>
            <a:endParaRPr>
              <a:solidFill>
                <a:schemeClr val="dk2"/>
              </a:solidFill>
            </a:endParaRPr>
          </a:p>
        </p:txBody>
      </p:sp>
      <p:sp>
        <p:nvSpPr>
          <p:cNvPr id="606" name="Google Shape;606;p53"/>
          <p:cNvSpPr txBox="1">
            <a:spLocks noGrp="1"/>
          </p:cNvSpPr>
          <p:nvPr>
            <p:ph type="subTitle" idx="5"/>
          </p:nvPr>
        </p:nvSpPr>
        <p:spPr>
          <a:xfrm>
            <a:off x="1612450" y="2761100"/>
            <a:ext cx="2957100" cy="946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dk2"/>
                </a:solidFill>
              </a:rPr>
              <a:t>Método analítico-sintético, refiriéndose así como dos procesos que operan en unidad</a:t>
            </a:r>
            <a:endParaRPr>
              <a:solidFill>
                <a:schemeClr val="dk2"/>
              </a:solidFill>
            </a:endParaRPr>
          </a:p>
        </p:txBody>
      </p:sp>
      <p:sp>
        <p:nvSpPr>
          <p:cNvPr id="607" name="Google Shape;607;p53"/>
          <p:cNvSpPr txBox="1">
            <a:spLocks noGrp="1"/>
          </p:cNvSpPr>
          <p:nvPr>
            <p:ph type="title"/>
          </p:nvPr>
        </p:nvSpPr>
        <p:spPr>
          <a:xfrm>
            <a:off x="883975" y="0"/>
            <a:ext cx="3274500" cy="828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a:t>Metodología</a:t>
            </a:r>
            <a:endParaRPr sz="3200"/>
          </a:p>
        </p:txBody>
      </p:sp>
      <p:grpSp>
        <p:nvGrpSpPr>
          <p:cNvPr id="608" name="Google Shape;608;p53"/>
          <p:cNvGrpSpPr/>
          <p:nvPr/>
        </p:nvGrpSpPr>
        <p:grpSpPr>
          <a:xfrm>
            <a:off x="5182138" y="1130457"/>
            <a:ext cx="3339000" cy="3339000"/>
            <a:chOff x="2902488" y="902232"/>
            <a:chExt cx="3339000" cy="3339000"/>
          </a:xfrm>
        </p:grpSpPr>
        <p:sp>
          <p:nvSpPr>
            <p:cNvPr id="609" name="Google Shape;609;p53"/>
            <p:cNvSpPr/>
            <p:nvPr/>
          </p:nvSpPr>
          <p:spPr>
            <a:xfrm rot="-5400000">
              <a:off x="2902488" y="902232"/>
              <a:ext cx="3339000" cy="3339000"/>
            </a:xfrm>
            <a:prstGeom prst="ellipse">
              <a:avLst/>
            </a:prstGeom>
            <a:noFill/>
            <a:ln w="19050" cap="flat" cmpd="sng">
              <a:solidFill>
                <a:srgbClr val="0D5DDF"/>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53"/>
            <p:cNvSpPr/>
            <p:nvPr/>
          </p:nvSpPr>
          <p:spPr>
            <a:xfrm>
              <a:off x="3123738" y="1123632"/>
              <a:ext cx="2896500" cy="2896200"/>
            </a:xfrm>
            <a:prstGeom prst="pie">
              <a:avLst>
                <a:gd name="adj1" fmla="val 1811602"/>
                <a:gd name="adj2" fmla="val 16214886"/>
              </a:avLst>
            </a:prstGeom>
            <a:solidFill>
              <a:srgbClr val="A1C3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1" name="Google Shape;611;p53"/>
          <p:cNvGrpSpPr/>
          <p:nvPr/>
        </p:nvGrpSpPr>
        <p:grpSpPr>
          <a:xfrm>
            <a:off x="5943688" y="1892007"/>
            <a:ext cx="1815900" cy="1815900"/>
            <a:chOff x="3664038" y="1663782"/>
            <a:chExt cx="1815900" cy="1815900"/>
          </a:xfrm>
        </p:grpSpPr>
        <p:sp>
          <p:nvSpPr>
            <p:cNvPr id="612" name="Google Shape;612;p53"/>
            <p:cNvSpPr/>
            <p:nvPr/>
          </p:nvSpPr>
          <p:spPr>
            <a:xfrm>
              <a:off x="3664038" y="1663782"/>
              <a:ext cx="1815900" cy="1815900"/>
            </a:xfrm>
            <a:prstGeom prst="ellipse">
              <a:avLst/>
            </a:prstGeom>
            <a:solidFill>
              <a:srgbClr val="0C58D3"/>
            </a:solidFill>
            <a:ln>
              <a:noFill/>
            </a:ln>
            <a:effectLst>
              <a:outerShdw blurRad="228600" dist="50800" dir="5400000" algn="tl" rotWithShape="0">
                <a:srgbClr val="000000">
                  <a:alpha val="549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53"/>
            <p:cNvSpPr txBox="1"/>
            <p:nvPr/>
          </p:nvSpPr>
          <p:spPr>
            <a:xfrm>
              <a:off x="3899988" y="2158482"/>
              <a:ext cx="1344000" cy="8265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b="1">
                  <a:solidFill>
                    <a:srgbClr val="FFFFFF"/>
                  </a:solidFill>
                  <a:latin typeface="Roboto"/>
                  <a:ea typeface="Roboto"/>
                  <a:cs typeface="Roboto"/>
                  <a:sym typeface="Roboto"/>
                </a:rPr>
                <a:t>Tipología de la Investigación</a:t>
              </a:r>
              <a:endParaRPr b="1">
                <a:solidFill>
                  <a:srgbClr val="FFFFFF"/>
                </a:solidFill>
                <a:latin typeface="Roboto"/>
                <a:ea typeface="Roboto"/>
                <a:cs typeface="Roboto"/>
                <a:sym typeface="Roboto"/>
              </a:endParaRPr>
            </a:p>
          </p:txBody>
        </p:sp>
      </p:grpSp>
      <p:grpSp>
        <p:nvGrpSpPr>
          <p:cNvPr id="614" name="Google Shape;614;p53"/>
          <p:cNvGrpSpPr/>
          <p:nvPr/>
        </p:nvGrpSpPr>
        <p:grpSpPr>
          <a:xfrm>
            <a:off x="6321715" y="674054"/>
            <a:ext cx="1068600" cy="1068600"/>
            <a:chOff x="2859873" y="853971"/>
            <a:chExt cx="1068600" cy="1068600"/>
          </a:xfrm>
        </p:grpSpPr>
        <p:sp>
          <p:nvSpPr>
            <p:cNvPr id="615" name="Google Shape;615;p53"/>
            <p:cNvSpPr/>
            <p:nvPr/>
          </p:nvSpPr>
          <p:spPr>
            <a:xfrm>
              <a:off x="2859873" y="853971"/>
              <a:ext cx="1068600" cy="1068600"/>
            </a:xfrm>
            <a:prstGeom prst="ellipse">
              <a:avLst/>
            </a:prstGeom>
            <a:solidFill>
              <a:srgbClr val="0944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53"/>
            <p:cNvSpPr txBox="1"/>
            <p:nvPr/>
          </p:nvSpPr>
          <p:spPr>
            <a:xfrm>
              <a:off x="3012800" y="1022197"/>
              <a:ext cx="762600" cy="7323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000">
                  <a:solidFill>
                    <a:srgbClr val="FFFFFF"/>
                  </a:solidFill>
                  <a:latin typeface="Roboto"/>
                  <a:ea typeface="Roboto"/>
                  <a:cs typeface="Roboto"/>
                  <a:sym typeface="Roboto"/>
                </a:rPr>
                <a:t>Por su finalidad: </a:t>
              </a:r>
              <a:endParaRPr sz="1000">
                <a:solidFill>
                  <a:srgbClr val="FFFFFF"/>
                </a:solidFill>
                <a:latin typeface="Roboto"/>
                <a:ea typeface="Roboto"/>
                <a:cs typeface="Roboto"/>
                <a:sym typeface="Roboto"/>
              </a:endParaRPr>
            </a:p>
            <a:p>
              <a:pPr marL="0" lvl="0" indent="0" algn="ctr" rtl="0">
                <a:lnSpc>
                  <a:spcPct val="115000"/>
                </a:lnSpc>
                <a:spcBef>
                  <a:spcPts val="0"/>
                </a:spcBef>
                <a:spcAft>
                  <a:spcPts val="0"/>
                </a:spcAft>
                <a:buNone/>
              </a:pPr>
              <a:r>
                <a:rPr lang="en" sz="1000">
                  <a:solidFill>
                    <a:srgbClr val="FFFFFF"/>
                  </a:solidFill>
                  <a:latin typeface="Roboto"/>
                  <a:ea typeface="Roboto"/>
                  <a:cs typeface="Roboto"/>
                  <a:sym typeface="Roboto"/>
                </a:rPr>
                <a:t>Aplicada.</a:t>
              </a:r>
              <a:endParaRPr sz="1000">
                <a:solidFill>
                  <a:srgbClr val="FFFFFF"/>
                </a:solidFill>
                <a:latin typeface="Roboto"/>
                <a:ea typeface="Roboto"/>
                <a:cs typeface="Roboto"/>
                <a:sym typeface="Roboto"/>
              </a:endParaRPr>
            </a:p>
          </p:txBody>
        </p:sp>
      </p:grpSp>
      <p:grpSp>
        <p:nvGrpSpPr>
          <p:cNvPr id="617" name="Google Shape;617;p53"/>
          <p:cNvGrpSpPr/>
          <p:nvPr/>
        </p:nvGrpSpPr>
        <p:grpSpPr>
          <a:xfrm>
            <a:off x="4870346" y="3114883"/>
            <a:ext cx="1068600" cy="1068600"/>
            <a:chOff x="2859873" y="853971"/>
            <a:chExt cx="1068600" cy="1068600"/>
          </a:xfrm>
        </p:grpSpPr>
        <p:sp>
          <p:nvSpPr>
            <p:cNvPr id="618" name="Google Shape;618;p53"/>
            <p:cNvSpPr/>
            <p:nvPr/>
          </p:nvSpPr>
          <p:spPr>
            <a:xfrm>
              <a:off x="2859873" y="853971"/>
              <a:ext cx="1068600" cy="1068600"/>
            </a:xfrm>
            <a:prstGeom prst="ellipse">
              <a:avLst/>
            </a:prstGeom>
            <a:solidFill>
              <a:srgbClr val="0944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53"/>
            <p:cNvSpPr txBox="1"/>
            <p:nvPr/>
          </p:nvSpPr>
          <p:spPr>
            <a:xfrm>
              <a:off x="2859877" y="1022188"/>
              <a:ext cx="1018800" cy="7323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000">
                  <a:solidFill>
                    <a:srgbClr val="FFFFFF"/>
                  </a:solidFill>
                  <a:latin typeface="Roboto"/>
                  <a:ea typeface="Roboto"/>
                  <a:cs typeface="Roboto"/>
                  <a:sym typeface="Roboto"/>
                </a:rPr>
                <a:t>Por el alcance: Exploratoria Descriptiva</a:t>
              </a:r>
              <a:endParaRPr sz="1000">
                <a:solidFill>
                  <a:srgbClr val="FFFFFF"/>
                </a:solidFill>
                <a:latin typeface="Roboto"/>
                <a:ea typeface="Roboto"/>
                <a:cs typeface="Roboto"/>
                <a:sym typeface="Roboto"/>
              </a:endParaRPr>
            </a:p>
          </p:txBody>
        </p:sp>
      </p:grpSp>
      <p:grpSp>
        <p:nvGrpSpPr>
          <p:cNvPr id="620" name="Google Shape;620;p53"/>
          <p:cNvGrpSpPr/>
          <p:nvPr/>
        </p:nvGrpSpPr>
        <p:grpSpPr>
          <a:xfrm>
            <a:off x="7759693" y="3107238"/>
            <a:ext cx="1068600" cy="1068600"/>
            <a:chOff x="5214448" y="3234278"/>
            <a:chExt cx="1068600" cy="1068600"/>
          </a:xfrm>
        </p:grpSpPr>
        <p:sp>
          <p:nvSpPr>
            <p:cNvPr id="621" name="Google Shape;621;p53"/>
            <p:cNvSpPr/>
            <p:nvPr/>
          </p:nvSpPr>
          <p:spPr>
            <a:xfrm>
              <a:off x="5214448" y="3234278"/>
              <a:ext cx="1068600" cy="1068600"/>
            </a:xfrm>
            <a:prstGeom prst="ellipse">
              <a:avLst/>
            </a:prstGeom>
            <a:solidFill>
              <a:srgbClr val="0944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53"/>
            <p:cNvSpPr txBox="1"/>
            <p:nvPr/>
          </p:nvSpPr>
          <p:spPr>
            <a:xfrm>
              <a:off x="5367375" y="3402503"/>
              <a:ext cx="762600" cy="7323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000">
                  <a:solidFill>
                    <a:srgbClr val="FFFFFF"/>
                  </a:solidFill>
                  <a:latin typeface="Roboto"/>
                  <a:ea typeface="Roboto"/>
                  <a:cs typeface="Roboto"/>
                  <a:sym typeface="Roboto"/>
                </a:rPr>
                <a:t>Por las unidades de análisis: </a:t>
              </a:r>
              <a:endParaRPr sz="1000">
                <a:solidFill>
                  <a:srgbClr val="FFFFFF"/>
                </a:solidFill>
                <a:latin typeface="Roboto"/>
                <a:ea typeface="Roboto"/>
                <a:cs typeface="Roboto"/>
                <a:sym typeface="Roboto"/>
              </a:endParaRPr>
            </a:p>
            <a:p>
              <a:pPr marL="0" lvl="0" indent="0" algn="ctr" rtl="0">
                <a:lnSpc>
                  <a:spcPct val="115000"/>
                </a:lnSpc>
                <a:spcBef>
                  <a:spcPts val="0"/>
                </a:spcBef>
                <a:spcAft>
                  <a:spcPts val="0"/>
                </a:spcAft>
                <a:buNone/>
              </a:pPr>
              <a:r>
                <a:rPr lang="en" sz="1000">
                  <a:solidFill>
                    <a:srgbClr val="FFFFFF"/>
                  </a:solidFill>
                  <a:latin typeface="Roboto"/>
                  <a:ea typeface="Roboto"/>
                  <a:cs typeface="Roboto"/>
                  <a:sym typeface="Roboto"/>
                </a:rPr>
                <a:t>In Situ</a:t>
              </a:r>
              <a:endParaRPr sz="1000">
                <a:solidFill>
                  <a:srgbClr val="FFFFFF"/>
                </a:solidFill>
                <a:latin typeface="Roboto"/>
                <a:ea typeface="Roboto"/>
                <a:cs typeface="Roboto"/>
                <a:sym typeface="Roboto"/>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626"/>
        <p:cNvGrpSpPr/>
        <p:nvPr/>
      </p:nvGrpSpPr>
      <p:grpSpPr>
        <a:xfrm>
          <a:off x="0" y="0"/>
          <a:ext cx="0" cy="0"/>
          <a:chOff x="0" y="0"/>
          <a:chExt cx="0" cy="0"/>
        </a:xfrm>
      </p:grpSpPr>
      <p:sp>
        <p:nvSpPr>
          <p:cNvPr id="627" name="Google Shape;627;p54"/>
          <p:cNvSpPr txBox="1">
            <a:spLocks noGrp="1"/>
          </p:cNvSpPr>
          <p:nvPr>
            <p:ph type="title"/>
          </p:nvPr>
        </p:nvSpPr>
        <p:spPr>
          <a:xfrm>
            <a:off x="883975" y="0"/>
            <a:ext cx="7042800" cy="828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000"/>
              <a:t>Instrumentos de recolección de datos</a:t>
            </a:r>
            <a:endParaRPr sz="2000"/>
          </a:p>
        </p:txBody>
      </p:sp>
      <p:sp>
        <p:nvSpPr>
          <p:cNvPr id="628" name="Google Shape;628;p54"/>
          <p:cNvSpPr txBox="1"/>
          <p:nvPr/>
        </p:nvSpPr>
        <p:spPr>
          <a:xfrm>
            <a:off x="3116900" y="690075"/>
            <a:ext cx="15135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b="1">
                <a:solidFill>
                  <a:srgbClr val="407BFF"/>
                </a:solidFill>
                <a:latin typeface="Poppins"/>
                <a:ea typeface="Poppins"/>
                <a:cs typeface="Poppins"/>
                <a:sym typeface="Poppins"/>
              </a:rPr>
              <a:t>ENCUESTA</a:t>
            </a:r>
            <a:endParaRPr sz="1700" b="1">
              <a:solidFill>
                <a:srgbClr val="407BFF"/>
              </a:solidFill>
              <a:latin typeface="Poppins"/>
              <a:ea typeface="Poppins"/>
              <a:cs typeface="Poppins"/>
              <a:sym typeface="Poppins"/>
            </a:endParaRPr>
          </a:p>
        </p:txBody>
      </p:sp>
      <p:sp>
        <p:nvSpPr>
          <p:cNvPr id="629" name="Google Shape;629;p54"/>
          <p:cNvSpPr txBox="1"/>
          <p:nvPr/>
        </p:nvSpPr>
        <p:spPr>
          <a:xfrm>
            <a:off x="218075" y="1864425"/>
            <a:ext cx="2757900" cy="3189300"/>
          </a:xfrm>
          <a:prstGeom prst="rect">
            <a:avLst/>
          </a:prstGeom>
          <a:noFill/>
          <a:ln>
            <a:noFill/>
          </a:ln>
        </p:spPr>
        <p:txBody>
          <a:bodyPr spcFirstLastPara="1" wrap="square" lIns="91425" tIns="91425" rIns="91425" bIns="91425" anchor="t" anchorCtr="0">
            <a:spAutoFit/>
          </a:bodyPr>
          <a:lstStyle/>
          <a:p>
            <a:pPr marL="685800" lvl="0" indent="-228600" algn="l" rtl="0">
              <a:lnSpc>
                <a:spcPct val="115000"/>
              </a:lnSpc>
              <a:spcBef>
                <a:spcPts val="0"/>
              </a:spcBef>
              <a:spcAft>
                <a:spcPts val="0"/>
              </a:spcAft>
              <a:buNone/>
            </a:pPr>
            <a:r>
              <a:rPr lang="en" sz="1100" b="1">
                <a:solidFill>
                  <a:srgbClr val="073763"/>
                </a:solidFill>
                <a:latin typeface="Poppins"/>
                <a:ea typeface="Poppins"/>
                <a:cs typeface="Poppins"/>
                <a:sym typeface="Poppins"/>
              </a:rPr>
              <a:t>1.</a:t>
            </a:r>
            <a:r>
              <a:rPr lang="en" sz="700" b="1">
                <a:solidFill>
                  <a:srgbClr val="073763"/>
                </a:solidFill>
                <a:latin typeface="Poppins"/>
                <a:ea typeface="Poppins"/>
                <a:cs typeface="Poppins"/>
                <a:sym typeface="Poppins"/>
              </a:rPr>
              <a:t>    </a:t>
            </a:r>
            <a:r>
              <a:rPr lang="en" sz="1100" b="1">
                <a:solidFill>
                  <a:srgbClr val="073763"/>
                </a:solidFill>
                <a:latin typeface="Poppins"/>
                <a:ea typeface="Poppins"/>
                <a:cs typeface="Poppins"/>
                <a:sym typeface="Poppins"/>
              </a:rPr>
              <a:t>Hostería Aruba</a:t>
            </a:r>
            <a:endParaRPr sz="1100" b="1">
              <a:solidFill>
                <a:srgbClr val="073763"/>
              </a:solidFill>
              <a:latin typeface="Poppins"/>
              <a:ea typeface="Poppins"/>
              <a:cs typeface="Poppins"/>
              <a:sym typeface="Poppins"/>
            </a:endParaRPr>
          </a:p>
          <a:p>
            <a:pPr marL="685800" lvl="0" indent="-228600" algn="l" rtl="0">
              <a:lnSpc>
                <a:spcPct val="115000"/>
              </a:lnSpc>
              <a:spcBef>
                <a:spcPts val="1200"/>
              </a:spcBef>
              <a:spcAft>
                <a:spcPts val="0"/>
              </a:spcAft>
              <a:buNone/>
            </a:pPr>
            <a:r>
              <a:rPr lang="en" sz="1100" b="1">
                <a:solidFill>
                  <a:srgbClr val="073763"/>
                </a:solidFill>
                <a:latin typeface="Poppins"/>
                <a:ea typeface="Poppins"/>
                <a:cs typeface="Poppins"/>
                <a:sym typeface="Poppins"/>
              </a:rPr>
              <a:t>2.</a:t>
            </a:r>
            <a:r>
              <a:rPr lang="en" sz="700" b="1">
                <a:solidFill>
                  <a:srgbClr val="073763"/>
                </a:solidFill>
                <a:latin typeface="Poppins"/>
                <a:ea typeface="Poppins"/>
                <a:cs typeface="Poppins"/>
                <a:sym typeface="Poppins"/>
              </a:rPr>
              <a:t>    </a:t>
            </a:r>
            <a:r>
              <a:rPr lang="en" sz="1100" b="1">
                <a:solidFill>
                  <a:srgbClr val="073763"/>
                </a:solidFill>
                <a:latin typeface="Poppins"/>
                <a:ea typeface="Poppins"/>
                <a:cs typeface="Poppins"/>
                <a:sym typeface="Poppins"/>
              </a:rPr>
              <a:t>La Playa de Ambuquí</a:t>
            </a:r>
            <a:endParaRPr sz="1100" b="1">
              <a:solidFill>
                <a:srgbClr val="073763"/>
              </a:solidFill>
              <a:latin typeface="Poppins"/>
              <a:ea typeface="Poppins"/>
              <a:cs typeface="Poppins"/>
              <a:sym typeface="Poppins"/>
            </a:endParaRPr>
          </a:p>
          <a:p>
            <a:pPr marL="685800" lvl="0" indent="-228600" algn="l" rtl="0">
              <a:lnSpc>
                <a:spcPct val="115000"/>
              </a:lnSpc>
              <a:spcBef>
                <a:spcPts val="1200"/>
              </a:spcBef>
              <a:spcAft>
                <a:spcPts val="0"/>
              </a:spcAft>
              <a:buNone/>
            </a:pPr>
            <a:r>
              <a:rPr lang="en" sz="1100" b="1">
                <a:solidFill>
                  <a:srgbClr val="073763"/>
                </a:solidFill>
                <a:latin typeface="Poppins"/>
                <a:ea typeface="Poppins"/>
                <a:cs typeface="Poppins"/>
                <a:sym typeface="Poppins"/>
              </a:rPr>
              <a:t>3.</a:t>
            </a:r>
            <a:r>
              <a:rPr lang="en" sz="700" b="1">
                <a:solidFill>
                  <a:srgbClr val="073763"/>
                </a:solidFill>
                <a:latin typeface="Poppins"/>
                <a:ea typeface="Poppins"/>
                <a:cs typeface="Poppins"/>
                <a:sym typeface="Poppins"/>
              </a:rPr>
              <a:t>    </a:t>
            </a:r>
            <a:r>
              <a:rPr lang="en" sz="1100" b="1">
                <a:solidFill>
                  <a:srgbClr val="073763"/>
                </a:solidFill>
                <a:latin typeface="Poppins"/>
                <a:ea typeface="Poppins"/>
                <a:cs typeface="Poppins"/>
                <a:sym typeface="Poppins"/>
              </a:rPr>
              <a:t>Las Peñas Del Juncal</a:t>
            </a:r>
            <a:endParaRPr sz="1100" b="1">
              <a:solidFill>
                <a:srgbClr val="073763"/>
              </a:solidFill>
              <a:latin typeface="Poppins"/>
              <a:ea typeface="Poppins"/>
              <a:cs typeface="Poppins"/>
              <a:sym typeface="Poppins"/>
            </a:endParaRPr>
          </a:p>
          <a:p>
            <a:pPr marL="685800" lvl="0" indent="-228600" algn="l" rtl="0">
              <a:lnSpc>
                <a:spcPct val="115000"/>
              </a:lnSpc>
              <a:spcBef>
                <a:spcPts val="1200"/>
              </a:spcBef>
              <a:spcAft>
                <a:spcPts val="0"/>
              </a:spcAft>
              <a:buNone/>
            </a:pPr>
            <a:r>
              <a:rPr lang="en" sz="1100" b="1">
                <a:solidFill>
                  <a:srgbClr val="073763"/>
                </a:solidFill>
                <a:latin typeface="Poppins"/>
                <a:ea typeface="Poppins"/>
                <a:cs typeface="Poppins"/>
                <a:sym typeface="Poppins"/>
              </a:rPr>
              <a:t>4.</a:t>
            </a:r>
            <a:r>
              <a:rPr lang="en" sz="700" b="1">
                <a:solidFill>
                  <a:srgbClr val="073763"/>
                </a:solidFill>
                <a:latin typeface="Poppins"/>
                <a:ea typeface="Poppins"/>
                <a:cs typeface="Poppins"/>
                <a:sym typeface="Poppins"/>
              </a:rPr>
              <a:t>    </a:t>
            </a:r>
            <a:r>
              <a:rPr lang="en" sz="1100" b="1">
                <a:solidFill>
                  <a:srgbClr val="073763"/>
                </a:solidFill>
                <a:latin typeface="Poppins"/>
                <a:ea typeface="Poppins"/>
                <a:cs typeface="Poppins"/>
                <a:sym typeface="Poppins"/>
              </a:rPr>
              <a:t>Fabricios</a:t>
            </a:r>
            <a:endParaRPr sz="1100" b="1">
              <a:solidFill>
                <a:srgbClr val="073763"/>
              </a:solidFill>
              <a:latin typeface="Poppins"/>
              <a:ea typeface="Poppins"/>
              <a:cs typeface="Poppins"/>
              <a:sym typeface="Poppins"/>
            </a:endParaRPr>
          </a:p>
          <a:p>
            <a:pPr marL="685800" lvl="0" indent="-228600" algn="l" rtl="0">
              <a:lnSpc>
                <a:spcPct val="115000"/>
              </a:lnSpc>
              <a:spcBef>
                <a:spcPts val="1200"/>
              </a:spcBef>
              <a:spcAft>
                <a:spcPts val="0"/>
              </a:spcAft>
              <a:buNone/>
            </a:pPr>
            <a:r>
              <a:rPr lang="en" sz="1100" b="1">
                <a:solidFill>
                  <a:srgbClr val="073763"/>
                </a:solidFill>
                <a:latin typeface="Poppins"/>
                <a:ea typeface="Poppins"/>
                <a:cs typeface="Poppins"/>
                <a:sym typeface="Poppins"/>
              </a:rPr>
              <a:t>5.</a:t>
            </a:r>
            <a:r>
              <a:rPr lang="en" sz="700" b="1">
                <a:solidFill>
                  <a:srgbClr val="073763"/>
                </a:solidFill>
                <a:latin typeface="Poppins"/>
                <a:ea typeface="Poppins"/>
                <a:cs typeface="Poppins"/>
                <a:sym typeface="Poppins"/>
              </a:rPr>
              <a:t>    </a:t>
            </a:r>
            <a:r>
              <a:rPr lang="en" sz="1100" b="1">
                <a:solidFill>
                  <a:srgbClr val="073763"/>
                </a:solidFill>
                <a:latin typeface="Poppins"/>
                <a:ea typeface="Poppins"/>
                <a:cs typeface="Poppins"/>
                <a:sym typeface="Poppins"/>
              </a:rPr>
              <a:t>Oasis Hostería</a:t>
            </a:r>
            <a:endParaRPr sz="1100" b="1">
              <a:solidFill>
                <a:srgbClr val="073763"/>
              </a:solidFill>
              <a:latin typeface="Poppins"/>
              <a:ea typeface="Poppins"/>
              <a:cs typeface="Poppins"/>
              <a:sym typeface="Poppins"/>
            </a:endParaRPr>
          </a:p>
          <a:p>
            <a:pPr marL="685800" lvl="0" indent="-228600" algn="l" rtl="0">
              <a:lnSpc>
                <a:spcPct val="115000"/>
              </a:lnSpc>
              <a:spcBef>
                <a:spcPts val="1200"/>
              </a:spcBef>
              <a:spcAft>
                <a:spcPts val="0"/>
              </a:spcAft>
              <a:buNone/>
            </a:pPr>
            <a:r>
              <a:rPr lang="en" sz="1100" b="1">
                <a:solidFill>
                  <a:srgbClr val="073763"/>
                </a:solidFill>
                <a:latin typeface="Poppins"/>
                <a:ea typeface="Poppins"/>
                <a:cs typeface="Poppins"/>
                <a:sym typeface="Poppins"/>
              </a:rPr>
              <a:t>6.</a:t>
            </a:r>
            <a:r>
              <a:rPr lang="en" sz="700" b="1">
                <a:solidFill>
                  <a:srgbClr val="073763"/>
                </a:solidFill>
                <a:latin typeface="Poppins"/>
                <a:ea typeface="Poppins"/>
                <a:cs typeface="Poppins"/>
                <a:sym typeface="Poppins"/>
              </a:rPr>
              <a:t>    </a:t>
            </a:r>
            <a:r>
              <a:rPr lang="en" sz="1100" b="1">
                <a:solidFill>
                  <a:srgbClr val="073763"/>
                </a:solidFill>
                <a:latin typeface="Poppins"/>
                <a:ea typeface="Poppins"/>
                <a:cs typeface="Poppins"/>
                <a:sym typeface="Poppins"/>
              </a:rPr>
              <a:t>Ven y Verás</a:t>
            </a:r>
            <a:endParaRPr sz="1100" b="1">
              <a:solidFill>
                <a:srgbClr val="073763"/>
              </a:solidFill>
              <a:latin typeface="Poppins"/>
              <a:ea typeface="Poppins"/>
              <a:cs typeface="Poppins"/>
              <a:sym typeface="Poppins"/>
            </a:endParaRPr>
          </a:p>
          <a:p>
            <a:pPr marL="685800" lvl="0" indent="-228600" algn="l" rtl="0">
              <a:lnSpc>
                <a:spcPct val="115000"/>
              </a:lnSpc>
              <a:spcBef>
                <a:spcPts val="1200"/>
              </a:spcBef>
              <a:spcAft>
                <a:spcPts val="0"/>
              </a:spcAft>
              <a:buNone/>
            </a:pPr>
            <a:r>
              <a:rPr lang="en" sz="1100" b="1">
                <a:solidFill>
                  <a:srgbClr val="073763"/>
                </a:solidFill>
                <a:latin typeface="Poppins"/>
                <a:ea typeface="Poppins"/>
                <a:cs typeface="Poppins"/>
                <a:sym typeface="Poppins"/>
              </a:rPr>
              <a:t>7.</a:t>
            </a:r>
            <a:r>
              <a:rPr lang="en" sz="700" b="1">
                <a:solidFill>
                  <a:srgbClr val="073763"/>
                </a:solidFill>
                <a:latin typeface="Poppins"/>
                <a:ea typeface="Poppins"/>
                <a:cs typeface="Poppins"/>
                <a:sym typeface="Poppins"/>
              </a:rPr>
              <a:t>    </a:t>
            </a:r>
            <a:r>
              <a:rPr lang="en" sz="1100" b="1">
                <a:solidFill>
                  <a:srgbClr val="073763"/>
                </a:solidFill>
                <a:latin typeface="Poppins"/>
                <a:ea typeface="Poppins"/>
                <a:cs typeface="Poppins"/>
                <a:sym typeface="Poppins"/>
              </a:rPr>
              <a:t>El Kibutz</a:t>
            </a:r>
            <a:endParaRPr sz="1100" b="1">
              <a:solidFill>
                <a:srgbClr val="073763"/>
              </a:solidFill>
              <a:latin typeface="Poppins"/>
              <a:ea typeface="Poppins"/>
              <a:cs typeface="Poppins"/>
              <a:sym typeface="Poppins"/>
            </a:endParaRPr>
          </a:p>
          <a:p>
            <a:pPr marL="685800" lvl="0" indent="-228600" algn="l" rtl="0">
              <a:lnSpc>
                <a:spcPct val="115000"/>
              </a:lnSpc>
              <a:spcBef>
                <a:spcPts val="1200"/>
              </a:spcBef>
              <a:spcAft>
                <a:spcPts val="0"/>
              </a:spcAft>
              <a:buNone/>
            </a:pPr>
            <a:r>
              <a:rPr lang="en" sz="1100" b="1">
                <a:solidFill>
                  <a:srgbClr val="073763"/>
                </a:solidFill>
                <a:latin typeface="Poppins"/>
                <a:ea typeface="Poppins"/>
                <a:cs typeface="Poppins"/>
                <a:sym typeface="Poppins"/>
              </a:rPr>
              <a:t>8.</a:t>
            </a:r>
            <a:r>
              <a:rPr lang="en" sz="700" b="1">
                <a:solidFill>
                  <a:srgbClr val="073763"/>
                </a:solidFill>
                <a:latin typeface="Poppins"/>
                <a:ea typeface="Poppins"/>
                <a:cs typeface="Poppins"/>
                <a:sym typeface="Poppins"/>
              </a:rPr>
              <a:t>    </a:t>
            </a:r>
            <a:r>
              <a:rPr lang="en" sz="1100" b="1">
                <a:solidFill>
                  <a:srgbClr val="073763"/>
                </a:solidFill>
                <a:latin typeface="Poppins"/>
                <a:ea typeface="Poppins"/>
                <a:cs typeface="Poppins"/>
                <a:sym typeface="Poppins"/>
              </a:rPr>
              <a:t>Palmira</a:t>
            </a:r>
            <a:endParaRPr sz="1100" b="1">
              <a:solidFill>
                <a:srgbClr val="073763"/>
              </a:solidFill>
              <a:latin typeface="Poppins"/>
              <a:ea typeface="Poppins"/>
              <a:cs typeface="Poppins"/>
              <a:sym typeface="Poppins"/>
            </a:endParaRPr>
          </a:p>
          <a:p>
            <a:pPr marL="0" lvl="0" indent="0" algn="l" rtl="0">
              <a:spcBef>
                <a:spcPts val="1200"/>
              </a:spcBef>
              <a:spcAft>
                <a:spcPts val="0"/>
              </a:spcAft>
              <a:buNone/>
            </a:pPr>
            <a:endParaRPr>
              <a:latin typeface="Poppins"/>
              <a:ea typeface="Poppins"/>
              <a:cs typeface="Poppins"/>
              <a:sym typeface="Poppins"/>
            </a:endParaRPr>
          </a:p>
        </p:txBody>
      </p:sp>
      <p:sp>
        <p:nvSpPr>
          <p:cNvPr id="630" name="Google Shape;630;p54"/>
          <p:cNvSpPr txBox="1"/>
          <p:nvPr/>
        </p:nvSpPr>
        <p:spPr>
          <a:xfrm>
            <a:off x="731075" y="1090275"/>
            <a:ext cx="17319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990000"/>
                </a:solidFill>
                <a:latin typeface="Poppins"/>
                <a:ea typeface="Poppins"/>
                <a:cs typeface="Poppins"/>
                <a:sym typeface="Poppins"/>
              </a:rPr>
              <a:t>Catastro emitido por el MINTUR 2019</a:t>
            </a:r>
            <a:endParaRPr>
              <a:solidFill>
                <a:srgbClr val="990000"/>
              </a:solidFill>
              <a:latin typeface="Poppins"/>
              <a:ea typeface="Poppins"/>
              <a:cs typeface="Poppins"/>
              <a:sym typeface="Poppins"/>
            </a:endParaRPr>
          </a:p>
        </p:txBody>
      </p:sp>
      <p:sp>
        <p:nvSpPr>
          <p:cNvPr id="631" name="Google Shape;631;p54"/>
          <p:cNvSpPr txBox="1"/>
          <p:nvPr/>
        </p:nvSpPr>
        <p:spPr>
          <a:xfrm>
            <a:off x="4091725" y="2248950"/>
            <a:ext cx="3000000" cy="2292000"/>
          </a:xfrm>
          <a:prstGeom prst="rect">
            <a:avLst/>
          </a:prstGeom>
          <a:noFill/>
          <a:ln>
            <a:noFill/>
          </a:ln>
        </p:spPr>
        <p:txBody>
          <a:bodyPr spcFirstLastPara="1" wrap="square" lIns="91425" tIns="91425" rIns="91425" bIns="91425" anchor="t" anchorCtr="0">
            <a:spAutoFit/>
          </a:bodyPr>
          <a:lstStyle/>
          <a:p>
            <a:pPr marL="685800" marR="0" lvl="0" indent="-228600" algn="l" rtl="0">
              <a:lnSpc>
                <a:spcPct val="115000"/>
              </a:lnSpc>
              <a:spcBef>
                <a:spcPts val="0"/>
              </a:spcBef>
              <a:spcAft>
                <a:spcPts val="0"/>
              </a:spcAft>
              <a:buNone/>
            </a:pPr>
            <a:r>
              <a:rPr lang="en" sz="1100" b="1">
                <a:solidFill>
                  <a:srgbClr val="073763"/>
                </a:solidFill>
                <a:latin typeface="Poppins"/>
                <a:ea typeface="Poppins"/>
                <a:cs typeface="Poppins"/>
                <a:sym typeface="Poppins"/>
              </a:rPr>
              <a:t>1.    Las Fritadas del Juncal</a:t>
            </a:r>
            <a:endParaRPr sz="1100" b="1">
              <a:solidFill>
                <a:srgbClr val="073763"/>
              </a:solidFill>
              <a:latin typeface="Poppins"/>
              <a:ea typeface="Poppins"/>
              <a:cs typeface="Poppins"/>
              <a:sym typeface="Poppins"/>
            </a:endParaRPr>
          </a:p>
          <a:p>
            <a:pPr marL="685800" marR="0" lvl="0" indent="-228600" algn="l" rtl="0">
              <a:lnSpc>
                <a:spcPct val="115000"/>
              </a:lnSpc>
              <a:spcBef>
                <a:spcPts val="1200"/>
              </a:spcBef>
              <a:spcAft>
                <a:spcPts val="0"/>
              </a:spcAft>
              <a:buNone/>
            </a:pPr>
            <a:r>
              <a:rPr lang="en" sz="1100" b="1">
                <a:solidFill>
                  <a:srgbClr val="073763"/>
                </a:solidFill>
                <a:latin typeface="Poppins"/>
                <a:ea typeface="Poppins"/>
                <a:cs typeface="Poppins"/>
                <a:sym typeface="Poppins"/>
              </a:rPr>
              <a:t>2.    El sabor del Juncal</a:t>
            </a:r>
            <a:endParaRPr sz="1100" b="1">
              <a:solidFill>
                <a:srgbClr val="073763"/>
              </a:solidFill>
              <a:latin typeface="Poppins"/>
              <a:ea typeface="Poppins"/>
              <a:cs typeface="Poppins"/>
              <a:sym typeface="Poppins"/>
            </a:endParaRPr>
          </a:p>
          <a:p>
            <a:pPr marL="685800" marR="0" lvl="0" indent="-228600" algn="l" rtl="0">
              <a:lnSpc>
                <a:spcPct val="115000"/>
              </a:lnSpc>
              <a:spcBef>
                <a:spcPts val="1200"/>
              </a:spcBef>
              <a:spcAft>
                <a:spcPts val="0"/>
              </a:spcAft>
              <a:buNone/>
            </a:pPr>
            <a:r>
              <a:rPr lang="en" sz="1100" b="1">
                <a:solidFill>
                  <a:srgbClr val="073763"/>
                </a:solidFill>
                <a:latin typeface="Poppins"/>
                <a:ea typeface="Poppins"/>
                <a:cs typeface="Poppins"/>
                <a:sym typeface="Poppins"/>
              </a:rPr>
              <a:t>3.    Hospedería Doña Evita</a:t>
            </a:r>
            <a:endParaRPr sz="1100" b="1">
              <a:solidFill>
                <a:srgbClr val="073763"/>
              </a:solidFill>
              <a:latin typeface="Poppins"/>
              <a:ea typeface="Poppins"/>
              <a:cs typeface="Poppins"/>
              <a:sym typeface="Poppins"/>
            </a:endParaRPr>
          </a:p>
          <a:p>
            <a:pPr marL="685800" marR="0" lvl="0" indent="-228600" algn="l" rtl="0">
              <a:lnSpc>
                <a:spcPct val="115000"/>
              </a:lnSpc>
              <a:spcBef>
                <a:spcPts val="1200"/>
              </a:spcBef>
              <a:spcAft>
                <a:spcPts val="0"/>
              </a:spcAft>
              <a:buNone/>
            </a:pPr>
            <a:r>
              <a:rPr lang="en" sz="1100" b="1">
                <a:solidFill>
                  <a:srgbClr val="073763"/>
                </a:solidFill>
                <a:latin typeface="Poppins"/>
                <a:ea typeface="Poppins"/>
                <a:cs typeface="Poppins"/>
                <a:sym typeface="Poppins"/>
              </a:rPr>
              <a:t>4.    Hostería El Fogón del Paisa</a:t>
            </a:r>
            <a:endParaRPr sz="1100" b="1">
              <a:solidFill>
                <a:srgbClr val="073763"/>
              </a:solidFill>
              <a:latin typeface="Poppins"/>
              <a:ea typeface="Poppins"/>
              <a:cs typeface="Poppins"/>
              <a:sym typeface="Poppins"/>
            </a:endParaRPr>
          </a:p>
          <a:p>
            <a:pPr marL="685800" marR="0" lvl="0" indent="-228600" algn="l" rtl="0">
              <a:lnSpc>
                <a:spcPct val="115000"/>
              </a:lnSpc>
              <a:spcBef>
                <a:spcPts val="1200"/>
              </a:spcBef>
              <a:spcAft>
                <a:spcPts val="0"/>
              </a:spcAft>
              <a:buNone/>
            </a:pPr>
            <a:r>
              <a:rPr lang="en" sz="1100" b="1">
                <a:solidFill>
                  <a:srgbClr val="073763"/>
                </a:solidFill>
                <a:latin typeface="Poppins"/>
                <a:ea typeface="Poppins"/>
                <a:cs typeface="Poppins"/>
                <a:sym typeface="Poppins"/>
              </a:rPr>
              <a:t>5.    Restaurante Del Valle</a:t>
            </a:r>
            <a:endParaRPr sz="1100" b="1">
              <a:solidFill>
                <a:srgbClr val="073763"/>
              </a:solidFill>
              <a:latin typeface="Poppins"/>
              <a:ea typeface="Poppins"/>
              <a:cs typeface="Poppins"/>
              <a:sym typeface="Poppins"/>
            </a:endParaRPr>
          </a:p>
          <a:p>
            <a:pPr marL="685800" marR="0" lvl="0" indent="-228600" algn="l" rtl="0">
              <a:lnSpc>
                <a:spcPct val="115000"/>
              </a:lnSpc>
              <a:spcBef>
                <a:spcPts val="1200"/>
              </a:spcBef>
              <a:spcAft>
                <a:spcPts val="1200"/>
              </a:spcAft>
              <a:buNone/>
            </a:pPr>
            <a:r>
              <a:rPr lang="en" sz="1100" b="1">
                <a:solidFill>
                  <a:srgbClr val="073763"/>
                </a:solidFill>
                <a:latin typeface="Poppins"/>
                <a:ea typeface="Poppins"/>
                <a:cs typeface="Poppins"/>
                <a:sym typeface="Poppins"/>
              </a:rPr>
              <a:t>6.    Museo Patrimonio Espiritual y Cultural de Carpuela</a:t>
            </a:r>
            <a:endParaRPr sz="1100"/>
          </a:p>
        </p:txBody>
      </p:sp>
      <p:sp>
        <p:nvSpPr>
          <p:cNvPr id="632" name="Google Shape;632;p54"/>
          <p:cNvSpPr txBox="1"/>
          <p:nvPr/>
        </p:nvSpPr>
        <p:spPr>
          <a:xfrm>
            <a:off x="4795625" y="1122975"/>
            <a:ext cx="1731900" cy="1046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990000"/>
                </a:solidFill>
                <a:latin typeface="Poppins"/>
                <a:ea typeface="Poppins"/>
                <a:cs typeface="Poppins"/>
                <a:sym typeface="Poppins"/>
              </a:rPr>
              <a:t>Establecimientos que no se encontraron en el catastro</a:t>
            </a:r>
            <a:endParaRPr>
              <a:solidFill>
                <a:srgbClr val="990000"/>
              </a:solidFill>
              <a:latin typeface="Poppins"/>
              <a:ea typeface="Poppins"/>
              <a:cs typeface="Poppins"/>
              <a:sym typeface="Poppin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636"/>
        <p:cNvGrpSpPr/>
        <p:nvPr/>
      </p:nvGrpSpPr>
      <p:grpSpPr>
        <a:xfrm>
          <a:off x="0" y="0"/>
          <a:ext cx="0" cy="0"/>
          <a:chOff x="0" y="0"/>
          <a:chExt cx="0" cy="0"/>
        </a:xfrm>
      </p:grpSpPr>
      <p:sp>
        <p:nvSpPr>
          <p:cNvPr id="637" name="Google Shape;637;p55"/>
          <p:cNvSpPr txBox="1">
            <a:spLocks noGrp="1"/>
          </p:cNvSpPr>
          <p:nvPr>
            <p:ph type="title"/>
          </p:nvPr>
        </p:nvSpPr>
        <p:spPr>
          <a:xfrm>
            <a:off x="508975" y="0"/>
            <a:ext cx="7042800" cy="828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000"/>
              <a:t>Instrumentos de recolección de datos</a:t>
            </a:r>
            <a:endParaRPr sz="2000"/>
          </a:p>
        </p:txBody>
      </p:sp>
      <p:sp>
        <p:nvSpPr>
          <p:cNvPr id="638" name="Google Shape;638;p55"/>
          <p:cNvSpPr txBox="1"/>
          <p:nvPr/>
        </p:nvSpPr>
        <p:spPr>
          <a:xfrm>
            <a:off x="3273625" y="678850"/>
            <a:ext cx="15135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b="1">
                <a:solidFill>
                  <a:srgbClr val="407BFF"/>
                </a:solidFill>
                <a:latin typeface="Poppins"/>
                <a:ea typeface="Poppins"/>
                <a:cs typeface="Poppins"/>
                <a:sym typeface="Poppins"/>
              </a:rPr>
              <a:t>ENTREVISTA</a:t>
            </a:r>
            <a:endParaRPr sz="1700" b="1">
              <a:solidFill>
                <a:srgbClr val="407BFF"/>
              </a:solidFill>
              <a:latin typeface="Poppins"/>
              <a:ea typeface="Poppins"/>
              <a:cs typeface="Poppins"/>
              <a:sym typeface="Poppins"/>
            </a:endParaRPr>
          </a:p>
        </p:txBody>
      </p:sp>
      <p:sp>
        <p:nvSpPr>
          <p:cNvPr id="639" name="Google Shape;639;p55"/>
          <p:cNvSpPr txBox="1"/>
          <p:nvPr/>
        </p:nvSpPr>
        <p:spPr>
          <a:xfrm>
            <a:off x="2110975" y="1269375"/>
            <a:ext cx="3912000" cy="2881500"/>
          </a:xfrm>
          <a:prstGeom prst="rect">
            <a:avLst/>
          </a:prstGeom>
          <a:noFill/>
          <a:ln>
            <a:noFill/>
          </a:ln>
        </p:spPr>
        <p:txBody>
          <a:bodyPr spcFirstLastPara="1" wrap="square" lIns="91425" tIns="91425" rIns="91425" bIns="91425" anchor="t" anchorCtr="0">
            <a:spAutoFit/>
          </a:bodyPr>
          <a:lstStyle/>
          <a:p>
            <a:pPr marL="685800" marR="0" lvl="0" indent="-228600" algn="l" rtl="0">
              <a:lnSpc>
                <a:spcPct val="115000"/>
              </a:lnSpc>
              <a:spcBef>
                <a:spcPts val="0"/>
              </a:spcBef>
              <a:spcAft>
                <a:spcPts val="0"/>
              </a:spcAft>
              <a:buNone/>
            </a:pPr>
            <a:r>
              <a:rPr lang="en" sz="1100" b="1">
                <a:solidFill>
                  <a:srgbClr val="073763"/>
                </a:solidFill>
                <a:latin typeface="Poppins"/>
                <a:ea typeface="Poppins"/>
                <a:cs typeface="Poppins"/>
                <a:sym typeface="Poppins"/>
              </a:rPr>
              <a:t>1.	Juan García, Presidente del GAD parroquial de Ambuquí</a:t>
            </a:r>
            <a:endParaRPr sz="1100" b="1">
              <a:solidFill>
                <a:srgbClr val="073763"/>
              </a:solidFill>
              <a:latin typeface="Poppins"/>
              <a:ea typeface="Poppins"/>
              <a:cs typeface="Poppins"/>
              <a:sym typeface="Poppins"/>
            </a:endParaRPr>
          </a:p>
          <a:p>
            <a:pPr marL="685800" marR="0" lvl="0" indent="-228600" algn="l" rtl="0">
              <a:lnSpc>
                <a:spcPct val="115000"/>
              </a:lnSpc>
              <a:spcBef>
                <a:spcPts val="1200"/>
              </a:spcBef>
              <a:spcAft>
                <a:spcPts val="0"/>
              </a:spcAft>
              <a:buNone/>
            </a:pPr>
            <a:r>
              <a:rPr lang="en" sz="1100" b="1">
                <a:solidFill>
                  <a:srgbClr val="073763"/>
                </a:solidFill>
                <a:latin typeface="Poppins"/>
                <a:ea typeface="Poppins"/>
                <a:cs typeface="Poppins"/>
                <a:sym typeface="Poppins"/>
              </a:rPr>
              <a:t>2.	Jazmín Chalá, Gestora Cultural</a:t>
            </a:r>
            <a:endParaRPr sz="1100" b="1">
              <a:solidFill>
                <a:srgbClr val="073763"/>
              </a:solidFill>
              <a:latin typeface="Poppins"/>
              <a:ea typeface="Poppins"/>
              <a:cs typeface="Poppins"/>
              <a:sym typeface="Poppins"/>
            </a:endParaRPr>
          </a:p>
          <a:p>
            <a:pPr marL="685800" marR="0" lvl="0" indent="-228600" algn="l" rtl="0">
              <a:lnSpc>
                <a:spcPct val="115000"/>
              </a:lnSpc>
              <a:spcBef>
                <a:spcPts val="1200"/>
              </a:spcBef>
              <a:spcAft>
                <a:spcPts val="0"/>
              </a:spcAft>
              <a:buNone/>
            </a:pPr>
            <a:r>
              <a:rPr lang="en" sz="1100" b="1">
                <a:solidFill>
                  <a:srgbClr val="073763"/>
                </a:solidFill>
                <a:latin typeface="Poppins"/>
                <a:ea typeface="Poppins"/>
                <a:cs typeface="Poppins"/>
                <a:sym typeface="Poppins"/>
              </a:rPr>
              <a:t>3.	Christian Delgado, Representante del Juncal</a:t>
            </a:r>
            <a:endParaRPr sz="1100" b="1">
              <a:solidFill>
                <a:srgbClr val="073763"/>
              </a:solidFill>
              <a:latin typeface="Poppins"/>
              <a:ea typeface="Poppins"/>
              <a:cs typeface="Poppins"/>
              <a:sym typeface="Poppins"/>
            </a:endParaRPr>
          </a:p>
          <a:p>
            <a:pPr marL="685800" marR="0" lvl="0" indent="-228600" algn="l" rtl="0">
              <a:lnSpc>
                <a:spcPct val="115000"/>
              </a:lnSpc>
              <a:spcBef>
                <a:spcPts val="1200"/>
              </a:spcBef>
              <a:spcAft>
                <a:spcPts val="0"/>
              </a:spcAft>
              <a:buNone/>
            </a:pPr>
            <a:r>
              <a:rPr lang="en" sz="1100" b="1">
                <a:solidFill>
                  <a:srgbClr val="073763"/>
                </a:solidFill>
                <a:latin typeface="Poppins"/>
                <a:ea typeface="Poppins"/>
                <a:cs typeface="Poppins"/>
                <a:sym typeface="Poppins"/>
              </a:rPr>
              <a:t>4.	Alamiro Lara, Representante de Carpuela</a:t>
            </a:r>
            <a:endParaRPr sz="1100" b="1">
              <a:solidFill>
                <a:srgbClr val="073763"/>
              </a:solidFill>
              <a:latin typeface="Poppins"/>
              <a:ea typeface="Poppins"/>
              <a:cs typeface="Poppins"/>
              <a:sym typeface="Poppins"/>
            </a:endParaRPr>
          </a:p>
          <a:p>
            <a:pPr marL="685800" marR="0" lvl="0" indent="-228600" algn="l" rtl="0">
              <a:lnSpc>
                <a:spcPct val="115000"/>
              </a:lnSpc>
              <a:spcBef>
                <a:spcPts val="1200"/>
              </a:spcBef>
              <a:spcAft>
                <a:spcPts val="0"/>
              </a:spcAft>
              <a:buNone/>
            </a:pPr>
            <a:r>
              <a:rPr lang="en" sz="1100" b="1">
                <a:solidFill>
                  <a:srgbClr val="073763"/>
                </a:solidFill>
                <a:latin typeface="Poppins"/>
                <a:ea typeface="Poppins"/>
                <a:cs typeface="Poppins"/>
                <a:sym typeface="Poppins"/>
              </a:rPr>
              <a:t>5.	Lenin Calderón, Representante de El Chota </a:t>
            </a:r>
            <a:endParaRPr sz="1100"/>
          </a:p>
          <a:p>
            <a:pPr marL="685800" lvl="0" indent="-228600" algn="l" rtl="0">
              <a:lnSpc>
                <a:spcPct val="115000"/>
              </a:lnSpc>
              <a:spcBef>
                <a:spcPts val="1200"/>
              </a:spcBef>
              <a:spcAft>
                <a:spcPts val="0"/>
              </a:spcAft>
              <a:buNone/>
            </a:pPr>
            <a:endParaRPr sz="1100" b="1">
              <a:solidFill>
                <a:srgbClr val="073763"/>
              </a:solidFill>
              <a:latin typeface="Poppins"/>
              <a:ea typeface="Poppins"/>
              <a:cs typeface="Poppins"/>
              <a:sym typeface="Poppins"/>
            </a:endParaRPr>
          </a:p>
          <a:p>
            <a:pPr marL="0" lvl="0" indent="0" algn="l" rtl="0">
              <a:spcBef>
                <a:spcPts val="1200"/>
              </a:spcBef>
              <a:spcAft>
                <a:spcPts val="0"/>
              </a:spcAft>
              <a:buNone/>
            </a:pPr>
            <a:endParaRPr>
              <a:latin typeface="Poppins"/>
              <a:ea typeface="Poppins"/>
              <a:cs typeface="Poppins"/>
              <a:sym typeface="Poppins"/>
            </a:endParaRPr>
          </a:p>
        </p:txBody>
      </p:sp>
      <p:pic>
        <p:nvPicPr>
          <p:cNvPr id="640" name="Google Shape;640;p55"/>
          <p:cNvPicPr preferRelativeResize="0"/>
          <p:nvPr/>
        </p:nvPicPr>
        <p:blipFill rotWithShape="1">
          <a:blip r:embed="rId3">
            <a:alphaModFix/>
          </a:blip>
          <a:srcRect l="25110" t="22147" r="25303" b="12867"/>
          <a:stretch/>
        </p:blipFill>
        <p:spPr>
          <a:xfrm>
            <a:off x="1231350" y="3560000"/>
            <a:ext cx="2042276" cy="1504850"/>
          </a:xfrm>
          <a:prstGeom prst="rect">
            <a:avLst/>
          </a:prstGeom>
          <a:noFill/>
          <a:ln>
            <a:noFill/>
          </a:ln>
        </p:spPr>
      </p:pic>
      <p:pic>
        <p:nvPicPr>
          <p:cNvPr id="641" name="Google Shape;641;p55"/>
          <p:cNvPicPr preferRelativeResize="0"/>
          <p:nvPr/>
        </p:nvPicPr>
        <p:blipFill rotWithShape="1">
          <a:blip r:embed="rId4">
            <a:alphaModFix/>
          </a:blip>
          <a:srcRect l="26260" t="23465" r="26855" b="13693"/>
          <a:stretch/>
        </p:blipFill>
        <p:spPr>
          <a:xfrm>
            <a:off x="3481426" y="3560000"/>
            <a:ext cx="1996921" cy="1504850"/>
          </a:xfrm>
          <a:prstGeom prst="rect">
            <a:avLst/>
          </a:prstGeom>
          <a:noFill/>
          <a:ln>
            <a:noFill/>
          </a:ln>
        </p:spPr>
      </p:pic>
      <p:pic>
        <p:nvPicPr>
          <p:cNvPr id="642" name="Google Shape;642;p55"/>
          <p:cNvPicPr preferRelativeResize="0"/>
          <p:nvPr/>
        </p:nvPicPr>
        <p:blipFill rotWithShape="1">
          <a:blip r:embed="rId5">
            <a:alphaModFix/>
          </a:blip>
          <a:srcRect l="25414" t="22959" r="25142" b="13861"/>
          <a:stretch/>
        </p:blipFill>
        <p:spPr>
          <a:xfrm>
            <a:off x="5753439" y="3560000"/>
            <a:ext cx="2094737" cy="15048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46"/>
        <p:cNvGrpSpPr/>
        <p:nvPr/>
      </p:nvGrpSpPr>
      <p:grpSpPr>
        <a:xfrm>
          <a:off x="0" y="0"/>
          <a:ext cx="0" cy="0"/>
          <a:chOff x="0" y="0"/>
          <a:chExt cx="0" cy="0"/>
        </a:xfrm>
      </p:grpSpPr>
      <p:sp>
        <p:nvSpPr>
          <p:cNvPr id="647" name="Google Shape;647;p56"/>
          <p:cNvSpPr txBox="1">
            <a:spLocks noGrp="1"/>
          </p:cNvSpPr>
          <p:nvPr>
            <p:ph type="title"/>
          </p:nvPr>
        </p:nvSpPr>
        <p:spPr>
          <a:xfrm flipH="1">
            <a:off x="3478750" y="2533263"/>
            <a:ext cx="4207500" cy="1047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t>CAPÍTULO</a:t>
            </a:r>
            <a:endParaRPr/>
          </a:p>
        </p:txBody>
      </p:sp>
      <p:sp>
        <p:nvSpPr>
          <p:cNvPr id="648" name="Google Shape;648;p56"/>
          <p:cNvSpPr/>
          <p:nvPr/>
        </p:nvSpPr>
        <p:spPr>
          <a:xfrm>
            <a:off x="7776600" y="2543563"/>
            <a:ext cx="1367400" cy="964800"/>
          </a:xfrm>
          <a:prstGeom prst="roundRect">
            <a:avLst>
              <a:gd name="adj" fmla="val 16667"/>
            </a:avLst>
          </a:prstGeom>
          <a:solidFill>
            <a:srgbClr val="F3A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56"/>
          <p:cNvSpPr txBox="1">
            <a:spLocks noGrp="1"/>
          </p:cNvSpPr>
          <p:nvPr>
            <p:ph type="title" idx="2"/>
          </p:nvPr>
        </p:nvSpPr>
        <p:spPr>
          <a:xfrm flipH="1">
            <a:off x="7687600" y="2605063"/>
            <a:ext cx="13674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III</a:t>
            </a:r>
            <a:endParaRPr/>
          </a:p>
        </p:txBody>
      </p:sp>
      <p:grpSp>
        <p:nvGrpSpPr>
          <p:cNvPr id="650" name="Google Shape;650;p56"/>
          <p:cNvGrpSpPr/>
          <p:nvPr/>
        </p:nvGrpSpPr>
        <p:grpSpPr>
          <a:xfrm>
            <a:off x="973888" y="519050"/>
            <a:ext cx="2414519" cy="3476635"/>
            <a:chOff x="3364738" y="1237500"/>
            <a:chExt cx="2414519" cy="3476635"/>
          </a:xfrm>
        </p:grpSpPr>
        <p:grpSp>
          <p:nvGrpSpPr>
            <p:cNvPr id="651" name="Google Shape;651;p56"/>
            <p:cNvGrpSpPr/>
            <p:nvPr/>
          </p:nvGrpSpPr>
          <p:grpSpPr>
            <a:xfrm>
              <a:off x="3364738" y="1237500"/>
              <a:ext cx="2414519" cy="3476635"/>
              <a:chOff x="3364738" y="1237500"/>
              <a:chExt cx="2414519" cy="3476635"/>
            </a:xfrm>
          </p:grpSpPr>
          <p:grpSp>
            <p:nvGrpSpPr>
              <p:cNvPr id="652" name="Google Shape;652;p56"/>
              <p:cNvGrpSpPr/>
              <p:nvPr/>
            </p:nvGrpSpPr>
            <p:grpSpPr>
              <a:xfrm>
                <a:off x="3364738" y="1237500"/>
                <a:ext cx="2414519" cy="3476635"/>
                <a:chOff x="-4047400" y="1257600"/>
                <a:chExt cx="2414519" cy="3476635"/>
              </a:xfrm>
            </p:grpSpPr>
            <p:sp>
              <p:nvSpPr>
                <p:cNvPr id="653" name="Google Shape;653;p56"/>
                <p:cNvSpPr/>
                <p:nvPr/>
              </p:nvSpPr>
              <p:spPr>
                <a:xfrm>
                  <a:off x="-3754634" y="3028962"/>
                  <a:ext cx="1397061" cy="1705273"/>
                </a:xfrm>
                <a:custGeom>
                  <a:avLst/>
                  <a:gdLst/>
                  <a:ahLst/>
                  <a:cxnLst/>
                  <a:rect l="l" t="t" r="r" b="b"/>
                  <a:pathLst>
                    <a:path w="79120" h="96575" extrusionOk="0">
                      <a:moveTo>
                        <a:pt x="50228" y="1"/>
                      </a:moveTo>
                      <a:lnTo>
                        <a:pt x="27296" y="903"/>
                      </a:lnTo>
                      <a:lnTo>
                        <a:pt x="26393" y="1325"/>
                      </a:lnTo>
                      <a:lnTo>
                        <a:pt x="23956" y="2529"/>
                      </a:lnTo>
                      <a:lnTo>
                        <a:pt x="20465" y="4274"/>
                      </a:lnTo>
                      <a:lnTo>
                        <a:pt x="16312" y="6441"/>
                      </a:lnTo>
                      <a:lnTo>
                        <a:pt x="14145" y="7615"/>
                      </a:lnTo>
                      <a:lnTo>
                        <a:pt x="11948" y="8788"/>
                      </a:lnTo>
                      <a:lnTo>
                        <a:pt x="9811" y="9992"/>
                      </a:lnTo>
                      <a:lnTo>
                        <a:pt x="7825" y="11166"/>
                      </a:lnTo>
                      <a:lnTo>
                        <a:pt x="5959" y="12309"/>
                      </a:lnTo>
                      <a:lnTo>
                        <a:pt x="5116" y="12881"/>
                      </a:lnTo>
                      <a:lnTo>
                        <a:pt x="4334" y="13393"/>
                      </a:lnTo>
                      <a:lnTo>
                        <a:pt x="3612" y="13904"/>
                      </a:lnTo>
                      <a:lnTo>
                        <a:pt x="2980" y="14386"/>
                      </a:lnTo>
                      <a:lnTo>
                        <a:pt x="2408" y="14837"/>
                      </a:lnTo>
                      <a:lnTo>
                        <a:pt x="1926" y="15289"/>
                      </a:lnTo>
                      <a:lnTo>
                        <a:pt x="1836" y="15379"/>
                      </a:lnTo>
                      <a:lnTo>
                        <a:pt x="1746" y="15529"/>
                      </a:lnTo>
                      <a:lnTo>
                        <a:pt x="1535" y="15891"/>
                      </a:lnTo>
                      <a:lnTo>
                        <a:pt x="1385" y="16342"/>
                      </a:lnTo>
                      <a:lnTo>
                        <a:pt x="1204" y="16884"/>
                      </a:lnTo>
                      <a:lnTo>
                        <a:pt x="1054" y="17516"/>
                      </a:lnTo>
                      <a:lnTo>
                        <a:pt x="933" y="18238"/>
                      </a:lnTo>
                      <a:lnTo>
                        <a:pt x="813" y="19081"/>
                      </a:lnTo>
                      <a:lnTo>
                        <a:pt x="692" y="19984"/>
                      </a:lnTo>
                      <a:lnTo>
                        <a:pt x="482" y="22000"/>
                      </a:lnTo>
                      <a:lnTo>
                        <a:pt x="331" y="24317"/>
                      </a:lnTo>
                      <a:lnTo>
                        <a:pt x="181" y="26905"/>
                      </a:lnTo>
                      <a:lnTo>
                        <a:pt x="91" y="29734"/>
                      </a:lnTo>
                      <a:lnTo>
                        <a:pt x="30" y="32774"/>
                      </a:lnTo>
                      <a:lnTo>
                        <a:pt x="0" y="35994"/>
                      </a:lnTo>
                      <a:lnTo>
                        <a:pt x="0" y="39334"/>
                      </a:lnTo>
                      <a:lnTo>
                        <a:pt x="30" y="42825"/>
                      </a:lnTo>
                      <a:lnTo>
                        <a:pt x="60" y="46407"/>
                      </a:lnTo>
                      <a:lnTo>
                        <a:pt x="121" y="50078"/>
                      </a:lnTo>
                      <a:lnTo>
                        <a:pt x="301" y="57482"/>
                      </a:lnTo>
                      <a:lnTo>
                        <a:pt x="542" y="64855"/>
                      </a:lnTo>
                      <a:lnTo>
                        <a:pt x="783" y="71957"/>
                      </a:lnTo>
                      <a:lnTo>
                        <a:pt x="1054" y="78548"/>
                      </a:lnTo>
                      <a:lnTo>
                        <a:pt x="1324" y="84446"/>
                      </a:lnTo>
                      <a:lnTo>
                        <a:pt x="1746" y="93234"/>
                      </a:lnTo>
                      <a:lnTo>
                        <a:pt x="1926" y="96575"/>
                      </a:lnTo>
                      <a:lnTo>
                        <a:pt x="79119" y="96575"/>
                      </a:lnTo>
                      <a:lnTo>
                        <a:pt x="79119" y="93475"/>
                      </a:lnTo>
                      <a:lnTo>
                        <a:pt x="79089" y="85259"/>
                      </a:lnTo>
                      <a:lnTo>
                        <a:pt x="78999" y="73552"/>
                      </a:lnTo>
                      <a:lnTo>
                        <a:pt x="78939" y="66901"/>
                      </a:lnTo>
                      <a:lnTo>
                        <a:pt x="78818" y="59979"/>
                      </a:lnTo>
                      <a:lnTo>
                        <a:pt x="78698" y="52997"/>
                      </a:lnTo>
                      <a:lnTo>
                        <a:pt x="78548" y="46196"/>
                      </a:lnTo>
                      <a:lnTo>
                        <a:pt x="78367" y="39696"/>
                      </a:lnTo>
                      <a:lnTo>
                        <a:pt x="78126" y="33767"/>
                      </a:lnTo>
                      <a:lnTo>
                        <a:pt x="78006" y="31058"/>
                      </a:lnTo>
                      <a:lnTo>
                        <a:pt x="77886" y="28591"/>
                      </a:lnTo>
                      <a:lnTo>
                        <a:pt x="77735" y="26333"/>
                      </a:lnTo>
                      <a:lnTo>
                        <a:pt x="77554" y="24377"/>
                      </a:lnTo>
                      <a:lnTo>
                        <a:pt x="77374" y="22692"/>
                      </a:lnTo>
                      <a:lnTo>
                        <a:pt x="77193" y="21308"/>
                      </a:lnTo>
                      <a:lnTo>
                        <a:pt x="77103" y="20736"/>
                      </a:lnTo>
                      <a:lnTo>
                        <a:pt x="77013" y="20284"/>
                      </a:lnTo>
                      <a:lnTo>
                        <a:pt x="76892" y="19893"/>
                      </a:lnTo>
                      <a:lnTo>
                        <a:pt x="76802" y="19622"/>
                      </a:lnTo>
                      <a:lnTo>
                        <a:pt x="76591" y="19231"/>
                      </a:lnTo>
                      <a:lnTo>
                        <a:pt x="76381" y="18840"/>
                      </a:lnTo>
                      <a:lnTo>
                        <a:pt x="76140" y="18479"/>
                      </a:lnTo>
                      <a:lnTo>
                        <a:pt x="75899" y="18088"/>
                      </a:lnTo>
                      <a:lnTo>
                        <a:pt x="75297" y="17275"/>
                      </a:lnTo>
                      <a:lnTo>
                        <a:pt x="74605" y="16462"/>
                      </a:lnTo>
                      <a:lnTo>
                        <a:pt x="73823" y="15650"/>
                      </a:lnTo>
                      <a:lnTo>
                        <a:pt x="72980" y="14837"/>
                      </a:lnTo>
                      <a:lnTo>
                        <a:pt x="72047" y="13995"/>
                      </a:lnTo>
                      <a:lnTo>
                        <a:pt x="71084" y="13182"/>
                      </a:lnTo>
                      <a:lnTo>
                        <a:pt x="70061" y="12339"/>
                      </a:lnTo>
                      <a:lnTo>
                        <a:pt x="69008" y="11527"/>
                      </a:lnTo>
                      <a:lnTo>
                        <a:pt x="67894" y="10714"/>
                      </a:lnTo>
                      <a:lnTo>
                        <a:pt x="66750" y="9902"/>
                      </a:lnTo>
                      <a:lnTo>
                        <a:pt x="65607" y="9089"/>
                      </a:lnTo>
                      <a:lnTo>
                        <a:pt x="64463" y="8307"/>
                      </a:lnTo>
                      <a:lnTo>
                        <a:pt x="62116" y="6802"/>
                      </a:lnTo>
                      <a:lnTo>
                        <a:pt x="59829" y="5388"/>
                      </a:lnTo>
                      <a:lnTo>
                        <a:pt x="57662" y="4093"/>
                      </a:lnTo>
                      <a:lnTo>
                        <a:pt x="55645" y="2950"/>
                      </a:lnTo>
                      <a:lnTo>
                        <a:pt x="53840" y="1927"/>
                      </a:lnTo>
                      <a:lnTo>
                        <a:pt x="51191" y="512"/>
                      </a:lnTo>
                      <a:lnTo>
                        <a:pt x="50228" y="1"/>
                      </a:lnTo>
                      <a:close/>
                    </a:path>
                  </a:pathLst>
                </a:custGeom>
                <a:solidFill>
                  <a:srgbClr val="FFC7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56"/>
                <p:cNvSpPr/>
                <p:nvPr/>
              </p:nvSpPr>
              <p:spPr>
                <a:xfrm>
                  <a:off x="-3367817" y="3088598"/>
                  <a:ext cx="111613" cy="1643631"/>
                </a:xfrm>
                <a:custGeom>
                  <a:avLst/>
                  <a:gdLst/>
                  <a:ahLst/>
                  <a:cxnLst/>
                  <a:rect l="l" t="t" r="r" b="b"/>
                  <a:pathLst>
                    <a:path w="6321" h="93084" extrusionOk="0">
                      <a:moveTo>
                        <a:pt x="211" y="1"/>
                      </a:moveTo>
                      <a:lnTo>
                        <a:pt x="0" y="31"/>
                      </a:lnTo>
                      <a:lnTo>
                        <a:pt x="241" y="1265"/>
                      </a:lnTo>
                      <a:lnTo>
                        <a:pt x="512" y="2799"/>
                      </a:lnTo>
                      <a:lnTo>
                        <a:pt x="843" y="4966"/>
                      </a:lnTo>
                      <a:lnTo>
                        <a:pt x="1264" y="7825"/>
                      </a:lnTo>
                      <a:lnTo>
                        <a:pt x="1716" y="11406"/>
                      </a:lnTo>
                      <a:lnTo>
                        <a:pt x="2227" y="15680"/>
                      </a:lnTo>
                      <a:lnTo>
                        <a:pt x="2739" y="20736"/>
                      </a:lnTo>
                      <a:lnTo>
                        <a:pt x="3160" y="25310"/>
                      </a:lnTo>
                      <a:lnTo>
                        <a:pt x="3551" y="30005"/>
                      </a:lnTo>
                      <a:lnTo>
                        <a:pt x="3913" y="34730"/>
                      </a:lnTo>
                      <a:lnTo>
                        <a:pt x="4244" y="39485"/>
                      </a:lnTo>
                      <a:lnTo>
                        <a:pt x="4514" y="44300"/>
                      </a:lnTo>
                      <a:lnTo>
                        <a:pt x="4785" y="49085"/>
                      </a:lnTo>
                      <a:lnTo>
                        <a:pt x="5026" y="53870"/>
                      </a:lnTo>
                      <a:lnTo>
                        <a:pt x="5207" y="58625"/>
                      </a:lnTo>
                      <a:lnTo>
                        <a:pt x="5417" y="63320"/>
                      </a:lnTo>
                      <a:lnTo>
                        <a:pt x="5568" y="67955"/>
                      </a:lnTo>
                      <a:lnTo>
                        <a:pt x="5809" y="76893"/>
                      </a:lnTo>
                      <a:lnTo>
                        <a:pt x="5989" y="85319"/>
                      </a:lnTo>
                      <a:lnTo>
                        <a:pt x="6109" y="93084"/>
                      </a:lnTo>
                      <a:lnTo>
                        <a:pt x="6320" y="93084"/>
                      </a:lnTo>
                      <a:lnTo>
                        <a:pt x="6200" y="85319"/>
                      </a:lnTo>
                      <a:lnTo>
                        <a:pt x="6019" y="76893"/>
                      </a:lnTo>
                      <a:lnTo>
                        <a:pt x="5748" y="67924"/>
                      </a:lnTo>
                      <a:lnTo>
                        <a:pt x="5598" y="63320"/>
                      </a:lnTo>
                      <a:lnTo>
                        <a:pt x="5417" y="58625"/>
                      </a:lnTo>
                      <a:lnTo>
                        <a:pt x="5207" y="53870"/>
                      </a:lnTo>
                      <a:lnTo>
                        <a:pt x="4996" y="49085"/>
                      </a:lnTo>
                      <a:lnTo>
                        <a:pt x="4725" y="44270"/>
                      </a:lnTo>
                      <a:lnTo>
                        <a:pt x="4424" y="39485"/>
                      </a:lnTo>
                      <a:lnTo>
                        <a:pt x="4123" y="34700"/>
                      </a:lnTo>
                      <a:lnTo>
                        <a:pt x="3762" y="29975"/>
                      </a:lnTo>
                      <a:lnTo>
                        <a:pt x="3371" y="25310"/>
                      </a:lnTo>
                      <a:lnTo>
                        <a:pt x="2950" y="20706"/>
                      </a:lnTo>
                      <a:lnTo>
                        <a:pt x="2438" y="15650"/>
                      </a:lnTo>
                      <a:lnTo>
                        <a:pt x="1926" y="11376"/>
                      </a:lnTo>
                      <a:lnTo>
                        <a:pt x="1475" y="7795"/>
                      </a:lnTo>
                      <a:lnTo>
                        <a:pt x="1054" y="4936"/>
                      </a:lnTo>
                      <a:lnTo>
                        <a:pt x="692" y="2739"/>
                      </a:lnTo>
                      <a:lnTo>
                        <a:pt x="452" y="1204"/>
                      </a:lnTo>
                      <a:lnTo>
                        <a:pt x="211" y="1"/>
                      </a:lnTo>
                      <a:close/>
                    </a:path>
                  </a:pathLst>
                </a:custGeom>
                <a:solidFill>
                  <a:srgbClr val="ED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56"/>
                <p:cNvSpPr/>
                <p:nvPr/>
              </p:nvSpPr>
              <p:spPr>
                <a:xfrm>
                  <a:off x="-2776442" y="3075321"/>
                  <a:ext cx="88235" cy="1656909"/>
                </a:xfrm>
                <a:custGeom>
                  <a:avLst/>
                  <a:gdLst/>
                  <a:ahLst/>
                  <a:cxnLst/>
                  <a:rect l="l" t="t" r="r" b="b"/>
                  <a:pathLst>
                    <a:path w="4997" h="93836" extrusionOk="0">
                      <a:moveTo>
                        <a:pt x="91" y="0"/>
                      </a:moveTo>
                      <a:lnTo>
                        <a:pt x="1" y="181"/>
                      </a:lnTo>
                      <a:lnTo>
                        <a:pt x="91" y="271"/>
                      </a:lnTo>
                      <a:lnTo>
                        <a:pt x="151" y="391"/>
                      </a:lnTo>
                      <a:lnTo>
                        <a:pt x="272" y="572"/>
                      </a:lnTo>
                      <a:lnTo>
                        <a:pt x="392" y="843"/>
                      </a:lnTo>
                      <a:lnTo>
                        <a:pt x="542" y="1204"/>
                      </a:lnTo>
                      <a:lnTo>
                        <a:pt x="723" y="1686"/>
                      </a:lnTo>
                      <a:lnTo>
                        <a:pt x="904" y="2317"/>
                      </a:lnTo>
                      <a:lnTo>
                        <a:pt x="1114" y="3070"/>
                      </a:lnTo>
                      <a:lnTo>
                        <a:pt x="1325" y="3973"/>
                      </a:lnTo>
                      <a:lnTo>
                        <a:pt x="1566" y="5056"/>
                      </a:lnTo>
                      <a:lnTo>
                        <a:pt x="1776" y="6320"/>
                      </a:lnTo>
                      <a:lnTo>
                        <a:pt x="2017" y="7795"/>
                      </a:lnTo>
                      <a:lnTo>
                        <a:pt x="2258" y="9510"/>
                      </a:lnTo>
                      <a:lnTo>
                        <a:pt x="2529" y="11406"/>
                      </a:lnTo>
                      <a:lnTo>
                        <a:pt x="2769" y="13573"/>
                      </a:lnTo>
                      <a:lnTo>
                        <a:pt x="2950" y="15529"/>
                      </a:lnTo>
                      <a:lnTo>
                        <a:pt x="3131" y="17545"/>
                      </a:lnTo>
                      <a:lnTo>
                        <a:pt x="3462" y="21789"/>
                      </a:lnTo>
                      <a:lnTo>
                        <a:pt x="3732" y="26303"/>
                      </a:lnTo>
                      <a:lnTo>
                        <a:pt x="4003" y="31058"/>
                      </a:lnTo>
                      <a:lnTo>
                        <a:pt x="4184" y="35994"/>
                      </a:lnTo>
                      <a:lnTo>
                        <a:pt x="4364" y="41110"/>
                      </a:lnTo>
                      <a:lnTo>
                        <a:pt x="4515" y="46376"/>
                      </a:lnTo>
                      <a:lnTo>
                        <a:pt x="4605" y="51703"/>
                      </a:lnTo>
                      <a:lnTo>
                        <a:pt x="4696" y="57120"/>
                      </a:lnTo>
                      <a:lnTo>
                        <a:pt x="4756" y="62567"/>
                      </a:lnTo>
                      <a:lnTo>
                        <a:pt x="4786" y="67984"/>
                      </a:lnTo>
                      <a:lnTo>
                        <a:pt x="4786" y="73371"/>
                      </a:lnTo>
                      <a:lnTo>
                        <a:pt x="4756" y="83874"/>
                      </a:lnTo>
                      <a:lnTo>
                        <a:pt x="4665" y="93836"/>
                      </a:lnTo>
                      <a:lnTo>
                        <a:pt x="4846" y="93836"/>
                      </a:lnTo>
                      <a:lnTo>
                        <a:pt x="4966" y="83784"/>
                      </a:lnTo>
                      <a:lnTo>
                        <a:pt x="4996" y="73161"/>
                      </a:lnTo>
                      <a:lnTo>
                        <a:pt x="4966" y="67744"/>
                      </a:lnTo>
                      <a:lnTo>
                        <a:pt x="4936" y="62266"/>
                      </a:lnTo>
                      <a:lnTo>
                        <a:pt x="4906" y="56789"/>
                      </a:lnTo>
                      <a:lnTo>
                        <a:pt x="4816" y="51312"/>
                      </a:lnTo>
                      <a:lnTo>
                        <a:pt x="4696" y="45955"/>
                      </a:lnTo>
                      <a:lnTo>
                        <a:pt x="4545" y="40658"/>
                      </a:lnTo>
                      <a:lnTo>
                        <a:pt x="4395" y="35512"/>
                      </a:lnTo>
                      <a:lnTo>
                        <a:pt x="4154" y="30546"/>
                      </a:lnTo>
                      <a:lnTo>
                        <a:pt x="3913" y="25791"/>
                      </a:lnTo>
                      <a:lnTo>
                        <a:pt x="3612" y="21247"/>
                      </a:lnTo>
                      <a:lnTo>
                        <a:pt x="3281" y="17004"/>
                      </a:lnTo>
                      <a:lnTo>
                        <a:pt x="3100" y="15017"/>
                      </a:lnTo>
                      <a:lnTo>
                        <a:pt x="2890" y="13091"/>
                      </a:lnTo>
                      <a:lnTo>
                        <a:pt x="2649" y="10955"/>
                      </a:lnTo>
                      <a:lnTo>
                        <a:pt x="2408" y="9059"/>
                      </a:lnTo>
                      <a:lnTo>
                        <a:pt x="2168" y="7404"/>
                      </a:lnTo>
                      <a:lnTo>
                        <a:pt x="1927" y="5959"/>
                      </a:lnTo>
                      <a:lnTo>
                        <a:pt x="1686" y="4725"/>
                      </a:lnTo>
                      <a:lnTo>
                        <a:pt x="1475" y="3672"/>
                      </a:lnTo>
                      <a:lnTo>
                        <a:pt x="1235" y="2769"/>
                      </a:lnTo>
                      <a:lnTo>
                        <a:pt x="1024" y="2047"/>
                      </a:lnTo>
                      <a:lnTo>
                        <a:pt x="843" y="1445"/>
                      </a:lnTo>
                      <a:lnTo>
                        <a:pt x="663" y="993"/>
                      </a:lnTo>
                      <a:lnTo>
                        <a:pt x="512" y="632"/>
                      </a:lnTo>
                      <a:lnTo>
                        <a:pt x="392" y="361"/>
                      </a:lnTo>
                      <a:lnTo>
                        <a:pt x="272" y="211"/>
                      </a:lnTo>
                      <a:lnTo>
                        <a:pt x="181" y="90"/>
                      </a:lnTo>
                      <a:lnTo>
                        <a:pt x="91" y="0"/>
                      </a:lnTo>
                      <a:close/>
                    </a:path>
                  </a:pathLst>
                </a:custGeom>
                <a:solidFill>
                  <a:srgbClr val="ED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56"/>
                <p:cNvSpPr/>
                <p:nvPr/>
              </p:nvSpPr>
              <p:spPr>
                <a:xfrm>
                  <a:off x="-2541057" y="3296352"/>
                  <a:ext cx="86116" cy="1435855"/>
                </a:xfrm>
                <a:custGeom>
                  <a:avLst/>
                  <a:gdLst/>
                  <a:ahLst/>
                  <a:cxnLst/>
                  <a:rect l="l" t="t" r="r" b="b"/>
                  <a:pathLst>
                    <a:path w="4877" h="81317" extrusionOk="0">
                      <a:moveTo>
                        <a:pt x="211" y="1"/>
                      </a:moveTo>
                      <a:lnTo>
                        <a:pt x="1" y="31"/>
                      </a:lnTo>
                      <a:lnTo>
                        <a:pt x="211" y="2047"/>
                      </a:lnTo>
                      <a:lnTo>
                        <a:pt x="693" y="7434"/>
                      </a:lnTo>
                      <a:lnTo>
                        <a:pt x="1385" y="15680"/>
                      </a:lnTo>
                      <a:lnTo>
                        <a:pt x="1776" y="20706"/>
                      </a:lnTo>
                      <a:lnTo>
                        <a:pt x="2198" y="26243"/>
                      </a:lnTo>
                      <a:lnTo>
                        <a:pt x="2619" y="32232"/>
                      </a:lnTo>
                      <a:lnTo>
                        <a:pt x="3010" y="38612"/>
                      </a:lnTo>
                      <a:lnTo>
                        <a:pt x="3401" y="45293"/>
                      </a:lnTo>
                      <a:lnTo>
                        <a:pt x="3763" y="52245"/>
                      </a:lnTo>
                      <a:lnTo>
                        <a:pt x="4094" y="59408"/>
                      </a:lnTo>
                      <a:lnTo>
                        <a:pt x="4364" y="66661"/>
                      </a:lnTo>
                      <a:lnTo>
                        <a:pt x="4455" y="70332"/>
                      </a:lnTo>
                      <a:lnTo>
                        <a:pt x="4575" y="73974"/>
                      </a:lnTo>
                      <a:lnTo>
                        <a:pt x="4635" y="77645"/>
                      </a:lnTo>
                      <a:lnTo>
                        <a:pt x="4696" y="81317"/>
                      </a:lnTo>
                      <a:lnTo>
                        <a:pt x="4876" y="81317"/>
                      </a:lnTo>
                      <a:lnTo>
                        <a:pt x="4846" y="77645"/>
                      </a:lnTo>
                      <a:lnTo>
                        <a:pt x="4756" y="73974"/>
                      </a:lnTo>
                      <a:lnTo>
                        <a:pt x="4665" y="70302"/>
                      </a:lnTo>
                      <a:lnTo>
                        <a:pt x="4545" y="66661"/>
                      </a:lnTo>
                      <a:lnTo>
                        <a:pt x="4304" y="59378"/>
                      </a:lnTo>
                      <a:lnTo>
                        <a:pt x="3973" y="52245"/>
                      </a:lnTo>
                      <a:lnTo>
                        <a:pt x="3612" y="45293"/>
                      </a:lnTo>
                      <a:lnTo>
                        <a:pt x="3221" y="38582"/>
                      </a:lnTo>
                      <a:lnTo>
                        <a:pt x="2800" y="32202"/>
                      </a:lnTo>
                      <a:lnTo>
                        <a:pt x="2408" y="26213"/>
                      </a:lnTo>
                      <a:lnTo>
                        <a:pt x="1987" y="20676"/>
                      </a:lnTo>
                      <a:lnTo>
                        <a:pt x="1596" y="15650"/>
                      </a:lnTo>
                      <a:lnTo>
                        <a:pt x="904" y="7404"/>
                      </a:lnTo>
                      <a:lnTo>
                        <a:pt x="392" y="2017"/>
                      </a:lnTo>
                      <a:lnTo>
                        <a:pt x="211" y="1"/>
                      </a:lnTo>
                      <a:close/>
                    </a:path>
                  </a:pathLst>
                </a:custGeom>
                <a:solidFill>
                  <a:srgbClr val="ED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56"/>
                <p:cNvSpPr/>
                <p:nvPr/>
              </p:nvSpPr>
              <p:spPr>
                <a:xfrm>
                  <a:off x="-3272706" y="3026962"/>
                  <a:ext cx="505905" cy="1705273"/>
                </a:xfrm>
                <a:custGeom>
                  <a:avLst/>
                  <a:gdLst/>
                  <a:ahLst/>
                  <a:cxnLst/>
                  <a:rect l="l" t="t" r="r" b="b"/>
                  <a:pathLst>
                    <a:path w="28651" h="96575" extrusionOk="0">
                      <a:moveTo>
                        <a:pt x="22932" y="1"/>
                      </a:moveTo>
                      <a:lnTo>
                        <a:pt x="0" y="903"/>
                      </a:lnTo>
                      <a:lnTo>
                        <a:pt x="271" y="2589"/>
                      </a:lnTo>
                      <a:lnTo>
                        <a:pt x="542" y="4665"/>
                      </a:lnTo>
                      <a:lnTo>
                        <a:pt x="933" y="7524"/>
                      </a:lnTo>
                      <a:lnTo>
                        <a:pt x="1385" y="11166"/>
                      </a:lnTo>
                      <a:lnTo>
                        <a:pt x="1896" y="15560"/>
                      </a:lnTo>
                      <a:lnTo>
                        <a:pt x="2438" y="20676"/>
                      </a:lnTo>
                      <a:lnTo>
                        <a:pt x="2980" y="26544"/>
                      </a:lnTo>
                      <a:lnTo>
                        <a:pt x="3250" y="29704"/>
                      </a:lnTo>
                      <a:lnTo>
                        <a:pt x="3521" y="33075"/>
                      </a:lnTo>
                      <a:lnTo>
                        <a:pt x="3792" y="36596"/>
                      </a:lnTo>
                      <a:lnTo>
                        <a:pt x="4033" y="40297"/>
                      </a:lnTo>
                      <a:lnTo>
                        <a:pt x="4304" y="44150"/>
                      </a:lnTo>
                      <a:lnTo>
                        <a:pt x="4514" y="48152"/>
                      </a:lnTo>
                      <a:lnTo>
                        <a:pt x="4725" y="52335"/>
                      </a:lnTo>
                      <a:lnTo>
                        <a:pt x="4936" y="56639"/>
                      </a:lnTo>
                      <a:lnTo>
                        <a:pt x="5116" y="61123"/>
                      </a:lnTo>
                      <a:lnTo>
                        <a:pt x="5267" y="65758"/>
                      </a:lnTo>
                      <a:lnTo>
                        <a:pt x="5417" y="70543"/>
                      </a:lnTo>
                      <a:lnTo>
                        <a:pt x="5508" y="75448"/>
                      </a:lnTo>
                      <a:lnTo>
                        <a:pt x="5598" y="80534"/>
                      </a:lnTo>
                      <a:lnTo>
                        <a:pt x="5628" y="85741"/>
                      </a:lnTo>
                      <a:lnTo>
                        <a:pt x="5658" y="91067"/>
                      </a:lnTo>
                      <a:lnTo>
                        <a:pt x="5628" y="96575"/>
                      </a:lnTo>
                      <a:lnTo>
                        <a:pt x="28229" y="96575"/>
                      </a:lnTo>
                      <a:lnTo>
                        <a:pt x="28319" y="93806"/>
                      </a:lnTo>
                      <a:lnTo>
                        <a:pt x="28410" y="90586"/>
                      </a:lnTo>
                      <a:lnTo>
                        <a:pt x="28500" y="86282"/>
                      </a:lnTo>
                      <a:lnTo>
                        <a:pt x="28590" y="81046"/>
                      </a:lnTo>
                      <a:lnTo>
                        <a:pt x="28650" y="74997"/>
                      </a:lnTo>
                      <a:lnTo>
                        <a:pt x="28650" y="68286"/>
                      </a:lnTo>
                      <a:lnTo>
                        <a:pt x="28620" y="64734"/>
                      </a:lnTo>
                      <a:lnTo>
                        <a:pt x="28560" y="61063"/>
                      </a:lnTo>
                      <a:lnTo>
                        <a:pt x="28470" y="57301"/>
                      </a:lnTo>
                      <a:lnTo>
                        <a:pt x="28380" y="53419"/>
                      </a:lnTo>
                      <a:lnTo>
                        <a:pt x="28259" y="49506"/>
                      </a:lnTo>
                      <a:lnTo>
                        <a:pt x="28109" y="45534"/>
                      </a:lnTo>
                      <a:lnTo>
                        <a:pt x="27898" y="41531"/>
                      </a:lnTo>
                      <a:lnTo>
                        <a:pt x="27687" y="37499"/>
                      </a:lnTo>
                      <a:lnTo>
                        <a:pt x="27417" y="33466"/>
                      </a:lnTo>
                      <a:lnTo>
                        <a:pt x="27116" y="29463"/>
                      </a:lnTo>
                      <a:lnTo>
                        <a:pt x="26754" y="25491"/>
                      </a:lnTo>
                      <a:lnTo>
                        <a:pt x="26363" y="21579"/>
                      </a:lnTo>
                      <a:lnTo>
                        <a:pt x="25912" y="17696"/>
                      </a:lnTo>
                      <a:lnTo>
                        <a:pt x="25430" y="13934"/>
                      </a:lnTo>
                      <a:lnTo>
                        <a:pt x="24889" y="10263"/>
                      </a:lnTo>
                      <a:lnTo>
                        <a:pt x="24588" y="8457"/>
                      </a:lnTo>
                      <a:lnTo>
                        <a:pt x="24287" y="6712"/>
                      </a:lnTo>
                      <a:lnTo>
                        <a:pt x="23956" y="4966"/>
                      </a:lnTo>
                      <a:lnTo>
                        <a:pt x="23625" y="3281"/>
                      </a:lnTo>
                      <a:lnTo>
                        <a:pt x="23294" y="1626"/>
                      </a:lnTo>
                      <a:lnTo>
                        <a:pt x="22932" y="1"/>
                      </a:lnTo>
                      <a:close/>
                    </a:path>
                  </a:pathLst>
                </a:custGeom>
                <a:solidFill>
                  <a:srgbClr val="FF4A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56"/>
                <p:cNvSpPr/>
                <p:nvPr/>
              </p:nvSpPr>
              <p:spPr>
                <a:xfrm>
                  <a:off x="-3736043" y="1330376"/>
                  <a:ext cx="692969" cy="653645"/>
                </a:xfrm>
                <a:custGeom>
                  <a:avLst/>
                  <a:gdLst/>
                  <a:ahLst/>
                  <a:cxnLst/>
                  <a:rect l="l" t="t" r="r" b="b"/>
                  <a:pathLst>
                    <a:path w="39245" h="37018" extrusionOk="0">
                      <a:moveTo>
                        <a:pt x="21007" y="1"/>
                      </a:moveTo>
                      <a:lnTo>
                        <a:pt x="20074" y="61"/>
                      </a:lnTo>
                      <a:lnTo>
                        <a:pt x="19111" y="151"/>
                      </a:lnTo>
                      <a:lnTo>
                        <a:pt x="18178" y="272"/>
                      </a:lnTo>
                      <a:lnTo>
                        <a:pt x="17215" y="452"/>
                      </a:lnTo>
                      <a:lnTo>
                        <a:pt x="16252" y="693"/>
                      </a:lnTo>
                      <a:lnTo>
                        <a:pt x="15319" y="964"/>
                      </a:lnTo>
                      <a:lnTo>
                        <a:pt x="14356" y="1265"/>
                      </a:lnTo>
                      <a:lnTo>
                        <a:pt x="13423" y="1626"/>
                      </a:lnTo>
                      <a:lnTo>
                        <a:pt x="12490" y="2047"/>
                      </a:lnTo>
                      <a:lnTo>
                        <a:pt x="11587" y="2499"/>
                      </a:lnTo>
                      <a:lnTo>
                        <a:pt x="10654" y="2980"/>
                      </a:lnTo>
                      <a:lnTo>
                        <a:pt x="9781" y="3522"/>
                      </a:lnTo>
                      <a:lnTo>
                        <a:pt x="8939" y="4094"/>
                      </a:lnTo>
                      <a:lnTo>
                        <a:pt x="8126" y="4696"/>
                      </a:lnTo>
                      <a:lnTo>
                        <a:pt x="7344" y="5328"/>
                      </a:lnTo>
                      <a:lnTo>
                        <a:pt x="6591" y="5990"/>
                      </a:lnTo>
                      <a:lnTo>
                        <a:pt x="5869" y="6682"/>
                      </a:lnTo>
                      <a:lnTo>
                        <a:pt x="5207" y="7404"/>
                      </a:lnTo>
                      <a:lnTo>
                        <a:pt x="4575" y="8127"/>
                      </a:lnTo>
                      <a:lnTo>
                        <a:pt x="3973" y="8879"/>
                      </a:lnTo>
                      <a:lnTo>
                        <a:pt x="3431" y="9661"/>
                      </a:lnTo>
                      <a:lnTo>
                        <a:pt x="2920" y="10474"/>
                      </a:lnTo>
                      <a:lnTo>
                        <a:pt x="2438" y="11287"/>
                      </a:lnTo>
                      <a:lnTo>
                        <a:pt x="2017" y="12099"/>
                      </a:lnTo>
                      <a:lnTo>
                        <a:pt x="1626" y="12942"/>
                      </a:lnTo>
                      <a:lnTo>
                        <a:pt x="1265" y="13784"/>
                      </a:lnTo>
                      <a:lnTo>
                        <a:pt x="964" y="14657"/>
                      </a:lnTo>
                      <a:lnTo>
                        <a:pt x="693" y="15530"/>
                      </a:lnTo>
                      <a:lnTo>
                        <a:pt x="452" y="16403"/>
                      </a:lnTo>
                      <a:lnTo>
                        <a:pt x="271" y="17305"/>
                      </a:lnTo>
                      <a:lnTo>
                        <a:pt x="151" y="18178"/>
                      </a:lnTo>
                      <a:lnTo>
                        <a:pt x="61" y="19081"/>
                      </a:lnTo>
                      <a:lnTo>
                        <a:pt x="1" y="19984"/>
                      </a:lnTo>
                      <a:lnTo>
                        <a:pt x="1" y="20857"/>
                      </a:lnTo>
                      <a:lnTo>
                        <a:pt x="61" y="21760"/>
                      </a:lnTo>
                      <a:lnTo>
                        <a:pt x="151" y="22632"/>
                      </a:lnTo>
                      <a:lnTo>
                        <a:pt x="301" y="23505"/>
                      </a:lnTo>
                      <a:lnTo>
                        <a:pt x="482" y="24378"/>
                      </a:lnTo>
                      <a:lnTo>
                        <a:pt x="723" y="25250"/>
                      </a:lnTo>
                      <a:lnTo>
                        <a:pt x="1024" y="26123"/>
                      </a:lnTo>
                      <a:lnTo>
                        <a:pt x="1355" y="26936"/>
                      </a:lnTo>
                      <a:lnTo>
                        <a:pt x="1746" y="27778"/>
                      </a:lnTo>
                      <a:lnTo>
                        <a:pt x="2167" y="28591"/>
                      </a:lnTo>
                      <a:lnTo>
                        <a:pt x="2649" y="29373"/>
                      </a:lnTo>
                      <a:lnTo>
                        <a:pt x="3191" y="30126"/>
                      </a:lnTo>
                      <a:lnTo>
                        <a:pt x="3732" y="30848"/>
                      </a:lnTo>
                      <a:lnTo>
                        <a:pt x="4334" y="31510"/>
                      </a:lnTo>
                      <a:lnTo>
                        <a:pt x="4966" y="32142"/>
                      </a:lnTo>
                      <a:lnTo>
                        <a:pt x="5628" y="32744"/>
                      </a:lnTo>
                      <a:lnTo>
                        <a:pt x="6320" y="33316"/>
                      </a:lnTo>
                      <a:lnTo>
                        <a:pt x="7043" y="33828"/>
                      </a:lnTo>
                      <a:lnTo>
                        <a:pt x="7795" y="34339"/>
                      </a:lnTo>
                      <a:lnTo>
                        <a:pt x="8547" y="34760"/>
                      </a:lnTo>
                      <a:lnTo>
                        <a:pt x="9360" y="35182"/>
                      </a:lnTo>
                      <a:lnTo>
                        <a:pt x="10173" y="35543"/>
                      </a:lnTo>
                      <a:lnTo>
                        <a:pt x="11015" y="35874"/>
                      </a:lnTo>
                      <a:lnTo>
                        <a:pt x="11858" y="36175"/>
                      </a:lnTo>
                      <a:lnTo>
                        <a:pt x="12731" y="36416"/>
                      </a:lnTo>
                      <a:lnTo>
                        <a:pt x="13633" y="36626"/>
                      </a:lnTo>
                      <a:lnTo>
                        <a:pt x="14536" y="36777"/>
                      </a:lnTo>
                      <a:lnTo>
                        <a:pt x="15439" y="36897"/>
                      </a:lnTo>
                      <a:lnTo>
                        <a:pt x="16372" y="36987"/>
                      </a:lnTo>
                      <a:lnTo>
                        <a:pt x="17305" y="37018"/>
                      </a:lnTo>
                      <a:lnTo>
                        <a:pt x="18238" y="37018"/>
                      </a:lnTo>
                      <a:lnTo>
                        <a:pt x="19201" y="36957"/>
                      </a:lnTo>
                      <a:lnTo>
                        <a:pt x="20134" y="36867"/>
                      </a:lnTo>
                      <a:lnTo>
                        <a:pt x="21097" y="36747"/>
                      </a:lnTo>
                      <a:lnTo>
                        <a:pt x="22060" y="36566"/>
                      </a:lnTo>
                      <a:lnTo>
                        <a:pt x="22993" y="36325"/>
                      </a:lnTo>
                      <a:lnTo>
                        <a:pt x="23956" y="36055"/>
                      </a:lnTo>
                      <a:lnTo>
                        <a:pt x="24889" y="35754"/>
                      </a:lnTo>
                      <a:lnTo>
                        <a:pt x="25822" y="35392"/>
                      </a:lnTo>
                      <a:lnTo>
                        <a:pt x="26755" y="35001"/>
                      </a:lnTo>
                      <a:lnTo>
                        <a:pt x="27688" y="34550"/>
                      </a:lnTo>
                      <a:lnTo>
                        <a:pt x="28591" y="34038"/>
                      </a:lnTo>
                      <a:lnTo>
                        <a:pt x="29493" y="33496"/>
                      </a:lnTo>
                      <a:lnTo>
                        <a:pt x="30336" y="32925"/>
                      </a:lnTo>
                      <a:lnTo>
                        <a:pt x="31149" y="32323"/>
                      </a:lnTo>
                      <a:lnTo>
                        <a:pt x="31931" y="31691"/>
                      </a:lnTo>
                      <a:lnTo>
                        <a:pt x="32683" y="31029"/>
                      </a:lnTo>
                      <a:lnTo>
                        <a:pt x="33376" y="30337"/>
                      </a:lnTo>
                      <a:lnTo>
                        <a:pt x="34038" y="29644"/>
                      </a:lnTo>
                      <a:lnTo>
                        <a:pt x="34670" y="28892"/>
                      </a:lnTo>
                      <a:lnTo>
                        <a:pt x="35272" y="28140"/>
                      </a:lnTo>
                      <a:lnTo>
                        <a:pt x="35843" y="27357"/>
                      </a:lnTo>
                      <a:lnTo>
                        <a:pt x="36355" y="26575"/>
                      </a:lnTo>
                      <a:lnTo>
                        <a:pt x="36837" y="25762"/>
                      </a:lnTo>
                      <a:lnTo>
                        <a:pt x="37258" y="24919"/>
                      </a:lnTo>
                      <a:lnTo>
                        <a:pt x="37649" y="24077"/>
                      </a:lnTo>
                      <a:lnTo>
                        <a:pt x="38010" y="23234"/>
                      </a:lnTo>
                      <a:lnTo>
                        <a:pt x="38311" y="22361"/>
                      </a:lnTo>
                      <a:lnTo>
                        <a:pt x="38582" y="21489"/>
                      </a:lnTo>
                      <a:lnTo>
                        <a:pt x="38793" y="20616"/>
                      </a:lnTo>
                      <a:lnTo>
                        <a:pt x="38973" y="19713"/>
                      </a:lnTo>
                      <a:lnTo>
                        <a:pt x="39124" y="18840"/>
                      </a:lnTo>
                      <a:lnTo>
                        <a:pt x="39214" y="17937"/>
                      </a:lnTo>
                      <a:lnTo>
                        <a:pt x="39244" y="17065"/>
                      </a:lnTo>
                      <a:lnTo>
                        <a:pt x="39244" y="16162"/>
                      </a:lnTo>
                      <a:lnTo>
                        <a:pt x="39214" y="15259"/>
                      </a:lnTo>
                      <a:lnTo>
                        <a:pt x="39094" y="14386"/>
                      </a:lnTo>
                      <a:lnTo>
                        <a:pt x="38973" y="13514"/>
                      </a:lnTo>
                      <a:lnTo>
                        <a:pt x="38763" y="12641"/>
                      </a:lnTo>
                      <a:lnTo>
                        <a:pt x="38522" y="11768"/>
                      </a:lnTo>
                      <a:lnTo>
                        <a:pt x="38251" y="10925"/>
                      </a:lnTo>
                      <a:lnTo>
                        <a:pt x="37920" y="10083"/>
                      </a:lnTo>
                      <a:lnTo>
                        <a:pt x="37529" y="9240"/>
                      </a:lnTo>
                      <a:lnTo>
                        <a:pt x="37077" y="8428"/>
                      </a:lnTo>
                      <a:lnTo>
                        <a:pt x="36596" y="7645"/>
                      </a:lnTo>
                      <a:lnTo>
                        <a:pt x="36084" y="6893"/>
                      </a:lnTo>
                      <a:lnTo>
                        <a:pt x="35512" y="6201"/>
                      </a:lnTo>
                      <a:lnTo>
                        <a:pt x="34910" y="5508"/>
                      </a:lnTo>
                      <a:lnTo>
                        <a:pt x="34309" y="4876"/>
                      </a:lnTo>
                      <a:lnTo>
                        <a:pt x="33647" y="4274"/>
                      </a:lnTo>
                      <a:lnTo>
                        <a:pt x="32954" y="3703"/>
                      </a:lnTo>
                      <a:lnTo>
                        <a:pt x="32232" y="3191"/>
                      </a:lnTo>
                      <a:lnTo>
                        <a:pt x="31480" y="2710"/>
                      </a:lnTo>
                      <a:lnTo>
                        <a:pt x="30697" y="2258"/>
                      </a:lnTo>
                      <a:lnTo>
                        <a:pt x="29915" y="1837"/>
                      </a:lnTo>
                      <a:lnTo>
                        <a:pt x="29102" y="1476"/>
                      </a:lnTo>
                      <a:lnTo>
                        <a:pt x="28260" y="1145"/>
                      </a:lnTo>
                      <a:lnTo>
                        <a:pt x="27387" y="874"/>
                      </a:lnTo>
                      <a:lnTo>
                        <a:pt x="26514" y="603"/>
                      </a:lnTo>
                      <a:lnTo>
                        <a:pt x="25641" y="422"/>
                      </a:lnTo>
                      <a:lnTo>
                        <a:pt x="24738" y="242"/>
                      </a:lnTo>
                      <a:lnTo>
                        <a:pt x="23806" y="121"/>
                      </a:lnTo>
                      <a:lnTo>
                        <a:pt x="22903" y="31"/>
                      </a:lnTo>
                      <a:lnTo>
                        <a:pt x="2197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56"/>
                <p:cNvSpPr/>
                <p:nvPr/>
              </p:nvSpPr>
              <p:spPr>
                <a:xfrm>
                  <a:off x="-3505972" y="1663539"/>
                  <a:ext cx="565958" cy="504846"/>
                </a:xfrm>
                <a:custGeom>
                  <a:avLst/>
                  <a:gdLst/>
                  <a:ahLst/>
                  <a:cxnLst/>
                  <a:rect l="l" t="t" r="r" b="b"/>
                  <a:pathLst>
                    <a:path w="32052" h="28591" extrusionOk="0">
                      <a:moveTo>
                        <a:pt x="18629" y="0"/>
                      </a:moveTo>
                      <a:lnTo>
                        <a:pt x="17877" y="30"/>
                      </a:lnTo>
                      <a:lnTo>
                        <a:pt x="17094" y="121"/>
                      </a:lnTo>
                      <a:lnTo>
                        <a:pt x="16312" y="211"/>
                      </a:lnTo>
                      <a:lnTo>
                        <a:pt x="15529" y="362"/>
                      </a:lnTo>
                      <a:lnTo>
                        <a:pt x="14777" y="542"/>
                      </a:lnTo>
                      <a:lnTo>
                        <a:pt x="13995" y="753"/>
                      </a:lnTo>
                      <a:lnTo>
                        <a:pt x="13212" y="994"/>
                      </a:lnTo>
                      <a:lnTo>
                        <a:pt x="12430" y="1264"/>
                      </a:lnTo>
                      <a:lnTo>
                        <a:pt x="11647" y="1565"/>
                      </a:lnTo>
                      <a:lnTo>
                        <a:pt x="10865" y="1926"/>
                      </a:lnTo>
                      <a:lnTo>
                        <a:pt x="10112" y="2318"/>
                      </a:lnTo>
                      <a:lnTo>
                        <a:pt x="9360" y="2709"/>
                      </a:lnTo>
                      <a:lnTo>
                        <a:pt x="8608" y="3160"/>
                      </a:lnTo>
                      <a:lnTo>
                        <a:pt x="7885" y="3642"/>
                      </a:lnTo>
                      <a:lnTo>
                        <a:pt x="7223" y="4123"/>
                      </a:lnTo>
                      <a:lnTo>
                        <a:pt x="6561" y="4665"/>
                      </a:lnTo>
                      <a:lnTo>
                        <a:pt x="5929" y="5177"/>
                      </a:lnTo>
                      <a:lnTo>
                        <a:pt x="5327" y="5749"/>
                      </a:lnTo>
                      <a:lnTo>
                        <a:pt x="4756" y="6320"/>
                      </a:lnTo>
                      <a:lnTo>
                        <a:pt x="4214" y="6892"/>
                      </a:lnTo>
                      <a:lnTo>
                        <a:pt x="3702" y="7494"/>
                      </a:lnTo>
                      <a:lnTo>
                        <a:pt x="3221" y="8126"/>
                      </a:lnTo>
                      <a:lnTo>
                        <a:pt x="2769" y="8758"/>
                      </a:lnTo>
                      <a:lnTo>
                        <a:pt x="2348" y="9390"/>
                      </a:lnTo>
                      <a:lnTo>
                        <a:pt x="1957" y="10052"/>
                      </a:lnTo>
                      <a:lnTo>
                        <a:pt x="1626" y="10714"/>
                      </a:lnTo>
                      <a:lnTo>
                        <a:pt x="1295" y="11376"/>
                      </a:lnTo>
                      <a:lnTo>
                        <a:pt x="1024" y="12068"/>
                      </a:lnTo>
                      <a:lnTo>
                        <a:pt x="753" y="12730"/>
                      </a:lnTo>
                      <a:lnTo>
                        <a:pt x="542" y="13423"/>
                      </a:lnTo>
                      <a:lnTo>
                        <a:pt x="362" y="14115"/>
                      </a:lnTo>
                      <a:lnTo>
                        <a:pt x="241" y="14807"/>
                      </a:lnTo>
                      <a:lnTo>
                        <a:pt x="121" y="15469"/>
                      </a:lnTo>
                      <a:lnTo>
                        <a:pt x="61" y="16161"/>
                      </a:lnTo>
                      <a:lnTo>
                        <a:pt x="1" y="16853"/>
                      </a:lnTo>
                      <a:lnTo>
                        <a:pt x="31" y="17546"/>
                      </a:lnTo>
                      <a:lnTo>
                        <a:pt x="61" y="18208"/>
                      </a:lnTo>
                      <a:lnTo>
                        <a:pt x="151" y="18870"/>
                      </a:lnTo>
                      <a:lnTo>
                        <a:pt x="271" y="19532"/>
                      </a:lnTo>
                      <a:lnTo>
                        <a:pt x="422" y="20194"/>
                      </a:lnTo>
                      <a:lnTo>
                        <a:pt x="633" y="20826"/>
                      </a:lnTo>
                      <a:lnTo>
                        <a:pt x="873" y="21458"/>
                      </a:lnTo>
                      <a:lnTo>
                        <a:pt x="1144" y="22090"/>
                      </a:lnTo>
                      <a:lnTo>
                        <a:pt x="1475" y="22692"/>
                      </a:lnTo>
                      <a:lnTo>
                        <a:pt x="1836" y="23294"/>
                      </a:lnTo>
                      <a:lnTo>
                        <a:pt x="2228" y="23835"/>
                      </a:lnTo>
                      <a:lnTo>
                        <a:pt x="2649" y="24377"/>
                      </a:lnTo>
                      <a:lnTo>
                        <a:pt x="3130" y="24859"/>
                      </a:lnTo>
                      <a:lnTo>
                        <a:pt x="3612" y="25310"/>
                      </a:lnTo>
                      <a:lnTo>
                        <a:pt x="4124" y="25762"/>
                      </a:lnTo>
                      <a:lnTo>
                        <a:pt x="4665" y="26153"/>
                      </a:lnTo>
                      <a:lnTo>
                        <a:pt x="5207" y="26544"/>
                      </a:lnTo>
                      <a:lnTo>
                        <a:pt x="5809" y="26875"/>
                      </a:lnTo>
                      <a:lnTo>
                        <a:pt x="6411" y="27206"/>
                      </a:lnTo>
                      <a:lnTo>
                        <a:pt x="7043" y="27477"/>
                      </a:lnTo>
                      <a:lnTo>
                        <a:pt x="7705" y="27718"/>
                      </a:lnTo>
                      <a:lnTo>
                        <a:pt x="8367" y="27958"/>
                      </a:lnTo>
                      <a:lnTo>
                        <a:pt x="9059" y="28139"/>
                      </a:lnTo>
                      <a:lnTo>
                        <a:pt x="9751" y="28289"/>
                      </a:lnTo>
                      <a:lnTo>
                        <a:pt x="10474" y="28410"/>
                      </a:lnTo>
                      <a:lnTo>
                        <a:pt x="11196" y="28500"/>
                      </a:lnTo>
                      <a:lnTo>
                        <a:pt x="11918" y="28560"/>
                      </a:lnTo>
                      <a:lnTo>
                        <a:pt x="12670" y="28590"/>
                      </a:lnTo>
                      <a:lnTo>
                        <a:pt x="13423" y="28590"/>
                      </a:lnTo>
                      <a:lnTo>
                        <a:pt x="14205" y="28560"/>
                      </a:lnTo>
                      <a:lnTo>
                        <a:pt x="14958" y="28470"/>
                      </a:lnTo>
                      <a:lnTo>
                        <a:pt x="15740" y="28380"/>
                      </a:lnTo>
                      <a:lnTo>
                        <a:pt x="16523" y="28229"/>
                      </a:lnTo>
                      <a:lnTo>
                        <a:pt x="17305" y="28049"/>
                      </a:lnTo>
                      <a:lnTo>
                        <a:pt x="18088" y="27838"/>
                      </a:lnTo>
                      <a:lnTo>
                        <a:pt x="18870" y="27597"/>
                      </a:lnTo>
                      <a:lnTo>
                        <a:pt x="19652" y="27326"/>
                      </a:lnTo>
                      <a:lnTo>
                        <a:pt x="20405" y="26995"/>
                      </a:lnTo>
                      <a:lnTo>
                        <a:pt x="21187" y="26664"/>
                      </a:lnTo>
                      <a:lnTo>
                        <a:pt x="21940" y="26273"/>
                      </a:lnTo>
                      <a:lnTo>
                        <a:pt x="22722" y="25852"/>
                      </a:lnTo>
                      <a:lnTo>
                        <a:pt x="23444" y="25430"/>
                      </a:lnTo>
                      <a:lnTo>
                        <a:pt x="24167" y="24949"/>
                      </a:lnTo>
                      <a:lnTo>
                        <a:pt x="24859" y="24437"/>
                      </a:lnTo>
                      <a:lnTo>
                        <a:pt x="25521" y="23926"/>
                      </a:lnTo>
                      <a:lnTo>
                        <a:pt x="26153" y="23384"/>
                      </a:lnTo>
                      <a:lnTo>
                        <a:pt x="26755" y="22842"/>
                      </a:lnTo>
                      <a:lnTo>
                        <a:pt x="27327" y="22271"/>
                      </a:lnTo>
                      <a:lnTo>
                        <a:pt x="27838" y="21669"/>
                      </a:lnTo>
                      <a:lnTo>
                        <a:pt x="28350" y="21067"/>
                      </a:lnTo>
                      <a:lnTo>
                        <a:pt x="28831" y="20465"/>
                      </a:lnTo>
                      <a:lnTo>
                        <a:pt x="29283" y="19833"/>
                      </a:lnTo>
                      <a:lnTo>
                        <a:pt x="29704" y="19201"/>
                      </a:lnTo>
                      <a:lnTo>
                        <a:pt x="30095" y="18539"/>
                      </a:lnTo>
                      <a:lnTo>
                        <a:pt x="30457" y="17877"/>
                      </a:lnTo>
                      <a:lnTo>
                        <a:pt x="30757" y="17215"/>
                      </a:lnTo>
                      <a:lnTo>
                        <a:pt x="31058" y="16522"/>
                      </a:lnTo>
                      <a:lnTo>
                        <a:pt x="31299" y="15860"/>
                      </a:lnTo>
                      <a:lnTo>
                        <a:pt x="31510" y="15168"/>
                      </a:lnTo>
                      <a:lnTo>
                        <a:pt x="31690" y="14476"/>
                      </a:lnTo>
                      <a:lnTo>
                        <a:pt x="31841" y="13784"/>
                      </a:lnTo>
                      <a:lnTo>
                        <a:pt x="31931" y="13092"/>
                      </a:lnTo>
                      <a:lnTo>
                        <a:pt x="32021" y="12430"/>
                      </a:lnTo>
                      <a:lnTo>
                        <a:pt x="32052" y="11737"/>
                      </a:lnTo>
                      <a:lnTo>
                        <a:pt x="32052" y="11045"/>
                      </a:lnTo>
                      <a:lnTo>
                        <a:pt x="31991" y="10383"/>
                      </a:lnTo>
                      <a:lnTo>
                        <a:pt x="31931" y="9721"/>
                      </a:lnTo>
                      <a:lnTo>
                        <a:pt x="31811" y="9059"/>
                      </a:lnTo>
                      <a:lnTo>
                        <a:pt x="31630" y="8397"/>
                      </a:lnTo>
                      <a:lnTo>
                        <a:pt x="31450" y="7735"/>
                      </a:lnTo>
                      <a:lnTo>
                        <a:pt x="31209" y="7103"/>
                      </a:lnTo>
                      <a:lnTo>
                        <a:pt x="30908" y="6501"/>
                      </a:lnTo>
                      <a:lnTo>
                        <a:pt x="30577" y="5899"/>
                      </a:lnTo>
                      <a:lnTo>
                        <a:pt x="30216" y="5297"/>
                      </a:lnTo>
                      <a:lnTo>
                        <a:pt x="29825" y="4755"/>
                      </a:lnTo>
                      <a:lnTo>
                        <a:pt x="29403" y="4214"/>
                      </a:lnTo>
                      <a:lnTo>
                        <a:pt x="28952" y="3732"/>
                      </a:lnTo>
                      <a:lnTo>
                        <a:pt x="28470" y="3251"/>
                      </a:lnTo>
                      <a:lnTo>
                        <a:pt x="27959" y="2829"/>
                      </a:lnTo>
                      <a:lnTo>
                        <a:pt x="27417" y="2408"/>
                      </a:lnTo>
                      <a:lnTo>
                        <a:pt x="26845" y="2047"/>
                      </a:lnTo>
                      <a:lnTo>
                        <a:pt x="26243" y="1716"/>
                      </a:lnTo>
                      <a:lnTo>
                        <a:pt x="25641" y="1385"/>
                      </a:lnTo>
                      <a:lnTo>
                        <a:pt x="25009" y="1114"/>
                      </a:lnTo>
                      <a:lnTo>
                        <a:pt x="24377" y="843"/>
                      </a:lnTo>
                      <a:lnTo>
                        <a:pt x="23685" y="632"/>
                      </a:lnTo>
                      <a:lnTo>
                        <a:pt x="23023" y="452"/>
                      </a:lnTo>
                      <a:lnTo>
                        <a:pt x="22301" y="301"/>
                      </a:lnTo>
                      <a:lnTo>
                        <a:pt x="21609" y="181"/>
                      </a:lnTo>
                      <a:lnTo>
                        <a:pt x="20886" y="91"/>
                      </a:lnTo>
                      <a:lnTo>
                        <a:pt x="20134" y="30"/>
                      </a:lnTo>
                      <a:lnTo>
                        <a:pt x="19382" y="0"/>
                      </a:lnTo>
                      <a:close/>
                    </a:path>
                  </a:pathLst>
                </a:custGeom>
                <a:solidFill>
                  <a:srgbClr val="18C0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56"/>
                <p:cNvSpPr/>
                <p:nvPr/>
              </p:nvSpPr>
              <p:spPr>
                <a:xfrm>
                  <a:off x="-3546880" y="1700192"/>
                  <a:ext cx="1008084" cy="1049014"/>
                </a:xfrm>
                <a:custGeom>
                  <a:avLst/>
                  <a:gdLst/>
                  <a:ahLst/>
                  <a:cxnLst/>
                  <a:rect l="l" t="t" r="r" b="b"/>
                  <a:pathLst>
                    <a:path w="57091" h="59409" extrusionOk="0">
                      <a:moveTo>
                        <a:pt x="27808" y="1"/>
                      </a:moveTo>
                      <a:lnTo>
                        <a:pt x="27086" y="31"/>
                      </a:lnTo>
                      <a:lnTo>
                        <a:pt x="26333" y="61"/>
                      </a:lnTo>
                      <a:lnTo>
                        <a:pt x="25611" y="151"/>
                      </a:lnTo>
                      <a:lnTo>
                        <a:pt x="24919" y="242"/>
                      </a:lnTo>
                      <a:lnTo>
                        <a:pt x="24196" y="332"/>
                      </a:lnTo>
                      <a:lnTo>
                        <a:pt x="23504" y="452"/>
                      </a:lnTo>
                      <a:lnTo>
                        <a:pt x="22782" y="603"/>
                      </a:lnTo>
                      <a:lnTo>
                        <a:pt x="22090" y="753"/>
                      </a:lnTo>
                      <a:lnTo>
                        <a:pt x="21398" y="934"/>
                      </a:lnTo>
                      <a:lnTo>
                        <a:pt x="20736" y="1114"/>
                      </a:lnTo>
                      <a:lnTo>
                        <a:pt x="20043" y="1325"/>
                      </a:lnTo>
                      <a:lnTo>
                        <a:pt x="18719" y="1807"/>
                      </a:lnTo>
                      <a:lnTo>
                        <a:pt x="17425" y="2318"/>
                      </a:lnTo>
                      <a:lnTo>
                        <a:pt x="16161" y="2920"/>
                      </a:lnTo>
                      <a:lnTo>
                        <a:pt x="14927" y="3582"/>
                      </a:lnTo>
                      <a:lnTo>
                        <a:pt x="13754" y="4304"/>
                      </a:lnTo>
                      <a:lnTo>
                        <a:pt x="12580" y="5057"/>
                      </a:lnTo>
                      <a:lnTo>
                        <a:pt x="11466" y="5900"/>
                      </a:lnTo>
                      <a:lnTo>
                        <a:pt x="10383" y="6772"/>
                      </a:lnTo>
                      <a:lnTo>
                        <a:pt x="9360" y="7705"/>
                      </a:lnTo>
                      <a:lnTo>
                        <a:pt x="8367" y="8698"/>
                      </a:lnTo>
                      <a:lnTo>
                        <a:pt x="7404" y="9722"/>
                      </a:lnTo>
                      <a:lnTo>
                        <a:pt x="6531" y="10805"/>
                      </a:lnTo>
                      <a:lnTo>
                        <a:pt x="5658" y="11918"/>
                      </a:lnTo>
                      <a:lnTo>
                        <a:pt x="4876" y="13092"/>
                      </a:lnTo>
                      <a:lnTo>
                        <a:pt x="4123" y="14296"/>
                      </a:lnTo>
                      <a:lnTo>
                        <a:pt x="3461" y="15530"/>
                      </a:lnTo>
                      <a:lnTo>
                        <a:pt x="2829" y="16824"/>
                      </a:lnTo>
                      <a:lnTo>
                        <a:pt x="2257" y="18118"/>
                      </a:lnTo>
                      <a:lnTo>
                        <a:pt x="1746" y="19472"/>
                      </a:lnTo>
                      <a:lnTo>
                        <a:pt x="1294" y="20857"/>
                      </a:lnTo>
                      <a:lnTo>
                        <a:pt x="903" y="22271"/>
                      </a:lnTo>
                      <a:lnTo>
                        <a:pt x="572" y="23716"/>
                      </a:lnTo>
                      <a:lnTo>
                        <a:pt x="331" y="25160"/>
                      </a:lnTo>
                      <a:lnTo>
                        <a:pt x="241" y="25913"/>
                      </a:lnTo>
                      <a:lnTo>
                        <a:pt x="151" y="26665"/>
                      </a:lnTo>
                      <a:lnTo>
                        <a:pt x="91" y="27417"/>
                      </a:lnTo>
                      <a:lnTo>
                        <a:pt x="30" y="28170"/>
                      </a:lnTo>
                      <a:lnTo>
                        <a:pt x="0" y="28922"/>
                      </a:lnTo>
                      <a:lnTo>
                        <a:pt x="0" y="29704"/>
                      </a:lnTo>
                      <a:lnTo>
                        <a:pt x="0" y="30457"/>
                      </a:lnTo>
                      <a:lnTo>
                        <a:pt x="30" y="31239"/>
                      </a:lnTo>
                      <a:lnTo>
                        <a:pt x="91" y="31992"/>
                      </a:lnTo>
                      <a:lnTo>
                        <a:pt x="151" y="32744"/>
                      </a:lnTo>
                      <a:lnTo>
                        <a:pt x="241" y="33466"/>
                      </a:lnTo>
                      <a:lnTo>
                        <a:pt x="331" y="34219"/>
                      </a:lnTo>
                      <a:lnTo>
                        <a:pt x="572" y="35693"/>
                      </a:lnTo>
                      <a:lnTo>
                        <a:pt x="903" y="37108"/>
                      </a:lnTo>
                      <a:lnTo>
                        <a:pt x="1294" y="38522"/>
                      </a:lnTo>
                      <a:lnTo>
                        <a:pt x="1746" y="39907"/>
                      </a:lnTo>
                      <a:lnTo>
                        <a:pt x="2257" y="41261"/>
                      </a:lnTo>
                      <a:lnTo>
                        <a:pt x="2829" y="42585"/>
                      </a:lnTo>
                      <a:lnTo>
                        <a:pt x="3461" y="43849"/>
                      </a:lnTo>
                      <a:lnTo>
                        <a:pt x="4123" y="45113"/>
                      </a:lnTo>
                      <a:lnTo>
                        <a:pt x="4876" y="46317"/>
                      </a:lnTo>
                      <a:lnTo>
                        <a:pt x="5658" y="47460"/>
                      </a:lnTo>
                      <a:lnTo>
                        <a:pt x="6531" y="48604"/>
                      </a:lnTo>
                      <a:lnTo>
                        <a:pt x="7404" y="49657"/>
                      </a:lnTo>
                      <a:lnTo>
                        <a:pt x="8367" y="50711"/>
                      </a:lnTo>
                      <a:lnTo>
                        <a:pt x="9360" y="51674"/>
                      </a:lnTo>
                      <a:lnTo>
                        <a:pt x="10383" y="52607"/>
                      </a:lnTo>
                      <a:lnTo>
                        <a:pt x="11466" y="53509"/>
                      </a:lnTo>
                      <a:lnTo>
                        <a:pt x="12580" y="54322"/>
                      </a:lnTo>
                      <a:lnTo>
                        <a:pt x="13754" y="55104"/>
                      </a:lnTo>
                      <a:lnTo>
                        <a:pt x="14927" y="55827"/>
                      </a:lnTo>
                      <a:lnTo>
                        <a:pt x="16161" y="56489"/>
                      </a:lnTo>
                      <a:lnTo>
                        <a:pt x="17425" y="57061"/>
                      </a:lnTo>
                      <a:lnTo>
                        <a:pt x="18719" y="57602"/>
                      </a:lnTo>
                      <a:lnTo>
                        <a:pt x="20043" y="58054"/>
                      </a:lnTo>
                      <a:lnTo>
                        <a:pt x="20736" y="58264"/>
                      </a:lnTo>
                      <a:lnTo>
                        <a:pt x="21398" y="58475"/>
                      </a:lnTo>
                      <a:lnTo>
                        <a:pt x="22090" y="58656"/>
                      </a:lnTo>
                      <a:lnTo>
                        <a:pt x="22782" y="58806"/>
                      </a:lnTo>
                      <a:lnTo>
                        <a:pt x="23504" y="58926"/>
                      </a:lnTo>
                      <a:lnTo>
                        <a:pt x="24196" y="59047"/>
                      </a:lnTo>
                      <a:lnTo>
                        <a:pt x="24919" y="59167"/>
                      </a:lnTo>
                      <a:lnTo>
                        <a:pt x="25611" y="59258"/>
                      </a:lnTo>
                      <a:lnTo>
                        <a:pt x="26333" y="59318"/>
                      </a:lnTo>
                      <a:lnTo>
                        <a:pt x="27086" y="59378"/>
                      </a:lnTo>
                      <a:lnTo>
                        <a:pt x="27808" y="59408"/>
                      </a:lnTo>
                      <a:lnTo>
                        <a:pt x="29283" y="59408"/>
                      </a:lnTo>
                      <a:lnTo>
                        <a:pt x="30005" y="59378"/>
                      </a:lnTo>
                      <a:lnTo>
                        <a:pt x="30727" y="59318"/>
                      </a:lnTo>
                      <a:lnTo>
                        <a:pt x="31449" y="59258"/>
                      </a:lnTo>
                      <a:lnTo>
                        <a:pt x="32172" y="59167"/>
                      </a:lnTo>
                      <a:lnTo>
                        <a:pt x="32894" y="59047"/>
                      </a:lnTo>
                      <a:lnTo>
                        <a:pt x="33586" y="58926"/>
                      </a:lnTo>
                      <a:lnTo>
                        <a:pt x="34308" y="58806"/>
                      </a:lnTo>
                      <a:lnTo>
                        <a:pt x="35001" y="58656"/>
                      </a:lnTo>
                      <a:lnTo>
                        <a:pt x="35663" y="58475"/>
                      </a:lnTo>
                      <a:lnTo>
                        <a:pt x="36355" y="58264"/>
                      </a:lnTo>
                      <a:lnTo>
                        <a:pt x="37017" y="58054"/>
                      </a:lnTo>
                      <a:lnTo>
                        <a:pt x="38341" y="57602"/>
                      </a:lnTo>
                      <a:lnTo>
                        <a:pt x="39665" y="57061"/>
                      </a:lnTo>
                      <a:lnTo>
                        <a:pt x="40929" y="56489"/>
                      </a:lnTo>
                      <a:lnTo>
                        <a:pt x="42133" y="55827"/>
                      </a:lnTo>
                      <a:lnTo>
                        <a:pt x="43337" y="55104"/>
                      </a:lnTo>
                      <a:lnTo>
                        <a:pt x="44510" y="54322"/>
                      </a:lnTo>
                      <a:lnTo>
                        <a:pt x="45624" y="53509"/>
                      </a:lnTo>
                      <a:lnTo>
                        <a:pt x="46707" y="52607"/>
                      </a:lnTo>
                      <a:lnTo>
                        <a:pt x="47731" y="51674"/>
                      </a:lnTo>
                      <a:lnTo>
                        <a:pt x="48724" y="50711"/>
                      </a:lnTo>
                      <a:lnTo>
                        <a:pt x="49657" y="49657"/>
                      </a:lnTo>
                      <a:lnTo>
                        <a:pt x="50560" y="48604"/>
                      </a:lnTo>
                      <a:lnTo>
                        <a:pt x="51402" y="47460"/>
                      </a:lnTo>
                      <a:lnTo>
                        <a:pt x="52215" y="46317"/>
                      </a:lnTo>
                      <a:lnTo>
                        <a:pt x="52937" y="45113"/>
                      </a:lnTo>
                      <a:lnTo>
                        <a:pt x="53629" y="43849"/>
                      </a:lnTo>
                      <a:lnTo>
                        <a:pt x="54261" y="42585"/>
                      </a:lnTo>
                      <a:lnTo>
                        <a:pt x="54833" y="41261"/>
                      </a:lnTo>
                      <a:lnTo>
                        <a:pt x="55345" y="39907"/>
                      </a:lnTo>
                      <a:lnTo>
                        <a:pt x="55796" y="38522"/>
                      </a:lnTo>
                      <a:lnTo>
                        <a:pt x="56187" y="37108"/>
                      </a:lnTo>
                      <a:lnTo>
                        <a:pt x="56488" y="35693"/>
                      </a:lnTo>
                      <a:lnTo>
                        <a:pt x="56759" y="34219"/>
                      </a:lnTo>
                      <a:lnTo>
                        <a:pt x="56849" y="33466"/>
                      </a:lnTo>
                      <a:lnTo>
                        <a:pt x="56940" y="32744"/>
                      </a:lnTo>
                      <a:lnTo>
                        <a:pt x="57000" y="31992"/>
                      </a:lnTo>
                      <a:lnTo>
                        <a:pt x="57030" y="31239"/>
                      </a:lnTo>
                      <a:lnTo>
                        <a:pt x="57060" y="30457"/>
                      </a:lnTo>
                      <a:lnTo>
                        <a:pt x="57090" y="29704"/>
                      </a:lnTo>
                      <a:lnTo>
                        <a:pt x="57060" y="28922"/>
                      </a:lnTo>
                      <a:lnTo>
                        <a:pt x="57030" y="28170"/>
                      </a:lnTo>
                      <a:lnTo>
                        <a:pt x="57000" y="27417"/>
                      </a:lnTo>
                      <a:lnTo>
                        <a:pt x="56940" y="26665"/>
                      </a:lnTo>
                      <a:lnTo>
                        <a:pt x="56849" y="25913"/>
                      </a:lnTo>
                      <a:lnTo>
                        <a:pt x="56759" y="25160"/>
                      </a:lnTo>
                      <a:lnTo>
                        <a:pt x="56488" y="23716"/>
                      </a:lnTo>
                      <a:lnTo>
                        <a:pt x="56187" y="22271"/>
                      </a:lnTo>
                      <a:lnTo>
                        <a:pt x="55796" y="20857"/>
                      </a:lnTo>
                      <a:lnTo>
                        <a:pt x="55345" y="19472"/>
                      </a:lnTo>
                      <a:lnTo>
                        <a:pt x="54833" y="18118"/>
                      </a:lnTo>
                      <a:lnTo>
                        <a:pt x="54261" y="16824"/>
                      </a:lnTo>
                      <a:lnTo>
                        <a:pt x="53629" y="15530"/>
                      </a:lnTo>
                      <a:lnTo>
                        <a:pt x="52937" y="14296"/>
                      </a:lnTo>
                      <a:lnTo>
                        <a:pt x="52215" y="13092"/>
                      </a:lnTo>
                      <a:lnTo>
                        <a:pt x="51402" y="11918"/>
                      </a:lnTo>
                      <a:lnTo>
                        <a:pt x="50560" y="10805"/>
                      </a:lnTo>
                      <a:lnTo>
                        <a:pt x="49657" y="9722"/>
                      </a:lnTo>
                      <a:lnTo>
                        <a:pt x="48724" y="8698"/>
                      </a:lnTo>
                      <a:lnTo>
                        <a:pt x="47731" y="7705"/>
                      </a:lnTo>
                      <a:lnTo>
                        <a:pt x="46707" y="6772"/>
                      </a:lnTo>
                      <a:lnTo>
                        <a:pt x="45624" y="5900"/>
                      </a:lnTo>
                      <a:lnTo>
                        <a:pt x="44510" y="5057"/>
                      </a:lnTo>
                      <a:lnTo>
                        <a:pt x="43337" y="4304"/>
                      </a:lnTo>
                      <a:lnTo>
                        <a:pt x="42133" y="3582"/>
                      </a:lnTo>
                      <a:lnTo>
                        <a:pt x="40929" y="2920"/>
                      </a:lnTo>
                      <a:lnTo>
                        <a:pt x="39665" y="2318"/>
                      </a:lnTo>
                      <a:lnTo>
                        <a:pt x="38341" y="1807"/>
                      </a:lnTo>
                      <a:lnTo>
                        <a:pt x="37017" y="1325"/>
                      </a:lnTo>
                      <a:lnTo>
                        <a:pt x="36355" y="1114"/>
                      </a:lnTo>
                      <a:lnTo>
                        <a:pt x="35663" y="934"/>
                      </a:lnTo>
                      <a:lnTo>
                        <a:pt x="35001" y="753"/>
                      </a:lnTo>
                      <a:lnTo>
                        <a:pt x="34308" y="603"/>
                      </a:lnTo>
                      <a:lnTo>
                        <a:pt x="33586" y="452"/>
                      </a:lnTo>
                      <a:lnTo>
                        <a:pt x="32894" y="332"/>
                      </a:lnTo>
                      <a:lnTo>
                        <a:pt x="32172" y="242"/>
                      </a:lnTo>
                      <a:lnTo>
                        <a:pt x="31449" y="151"/>
                      </a:lnTo>
                      <a:lnTo>
                        <a:pt x="30727" y="61"/>
                      </a:lnTo>
                      <a:lnTo>
                        <a:pt x="30005" y="31"/>
                      </a:lnTo>
                      <a:lnTo>
                        <a:pt x="2928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56"/>
                <p:cNvSpPr/>
                <p:nvPr/>
              </p:nvSpPr>
              <p:spPr>
                <a:xfrm>
                  <a:off x="-2989510" y="1824011"/>
                  <a:ext cx="631856" cy="815176"/>
                </a:xfrm>
                <a:custGeom>
                  <a:avLst/>
                  <a:gdLst/>
                  <a:ahLst/>
                  <a:cxnLst/>
                  <a:rect l="l" t="t" r="r" b="b"/>
                  <a:pathLst>
                    <a:path w="35784" h="46166" extrusionOk="0">
                      <a:moveTo>
                        <a:pt x="17907" y="0"/>
                      </a:moveTo>
                      <a:lnTo>
                        <a:pt x="16974" y="30"/>
                      </a:lnTo>
                      <a:lnTo>
                        <a:pt x="16071" y="120"/>
                      </a:lnTo>
                      <a:lnTo>
                        <a:pt x="15168" y="271"/>
                      </a:lnTo>
                      <a:lnTo>
                        <a:pt x="14296" y="482"/>
                      </a:lnTo>
                      <a:lnTo>
                        <a:pt x="13423" y="722"/>
                      </a:lnTo>
                      <a:lnTo>
                        <a:pt x="12580" y="1023"/>
                      </a:lnTo>
                      <a:lnTo>
                        <a:pt x="11738" y="1384"/>
                      </a:lnTo>
                      <a:lnTo>
                        <a:pt x="10925" y="1806"/>
                      </a:lnTo>
                      <a:lnTo>
                        <a:pt x="10143" y="2287"/>
                      </a:lnTo>
                      <a:lnTo>
                        <a:pt x="9360" y="2799"/>
                      </a:lnTo>
                      <a:lnTo>
                        <a:pt x="8608" y="3341"/>
                      </a:lnTo>
                      <a:lnTo>
                        <a:pt x="7886" y="3942"/>
                      </a:lnTo>
                      <a:lnTo>
                        <a:pt x="7193" y="4574"/>
                      </a:lnTo>
                      <a:lnTo>
                        <a:pt x="6501" y="5267"/>
                      </a:lnTo>
                      <a:lnTo>
                        <a:pt x="5869" y="5989"/>
                      </a:lnTo>
                      <a:lnTo>
                        <a:pt x="5237" y="6771"/>
                      </a:lnTo>
                      <a:lnTo>
                        <a:pt x="4665" y="7554"/>
                      </a:lnTo>
                      <a:lnTo>
                        <a:pt x="4094" y="8396"/>
                      </a:lnTo>
                      <a:lnTo>
                        <a:pt x="3552" y="9269"/>
                      </a:lnTo>
                      <a:lnTo>
                        <a:pt x="3070" y="10172"/>
                      </a:lnTo>
                      <a:lnTo>
                        <a:pt x="2589" y="11105"/>
                      </a:lnTo>
                      <a:lnTo>
                        <a:pt x="2168" y="12068"/>
                      </a:lnTo>
                      <a:lnTo>
                        <a:pt x="1776" y="13061"/>
                      </a:lnTo>
                      <a:lnTo>
                        <a:pt x="1415" y="14084"/>
                      </a:lnTo>
                      <a:lnTo>
                        <a:pt x="1084" y="15138"/>
                      </a:lnTo>
                      <a:lnTo>
                        <a:pt x="813" y="16221"/>
                      </a:lnTo>
                      <a:lnTo>
                        <a:pt x="573" y="17305"/>
                      </a:lnTo>
                      <a:lnTo>
                        <a:pt x="362" y="18418"/>
                      </a:lnTo>
                      <a:lnTo>
                        <a:pt x="211" y="19562"/>
                      </a:lnTo>
                      <a:lnTo>
                        <a:pt x="91" y="20705"/>
                      </a:lnTo>
                      <a:lnTo>
                        <a:pt x="31" y="21879"/>
                      </a:lnTo>
                      <a:lnTo>
                        <a:pt x="1" y="23083"/>
                      </a:lnTo>
                      <a:lnTo>
                        <a:pt x="31" y="24256"/>
                      </a:lnTo>
                      <a:lnTo>
                        <a:pt x="91" y="25430"/>
                      </a:lnTo>
                      <a:lnTo>
                        <a:pt x="211" y="26604"/>
                      </a:lnTo>
                      <a:lnTo>
                        <a:pt x="362" y="27717"/>
                      </a:lnTo>
                      <a:lnTo>
                        <a:pt x="573" y="28861"/>
                      </a:lnTo>
                      <a:lnTo>
                        <a:pt x="813" y="29944"/>
                      </a:lnTo>
                      <a:lnTo>
                        <a:pt x="1084" y="31028"/>
                      </a:lnTo>
                      <a:lnTo>
                        <a:pt x="1415" y="32051"/>
                      </a:lnTo>
                      <a:lnTo>
                        <a:pt x="1776" y="33074"/>
                      </a:lnTo>
                      <a:lnTo>
                        <a:pt x="2168" y="34067"/>
                      </a:lnTo>
                      <a:lnTo>
                        <a:pt x="2589" y="35060"/>
                      </a:lnTo>
                      <a:lnTo>
                        <a:pt x="3070" y="35993"/>
                      </a:lnTo>
                      <a:lnTo>
                        <a:pt x="3552" y="36896"/>
                      </a:lnTo>
                      <a:lnTo>
                        <a:pt x="4094" y="37769"/>
                      </a:lnTo>
                      <a:lnTo>
                        <a:pt x="4665" y="38612"/>
                      </a:lnTo>
                      <a:lnTo>
                        <a:pt x="5237" y="39394"/>
                      </a:lnTo>
                      <a:lnTo>
                        <a:pt x="5869" y="40177"/>
                      </a:lnTo>
                      <a:lnTo>
                        <a:pt x="6501" y="40899"/>
                      </a:lnTo>
                      <a:lnTo>
                        <a:pt x="7193" y="41561"/>
                      </a:lnTo>
                      <a:lnTo>
                        <a:pt x="7886" y="42223"/>
                      </a:lnTo>
                      <a:lnTo>
                        <a:pt x="8608" y="42825"/>
                      </a:lnTo>
                      <a:lnTo>
                        <a:pt x="9360" y="43367"/>
                      </a:lnTo>
                      <a:lnTo>
                        <a:pt x="10143" y="43878"/>
                      </a:lnTo>
                      <a:lnTo>
                        <a:pt x="10925" y="44360"/>
                      </a:lnTo>
                      <a:lnTo>
                        <a:pt x="11738" y="44751"/>
                      </a:lnTo>
                      <a:lnTo>
                        <a:pt x="12580" y="45112"/>
                      </a:lnTo>
                      <a:lnTo>
                        <a:pt x="13423" y="45443"/>
                      </a:lnTo>
                      <a:lnTo>
                        <a:pt x="14296" y="45684"/>
                      </a:lnTo>
                      <a:lnTo>
                        <a:pt x="15168" y="45895"/>
                      </a:lnTo>
                      <a:lnTo>
                        <a:pt x="16071" y="46045"/>
                      </a:lnTo>
                      <a:lnTo>
                        <a:pt x="16974" y="46135"/>
                      </a:lnTo>
                      <a:lnTo>
                        <a:pt x="17907" y="46165"/>
                      </a:lnTo>
                      <a:lnTo>
                        <a:pt x="18810" y="46135"/>
                      </a:lnTo>
                      <a:lnTo>
                        <a:pt x="19713" y="46045"/>
                      </a:lnTo>
                      <a:lnTo>
                        <a:pt x="20616" y="45895"/>
                      </a:lnTo>
                      <a:lnTo>
                        <a:pt x="21488" y="45684"/>
                      </a:lnTo>
                      <a:lnTo>
                        <a:pt x="22361" y="45443"/>
                      </a:lnTo>
                      <a:lnTo>
                        <a:pt x="23204" y="45112"/>
                      </a:lnTo>
                      <a:lnTo>
                        <a:pt x="24046" y="44751"/>
                      </a:lnTo>
                      <a:lnTo>
                        <a:pt x="24859" y="44360"/>
                      </a:lnTo>
                      <a:lnTo>
                        <a:pt x="25641" y="43878"/>
                      </a:lnTo>
                      <a:lnTo>
                        <a:pt x="26424" y="43367"/>
                      </a:lnTo>
                      <a:lnTo>
                        <a:pt x="27176" y="42825"/>
                      </a:lnTo>
                      <a:lnTo>
                        <a:pt x="27899" y="42223"/>
                      </a:lnTo>
                      <a:lnTo>
                        <a:pt x="28591" y="41561"/>
                      </a:lnTo>
                      <a:lnTo>
                        <a:pt x="29283" y="40899"/>
                      </a:lnTo>
                      <a:lnTo>
                        <a:pt x="29915" y="40177"/>
                      </a:lnTo>
                      <a:lnTo>
                        <a:pt x="30547" y="39394"/>
                      </a:lnTo>
                      <a:lnTo>
                        <a:pt x="31149" y="38612"/>
                      </a:lnTo>
                      <a:lnTo>
                        <a:pt x="31691" y="37769"/>
                      </a:lnTo>
                      <a:lnTo>
                        <a:pt x="32232" y="36896"/>
                      </a:lnTo>
                      <a:lnTo>
                        <a:pt x="32744" y="35993"/>
                      </a:lnTo>
                      <a:lnTo>
                        <a:pt x="33195" y="35060"/>
                      </a:lnTo>
                      <a:lnTo>
                        <a:pt x="33617" y="34067"/>
                      </a:lnTo>
                      <a:lnTo>
                        <a:pt x="34008" y="33074"/>
                      </a:lnTo>
                      <a:lnTo>
                        <a:pt x="34369" y="32051"/>
                      </a:lnTo>
                      <a:lnTo>
                        <a:pt x="34700" y="31028"/>
                      </a:lnTo>
                      <a:lnTo>
                        <a:pt x="34971" y="29944"/>
                      </a:lnTo>
                      <a:lnTo>
                        <a:pt x="35212" y="28861"/>
                      </a:lnTo>
                      <a:lnTo>
                        <a:pt x="35422" y="27717"/>
                      </a:lnTo>
                      <a:lnTo>
                        <a:pt x="35573" y="26604"/>
                      </a:lnTo>
                      <a:lnTo>
                        <a:pt x="35693" y="25430"/>
                      </a:lnTo>
                      <a:lnTo>
                        <a:pt x="35753" y="24256"/>
                      </a:lnTo>
                      <a:lnTo>
                        <a:pt x="35783" y="23083"/>
                      </a:lnTo>
                      <a:lnTo>
                        <a:pt x="35753" y="21879"/>
                      </a:lnTo>
                      <a:lnTo>
                        <a:pt x="35693" y="20705"/>
                      </a:lnTo>
                      <a:lnTo>
                        <a:pt x="35573" y="19562"/>
                      </a:lnTo>
                      <a:lnTo>
                        <a:pt x="35422" y="18418"/>
                      </a:lnTo>
                      <a:lnTo>
                        <a:pt x="35212" y="17305"/>
                      </a:lnTo>
                      <a:lnTo>
                        <a:pt x="34971" y="16221"/>
                      </a:lnTo>
                      <a:lnTo>
                        <a:pt x="34700" y="15138"/>
                      </a:lnTo>
                      <a:lnTo>
                        <a:pt x="34369" y="14084"/>
                      </a:lnTo>
                      <a:lnTo>
                        <a:pt x="34008" y="13061"/>
                      </a:lnTo>
                      <a:lnTo>
                        <a:pt x="33617" y="12068"/>
                      </a:lnTo>
                      <a:lnTo>
                        <a:pt x="33195" y="11105"/>
                      </a:lnTo>
                      <a:lnTo>
                        <a:pt x="32744" y="10172"/>
                      </a:lnTo>
                      <a:lnTo>
                        <a:pt x="32232" y="9269"/>
                      </a:lnTo>
                      <a:lnTo>
                        <a:pt x="31691" y="8396"/>
                      </a:lnTo>
                      <a:lnTo>
                        <a:pt x="31149" y="7554"/>
                      </a:lnTo>
                      <a:lnTo>
                        <a:pt x="30547" y="6771"/>
                      </a:lnTo>
                      <a:lnTo>
                        <a:pt x="29915" y="5989"/>
                      </a:lnTo>
                      <a:lnTo>
                        <a:pt x="29283" y="5267"/>
                      </a:lnTo>
                      <a:lnTo>
                        <a:pt x="28591" y="4574"/>
                      </a:lnTo>
                      <a:lnTo>
                        <a:pt x="27899" y="3942"/>
                      </a:lnTo>
                      <a:lnTo>
                        <a:pt x="27176" y="3341"/>
                      </a:lnTo>
                      <a:lnTo>
                        <a:pt x="26424" y="2799"/>
                      </a:lnTo>
                      <a:lnTo>
                        <a:pt x="25641" y="2287"/>
                      </a:lnTo>
                      <a:lnTo>
                        <a:pt x="24859" y="1806"/>
                      </a:lnTo>
                      <a:lnTo>
                        <a:pt x="24046" y="1384"/>
                      </a:lnTo>
                      <a:lnTo>
                        <a:pt x="23204" y="1023"/>
                      </a:lnTo>
                      <a:lnTo>
                        <a:pt x="22361" y="722"/>
                      </a:lnTo>
                      <a:lnTo>
                        <a:pt x="21488" y="482"/>
                      </a:lnTo>
                      <a:lnTo>
                        <a:pt x="20616" y="271"/>
                      </a:lnTo>
                      <a:lnTo>
                        <a:pt x="19713" y="120"/>
                      </a:lnTo>
                      <a:lnTo>
                        <a:pt x="18810" y="30"/>
                      </a:lnTo>
                      <a:lnTo>
                        <a:pt x="17907"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56"/>
                <p:cNvSpPr/>
                <p:nvPr/>
              </p:nvSpPr>
              <p:spPr>
                <a:xfrm>
                  <a:off x="-3272706" y="2295841"/>
                  <a:ext cx="404939" cy="826865"/>
                </a:xfrm>
                <a:custGeom>
                  <a:avLst/>
                  <a:gdLst/>
                  <a:ahLst/>
                  <a:cxnLst/>
                  <a:rect l="l" t="t" r="r" b="b"/>
                  <a:pathLst>
                    <a:path w="22933" h="46828" extrusionOk="0">
                      <a:moveTo>
                        <a:pt x="3220" y="0"/>
                      </a:moveTo>
                      <a:lnTo>
                        <a:pt x="0" y="42313"/>
                      </a:lnTo>
                      <a:lnTo>
                        <a:pt x="602" y="42735"/>
                      </a:lnTo>
                      <a:lnTo>
                        <a:pt x="1324" y="43216"/>
                      </a:lnTo>
                      <a:lnTo>
                        <a:pt x="2287" y="43788"/>
                      </a:lnTo>
                      <a:lnTo>
                        <a:pt x="3461" y="44450"/>
                      </a:lnTo>
                      <a:lnTo>
                        <a:pt x="4123" y="44781"/>
                      </a:lnTo>
                      <a:lnTo>
                        <a:pt x="4815" y="45082"/>
                      </a:lnTo>
                      <a:lnTo>
                        <a:pt x="5568" y="45413"/>
                      </a:lnTo>
                      <a:lnTo>
                        <a:pt x="6350" y="45714"/>
                      </a:lnTo>
                      <a:lnTo>
                        <a:pt x="7163" y="45985"/>
                      </a:lnTo>
                      <a:lnTo>
                        <a:pt x="8005" y="46226"/>
                      </a:lnTo>
                      <a:lnTo>
                        <a:pt x="8878" y="46436"/>
                      </a:lnTo>
                      <a:lnTo>
                        <a:pt x="9751" y="46617"/>
                      </a:lnTo>
                      <a:lnTo>
                        <a:pt x="10684" y="46737"/>
                      </a:lnTo>
                      <a:lnTo>
                        <a:pt x="11617" y="46798"/>
                      </a:lnTo>
                      <a:lnTo>
                        <a:pt x="12550" y="46828"/>
                      </a:lnTo>
                      <a:lnTo>
                        <a:pt x="13513" y="46767"/>
                      </a:lnTo>
                      <a:lnTo>
                        <a:pt x="13994" y="46737"/>
                      </a:lnTo>
                      <a:lnTo>
                        <a:pt x="14476" y="46647"/>
                      </a:lnTo>
                      <a:lnTo>
                        <a:pt x="14957" y="46587"/>
                      </a:lnTo>
                      <a:lnTo>
                        <a:pt x="15439" y="46466"/>
                      </a:lnTo>
                      <a:lnTo>
                        <a:pt x="15920" y="46346"/>
                      </a:lnTo>
                      <a:lnTo>
                        <a:pt x="16402" y="46196"/>
                      </a:lnTo>
                      <a:lnTo>
                        <a:pt x="16883" y="46015"/>
                      </a:lnTo>
                      <a:lnTo>
                        <a:pt x="17365" y="45804"/>
                      </a:lnTo>
                      <a:lnTo>
                        <a:pt x="17846" y="45594"/>
                      </a:lnTo>
                      <a:lnTo>
                        <a:pt x="18328" y="45353"/>
                      </a:lnTo>
                      <a:lnTo>
                        <a:pt x="18809" y="45082"/>
                      </a:lnTo>
                      <a:lnTo>
                        <a:pt x="19291" y="44781"/>
                      </a:lnTo>
                      <a:lnTo>
                        <a:pt x="19742" y="44480"/>
                      </a:lnTo>
                      <a:lnTo>
                        <a:pt x="20224" y="44119"/>
                      </a:lnTo>
                      <a:lnTo>
                        <a:pt x="20675" y="43758"/>
                      </a:lnTo>
                      <a:lnTo>
                        <a:pt x="21127" y="43337"/>
                      </a:lnTo>
                      <a:lnTo>
                        <a:pt x="21578" y="42915"/>
                      </a:lnTo>
                      <a:lnTo>
                        <a:pt x="22030" y="42434"/>
                      </a:lnTo>
                      <a:lnTo>
                        <a:pt x="22481" y="41952"/>
                      </a:lnTo>
                      <a:lnTo>
                        <a:pt x="22932" y="41411"/>
                      </a:lnTo>
                      <a:lnTo>
                        <a:pt x="22240" y="10894"/>
                      </a:lnTo>
                      <a:lnTo>
                        <a:pt x="3220" y="0"/>
                      </a:lnTo>
                      <a:close/>
                    </a:path>
                  </a:pathLst>
                </a:custGeom>
                <a:solidFill>
                  <a:srgbClr val="B2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56"/>
                <p:cNvSpPr/>
                <p:nvPr/>
              </p:nvSpPr>
              <p:spPr>
                <a:xfrm>
                  <a:off x="-3098427" y="2572134"/>
                  <a:ext cx="218423" cy="216834"/>
                </a:xfrm>
                <a:custGeom>
                  <a:avLst/>
                  <a:gdLst/>
                  <a:ahLst/>
                  <a:cxnLst/>
                  <a:rect l="l" t="t" r="r" b="b"/>
                  <a:pathLst>
                    <a:path w="12370" h="12280" extrusionOk="0">
                      <a:moveTo>
                        <a:pt x="0" y="0"/>
                      </a:moveTo>
                      <a:lnTo>
                        <a:pt x="30" y="482"/>
                      </a:lnTo>
                      <a:lnTo>
                        <a:pt x="91" y="1054"/>
                      </a:lnTo>
                      <a:lnTo>
                        <a:pt x="211" y="1776"/>
                      </a:lnTo>
                      <a:lnTo>
                        <a:pt x="392" y="2619"/>
                      </a:lnTo>
                      <a:lnTo>
                        <a:pt x="512" y="3100"/>
                      </a:lnTo>
                      <a:lnTo>
                        <a:pt x="662" y="3612"/>
                      </a:lnTo>
                      <a:lnTo>
                        <a:pt x="843" y="4123"/>
                      </a:lnTo>
                      <a:lnTo>
                        <a:pt x="1054" y="4635"/>
                      </a:lnTo>
                      <a:lnTo>
                        <a:pt x="1294" y="5177"/>
                      </a:lnTo>
                      <a:lnTo>
                        <a:pt x="1565" y="5718"/>
                      </a:lnTo>
                      <a:lnTo>
                        <a:pt x="1896" y="6290"/>
                      </a:lnTo>
                      <a:lnTo>
                        <a:pt x="2227" y="6832"/>
                      </a:lnTo>
                      <a:lnTo>
                        <a:pt x="2619" y="7374"/>
                      </a:lnTo>
                      <a:lnTo>
                        <a:pt x="3070" y="7915"/>
                      </a:lnTo>
                      <a:lnTo>
                        <a:pt x="3521" y="8427"/>
                      </a:lnTo>
                      <a:lnTo>
                        <a:pt x="4063" y="8939"/>
                      </a:lnTo>
                      <a:lnTo>
                        <a:pt x="4635" y="9450"/>
                      </a:lnTo>
                      <a:lnTo>
                        <a:pt x="5267" y="9902"/>
                      </a:lnTo>
                      <a:lnTo>
                        <a:pt x="5929" y="10323"/>
                      </a:lnTo>
                      <a:lnTo>
                        <a:pt x="6651" y="10744"/>
                      </a:lnTo>
                      <a:lnTo>
                        <a:pt x="7464" y="11105"/>
                      </a:lnTo>
                      <a:lnTo>
                        <a:pt x="8306" y="11436"/>
                      </a:lnTo>
                      <a:lnTo>
                        <a:pt x="9209" y="11707"/>
                      </a:lnTo>
                      <a:lnTo>
                        <a:pt x="10202" y="11948"/>
                      </a:lnTo>
                      <a:lnTo>
                        <a:pt x="11256" y="12129"/>
                      </a:lnTo>
                      <a:lnTo>
                        <a:pt x="12369" y="12279"/>
                      </a:lnTo>
                      <a:lnTo>
                        <a:pt x="12369" y="0"/>
                      </a:lnTo>
                      <a:close/>
                    </a:path>
                  </a:pathLst>
                </a:custGeom>
                <a:solidFill>
                  <a:srgbClr val="995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56"/>
                <p:cNvSpPr/>
                <p:nvPr/>
              </p:nvSpPr>
              <p:spPr>
                <a:xfrm>
                  <a:off x="-3216914" y="1983936"/>
                  <a:ext cx="594652" cy="723781"/>
                </a:xfrm>
                <a:custGeom>
                  <a:avLst/>
                  <a:gdLst/>
                  <a:ahLst/>
                  <a:cxnLst/>
                  <a:rect l="l" t="t" r="r" b="b"/>
                  <a:pathLst>
                    <a:path w="33677" h="40990" extrusionOk="0">
                      <a:moveTo>
                        <a:pt x="16582" y="1"/>
                      </a:moveTo>
                      <a:lnTo>
                        <a:pt x="15740" y="61"/>
                      </a:lnTo>
                      <a:lnTo>
                        <a:pt x="14927" y="151"/>
                      </a:lnTo>
                      <a:lnTo>
                        <a:pt x="14115" y="271"/>
                      </a:lnTo>
                      <a:lnTo>
                        <a:pt x="13302" y="452"/>
                      </a:lnTo>
                      <a:lnTo>
                        <a:pt x="12520" y="663"/>
                      </a:lnTo>
                      <a:lnTo>
                        <a:pt x="11737" y="933"/>
                      </a:lnTo>
                      <a:lnTo>
                        <a:pt x="10955" y="1234"/>
                      </a:lnTo>
                      <a:lnTo>
                        <a:pt x="10202" y="1596"/>
                      </a:lnTo>
                      <a:lnTo>
                        <a:pt x="9480" y="1987"/>
                      </a:lnTo>
                      <a:lnTo>
                        <a:pt x="8758" y="2408"/>
                      </a:lnTo>
                      <a:lnTo>
                        <a:pt x="8066" y="2860"/>
                      </a:lnTo>
                      <a:lnTo>
                        <a:pt x="7373" y="3371"/>
                      </a:lnTo>
                      <a:lnTo>
                        <a:pt x="6711" y="3913"/>
                      </a:lnTo>
                      <a:lnTo>
                        <a:pt x="6079" y="4485"/>
                      </a:lnTo>
                      <a:lnTo>
                        <a:pt x="5447" y="5087"/>
                      </a:lnTo>
                      <a:lnTo>
                        <a:pt x="4876" y="5719"/>
                      </a:lnTo>
                      <a:lnTo>
                        <a:pt x="4304" y="6411"/>
                      </a:lnTo>
                      <a:lnTo>
                        <a:pt x="3762" y="7103"/>
                      </a:lnTo>
                      <a:lnTo>
                        <a:pt x="3280" y="7855"/>
                      </a:lnTo>
                      <a:lnTo>
                        <a:pt x="2799" y="8638"/>
                      </a:lnTo>
                      <a:lnTo>
                        <a:pt x="2348" y="9420"/>
                      </a:lnTo>
                      <a:lnTo>
                        <a:pt x="1956" y="10263"/>
                      </a:lnTo>
                      <a:lnTo>
                        <a:pt x="1565" y="11106"/>
                      </a:lnTo>
                      <a:lnTo>
                        <a:pt x="1234" y="12008"/>
                      </a:lnTo>
                      <a:lnTo>
                        <a:pt x="933" y="12911"/>
                      </a:lnTo>
                      <a:lnTo>
                        <a:pt x="662" y="13874"/>
                      </a:lnTo>
                      <a:lnTo>
                        <a:pt x="452" y="14807"/>
                      </a:lnTo>
                      <a:lnTo>
                        <a:pt x="271" y="15770"/>
                      </a:lnTo>
                      <a:lnTo>
                        <a:pt x="151" y="16703"/>
                      </a:lnTo>
                      <a:lnTo>
                        <a:pt x="60" y="17666"/>
                      </a:lnTo>
                      <a:lnTo>
                        <a:pt x="0" y="18599"/>
                      </a:lnTo>
                      <a:lnTo>
                        <a:pt x="30" y="19502"/>
                      </a:lnTo>
                      <a:lnTo>
                        <a:pt x="60" y="20435"/>
                      </a:lnTo>
                      <a:lnTo>
                        <a:pt x="151" y="21338"/>
                      </a:lnTo>
                      <a:lnTo>
                        <a:pt x="271" y="22241"/>
                      </a:lnTo>
                      <a:lnTo>
                        <a:pt x="421" y="23113"/>
                      </a:lnTo>
                      <a:lnTo>
                        <a:pt x="632" y="23986"/>
                      </a:lnTo>
                      <a:lnTo>
                        <a:pt x="873" y="24859"/>
                      </a:lnTo>
                      <a:lnTo>
                        <a:pt x="1144" y="25701"/>
                      </a:lnTo>
                      <a:lnTo>
                        <a:pt x="1475" y="26544"/>
                      </a:lnTo>
                      <a:lnTo>
                        <a:pt x="1806" y="27357"/>
                      </a:lnTo>
                      <a:lnTo>
                        <a:pt x="2197" y="28139"/>
                      </a:lnTo>
                      <a:lnTo>
                        <a:pt x="2618" y="28922"/>
                      </a:lnTo>
                      <a:lnTo>
                        <a:pt x="3040" y="29674"/>
                      </a:lnTo>
                      <a:lnTo>
                        <a:pt x="3521" y="30426"/>
                      </a:lnTo>
                      <a:lnTo>
                        <a:pt x="4033" y="31119"/>
                      </a:lnTo>
                      <a:lnTo>
                        <a:pt x="4575" y="31811"/>
                      </a:lnTo>
                      <a:lnTo>
                        <a:pt x="5146" y="32503"/>
                      </a:lnTo>
                      <a:lnTo>
                        <a:pt x="5748" y="33135"/>
                      </a:lnTo>
                      <a:lnTo>
                        <a:pt x="6380" y="33737"/>
                      </a:lnTo>
                      <a:lnTo>
                        <a:pt x="7012" y="34339"/>
                      </a:lnTo>
                      <a:lnTo>
                        <a:pt x="7704" y="34910"/>
                      </a:lnTo>
                      <a:lnTo>
                        <a:pt x="8397" y="35422"/>
                      </a:lnTo>
                      <a:lnTo>
                        <a:pt x="9119" y="35934"/>
                      </a:lnTo>
                      <a:lnTo>
                        <a:pt x="9871" y="36415"/>
                      </a:lnTo>
                      <a:lnTo>
                        <a:pt x="10624" y="36837"/>
                      </a:lnTo>
                      <a:lnTo>
                        <a:pt x="11406" y="37228"/>
                      </a:lnTo>
                      <a:lnTo>
                        <a:pt x="12219" y="37619"/>
                      </a:lnTo>
                      <a:lnTo>
                        <a:pt x="14355" y="38522"/>
                      </a:lnTo>
                      <a:lnTo>
                        <a:pt x="16402" y="39334"/>
                      </a:lnTo>
                      <a:lnTo>
                        <a:pt x="17395" y="39696"/>
                      </a:lnTo>
                      <a:lnTo>
                        <a:pt x="18328" y="40027"/>
                      </a:lnTo>
                      <a:lnTo>
                        <a:pt x="19261" y="40328"/>
                      </a:lnTo>
                      <a:lnTo>
                        <a:pt x="20164" y="40568"/>
                      </a:lnTo>
                      <a:lnTo>
                        <a:pt x="21036" y="40749"/>
                      </a:lnTo>
                      <a:lnTo>
                        <a:pt x="21879" y="40899"/>
                      </a:lnTo>
                      <a:lnTo>
                        <a:pt x="22692" y="40990"/>
                      </a:lnTo>
                      <a:lnTo>
                        <a:pt x="23865" y="40990"/>
                      </a:lnTo>
                      <a:lnTo>
                        <a:pt x="24226" y="40929"/>
                      </a:lnTo>
                      <a:lnTo>
                        <a:pt x="24618" y="40899"/>
                      </a:lnTo>
                      <a:lnTo>
                        <a:pt x="24979" y="40809"/>
                      </a:lnTo>
                      <a:lnTo>
                        <a:pt x="25340" y="40719"/>
                      </a:lnTo>
                      <a:lnTo>
                        <a:pt x="25671" y="40598"/>
                      </a:lnTo>
                      <a:lnTo>
                        <a:pt x="26032" y="40478"/>
                      </a:lnTo>
                      <a:lnTo>
                        <a:pt x="26363" y="40328"/>
                      </a:lnTo>
                      <a:lnTo>
                        <a:pt x="26694" y="40147"/>
                      </a:lnTo>
                      <a:lnTo>
                        <a:pt x="27025" y="39966"/>
                      </a:lnTo>
                      <a:lnTo>
                        <a:pt x="27326" y="39726"/>
                      </a:lnTo>
                      <a:lnTo>
                        <a:pt x="27627" y="39485"/>
                      </a:lnTo>
                      <a:lnTo>
                        <a:pt x="27928" y="39214"/>
                      </a:lnTo>
                      <a:lnTo>
                        <a:pt x="28229" y="38943"/>
                      </a:lnTo>
                      <a:lnTo>
                        <a:pt x="28530" y="38612"/>
                      </a:lnTo>
                      <a:lnTo>
                        <a:pt x="28801" y="38281"/>
                      </a:lnTo>
                      <a:lnTo>
                        <a:pt x="29072" y="37890"/>
                      </a:lnTo>
                      <a:lnTo>
                        <a:pt x="29343" y="37499"/>
                      </a:lnTo>
                      <a:lnTo>
                        <a:pt x="29613" y="37077"/>
                      </a:lnTo>
                      <a:lnTo>
                        <a:pt x="29854" y="36626"/>
                      </a:lnTo>
                      <a:lnTo>
                        <a:pt x="30125" y="36144"/>
                      </a:lnTo>
                      <a:lnTo>
                        <a:pt x="30366" y="35633"/>
                      </a:lnTo>
                      <a:lnTo>
                        <a:pt x="30576" y="35091"/>
                      </a:lnTo>
                      <a:lnTo>
                        <a:pt x="30817" y="34519"/>
                      </a:lnTo>
                      <a:lnTo>
                        <a:pt x="31239" y="33285"/>
                      </a:lnTo>
                      <a:lnTo>
                        <a:pt x="31660" y="31931"/>
                      </a:lnTo>
                      <a:lnTo>
                        <a:pt x="32021" y="30426"/>
                      </a:lnTo>
                      <a:lnTo>
                        <a:pt x="32382" y="28801"/>
                      </a:lnTo>
                      <a:lnTo>
                        <a:pt x="32713" y="26996"/>
                      </a:lnTo>
                      <a:lnTo>
                        <a:pt x="33014" y="25069"/>
                      </a:lnTo>
                      <a:lnTo>
                        <a:pt x="33255" y="22993"/>
                      </a:lnTo>
                      <a:lnTo>
                        <a:pt x="33496" y="20766"/>
                      </a:lnTo>
                      <a:lnTo>
                        <a:pt x="33586" y="19803"/>
                      </a:lnTo>
                      <a:lnTo>
                        <a:pt x="33646" y="18840"/>
                      </a:lnTo>
                      <a:lnTo>
                        <a:pt x="33676" y="17907"/>
                      </a:lnTo>
                      <a:lnTo>
                        <a:pt x="33646" y="17004"/>
                      </a:lnTo>
                      <a:lnTo>
                        <a:pt x="33616" y="16131"/>
                      </a:lnTo>
                      <a:lnTo>
                        <a:pt x="33556" y="15259"/>
                      </a:lnTo>
                      <a:lnTo>
                        <a:pt x="33466" y="14446"/>
                      </a:lnTo>
                      <a:lnTo>
                        <a:pt x="33345" y="13633"/>
                      </a:lnTo>
                      <a:lnTo>
                        <a:pt x="33195" y="12821"/>
                      </a:lnTo>
                      <a:lnTo>
                        <a:pt x="33014" y="12069"/>
                      </a:lnTo>
                      <a:lnTo>
                        <a:pt x="32803" y="11316"/>
                      </a:lnTo>
                      <a:lnTo>
                        <a:pt x="32563" y="10594"/>
                      </a:lnTo>
                      <a:lnTo>
                        <a:pt x="32292" y="9902"/>
                      </a:lnTo>
                      <a:lnTo>
                        <a:pt x="31991" y="9210"/>
                      </a:lnTo>
                      <a:lnTo>
                        <a:pt x="31690" y="8547"/>
                      </a:lnTo>
                      <a:lnTo>
                        <a:pt x="31329" y="7915"/>
                      </a:lnTo>
                      <a:lnTo>
                        <a:pt x="30938" y="7314"/>
                      </a:lnTo>
                      <a:lnTo>
                        <a:pt x="30516" y="6712"/>
                      </a:lnTo>
                      <a:lnTo>
                        <a:pt x="30065" y="6170"/>
                      </a:lnTo>
                      <a:lnTo>
                        <a:pt x="29613" y="5628"/>
                      </a:lnTo>
                      <a:lnTo>
                        <a:pt x="29102" y="5087"/>
                      </a:lnTo>
                      <a:lnTo>
                        <a:pt x="28560" y="4605"/>
                      </a:lnTo>
                      <a:lnTo>
                        <a:pt x="28018" y="4124"/>
                      </a:lnTo>
                      <a:lnTo>
                        <a:pt x="27417" y="3642"/>
                      </a:lnTo>
                      <a:lnTo>
                        <a:pt x="26815" y="3221"/>
                      </a:lnTo>
                      <a:lnTo>
                        <a:pt x="26153" y="2799"/>
                      </a:lnTo>
                      <a:lnTo>
                        <a:pt x="25460" y="2408"/>
                      </a:lnTo>
                      <a:lnTo>
                        <a:pt x="24768" y="2047"/>
                      </a:lnTo>
                      <a:lnTo>
                        <a:pt x="24016" y="1686"/>
                      </a:lnTo>
                      <a:lnTo>
                        <a:pt x="23263" y="1355"/>
                      </a:lnTo>
                      <a:lnTo>
                        <a:pt x="22451" y="1054"/>
                      </a:lnTo>
                      <a:lnTo>
                        <a:pt x="21638" y="753"/>
                      </a:lnTo>
                      <a:lnTo>
                        <a:pt x="20796" y="512"/>
                      </a:lnTo>
                      <a:lnTo>
                        <a:pt x="19953" y="332"/>
                      </a:lnTo>
                      <a:lnTo>
                        <a:pt x="19110" y="181"/>
                      </a:lnTo>
                      <a:lnTo>
                        <a:pt x="18268" y="61"/>
                      </a:lnTo>
                      <a:lnTo>
                        <a:pt x="17425" y="31"/>
                      </a:lnTo>
                      <a:lnTo>
                        <a:pt x="16582" y="1"/>
                      </a:lnTo>
                      <a:close/>
                    </a:path>
                  </a:pathLst>
                </a:custGeom>
                <a:solidFill>
                  <a:srgbClr val="B2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56"/>
                <p:cNvSpPr/>
                <p:nvPr/>
              </p:nvSpPr>
              <p:spPr>
                <a:xfrm>
                  <a:off x="-3365698" y="2199123"/>
                  <a:ext cx="192378" cy="193985"/>
                </a:xfrm>
                <a:custGeom>
                  <a:avLst/>
                  <a:gdLst/>
                  <a:ahLst/>
                  <a:cxnLst/>
                  <a:rect l="l" t="t" r="r" b="b"/>
                  <a:pathLst>
                    <a:path w="10895" h="10986" extrusionOk="0">
                      <a:moveTo>
                        <a:pt x="4876" y="1"/>
                      </a:moveTo>
                      <a:lnTo>
                        <a:pt x="4334" y="61"/>
                      </a:lnTo>
                      <a:lnTo>
                        <a:pt x="3823" y="151"/>
                      </a:lnTo>
                      <a:lnTo>
                        <a:pt x="3311" y="302"/>
                      </a:lnTo>
                      <a:lnTo>
                        <a:pt x="2830" y="513"/>
                      </a:lnTo>
                      <a:lnTo>
                        <a:pt x="2378" y="753"/>
                      </a:lnTo>
                      <a:lnTo>
                        <a:pt x="1957" y="1054"/>
                      </a:lnTo>
                      <a:lnTo>
                        <a:pt x="1596" y="1385"/>
                      </a:lnTo>
                      <a:lnTo>
                        <a:pt x="1234" y="1746"/>
                      </a:lnTo>
                      <a:lnTo>
                        <a:pt x="903" y="2168"/>
                      </a:lnTo>
                      <a:lnTo>
                        <a:pt x="633" y="2589"/>
                      </a:lnTo>
                      <a:lnTo>
                        <a:pt x="422" y="3071"/>
                      </a:lnTo>
                      <a:lnTo>
                        <a:pt x="241" y="3552"/>
                      </a:lnTo>
                      <a:lnTo>
                        <a:pt x="91" y="4064"/>
                      </a:lnTo>
                      <a:lnTo>
                        <a:pt x="1" y="4605"/>
                      </a:lnTo>
                      <a:lnTo>
                        <a:pt x="1" y="5177"/>
                      </a:lnTo>
                      <a:lnTo>
                        <a:pt x="1" y="5749"/>
                      </a:lnTo>
                      <a:lnTo>
                        <a:pt x="91" y="6291"/>
                      </a:lnTo>
                      <a:lnTo>
                        <a:pt x="241" y="6832"/>
                      </a:lnTo>
                      <a:lnTo>
                        <a:pt x="422" y="7344"/>
                      </a:lnTo>
                      <a:lnTo>
                        <a:pt x="633" y="7826"/>
                      </a:lnTo>
                      <a:lnTo>
                        <a:pt x="903" y="8307"/>
                      </a:lnTo>
                      <a:lnTo>
                        <a:pt x="1234" y="8728"/>
                      </a:lnTo>
                      <a:lnTo>
                        <a:pt x="1596" y="9150"/>
                      </a:lnTo>
                      <a:lnTo>
                        <a:pt x="1957" y="9511"/>
                      </a:lnTo>
                      <a:lnTo>
                        <a:pt x="2378" y="9872"/>
                      </a:lnTo>
                      <a:lnTo>
                        <a:pt x="2830" y="10173"/>
                      </a:lnTo>
                      <a:lnTo>
                        <a:pt x="3311" y="10414"/>
                      </a:lnTo>
                      <a:lnTo>
                        <a:pt x="3823" y="10624"/>
                      </a:lnTo>
                      <a:lnTo>
                        <a:pt x="4334" y="10805"/>
                      </a:lnTo>
                      <a:lnTo>
                        <a:pt x="4876" y="10895"/>
                      </a:lnTo>
                      <a:lnTo>
                        <a:pt x="5448" y="10955"/>
                      </a:lnTo>
                      <a:lnTo>
                        <a:pt x="5989" y="10986"/>
                      </a:lnTo>
                      <a:lnTo>
                        <a:pt x="6531" y="10925"/>
                      </a:lnTo>
                      <a:lnTo>
                        <a:pt x="7073" y="10805"/>
                      </a:lnTo>
                      <a:lnTo>
                        <a:pt x="7554" y="10654"/>
                      </a:lnTo>
                      <a:lnTo>
                        <a:pt x="8036" y="10444"/>
                      </a:lnTo>
                      <a:lnTo>
                        <a:pt x="8487" y="10203"/>
                      </a:lnTo>
                      <a:lnTo>
                        <a:pt x="8909" y="9902"/>
                      </a:lnTo>
                      <a:lnTo>
                        <a:pt x="9300" y="9571"/>
                      </a:lnTo>
                      <a:lnTo>
                        <a:pt x="9661" y="9210"/>
                      </a:lnTo>
                      <a:lnTo>
                        <a:pt x="9962" y="8819"/>
                      </a:lnTo>
                      <a:lnTo>
                        <a:pt x="10233" y="8367"/>
                      </a:lnTo>
                      <a:lnTo>
                        <a:pt x="10474" y="7916"/>
                      </a:lnTo>
                      <a:lnTo>
                        <a:pt x="10654" y="7404"/>
                      </a:lnTo>
                      <a:lnTo>
                        <a:pt x="10775" y="6893"/>
                      </a:lnTo>
                      <a:lnTo>
                        <a:pt x="10865" y="6351"/>
                      </a:lnTo>
                      <a:lnTo>
                        <a:pt x="10895" y="5779"/>
                      </a:lnTo>
                      <a:lnTo>
                        <a:pt x="10865" y="5237"/>
                      </a:lnTo>
                      <a:lnTo>
                        <a:pt x="10775" y="4666"/>
                      </a:lnTo>
                      <a:lnTo>
                        <a:pt x="10654" y="4154"/>
                      </a:lnTo>
                      <a:lnTo>
                        <a:pt x="10474" y="3642"/>
                      </a:lnTo>
                      <a:lnTo>
                        <a:pt x="10233" y="3131"/>
                      </a:lnTo>
                      <a:lnTo>
                        <a:pt x="9962" y="2679"/>
                      </a:lnTo>
                      <a:lnTo>
                        <a:pt x="9661" y="2228"/>
                      </a:lnTo>
                      <a:lnTo>
                        <a:pt x="9300" y="1837"/>
                      </a:lnTo>
                      <a:lnTo>
                        <a:pt x="8909" y="1445"/>
                      </a:lnTo>
                      <a:lnTo>
                        <a:pt x="8487" y="1114"/>
                      </a:lnTo>
                      <a:lnTo>
                        <a:pt x="8036" y="813"/>
                      </a:lnTo>
                      <a:lnTo>
                        <a:pt x="7554" y="543"/>
                      </a:lnTo>
                      <a:lnTo>
                        <a:pt x="7073" y="332"/>
                      </a:lnTo>
                      <a:lnTo>
                        <a:pt x="6531" y="181"/>
                      </a:lnTo>
                      <a:lnTo>
                        <a:pt x="5989" y="61"/>
                      </a:lnTo>
                      <a:lnTo>
                        <a:pt x="5448" y="1"/>
                      </a:lnTo>
                      <a:close/>
                    </a:path>
                  </a:pathLst>
                </a:custGeom>
                <a:solidFill>
                  <a:srgbClr val="B2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56"/>
                <p:cNvSpPr/>
                <p:nvPr/>
              </p:nvSpPr>
              <p:spPr>
                <a:xfrm>
                  <a:off x="-3322124" y="2262366"/>
                  <a:ext cx="113732" cy="71742"/>
                </a:xfrm>
                <a:custGeom>
                  <a:avLst/>
                  <a:gdLst/>
                  <a:ahLst/>
                  <a:cxnLst/>
                  <a:rect l="l" t="t" r="r" b="b"/>
                  <a:pathLst>
                    <a:path w="6441" h="4063" extrusionOk="0">
                      <a:moveTo>
                        <a:pt x="422" y="0"/>
                      </a:moveTo>
                      <a:lnTo>
                        <a:pt x="0" y="30"/>
                      </a:lnTo>
                      <a:lnTo>
                        <a:pt x="30" y="422"/>
                      </a:lnTo>
                      <a:lnTo>
                        <a:pt x="1144" y="422"/>
                      </a:lnTo>
                      <a:lnTo>
                        <a:pt x="1505" y="482"/>
                      </a:lnTo>
                      <a:lnTo>
                        <a:pt x="1866" y="512"/>
                      </a:lnTo>
                      <a:lnTo>
                        <a:pt x="2227" y="602"/>
                      </a:lnTo>
                      <a:lnTo>
                        <a:pt x="2589" y="692"/>
                      </a:lnTo>
                      <a:lnTo>
                        <a:pt x="2950" y="813"/>
                      </a:lnTo>
                      <a:lnTo>
                        <a:pt x="3281" y="933"/>
                      </a:lnTo>
                      <a:lnTo>
                        <a:pt x="3612" y="1084"/>
                      </a:lnTo>
                      <a:lnTo>
                        <a:pt x="3943" y="1264"/>
                      </a:lnTo>
                      <a:lnTo>
                        <a:pt x="4274" y="1445"/>
                      </a:lnTo>
                      <a:lnTo>
                        <a:pt x="4575" y="1655"/>
                      </a:lnTo>
                      <a:lnTo>
                        <a:pt x="4876" y="1866"/>
                      </a:lnTo>
                      <a:lnTo>
                        <a:pt x="5177" y="2107"/>
                      </a:lnTo>
                      <a:lnTo>
                        <a:pt x="5448" y="2348"/>
                      </a:lnTo>
                      <a:lnTo>
                        <a:pt x="4936" y="2378"/>
                      </a:lnTo>
                      <a:lnTo>
                        <a:pt x="4454" y="2468"/>
                      </a:lnTo>
                      <a:lnTo>
                        <a:pt x="3943" y="2558"/>
                      </a:lnTo>
                      <a:lnTo>
                        <a:pt x="3461" y="2739"/>
                      </a:lnTo>
                      <a:lnTo>
                        <a:pt x="2980" y="2919"/>
                      </a:lnTo>
                      <a:lnTo>
                        <a:pt x="2528" y="3160"/>
                      </a:lnTo>
                      <a:lnTo>
                        <a:pt x="2107" y="3461"/>
                      </a:lnTo>
                      <a:lnTo>
                        <a:pt x="1686" y="3762"/>
                      </a:lnTo>
                      <a:lnTo>
                        <a:pt x="1957" y="4063"/>
                      </a:lnTo>
                      <a:lnTo>
                        <a:pt x="2378" y="3732"/>
                      </a:lnTo>
                      <a:lnTo>
                        <a:pt x="2829" y="3461"/>
                      </a:lnTo>
                      <a:lnTo>
                        <a:pt x="3311" y="3220"/>
                      </a:lnTo>
                      <a:lnTo>
                        <a:pt x="3822" y="3040"/>
                      </a:lnTo>
                      <a:lnTo>
                        <a:pt x="4334" y="2889"/>
                      </a:lnTo>
                      <a:lnTo>
                        <a:pt x="4876" y="2799"/>
                      </a:lnTo>
                      <a:lnTo>
                        <a:pt x="5387" y="2739"/>
                      </a:lnTo>
                      <a:lnTo>
                        <a:pt x="5929" y="2769"/>
                      </a:lnTo>
                      <a:lnTo>
                        <a:pt x="6441" y="2799"/>
                      </a:lnTo>
                      <a:lnTo>
                        <a:pt x="6080" y="2438"/>
                      </a:lnTo>
                      <a:lnTo>
                        <a:pt x="5809" y="2107"/>
                      </a:lnTo>
                      <a:lnTo>
                        <a:pt x="5478" y="1836"/>
                      </a:lnTo>
                      <a:lnTo>
                        <a:pt x="5147" y="1565"/>
                      </a:lnTo>
                      <a:lnTo>
                        <a:pt x="4816" y="1324"/>
                      </a:lnTo>
                      <a:lnTo>
                        <a:pt x="4454" y="1084"/>
                      </a:lnTo>
                      <a:lnTo>
                        <a:pt x="4093" y="873"/>
                      </a:lnTo>
                      <a:lnTo>
                        <a:pt x="3702" y="692"/>
                      </a:lnTo>
                      <a:lnTo>
                        <a:pt x="3311" y="542"/>
                      </a:lnTo>
                      <a:lnTo>
                        <a:pt x="2920" y="391"/>
                      </a:lnTo>
                      <a:lnTo>
                        <a:pt x="2498" y="271"/>
                      </a:lnTo>
                      <a:lnTo>
                        <a:pt x="2107" y="151"/>
                      </a:lnTo>
                      <a:lnTo>
                        <a:pt x="1686" y="90"/>
                      </a:lnTo>
                      <a:lnTo>
                        <a:pt x="1264" y="30"/>
                      </a:lnTo>
                      <a:lnTo>
                        <a:pt x="843" y="0"/>
                      </a:lnTo>
                      <a:close/>
                    </a:path>
                  </a:pathLst>
                </a:custGeom>
                <a:solidFill>
                  <a:srgbClr val="2C18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56"/>
                <p:cNvSpPr/>
                <p:nvPr/>
              </p:nvSpPr>
              <p:spPr>
                <a:xfrm>
                  <a:off x="-2959213" y="2218262"/>
                  <a:ext cx="123832" cy="38811"/>
                </a:xfrm>
                <a:custGeom>
                  <a:avLst/>
                  <a:gdLst/>
                  <a:ahLst/>
                  <a:cxnLst/>
                  <a:rect l="l" t="t" r="r" b="b"/>
                  <a:pathLst>
                    <a:path w="7013" h="2198" extrusionOk="0">
                      <a:moveTo>
                        <a:pt x="4394" y="0"/>
                      </a:moveTo>
                      <a:lnTo>
                        <a:pt x="3762" y="61"/>
                      </a:lnTo>
                      <a:lnTo>
                        <a:pt x="3100" y="151"/>
                      </a:lnTo>
                      <a:lnTo>
                        <a:pt x="2438" y="301"/>
                      </a:lnTo>
                      <a:lnTo>
                        <a:pt x="1776" y="452"/>
                      </a:lnTo>
                      <a:lnTo>
                        <a:pt x="1204" y="632"/>
                      </a:lnTo>
                      <a:lnTo>
                        <a:pt x="692" y="843"/>
                      </a:lnTo>
                      <a:lnTo>
                        <a:pt x="301" y="1054"/>
                      </a:lnTo>
                      <a:lnTo>
                        <a:pt x="181" y="1144"/>
                      </a:lnTo>
                      <a:lnTo>
                        <a:pt x="60" y="1264"/>
                      </a:lnTo>
                      <a:lnTo>
                        <a:pt x="0" y="1355"/>
                      </a:lnTo>
                      <a:lnTo>
                        <a:pt x="0" y="1475"/>
                      </a:lnTo>
                      <a:lnTo>
                        <a:pt x="30" y="1656"/>
                      </a:lnTo>
                      <a:lnTo>
                        <a:pt x="151" y="1806"/>
                      </a:lnTo>
                      <a:lnTo>
                        <a:pt x="331" y="1957"/>
                      </a:lnTo>
                      <a:lnTo>
                        <a:pt x="572" y="2077"/>
                      </a:lnTo>
                      <a:lnTo>
                        <a:pt x="933" y="2167"/>
                      </a:lnTo>
                      <a:lnTo>
                        <a:pt x="1324" y="2197"/>
                      </a:lnTo>
                      <a:lnTo>
                        <a:pt x="1836" y="2197"/>
                      </a:lnTo>
                      <a:lnTo>
                        <a:pt x="2438" y="2137"/>
                      </a:lnTo>
                      <a:lnTo>
                        <a:pt x="3160" y="2047"/>
                      </a:lnTo>
                      <a:lnTo>
                        <a:pt x="3912" y="1896"/>
                      </a:lnTo>
                      <a:lnTo>
                        <a:pt x="4665" y="1716"/>
                      </a:lnTo>
                      <a:lnTo>
                        <a:pt x="5417" y="1535"/>
                      </a:lnTo>
                      <a:lnTo>
                        <a:pt x="6049" y="1294"/>
                      </a:lnTo>
                      <a:lnTo>
                        <a:pt x="6591" y="1084"/>
                      </a:lnTo>
                      <a:lnTo>
                        <a:pt x="6771" y="963"/>
                      </a:lnTo>
                      <a:lnTo>
                        <a:pt x="6922" y="873"/>
                      </a:lnTo>
                      <a:lnTo>
                        <a:pt x="7012" y="753"/>
                      </a:lnTo>
                      <a:lnTo>
                        <a:pt x="7012" y="662"/>
                      </a:lnTo>
                      <a:lnTo>
                        <a:pt x="7012" y="572"/>
                      </a:lnTo>
                      <a:lnTo>
                        <a:pt x="6952" y="482"/>
                      </a:lnTo>
                      <a:lnTo>
                        <a:pt x="6862" y="392"/>
                      </a:lnTo>
                      <a:lnTo>
                        <a:pt x="6741" y="301"/>
                      </a:lnTo>
                      <a:lnTo>
                        <a:pt x="6410" y="181"/>
                      </a:lnTo>
                      <a:lnTo>
                        <a:pt x="6019" y="91"/>
                      </a:lnTo>
                      <a:lnTo>
                        <a:pt x="5538" y="30"/>
                      </a:lnTo>
                      <a:lnTo>
                        <a:pt x="4996"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56"/>
                <p:cNvSpPr/>
                <p:nvPr/>
              </p:nvSpPr>
              <p:spPr>
                <a:xfrm>
                  <a:off x="-2859865" y="2313373"/>
                  <a:ext cx="31377" cy="63779"/>
                </a:xfrm>
                <a:custGeom>
                  <a:avLst/>
                  <a:gdLst/>
                  <a:ahLst/>
                  <a:cxnLst/>
                  <a:rect l="l" t="t" r="r" b="b"/>
                  <a:pathLst>
                    <a:path w="1777" h="3612" extrusionOk="0">
                      <a:moveTo>
                        <a:pt x="693" y="0"/>
                      </a:moveTo>
                      <a:lnTo>
                        <a:pt x="603" y="30"/>
                      </a:lnTo>
                      <a:lnTo>
                        <a:pt x="512" y="60"/>
                      </a:lnTo>
                      <a:lnTo>
                        <a:pt x="362" y="181"/>
                      </a:lnTo>
                      <a:lnTo>
                        <a:pt x="242" y="361"/>
                      </a:lnTo>
                      <a:lnTo>
                        <a:pt x="121" y="602"/>
                      </a:lnTo>
                      <a:lnTo>
                        <a:pt x="61" y="873"/>
                      </a:lnTo>
                      <a:lnTo>
                        <a:pt x="1" y="1204"/>
                      </a:lnTo>
                      <a:lnTo>
                        <a:pt x="1" y="1535"/>
                      </a:lnTo>
                      <a:lnTo>
                        <a:pt x="31" y="1926"/>
                      </a:lnTo>
                      <a:lnTo>
                        <a:pt x="91" y="2288"/>
                      </a:lnTo>
                      <a:lnTo>
                        <a:pt x="181" y="2619"/>
                      </a:lnTo>
                      <a:lnTo>
                        <a:pt x="302" y="2919"/>
                      </a:lnTo>
                      <a:lnTo>
                        <a:pt x="422" y="3160"/>
                      </a:lnTo>
                      <a:lnTo>
                        <a:pt x="573" y="3371"/>
                      </a:lnTo>
                      <a:lnTo>
                        <a:pt x="753" y="3521"/>
                      </a:lnTo>
                      <a:lnTo>
                        <a:pt x="904" y="3612"/>
                      </a:lnTo>
                      <a:lnTo>
                        <a:pt x="1175" y="3612"/>
                      </a:lnTo>
                      <a:lnTo>
                        <a:pt x="1265" y="3582"/>
                      </a:lnTo>
                      <a:lnTo>
                        <a:pt x="1415" y="3431"/>
                      </a:lnTo>
                      <a:lnTo>
                        <a:pt x="1536" y="3251"/>
                      </a:lnTo>
                      <a:lnTo>
                        <a:pt x="1656" y="3010"/>
                      </a:lnTo>
                      <a:lnTo>
                        <a:pt x="1716" y="2739"/>
                      </a:lnTo>
                      <a:lnTo>
                        <a:pt x="1746" y="2438"/>
                      </a:lnTo>
                      <a:lnTo>
                        <a:pt x="1776" y="2077"/>
                      </a:lnTo>
                      <a:lnTo>
                        <a:pt x="1746" y="1716"/>
                      </a:lnTo>
                      <a:lnTo>
                        <a:pt x="1686" y="1355"/>
                      </a:lnTo>
                      <a:lnTo>
                        <a:pt x="1596" y="1024"/>
                      </a:lnTo>
                      <a:lnTo>
                        <a:pt x="1475" y="723"/>
                      </a:lnTo>
                      <a:lnTo>
                        <a:pt x="1355" y="452"/>
                      </a:lnTo>
                      <a:lnTo>
                        <a:pt x="1205" y="271"/>
                      </a:lnTo>
                      <a:lnTo>
                        <a:pt x="1024" y="121"/>
                      </a:lnTo>
                      <a:lnTo>
                        <a:pt x="844" y="30"/>
                      </a:lnTo>
                      <a:lnTo>
                        <a:pt x="783" y="0"/>
                      </a:lnTo>
                      <a:close/>
                    </a:path>
                  </a:pathLst>
                </a:custGeom>
                <a:solidFill>
                  <a:srgbClr val="2C18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56"/>
                <p:cNvSpPr/>
                <p:nvPr/>
              </p:nvSpPr>
              <p:spPr>
                <a:xfrm>
                  <a:off x="-2727553" y="2192750"/>
                  <a:ext cx="124362" cy="34026"/>
                </a:xfrm>
                <a:custGeom>
                  <a:avLst/>
                  <a:gdLst/>
                  <a:ahLst/>
                  <a:cxnLst/>
                  <a:rect l="l" t="t" r="r" b="b"/>
                  <a:pathLst>
                    <a:path w="7043" h="1927" extrusionOk="0">
                      <a:moveTo>
                        <a:pt x="4424" y="1"/>
                      </a:moveTo>
                      <a:lnTo>
                        <a:pt x="3732" y="31"/>
                      </a:lnTo>
                      <a:lnTo>
                        <a:pt x="3070" y="91"/>
                      </a:lnTo>
                      <a:lnTo>
                        <a:pt x="2438" y="181"/>
                      </a:lnTo>
                      <a:lnTo>
                        <a:pt x="1836" y="302"/>
                      </a:lnTo>
                      <a:lnTo>
                        <a:pt x="1325" y="452"/>
                      </a:lnTo>
                      <a:lnTo>
                        <a:pt x="873" y="633"/>
                      </a:lnTo>
                      <a:lnTo>
                        <a:pt x="482" y="813"/>
                      </a:lnTo>
                      <a:lnTo>
                        <a:pt x="211" y="994"/>
                      </a:lnTo>
                      <a:lnTo>
                        <a:pt x="121" y="1114"/>
                      </a:lnTo>
                      <a:lnTo>
                        <a:pt x="61" y="1205"/>
                      </a:lnTo>
                      <a:lnTo>
                        <a:pt x="31" y="1295"/>
                      </a:lnTo>
                      <a:lnTo>
                        <a:pt x="0" y="1415"/>
                      </a:lnTo>
                      <a:lnTo>
                        <a:pt x="61" y="1506"/>
                      </a:lnTo>
                      <a:lnTo>
                        <a:pt x="181" y="1566"/>
                      </a:lnTo>
                      <a:lnTo>
                        <a:pt x="331" y="1656"/>
                      </a:lnTo>
                      <a:lnTo>
                        <a:pt x="542" y="1716"/>
                      </a:lnTo>
                      <a:lnTo>
                        <a:pt x="1114" y="1806"/>
                      </a:lnTo>
                      <a:lnTo>
                        <a:pt x="1776" y="1897"/>
                      </a:lnTo>
                      <a:lnTo>
                        <a:pt x="2559" y="1927"/>
                      </a:lnTo>
                      <a:lnTo>
                        <a:pt x="3341" y="1927"/>
                      </a:lnTo>
                      <a:lnTo>
                        <a:pt x="4123" y="1897"/>
                      </a:lnTo>
                      <a:lnTo>
                        <a:pt x="4816" y="1837"/>
                      </a:lnTo>
                      <a:lnTo>
                        <a:pt x="5418" y="1746"/>
                      </a:lnTo>
                      <a:lnTo>
                        <a:pt x="5899" y="1626"/>
                      </a:lnTo>
                      <a:lnTo>
                        <a:pt x="6290" y="1475"/>
                      </a:lnTo>
                      <a:lnTo>
                        <a:pt x="6621" y="1325"/>
                      </a:lnTo>
                      <a:lnTo>
                        <a:pt x="6832" y="1174"/>
                      </a:lnTo>
                      <a:lnTo>
                        <a:pt x="6982" y="994"/>
                      </a:lnTo>
                      <a:lnTo>
                        <a:pt x="7043" y="783"/>
                      </a:lnTo>
                      <a:lnTo>
                        <a:pt x="7043" y="603"/>
                      </a:lnTo>
                      <a:lnTo>
                        <a:pt x="7013" y="512"/>
                      </a:lnTo>
                      <a:lnTo>
                        <a:pt x="6922" y="422"/>
                      </a:lnTo>
                      <a:lnTo>
                        <a:pt x="6802" y="332"/>
                      </a:lnTo>
                      <a:lnTo>
                        <a:pt x="6651" y="272"/>
                      </a:lnTo>
                      <a:lnTo>
                        <a:pt x="6230" y="151"/>
                      </a:lnTo>
                      <a:lnTo>
                        <a:pt x="5688" y="61"/>
                      </a:lnTo>
                      <a:lnTo>
                        <a:pt x="5086" y="31"/>
                      </a:lnTo>
                      <a:lnTo>
                        <a:pt x="442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56"/>
                <p:cNvSpPr/>
                <p:nvPr/>
              </p:nvSpPr>
              <p:spPr>
                <a:xfrm>
                  <a:off x="-2707902" y="2295841"/>
                  <a:ext cx="31377" cy="64309"/>
                </a:xfrm>
                <a:custGeom>
                  <a:avLst/>
                  <a:gdLst/>
                  <a:ahLst/>
                  <a:cxnLst/>
                  <a:rect l="l" t="t" r="r" b="b"/>
                  <a:pathLst>
                    <a:path w="1777" h="3642" extrusionOk="0">
                      <a:moveTo>
                        <a:pt x="663" y="0"/>
                      </a:moveTo>
                      <a:lnTo>
                        <a:pt x="573" y="30"/>
                      </a:lnTo>
                      <a:lnTo>
                        <a:pt x="513" y="60"/>
                      </a:lnTo>
                      <a:lnTo>
                        <a:pt x="362" y="181"/>
                      </a:lnTo>
                      <a:lnTo>
                        <a:pt x="212" y="391"/>
                      </a:lnTo>
                      <a:lnTo>
                        <a:pt x="121" y="602"/>
                      </a:lnTo>
                      <a:lnTo>
                        <a:pt x="61" y="903"/>
                      </a:lnTo>
                      <a:lnTo>
                        <a:pt x="1" y="1204"/>
                      </a:lnTo>
                      <a:lnTo>
                        <a:pt x="1" y="1565"/>
                      </a:lnTo>
                      <a:lnTo>
                        <a:pt x="31" y="1926"/>
                      </a:lnTo>
                      <a:lnTo>
                        <a:pt x="91" y="2287"/>
                      </a:lnTo>
                      <a:lnTo>
                        <a:pt x="151" y="2618"/>
                      </a:lnTo>
                      <a:lnTo>
                        <a:pt x="272" y="2919"/>
                      </a:lnTo>
                      <a:lnTo>
                        <a:pt x="422" y="3160"/>
                      </a:lnTo>
                      <a:lnTo>
                        <a:pt x="573" y="3371"/>
                      </a:lnTo>
                      <a:lnTo>
                        <a:pt x="723" y="3521"/>
                      </a:lnTo>
                      <a:lnTo>
                        <a:pt x="904" y="3612"/>
                      </a:lnTo>
                      <a:lnTo>
                        <a:pt x="994" y="3642"/>
                      </a:lnTo>
                      <a:lnTo>
                        <a:pt x="1084" y="3642"/>
                      </a:lnTo>
                      <a:lnTo>
                        <a:pt x="1175" y="3612"/>
                      </a:lnTo>
                      <a:lnTo>
                        <a:pt x="1265" y="3581"/>
                      </a:lnTo>
                      <a:lnTo>
                        <a:pt x="1415" y="3461"/>
                      </a:lnTo>
                      <a:lnTo>
                        <a:pt x="1536" y="3281"/>
                      </a:lnTo>
                      <a:lnTo>
                        <a:pt x="1626" y="3040"/>
                      </a:lnTo>
                      <a:lnTo>
                        <a:pt x="1716" y="2739"/>
                      </a:lnTo>
                      <a:lnTo>
                        <a:pt x="1746" y="2438"/>
                      </a:lnTo>
                      <a:lnTo>
                        <a:pt x="1777" y="2077"/>
                      </a:lnTo>
                      <a:lnTo>
                        <a:pt x="1746" y="1716"/>
                      </a:lnTo>
                      <a:lnTo>
                        <a:pt x="1686" y="1354"/>
                      </a:lnTo>
                      <a:lnTo>
                        <a:pt x="1596" y="1023"/>
                      </a:lnTo>
                      <a:lnTo>
                        <a:pt x="1476" y="722"/>
                      </a:lnTo>
                      <a:lnTo>
                        <a:pt x="1355" y="482"/>
                      </a:lnTo>
                      <a:lnTo>
                        <a:pt x="1175" y="271"/>
                      </a:lnTo>
                      <a:lnTo>
                        <a:pt x="1024" y="121"/>
                      </a:lnTo>
                      <a:lnTo>
                        <a:pt x="844" y="30"/>
                      </a:lnTo>
                      <a:lnTo>
                        <a:pt x="753" y="0"/>
                      </a:lnTo>
                      <a:close/>
                    </a:path>
                  </a:pathLst>
                </a:custGeom>
                <a:solidFill>
                  <a:srgbClr val="2C18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56"/>
                <p:cNvSpPr/>
                <p:nvPr/>
              </p:nvSpPr>
              <p:spPr>
                <a:xfrm>
                  <a:off x="-2778560" y="2286801"/>
                  <a:ext cx="45715" cy="213638"/>
                </a:xfrm>
                <a:custGeom>
                  <a:avLst/>
                  <a:gdLst/>
                  <a:ahLst/>
                  <a:cxnLst/>
                  <a:rect l="l" t="t" r="r" b="b"/>
                  <a:pathLst>
                    <a:path w="2589" h="12099" extrusionOk="0">
                      <a:moveTo>
                        <a:pt x="452" y="1"/>
                      </a:moveTo>
                      <a:lnTo>
                        <a:pt x="61" y="91"/>
                      </a:lnTo>
                      <a:lnTo>
                        <a:pt x="542" y="2167"/>
                      </a:lnTo>
                      <a:lnTo>
                        <a:pt x="1114" y="4786"/>
                      </a:lnTo>
                      <a:lnTo>
                        <a:pt x="1716" y="7615"/>
                      </a:lnTo>
                      <a:lnTo>
                        <a:pt x="1957" y="8909"/>
                      </a:lnTo>
                      <a:lnTo>
                        <a:pt x="2107" y="9992"/>
                      </a:lnTo>
                      <a:lnTo>
                        <a:pt x="2167" y="10443"/>
                      </a:lnTo>
                      <a:lnTo>
                        <a:pt x="2197" y="10805"/>
                      </a:lnTo>
                      <a:lnTo>
                        <a:pt x="2197" y="11075"/>
                      </a:lnTo>
                      <a:lnTo>
                        <a:pt x="2137" y="11226"/>
                      </a:lnTo>
                      <a:lnTo>
                        <a:pt x="2017" y="11406"/>
                      </a:lnTo>
                      <a:lnTo>
                        <a:pt x="1836" y="11527"/>
                      </a:lnTo>
                      <a:lnTo>
                        <a:pt x="1595" y="11647"/>
                      </a:lnTo>
                      <a:lnTo>
                        <a:pt x="1325" y="11677"/>
                      </a:lnTo>
                      <a:lnTo>
                        <a:pt x="1024" y="11677"/>
                      </a:lnTo>
                      <a:lnTo>
                        <a:pt x="753" y="11617"/>
                      </a:lnTo>
                      <a:lnTo>
                        <a:pt x="512" y="11497"/>
                      </a:lnTo>
                      <a:lnTo>
                        <a:pt x="422" y="11437"/>
                      </a:lnTo>
                      <a:lnTo>
                        <a:pt x="331" y="11346"/>
                      </a:lnTo>
                      <a:lnTo>
                        <a:pt x="0" y="11587"/>
                      </a:lnTo>
                      <a:lnTo>
                        <a:pt x="121" y="11707"/>
                      </a:lnTo>
                      <a:lnTo>
                        <a:pt x="241" y="11798"/>
                      </a:lnTo>
                      <a:lnTo>
                        <a:pt x="361" y="11888"/>
                      </a:lnTo>
                      <a:lnTo>
                        <a:pt x="512" y="11948"/>
                      </a:lnTo>
                      <a:lnTo>
                        <a:pt x="843" y="12038"/>
                      </a:lnTo>
                      <a:lnTo>
                        <a:pt x="1204" y="12099"/>
                      </a:lnTo>
                      <a:lnTo>
                        <a:pt x="1355" y="12069"/>
                      </a:lnTo>
                      <a:lnTo>
                        <a:pt x="1565" y="12069"/>
                      </a:lnTo>
                      <a:lnTo>
                        <a:pt x="1716" y="12008"/>
                      </a:lnTo>
                      <a:lnTo>
                        <a:pt x="1896" y="11948"/>
                      </a:lnTo>
                      <a:lnTo>
                        <a:pt x="2047" y="11888"/>
                      </a:lnTo>
                      <a:lnTo>
                        <a:pt x="2167" y="11798"/>
                      </a:lnTo>
                      <a:lnTo>
                        <a:pt x="2318" y="11677"/>
                      </a:lnTo>
                      <a:lnTo>
                        <a:pt x="2408" y="11557"/>
                      </a:lnTo>
                      <a:lnTo>
                        <a:pt x="2498" y="11437"/>
                      </a:lnTo>
                      <a:lnTo>
                        <a:pt x="2558" y="11256"/>
                      </a:lnTo>
                      <a:lnTo>
                        <a:pt x="2589" y="11045"/>
                      </a:lnTo>
                      <a:lnTo>
                        <a:pt x="2589" y="10744"/>
                      </a:lnTo>
                      <a:lnTo>
                        <a:pt x="2558" y="10383"/>
                      </a:lnTo>
                      <a:lnTo>
                        <a:pt x="2438" y="9480"/>
                      </a:lnTo>
                      <a:lnTo>
                        <a:pt x="2257" y="8367"/>
                      </a:lnTo>
                      <a:lnTo>
                        <a:pt x="1987" y="7043"/>
                      </a:lnTo>
                      <a:lnTo>
                        <a:pt x="1686" y="5538"/>
                      </a:lnTo>
                      <a:lnTo>
                        <a:pt x="933" y="2077"/>
                      </a:lnTo>
                      <a:lnTo>
                        <a:pt x="452" y="1"/>
                      </a:lnTo>
                      <a:close/>
                    </a:path>
                  </a:pathLst>
                </a:custGeom>
                <a:solidFill>
                  <a:srgbClr val="2C18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56"/>
                <p:cNvSpPr/>
                <p:nvPr/>
              </p:nvSpPr>
              <p:spPr>
                <a:xfrm>
                  <a:off x="-2813095" y="2560446"/>
                  <a:ext cx="92472" cy="36145"/>
                </a:xfrm>
                <a:custGeom>
                  <a:avLst/>
                  <a:gdLst/>
                  <a:ahLst/>
                  <a:cxnLst/>
                  <a:rect l="l" t="t" r="r" b="b"/>
                  <a:pathLst>
                    <a:path w="5237" h="2047" extrusionOk="0">
                      <a:moveTo>
                        <a:pt x="331" y="0"/>
                      </a:moveTo>
                      <a:lnTo>
                        <a:pt x="0" y="211"/>
                      </a:lnTo>
                      <a:lnTo>
                        <a:pt x="211" y="542"/>
                      </a:lnTo>
                      <a:lnTo>
                        <a:pt x="482" y="843"/>
                      </a:lnTo>
                      <a:lnTo>
                        <a:pt x="783" y="1144"/>
                      </a:lnTo>
                      <a:lnTo>
                        <a:pt x="1174" y="1475"/>
                      </a:lnTo>
                      <a:lnTo>
                        <a:pt x="1385" y="1625"/>
                      </a:lnTo>
                      <a:lnTo>
                        <a:pt x="1595" y="1776"/>
                      </a:lnTo>
                      <a:lnTo>
                        <a:pt x="1836" y="1866"/>
                      </a:lnTo>
                      <a:lnTo>
                        <a:pt x="2077" y="1957"/>
                      </a:lnTo>
                      <a:lnTo>
                        <a:pt x="2317" y="2017"/>
                      </a:lnTo>
                      <a:lnTo>
                        <a:pt x="2588" y="2047"/>
                      </a:lnTo>
                      <a:lnTo>
                        <a:pt x="2618" y="2047"/>
                      </a:lnTo>
                      <a:lnTo>
                        <a:pt x="2859" y="2017"/>
                      </a:lnTo>
                      <a:lnTo>
                        <a:pt x="3100" y="1987"/>
                      </a:lnTo>
                      <a:lnTo>
                        <a:pt x="3341" y="1926"/>
                      </a:lnTo>
                      <a:lnTo>
                        <a:pt x="3581" y="1836"/>
                      </a:lnTo>
                      <a:lnTo>
                        <a:pt x="4033" y="1625"/>
                      </a:lnTo>
                      <a:lnTo>
                        <a:pt x="4424" y="1385"/>
                      </a:lnTo>
                      <a:lnTo>
                        <a:pt x="4755" y="1144"/>
                      </a:lnTo>
                      <a:lnTo>
                        <a:pt x="4996" y="933"/>
                      </a:lnTo>
                      <a:lnTo>
                        <a:pt x="5237" y="693"/>
                      </a:lnTo>
                      <a:lnTo>
                        <a:pt x="4936" y="422"/>
                      </a:lnTo>
                      <a:lnTo>
                        <a:pt x="4755" y="602"/>
                      </a:lnTo>
                      <a:lnTo>
                        <a:pt x="4514" y="813"/>
                      </a:lnTo>
                      <a:lnTo>
                        <a:pt x="4213" y="1024"/>
                      </a:lnTo>
                      <a:lnTo>
                        <a:pt x="3852" y="1264"/>
                      </a:lnTo>
                      <a:lnTo>
                        <a:pt x="3461" y="1445"/>
                      </a:lnTo>
                      <a:lnTo>
                        <a:pt x="3250" y="1535"/>
                      </a:lnTo>
                      <a:lnTo>
                        <a:pt x="3040" y="1595"/>
                      </a:lnTo>
                      <a:lnTo>
                        <a:pt x="2829" y="1625"/>
                      </a:lnTo>
                      <a:lnTo>
                        <a:pt x="2618" y="1656"/>
                      </a:lnTo>
                      <a:lnTo>
                        <a:pt x="2588" y="1656"/>
                      </a:lnTo>
                      <a:lnTo>
                        <a:pt x="2378" y="1625"/>
                      </a:lnTo>
                      <a:lnTo>
                        <a:pt x="2167" y="1565"/>
                      </a:lnTo>
                      <a:lnTo>
                        <a:pt x="1956" y="1505"/>
                      </a:lnTo>
                      <a:lnTo>
                        <a:pt x="1746" y="1385"/>
                      </a:lnTo>
                      <a:lnTo>
                        <a:pt x="1354" y="1114"/>
                      </a:lnTo>
                      <a:lnTo>
                        <a:pt x="1023" y="813"/>
                      </a:lnTo>
                      <a:lnTo>
                        <a:pt x="753" y="512"/>
                      </a:lnTo>
                      <a:lnTo>
                        <a:pt x="512" y="271"/>
                      </a:lnTo>
                      <a:lnTo>
                        <a:pt x="331" y="0"/>
                      </a:lnTo>
                      <a:close/>
                    </a:path>
                  </a:pathLst>
                </a:custGeom>
                <a:solidFill>
                  <a:srgbClr val="2C18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56"/>
                <p:cNvSpPr/>
                <p:nvPr/>
              </p:nvSpPr>
              <p:spPr>
                <a:xfrm>
                  <a:off x="-3223835" y="1936654"/>
                  <a:ext cx="581903" cy="292285"/>
                </a:xfrm>
                <a:custGeom>
                  <a:avLst/>
                  <a:gdLst/>
                  <a:ahLst/>
                  <a:cxnLst/>
                  <a:rect l="l" t="t" r="r" b="b"/>
                  <a:pathLst>
                    <a:path w="32955" h="16553" extrusionOk="0">
                      <a:moveTo>
                        <a:pt x="7555" y="0"/>
                      </a:moveTo>
                      <a:lnTo>
                        <a:pt x="6562" y="60"/>
                      </a:lnTo>
                      <a:lnTo>
                        <a:pt x="5659" y="151"/>
                      </a:lnTo>
                      <a:lnTo>
                        <a:pt x="4816" y="271"/>
                      </a:lnTo>
                      <a:lnTo>
                        <a:pt x="4425" y="361"/>
                      </a:lnTo>
                      <a:lnTo>
                        <a:pt x="4064" y="482"/>
                      </a:lnTo>
                      <a:lnTo>
                        <a:pt x="3703" y="602"/>
                      </a:lnTo>
                      <a:lnTo>
                        <a:pt x="3402" y="722"/>
                      </a:lnTo>
                      <a:lnTo>
                        <a:pt x="3131" y="873"/>
                      </a:lnTo>
                      <a:lnTo>
                        <a:pt x="2860" y="1023"/>
                      </a:lnTo>
                      <a:lnTo>
                        <a:pt x="2409" y="1384"/>
                      </a:lnTo>
                      <a:lnTo>
                        <a:pt x="1987" y="1806"/>
                      </a:lnTo>
                      <a:lnTo>
                        <a:pt x="1626" y="2257"/>
                      </a:lnTo>
                      <a:lnTo>
                        <a:pt x="1295" y="2739"/>
                      </a:lnTo>
                      <a:lnTo>
                        <a:pt x="1024" y="3250"/>
                      </a:lnTo>
                      <a:lnTo>
                        <a:pt x="753" y="3792"/>
                      </a:lnTo>
                      <a:lnTo>
                        <a:pt x="573" y="4364"/>
                      </a:lnTo>
                      <a:lnTo>
                        <a:pt x="392" y="4966"/>
                      </a:lnTo>
                      <a:lnTo>
                        <a:pt x="272" y="5568"/>
                      </a:lnTo>
                      <a:lnTo>
                        <a:pt x="151" y="6230"/>
                      </a:lnTo>
                      <a:lnTo>
                        <a:pt x="91" y="6862"/>
                      </a:lnTo>
                      <a:lnTo>
                        <a:pt x="31" y="7524"/>
                      </a:lnTo>
                      <a:lnTo>
                        <a:pt x="1" y="8156"/>
                      </a:lnTo>
                      <a:lnTo>
                        <a:pt x="1" y="8818"/>
                      </a:lnTo>
                      <a:lnTo>
                        <a:pt x="1" y="9480"/>
                      </a:lnTo>
                      <a:lnTo>
                        <a:pt x="61" y="10142"/>
                      </a:lnTo>
                      <a:lnTo>
                        <a:pt x="151" y="11376"/>
                      </a:lnTo>
                      <a:lnTo>
                        <a:pt x="302" y="12580"/>
                      </a:lnTo>
                      <a:lnTo>
                        <a:pt x="482" y="13663"/>
                      </a:lnTo>
                      <a:lnTo>
                        <a:pt x="693" y="14626"/>
                      </a:lnTo>
                      <a:lnTo>
                        <a:pt x="844" y="15409"/>
                      </a:lnTo>
                      <a:lnTo>
                        <a:pt x="994" y="16011"/>
                      </a:lnTo>
                      <a:lnTo>
                        <a:pt x="1145" y="16552"/>
                      </a:lnTo>
                      <a:lnTo>
                        <a:pt x="11648" y="15740"/>
                      </a:lnTo>
                      <a:lnTo>
                        <a:pt x="12611" y="15619"/>
                      </a:lnTo>
                      <a:lnTo>
                        <a:pt x="13604" y="15469"/>
                      </a:lnTo>
                      <a:lnTo>
                        <a:pt x="14597" y="15258"/>
                      </a:lnTo>
                      <a:lnTo>
                        <a:pt x="15560" y="15017"/>
                      </a:lnTo>
                      <a:lnTo>
                        <a:pt x="16553" y="14716"/>
                      </a:lnTo>
                      <a:lnTo>
                        <a:pt x="17516" y="14385"/>
                      </a:lnTo>
                      <a:lnTo>
                        <a:pt x="18449" y="13994"/>
                      </a:lnTo>
                      <a:lnTo>
                        <a:pt x="19412" y="13603"/>
                      </a:lnTo>
                      <a:lnTo>
                        <a:pt x="20315" y="13182"/>
                      </a:lnTo>
                      <a:lnTo>
                        <a:pt x="21248" y="12700"/>
                      </a:lnTo>
                      <a:lnTo>
                        <a:pt x="22121" y="12249"/>
                      </a:lnTo>
                      <a:lnTo>
                        <a:pt x="22993" y="11737"/>
                      </a:lnTo>
                      <a:lnTo>
                        <a:pt x="23836" y="11256"/>
                      </a:lnTo>
                      <a:lnTo>
                        <a:pt x="24679" y="10744"/>
                      </a:lnTo>
                      <a:lnTo>
                        <a:pt x="26244" y="9691"/>
                      </a:lnTo>
                      <a:lnTo>
                        <a:pt x="27688" y="8667"/>
                      </a:lnTo>
                      <a:lnTo>
                        <a:pt x="28982" y="7674"/>
                      </a:lnTo>
                      <a:lnTo>
                        <a:pt x="30126" y="6741"/>
                      </a:lnTo>
                      <a:lnTo>
                        <a:pt x="31089" y="5929"/>
                      </a:lnTo>
                      <a:lnTo>
                        <a:pt x="31901" y="5237"/>
                      </a:lnTo>
                      <a:lnTo>
                        <a:pt x="32473" y="4725"/>
                      </a:lnTo>
                      <a:lnTo>
                        <a:pt x="32955" y="4243"/>
                      </a:lnTo>
                      <a:lnTo>
                        <a:pt x="31871" y="3973"/>
                      </a:lnTo>
                      <a:lnTo>
                        <a:pt x="28982" y="3250"/>
                      </a:lnTo>
                      <a:lnTo>
                        <a:pt x="27026" y="2799"/>
                      </a:lnTo>
                      <a:lnTo>
                        <a:pt x="24799" y="2287"/>
                      </a:lnTo>
                      <a:lnTo>
                        <a:pt x="22391" y="1776"/>
                      </a:lnTo>
                      <a:lnTo>
                        <a:pt x="19863" y="1294"/>
                      </a:lnTo>
                      <a:lnTo>
                        <a:pt x="17275" y="843"/>
                      </a:lnTo>
                      <a:lnTo>
                        <a:pt x="15951" y="662"/>
                      </a:lnTo>
                      <a:lnTo>
                        <a:pt x="14657" y="482"/>
                      </a:lnTo>
                      <a:lnTo>
                        <a:pt x="13393" y="331"/>
                      </a:lnTo>
                      <a:lnTo>
                        <a:pt x="12159" y="181"/>
                      </a:lnTo>
                      <a:lnTo>
                        <a:pt x="10925" y="90"/>
                      </a:lnTo>
                      <a:lnTo>
                        <a:pt x="9752" y="30"/>
                      </a:lnTo>
                      <a:lnTo>
                        <a:pt x="8638"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56"/>
                <p:cNvSpPr/>
                <p:nvPr/>
              </p:nvSpPr>
              <p:spPr>
                <a:xfrm>
                  <a:off x="-3261018" y="3174140"/>
                  <a:ext cx="429907" cy="111613"/>
                </a:xfrm>
                <a:custGeom>
                  <a:avLst/>
                  <a:gdLst/>
                  <a:ahLst/>
                  <a:cxnLst/>
                  <a:rect l="l" t="t" r="r" b="b"/>
                  <a:pathLst>
                    <a:path w="24347" h="6321" extrusionOk="0">
                      <a:moveTo>
                        <a:pt x="23896" y="1"/>
                      </a:moveTo>
                      <a:lnTo>
                        <a:pt x="23685" y="211"/>
                      </a:lnTo>
                      <a:lnTo>
                        <a:pt x="23083" y="783"/>
                      </a:lnTo>
                      <a:lnTo>
                        <a:pt x="22120" y="1566"/>
                      </a:lnTo>
                      <a:lnTo>
                        <a:pt x="21518" y="2017"/>
                      </a:lnTo>
                      <a:lnTo>
                        <a:pt x="20856" y="2499"/>
                      </a:lnTo>
                      <a:lnTo>
                        <a:pt x="20134" y="2980"/>
                      </a:lnTo>
                      <a:lnTo>
                        <a:pt x="19321" y="3462"/>
                      </a:lnTo>
                      <a:lnTo>
                        <a:pt x="18478" y="3913"/>
                      </a:lnTo>
                      <a:lnTo>
                        <a:pt x="17576" y="4365"/>
                      </a:lnTo>
                      <a:lnTo>
                        <a:pt x="16643" y="4756"/>
                      </a:lnTo>
                      <a:lnTo>
                        <a:pt x="15680" y="5087"/>
                      </a:lnTo>
                      <a:lnTo>
                        <a:pt x="15168" y="5267"/>
                      </a:lnTo>
                      <a:lnTo>
                        <a:pt x="14656" y="5388"/>
                      </a:lnTo>
                      <a:lnTo>
                        <a:pt x="14145" y="5508"/>
                      </a:lnTo>
                      <a:lnTo>
                        <a:pt x="13603" y="5598"/>
                      </a:lnTo>
                      <a:lnTo>
                        <a:pt x="13092" y="5659"/>
                      </a:lnTo>
                      <a:lnTo>
                        <a:pt x="12550" y="5689"/>
                      </a:lnTo>
                      <a:lnTo>
                        <a:pt x="11978" y="5719"/>
                      </a:lnTo>
                      <a:lnTo>
                        <a:pt x="11436" y="5719"/>
                      </a:lnTo>
                      <a:lnTo>
                        <a:pt x="10865" y="5659"/>
                      </a:lnTo>
                      <a:lnTo>
                        <a:pt x="10293" y="5629"/>
                      </a:lnTo>
                      <a:lnTo>
                        <a:pt x="9751" y="5538"/>
                      </a:lnTo>
                      <a:lnTo>
                        <a:pt x="9179" y="5448"/>
                      </a:lnTo>
                      <a:lnTo>
                        <a:pt x="8036" y="5207"/>
                      </a:lnTo>
                      <a:lnTo>
                        <a:pt x="6952" y="4936"/>
                      </a:lnTo>
                      <a:lnTo>
                        <a:pt x="5899" y="4605"/>
                      </a:lnTo>
                      <a:lnTo>
                        <a:pt x="4876" y="4274"/>
                      </a:lnTo>
                      <a:lnTo>
                        <a:pt x="3943" y="3913"/>
                      </a:lnTo>
                      <a:lnTo>
                        <a:pt x="3070" y="3552"/>
                      </a:lnTo>
                      <a:lnTo>
                        <a:pt x="2287" y="3221"/>
                      </a:lnTo>
                      <a:lnTo>
                        <a:pt x="1625" y="2920"/>
                      </a:lnTo>
                      <a:lnTo>
                        <a:pt x="662" y="2439"/>
                      </a:lnTo>
                      <a:lnTo>
                        <a:pt x="301" y="2258"/>
                      </a:lnTo>
                      <a:lnTo>
                        <a:pt x="0" y="2770"/>
                      </a:lnTo>
                      <a:lnTo>
                        <a:pt x="361" y="2980"/>
                      </a:lnTo>
                      <a:lnTo>
                        <a:pt x="1324" y="3462"/>
                      </a:lnTo>
                      <a:lnTo>
                        <a:pt x="2017" y="3763"/>
                      </a:lnTo>
                      <a:lnTo>
                        <a:pt x="2799" y="4094"/>
                      </a:lnTo>
                      <a:lnTo>
                        <a:pt x="3672" y="4455"/>
                      </a:lnTo>
                      <a:lnTo>
                        <a:pt x="4635" y="4816"/>
                      </a:lnTo>
                      <a:lnTo>
                        <a:pt x="5658" y="5177"/>
                      </a:lnTo>
                      <a:lnTo>
                        <a:pt x="6651" y="5478"/>
                      </a:lnTo>
                      <a:lnTo>
                        <a:pt x="7584" y="5719"/>
                      </a:lnTo>
                      <a:lnTo>
                        <a:pt x="8517" y="5929"/>
                      </a:lnTo>
                      <a:lnTo>
                        <a:pt x="9420" y="6110"/>
                      </a:lnTo>
                      <a:lnTo>
                        <a:pt x="10293" y="6230"/>
                      </a:lnTo>
                      <a:lnTo>
                        <a:pt x="11135" y="6291"/>
                      </a:lnTo>
                      <a:lnTo>
                        <a:pt x="11918" y="6321"/>
                      </a:lnTo>
                      <a:lnTo>
                        <a:pt x="12851" y="6291"/>
                      </a:lnTo>
                      <a:lnTo>
                        <a:pt x="13693" y="6170"/>
                      </a:lnTo>
                      <a:lnTo>
                        <a:pt x="14235" y="6080"/>
                      </a:lnTo>
                      <a:lnTo>
                        <a:pt x="14777" y="5960"/>
                      </a:lnTo>
                      <a:lnTo>
                        <a:pt x="15319" y="5839"/>
                      </a:lnTo>
                      <a:lnTo>
                        <a:pt x="15830" y="5689"/>
                      </a:lnTo>
                      <a:lnTo>
                        <a:pt x="16823" y="5328"/>
                      </a:lnTo>
                      <a:lnTo>
                        <a:pt x="17786" y="4936"/>
                      </a:lnTo>
                      <a:lnTo>
                        <a:pt x="18719" y="4485"/>
                      </a:lnTo>
                      <a:lnTo>
                        <a:pt x="19592" y="4003"/>
                      </a:lnTo>
                      <a:lnTo>
                        <a:pt x="20374" y="3522"/>
                      </a:lnTo>
                      <a:lnTo>
                        <a:pt x="21127" y="3040"/>
                      </a:lnTo>
                      <a:lnTo>
                        <a:pt x="21819" y="2559"/>
                      </a:lnTo>
                      <a:lnTo>
                        <a:pt x="22421" y="2077"/>
                      </a:lnTo>
                      <a:lnTo>
                        <a:pt x="22963" y="1656"/>
                      </a:lnTo>
                      <a:lnTo>
                        <a:pt x="23414" y="1265"/>
                      </a:lnTo>
                      <a:lnTo>
                        <a:pt x="24046" y="693"/>
                      </a:lnTo>
                      <a:lnTo>
                        <a:pt x="24347" y="422"/>
                      </a:lnTo>
                      <a:lnTo>
                        <a:pt x="23896" y="1"/>
                      </a:lnTo>
                      <a:close/>
                    </a:path>
                  </a:pathLst>
                </a:custGeom>
                <a:solidFill>
                  <a:srgbClr val="2C18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56"/>
                <p:cNvSpPr/>
                <p:nvPr/>
              </p:nvSpPr>
              <p:spPr>
                <a:xfrm>
                  <a:off x="-2928404" y="3858508"/>
                  <a:ext cx="1180263" cy="873640"/>
                </a:xfrm>
                <a:custGeom>
                  <a:avLst/>
                  <a:gdLst/>
                  <a:ahLst/>
                  <a:cxnLst/>
                  <a:rect l="l" t="t" r="r" b="b"/>
                  <a:pathLst>
                    <a:path w="66842" h="49477" extrusionOk="0">
                      <a:moveTo>
                        <a:pt x="28350" y="1"/>
                      </a:moveTo>
                      <a:lnTo>
                        <a:pt x="1" y="49477"/>
                      </a:lnTo>
                      <a:lnTo>
                        <a:pt x="36626" y="49477"/>
                      </a:lnTo>
                      <a:lnTo>
                        <a:pt x="66841" y="1"/>
                      </a:lnTo>
                      <a:close/>
                    </a:path>
                  </a:pathLst>
                </a:custGeom>
                <a:solidFill>
                  <a:srgbClr val="FF64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56"/>
                <p:cNvSpPr/>
                <p:nvPr/>
              </p:nvSpPr>
              <p:spPr>
                <a:xfrm>
                  <a:off x="-3498539" y="4003567"/>
                  <a:ext cx="934223" cy="358182"/>
                </a:xfrm>
                <a:custGeom>
                  <a:avLst/>
                  <a:gdLst/>
                  <a:ahLst/>
                  <a:cxnLst/>
                  <a:rect l="l" t="t" r="r" b="b"/>
                  <a:pathLst>
                    <a:path w="52908" h="20285" extrusionOk="0">
                      <a:moveTo>
                        <a:pt x="40177" y="1"/>
                      </a:moveTo>
                      <a:lnTo>
                        <a:pt x="39786" y="61"/>
                      </a:lnTo>
                      <a:lnTo>
                        <a:pt x="39395" y="121"/>
                      </a:lnTo>
                      <a:lnTo>
                        <a:pt x="39034" y="242"/>
                      </a:lnTo>
                      <a:lnTo>
                        <a:pt x="38733" y="362"/>
                      </a:lnTo>
                      <a:lnTo>
                        <a:pt x="37559" y="934"/>
                      </a:lnTo>
                      <a:lnTo>
                        <a:pt x="36325" y="1475"/>
                      </a:lnTo>
                      <a:lnTo>
                        <a:pt x="35061" y="2017"/>
                      </a:lnTo>
                      <a:lnTo>
                        <a:pt x="33737" y="2559"/>
                      </a:lnTo>
                      <a:lnTo>
                        <a:pt x="32413" y="3070"/>
                      </a:lnTo>
                      <a:lnTo>
                        <a:pt x="31029" y="3582"/>
                      </a:lnTo>
                      <a:lnTo>
                        <a:pt x="28230" y="4575"/>
                      </a:lnTo>
                      <a:lnTo>
                        <a:pt x="25371" y="5538"/>
                      </a:lnTo>
                      <a:lnTo>
                        <a:pt x="22452" y="6411"/>
                      </a:lnTo>
                      <a:lnTo>
                        <a:pt x="19593" y="7284"/>
                      </a:lnTo>
                      <a:lnTo>
                        <a:pt x="16764" y="8066"/>
                      </a:lnTo>
                      <a:lnTo>
                        <a:pt x="14025" y="8788"/>
                      </a:lnTo>
                      <a:lnTo>
                        <a:pt x="11437" y="9481"/>
                      </a:lnTo>
                      <a:lnTo>
                        <a:pt x="6772" y="10624"/>
                      </a:lnTo>
                      <a:lnTo>
                        <a:pt x="3101" y="11527"/>
                      </a:lnTo>
                      <a:lnTo>
                        <a:pt x="693" y="12099"/>
                      </a:lnTo>
                      <a:lnTo>
                        <a:pt x="543" y="12400"/>
                      </a:lnTo>
                      <a:lnTo>
                        <a:pt x="392" y="12731"/>
                      </a:lnTo>
                      <a:lnTo>
                        <a:pt x="272" y="13032"/>
                      </a:lnTo>
                      <a:lnTo>
                        <a:pt x="181" y="13363"/>
                      </a:lnTo>
                      <a:lnTo>
                        <a:pt x="91" y="13694"/>
                      </a:lnTo>
                      <a:lnTo>
                        <a:pt x="31" y="14055"/>
                      </a:lnTo>
                      <a:lnTo>
                        <a:pt x="1" y="14386"/>
                      </a:lnTo>
                      <a:lnTo>
                        <a:pt x="1" y="14717"/>
                      </a:lnTo>
                      <a:lnTo>
                        <a:pt x="1" y="15078"/>
                      </a:lnTo>
                      <a:lnTo>
                        <a:pt x="31" y="15409"/>
                      </a:lnTo>
                      <a:lnTo>
                        <a:pt x="91" y="15740"/>
                      </a:lnTo>
                      <a:lnTo>
                        <a:pt x="151" y="16101"/>
                      </a:lnTo>
                      <a:lnTo>
                        <a:pt x="272" y="16432"/>
                      </a:lnTo>
                      <a:lnTo>
                        <a:pt x="362" y="16764"/>
                      </a:lnTo>
                      <a:lnTo>
                        <a:pt x="513" y="17064"/>
                      </a:lnTo>
                      <a:lnTo>
                        <a:pt x="663" y="17396"/>
                      </a:lnTo>
                      <a:lnTo>
                        <a:pt x="844" y="17696"/>
                      </a:lnTo>
                      <a:lnTo>
                        <a:pt x="1054" y="17967"/>
                      </a:lnTo>
                      <a:lnTo>
                        <a:pt x="1265" y="18268"/>
                      </a:lnTo>
                      <a:lnTo>
                        <a:pt x="1536" y="18539"/>
                      </a:lnTo>
                      <a:lnTo>
                        <a:pt x="1777" y="18780"/>
                      </a:lnTo>
                      <a:lnTo>
                        <a:pt x="2077" y="19021"/>
                      </a:lnTo>
                      <a:lnTo>
                        <a:pt x="2378" y="19231"/>
                      </a:lnTo>
                      <a:lnTo>
                        <a:pt x="2709" y="19442"/>
                      </a:lnTo>
                      <a:lnTo>
                        <a:pt x="3071" y="19623"/>
                      </a:lnTo>
                      <a:lnTo>
                        <a:pt x="3432" y="19803"/>
                      </a:lnTo>
                      <a:lnTo>
                        <a:pt x="3823" y="19923"/>
                      </a:lnTo>
                      <a:lnTo>
                        <a:pt x="4244" y="20044"/>
                      </a:lnTo>
                      <a:lnTo>
                        <a:pt x="4666" y="20164"/>
                      </a:lnTo>
                      <a:lnTo>
                        <a:pt x="5117" y="20224"/>
                      </a:lnTo>
                      <a:lnTo>
                        <a:pt x="5599" y="20255"/>
                      </a:lnTo>
                      <a:lnTo>
                        <a:pt x="6080" y="20285"/>
                      </a:lnTo>
                      <a:lnTo>
                        <a:pt x="6381" y="20224"/>
                      </a:lnTo>
                      <a:lnTo>
                        <a:pt x="6832" y="20104"/>
                      </a:lnTo>
                      <a:lnTo>
                        <a:pt x="8036" y="19713"/>
                      </a:lnTo>
                      <a:lnTo>
                        <a:pt x="9691" y="19171"/>
                      </a:lnTo>
                      <a:lnTo>
                        <a:pt x="11678" y="18479"/>
                      </a:lnTo>
                      <a:lnTo>
                        <a:pt x="16463" y="16824"/>
                      </a:lnTo>
                      <a:lnTo>
                        <a:pt x="21790" y="14928"/>
                      </a:lnTo>
                      <a:lnTo>
                        <a:pt x="27116" y="13032"/>
                      </a:lnTo>
                      <a:lnTo>
                        <a:pt x="31901" y="11346"/>
                      </a:lnTo>
                      <a:lnTo>
                        <a:pt x="33888" y="10684"/>
                      </a:lnTo>
                      <a:lnTo>
                        <a:pt x="35543" y="10143"/>
                      </a:lnTo>
                      <a:lnTo>
                        <a:pt x="36747" y="9751"/>
                      </a:lnTo>
                      <a:lnTo>
                        <a:pt x="37198" y="9631"/>
                      </a:lnTo>
                      <a:lnTo>
                        <a:pt x="37499" y="9571"/>
                      </a:lnTo>
                      <a:lnTo>
                        <a:pt x="37349" y="9721"/>
                      </a:lnTo>
                      <a:lnTo>
                        <a:pt x="37258" y="9872"/>
                      </a:lnTo>
                      <a:lnTo>
                        <a:pt x="37198" y="10052"/>
                      </a:lnTo>
                      <a:lnTo>
                        <a:pt x="37198" y="10233"/>
                      </a:lnTo>
                      <a:lnTo>
                        <a:pt x="37258" y="10414"/>
                      </a:lnTo>
                      <a:lnTo>
                        <a:pt x="37318" y="10594"/>
                      </a:lnTo>
                      <a:lnTo>
                        <a:pt x="37439" y="10745"/>
                      </a:lnTo>
                      <a:lnTo>
                        <a:pt x="37589" y="10865"/>
                      </a:lnTo>
                      <a:lnTo>
                        <a:pt x="37710" y="10895"/>
                      </a:lnTo>
                      <a:lnTo>
                        <a:pt x="37860" y="10925"/>
                      </a:lnTo>
                      <a:lnTo>
                        <a:pt x="38041" y="10955"/>
                      </a:lnTo>
                      <a:lnTo>
                        <a:pt x="38221" y="10925"/>
                      </a:lnTo>
                      <a:lnTo>
                        <a:pt x="38673" y="10835"/>
                      </a:lnTo>
                      <a:lnTo>
                        <a:pt x="39184" y="10684"/>
                      </a:lnTo>
                      <a:lnTo>
                        <a:pt x="39756" y="10444"/>
                      </a:lnTo>
                      <a:lnTo>
                        <a:pt x="40358" y="10173"/>
                      </a:lnTo>
                      <a:lnTo>
                        <a:pt x="40960" y="9842"/>
                      </a:lnTo>
                      <a:lnTo>
                        <a:pt x="41562" y="9481"/>
                      </a:lnTo>
                      <a:lnTo>
                        <a:pt x="42164" y="9119"/>
                      </a:lnTo>
                      <a:lnTo>
                        <a:pt x="42736" y="8728"/>
                      </a:lnTo>
                      <a:lnTo>
                        <a:pt x="43247" y="8337"/>
                      </a:lnTo>
                      <a:lnTo>
                        <a:pt x="43699" y="7946"/>
                      </a:lnTo>
                      <a:lnTo>
                        <a:pt x="44060" y="7585"/>
                      </a:lnTo>
                      <a:lnTo>
                        <a:pt x="44361" y="7254"/>
                      </a:lnTo>
                      <a:lnTo>
                        <a:pt x="44451" y="7073"/>
                      </a:lnTo>
                      <a:lnTo>
                        <a:pt x="44511" y="6923"/>
                      </a:lnTo>
                      <a:lnTo>
                        <a:pt x="44571" y="6802"/>
                      </a:lnTo>
                      <a:lnTo>
                        <a:pt x="44571" y="6682"/>
                      </a:lnTo>
                      <a:lnTo>
                        <a:pt x="44511" y="6291"/>
                      </a:lnTo>
                      <a:lnTo>
                        <a:pt x="44391" y="5869"/>
                      </a:lnTo>
                      <a:lnTo>
                        <a:pt x="44270" y="5478"/>
                      </a:lnTo>
                      <a:lnTo>
                        <a:pt x="44120" y="5027"/>
                      </a:lnTo>
                      <a:lnTo>
                        <a:pt x="43939" y="4635"/>
                      </a:lnTo>
                      <a:lnTo>
                        <a:pt x="43729" y="4244"/>
                      </a:lnTo>
                      <a:lnTo>
                        <a:pt x="43518" y="3853"/>
                      </a:lnTo>
                      <a:lnTo>
                        <a:pt x="43307" y="3552"/>
                      </a:lnTo>
                      <a:lnTo>
                        <a:pt x="43307" y="3552"/>
                      </a:lnTo>
                      <a:lnTo>
                        <a:pt x="44872" y="3672"/>
                      </a:lnTo>
                      <a:lnTo>
                        <a:pt x="46497" y="3763"/>
                      </a:lnTo>
                      <a:lnTo>
                        <a:pt x="48122" y="3823"/>
                      </a:lnTo>
                      <a:lnTo>
                        <a:pt x="49718" y="3853"/>
                      </a:lnTo>
                      <a:lnTo>
                        <a:pt x="50590" y="3823"/>
                      </a:lnTo>
                      <a:lnTo>
                        <a:pt x="51282" y="3793"/>
                      </a:lnTo>
                      <a:lnTo>
                        <a:pt x="51824" y="3702"/>
                      </a:lnTo>
                      <a:lnTo>
                        <a:pt x="52035" y="3612"/>
                      </a:lnTo>
                      <a:lnTo>
                        <a:pt x="52245" y="3552"/>
                      </a:lnTo>
                      <a:lnTo>
                        <a:pt x="52396" y="3462"/>
                      </a:lnTo>
                      <a:lnTo>
                        <a:pt x="52516" y="3341"/>
                      </a:lnTo>
                      <a:lnTo>
                        <a:pt x="52637" y="3221"/>
                      </a:lnTo>
                      <a:lnTo>
                        <a:pt x="52727" y="3101"/>
                      </a:lnTo>
                      <a:lnTo>
                        <a:pt x="52787" y="2950"/>
                      </a:lnTo>
                      <a:lnTo>
                        <a:pt x="52847" y="2769"/>
                      </a:lnTo>
                      <a:lnTo>
                        <a:pt x="52908" y="2378"/>
                      </a:lnTo>
                      <a:lnTo>
                        <a:pt x="52908" y="2318"/>
                      </a:lnTo>
                      <a:lnTo>
                        <a:pt x="52877" y="2258"/>
                      </a:lnTo>
                      <a:lnTo>
                        <a:pt x="52757" y="2107"/>
                      </a:lnTo>
                      <a:lnTo>
                        <a:pt x="52577" y="1987"/>
                      </a:lnTo>
                      <a:lnTo>
                        <a:pt x="52336" y="1867"/>
                      </a:lnTo>
                      <a:lnTo>
                        <a:pt x="52005" y="1746"/>
                      </a:lnTo>
                      <a:lnTo>
                        <a:pt x="51613" y="1656"/>
                      </a:lnTo>
                      <a:lnTo>
                        <a:pt x="50681" y="1415"/>
                      </a:lnTo>
                      <a:lnTo>
                        <a:pt x="49537" y="1205"/>
                      </a:lnTo>
                      <a:lnTo>
                        <a:pt x="48213" y="1024"/>
                      </a:lnTo>
                      <a:lnTo>
                        <a:pt x="45143" y="573"/>
                      </a:lnTo>
                      <a:lnTo>
                        <a:pt x="43608" y="302"/>
                      </a:lnTo>
                      <a:lnTo>
                        <a:pt x="42736" y="181"/>
                      </a:lnTo>
                      <a:lnTo>
                        <a:pt x="41863" y="61"/>
                      </a:lnTo>
                      <a:lnTo>
                        <a:pt x="40990" y="1"/>
                      </a:lnTo>
                      <a:close/>
                    </a:path>
                  </a:pathLst>
                </a:custGeom>
                <a:solidFill>
                  <a:srgbClr val="B2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56"/>
                <p:cNvSpPr/>
                <p:nvPr/>
              </p:nvSpPr>
              <p:spPr>
                <a:xfrm>
                  <a:off x="-4047400" y="3298882"/>
                  <a:ext cx="657883" cy="1257302"/>
                </a:xfrm>
                <a:custGeom>
                  <a:avLst/>
                  <a:gdLst/>
                  <a:ahLst/>
                  <a:cxnLst/>
                  <a:rect l="l" t="t" r="r" b="b"/>
                  <a:pathLst>
                    <a:path w="37258" h="71205" extrusionOk="0">
                      <a:moveTo>
                        <a:pt x="18508" y="1"/>
                      </a:moveTo>
                      <a:lnTo>
                        <a:pt x="18388" y="61"/>
                      </a:lnTo>
                      <a:lnTo>
                        <a:pt x="18087" y="392"/>
                      </a:lnTo>
                      <a:lnTo>
                        <a:pt x="17846" y="633"/>
                      </a:lnTo>
                      <a:lnTo>
                        <a:pt x="17575" y="964"/>
                      </a:lnTo>
                      <a:lnTo>
                        <a:pt x="17244" y="1415"/>
                      </a:lnTo>
                      <a:lnTo>
                        <a:pt x="16853" y="1927"/>
                      </a:lnTo>
                      <a:lnTo>
                        <a:pt x="16462" y="2559"/>
                      </a:lnTo>
                      <a:lnTo>
                        <a:pt x="16010" y="3311"/>
                      </a:lnTo>
                      <a:lnTo>
                        <a:pt x="15499" y="4184"/>
                      </a:lnTo>
                      <a:lnTo>
                        <a:pt x="14987" y="5207"/>
                      </a:lnTo>
                      <a:lnTo>
                        <a:pt x="14415" y="6351"/>
                      </a:lnTo>
                      <a:lnTo>
                        <a:pt x="13844" y="7675"/>
                      </a:lnTo>
                      <a:lnTo>
                        <a:pt x="13212" y="9150"/>
                      </a:lnTo>
                      <a:lnTo>
                        <a:pt x="12580" y="10775"/>
                      </a:lnTo>
                      <a:lnTo>
                        <a:pt x="11918" y="12610"/>
                      </a:lnTo>
                      <a:lnTo>
                        <a:pt x="11195" y="14597"/>
                      </a:lnTo>
                      <a:lnTo>
                        <a:pt x="10503" y="16824"/>
                      </a:lnTo>
                      <a:lnTo>
                        <a:pt x="9751" y="19231"/>
                      </a:lnTo>
                      <a:lnTo>
                        <a:pt x="8998" y="21850"/>
                      </a:lnTo>
                      <a:lnTo>
                        <a:pt x="8216" y="24709"/>
                      </a:lnTo>
                      <a:lnTo>
                        <a:pt x="7433" y="27778"/>
                      </a:lnTo>
                      <a:lnTo>
                        <a:pt x="6651" y="31089"/>
                      </a:lnTo>
                      <a:lnTo>
                        <a:pt x="5838" y="34670"/>
                      </a:lnTo>
                      <a:lnTo>
                        <a:pt x="5026" y="38492"/>
                      </a:lnTo>
                      <a:lnTo>
                        <a:pt x="4183" y="42585"/>
                      </a:lnTo>
                      <a:lnTo>
                        <a:pt x="3371" y="46979"/>
                      </a:lnTo>
                      <a:lnTo>
                        <a:pt x="2528" y="51643"/>
                      </a:lnTo>
                      <a:lnTo>
                        <a:pt x="1715" y="56579"/>
                      </a:lnTo>
                      <a:lnTo>
                        <a:pt x="873" y="61845"/>
                      </a:lnTo>
                      <a:lnTo>
                        <a:pt x="60" y="67413"/>
                      </a:lnTo>
                      <a:lnTo>
                        <a:pt x="0" y="67895"/>
                      </a:lnTo>
                      <a:lnTo>
                        <a:pt x="30" y="68316"/>
                      </a:lnTo>
                      <a:lnTo>
                        <a:pt x="90" y="68737"/>
                      </a:lnTo>
                      <a:lnTo>
                        <a:pt x="211" y="69098"/>
                      </a:lnTo>
                      <a:lnTo>
                        <a:pt x="391" y="69429"/>
                      </a:lnTo>
                      <a:lnTo>
                        <a:pt x="632" y="69730"/>
                      </a:lnTo>
                      <a:lnTo>
                        <a:pt x="903" y="70001"/>
                      </a:lnTo>
                      <a:lnTo>
                        <a:pt x="1204" y="70242"/>
                      </a:lnTo>
                      <a:lnTo>
                        <a:pt x="1565" y="70453"/>
                      </a:lnTo>
                      <a:lnTo>
                        <a:pt x="1986" y="70633"/>
                      </a:lnTo>
                      <a:lnTo>
                        <a:pt x="2438" y="70814"/>
                      </a:lnTo>
                      <a:lnTo>
                        <a:pt x="2919" y="70934"/>
                      </a:lnTo>
                      <a:lnTo>
                        <a:pt x="3431" y="71024"/>
                      </a:lnTo>
                      <a:lnTo>
                        <a:pt x="4003" y="71115"/>
                      </a:lnTo>
                      <a:lnTo>
                        <a:pt x="4605" y="71145"/>
                      </a:lnTo>
                      <a:lnTo>
                        <a:pt x="5236" y="71175"/>
                      </a:lnTo>
                      <a:lnTo>
                        <a:pt x="5868" y="71205"/>
                      </a:lnTo>
                      <a:lnTo>
                        <a:pt x="6561" y="71175"/>
                      </a:lnTo>
                      <a:lnTo>
                        <a:pt x="7283" y="71145"/>
                      </a:lnTo>
                      <a:lnTo>
                        <a:pt x="8005" y="71085"/>
                      </a:lnTo>
                      <a:lnTo>
                        <a:pt x="9540" y="70904"/>
                      </a:lnTo>
                      <a:lnTo>
                        <a:pt x="11165" y="70693"/>
                      </a:lnTo>
                      <a:lnTo>
                        <a:pt x="12820" y="70392"/>
                      </a:lnTo>
                      <a:lnTo>
                        <a:pt x="14566" y="70031"/>
                      </a:lnTo>
                      <a:lnTo>
                        <a:pt x="16311" y="69640"/>
                      </a:lnTo>
                      <a:lnTo>
                        <a:pt x="18087" y="69219"/>
                      </a:lnTo>
                      <a:lnTo>
                        <a:pt x="19863" y="68737"/>
                      </a:lnTo>
                      <a:lnTo>
                        <a:pt x="21638" y="68256"/>
                      </a:lnTo>
                      <a:lnTo>
                        <a:pt x="23384" y="67774"/>
                      </a:lnTo>
                      <a:lnTo>
                        <a:pt x="25099" y="67263"/>
                      </a:lnTo>
                      <a:lnTo>
                        <a:pt x="28319" y="66239"/>
                      </a:lnTo>
                      <a:lnTo>
                        <a:pt x="31238" y="65276"/>
                      </a:lnTo>
                      <a:lnTo>
                        <a:pt x="33706" y="64404"/>
                      </a:lnTo>
                      <a:lnTo>
                        <a:pt x="35602" y="63741"/>
                      </a:lnTo>
                      <a:lnTo>
                        <a:pt x="37257" y="63109"/>
                      </a:lnTo>
                      <a:lnTo>
                        <a:pt x="35723" y="51162"/>
                      </a:lnTo>
                      <a:lnTo>
                        <a:pt x="18629" y="54954"/>
                      </a:lnTo>
                      <a:lnTo>
                        <a:pt x="18508" y="1"/>
                      </a:lnTo>
                      <a:close/>
                    </a:path>
                  </a:pathLst>
                </a:custGeom>
                <a:solidFill>
                  <a:srgbClr val="FFC7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56"/>
                <p:cNvSpPr/>
                <p:nvPr/>
              </p:nvSpPr>
              <p:spPr>
                <a:xfrm>
                  <a:off x="-3547940" y="4148626"/>
                  <a:ext cx="262514" cy="338512"/>
                </a:xfrm>
                <a:custGeom>
                  <a:avLst/>
                  <a:gdLst/>
                  <a:ahLst/>
                  <a:cxnLst/>
                  <a:rect l="l" t="t" r="r" b="b"/>
                  <a:pathLst>
                    <a:path w="14867" h="19171" extrusionOk="0">
                      <a:moveTo>
                        <a:pt x="10172" y="1"/>
                      </a:moveTo>
                      <a:lnTo>
                        <a:pt x="662" y="1836"/>
                      </a:lnTo>
                      <a:lnTo>
                        <a:pt x="452" y="3040"/>
                      </a:lnTo>
                      <a:lnTo>
                        <a:pt x="301" y="4154"/>
                      </a:lnTo>
                      <a:lnTo>
                        <a:pt x="151" y="5267"/>
                      </a:lnTo>
                      <a:lnTo>
                        <a:pt x="90" y="6290"/>
                      </a:lnTo>
                      <a:lnTo>
                        <a:pt x="30" y="7284"/>
                      </a:lnTo>
                      <a:lnTo>
                        <a:pt x="0" y="8247"/>
                      </a:lnTo>
                      <a:lnTo>
                        <a:pt x="30" y="9149"/>
                      </a:lnTo>
                      <a:lnTo>
                        <a:pt x="90" y="9992"/>
                      </a:lnTo>
                      <a:lnTo>
                        <a:pt x="151" y="10805"/>
                      </a:lnTo>
                      <a:lnTo>
                        <a:pt x="271" y="11587"/>
                      </a:lnTo>
                      <a:lnTo>
                        <a:pt x="391" y="12309"/>
                      </a:lnTo>
                      <a:lnTo>
                        <a:pt x="512" y="13002"/>
                      </a:lnTo>
                      <a:lnTo>
                        <a:pt x="692" y="13664"/>
                      </a:lnTo>
                      <a:lnTo>
                        <a:pt x="873" y="14266"/>
                      </a:lnTo>
                      <a:lnTo>
                        <a:pt x="1053" y="14837"/>
                      </a:lnTo>
                      <a:lnTo>
                        <a:pt x="1234" y="15349"/>
                      </a:lnTo>
                      <a:lnTo>
                        <a:pt x="1445" y="15861"/>
                      </a:lnTo>
                      <a:lnTo>
                        <a:pt x="1655" y="16312"/>
                      </a:lnTo>
                      <a:lnTo>
                        <a:pt x="2077" y="17094"/>
                      </a:lnTo>
                      <a:lnTo>
                        <a:pt x="2498" y="17757"/>
                      </a:lnTo>
                      <a:lnTo>
                        <a:pt x="2889" y="18298"/>
                      </a:lnTo>
                      <a:lnTo>
                        <a:pt x="3220" y="18689"/>
                      </a:lnTo>
                      <a:lnTo>
                        <a:pt x="3491" y="18960"/>
                      </a:lnTo>
                      <a:lnTo>
                        <a:pt x="3702" y="19171"/>
                      </a:lnTo>
                      <a:lnTo>
                        <a:pt x="14867" y="16553"/>
                      </a:lnTo>
                      <a:lnTo>
                        <a:pt x="10172" y="1"/>
                      </a:lnTo>
                      <a:close/>
                    </a:path>
                  </a:pathLst>
                </a:custGeom>
                <a:solidFill>
                  <a:srgbClr val="FF4A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56"/>
                <p:cNvSpPr/>
                <p:nvPr/>
              </p:nvSpPr>
              <p:spPr>
                <a:xfrm>
                  <a:off x="-3816800" y="4198574"/>
                  <a:ext cx="400684" cy="64856"/>
                </a:xfrm>
                <a:custGeom>
                  <a:avLst/>
                  <a:gdLst/>
                  <a:ahLst/>
                  <a:cxnLst/>
                  <a:rect l="l" t="t" r="r" b="b"/>
                  <a:pathLst>
                    <a:path w="22692" h="3673" extrusionOk="0">
                      <a:moveTo>
                        <a:pt x="22662" y="1"/>
                      </a:moveTo>
                      <a:lnTo>
                        <a:pt x="0" y="3461"/>
                      </a:lnTo>
                      <a:lnTo>
                        <a:pt x="30" y="3672"/>
                      </a:lnTo>
                      <a:lnTo>
                        <a:pt x="22692" y="211"/>
                      </a:lnTo>
                      <a:lnTo>
                        <a:pt x="22662" y="1"/>
                      </a:lnTo>
                      <a:close/>
                    </a:path>
                  </a:pathLst>
                </a:custGeom>
                <a:solidFill>
                  <a:srgbClr val="ED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56"/>
                <p:cNvSpPr/>
                <p:nvPr/>
              </p:nvSpPr>
              <p:spPr>
                <a:xfrm>
                  <a:off x="-3682370" y="3334612"/>
                  <a:ext cx="191849" cy="903923"/>
                </a:xfrm>
                <a:custGeom>
                  <a:avLst/>
                  <a:gdLst/>
                  <a:ahLst/>
                  <a:cxnLst/>
                  <a:rect l="l" t="t" r="r" b="b"/>
                  <a:pathLst>
                    <a:path w="10865" h="51192" extrusionOk="0">
                      <a:moveTo>
                        <a:pt x="120" y="0"/>
                      </a:moveTo>
                      <a:lnTo>
                        <a:pt x="0" y="151"/>
                      </a:lnTo>
                      <a:lnTo>
                        <a:pt x="1866" y="1716"/>
                      </a:lnTo>
                      <a:lnTo>
                        <a:pt x="2769" y="2528"/>
                      </a:lnTo>
                      <a:lnTo>
                        <a:pt x="3672" y="3341"/>
                      </a:lnTo>
                      <a:lnTo>
                        <a:pt x="4544" y="4184"/>
                      </a:lnTo>
                      <a:lnTo>
                        <a:pt x="5387" y="5026"/>
                      </a:lnTo>
                      <a:lnTo>
                        <a:pt x="6200" y="5899"/>
                      </a:lnTo>
                      <a:lnTo>
                        <a:pt x="6952" y="6772"/>
                      </a:lnTo>
                      <a:lnTo>
                        <a:pt x="7644" y="7705"/>
                      </a:lnTo>
                      <a:lnTo>
                        <a:pt x="8306" y="8638"/>
                      </a:lnTo>
                      <a:lnTo>
                        <a:pt x="8878" y="9601"/>
                      </a:lnTo>
                      <a:lnTo>
                        <a:pt x="9149" y="10082"/>
                      </a:lnTo>
                      <a:lnTo>
                        <a:pt x="9420" y="10594"/>
                      </a:lnTo>
                      <a:lnTo>
                        <a:pt x="9630" y="11075"/>
                      </a:lnTo>
                      <a:lnTo>
                        <a:pt x="9841" y="11617"/>
                      </a:lnTo>
                      <a:lnTo>
                        <a:pt x="10022" y="12129"/>
                      </a:lnTo>
                      <a:lnTo>
                        <a:pt x="10202" y="12640"/>
                      </a:lnTo>
                      <a:lnTo>
                        <a:pt x="10353" y="13182"/>
                      </a:lnTo>
                      <a:lnTo>
                        <a:pt x="10473" y="13724"/>
                      </a:lnTo>
                      <a:lnTo>
                        <a:pt x="10563" y="14295"/>
                      </a:lnTo>
                      <a:lnTo>
                        <a:pt x="10654" y="14837"/>
                      </a:lnTo>
                      <a:lnTo>
                        <a:pt x="10684" y="15258"/>
                      </a:lnTo>
                      <a:lnTo>
                        <a:pt x="10654" y="15770"/>
                      </a:lnTo>
                      <a:lnTo>
                        <a:pt x="10593" y="16372"/>
                      </a:lnTo>
                      <a:lnTo>
                        <a:pt x="10503" y="17094"/>
                      </a:lnTo>
                      <a:lnTo>
                        <a:pt x="10232" y="18749"/>
                      </a:lnTo>
                      <a:lnTo>
                        <a:pt x="9841" y="20676"/>
                      </a:lnTo>
                      <a:lnTo>
                        <a:pt x="9330" y="22872"/>
                      </a:lnTo>
                      <a:lnTo>
                        <a:pt x="8758" y="25310"/>
                      </a:lnTo>
                      <a:lnTo>
                        <a:pt x="8096" y="27868"/>
                      </a:lnTo>
                      <a:lnTo>
                        <a:pt x="7373" y="30547"/>
                      </a:lnTo>
                      <a:lnTo>
                        <a:pt x="6621" y="33315"/>
                      </a:lnTo>
                      <a:lnTo>
                        <a:pt x="5808" y="36114"/>
                      </a:lnTo>
                      <a:lnTo>
                        <a:pt x="4996" y="38913"/>
                      </a:lnTo>
                      <a:lnTo>
                        <a:pt x="4183" y="41652"/>
                      </a:lnTo>
                      <a:lnTo>
                        <a:pt x="3371" y="44270"/>
                      </a:lnTo>
                      <a:lnTo>
                        <a:pt x="2588" y="46768"/>
                      </a:lnTo>
                      <a:lnTo>
                        <a:pt x="1836" y="49055"/>
                      </a:lnTo>
                      <a:lnTo>
                        <a:pt x="1144" y="51101"/>
                      </a:lnTo>
                      <a:lnTo>
                        <a:pt x="1354" y="51192"/>
                      </a:lnTo>
                      <a:lnTo>
                        <a:pt x="2016" y="49115"/>
                      </a:lnTo>
                      <a:lnTo>
                        <a:pt x="2769" y="46828"/>
                      </a:lnTo>
                      <a:lnTo>
                        <a:pt x="3551" y="44330"/>
                      </a:lnTo>
                      <a:lnTo>
                        <a:pt x="4364" y="41682"/>
                      </a:lnTo>
                      <a:lnTo>
                        <a:pt x="5176" y="38973"/>
                      </a:lnTo>
                      <a:lnTo>
                        <a:pt x="6019" y="36174"/>
                      </a:lnTo>
                      <a:lnTo>
                        <a:pt x="6802" y="33376"/>
                      </a:lnTo>
                      <a:lnTo>
                        <a:pt x="7584" y="30577"/>
                      </a:lnTo>
                      <a:lnTo>
                        <a:pt x="8306" y="27898"/>
                      </a:lnTo>
                      <a:lnTo>
                        <a:pt x="8968" y="25310"/>
                      </a:lnTo>
                      <a:lnTo>
                        <a:pt x="9540" y="22903"/>
                      </a:lnTo>
                      <a:lnTo>
                        <a:pt x="10052" y="20676"/>
                      </a:lnTo>
                      <a:lnTo>
                        <a:pt x="10443" y="18719"/>
                      </a:lnTo>
                      <a:lnTo>
                        <a:pt x="10593" y="17877"/>
                      </a:lnTo>
                      <a:lnTo>
                        <a:pt x="10714" y="17064"/>
                      </a:lnTo>
                      <a:lnTo>
                        <a:pt x="10804" y="16372"/>
                      </a:lnTo>
                      <a:lnTo>
                        <a:pt x="10864" y="15740"/>
                      </a:lnTo>
                      <a:lnTo>
                        <a:pt x="10864" y="15228"/>
                      </a:lnTo>
                      <a:lnTo>
                        <a:pt x="10834" y="14807"/>
                      </a:lnTo>
                      <a:lnTo>
                        <a:pt x="10774" y="14265"/>
                      </a:lnTo>
                      <a:lnTo>
                        <a:pt x="10684" y="13694"/>
                      </a:lnTo>
                      <a:lnTo>
                        <a:pt x="10533" y="13152"/>
                      </a:lnTo>
                      <a:lnTo>
                        <a:pt x="10413" y="12610"/>
                      </a:lnTo>
                      <a:lnTo>
                        <a:pt x="10232" y="12068"/>
                      </a:lnTo>
                      <a:lnTo>
                        <a:pt x="10052" y="11557"/>
                      </a:lnTo>
                      <a:lnTo>
                        <a:pt x="9841" y="11015"/>
                      </a:lnTo>
                      <a:lnTo>
                        <a:pt x="9600" y="10504"/>
                      </a:lnTo>
                      <a:lnTo>
                        <a:pt x="9330" y="10022"/>
                      </a:lnTo>
                      <a:lnTo>
                        <a:pt x="9089" y="9510"/>
                      </a:lnTo>
                      <a:lnTo>
                        <a:pt x="8487" y="8547"/>
                      </a:lnTo>
                      <a:lnTo>
                        <a:pt x="7825" y="7614"/>
                      </a:lnTo>
                      <a:lnTo>
                        <a:pt x="7133" y="6681"/>
                      </a:lnTo>
                      <a:lnTo>
                        <a:pt x="6350" y="5779"/>
                      </a:lnTo>
                      <a:lnTo>
                        <a:pt x="5568" y="4906"/>
                      </a:lnTo>
                      <a:lnTo>
                        <a:pt x="4695" y="4063"/>
                      </a:lnTo>
                      <a:lnTo>
                        <a:pt x="3822" y="3221"/>
                      </a:lnTo>
                      <a:lnTo>
                        <a:pt x="2919" y="2378"/>
                      </a:lnTo>
                      <a:lnTo>
                        <a:pt x="1986" y="1565"/>
                      </a:lnTo>
                      <a:lnTo>
                        <a:pt x="120" y="0"/>
                      </a:lnTo>
                      <a:close/>
                    </a:path>
                  </a:pathLst>
                </a:custGeom>
                <a:solidFill>
                  <a:srgbClr val="ED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56"/>
                <p:cNvSpPr/>
                <p:nvPr/>
              </p:nvSpPr>
              <p:spPr>
                <a:xfrm>
                  <a:off x="-2880045" y="3858508"/>
                  <a:ext cx="1179715" cy="873640"/>
                </a:xfrm>
                <a:custGeom>
                  <a:avLst/>
                  <a:gdLst/>
                  <a:ahLst/>
                  <a:cxnLst/>
                  <a:rect l="l" t="t" r="r" b="b"/>
                  <a:pathLst>
                    <a:path w="66811" h="49477" extrusionOk="0">
                      <a:moveTo>
                        <a:pt x="28350" y="1"/>
                      </a:moveTo>
                      <a:lnTo>
                        <a:pt x="0" y="49477"/>
                      </a:lnTo>
                      <a:lnTo>
                        <a:pt x="36626" y="49477"/>
                      </a:lnTo>
                      <a:lnTo>
                        <a:pt x="66811" y="1"/>
                      </a:lnTo>
                      <a:close/>
                    </a:path>
                  </a:pathLst>
                </a:custGeom>
                <a:solidFill>
                  <a:srgbClr val="FF4A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56"/>
                <p:cNvSpPr/>
                <p:nvPr/>
              </p:nvSpPr>
              <p:spPr>
                <a:xfrm>
                  <a:off x="-2179734" y="4094423"/>
                  <a:ext cx="234350" cy="450655"/>
                </a:xfrm>
                <a:custGeom>
                  <a:avLst/>
                  <a:gdLst/>
                  <a:ahLst/>
                  <a:cxnLst/>
                  <a:rect l="l" t="t" r="r" b="b"/>
                  <a:pathLst>
                    <a:path w="13272" h="25522" extrusionOk="0">
                      <a:moveTo>
                        <a:pt x="7223" y="1"/>
                      </a:moveTo>
                      <a:lnTo>
                        <a:pt x="7042" y="61"/>
                      </a:lnTo>
                      <a:lnTo>
                        <a:pt x="6952" y="121"/>
                      </a:lnTo>
                      <a:lnTo>
                        <a:pt x="6862" y="242"/>
                      </a:lnTo>
                      <a:lnTo>
                        <a:pt x="6772" y="362"/>
                      </a:lnTo>
                      <a:lnTo>
                        <a:pt x="6741" y="543"/>
                      </a:lnTo>
                      <a:lnTo>
                        <a:pt x="6681" y="723"/>
                      </a:lnTo>
                      <a:lnTo>
                        <a:pt x="6681" y="934"/>
                      </a:lnTo>
                      <a:lnTo>
                        <a:pt x="6681" y="1385"/>
                      </a:lnTo>
                      <a:lnTo>
                        <a:pt x="6741" y="1897"/>
                      </a:lnTo>
                      <a:lnTo>
                        <a:pt x="6862" y="2439"/>
                      </a:lnTo>
                      <a:lnTo>
                        <a:pt x="7012" y="3010"/>
                      </a:lnTo>
                      <a:lnTo>
                        <a:pt x="7163" y="3612"/>
                      </a:lnTo>
                      <a:lnTo>
                        <a:pt x="7524" y="4726"/>
                      </a:lnTo>
                      <a:lnTo>
                        <a:pt x="7885" y="5689"/>
                      </a:lnTo>
                      <a:lnTo>
                        <a:pt x="8276" y="6622"/>
                      </a:lnTo>
                      <a:lnTo>
                        <a:pt x="7735" y="5629"/>
                      </a:lnTo>
                      <a:lnTo>
                        <a:pt x="7163" y="4636"/>
                      </a:lnTo>
                      <a:lnTo>
                        <a:pt x="6471" y="3522"/>
                      </a:lnTo>
                      <a:lnTo>
                        <a:pt x="6109" y="2980"/>
                      </a:lnTo>
                      <a:lnTo>
                        <a:pt x="5748" y="2499"/>
                      </a:lnTo>
                      <a:lnTo>
                        <a:pt x="5357" y="2047"/>
                      </a:lnTo>
                      <a:lnTo>
                        <a:pt x="4966" y="1656"/>
                      </a:lnTo>
                      <a:lnTo>
                        <a:pt x="4785" y="1506"/>
                      </a:lnTo>
                      <a:lnTo>
                        <a:pt x="4635" y="1385"/>
                      </a:lnTo>
                      <a:lnTo>
                        <a:pt x="4454" y="1265"/>
                      </a:lnTo>
                      <a:lnTo>
                        <a:pt x="4274" y="1205"/>
                      </a:lnTo>
                      <a:lnTo>
                        <a:pt x="4123" y="1175"/>
                      </a:lnTo>
                      <a:lnTo>
                        <a:pt x="3973" y="1175"/>
                      </a:lnTo>
                      <a:lnTo>
                        <a:pt x="3822" y="1235"/>
                      </a:lnTo>
                      <a:lnTo>
                        <a:pt x="3702" y="1325"/>
                      </a:lnTo>
                      <a:lnTo>
                        <a:pt x="3581" y="1446"/>
                      </a:lnTo>
                      <a:lnTo>
                        <a:pt x="3521" y="1596"/>
                      </a:lnTo>
                      <a:lnTo>
                        <a:pt x="3461" y="1807"/>
                      </a:lnTo>
                      <a:lnTo>
                        <a:pt x="3431" y="2017"/>
                      </a:lnTo>
                      <a:lnTo>
                        <a:pt x="3431" y="2258"/>
                      </a:lnTo>
                      <a:lnTo>
                        <a:pt x="3431" y="2529"/>
                      </a:lnTo>
                      <a:lnTo>
                        <a:pt x="3521" y="3161"/>
                      </a:lnTo>
                      <a:lnTo>
                        <a:pt x="3702" y="3823"/>
                      </a:lnTo>
                      <a:lnTo>
                        <a:pt x="3913" y="4545"/>
                      </a:lnTo>
                      <a:lnTo>
                        <a:pt x="4183" y="5328"/>
                      </a:lnTo>
                      <a:lnTo>
                        <a:pt x="4484" y="6080"/>
                      </a:lnTo>
                      <a:lnTo>
                        <a:pt x="5086" y="7525"/>
                      </a:lnTo>
                      <a:lnTo>
                        <a:pt x="5658" y="8789"/>
                      </a:lnTo>
                      <a:lnTo>
                        <a:pt x="6260" y="9962"/>
                      </a:lnTo>
                      <a:lnTo>
                        <a:pt x="6260" y="9962"/>
                      </a:lnTo>
                      <a:lnTo>
                        <a:pt x="5718" y="9180"/>
                      </a:lnTo>
                      <a:lnTo>
                        <a:pt x="5146" y="8397"/>
                      </a:lnTo>
                      <a:lnTo>
                        <a:pt x="4484" y="7525"/>
                      </a:lnTo>
                      <a:lnTo>
                        <a:pt x="4093" y="7073"/>
                      </a:lnTo>
                      <a:lnTo>
                        <a:pt x="3732" y="6682"/>
                      </a:lnTo>
                      <a:lnTo>
                        <a:pt x="3341" y="6351"/>
                      </a:lnTo>
                      <a:lnTo>
                        <a:pt x="2980" y="6080"/>
                      </a:lnTo>
                      <a:lnTo>
                        <a:pt x="2799" y="5960"/>
                      </a:lnTo>
                      <a:lnTo>
                        <a:pt x="2618" y="5869"/>
                      </a:lnTo>
                      <a:lnTo>
                        <a:pt x="2438" y="5809"/>
                      </a:lnTo>
                      <a:lnTo>
                        <a:pt x="2257" y="5779"/>
                      </a:lnTo>
                      <a:lnTo>
                        <a:pt x="2107" y="5779"/>
                      </a:lnTo>
                      <a:lnTo>
                        <a:pt x="1956" y="5809"/>
                      </a:lnTo>
                      <a:lnTo>
                        <a:pt x="1806" y="5869"/>
                      </a:lnTo>
                      <a:lnTo>
                        <a:pt x="1685" y="5960"/>
                      </a:lnTo>
                      <a:lnTo>
                        <a:pt x="1565" y="6080"/>
                      </a:lnTo>
                      <a:lnTo>
                        <a:pt x="1505" y="6231"/>
                      </a:lnTo>
                      <a:lnTo>
                        <a:pt x="1445" y="6381"/>
                      </a:lnTo>
                      <a:lnTo>
                        <a:pt x="1415" y="6592"/>
                      </a:lnTo>
                      <a:lnTo>
                        <a:pt x="1415" y="6772"/>
                      </a:lnTo>
                      <a:lnTo>
                        <a:pt x="1445" y="7013"/>
                      </a:lnTo>
                      <a:lnTo>
                        <a:pt x="1565" y="7495"/>
                      </a:lnTo>
                      <a:lnTo>
                        <a:pt x="1746" y="8006"/>
                      </a:lnTo>
                      <a:lnTo>
                        <a:pt x="1986" y="8548"/>
                      </a:lnTo>
                      <a:lnTo>
                        <a:pt x="2287" y="9120"/>
                      </a:lnTo>
                      <a:lnTo>
                        <a:pt x="2588" y="9661"/>
                      </a:lnTo>
                      <a:lnTo>
                        <a:pt x="3250" y="10745"/>
                      </a:lnTo>
                      <a:lnTo>
                        <a:pt x="3882" y="11648"/>
                      </a:lnTo>
                      <a:lnTo>
                        <a:pt x="4514" y="12490"/>
                      </a:lnTo>
                      <a:lnTo>
                        <a:pt x="4003" y="11918"/>
                      </a:lnTo>
                      <a:lnTo>
                        <a:pt x="3461" y="11377"/>
                      </a:lnTo>
                      <a:lnTo>
                        <a:pt x="3130" y="11106"/>
                      </a:lnTo>
                      <a:lnTo>
                        <a:pt x="2769" y="10805"/>
                      </a:lnTo>
                      <a:lnTo>
                        <a:pt x="2438" y="10534"/>
                      </a:lnTo>
                      <a:lnTo>
                        <a:pt x="2047" y="10293"/>
                      </a:lnTo>
                      <a:lnTo>
                        <a:pt x="1685" y="10083"/>
                      </a:lnTo>
                      <a:lnTo>
                        <a:pt x="1324" y="9962"/>
                      </a:lnTo>
                      <a:lnTo>
                        <a:pt x="993" y="9872"/>
                      </a:lnTo>
                      <a:lnTo>
                        <a:pt x="843" y="9872"/>
                      </a:lnTo>
                      <a:lnTo>
                        <a:pt x="662" y="9902"/>
                      </a:lnTo>
                      <a:lnTo>
                        <a:pt x="512" y="9932"/>
                      </a:lnTo>
                      <a:lnTo>
                        <a:pt x="391" y="9992"/>
                      </a:lnTo>
                      <a:lnTo>
                        <a:pt x="241" y="10083"/>
                      </a:lnTo>
                      <a:lnTo>
                        <a:pt x="121" y="10203"/>
                      </a:lnTo>
                      <a:lnTo>
                        <a:pt x="30" y="10354"/>
                      </a:lnTo>
                      <a:lnTo>
                        <a:pt x="0" y="10534"/>
                      </a:lnTo>
                      <a:lnTo>
                        <a:pt x="30" y="10745"/>
                      </a:lnTo>
                      <a:lnTo>
                        <a:pt x="90" y="10986"/>
                      </a:lnTo>
                      <a:lnTo>
                        <a:pt x="181" y="11226"/>
                      </a:lnTo>
                      <a:lnTo>
                        <a:pt x="331" y="11527"/>
                      </a:lnTo>
                      <a:lnTo>
                        <a:pt x="542" y="11828"/>
                      </a:lnTo>
                      <a:lnTo>
                        <a:pt x="753" y="12129"/>
                      </a:lnTo>
                      <a:lnTo>
                        <a:pt x="1294" y="12821"/>
                      </a:lnTo>
                      <a:lnTo>
                        <a:pt x="1926" y="13514"/>
                      </a:lnTo>
                      <a:lnTo>
                        <a:pt x="2618" y="14266"/>
                      </a:lnTo>
                      <a:lnTo>
                        <a:pt x="3371" y="14988"/>
                      </a:lnTo>
                      <a:lnTo>
                        <a:pt x="4123" y="15710"/>
                      </a:lnTo>
                      <a:lnTo>
                        <a:pt x="4876" y="16403"/>
                      </a:lnTo>
                      <a:lnTo>
                        <a:pt x="6230" y="17576"/>
                      </a:lnTo>
                      <a:lnTo>
                        <a:pt x="7554" y="18720"/>
                      </a:lnTo>
                      <a:lnTo>
                        <a:pt x="3431" y="25521"/>
                      </a:lnTo>
                      <a:lnTo>
                        <a:pt x="3431" y="25521"/>
                      </a:lnTo>
                      <a:lnTo>
                        <a:pt x="3702" y="25371"/>
                      </a:lnTo>
                      <a:lnTo>
                        <a:pt x="4424" y="24980"/>
                      </a:lnTo>
                      <a:lnTo>
                        <a:pt x="5508" y="24348"/>
                      </a:lnTo>
                      <a:lnTo>
                        <a:pt x="6772" y="23535"/>
                      </a:lnTo>
                      <a:lnTo>
                        <a:pt x="7464" y="23084"/>
                      </a:lnTo>
                      <a:lnTo>
                        <a:pt x="8156" y="22572"/>
                      </a:lnTo>
                      <a:lnTo>
                        <a:pt x="8848" y="22030"/>
                      </a:lnTo>
                      <a:lnTo>
                        <a:pt x="9510" y="21489"/>
                      </a:lnTo>
                      <a:lnTo>
                        <a:pt x="10142" y="20887"/>
                      </a:lnTo>
                      <a:lnTo>
                        <a:pt x="10744" y="20285"/>
                      </a:lnTo>
                      <a:lnTo>
                        <a:pt x="11226" y="19683"/>
                      </a:lnTo>
                      <a:lnTo>
                        <a:pt x="11466" y="19382"/>
                      </a:lnTo>
                      <a:lnTo>
                        <a:pt x="11677" y="19051"/>
                      </a:lnTo>
                      <a:lnTo>
                        <a:pt x="12008" y="18449"/>
                      </a:lnTo>
                      <a:lnTo>
                        <a:pt x="12309" y="17847"/>
                      </a:lnTo>
                      <a:lnTo>
                        <a:pt x="12550" y="17245"/>
                      </a:lnTo>
                      <a:lnTo>
                        <a:pt x="12760" y="16704"/>
                      </a:lnTo>
                      <a:lnTo>
                        <a:pt x="12911" y="16162"/>
                      </a:lnTo>
                      <a:lnTo>
                        <a:pt x="13031" y="15620"/>
                      </a:lnTo>
                      <a:lnTo>
                        <a:pt x="13122" y="15109"/>
                      </a:lnTo>
                      <a:lnTo>
                        <a:pt x="13212" y="14597"/>
                      </a:lnTo>
                      <a:lnTo>
                        <a:pt x="13242" y="14085"/>
                      </a:lnTo>
                      <a:lnTo>
                        <a:pt x="13272" y="13604"/>
                      </a:lnTo>
                      <a:lnTo>
                        <a:pt x="13272" y="12671"/>
                      </a:lnTo>
                      <a:lnTo>
                        <a:pt x="13242" y="11738"/>
                      </a:lnTo>
                      <a:lnTo>
                        <a:pt x="13242" y="10835"/>
                      </a:lnTo>
                      <a:lnTo>
                        <a:pt x="13212" y="10624"/>
                      </a:lnTo>
                      <a:lnTo>
                        <a:pt x="13182" y="10384"/>
                      </a:lnTo>
                      <a:lnTo>
                        <a:pt x="13031" y="9782"/>
                      </a:lnTo>
                      <a:lnTo>
                        <a:pt x="12821" y="9059"/>
                      </a:lnTo>
                      <a:lnTo>
                        <a:pt x="12520" y="8217"/>
                      </a:lnTo>
                      <a:lnTo>
                        <a:pt x="12158" y="7314"/>
                      </a:lnTo>
                      <a:lnTo>
                        <a:pt x="11737" y="6351"/>
                      </a:lnTo>
                      <a:lnTo>
                        <a:pt x="11286" y="5358"/>
                      </a:lnTo>
                      <a:lnTo>
                        <a:pt x="10804" y="4365"/>
                      </a:lnTo>
                      <a:lnTo>
                        <a:pt x="10293" y="3432"/>
                      </a:lnTo>
                      <a:lnTo>
                        <a:pt x="9781" y="2529"/>
                      </a:lnTo>
                      <a:lnTo>
                        <a:pt x="9269" y="1746"/>
                      </a:lnTo>
                      <a:lnTo>
                        <a:pt x="8758" y="1054"/>
                      </a:lnTo>
                      <a:lnTo>
                        <a:pt x="8517" y="783"/>
                      </a:lnTo>
                      <a:lnTo>
                        <a:pt x="8276" y="513"/>
                      </a:lnTo>
                      <a:lnTo>
                        <a:pt x="8066" y="332"/>
                      </a:lnTo>
                      <a:lnTo>
                        <a:pt x="7825" y="151"/>
                      </a:lnTo>
                      <a:lnTo>
                        <a:pt x="7614" y="61"/>
                      </a:lnTo>
                      <a:lnTo>
                        <a:pt x="7403" y="1"/>
                      </a:lnTo>
                      <a:close/>
                    </a:path>
                  </a:pathLst>
                </a:custGeom>
                <a:solidFill>
                  <a:srgbClr val="B2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56"/>
                <p:cNvSpPr/>
                <p:nvPr/>
              </p:nvSpPr>
              <p:spPr>
                <a:xfrm>
                  <a:off x="-2517681" y="1257600"/>
                  <a:ext cx="884800" cy="664787"/>
                </a:xfrm>
                <a:custGeom>
                  <a:avLst/>
                  <a:gdLst/>
                  <a:ahLst/>
                  <a:cxnLst/>
                  <a:rect l="l" t="t" r="r" b="b"/>
                  <a:pathLst>
                    <a:path w="50109" h="37649" extrusionOk="0">
                      <a:moveTo>
                        <a:pt x="16132" y="0"/>
                      </a:moveTo>
                      <a:lnTo>
                        <a:pt x="15319" y="30"/>
                      </a:lnTo>
                      <a:lnTo>
                        <a:pt x="14476" y="90"/>
                      </a:lnTo>
                      <a:lnTo>
                        <a:pt x="13694" y="181"/>
                      </a:lnTo>
                      <a:lnTo>
                        <a:pt x="12881" y="331"/>
                      </a:lnTo>
                      <a:lnTo>
                        <a:pt x="12099" y="512"/>
                      </a:lnTo>
                      <a:lnTo>
                        <a:pt x="11347" y="722"/>
                      </a:lnTo>
                      <a:lnTo>
                        <a:pt x="10594" y="993"/>
                      </a:lnTo>
                      <a:lnTo>
                        <a:pt x="9842" y="1264"/>
                      </a:lnTo>
                      <a:lnTo>
                        <a:pt x="9150" y="1595"/>
                      </a:lnTo>
                      <a:lnTo>
                        <a:pt x="8427" y="1956"/>
                      </a:lnTo>
                      <a:lnTo>
                        <a:pt x="7765" y="2347"/>
                      </a:lnTo>
                      <a:lnTo>
                        <a:pt x="7103" y="2769"/>
                      </a:lnTo>
                      <a:lnTo>
                        <a:pt x="6471" y="3220"/>
                      </a:lnTo>
                      <a:lnTo>
                        <a:pt x="5869" y="3702"/>
                      </a:lnTo>
                      <a:lnTo>
                        <a:pt x="5267" y="4213"/>
                      </a:lnTo>
                      <a:lnTo>
                        <a:pt x="4726" y="4725"/>
                      </a:lnTo>
                      <a:lnTo>
                        <a:pt x="4184" y="5297"/>
                      </a:lnTo>
                      <a:lnTo>
                        <a:pt x="3672" y="5899"/>
                      </a:lnTo>
                      <a:lnTo>
                        <a:pt x="3191" y="6500"/>
                      </a:lnTo>
                      <a:lnTo>
                        <a:pt x="2740" y="7132"/>
                      </a:lnTo>
                      <a:lnTo>
                        <a:pt x="2318" y="7795"/>
                      </a:lnTo>
                      <a:lnTo>
                        <a:pt x="1927" y="8457"/>
                      </a:lnTo>
                      <a:lnTo>
                        <a:pt x="1596" y="9149"/>
                      </a:lnTo>
                      <a:lnTo>
                        <a:pt x="1265" y="9871"/>
                      </a:lnTo>
                      <a:lnTo>
                        <a:pt x="964" y="10593"/>
                      </a:lnTo>
                      <a:lnTo>
                        <a:pt x="723" y="11346"/>
                      </a:lnTo>
                      <a:lnTo>
                        <a:pt x="482" y="12128"/>
                      </a:lnTo>
                      <a:lnTo>
                        <a:pt x="302" y="12911"/>
                      </a:lnTo>
                      <a:lnTo>
                        <a:pt x="181" y="13693"/>
                      </a:lnTo>
                      <a:lnTo>
                        <a:pt x="61" y="14506"/>
                      </a:lnTo>
                      <a:lnTo>
                        <a:pt x="1" y="15318"/>
                      </a:lnTo>
                      <a:lnTo>
                        <a:pt x="1" y="16161"/>
                      </a:lnTo>
                      <a:lnTo>
                        <a:pt x="1" y="21488"/>
                      </a:lnTo>
                      <a:lnTo>
                        <a:pt x="1" y="22300"/>
                      </a:lnTo>
                      <a:lnTo>
                        <a:pt x="61" y="23143"/>
                      </a:lnTo>
                      <a:lnTo>
                        <a:pt x="181" y="23955"/>
                      </a:lnTo>
                      <a:lnTo>
                        <a:pt x="302" y="24738"/>
                      </a:lnTo>
                      <a:lnTo>
                        <a:pt x="482" y="25520"/>
                      </a:lnTo>
                      <a:lnTo>
                        <a:pt x="723" y="26273"/>
                      </a:lnTo>
                      <a:lnTo>
                        <a:pt x="964" y="27025"/>
                      </a:lnTo>
                      <a:lnTo>
                        <a:pt x="1265" y="27777"/>
                      </a:lnTo>
                      <a:lnTo>
                        <a:pt x="1596" y="28500"/>
                      </a:lnTo>
                      <a:lnTo>
                        <a:pt x="1927" y="29192"/>
                      </a:lnTo>
                      <a:lnTo>
                        <a:pt x="2318" y="29854"/>
                      </a:lnTo>
                      <a:lnTo>
                        <a:pt x="2740" y="30516"/>
                      </a:lnTo>
                      <a:lnTo>
                        <a:pt x="3191" y="31148"/>
                      </a:lnTo>
                      <a:lnTo>
                        <a:pt x="3672" y="31750"/>
                      </a:lnTo>
                      <a:lnTo>
                        <a:pt x="4184" y="32352"/>
                      </a:lnTo>
                      <a:lnTo>
                        <a:pt x="4726" y="32894"/>
                      </a:lnTo>
                      <a:lnTo>
                        <a:pt x="5267" y="33435"/>
                      </a:lnTo>
                      <a:lnTo>
                        <a:pt x="5869" y="33947"/>
                      </a:lnTo>
                      <a:lnTo>
                        <a:pt x="6471" y="34428"/>
                      </a:lnTo>
                      <a:lnTo>
                        <a:pt x="7103" y="34880"/>
                      </a:lnTo>
                      <a:lnTo>
                        <a:pt x="7765" y="35301"/>
                      </a:lnTo>
                      <a:lnTo>
                        <a:pt x="8427" y="35692"/>
                      </a:lnTo>
                      <a:lnTo>
                        <a:pt x="9150" y="36054"/>
                      </a:lnTo>
                      <a:lnTo>
                        <a:pt x="9842" y="36354"/>
                      </a:lnTo>
                      <a:lnTo>
                        <a:pt x="10594" y="36655"/>
                      </a:lnTo>
                      <a:lnTo>
                        <a:pt x="11347" y="36896"/>
                      </a:lnTo>
                      <a:lnTo>
                        <a:pt x="12099" y="37137"/>
                      </a:lnTo>
                      <a:lnTo>
                        <a:pt x="12881" y="37318"/>
                      </a:lnTo>
                      <a:lnTo>
                        <a:pt x="13694" y="37438"/>
                      </a:lnTo>
                      <a:lnTo>
                        <a:pt x="14476" y="37558"/>
                      </a:lnTo>
                      <a:lnTo>
                        <a:pt x="15319" y="37618"/>
                      </a:lnTo>
                      <a:lnTo>
                        <a:pt x="16132" y="37649"/>
                      </a:lnTo>
                      <a:lnTo>
                        <a:pt x="33948" y="37649"/>
                      </a:lnTo>
                      <a:lnTo>
                        <a:pt x="34790" y="37618"/>
                      </a:lnTo>
                      <a:lnTo>
                        <a:pt x="35603" y="37558"/>
                      </a:lnTo>
                      <a:lnTo>
                        <a:pt x="36416" y="37438"/>
                      </a:lnTo>
                      <a:lnTo>
                        <a:pt x="37198" y="37318"/>
                      </a:lnTo>
                      <a:lnTo>
                        <a:pt x="37981" y="37137"/>
                      </a:lnTo>
                      <a:lnTo>
                        <a:pt x="38763" y="36896"/>
                      </a:lnTo>
                      <a:lnTo>
                        <a:pt x="39515" y="36655"/>
                      </a:lnTo>
                      <a:lnTo>
                        <a:pt x="40238" y="36354"/>
                      </a:lnTo>
                      <a:lnTo>
                        <a:pt x="40960" y="36054"/>
                      </a:lnTo>
                      <a:lnTo>
                        <a:pt x="41652" y="35692"/>
                      </a:lnTo>
                      <a:lnTo>
                        <a:pt x="42344" y="35301"/>
                      </a:lnTo>
                      <a:lnTo>
                        <a:pt x="42976" y="34880"/>
                      </a:lnTo>
                      <a:lnTo>
                        <a:pt x="43608" y="34428"/>
                      </a:lnTo>
                      <a:lnTo>
                        <a:pt x="44240" y="33947"/>
                      </a:lnTo>
                      <a:lnTo>
                        <a:pt x="44812" y="33435"/>
                      </a:lnTo>
                      <a:lnTo>
                        <a:pt x="45384" y="32894"/>
                      </a:lnTo>
                      <a:lnTo>
                        <a:pt x="45926" y="32352"/>
                      </a:lnTo>
                      <a:lnTo>
                        <a:pt x="46407" y="31750"/>
                      </a:lnTo>
                      <a:lnTo>
                        <a:pt x="46889" y="31148"/>
                      </a:lnTo>
                      <a:lnTo>
                        <a:pt x="47340" y="30516"/>
                      </a:lnTo>
                      <a:lnTo>
                        <a:pt x="47761" y="29854"/>
                      </a:lnTo>
                      <a:lnTo>
                        <a:pt x="48153" y="29192"/>
                      </a:lnTo>
                      <a:lnTo>
                        <a:pt x="48514" y="28500"/>
                      </a:lnTo>
                      <a:lnTo>
                        <a:pt x="48845" y="27777"/>
                      </a:lnTo>
                      <a:lnTo>
                        <a:pt x="49116" y="27025"/>
                      </a:lnTo>
                      <a:lnTo>
                        <a:pt x="49386" y="26273"/>
                      </a:lnTo>
                      <a:lnTo>
                        <a:pt x="49597" y="25520"/>
                      </a:lnTo>
                      <a:lnTo>
                        <a:pt x="49778" y="24738"/>
                      </a:lnTo>
                      <a:lnTo>
                        <a:pt x="49928" y="23955"/>
                      </a:lnTo>
                      <a:lnTo>
                        <a:pt x="50018" y="23143"/>
                      </a:lnTo>
                      <a:lnTo>
                        <a:pt x="50079" y="22300"/>
                      </a:lnTo>
                      <a:lnTo>
                        <a:pt x="50109" y="21488"/>
                      </a:lnTo>
                      <a:lnTo>
                        <a:pt x="50109" y="16161"/>
                      </a:lnTo>
                      <a:lnTo>
                        <a:pt x="50079" y="15318"/>
                      </a:lnTo>
                      <a:lnTo>
                        <a:pt x="50018" y="14506"/>
                      </a:lnTo>
                      <a:lnTo>
                        <a:pt x="49928" y="13693"/>
                      </a:lnTo>
                      <a:lnTo>
                        <a:pt x="49778" y="12911"/>
                      </a:lnTo>
                      <a:lnTo>
                        <a:pt x="49597" y="12128"/>
                      </a:lnTo>
                      <a:lnTo>
                        <a:pt x="49386" y="11346"/>
                      </a:lnTo>
                      <a:lnTo>
                        <a:pt x="49116" y="10593"/>
                      </a:lnTo>
                      <a:lnTo>
                        <a:pt x="48845" y="9871"/>
                      </a:lnTo>
                      <a:lnTo>
                        <a:pt x="48514" y="9149"/>
                      </a:lnTo>
                      <a:lnTo>
                        <a:pt x="48153" y="8457"/>
                      </a:lnTo>
                      <a:lnTo>
                        <a:pt x="47761" y="7795"/>
                      </a:lnTo>
                      <a:lnTo>
                        <a:pt x="47340" y="7132"/>
                      </a:lnTo>
                      <a:lnTo>
                        <a:pt x="46889" y="6500"/>
                      </a:lnTo>
                      <a:lnTo>
                        <a:pt x="46407" y="5899"/>
                      </a:lnTo>
                      <a:lnTo>
                        <a:pt x="45926" y="5297"/>
                      </a:lnTo>
                      <a:lnTo>
                        <a:pt x="45384" y="4725"/>
                      </a:lnTo>
                      <a:lnTo>
                        <a:pt x="44812" y="4213"/>
                      </a:lnTo>
                      <a:lnTo>
                        <a:pt x="44240" y="3702"/>
                      </a:lnTo>
                      <a:lnTo>
                        <a:pt x="43608" y="3220"/>
                      </a:lnTo>
                      <a:lnTo>
                        <a:pt x="42976" y="2769"/>
                      </a:lnTo>
                      <a:lnTo>
                        <a:pt x="42344" y="2347"/>
                      </a:lnTo>
                      <a:lnTo>
                        <a:pt x="41652" y="1956"/>
                      </a:lnTo>
                      <a:lnTo>
                        <a:pt x="40960" y="1595"/>
                      </a:lnTo>
                      <a:lnTo>
                        <a:pt x="40238" y="1264"/>
                      </a:lnTo>
                      <a:lnTo>
                        <a:pt x="39515" y="993"/>
                      </a:lnTo>
                      <a:lnTo>
                        <a:pt x="38763" y="722"/>
                      </a:lnTo>
                      <a:lnTo>
                        <a:pt x="37981" y="512"/>
                      </a:lnTo>
                      <a:lnTo>
                        <a:pt x="37198" y="331"/>
                      </a:lnTo>
                      <a:lnTo>
                        <a:pt x="36416" y="181"/>
                      </a:lnTo>
                      <a:lnTo>
                        <a:pt x="35603" y="90"/>
                      </a:lnTo>
                      <a:lnTo>
                        <a:pt x="34790" y="30"/>
                      </a:lnTo>
                      <a:lnTo>
                        <a:pt x="33948" y="0"/>
                      </a:lnTo>
                      <a:close/>
                    </a:path>
                  </a:pathLst>
                </a:custGeom>
                <a:solidFill>
                  <a:srgbClr val="FF4A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56"/>
                <p:cNvSpPr/>
                <p:nvPr/>
              </p:nvSpPr>
              <p:spPr>
                <a:xfrm>
                  <a:off x="-2302476" y="1664068"/>
                  <a:ext cx="279006" cy="371991"/>
                </a:xfrm>
                <a:custGeom>
                  <a:avLst/>
                  <a:gdLst/>
                  <a:ahLst/>
                  <a:cxnLst/>
                  <a:rect l="l" t="t" r="r" b="b"/>
                  <a:pathLst>
                    <a:path w="15801" h="21067" extrusionOk="0">
                      <a:moveTo>
                        <a:pt x="0" y="0"/>
                      </a:moveTo>
                      <a:lnTo>
                        <a:pt x="512" y="452"/>
                      </a:lnTo>
                      <a:lnTo>
                        <a:pt x="1024" y="873"/>
                      </a:lnTo>
                      <a:lnTo>
                        <a:pt x="1505" y="1325"/>
                      </a:lnTo>
                      <a:lnTo>
                        <a:pt x="1956" y="1806"/>
                      </a:lnTo>
                      <a:lnTo>
                        <a:pt x="2408" y="2258"/>
                      </a:lnTo>
                      <a:lnTo>
                        <a:pt x="2829" y="2739"/>
                      </a:lnTo>
                      <a:lnTo>
                        <a:pt x="3251" y="3251"/>
                      </a:lnTo>
                      <a:lnTo>
                        <a:pt x="3642" y="3732"/>
                      </a:lnTo>
                      <a:lnTo>
                        <a:pt x="4003" y="4244"/>
                      </a:lnTo>
                      <a:lnTo>
                        <a:pt x="4364" y="4725"/>
                      </a:lnTo>
                      <a:lnTo>
                        <a:pt x="4665" y="5237"/>
                      </a:lnTo>
                      <a:lnTo>
                        <a:pt x="4996" y="5779"/>
                      </a:lnTo>
                      <a:lnTo>
                        <a:pt x="5267" y="6290"/>
                      </a:lnTo>
                      <a:lnTo>
                        <a:pt x="5538" y="6802"/>
                      </a:lnTo>
                      <a:lnTo>
                        <a:pt x="5778" y="7344"/>
                      </a:lnTo>
                      <a:lnTo>
                        <a:pt x="5989" y="7855"/>
                      </a:lnTo>
                      <a:lnTo>
                        <a:pt x="6170" y="8397"/>
                      </a:lnTo>
                      <a:lnTo>
                        <a:pt x="6350" y="8939"/>
                      </a:lnTo>
                      <a:lnTo>
                        <a:pt x="6501" y="9480"/>
                      </a:lnTo>
                      <a:lnTo>
                        <a:pt x="6621" y="10022"/>
                      </a:lnTo>
                      <a:lnTo>
                        <a:pt x="6711" y="10534"/>
                      </a:lnTo>
                      <a:lnTo>
                        <a:pt x="6802" y="11075"/>
                      </a:lnTo>
                      <a:lnTo>
                        <a:pt x="6862" y="11617"/>
                      </a:lnTo>
                      <a:lnTo>
                        <a:pt x="6862" y="12159"/>
                      </a:lnTo>
                      <a:lnTo>
                        <a:pt x="6862" y="12670"/>
                      </a:lnTo>
                      <a:lnTo>
                        <a:pt x="6862" y="13212"/>
                      </a:lnTo>
                      <a:lnTo>
                        <a:pt x="6802" y="13724"/>
                      </a:lnTo>
                      <a:lnTo>
                        <a:pt x="6711" y="14265"/>
                      </a:lnTo>
                      <a:lnTo>
                        <a:pt x="6621" y="14777"/>
                      </a:lnTo>
                      <a:lnTo>
                        <a:pt x="6471" y="15289"/>
                      </a:lnTo>
                      <a:lnTo>
                        <a:pt x="6320" y="15800"/>
                      </a:lnTo>
                      <a:lnTo>
                        <a:pt x="6140" y="16312"/>
                      </a:lnTo>
                      <a:lnTo>
                        <a:pt x="5839" y="16974"/>
                      </a:lnTo>
                      <a:lnTo>
                        <a:pt x="5478" y="17606"/>
                      </a:lnTo>
                      <a:lnTo>
                        <a:pt x="5086" y="18208"/>
                      </a:lnTo>
                      <a:lnTo>
                        <a:pt x="4665" y="18780"/>
                      </a:lnTo>
                      <a:lnTo>
                        <a:pt x="4214" y="19321"/>
                      </a:lnTo>
                      <a:lnTo>
                        <a:pt x="3702" y="19833"/>
                      </a:lnTo>
                      <a:lnTo>
                        <a:pt x="3160" y="20345"/>
                      </a:lnTo>
                      <a:lnTo>
                        <a:pt x="2588" y="20796"/>
                      </a:lnTo>
                      <a:lnTo>
                        <a:pt x="3642" y="20946"/>
                      </a:lnTo>
                      <a:lnTo>
                        <a:pt x="4695" y="21037"/>
                      </a:lnTo>
                      <a:lnTo>
                        <a:pt x="5748" y="21067"/>
                      </a:lnTo>
                      <a:lnTo>
                        <a:pt x="6742" y="21007"/>
                      </a:lnTo>
                      <a:lnTo>
                        <a:pt x="7735" y="20886"/>
                      </a:lnTo>
                      <a:lnTo>
                        <a:pt x="8668" y="20736"/>
                      </a:lnTo>
                      <a:lnTo>
                        <a:pt x="9570" y="20495"/>
                      </a:lnTo>
                      <a:lnTo>
                        <a:pt x="10022" y="20345"/>
                      </a:lnTo>
                      <a:lnTo>
                        <a:pt x="10443" y="20194"/>
                      </a:lnTo>
                      <a:lnTo>
                        <a:pt x="10865" y="20014"/>
                      </a:lnTo>
                      <a:lnTo>
                        <a:pt x="11256" y="19833"/>
                      </a:lnTo>
                      <a:lnTo>
                        <a:pt x="11647" y="19622"/>
                      </a:lnTo>
                      <a:lnTo>
                        <a:pt x="12038" y="19412"/>
                      </a:lnTo>
                      <a:lnTo>
                        <a:pt x="12399" y="19201"/>
                      </a:lnTo>
                      <a:lnTo>
                        <a:pt x="12730" y="18930"/>
                      </a:lnTo>
                      <a:lnTo>
                        <a:pt x="13061" y="18689"/>
                      </a:lnTo>
                      <a:lnTo>
                        <a:pt x="13392" y="18418"/>
                      </a:lnTo>
                      <a:lnTo>
                        <a:pt x="13693" y="18118"/>
                      </a:lnTo>
                      <a:lnTo>
                        <a:pt x="13964" y="17817"/>
                      </a:lnTo>
                      <a:lnTo>
                        <a:pt x="14235" y="17516"/>
                      </a:lnTo>
                      <a:lnTo>
                        <a:pt x="14476" y="17185"/>
                      </a:lnTo>
                      <a:lnTo>
                        <a:pt x="14717" y="16823"/>
                      </a:lnTo>
                      <a:lnTo>
                        <a:pt x="14927" y="16492"/>
                      </a:lnTo>
                      <a:lnTo>
                        <a:pt x="15108" y="16101"/>
                      </a:lnTo>
                      <a:lnTo>
                        <a:pt x="15258" y="15740"/>
                      </a:lnTo>
                      <a:lnTo>
                        <a:pt x="15439" y="15259"/>
                      </a:lnTo>
                      <a:lnTo>
                        <a:pt x="15589" y="14777"/>
                      </a:lnTo>
                      <a:lnTo>
                        <a:pt x="15680" y="14265"/>
                      </a:lnTo>
                      <a:lnTo>
                        <a:pt x="15770" y="13784"/>
                      </a:lnTo>
                      <a:lnTo>
                        <a:pt x="15800" y="13272"/>
                      </a:lnTo>
                      <a:lnTo>
                        <a:pt x="15800" y="12761"/>
                      </a:lnTo>
                      <a:lnTo>
                        <a:pt x="15770" y="12249"/>
                      </a:lnTo>
                      <a:lnTo>
                        <a:pt x="15710" y="11768"/>
                      </a:lnTo>
                      <a:lnTo>
                        <a:pt x="15619" y="11256"/>
                      </a:lnTo>
                      <a:lnTo>
                        <a:pt x="15499" y="10744"/>
                      </a:lnTo>
                      <a:lnTo>
                        <a:pt x="15349" y="10233"/>
                      </a:lnTo>
                      <a:lnTo>
                        <a:pt x="15168" y="9721"/>
                      </a:lnTo>
                      <a:lnTo>
                        <a:pt x="14957" y="9209"/>
                      </a:lnTo>
                      <a:lnTo>
                        <a:pt x="14717" y="8698"/>
                      </a:lnTo>
                      <a:lnTo>
                        <a:pt x="14446" y="8216"/>
                      </a:lnTo>
                      <a:lnTo>
                        <a:pt x="14175" y="7735"/>
                      </a:lnTo>
                      <a:lnTo>
                        <a:pt x="13844" y="7253"/>
                      </a:lnTo>
                      <a:lnTo>
                        <a:pt x="13483" y="6772"/>
                      </a:lnTo>
                      <a:lnTo>
                        <a:pt x="13122" y="6290"/>
                      </a:lnTo>
                      <a:lnTo>
                        <a:pt x="12730" y="5839"/>
                      </a:lnTo>
                      <a:lnTo>
                        <a:pt x="12309" y="5387"/>
                      </a:lnTo>
                      <a:lnTo>
                        <a:pt x="11858" y="4936"/>
                      </a:lnTo>
                      <a:lnTo>
                        <a:pt x="11376" y="4515"/>
                      </a:lnTo>
                      <a:lnTo>
                        <a:pt x="10895" y="4123"/>
                      </a:lnTo>
                      <a:lnTo>
                        <a:pt x="10383" y="3702"/>
                      </a:lnTo>
                      <a:lnTo>
                        <a:pt x="9841" y="3311"/>
                      </a:lnTo>
                      <a:lnTo>
                        <a:pt x="9300" y="2950"/>
                      </a:lnTo>
                      <a:lnTo>
                        <a:pt x="8728" y="2589"/>
                      </a:lnTo>
                      <a:lnTo>
                        <a:pt x="8126" y="2258"/>
                      </a:lnTo>
                      <a:lnTo>
                        <a:pt x="7494" y="1957"/>
                      </a:lnTo>
                      <a:lnTo>
                        <a:pt x="6862" y="1656"/>
                      </a:lnTo>
                      <a:lnTo>
                        <a:pt x="6200" y="1355"/>
                      </a:lnTo>
                      <a:lnTo>
                        <a:pt x="5417" y="1054"/>
                      </a:lnTo>
                      <a:lnTo>
                        <a:pt x="4635" y="813"/>
                      </a:lnTo>
                      <a:lnTo>
                        <a:pt x="3852" y="572"/>
                      </a:lnTo>
                      <a:lnTo>
                        <a:pt x="3070" y="392"/>
                      </a:lnTo>
                      <a:lnTo>
                        <a:pt x="2287" y="241"/>
                      </a:lnTo>
                      <a:lnTo>
                        <a:pt x="1505" y="121"/>
                      </a:lnTo>
                      <a:lnTo>
                        <a:pt x="753" y="61"/>
                      </a:lnTo>
                      <a:lnTo>
                        <a:pt x="0" y="0"/>
                      </a:lnTo>
                      <a:close/>
                    </a:path>
                  </a:pathLst>
                </a:custGeom>
                <a:solidFill>
                  <a:srgbClr val="FF4A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56"/>
                <p:cNvSpPr/>
                <p:nvPr/>
              </p:nvSpPr>
              <p:spPr>
                <a:xfrm>
                  <a:off x="-2385369" y="1538148"/>
                  <a:ext cx="103102" cy="103632"/>
                </a:xfrm>
                <a:custGeom>
                  <a:avLst/>
                  <a:gdLst/>
                  <a:ahLst/>
                  <a:cxnLst/>
                  <a:rect l="l" t="t" r="r" b="b"/>
                  <a:pathLst>
                    <a:path w="5839" h="5869" extrusionOk="0">
                      <a:moveTo>
                        <a:pt x="2920" y="0"/>
                      </a:moveTo>
                      <a:lnTo>
                        <a:pt x="2619" y="30"/>
                      </a:lnTo>
                      <a:lnTo>
                        <a:pt x="2318" y="60"/>
                      </a:lnTo>
                      <a:lnTo>
                        <a:pt x="2047" y="120"/>
                      </a:lnTo>
                      <a:lnTo>
                        <a:pt x="1776" y="241"/>
                      </a:lnTo>
                      <a:lnTo>
                        <a:pt x="1535" y="361"/>
                      </a:lnTo>
                      <a:lnTo>
                        <a:pt x="1295" y="512"/>
                      </a:lnTo>
                      <a:lnTo>
                        <a:pt x="1054" y="662"/>
                      </a:lnTo>
                      <a:lnTo>
                        <a:pt x="843" y="873"/>
                      </a:lnTo>
                      <a:lnTo>
                        <a:pt x="663" y="1053"/>
                      </a:lnTo>
                      <a:lnTo>
                        <a:pt x="482" y="1294"/>
                      </a:lnTo>
                      <a:lnTo>
                        <a:pt x="332" y="1535"/>
                      </a:lnTo>
                      <a:lnTo>
                        <a:pt x="211" y="1806"/>
                      </a:lnTo>
                      <a:lnTo>
                        <a:pt x="121" y="2046"/>
                      </a:lnTo>
                      <a:lnTo>
                        <a:pt x="61" y="2347"/>
                      </a:lnTo>
                      <a:lnTo>
                        <a:pt x="0" y="2618"/>
                      </a:lnTo>
                      <a:lnTo>
                        <a:pt x="0" y="2919"/>
                      </a:lnTo>
                      <a:lnTo>
                        <a:pt x="0" y="3220"/>
                      </a:lnTo>
                      <a:lnTo>
                        <a:pt x="61" y="3521"/>
                      </a:lnTo>
                      <a:lnTo>
                        <a:pt x="121" y="3792"/>
                      </a:lnTo>
                      <a:lnTo>
                        <a:pt x="211" y="4063"/>
                      </a:lnTo>
                      <a:lnTo>
                        <a:pt x="332" y="4334"/>
                      </a:lnTo>
                      <a:lnTo>
                        <a:pt x="482" y="4574"/>
                      </a:lnTo>
                      <a:lnTo>
                        <a:pt x="663" y="4785"/>
                      </a:lnTo>
                      <a:lnTo>
                        <a:pt x="843" y="4996"/>
                      </a:lnTo>
                      <a:lnTo>
                        <a:pt x="1054" y="5206"/>
                      </a:lnTo>
                      <a:lnTo>
                        <a:pt x="1295" y="5357"/>
                      </a:lnTo>
                      <a:lnTo>
                        <a:pt x="1535" y="5507"/>
                      </a:lnTo>
                      <a:lnTo>
                        <a:pt x="1776" y="5628"/>
                      </a:lnTo>
                      <a:lnTo>
                        <a:pt x="2047" y="5718"/>
                      </a:lnTo>
                      <a:lnTo>
                        <a:pt x="2318" y="5808"/>
                      </a:lnTo>
                      <a:lnTo>
                        <a:pt x="2619" y="5838"/>
                      </a:lnTo>
                      <a:lnTo>
                        <a:pt x="2920" y="5869"/>
                      </a:lnTo>
                      <a:lnTo>
                        <a:pt x="3221" y="5838"/>
                      </a:lnTo>
                      <a:lnTo>
                        <a:pt x="3522" y="5808"/>
                      </a:lnTo>
                      <a:lnTo>
                        <a:pt x="3792" y="5718"/>
                      </a:lnTo>
                      <a:lnTo>
                        <a:pt x="4063" y="5628"/>
                      </a:lnTo>
                      <a:lnTo>
                        <a:pt x="4304" y="5507"/>
                      </a:lnTo>
                      <a:lnTo>
                        <a:pt x="4575" y="5357"/>
                      </a:lnTo>
                      <a:lnTo>
                        <a:pt x="4786" y="5206"/>
                      </a:lnTo>
                      <a:lnTo>
                        <a:pt x="4996" y="4996"/>
                      </a:lnTo>
                      <a:lnTo>
                        <a:pt x="5177" y="4785"/>
                      </a:lnTo>
                      <a:lnTo>
                        <a:pt x="5357" y="4574"/>
                      </a:lnTo>
                      <a:lnTo>
                        <a:pt x="5508" y="4334"/>
                      </a:lnTo>
                      <a:lnTo>
                        <a:pt x="5628" y="4063"/>
                      </a:lnTo>
                      <a:lnTo>
                        <a:pt x="5719" y="3792"/>
                      </a:lnTo>
                      <a:lnTo>
                        <a:pt x="5779" y="3521"/>
                      </a:lnTo>
                      <a:lnTo>
                        <a:pt x="5839" y="3220"/>
                      </a:lnTo>
                      <a:lnTo>
                        <a:pt x="5839" y="2919"/>
                      </a:lnTo>
                      <a:lnTo>
                        <a:pt x="5839" y="2618"/>
                      </a:lnTo>
                      <a:lnTo>
                        <a:pt x="5779" y="2347"/>
                      </a:lnTo>
                      <a:lnTo>
                        <a:pt x="5719" y="2046"/>
                      </a:lnTo>
                      <a:lnTo>
                        <a:pt x="5628" y="1806"/>
                      </a:lnTo>
                      <a:lnTo>
                        <a:pt x="5508" y="1535"/>
                      </a:lnTo>
                      <a:lnTo>
                        <a:pt x="5357" y="1294"/>
                      </a:lnTo>
                      <a:lnTo>
                        <a:pt x="5177" y="1053"/>
                      </a:lnTo>
                      <a:lnTo>
                        <a:pt x="4996" y="873"/>
                      </a:lnTo>
                      <a:lnTo>
                        <a:pt x="4786" y="662"/>
                      </a:lnTo>
                      <a:lnTo>
                        <a:pt x="4575" y="512"/>
                      </a:lnTo>
                      <a:lnTo>
                        <a:pt x="4304" y="361"/>
                      </a:lnTo>
                      <a:lnTo>
                        <a:pt x="4063" y="241"/>
                      </a:lnTo>
                      <a:lnTo>
                        <a:pt x="3792" y="120"/>
                      </a:lnTo>
                      <a:lnTo>
                        <a:pt x="3522" y="60"/>
                      </a:lnTo>
                      <a:lnTo>
                        <a:pt x="3221" y="30"/>
                      </a:lnTo>
                      <a:lnTo>
                        <a:pt x="292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56"/>
                <p:cNvSpPr/>
                <p:nvPr/>
              </p:nvSpPr>
              <p:spPr>
                <a:xfrm>
                  <a:off x="-2127138" y="1538148"/>
                  <a:ext cx="103650" cy="103632"/>
                </a:xfrm>
                <a:custGeom>
                  <a:avLst/>
                  <a:gdLst/>
                  <a:ahLst/>
                  <a:cxnLst/>
                  <a:rect l="l" t="t" r="r" b="b"/>
                  <a:pathLst>
                    <a:path w="5870" h="5869" extrusionOk="0">
                      <a:moveTo>
                        <a:pt x="2920" y="0"/>
                      </a:moveTo>
                      <a:lnTo>
                        <a:pt x="2619" y="30"/>
                      </a:lnTo>
                      <a:lnTo>
                        <a:pt x="2348" y="60"/>
                      </a:lnTo>
                      <a:lnTo>
                        <a:pt x="2047" y="120"/>
                      </a:lnTo>
                      <a:lnTo>
                        <a:pt x="1776" y="241"/>
                      </a:lnTo>
                      <a:lnTo>
                        <a:pt x="1535" y="361"/>
                      </a:lnTo>
                      <a:lnTo>
                        <a:pt x="1295" y="512"/>
                      </a:lnTo>
                      <a:lnTo>
                        <a:pt x="1054" y="662"/>
                      </a:lnTo>
                      <a:lnTo>
                        <a:pt x="843" y="873"/>
                      </a:lnTo>
                      <a:lnTo>
                        <a:pt x="663" y="1053"/>
                      </a:lnTo>
                      <a:lnTo>
                        <a:pt x="512" y="1294"/>
                      </a:lnTo>
                      <a:lnTo>
                        <a:pt x="362" y="1535"/>
                      </a:lnTo>
                      <a:lnTo>
                        <a:pt x="241" y="1806"/>
                      </a:lnTo>
                      <a:lnTo>
                        <a:pt x="121" y="2046"/>
                      </a:lnTo>
                      <a:lnTo>
                        <a:pt x="61" y="2347"/>
                      </a:lnTo>
                      <a:lnTo>
                        <a:pt x="1" y="2618"/>
                      </a:lnTo>
                      <a:lnTo>
                        <a:pt x="1" y="2919"/>
                      </a:lnTo>
                      <a:lnTo>
                        <a:pt x="1" y="3220"/>
                      </a:lnTo>
                      <a:lnTo>
                        <a:pt x="61" y="3521"/>
                      </a:lnTo>
                      <a:lnTo>
                        <a:pt x="121" y="3792"/>
                      </a:lnTo>
                      <a:lnTo>
                        <a:pt x="241" y="4063"/>
                      </a:lnTo>
                      <a:lnTo>
                        <a:pt x="362" y="4334"/>
                      </a:lnTo>
                      <a:lnTo>
                        <a:pt x="512" y="4574"/>
                      </a:lnTo>
                      <a:lnTo>
                        <a:pt x="663" y="4785"/>
                      </a:lnTo>
                      <a:lnTo>
                        <a:pt x="843" y="4996"/>
                      </a:lnTo>
                      <a:lnTo>
                        <a:pt x="1054" y="5206"/>
                      </a:lnTo>
                      <a:lnTo>
                        <a:pt x="1295" y="5357"/>
                      </a:lnTo>
                      <a:lnTo>
                        <a:pt x="1535" y="5507"/>
                      </a:lnTo>
                      <a:lnTo>
                        <a:pt x="1776" y="5628"/>
                      </a:lnTo>
                      <a:lnTo>
                        <a:pt x="2047" y="5718"/>
                      </a:lnTo>
                      <a:lnTo>
                        <a:pt x="2348" y="5808"/>
                      </a:lnTo>
                      <a:lnTo>
                        <a:pt x="2619" y="5838"/>
                      </a:lnTo>
                      <a:lnTo>
                        <a:pt x="2920" y="5869"/>
                      </a:lnTo>
                      <a:lnTo>
                        <a:pt x="3221" y="5838"/>
                      </a:lnTo>
                      <a:lnTo>
                        <a:pt x="3522" y="5808"/>
                      </a:lnTo>
                      <a:lnTo>
                        <a:pt x="3793" y="5718"/>
                      </a:lnTo>
                      <a:lnTo>
                        <a:pt x="4063" y="5628"/>
                      </a:lnTo>
                      <a:lnTo>
                        <a:pt x="4334" y="5507"/>
                      </a:lnTo>
                      <a:lnTo>
                        <a:pt x="4575" y="5357"/>
                      </a:lnTo>
                      <a:lnTo>
                        <a:pt x="4786" y="5206"/>
                      </a:lnTo>
                      <a:lnTo>
                        <a:pt x="4996" y="4996"/>
                      </a:lnTo>
                      <a:lnTo>
                        <a:pt x="5177" y="4785"/>
                      </a:lnTo>
                      <a:lnTo>
                        <a:pt x="5357" y="4574"/>
                      </a:lnTo>
                      <a:lnTo>
                        <a:pt x="5508" y="4334"/>
                      </a:lnTo>
                      <a:lnTo>
                        <a:pt x="5628" y="4063"/>
                      </a:lnTo>
                      <a:lnTo>
                        <a:pt x="5719" y="3792"/>
                      </a:lnTo>
                      <a:lnTo>
                        <a:pt x="5809" y="3521"/>
                      </a:lnTo>
                      <a:lnTo>
                        <a:pt x="5839" y="3220"/>
                      </a:lnTo>
                      <a:lnTo>
                        <a:pt x="5869" y="2919"/>
                      </a:lnTo>
                      <a:lnTo>
                        <a:pt x="5839" y="2618"/>
                      </a:lnTo>
                      <a:lnTo>
                        <a:pt x="5809" y="2347"/>
                      </a:lnTo>
                      <a:lnTo>
                        <a:pt x="5719" y="2046"/>
                      </a:lnTo>
                      <a:lnTo>
                        <a:pt x="5628" y="1806"/>
                      </a:lnTo>
                      <a:lnTo>
                        <a:pt x="5508" y="1535"/>
                      </a:lnTo>
                      <a:lnTo>
                        <a:pt x="5357" y="1294"/>
                      </a:lnTo>
                      <a:lnTo>
                        <a:pt x="5177" y="1053"/>
                      </a:lnTo>
                      <a:lnTo>
                        <a:pt x="4996" y="873"/>
                      </a:lnTo>
                      <a:lnTo>
                        <a:pt x="4786" y="662"/>
                      </a:lnTo>
                      <a:lnTo>
                        <a:pt x="4575" y="512"/>
                      </a:lnTo>
                      <a:lnTo>
                        <a:pt x="4334" y="361"/>
                      </a:lnTo>
                      <a:lnTo>
                        <a:pt x="4063" y="241"/>
                      </a:lnTo>
                      <a:lnTo>
                        <a:pt x="3793" y="120"/>
                      </a:lnTo>
                      <a:lnTo>
                        <a:pt x="3522" y="60"/>
                      </a:lnTo>
                      <a:lnTo>
                        <a:pt x="3221" y="30"/>
                      </a:lnTo>
                      <a:lnTo>
                        <a:pt x="292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56"/>
                <p:cNvSpPr/>
                <p:nvPr/>
              </p:nvSpPr>
              <p:spPr>
                <a:xfrm>
                  <a:off x="-1868907" y="1538148"/>
                  <a:ext cx="103650" cy="103632"/>
                </a:xfrm>
                <a:custGeom>
                  <a:avLst/>
                  <a:gdLst/>
                  <a:ahLst/>
                  <a:cxnLst/>
                  <a:rect l="l" t="t" r="r" b="b"/>
                  <a:pathLst>
                    <a:path w="5870" h="5869" extrusionOk="0">
                      <a:moveTo>
                        <a:pt x="2920" y="0"/>
                      </a:moveTo>
                      <a:lnTo>
                        <a:pt x="2649" y="30"/>
                      </a:lnTo>
                      <a:lnTo>
                        <a:pt x="2348" y="60"/>
                      </a:lnTo>
                      <a:lnTo>
                        <a:pt x="2077" y="120"/>
                      </a:lnTo>
                      <a:lnTo>
                        <a:pt x="1806" y="241"/>
                      </a:lnTo>
                      <a:lnTo>
                        <a:pt x="1535" y="361"/>
                      </a:lnTo>
                      <a:lnTo>
                        <a:pt x="1295" y="512"/>
                      </a:lnTo>
                      <a:lnTo>
                        <a:pt x="1084" y="662"/>
                      </a:lnTo>
                      <a:lnTo>
                        <a:pt x="873" y="873"/>
                      </a:lnTo>
                      <a:lnTo>
                        <a:pt x="663" y="1053"/>
                      </a:lnTo>
                      <a:lnTo>
                        <a:pt x="512" y="1294"/>
                      </a:lnTo>
                      <a:lnTo>
                        <a:pt x="362" y="1535"/>
                      </a:lnTo>
                      <a:lnTo>
                        <a:pt x="241" y="1806"/>
                      </a:lnTo>
                      <a:lnTo>
                        <a:pt x="151" y="2046"/>
                      </a:lnTo>
                      <a:lnTo>
                        <a:pt x="61" y="2347"/>
                      </a:lnTo>
                      <a:lnTo>
                        <a:pt x="31" y="2618"/>
                      </a:lnTo>
                      <a:lnTo>
                        <a:pt x="1" y="2919"/>
                      </a:lnTo>
                      <a:lnTo>
                        <a:pt x="31" y="3220"/>
                      </a:lnTo>
                      <a:lnTo>
                        <a:pt x="61" y="3521"/>
                      </a:lnTo>
                      <a:lnTo>
                        <a:pt x="151" y="3792"/>
                      </a:lnTo>
                      <a:lnTo>
                        <a:pt x="241" y="4063"/>
                      </a:lnTo>
                      <a:lnTo>
                        <a:pt x="362" y="4334"/>
                      </a:lnTo>
                      <a:lnTo>
                        <a:pt x="512" y="4574"/>
                      </a:lnTo>
                      <a:lnTo>
                        <a:pt x="663" y="4785"/>
                      </a:lnTo>
                      <a:lnTo>
                        <a:pt x="873" y="4996"/>
                      </a:lnTo>
                      <a:lnTo>
                        <a:pt x="1084" y="5206"/>
                      </a:lnTo>
                      <a:lnTo>
                        <a:pt x="1295" y="5357"/>
                      </a:lnTo>
                      <a:lnTo>
                        <a:pt x="1535" y="5507"/>
                      </a:lnTo>
                      <a:lnTo>
                        <a:pt x="1806" y="5628"/>
                      </a:lnTo>
                      <a:lnTo>
                        <a:pt x="2077" y="5718"/>
                      </a:lnTo>
                      <a:lnTo>
                        <a:pt x="2348" y="5808"/>
                      </a:lnTo>
                      <a:lnTo>
                        <a:pt x="2649" y="5838"/>
                      </a:lnTo>
                      <a:lnTo>
                        <a:pt x="2920" y="5869"/>
                      </a:lnTo>
                      <a:lnTo>
                        <a:pt x="3221" y="5838"/>
                      </a:lnTo>
                      <a:lnTo>
                        <a:pt x="3522" y="5808"/>
                      </a:lnTo>
                      <a:lnTo>
                        <a:pt x="3793" y="5718"/>
                      </a:lnTo>
                      <a:lnTo>
                        <a:pt x="4063" y="5628"/>
                      </a:lnTo>
                      <a:lnTo>
                        <a:pt x="4334" y="5507"/>
                      </a:lnTo>
                      <a:lnTo>
                        <a:pt x="4575" y="5357"/>
                      </a:lnTo>
                      <a:lnTo>
                        <a:pt x="4786" y="5206"/>
                      </a:lnTo>
                      <a:lnTo>
                        <a:pt x="4996" y="4996"/>
                      </a:lnTo>
                      <a:lnTo>
                        <a:pt x="5207" y="4785"/>
                      </a:lnTo>
                      <a:lnTo>
                        <a:pt x="5358" y="4574"/>
                      </a:lnTo>
                      <a:lnTo>
                        <a:pt x="5508" y="4334"/>
                      </a:lnTo>
                      <a:lnTo>
                        <a:pt x="5628" y="4063"/>
                      </a:lnTo>
                      <a:lnTo>
                        <a:pt x="5719" y="3792"/>
                      </a:lnTo>
                      <a:lnTo>
                        <a:pt x="5809" y="3521"/>
                      </a:lnTo>
                      <a:lnTo>
                        <a:pt x="5839" y="3220"/>
                      </a:lnTo>
                      <a:lnTo>
                        <a:pt x="5869" y="2919"/>
                      </a:lnTo>
                      <a:lnTo>
                        <a:pt x="5839" y="2618"/>
                      </a:lnTo>
                      <a:lnTo>
                        <a:pt x="5809" y="2347"/>
                      </a:lnTo>
                      <a:lnTo>
                        <a:pt x="5719" y="2046"/>
                      </a:lnTo>
                      <a:lnTo>
                        <a:pt x="5628" y="1806"/>
                      </a:lnTo>
                      <a:lnTo>
                        <a:pt x="5508" y="1535"/>
                      </a:lnTo>
                      <a:lnTo>
                        <a:pt x="5358" y="1294"/>
                      </a:lnTo>
                      <a:lnTo>
                        <a:pt x="5207" y="1053"/>
                      </a:lnTo>
                      <a:lnTo>
                        <a:pt x="4996" y="873"/>
                      </a:lnTo>
                      <a:lnTo>
                        <a:pt x="4786" y="662"/>
                      </a:lnTo>
                      <a:lnTo>
                        <a:pt x="4575" y="512"/>
                      </a:lnTo>
                      <a:lnTo>
                        <a:pt x="4334" y="361"/>
                      </a:lnTo>
                      <a:lnTo>
                        <a:pt x="4063" y="241"/>
                      </a:lnTo>
                      <a:lnTo>
                        <a:pt x="3793" y="120"/>
                      </a:lnTo>
                      <a:lnTo>
                        <a:pt x="3522" y="60"/>
                      </a:lnTo>
                      <a:lnTo>
                        <a:pt x="3221" y="30"/>
                      </a:lnTo>
                      <a:lnTo>
                        <a:pt x="292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688" name="Google Shape;688;p56"/>
              <p:cNvCxnSpPr/>
              <p:nvPr/>
            </p:nvCxnSpPr>
            <p:spPr>
              <a:xfrm>
                <a:off x="3372600" y="4712125"/>
                <a:ext cx="2188200" cy="0"/>
              </a:xfrm>
              <a:prstGeom prst="straightConnector1">
                <a:avLst/>
              </a:prstGeom>
              <a:noFill/>
              <a:ln w="9525" cap="flat" cmpd="sng">
                <a:solidFill>
                  <a:srgbClr val="666666"/>
                </a:solidFill>
                <a:prstDash val="solid"/>
                <a:round/>
                <a:headEnd type="none" w="med" len="med"/>
                <a:tailEnd type="none" w="med" len="med"/>
              </a:ln>
            </p:spPr>
          </p:cxnSp>
        </p:grpSp>
        <p:sp>
          <p:nvSpPr>
            <p:cNvPr id="689" name="Google Shape;689;p56"/>
            <p:cNvSpPr/>
            <p:nvPr/>
          </p:nvSpPr>
          <p:spPr>
            <a:xfrm>
              <a:off x="4323400" y="2520538"/>
              <a:ext cx="180600" cy="1806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56"/>
            <p:cNvSpPr/>
            <p:nvPr/>
          </p:nvSpPr>
          <p:spPr>
            <a:xfrm>
              <a:off x="5270900" y="3831425"/>
              <a:ext cx="180600" cy="1806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1"/>
        <p:cNvGrpSpPr/>
        <p:nvPr/>
      </p:nvGrpSpPr>
      <p:grpSpPr>
        <a:xfrm>
          <a:off x="0" y="0"/>
          <a:ext cx="0" cy="0"/>
          <a:chOff x="0" y="0"/>
          <a:chExt cx="0" cy="0"/>
        </a:xfrm>
      </p:grpSpPr>
      <p:sp>
        <p:nvSpPr>
          <p:cNvPr id="232" name="Google Shape;232;p39"/>
          <p:cNvSpPr txBox="1">
            <a:spLocks noGrp="1"/>
          </p:cNvSpPr>
          <p:nvPr>
            <p:ph type="title"/>
          </p:nvPr>
        </p:nvSpPr>
        <p:spPr>
          <a:xfrm>
            <a:off x="3742400" y="914575"/>
            <a:ext cx="5466000" cy="14310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4500"/>
              <a:t>INTRODUCCIÓN</a:t>
            </a:r>
            <a:endParaRPr sz="4500"/>
          </a:p>
        </p:txBody>
      </p:sp>
      <p:sp>
        <p:nvSpPr>
          <p:cNvPr id="233" name="Google Shape;233;p39"/>
          <p:cNvSpPr txBox="1">
            <a:spLocks noGrp="1"/>
          </p:cNvSpPr>
          <p:nvPr>
            <p:ph type="subTitle" idx="1"/>
          </p:nvPr>
        </p:nvSpPr>
        <p:spPr>
          <a:xfrm>
            <a:off x="4159450" y="2345575"/>
            <a:ext cx="4824000" cy="1650000"/>
          </a:xfrm>
          <a:prstGeom prst="rect">
            <a:avLst/>
          </a:prstGeom>
        </p:spPr>
        <p:txBody>
          <a:bodyPr spcFirstLastPara="1" wrap="square" lIns="91425" tIns="91425" rIns="91425" bIns="91425" anchor="ctr" anchorCtr="0">
            <a:noAutofit/>
          </a:bodyPr>
          <a:lstStyle/>
          <a:p>
            <a:pPr marL="0" lvl="0" indent="0" algn="r" rtl="0">
              <a:lnSpc>
                <a:spcPct val="100000"/>
              </a:lnSpc>
              <a:spcBef>
                <a:spcPts val="0"/>
              </a:spcBef>
              <a:spcAft>
                <a:spcPts val="0"/>
              </a:spcAft>
              <a:buNone/>
            </a:pPr>
            <a:r>
              <a:rPr lang="en"/>
              <a:t>La endogeneidad o endógeno son términos que se emplean para nombrar aquello que surge en el interior de algo, el desarrollo endógeno tiene como objetivo la potencialización de los recursos, estrategias, e iniciativas propias.</a:t>
            </a:r>
            <a:endParaRPr/>
          </a:p>
          <a:p>
            <a:pPr marL="0" lvl="0" indent="0" algn="r" rtl="0">
              <a:lnSpc>
                <a:spcPct val="100000"/>
              </a:lnSpc>
              <a:spcBef>
                <a:spcPts val="0"/>
              </a:spcBef>
              <a:spcAft>
                <a:spcPts val="0"/>
              </a:spcAft>
              <a:buNone/>
            </a:pPr>
            <a:endParaRPr/>
          </a:p>
        </p:txBody>
      </p:sp>
      <p:grpSp>
        <p:nvGrpSpPr>
          <p:cNvPr id="234" name="Google Shape;234;p39"/>
          <p:cNvGrpSpPr/>
          <p:nvPr/>
        </p:nvGrpSpPr>
        <p:grpSpPr>
          <a:xfrm>
            <a:off x="486500" y="1625649"/>
            <a:ext cx="3368686" cy="2982842"/>
            <a:chOff x="486500" y="1625649"/>
            <a:chExt cx="3368686" cy="2982842"/>
          </a:xfrm>
        </p:grpSpPr>
        <p:sp>
          <p:nvSpPr>
            <p:cNvPr id="235" name="Google Shape;235;p39"/>
            <p:cNvSpPr/>
            <p:nvPr/>
          </p:nvSpPr>
          <p:spPr>
            <a:xfrm>
              <a:off x="486500" y="4411788"/>
              <a:ext cx="3368686" cy="196703"/>
            </a:xfrm>
            <a:custGeom>
              <a:avLst/>
              <a:gdLst/>
              <a:ahLst/>
              <a:cxnLst/>
              <a:rect l="l" t="t" r="r" b="b"/>
              <a:pathLst>
                <a:path w="161684" h="9441" extrusionOk="0">
                  <a:moveTo>
                    <a:pt x="80859" y="1"/>
                  </a:moveTo>
                  <a:cubicBezTo>
                    <a:pt x="36193" y="1"/>
                    <a:pt x="1" y="2136"/>
                    <a:pt x="1" y="4737"/>
                  </a:cubicBezTo>
                  <a:cubicBezTo>
                    <a:pt x="1" y="7339"/>
                    <a:pt x="36193" y="9441"/>
                    <a:pt x="80859" y="9441"/>
                  </a:cubicBezTo>
                  <a:cubicBezTo>
                    <a:pt x="125491" y="9441"/>
                    <a:pt x="161683" y="7339"/>
                    <a:pt x="161683" y="4737"/>
                  </a:cubicBezTo>
                  <a:cubicBezTo>
                    <a:pt x="161683" y="2136"/>
                    <a:pt x="125491" y="1"/>
                    <a:pt x="808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39"/>
            <p:cNvSpPr/>
            <p:nvPr/>
          </p:nvSpPr>
          <p:spPr>
            <a:xfrm>
              <a:off x="1140550" y="2332227"/>
              <a:ext cx="1291312" cy="1018894"/>
            </a:xfrm>
            <a:custGeom>
              <a:avLst/>
              <a:gdLst/>
              <a:ahLst/>
              <a:cxnLst/>
              <a:rect l="l" t="t" r="r" b="b"/>
              <a:pathLst>
                <a:path w="61978" h="48903" extrusionOk="0">
                  <a:moveTo>
                    <a:pt x="13143" y="1"/>
                  </a:moveTo>
                  <a:lnTo>
                    <a:pt x="13143" y="8841"/>
                  </a:lnTo>
                  <a:lnTo>
                    <a:pt x="9273" y="8841"/>
                  </a:lnTo>
                  <a:cubicBezTo>
                    <a:pt x="9253" y="8840"/>
                    <a:pt x="9232" y="8840"/>
                    <a:pt x="9212" y="8840"/>
                  </a:cubicBezTo>
                  <a:cubicBezTo>
                    <a:pt x="4103" y="8840"/>
                    <a:pt x="0" y="12997"/>
                    <a:pt x="0" y="18081"/>
                  </a:cubicBezTo>
                  <a:cubicBezTo>
                    <a:pt x="0" y="23218"/>
                    <a:pt x="4136" y="27354"/>
                    <a:pt x="9273" y="27354"/>
                  </a:cubicBezTo>
                  <a:lnTo>
                    <a:pt x="13143" y="27354"/>
                  </a:lnTo>
                  <a:lnTo>
                    <a:pt x="13143" y="36194"/>
                  </a:lnTo>
                  <a:lnTo>
                    <a:pt x="21682" y="36194"/>
                  </a:lnTo>
                  <a:lnTo>
                    <a:pt x="21682" y="39829"/>
                  </a:lnTo>
                  <a:cubicBezTo>
                    <a:pt x="21782" y="44866"/>
                    <a:pt x="25919" y="48903"/>
                    <a:pt x="30955" y="48903"/>
                  </a:cubicBezTo>
                  <a:cubicBezTo>
                    <a:pt x="35992" y="48903"/>
                    <a:pt x="40095" y="44866"/>
                    <a:pt x="40229" y="39829"/>
                  </a:cubicBezTo>
                  <a:lnTo>
                    <a:pt x="40229" y="36194"/>
                  </a:lnTo>
                  <a:lnTo>
                    <a:pt x="49369" y="36194"/>
                  </a:lnTo>
                  <a:lnTo>
                    <a:pt x="49369" y="27354"/>
                  </a:lnTo>
                  <a:lnTo>
                    <a:pt x="52738" y="27354"/>
                  </a:lnTo>
                  <a:cubicBezTo>
                    <a:pt x="57841" y="27354"/>
                    <a:pt x="61978" y="23218"/>
                    <a:pt x="61978" y="18081"/>
                  </a:cubicBezTo>
                  <a:cubicBezTo>
                    <a:pt x="61978" y="12977"/>
                    <a:pt x="57841" y="8841"/>
                    <a:pt x="52738" y="8841"/>
                  </a:cubicBezTo>
                  <a:lnTo>
                    <a:pt x="49335" y="8841"/>
                  </a:lnTo>
                  <a:lnTo>
                    <a:pt x="49335" y="1"/>
                  </a:lnTo>
                  <a:lnTo>
                    <a:pt x="40496" y="1"/>
                  </a:lnTo>
                  <a:lnTo>
                    <a:pt x="40496" y="3904"/>
                  </a:lnTo>
                  <a:cubicBezTo>
                    <a:pt x="40629" y="9074"/>
                    <a:pt x="36426" y="13344"/>
                    <a:pt x="31256" y="13344"/>
                  </a:cubicBezTo>
                  <a:cubicBezTo>
                    <a:pt x="26052" y="13344"/>
                    <a:pt x="21849" y="9074"/>
                    <a:pt x="21982" y="3904"/>
                  </a:cubicBezTo>
                  <a:lnTo>
                    <a:pt x="219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39"/>
            <p:cNvSpPr/>
            <p:nvPr/>
          </p:nvSpPr>
          <p:spPr>
            <a:xfrm>
              <a:off x="2105288" y="2058063"/>
              <a:ext cx="1017498" cy="1028624"/>
            </a:xfrm>
            <a:custGeom>
              <a:avLst/>
              <a:gdLst/>
              <a:ahLst/>
              <a:cxnLst/>
              <a:rect l="l" t="t" r="r" b="b"/>
              <a:pathLst>
                <a:path w="48836" h="49370" extrusionOk="0">
                  <a:moveTo>
                    <a:pt x="18113" y="0"/>
                  </a:moveTo>
                  <a:cubicBezTo>
                    <a:pt x="12976" y="0"/>
                    <a:pt x="8840" y="4170"/>
                    <a:pt x="8840" y="9274"/>
                  </a:cubicBezTo>
                  <a:lnTo>
                    <a:pt x="8840" y="13143"/>
                  </a:lnTo>
                  <a:lnTo>
                    <a:pt x="0" y="13143"/>
                  </a:lnTo>
                  <a:lnTo>
                    <a:pt x="0" y="21983"/>
                  </a:lnTo>
                  <a:lnTo>
                    <a:pt x="3903" y="21983"/>
                  </a:lnTo>
                  <a:cubicBezTo>
                    <a:pt x="9007" y="21983"/>
                    <a:pt x="13143" y="26153"/>
                    <a:pt x="13143" y="31256"/>
                  </a:cubicBezTo>
                  <a:cubicBezTo>
                    <a:pt x="13143" y="36360"/>
                    <a:pt x="9007" y="40529"/>
                    <a:pt x="3903" y="40529"/>
                  </a:cubicBezTo>
                  <a:lnTo>
                    <a:pt x="0" y="40529"/>
                  </a:lnTo>
                  <a:lnTo>
                    <a:pt x="0" y="49369"/>
                  </a:lnTo>
                  <a:lnTo>
                    <a:pt x="36226" y="49369"/>
                  </a:lnTo>
                  <a:lnTo>
                    <a:pt x="36226" y="40529"/>
                  </a:lnTo>
                  <a:lnTo>
                    <a:pt x="39562" y="40529"/>
                  </a:lnTo>
                  <a:cubicBezTo>
                    <a:pt x="44699" y="40529"/>
                    <a:pt x="48835" y="36360"/>
                    <a:pt x="48835" y="31256"/>
                  </a:cubicBezTo>
                  <a:cubicBezTo>
                    <a:pt x="48835" y="26153"/>
                    <a:pt x="44699" y="21983"/>
                    <a:pt x="39562" y="21983"/>
                  </a:cubicBezTo>
                  <a:lnTo>
                    <a:pt x="36226" y="21983"/>
                  </a:lnTo>
                  <a:lnTo>
                    <a:pt x="36226" y="13143"/>
                  </a:lnTo>
                  <a:lnTo>
                    <a:pt x="27386" y="13143"/>
                  </a:lnTo>
                  <a:lnTo>
                    <a:pt x="27386" y="9274"/>
                  </a:lnTo>
                  <a:cubicBezTo>
                    <a:pt x="27386" y="4170"/>
                    <a:pt x="23217" y="0"/>
                    <a:pt x="181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39"/>
            <p:cNvSpPr/>
            <p:nvPr/>
          </p:nvSpPr>
          <p:spPr>
            <a:xfrm>
              <a:off x="1967644" y="1821364"/>
              <a:ext cx="440598" cy="424680"/>
            </a:xfrm>
            <a:custGeom>
              <a:avLst/>
              <a:gdLst/>
              <a:ahLst/>
              <a:cxnLst/>
              <a:rect l="l" t="t" r="r" b="b"/>
              <a:pathLst>
                <a:path w="21147" h="20383" extrusionOk="0">
                  <a:moveTo>
                    <a:pt x="10601" y="1"/>
                  </a:moveTo>
                  <a:cubicBezTo>
                    <a:pt x="10548" y="1"/>
                    <a:pt x="10494" y="1"/>
                    <a:pt x="10441" y="1"/>
                  </a:cubicBezTo>
                  <a:cubicBezTo>
                    <a:pt x="2735" y="101"/>
                    <a:pt x="0" y="4004"/>
                    <a:pt x="0" y="8141"/>
                  </a:cubicBezTo>
                  <a:cubicBezTo>
                    <a:pt x="0" y="12344"/>
                    <a:pt x="2502" y="16113"/>
                    <a:pt x="9640" y="16480"/>
                  </a:cubicBezTo>
                  <a:cubicBezTo>
                    <a:pt x="9840" y="16513"/>
                    <a:pt x="10007" y="16680"/>
                    <a:pt x="10007" y="16880"/>
                  </a:cubicBezTo>
                  <a:cubicBezTo>
                    <a:pt x="10207" y="18515"/>
                    <a:pt x="11175" y="18982"/>
                    <a:pt x="11942" y="19349"/>
                  </a:cubicBezTo>
                  <a:lnTo>
                    <a:pt x="12042" y="19382"/>
                  </a:lnTo>
                  <a:cubicBezTo>
                    <a:pt x="12843" y="19749"/>
                    <a:pt x="13643" y="20016"/>
                    <a:pt x="14477" y="20182"/>
                  </a:cubicBezTo>
                  <a:lnTo>
                    <a:pt x="15278" y="20383"/>
                  </a:lnTo>
                  <a:cubicBezTo>
                    <a:pt x="15278" y="20383"/>
                    <a:pt x="13743" y="19382"/>
                    <a:pt x="12976" y="18715"/>
                  </a:cubicBezTo>
                  <a:cubicBezTo>
                    <a:pt x="12742" y="18515"/>
                    <a:pt x="12576" y="18314"/>
                    <a:pt x="12409" y="18081"/>
                  </a:cubicBezTo>
                  <a:cubicBezTo>
                    <a:pt x="12275" y="17847"/>
                    <a:pt x="12275" y="17547"/>
                    <a:pt x="12409" y="17314"/>
                  </a:cubicBezTo>
                  <a:cubicBezTo>
                    <a:pt x="12742" y="16847"/>
                    <a:pt x="13676" y="16813"/>
                    <a:pt x="14210" y="16613"/>
                  </a:cubicBezTo>
                  <a:cubicBezTo>
                    <a:pt x="18513" y="15713"/>
                    <a:pt x="20782" y="11743"/>
                    <a:pt x="20948" y="8874"/>
                  </a:cubicBezTo>
                  <a:cubicBezTo>
                    <a:pt x="21147" y="4372"/>
                    <a:pt x="17633" y="1"/>
                    <a:pt x="106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39"/>
            <p:cNvSpPr/>
            <p:nvPr/>
          </p:nvSpPr>
          <p:spPr>
            <a:xfrm>
              <a:off x="1963456" y="1817196"/>
              <a:ext cx="447598" cy="433014"/>
            </a:xfrm>
            <a:custGeom>
              <a:avLst/>
              <a:gdLst/>
              <a:ahLst/>
              <a:cxnLst/>
              <a:rect l="l" t="t" r="r" b="b"/>
              <a:pathLst>
                <a:path w="21483" h="20783" extrusionOk="0">
                  <a:moveTo>
                    <a:pt x="10842" y="435"/>
                  </a:moveTo>
                  <a:cubicBezTo>
                    <a:pt x="15078" y="435"/>
                    <a:pt x="17513" y="2003"/>
                    <a:pt x="18781" y="3337"/>
                  </a:cubicBezTo>
                  <a:cubicBezTo>
                    <a:pt x="20249" y="4871"/>
                    <a:pt x="21049" y="6940"/>
                    <a:pt x="20916" y="9074"/>
                  </a:cubicBezTo>
                  <a:cubicBezTo>
                    <a:pt x="20649" y="12744"/>
                    <a:pt x="17980" y="15846"/>
                    <a:pt x="14344" y="16646"/>
                  </a:cubicBezTo>
                  <a:cubicBezTo>
                    <a:pt x="14211" y="16680"/>
                    <a:pt x="14011" y="16713"/>
                    <a:pt x="13844" y="16747"/>
                  </a:cubicBezTo>
                  <a:cubicBezTo>
                    <a:pt x="13310" y="16880"/>
                    <a:pt x="12710" y="16980"/>
                    <a:pt x="12443" y="17414"/>
                  </a:cubicBezTo>
                  <a:cubicBezTo>
                    <a:pt x="12243" y="17714"/>
                    <a:pt x="12243" y="18081"/>
                    <a:pt x="12443" y="18381"/>
                  </a:cubicBezTo>
                  <a:cubicBezTo>
                    <a:pt x="12610" y="18648"/>
                    <a:pt x="12810" y="18881"/>
                    <a:pt x="13044" y="19082"/>
                  </a:cubicBezTo>
                  <a:cubicBezTo>
                    <a:pt x="13410" y="19382"/>
                    <a:pt x="13944" y="19782"/>
                    <a:pt x="14411" y="20082"/>
                  </a:cubicBezTo>
                  <a:cubicBezTo>
                    <a:pt x="13677" y="19949"/>
                    <a:pt x="13010" y="19715"/>
                    <a:pt x="12343" y="19415"/>
                  </a:cubicBezTo>
                  <a:lnTo>
                    <a:pt x="12243" y="19348"/>
                  </a:lnTo>
                  <a:cubicBezTo>
                    <a:pt x="11476" y="18981"/>
                    <a:pt x="10608" y="18581"/>
                    <a:pt x="10442" y="17080"/>
                  </a:cubicBezTo>
                  <a:cubicBezTo>
                    <a:pt x="10408" y="16747"/>
                    <a:pt x="10175" y="16480"/>
                    <a:pt x="9841" y="16446"/>
                  </a:cubicBezTo>
                  <a:cubicBezTo>
                    <a:pt x="1635" y="16046"/>
                    <a:pt x="401" y="11209"/>
                    <a:pt x="401" y="8341"/>
                  </a:cubicBezTo>
                  <a:cubicBezTo>
                    <a:pt x="401" y="5972"/>
                    <a:pt x="1402" y="535"/>
                    <a:pt x="10642" y="435"/>
                  </a:cubicBezTo>
                  <a:close/>
                  <a:moveTo>
                    <a:pt x="10778" y="1"/>
                  </a:moveTo>
                  <a:cubicBezTo>
                    <a:pt x="10733" y="1"/>
                    <a:pt x="10687" y="1"/>
                    <a:pt x="10642" y="1"/>
                  </a:cubicBezTo>
                  <a:cubicBezTo>
                    <a:pt x="1035" y="135"/>
                    <a:pt x="1" y="5872"/>
                    <a:pt x="1" y="8341"/>
                  </a:cubicBezTo>
                  <a:cubicBezTo>
                    <a:pt x="1" y="11343"/>
                    <a:pt x="1268" y="16446"/>
                    <a:pt x="9841" y="16880"/>
                  </a:cubicBezTo>
                  <a:cubicBezTo>
                    <a:pt x="9975" y="16880"/>
                    <a:pt x="10008" y="17080"/>
                    <a:pt x="10008" y="17113"/>
                  </a:cubicBezTo>
                  <a:cubicBezTo>
                    <a:pt x="10242" y="18848"/>
                    <a:pt x="11276" y="19348"/>
                    <a:pt x="12076" y="19715"/>
                  </a:cubicBezTo>
                  <a:lnTo>
                    <a:pt x="12176" y="19782"/>
                  </a:lnTo>
                  <a:cubicBezTo>
                    <a:pt x="12943" y="20149"/>
                    <a:pt x="13777" y="20416"/>
                    <a:pt x="14645" y="20583"/>
                  </a:cubicBezTo>
                  <a:lnTo>
                    <a:pt x="15412" y="20783"/>
                  </a:lnTo>
                  <a:lnTo>
                    <a:pt x="15479" y="20783"/>
                  </a:lnTo>
                  <a:cubicBezTo>
                    <a:pt x="15545" y="20783"/>
                    <a:pt x="15645" y="20749"/>
                    <a:pt x="15679" y="20649"/>
                  </a:cubicBezTo>
                  <a:cubicBezTo>
                    <a:pt x="15712" y="20549"/>
                    <a:pt x="15679" y="20449"/>
                    <a:pt x="15612" y="20382"/>
                  </a:cubicBezTo>
                  <a:cubicBezTo>
                    <a:pt x="15579" y="20382"/>
                    <a:pt x="14078" y="19382"/>
                    <a:pt x="13344" y="18748"/>
                  </a:cubicBezTo>
                  <a:cubicBezTo>
                    <a:pt x="13110" y="18581"/>
                    <a:pt x="12943" y="18381"/>
                    <a:pt x="12810" y="18148"/>
                  </a:cubicBezTo>
                  <a:cubicBezTo>
                    <a:pt x="12710" y="18014"/>
                    <a:pt x="12710" y="17781"/>
                    <a:pt x="12810" y="17614"/>
                  </a:cubicBezTo>
                  <a:cubicBezTo>
                    <a:pt x="13010" y="17347"/>
                    <a:pt x="13511" y="17247"/>
                    <a:pt x="13944" y="17147"/>
                  </a:cubicBezTo>
                  <a:cubicBezTo>
                    <a:pt x="14111" y="17113"/>
                    <a:pt x="14311" y="17080"/>
                    <a:pt x="14478" y="17013"/>
                  </a:cubicBezTo>
                  <a:cubicBezTo>
                    <a:pt x="18281" y="16179"/>
                    <a:pt x="21049" y="12944"/>
                    <a:pt x="21349" y="9074"/>
                  </a:cubicBezTo>
                  <a:cubicBezTo>
                    <a:pt x="21483" y="6839"/>
                    <a:pt x="20649" y="4638"/>
                    <a:pt x="19081" y="3037"/>
                  </a:cubicBezTo>
                  <a:cubicBezTo>
                    <a:pt x="17727" y="1617"/>
                    <a:pt x="15229" y="1"/>
                    <a:pt x="107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39"/>
            <p:cNvSpPr/>
            <p:nvPr/>
          </p:nvSpPr>
          <p:spPr>
            <a:xfrm>
              <a:off x="1938494" y="1819947"/>
              <a:ext cx="440598" cy="424013"/>
            </a:xfrm>
            <a:custGeom>
              <a:avLst/>
              <a:gdLst/>
              <a:ahLst/>
              <a:cxnLst/>
              <a:rect l="l" t="t" r="r" b="b"/>
              <a:pathLst>
                <a:path w="21147" h="20351" extrusionOk="0">
                  <a:moveTo>
                    <a:pt x="10468" y="1"/>
                  </a:moveTo>
                  <a:cubicBezTo>
                    <a:pt x="3488" y="1"/>
                    <a:pt x="0" y="4356"/>
                    <a:pt x="198" y="8842"/>
                  </a:cubicBezTo>
                  <a:cubicBezTo>
                    <a:pt x="365" y="11744"/>
                    <a:pt x="2633" y="14847"/>
                    <a:pt x="6936" y="15781"/>
                  </a:cubicBezTo>
                  <a:cubicBezTo>
                    <a:pt x="7570" y="15981"/>
                    <a:pt x="8504" y="15947"/>
                    <a:pt x="8771" y="17048"/>
                  </a:cubicBezTo>
                  <a:cubicBezTo>
                    <a:pt x="8904" y="17549"/>
                    <a:pt x="8671" y="18116"/>
                    <a:pt x="8171" y="18683"/>
                  </a:cubicBezTo>
                  <a:cubicBezTo>
                    <a:pt x="7503" y="19450"/>
                    <a:pt x="5869" y="20351"/>
                    <a:pt x="5869" y="20351"/>
                  </a:cubicBezTo>
                  <a:lnTo>
                    <a:pt x="6669" y="20150"/>
                  </a:lnTo>
                  <a:cubicBezTo>
                    <a:pt x="7503" y="19984"/>
                    <a:pt x="8304" y="19717"/>
                    <a:pt x="9105" y="19350"/>
                  </a:cubicBezTo>
                  <a:lnTo>
                    <a:pt x="9205" y="19316"/>
                  </a:lnTo>
                  <a:cubicBezTo>
                    <a:pt x="9972" y="18950"/>
                    <a:pt x="10939" y="18483"/>
                    <a:pt x="11139" y="16881"/>
                  </a:cubicBezTo>
                  <a:cubicBezTo>
                    <a:pt x="11139" y="16681"/>
                    <a:pt x="11273" y="16448"/>
                    <a:pt x="11506" y="16448"/>
                  </a:cubicBezTo>
                  <a:cubicBezTo>
                    <a:pt x="18645" y="16081"/>
                    <a:pt x="21146" y="12311"/>
                    <a:pt x="21146" y="8108"/>
                  </a:cubicBezTo>
                  <a:cubicBezTo>
                    <a:pt x="21146" y="3972"/>
                    <a:pt x="18445" y="103"/>
                    <a:pt x="10706" y="3"/>
                  </a:cubicBezTo>
                  <a:cubicBezTo>
                    <a:pt x="10626" y="2"/>
                    <a:pt x="10547" y="1"/>
                    <a:pt x="104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39"/>
            <p:cNvSpPr/>
            <p:nvPr/>
          </p:nvSpPr>
          <p:spPr>
            <a:xfrm>
              <a:off x="1935661" y="1815113"/>
              <a:ext cx="447598" cy="433014"/>
            </a:xfrm>
            <a:custGeom>
              <a:avLst/>
              <a:gdLst/>
              <a:ahLst/>
              <a:cxnLst/>
              <a:rect l="l" t="t" r="r" b="b"/>
              <a:pathLst>
                <a:path w="21483" h="20783" extrusionOk="0">
                  <a:moveTo>
                    <a:pt x="10875" y="435"/>
                  </a:moveTo>
                  <a:cubicBezTo>
                    <a:pt x="20082" y="568"/>
                    <a:pt x="21082" y="6005"/>
                    <a:pt x="21082" y="8340"/>
                  </a:cubicBezTo>
                  <a:cubicBezTo>
                    <a:pt x="21082" y="11209"/>
                    <a:pt x="19848" y="16079"/>
                    <a:pt x="11642" y="16480"/>
                  </a:cubicBezTo>
                  <a:cubicBezTo>
                    <a:pt x="11342" y="16480"/>
                    <a:pt x="11075" y="16746"/>
                    <a:pt x="11075" y="17080"/>
                  </a:cubicBezTo>
                  <a:cubicBezTo>
                    <a:pt x="10875" y="18581"/>
                    <a:pt x="10008" y="19015"/>
                    <a:pt x="9274" y="19382"/>
                  </a:cubicBezTo>
                  <a:lnTo>
                    <a:pt x="9174" y="19415"/>
                  </a:lnTo>
                  <a:cubicBezTo>
                    <a:pt x="8540" y="19682"/>
                    <a:pt x="7906" y="19915"/>
                    <a:pt x="7272" y="20082"/>
                  </a:cubicBezTo>
                  <a:cubicBezTo>
                    <a:pt x="7706" y="19782"/>
                    <a:pt x="8106" y="19448"/>
                    <a:pt x="8473" y="19048"/>
                  </a:cubicBezTo>
                  <a:cubicBezTo>
                    <a:pt x="9040" y="18414"/>
                    <a:pt x="9274" y="17814"/>
                    <a:pt x="9140" y="17247"/>
                  </a:cubicBezTo>
                  <a:cubicBezTo>
                    <a:pt x="8907" y="16246"/>
                    <a:pt x="8106" y="16046"/>
                    <a:pt x="7539" y="15913"/>
                  </a:cubicBezTo>
                  <a:cubicBezTo>
                    <a:pt x="7373" y="15879"/>
                    <a:pt x="7239" y="15846"/>
                    <a:pt x="7106" y="15812"/>
                  </a:cubicBezTo>
                  <a:cubicBezTo>
                    <a:pt x="2769" y="14912"/>
                    <a:pt x="668" y="11776"/>
                    <a:pt x="568" y="9074"/>
                  </a:cubicBezTo>
                  <a:cubicBezTo>
                    <a:pt x="434" y="6939"/>
                    <a:pt x="1201" y="4871"/>
                    <a:pt x="2703" y="3337"/>
                  </a:cubicBezTo>
                  <a:cubicBezTo>
                    <a:pt x="3937" y="2003"/>
                    <a:pt x="6372" y="435"/>
                    <a:pt x="10608" y="435"/>
                  </a:cubicBezTo>
                  <a:close/>
                  <a:moveTo>
                    <a:pt x="10708" y="1"/>
                  </a:moveTo>
                  <a:cubicBezTo>
                    <a:pt x="6255" y="1"/>
                    <a:pt x="3723" y="1649"/>
                    <a:pt x="2369" y="3037"/>
                  </a:cubicBezTo>
                  <a:cubicBezTo>
                    <a:pt x="801" y="4638"/>
                    <a:pt x="1" y="6839"/>
                    <a:pt x="101" y="9074"/>
                  </a:cubicBezTo>
                  <a:cubicBezTo>
                    <a:pt x="234" y="11943"/>
                    <a:pt x="2436" y="15245"/>
                    <a:pt x="6972" y="16179"/>
                  </a:cubicBezTo>
                  <a:cubicBezTo>
                    <a:pt x="7106" y="16246"/>
                    <a:pt x="7239" y="16279"/>
                    <a:pt x="7406" y="16313"/>
                  </a:cubicBezTo>
                  <a:cubicBezTo>
                    <a:pt x="7973" y="16446"/>
                    <a:pt x="8507" y="16580"/>
                    <a:pt x="8707" y="17314"/>
                  </a:cubicBezTo>
                  <a:cubicBezTo>
                    <a:pt x="8807" y="17747"/>
                    <a:pt x="8607" y="18248"/>
                    <a:pt x="8140" y="18781"/>
                  </a:cubicBezTo>
                  <a:cubicBezTo>
                    <a:pt x="7506" y="19482"/>
                    <a:pt x="5905" y="20382"/>
                    <a:pt x="5905" y="20382"/>
                  </a:cubicBezTo>
                  <a:cubicBezTo>
                    <a:pt x="5805" y="20449"/>
                    <a:pt x="5771" y="20549"/>
                    <a:pt x="5805" y="20649"/>
                  </a:cubicBezTo>
                  <a:cubicBezTo>
                    <a:pt x="5838" y="20749"/>
                    <a:pt x="5905" y="20783"/>
                    <a:pt x="6005" y="20783"/>
                  </a:cubicBezTo>
                  <a:lnTo>
                    <a:pt x="6805" y="20583"/>
                  </a:lnTo>
                  <a:cubicBezTo>
                    <a:pt x="7673" y="20416"/>
                    <a:pt x="8507" y="20149"/>
                    <a:pt x="9307" y="19782"/>
                  </a:cubicBezTo>
                  <a:lnTo>
                    <a:pt x="9407" y="19749"/>
                  </a:lnTo>
                  <a:cubicBezTo>
                    <a:pt x="10175" y="19382"/>
                    <a:pt x="11242" y="18848"/>
                    <a:pt x="11442" y="17147"/>
                  </a:cubicBezTo>
                  <a:cubicBezTo>
                    <a:pt x="11442" y="17080"/>
                    <a:pt x="11475" y="16880"/>
                    <a:pt x="11642" y="16880"/>
                  </a:cubicBezTo>
                  <a:cubicBezTo>
                    <a:pt x="20182" y="16480"/>
                    <a:pt x="21449" y="11343"/>
                    <a:pt x="21449" y="8340"/>
                  </a:cubicBezTo>
                  <a:cubicBezTo>
                    <a:pt x="21483" y="5872"/>
                    <a:pt x="20415" y="135"/>
                    <a:pt x="10842" y="1"/>
                  </a:cubicBezTo>
                  <a:cubicBezTo>
                    <a:pt x="10797" y="1"/>
                    <a:pt x="10752" y="1"/>
                    <a:pt x="107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39"/>
            <p:cNvSpPr/>
            <p:nvPr/>
          </p:nvSpPr>
          <p:spPr>
            <a:xfrm>
              <a:off x="2112206" y="1965946"/>
              <a:ext cx="123718" cy="69526"/>
            </a:xfrm>
            <a:custGeom>
              <a:avLst/>
              <a:gdLst/>
              <a:ahLst/>
              <a:cxnLst/>
              <a:rect l="l" t="t" r="r" b="b"/>
              <a:pathLst>
                <a:path w="5938" h="3337" extrusionOk="0">
                  <a:moveTo>
                    <a:pt x="5938" y="1"/>
                  </a:moveTo>
                  <a:lnTo>
                    <a:pt x="0" y="1502"/>
                  </a:lnTo>
                  <a:lnTo>
                    <a:pt x="1802" y="3336"/>
                  </a:lnTo>
                  <a:lnTo>
                    <a:pt x="593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39"/>
            <p:cNvSpPr/>
            <p:nvPr/>
          </p:nvSpPr>
          <p:spPr>
            <a:xfrm>
              <a:off x="2098579" y="1957195"/>
              <a:ext cx="150429" cy="86611"/>
            </a:xfrm>
            <a:custGeom>
              <a:avLst/>
              <a:gdLst/>
              <a:ahLst/>
              <a:cxnLst/>
              <a:rect l="l" t="t" r="r" b="b"/>
              <a:pathLst>
                <a:path w="7220" h="4157" extrusionOk="0">
                  <a:moveTo>
                    <a:pt x="6607" y="0"/>
                  </a:moveTo>
                  <a:cubicBezTo>
                    <a:pt x="6515" y="0"/>
                    <a:pt x="6417" y="36"/>
                    <a:pt x="6325" y="120"/>
                  </a:cubicBezTo>
                  <a:lnTo>
                    <a:pt x="2489" y="3189"/>
                  </a:lnTo>
                  <a:lnTo>
                    <a:pt x="955" y="1655"/>
                  </a:lnTo>
                  <a:cubicBezTo>
                    <a:pt x="857" y="1541"/>
                    <a:pt x="744" y="1495"/>
                    <a:pt x="635" y="1495"/>
                  </a:cubicBezTo>
                  <a:cubicBezTo>
                    <a:pt x="297" y="1495"/>
                    <a:pt x="1" y="1944"/>
                    <a:pt x="354" y="2222"/>
                  </a:cubicBezTo>
                  <a:lnTo>
                    <a:pt x="2189" y="4057"/>
                  </a:lnTo>
                  <a:cubicBezTo>
                    <a:pt x="2255" y="4123"/>
                    <a:pt x="2356" y="4157"/>
                    <a:pt x="2456" y="4157"/>
                  </a:cubicBezTo>
                  <a:cubicBezTo>
                    <a:pt x="2556" y="4157"/>
                    <a:pt x="2656" y="4157"/>
                    <a:pt x="2722" y="4090"/>
                  </a:cubicBezTo>
                  <a:lnTo>
                    <a:pt x="6825" y="754"/>
                  </a:lnTo>
                  <a:cubicBezTo>
                    <a:pt x="7220" y="491"/>
                    <a:pt x="6951" y="0"/>
                    <a:pt x="66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39"/>
            <p:cNvSpPr/>
            <p:nvPr/>
          </p:nvSpPr>
          <p:spPr>
            <a:xfrm>
              <a:off x="3247885" y="1678365"/>
              <a:ext cx="91070" cy="113676"/>
            </a:xfrm>
            <a:custGeom>
              <a:avLst/>
              <a:gdLst/>
              <a:ahLst/>
              <a:cxnLst/>
              <a:rect l="l" t="t" r="r" b="b"/>
              <a:pathLst>
                <a:path w="4371" h="5456" extrusionOk="0">
                  <a:moveTo>
                    <a:pt x="3778" y="0"/>
                  </a:moveTo>
                  <a:cubicBezTo>
                    <a:pt x="3609" y="0"/>
                    <a:pt x="3440" y="81"/>
                    <a:pt x="3337" y="226"/>
                  </a:cubicBezTo>
                  <a:lnTo>
                    <a:pt x="168" y="4629"/>
                  </a:lnTo>
                  <a:cubicBezTo>
                    <a:pt x="1" y="4863"/>
                    <a:pt x="68" y="5197"/>
                    <a:pt x="301" y="5363"/>
                  </a:cubicBezTo>
                  <a:cubicBezTo>
                    <a:pt x="334" y="5397"/>
                    <a:pt x="368" y="5397"/>
                    <a:pt x="435" y="5430"/>
                  </a:cubicBezTo>
                  <a:cubicBezTo>
                    <a:pt x="485" y="5447"/>
                    <a:pt x="539" y="5455"/>
                    <a:pt x="594" y="5455"/>
                  </a:cubicBezTo>
                  <a:cubicBezTo>
                    <a:pt x="760" y="5455"/>
                    <a:pt x="935" y="5380"/>
                    <a:pt x="1035" y="5230"/>
                  </a:cubicBezTo>
                  <a:lnTo>
                    <a:pt x="4204" y="827"/>
                  </a:lnTo>
                  <a:cubicBezTo>
                    <a:pt x="4371" y="593"/>
                    <a:pt x="4304" y="260"/>
                    <a:pt x="4070" y="93"/>
                  </a:cubicBezTo>
                  <a:cubicBezTo>
                    <a:pt x="3982" y="30"/>
                    <a:pt x="3880" y="0"/>
                    <a:pt x="37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39"/>
            <p:cNvSpPr/>
            <p:nvPr/>
          </p:nvSpPr>
          <p:spPr>
            <a:xfrm>
              <a:off x="3324354" y="1873433"/>
              <a:ext cx="137865" cy="39712"/>
            </a:xfrm>
            <a:custGeom>
              <a:avLst/>
              <a:gdLst/>
              <a:ahLst/>
              <a:cxnLst/>
              <a:rect l="l" t="t" r="r" b="b"/>
              <a:pathLst>
                <a:path w="6617" h="1906" extrusionOk="0">
                  <a:moveTo>
                    <a:pt x="5871" y="1"/>
                  </a:moveTo>
                  <a:cubicBezTo>
                    <a:pt x="5850" y="1"/>
                    <a:pt x="5827" y="2"/>
                    <a:pt x="5804" y="4"/>
                  </a:cubicBezTo>
                  <a:lnTo>
                    <a:pt x="567" y="871"/>
                  </a:lnTo>
                  <a:cubicBezTo>
                    <a:pt x="67" y="938"/>
                    <a:pt x="0" y="1672"/>
                    <a:pt x="501" y="1872"/>
                  </a:cubicBezTo>
                  <a:cubicBezTo>
                    <a:pt x="567" y="1906"/>
                    <a:pt x="667" y="1906"/>
                    <a:pt x="767" y="1906"/>
                  </a:cubicBezTo>
                  <a:lnTo>
                    <a:pt x="6004" y="1038"/>
                  </a:lnTo>
                  <a:cubicBezTo>
                    <a:pt x="6616" y="877"/>
                    <a:pt x="6482" y="1"/>
                    <a:pt x="5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39"/>
            <p:cNvSpPr/>
            <p:nvPr/>
          </p:nvSpPr>
          <p:spPr>
            <a:xfrm>
              <a:off x="2894253" y="1748270"/>
              <a:ext cx="123822" cy="89090"/>
            </a:xfrm>
            <a:custGeom>
              <a:avLst/>
              <a:gdLst/>
              <a:ahLst/>
              <a:cxnLst/>
              <a:rect l="l" t="t" r="r" b="b"/>
              <a:pathLst>
                <a:path w="5943" h="4276" extrusionOk="0">
                  <a:moveTo>
                    <a:pt x="700" y="1"/>
                  </a:moveTo>
                  <a:cubicBezTo>
                    <a:pt x="286" y="1"/>
                    <a:pt x="0" y="547"/>
                    <a:pt x="361" y="908"/>
                  </a:cubicBezTo>
                  <a:lnTo>
                    <a:pt x="4898" y="4143"/>
                  </a:lnTo>
                  <a:cubicBezTo>
                    <a:pt x="4931" y="4177"/>
                    <a:pt x="4964" y="4210"/>
                    <a:pt x="5031" y="4243"/>
                  </a:cubicBezTo>
                  <a:cubicBezTo>
                    <a:pt x="5095" y="4266"/>
                    <a:pt x="5156" y="4276"/>
                    <a:pt x="5215" y="4276"/>
                  </a:cubicBezTo>
                  <a:cubicBezTo>
                    <a:pt x="5677" y="4276"/>
                    <a:pt x="5942" y="3635"/>
                    <a:pt x="5498" y="3309"/>
                  </a:cubicBezTo>
                  <a:lnTo>
                    <a:pt x="961" y="74"/>
                  </a:lnTo>
                  <a:cubicBezTo>
                    <a:pt x="872" y="23"/>
                    <a:pt x="783" y="1"/>
                    <a:pt x="7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39"/>
            <p:cNvSpPr/>
            <p:nvPr/>
          </p:nvSpPr>
          <p:spPr>
            <a:xfrm>
              <a:off x="3290329" y="2032601"/>
              <a:ext cx="120426" cy="86257"/>
            </a:xfrm>
            <a:custGeom>
              <a:avLst/>
              <a:gdLst/>
              <a:ahLst/>
              <a:cxnLst/>
              <a:rect l="l" t="t" r="r" b="b"/>
              <a:pathLst>
                <a:path w="5780" h="4140" extrusionOk="0">
                  <a:moveTo>
                    <a:pt x="764" y="1"/>
                  </a:moveTo>
                  <a:cubicBezTo>
                    <a:pt x="321" y="1"/>
                    <a:pt x="1" y="643"/>
                    <a:pt x="466" y="971"/>
                  </a:cubicBezTo>
                  <a:lnTo>
                    <a:pt x="4735" y="4040"/>
                  </a:lnTo>
                  <a:cubicBezTo>
                    <a:pt x="4769" y="4040"/>
                    <a:pt x="4802" y="4074"/>
                    <a:pt x="4869" y="4107"/>
                  </a:cubicBezTo>
                  <a:cubicBezTo>
                    <a:pt x="4933" y="4129"/>
                    <a:pt x="4994" y="4140"/>
                    <a:pt x="5053" y="4140"/>
                  </a:cubicBezTo>
                  <a:cubicBezTo>
                    <a:pt x="5515" y="4140"/>
                    <a:pt x="5780" y="3499"/>
                    <a:pt x="5336" y="3173"/>
                  </a:cubicBezTo>
                  <a:lnTo>
                    <a:pt x="1066" y="104"/>
                  </a:lnTo>
                  <a:cubicBezTo>
                    <a:pt x="964" y="32"/>
                    <a:pt x="861" y="1"/>
                    <a:pt x="7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39"/>
            <p:cNvSpPr/>
            <p:nvPr/>
          </p:nvSpPr>
          <p:spPr>
            <a:xfrm>
              <a:off x="3090259" y="1625649"/>
              <a:ext cx="43441" cy="136636"/>
            </a:xfrm>
            <a:custGeom>
              <a:avLst/>
              <a:gdLst/>
              <a:ahLst/>
              <a:cxnLst/>
              <a:rect l="l" t="t" r="r" b="b"/>
              <a:pathLst>
                <a:path w="2085" h="6558" extrusionOk="0">
                  <a:moveTo>
                    <a:pt x="622" y="0"/>
                  </a:moveTo>
                  <a:cubicBezTo>
                    <a:pt x="315" y="0"/>
                    <a:pt x="1" y="244"/>
                    <a:pt x="94" y="655"/>
                  </a:cubicBezTo>
                  <a:lnTo>
                    <a:pt x="995" y="6125"/>
                  </a:lnTo>
                  <a:cubicBezTo>
                    <a:pt x="1028" y="6292"/>
                    <a:pt x="1128" y="6459"/>
                    <a:pt x="1328" y="6526"/>
                  </a:cubicBezTo>
                  <a:cubicBezTo>
                    <a:pt x="1388" y="6548"/>
                    <a:pt x="1450" y="6558"/>
                    <a:pt x="1509" y="6558"/>
                  </a:cubicBezTo>
                  <a:cubicBezTo>
                    <a:pt x="1814" y="6558"/>
                    <a:pt x="2084" y="6293"/>
                    <a:pt x="2029" y="5959"/>
                  </a:cubicBezTo>
                  <a:lnTo>
                    <a:pt x="1128" y="488"/>
                  </a:lnTo>
                  <a:cubicBezTo>
                    <a:pt x="1099" y="150"/>
                    <a:pt x="863" y="0"/>
                    <a:pt x="6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39"/>
            <p:cNvSpPr/>
            <p:nvPr/>
          </p:nvSpPr>
          <p:spPr>
            <a:xfrm>
              <a:off x="3247885" y="1678365"/>
              <a:ext cx="91070" cy="113676"/>
            </a:xfrm>
            <a:custGeom>
              <a:avLst/>
              <a:gdLst/>
              <a:ahLst/>
              <a:cxnLst/>
              <a:rect l="l" t="t" r="r" b="b"/>
              <a:pathLst>
                <a:path w="4371" h="5456" extrusionOk="0">
                  <a:moveTo>
                    <a:pt x="3778" y="0"/>
                  </a:moveTo>
                  <a:cubicBezTo>
                    <a:pt x="3609" y="0"/>
                    <a:pt x="3440" y="81"/>
                    <a:pt x="3337" y="226"/>
                  </a:cubicBezTo>
                  <a:lnTo>
                    <a:pt x="168" y="4629"/>
                  </a:lnTo>
                  <a:cubicBezTo>
                    <a:pt x="1" y="4863"/>
                    <a:pt x="68" y="5197"/>
                    <a:pt x="301" y="5363"/>
                  </a:cubicBezTo>
                  <a:cubicBezTo>
                    <a:pt x="334" y="5397"/>
                    <a:pt x="368" y="5397"/>
                    <a:pt x="435" y="5430"/>
                  </a:cubicBezTo>
                  <a:cubicBezTo>
                    <a:pt x="485" y="5447"/>
                    <a:pt x="539" y="5455"/>
                    <a:pt x="594" y="5455"/>
                  </a:cubicBezTo>
                  <a:cubicBezTo>
                    <a:pt x="760" y="5455"/>
                    <a:pt x="935" y="5380"/>
                    <a:pt x="1035" y="5230"/>
                  </a:cubicBezTo>
                  <a:lnTo>
                    <a:pt x="4204" y="827"/>
                  </a:lnTo>
                  <a:cubicBezTo>
                    <a:pt x="4371" y="593"/>
                    <a:pt x="4304" y="260"/>
                    <a:pt x="4070" y="93"/>
                  </a:cubicBezTo>
                  <a:cubicBezTo>
                    <a:pt x="3982" y="30"/>
                    <a:pt x="3880" y="0"/>
                    <a:pt x="37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39"/>
            <p:cNvSpPr/>
            <p:nvPr/>
          </p:nvSpPr>
          <p:spPr>
            <a:xfrm>
              <a:off x="3324354" y="1873433"/>
              <a:ext cx="137865" cy="39712"/>
            </a:xfrm>
            <a:custGeom>
              <a:avLst/>
              <a:gdLst/>
              <a:ahLst/>
              <a:cxnLst/>
              <a:rect l="l" t="t" r="r" b="b"/>
              <a:pathLst>
                <a:path w="6617" h="1906" extrusionOk="0">
                  <a:moveTo>
                    <a:pt x="5871" y="1"/>
                  </a:moveTo>
                  <a:cubicBezTo>
                    <a:pt x="5850" y="1"/>
                    <a:pt x="5827" y="2"/>
                    <a:pt x="5804" y="4"/>
                  </a:cubicBezTo>
                  <a:lnTo>
                    <a:pt x="567" y="871"/>
                  </a:lnTo>
                  <a:cubicBezTo>
                    <a:pt x="67" y="938"/>
                    <a:pt x="0" y="1672"/>
                    <a:pt x="501" y="1872"/>
                  </a:cubicBezTo>
                  <a:cubicBezTo>
                    <a:pt x="567" y="1906"/>
                    <a:pt x="667" y="1906"/>
                    <a:pt x="767" y="1906"/>
                  </a:cubicBezTo>
                  <a:lnTo>
                    <a:pt x="6004" y="1038"/>
                  </a:lnTo>
                  <a:cubicBezTo>
                    <a:pt x="6616" y="877"/>
                    <a:pt x="6482" y="1"/>
                    <a:pt x="5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39"/>
            <p:cNvSpPr/>
            <p:nvPr/>
          </p:nvSpPr>
          <p:spPr>
            <a:xfrm>
              <a:off x="2894253" y="1748270"/>
              <a:ext cx="123822" cy="89090"/>
            </a:xfrm>
            <a:custGeom>
              <a:avLst/>
              <a:gdLst/>
              <a:ahLst/>
              <a:cxnLst/>
              <a:rect l="l" t="t" r="r" b="b"/>
              <a:pathLst>
                <a:path w="5943" h="4276" extrusionOk="0">
                  <a:moveTo>
                    <a:pt x="700" y="1"/>
                  </a:moveTo>
                  <a:cubicBezTo>
                    <a:pt x="286" y="1"/>
                    <a:pt x="0" y="547"/>
                    <a:pt x="361" y="908"/>
                  </a:cubicBezTo>
                  <a:lnTo>
                    <a:pt x="4898" y="4143"/>
                  </a:lnTo>
                  <a:cubicBezTo>
                    <a:pt x="4931" y="4177"/>
                    <a:pt x="4964" y="4210"/>
                    <a:pt x="5031" y="4243"/>
                  </a:cubicBezTo>
                  <a:cubicBezTo>
                    <a:pt x="5095" y="4266"/>
                    <a:pt x="5156" y="4276"/>
                    <a:pt x="5215" y="4276"/>
                  </a:cubicBezTo>
                  <a:cubicBezTo>
                    <a:pt x="5677" y="4276"/>
                    <a:pt x="5942" y="3635"/>
                    <a:pt x="5498" y="3309"/>
                  </a:cubicBezTo>
                  <a:lnTo>
                    <a:pt x="961" y="74"/>
                  </a:lnTo>
                  <a:cubicBezTo>
                    <a:pt x="872" y="23"/>
                    <a:pt x="783" y="1"/>
                    <a:pt x="7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39"/>
            <p:cNvSpPr/>
            <p:nvPr/>
          </p:nvSpPr>
          <p:spPr>
            <a:xfrm>
              <a:off x="3290329" y="2032601"/>
              <a:ext cx="120426" cy="86257"/>
            </a:xfrm>
            <a:custGeom>
              <a:avLst/>
              <a:gdLst/>
              <a:ahLst/>
              <a:cxnLst/>
              <a:rect l="l" t="t" r="r" b="b"/>
              <a:pathLst>
                <a:path w="5780" h="4140" extrusionOk="0">
                  <a:moveTo>
                    <a:pt x="764" y="1"/>
                  </a:moveTo>
                  <a:cubicBezTo>
                    <a:pt x="321" y="1"/>
                    <a:pt x="1" y="643"/>
                    <a:pt x="466" y="971"/>
                  </a:cubicBezTo>
                  <a:lnTo>
                    <a:pt x="4735" y="4040"/>
                  </a:lnTo>
                  <a:cubicBezTo>
                    <a:pt x="4769" y="4040"/>
                    <a:pt x="4802" y="4074"/>
                    <a:pt x="4869" y="4107"/>
                  </a:cubicBezTo>
                  <a:cubicBezTo>
                    <a:pt x="4933" y="4129"/>
                    <a:pt x="4994" y="4140"/>
                    <a:pt x="5053" y="4140"/>
                  </a:cubicBezTo>
                  <a:cubicBezTo>
                    <a:pt x="5515" y="4140"/>
                    <a:pt x="5780" y="3499"/>
                    <a:pt x="5336" y="3173"/>
                  </a:cubicBezTo>
                  <a:lnTo>
                    <a:pt x="1066" y="104"/>
                  </a:lnTo>
                  <a:cubicBezTo>
                    <a:pt x="964" y="32"/>
                    <a:pt x="861" y="1"/>
                    <a:pt x="7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39"/>
            <p:cNvSpPr/>
            <p:nvPr/>
          </p:nvSpPr>
          <p:spPr>
            <a:xfrm>
              <a:off x="3090259" y="1625649"/>
              <a:ext cx="43441" cy="136636"/>
            </a:xfrm>
            <a:custGeom>
              <a:avLst/>
              <a:gdLst/>
              <a:ahLst/>
              <a:cxnLst/>
              <a:rect l="l" t="t" r="r" b="b"/>
              <a:pathLst>
                <a:path w="2085" h="6558" extrusionOk="0">
                  <a:moveTo>
                    <a:pt x="622" y="0"/>
                  </a:moveTo>
                  <a:cubicBezTo>
                    <a:pt x="315" y="0"/>
                    <a:pt x="1" y="244"/>
                    <a:pt x="94" y="655"/>
                  </a:cubicBezTo>
                  <a:lnTo>
                    <a:pt x="995" y="6125"/>
                  </a:lnTo>
                  <a:cubicBezTo>
                    <a:pt x="1028" y="6292"/>
                    <a:pt x="1128" y="6459"/>
                    <a:pt x="1328" y="6526"/>
                  </a:cubicBezTo>
                  <a:cubicBezTo>
                    <a:pt x="1388" y="6548"/>
                    <a:pt x="1450" y="6558"/>
                    <a:pt x="1509" y="6558"/>
                  </a:cubicBezTo>
                  <a:cubicBezTo>
                    <a:pt x="1814" y="6558"/>
                    <a:pt x="2084" y="6293"/>
                    <a:pt x="2029" y="5959"/>
                  </a:cubicBezTo>
                  <a:lnTo>
                    <a:pt x="1128" y="488"/>
                  </a:lnTo>
                  <a:cubicBezTo>
                    <a:pt x="1099" y="150"/>
                    <a:pt x="863" y="0"/>
                    <a:pt x="6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39"/>
            <p:cNvSpPr/>
            <p:nvPr/>
          </p:nvSpPr>
          <p:spPr>
            <a:xfrm>
              <a:off x="2965700" y="1812883"/>
              <a:ext cx="338485" cy="351841"/>
            </a:xfrm>
            <a:custGeom>
              <a:avLst/>
              <a:gdLst/>
              <a:ahLst/>
              <a:cxnLst/>
              <a:rect l="l" t="t" r="r" b="b"/>
              <a:pathLst>
                <a:path w="16246" h="16887" extrusionOk="0">
                  <a:moveTo>
                    <a:pt x="8261" y="1"/>
                  </a:moveTo>
                  <a:cubicBezTo>
                    <a:pt x="6187" y="1"/>
                    <a:pt x="4132" y="900"/>
                    <a:pt x="2736" y="2610"/>
                  </a:cubicBezTo>
                  <a:cubicBezTo>
                    <a:pt x="1102" y="4912"/>
                    <a:pt x="1802" y="7814"/>
                    <a:pt x="1635" y="10449"/>
                  </a:cubicBezTo>
                  <a:cubicBezTo>
                    <a:pt x="1569" y="11249"/>
                    <a:pt x="1" y="13351"/>
                    <a:pt x="1" y="13351"/>
                  </a:cubicBezTo>
                  <a:lnTo>
                    <a:pt x="4871" y="16887"/>
                  </a:lnTo>
                  <a:cubicBezTo>
                    <a:pt x="4871" y="16887"/>
                    <a:pt x="6372" y="14752"/>
                    <a:pt x="7139" y="14418"/>
                  </a:cubicBezTo>
                  <a:cubicBezTo>
                    <a:pt x="9608" y="13451"/>
                    <a:pt x="12543" y="13218"/>
                    <a:pt x="14211" y="10916"/>
                  </a:cubicBezTo>
                  <a:cubicBezTo>
                    <a:pt x="16246" y="7747"/>
                    <a:pt x="15479" y="3544"/>
                    <a:pt x="12410" y="1342"/>
                  </a:cubicBezTo>
                  <a:cubicBezTo>
                    <a:pt x="11163" y="438"/>
                    <a:pt x="9707" y="1"/>
                    <a:pt x="8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39"/>
            <p:cNvSpPr/>
            <p:nvPr/>
          </p:nvSpPr>
          <p:spPr>
            <a:xfrm>
              <a:off x="2949719" y="2098006"/>
              <a:ext cx="112613" cy="88111"/>
            </a:xfrm>
            <a:custGeom>
              <a:avLst/>
              <a:gdLst/>
              <a:ahLst/>
              <a:cxnLst/>
              <a:rect l="l" t="t" r="r" b="b"/>
              <a:pathLst>
                <a:path w="5405" h="4229" extrusionOk="0">
                  <a:moveTo>
                    <a:pt x="534" y="1"/>
                  </a:moveTo>
                  <a:lnTo>
                    <a:pt x="534" y="1"/>
                  </a:lnTo>
                  <a:cubicBezTo>
                    <a:pt x="1" y="768"/>
                    <a:pt x="167" y="1835"/>
                    <a:pt x="935" y="2402"/>
                  </a:cubicBezTo>
                  <a:lnTo>
                    <a:pt x="3003" y="3903"/>
                  </a:lnTo>
                  <a:cubicBezTo>
                    <a:pt x="3302" y="4124"/>
                    <a:pt x="3646" y="4229"/>
                    <a:pt x="3988" y="4229"/>
                  </a:cubicBezTo>
                  <a:cubicBezTo>
                    <a:pt x="4525" y="4229"/>
                    <a:pt x="5058" y="3972"/>
                    <a:pt x="5405" y="3503"/>
                  </a:cubicBezTo>
                  <a:lnTo>
                    <a:pt x="53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39"/>
            <p:cNvSpPr/>
            <p:nvPr/>
          </p:nvSpPr>
          <p:spPr>
            <a:xfrm>
              <a:off x="2953198" y="2153618"/>
              <a:ext cx="56317" cy="46129"/>
            </a:xfrm>
            <a:custGeom>
              <a:avLst/>
              <a:gdLst/>
              <a:ahLst/>
              <a:cxnLst/>
              <a:rect l="l" t="t" r="r" b="b"/>
              <a:pathLst>
                <a:path w="2703" h="2214" extrusionOk="0">
                  <a:moveTo>
                    <a:pt x="434" y="0"/>
                  </a:moveTo>
                  <a:lnTo>
                    <a:pt x="434" y="0"/>
                  </a:lnTo>
                  <a:cubicBezTo>
                    <a:pt x="0" y="601"/>
                    <a:pt x="134" y="1501"/>
                    <a:pt x="768" y="1935"/>
                  </a:cubicBezTo>
                  <a:cubicBezTo>
                    <a:pt x="1009" y="2123"/>
                    <a:pt x="1300" y="2213"/>
                    <a:pt x="1588" y="2213"/>
                  </a:cubicBezTo>
                  <a:cubicBezTo>
                    <a:pt x="2017" y="2213"/>
                    <a:pt x="2443" y="2013"/>
                    <a:pt x="2702" y="1635"/>
                  </a:cubicBezTo>
                  <a:lnTo>
                    <a:pt x="43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39"/>
            <p:cNvSpPr/>
            <p:nvPr/>
          </p:nvSpPr>
          <p:spPr>
            <a:xfrm>
              <a:off x="2953198" y="2153618"/>
              <a:ext cx="56317" cy="46129"/>
            </a:xfrm>
            <a:custGeom>
              <a:avLst/>
              <a:gdLst/>
              <a:ahLst/>
              <a:cxnLst/>
              <a:rect l="l" t="t" r="r" b="b"/>
              <a:pathLst>
                <a:path w="2703" h="2214" extrusionOk="0">
                  <a:moveTo>
                    <a:pt x="434" y="0"/>
                  </a:moveTo>
                  <a:lnTo>
                    <a:pt x="434" y="0"/>
                  </a:lnTo>
                  <a:cubicBezTo>
                    <a:pt x="0" y="601"/>
                    <a:pt x="134" y="1501"/>
                    <a:pt x="768" y="1935"/>
                  </a:cubicBezTo>
                  <a:cubicBezTo>
                    <a:pt x="1009" y="2123"/>
                    <a:pt x="1300" y="2213"/>
                    <a:pt x="1588" y="2213"/>
                  </a:cubicBezTo>
                  <a:cubicBezTo>
                    <a:pt x="2017" y="2213"/>
                    <a:pt x="2443" y="2013"/>
                    <a:pt x="2702" y="1635"/>
                  </a:cubicBezTo>
                  <a:lnTo>
                    <a:pt x="43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39"/>
            <p:cNvSpPr/>
            <p:nvPr/>
          </p:nvSpPr>
          <p:spPr>
            <a:xfrm>
              <a:off x="2949719" y="2098006"/>
              <a:ext cx="112613" cy="88111"/>
            </a:xfrm>
            <a:custGeom>
              <a:avLst/>
              <a:gdLst/>
              <a:ahLst/>
              <a:cxnLst/>
              <a:rect l="l" t="t" r="r" b="b"/>
              <a:pathLst>
                <a:path w="5405" h="4229" extrusionOk="0">
                  <a:moveTo>
                    <a:pt x="534" y="1"/>
                  </a:moveTo>
                  <a:lnTo>
                    <a:pt x="534" y="1"/>
                  </a:lnTo>
                  <a:cubicBezTo>
                    <a:pt x="1" y="768"/>
                    <a:pt x="167" y="1835"/>
                    <a:pt x="935" y="2402"/>
                  </a:cubicBezTo>
                  <a:lnTo>
                    <a:pt x="3003" y="3903"/>
                  </a:lnTo>
                  <a:cubicBezTo>
                    <a:pt x="3302" y="4124"/>
                    <a:pt x="3646" y="4229"/>
                    <a:pt x="3988" y="4229"/>
                  </a:cubicBezTo>
                  <a:cubicBezTo>
                    <a:pt x="4525" y="4229"/>
                    <a:pt x="5058" y="3972"/>
                    <a:pt x="5405" y="3503"/>
                  </a:cubicBezTo>
                  <a:lnTo>
                    <a:pt x="53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39"/>
            <p:cNvSpPr/>
            <p:nvPr/>
          </p:nvSpPr>
          <p:spPr>
            <a:xfrm>
              <a:off x="967484" y="1868641"/>
              <a:ext cx="640801" cy="328068"/>
            </a:xfrm>
            <a:custGeom>
              <a:avLst/>
              <a:gdLst/>
              <a:ahLst/>
              <a:cxnLst/>
              <a:rect l="l" t="t" r="r" b="b"/>
              <a:pathLst>
                <a:path w="30756" h="15746" extrusionOk="0">
                  <a:moveTo>
                    <a:pt x="30755" y="1"/>
                  </a:moveTo>
                  <a:lnTo>
                    <a:pt x="26119" y="501"/>
                  </a:lnTo>
                  <a:lnTo>
                    <a:pt x="26819" y="1502"/>
                  </a:lnTo>
                  <a:lnTo>
                    <a:pt x="19814" y="9274"/>
                  </a:lnTo>
                  <a:lnTo>
                    <a:pt x="9307" y="7206"/>
                  </a:lnTo>
                  <a:lnTo>
                    <a:pt x="0" y="14578"/>
                  </a:lnTo>
                  <a:lnTo>
                    <a:pt x="1434" y="15745"/>
                  </a:lnTo>
                  <a:lnTo>
                    <a:pt x="9640" y="8740"/>
                  </a:lnTo>
                  <a:lnTo>
                    <a:pt x="20148" y="10842"/>
                  </a:lnTo>
                  <a:lnTo>
                    <a:pt x="28154" y="3303"/>
                  </a:lnTo>
                  <a:lnTo>
                    <a:pt x="28887" y="4270"/>
                  </a:lnTo>
                  <a:lnTo>
                    <a:pt x="30755" y="1"/>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39"/>
            <p:cNvSpPr/>
            <p:nvPr/>
          </p:nvSpPr>
          <p:spPr>
            <a:xfrm>
              <a:off x="967484" y="1868641"/>
              <a:ext cx="640801" cy="328068"/>
            </a:xfrm>
            <a:custGeom>
              <a:avLst/>
              <a:gdLst/>
              <a:ahLst/>
              <a:cxnLst/>
              <a:rect l="l" t="t" r="r" b="b"/>
              <a:pathLst>
                <a:path w="30756" h="15746" extrusionOk="0">
                  <a:moveTo>
                    <a:pt x="30755" y="1"/>
                  </a:moveTo>
                  <a:lnTo>
                    <a:pt x="26119" y="501"/>
                  </a:lnTo>
                  <a:lnTo>
                    <a:pt x="26819" y="1502"/>
                  </a:lnTo>
                  <a:lnTo>
                    <a:pt x="19814" y="9274"/>
                  </a:lnTo>
                  <a:lnTo>
                    <a:pt x="9307" y="7206"/>
                  </a:lnTo>
                  <a:lnTo>
                    <a:pt x="0" y="14578"/>
                  </a:lnTo>
                  <a:lnTo>
                    <a:pt x="1434" y="15745"/>
                  </a:lnTo>
                  <a:lnTo>
                    <a:pt x="9640" y="8740"/>
                  </a:lnTo>
                  <a:lnTo>
                    <a:pt x="20148" y="10842"/>
                  </a:lnTo>
                  <a:lnTo>
                    <a:pt x="28154" y="3303"/>
                  </a:lnTo>
                  <a:lnTo>
                    <a:pt x="28887" y="4270"/>
                  </a:lnTo>
                  <a:lnTo>
                    <a:pt x="3075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39"/>
            <p:cNvSpPr/>
            <p:nvPr/>
          </p:nvSpPr>
          <p:spPr>
            <a:xfrm>
              <a:off x="2400642" y="3197556"/>
              <a:ext cx="267605" cy="1208618"/>
            </a:xfrm>
            <a:custGeom>
              <a:avLst/>
              <a:gdLst/>
              <a:ahLst/>
              <a:cxnLst/>
              <a:rect l="l" t="t" r="r" b="b"/>
              <a:pathLst>
                <a:path w="12844" h="58009" extrusionOk="0">
                  <a:moveTo>
                    <a:pt x="1735" y="1"/>
                  </a:moveTo>
                  <a:lnTo>
                    <a:pt x="67" y="28488"/>
                  </a:lnTo>
                  <a:lnTo>
                    <a:pt x="1" y="57842"/>
                  </a:lnTo>
                  <a:lnTo>
                    <a:pt x="2569" y="58009"/>
                  </a:lnTo>
                  <a:cubicBezTo>
                    <a:pt x="2569" y="58009"/>
                    <a:pt x="5605" y="42831"/>
                    <a:pt x="6072" y="35326"/>
                  </a:cubicBezTo>
                  <a:cubicBezTo>
                    <a:pt x="6172" y="33425"/>
                    <a:pt x="5738" y="31190"/>
                    <a:pt x="5938" y="29689"/>
                  </a:cubicBezTo>
                  <a:cubicBezTo>
                    <a:pt x="6138" y="28354"/>
                    <a:pt x="6639" y="27520"/>
                    <a:pt x="7372" y="24552"/>
                  </a:cubicBezTo>
                  <a:cubicBezTo>
                    <a:pt x="8273" y="20916"/>
                    <a:pt x="9207" y="16045"/>
                    <a:pt x="8974" y="12276"/>
                  </a:cubicBezTo>
                  <a:cubicBezTo>
                    <a:pt x="8974" y="12276"/>
                    <a:pt x="12843" y="8240"/>
                    <a:pt x="11842" y="2703"/>
                  </a:cubicBezTo>
                  <a:lnTo>
                    <a:pt x="1735" y="1"/>
                  </a:lnTo>
                  <a:close/>
                </a:path>
              </a:pathLst>
            </a:custGeom>
            <a:solidFill>
              <a:srgbClr val="DD8C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39"/>
            <p:cNvSpPr/>
            <p:nvPr/>
          </p:nvSpPr>
          <p:spPr>
            <a:xfrm>
              <a:off x="2538953" y="3232998"/>
              <a:ext cx="325984" cy="1184303"/>
            </a:xfrm>
            <a:custGeom>
              <a:avLst/>
              <a:gdLst/>
              <a:ahLst/>
              <a:cxnLst/>
              <a:rect l="l" t="t" r="r" b="b"/>
              <a:pathLst>
                <a:path w="15646" h="56842" extrusionOk="0">
                  <a:moveTo>
                    <a:pt x="10475" y="1"/>
                  </a:moveTo>
                  <a:lnTo>
                    <a:pt x="1" y="334"/>
                  </a:lnTo>
                  <a:lnTo>
                    <a:pt x="6539" y="28088"/>
                  </a:lnTo>
                  <a:lnTo>
                    <a:pt x="13010" y="56775"/>
                  </a:lnTo>
                  <a:lnTo>
                    <a:pt x="15312" y="56842"/>
                  </a:lnTo>
                  <a:cubicBezTo>
                    <a:pt x="15312" y="56842"/>
                    <a:pt x="15645" y="40363"/>
                    <a:pt x="13911" y="32958"/>
                  </a:cubicBezTo>
                  <a:cubicBezTo>
                    <a:pt x="13477" y="31090"/>
                    <a:pt x="12743" y="29088"/>
                    <a:pt x="12510" y="27587"/>
                  </a:cubicBezTo>
                  <a:cubicBezTo>
                    <a:pt x="12309" y="26253"/>
                    <a:pt x="12576" y="25319"/>
                    <a:pt x="12443" y="22250"/>
                  </a:cubicBezTo>
                  <a:cubicBezTo>
                    <a:pt x="12243" y="18514"/>
                    <a:pt x="11742" y="13577"/>
                    <a:pt x="10441" y="10008"/>
                  </a:cubicBezTo>
                  <a:cubicBezTo>
                    <a:pt x="10441" y="10008"/>
                    <a:pt x="12977" y="5004"/>
                    <a:pt x="10475" y="1"/>
                  </a:cubicBezTo>
                  <a:close/>
                </a:path>
              </a:pathLst>
            </a:custGeom>
            <a:solidFill>
              <a:srgbClr val="DD8C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39"/>
            <p:cNvSpPr/>
            <p:nvPr/>
          </p:nvSpPr>
          <p:spPr>
            <a:xfrm>
              <a:off x="2095516" y="2704091"/>
              <a:ext cx="171680" cy="159867"/>
            </a:xfrm>
            <a:custGeom>
              <a:avLst/>
              <a:gdLst/>
              <a:ahLst/>
              <a:cxnLst/>
              <a:rect l="l" t="t" r="r" b="b"/>
              <a:pathLst>
                <a:path w="8240" h="7673" extrusionOk="0">
                  <a:moveTo>
                    <a:pt x="801" y="0"/>
                  </a:moveTo>
                  <a:cubicBezTo>
                    <a:pt x="801" y="0"/>
                    <a:pt x="1" y="1935"/>
                    <a:pt x="501" y="2602"/>
                  </a:cubicBezTo>
                  <a:cubicBezTo>
                    <a:pt x="968" y="3236"/>
                    <a:pt x="3937" y="5070"/>
                    <a:pt x="3937" y="5070"/>
                  </a:cubicBezTo>
                  <a:cubicBezTo>
                    <a:pt x="3937" y="5070"/>
                    <a:pt x="6138" y="6705"/>
                    <a:pt x="6772" y="7672"/>
                  </a:cubicBezTo>
                  <a:lnTo>
                    <a:pt x="8240" y="6104"/>
                  </a:lnTo>
                  <a:cubicBezTo>
                    <a:pt x="7640" y="5604"/>
                    <a:pt x="5171" y="4036"/>
                    <a:pt x="4904" y="3836"/>
                  </a:cubicBezTo>
                  <a:cubicBezTo>
                    <a:pt x="4904" y="3836"/>
                    <a:pt x="4938" y="2035"/>
                    <a:pt x="3737" y="1635"/>
                  </a:cubicBezTo>
                  <a:lnTo>
                    <a:pt x="2503" y="33"/>
                  </a:lnTo>
                  <a:lnTo>
                    <a:pt x="801" y="0"/>
                  </a:lnTo>
                  <a:close/>
                </a:path>
              </a:pathLst>
            </a:custGeom>
            <a:solidFill>
              <a:srgbClr val="DD8C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39"/>
            <p:cNvSpPr/>
            <p:nvPr/>
          </p:nvSpPr>
          <p:spPr>
            <a:xfrm>
              <a:off x="2183091" y="2708946"/>
              <a:ext cx="317630" cy="235040"/>
            </a:xfrm>
            <a:custGeom>
              <a:avLst/>
              <a:gdLst/>
              <a:ahLst/>
              <a:cxnLst/>
              <a:rect l="l" t="t" r="r" b="b"/>
              <a:pathLst>
                <a:path w="15245" h="11281" extrusionOk="0">
                  <a:moveTo>
                    <a:pt x="15245" y="1"/>
                  </a:moveTo>
                  <a:cubicBezTo>
                    <a:pt x="13877" y="634"/>
                    <a:pt x="12676" y="1468"/>
                    <a:pt x="11576" y="2502"/>
                  </a:cubicBezTo>
                  <a:cubicBezTo>
                    <a:pt x="9841" y="4070"/>
                    <a:pt x="8207" y="5705"/>
                    <a:pt x="6639" y="7439"/>
                  </a:cubicBezTo>
                  <a:cubicBezTo>
                    <a:pt x="6639" y="7439"/>
                    <a:pt x="3670" y="5204"/>
                    <a:pt x="1669" y="3770"/>
                  </a:cubicBezTo>
                  <a:lnTo>
                    <a:pt x="1" y="5605"/>
                  </a:lnTo>
                  <a:cubicBezTo>
                    <a:pt x="1702" y="7739"/>
                    <a:pt x="4637" y="11142"/>
                    <a:pt x="6239" y="11275"/>
                  </a:cubicBezTo>
                  <a:cubicBezTo>
                    <a:pt x="6277" y="11279"/>
                    <a:pt x="6317" y="11280"/>
                    <a:pt x="6357" y="11280"/>
                  </a:cubicBezTo>
                  <a:cubicBezTo>
                    <a:pt x="8369" y="11280"/>
                    <a:pt x="13175" y="7312"/>
                    <a:pt x="14711" y="5971"/>
                  </a:cubicBezTo>
                  <a:lnTo>
                    <a:pt x="1524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39"/>
            <p:cNvSpPr/>
            <p:nvPr/>
          </p:nvSpPr>
          <p:spPr>
            <a:xfrm>
              <a:off x="2388140" y="2682484"/>
              <a:ext cx="473996" cy="984975"/>
            </a:xfrm>
            <a:custGeom>
              <a:avLst/>
              <a:gdLst/>
              <a:ahLst/>
              <a:cxnLst/>
              <a:rect l="l" t="t" r="r" b="b"/>
              <a:pathLst>
                <a:path w="22750" h="47275" extrusionOk="0">
                  <a:moveTo>
                    <a:pt x="11821" y="0"/>
                  </a:moveTo>
                  <a:cubicBezTo>
                    <a:pt x="8205" y="0"/>
                    <a:pt x="4893" y="1314"/>
                    <a:pt x="3870" y="2405"/>
                  </a:cubicBezTo>
                  <a:cubicBezTo>
                    <a:pt x="2135" y="4206"/>
                    <a:pt x="2769" y="20551"/>
                    <a:pt x="2769" y="20551"/>
                  </a:cubicBezTo>
                  <a:lnTo>
                    <a:pt x="0" y="45669"/>
                  </a:lnTo>
                  <a:cubicBezTo>
                    <a:pt x="5453" y="46892"/>
                    <a:pt x="9729" y="47274"/>
                    <a:pt x="12946" y="47274"/>
                  </a:cubicBezTo>
                  <a:cubicBezTo>
                    <a:pt x="18330" y="47274"/>
                    <a:pt x="20748" y="46203"/>
                    <a:pt x="20748" y="46203"/>
                  </a:cubicBezTo>
                  <a:cubicBezTo>
                    <a:pt x="22750" y="25655"/>
                    <a:pt x="16645" y="20651"/>
                    <a:pt x="16645" y="20651"/>
                  </a:cubicBezTo>
                  <a:cubicBezTo>
                    <a:pt x="17779" y="15247"/>
                    <a:pt x="18580" y="9777"/>
                    <a:pt x="18980" y="4306"/>
                  </a:cubicBezTo>
                  <a:cubicBezTo>
                    <a:pt x="19080" y="2972"/>
                    <a:pt x="18380" y="1738"/>
                    <a:pt x="17212" y="1170"/>
                  </a:cubicBezTo>
                  <a:cubicBezTo>
                    <a:pt x="15503" y="327"/>
                    <a:pt x="13624" y="0"/>
                    <a:pt x="118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39"/>
            <p:cNvSpPr/>
            <p:nvPr/>
          </p:nvSpPr>
          <p:spPr>
            <a:xfrm>
              <a:off x="2477090" y="3100959"/>
              <a:ext cx="159179" cy="43399"/>
            </a:xfrm>
            <a:custGeom>
              <a:avLst/>
              <a:gdLst/>
              <a:ahLst/>
              <a:cxnLst/>
              <a:rect l="l" t="t" r="r" b="b"/>
              <a:pathLst>
                <a:path w="7640" h="2083" extrusionOk="0">
                  <a:moveTo>
                    <a:pt x="1" y="0"/>
                  </a:moveTo>
                  <a:lnTo>
                    <a:pt x="1" y="1935"/>
                  </a:lnTo>
                  <a:cubicBezTo>
                    <a:pt x="1" y="1935"/>
                    <a:pt x="1039" y="2083"/>
                    <a:pt x="3302" y="2083"/>
                  </a:cubicBezTo>
                  <a:cubicBezTo>
                    <a:pt x="4434" y="2083"/>
                    <a:pt x="5872" y="2046"/>
                    <a:pt x="7640" y="1935"/>
                  </a:cubicBezTo>
                  <a:lnTo>
                    <a:pt x="7640" y="0"/>
                  </a:lnTo>
                  <a:cubicBezTo>
                    <a:pt x="7640" y="0"/>
                    <a:pt x="5638" y="341"/>
                    <a:pt x="3375" y="341"/>
                  </a:cubicBezTo>
                  <a:cubicBezTo>
                    <a:pt x="2243" y="341"/>
                    <a:pt x="1046" y="256"/>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39"/>
            <p:cNvSpPr/>
            <p:nvPr/>
          </p:nvSpPr>
          <p:spPr>
            <a:xfrm>
              <a:off x="2521576" y="2560904"/>
              <a:ext cx="168909" cy="187473"/>
            </a:xfrm>
            <a:custGeom>
              <a:avLst/>
              <a:gdLst/>
              <a:ahLst/>
              <a:cxnLst/>
              <a:rect l="l" t="t" r="r" b="b"/>
              <a:pathLst>
                <a:path w="8107" h="8998" extrusionOk="0">
                  <a:moveTo>
                    <a:pt x="8106" y="0"/>
                  </a:moveTo>
                  <a:lnTo>
                    <a:pt x="3870" y="2669"/>
                  </a:lnTo>
                  <a:cubicBezTo>
                    <a:pt x="4037" y="4170"/>
                    <a:pt x="3637" y="5671"/>
                    <a:pt x="1669" y="6005"/>
                  </a:cubicBezTo>
                  <a:cubicBezTo>
                    <a:pt x="1402" y="6038"/>
                    <a:pt x="1202" y="6338"/>
                    <a:pt x="1068" y="6538"/>
                  </a:cubicBezTo>
                  <a:cubicBezTo>
                    <a:pt x="534" y="7306"/>
                    <a:pt x="1" y="8773"/>
                    <a:pt x="2035" y="8974"/>
                  </a:cubicBezTo>
                  <a:cubicBezTo>
                    <a:pt x="2186" y="8990"/>
                    <a:pt x="2342" y="8997"/>
                    <a:pt x="2502" y="8997"/>
                  </a:cubicBezTo>
                  <a:cubicBezTo>
                    <a:pt x="4000" y="8997"/>
                    <a:pt x="5830" y="8317"/>
                    <a:pt x="7006" y="7472"/>
                  </a:cubicBezTo>
                  <a:cubicBezTo>
                    <a:pt x="7373" y="7239"/>
                    <a:pt x="7506" y="6772"/>
                    <a:pt x="7373" y="6372"/>
                  </a:cubicBezTo>
                  <a:cubicBezTo>
                    <a:pt x="6739" y="4637"/>
                    <a:pt x="7506" y="1668"/>
                    <a:pt x="8106" y="0"/>
                  </a:cubicBezTo>
                  <a:close/>
                </a:path>
              </a:pathLst>
            </a:custGeom>
            <a:solidFill>
              <a:srgbClr val="DD8C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39"/>
            <p:cNvSpPr/>
            <p:nvPr/>
          </p:nvSpPr>
          <p:spPr>
            <a:xfrm>
              <a:off x="2602212" y="2583845"/>
              <a:ext cx="58401" cy="55609"/>
            </a:xfrm>
            <a:custGeom>
              <a:avLst/>
              <a:gdLst/>
              <a:ahLst/>
              <a:cxnLst/>
              <a:rect l="l" t="t" r="r" b="b"/>
              <a:pathLst>
                <a:path w="2803" h="2669" extrusionOk="0">
                  <a:moveTo>
                    <a:pt x="2502" y="0"/>
                  </a:moveTo>
                  <a:lnTo>
                    <a:pt x="0" y="1568"/>
                  </a:lnTo>
                  <a:cubicBezTo>
                    <a:pt x="33" y="1935"/>
                    <a:pt x="33" y="2302"/>
                    <a:pt x="0" y="2669"/>
                  </a:cubicBezTo>
                  <a:cubicBezTo>
                    <a:pt x="1034" y="2635"/>
                    <a:pt x="1968" y="2102"/>
                    <a:pt x="2502" y="1234"/>
                  </a:cubicBezTo>
                  <a:cubicBezTo>
                    <a:pt x="2802" y="701"/>
                    <a:pt x="2702" y="100"/>
                    <a:pt x="250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39"/>
            <p:cNvSpPr/>
            <p:nvPr/>
          </p:nvSpPr>
          <p:spPr>
            <a:xfrm>
              <a:off x="2529910" y="2578969"/>
              <a:ext cx="65359" cy="50067"/>
            </a:xfrm>
            <a:custGeom>
              <a:avLst/>
              <a:gdLst/>
              <a:ahLst/>
              <a:cxnLst/>
              <a:rect l="l" t="t" r="r" b="b"/>
              <a:pathLst>
                <a:path w="3137" h="2403" extrusionOk="0">
                  <a:moveTo>
                    <a:pt x="1135" y="1"/>
                  </a:moveTo>
                  <a:lnTo>
                    <a:pt x="1" y="2036"/>
                  </a:lnTo>
                  <a:cubicBezTo>
                    <a:pt x="335" y="2036"/>
                    <a:pt x="668" y="2169"/>
                    <a:pt x="1002" y="2202"/>
                  </a:cubicBezTo>
                  <a:cubicBezTo>
                    <a:pt x="1202" y="1935"/>
                    <a:pt x="1402" y="1635"/>
                    <a:pt x="1569" y="1368"/>
                  </a:cubicBezTo>
                  <a:lnTo>
                    <a:pt x="1569" y="1368"/>
                  </a:lnTo>
                  <a:cubicBezTo>
                    <a:pt x="1502" y="1635"/>
                    <a:pt x="1269" y="1935"/>
                    <a:pt x="1202" y="2236"/>
                  </a:cubicBezTo>
                  <a:cubicBezTo>
                    <a:pt x="1836" y="2336"/>
                    <a:pt x="2469" y="2402"/>
                    <a:pt x="3103" y="2402"/>
                  </a:cubicBezTo>
                  <a:cubicBezTo>
                    <a:pt x="3137" y="2202"/>
                    <a:pt x="3137" y="2002"/>
                    <a:pt x="3036" y="1835"/>
                  </a:cubicBezTo>
                  <a:cubicBezTo>
                    <a:pt x="2703" y="1068"/>
                    <a:pt x="2102" y="468"/>
                    <a:pt x="1369" y="101"/>
                  </a:cubicBezTo>
                  <a:lnTo>
                    <a:pt x="1135" y="1"/>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39"/>
            <p:cNvSpPr/>
            <p:nvPr/>
          </p:nvSpPr>
          <p:spPr>
            <a:xfrm>
              <a:off x="2535473" y="2405529"/>
              <a:ext cx="175160" cy="219018"/>
            </a:xfrm>
            <a:custGeom>
              <a:avLst/>
              <a:gdLst/>
              <a:ahLst/>
              <a:cxnLst/>
              <a:rect l="l" t="t" r="r" b="b"/>
              <a:pathLst>
                <a:path w="8407" h="10512" extrusionOk="0">
                  <a:moveTo>
                    <a:pt x="4655" y="0"/>
                  </a:moveTo>
                  <a:cubicBezTo>
                    <a:pt x="4451" y="0"/>
                    <a:pt x="4244" y="17"/>
                    <a:pt x="4037" y="52"/>
                  </a:cubicBezTo>
                  <a:cubicBezTo>
                    <a:pt x="1235" y="553"/>
                    <a:pt x="1" y="4355"/>
                    <a:pt x="68" y="6857"/>
                  </a:cubicBezTo>
                  <a:cubicBezTo>
                    <a:pt x="117" y="8926"/>
                    <a:pt x="1807" y="10511"/>
                    <a:pt x="3674" y="10511"/>
                  </a:cubicBezTo>
                  <a:cubicBezTo>
                    <a:pt x="4305" y="10511"/>
                    <a:pt x="4956" y="10330"/>
                    <a:pt x="5571" y="9926"/>
                  </a:cubicBezTo>
                  <a:cubicBezTo>
                    <a:pt x="7173" y="8892"/>
                    <a:pt x="7473" y="7324"/>
                    <a:pt x="8207" y="4722"/>
                  </a:cubicBezTo>
                  <a:cubicBezTo>
                    <a:pt x="8373" y="4155"/>
                    <a:pt x="8407" y="3588"/>
                    <a:pt x="8307" y="3021"/>
                  </a:cubicBezTo>
                  <a:cubicBezTo>
                    <a:pt x="7978" y="1230"/>
                    <a:pt x="6395" y="0"/>
                    <a:pt x="4655" y="0"/>
                  </a:cubicBezTo>
                  <a:close/>
                </a:path>
              </a:pathLst>
            </a:custGeom>
            <a:solidFill>
              <a:srgbClr val="DD8C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9"/>
            <p:cNvSpPr/>
            <p:nvPr/>
          </p:nvSpPr>
          <p:spPr>
            <a:xfrm>
              <a:off x="2556331" y="2503917"/>
              <a:ext cx="23648" cy="34169"/>
            </a:xfrm>
            <a:custGeom>
              <a:avLst/>
              <a:gdLst/>
              <a:ahLst/>
              <a:cxnLst/>
              <a:rect l="l" t="t" r="r" b="b"/>
              <a:pathLst>
                <a:path w="1135" h="1640" extrusionOk="0">
                  <a:moveTo>
                    <a:pt x="1135" y="0"/>
                  </a:moveTo>
                  <a:lnTo>
                    <a:pt x="1135" y="0"/>
                  </a:lnTo>
                  <a:cubicBezTo>
                    <a:pt x="801" y="501"/>
                    <a:pt x="434" y="934"/>
                    <a:pt x="1" y="1334"/>
                  </a:cubicBezTo>
                  <a:cubicBezTo>
                    <a:pt x="180" y="1514"/>
                    <a:pt x="440" y="1640"/>
                    <a:pt x="708" y="1640"/>
                  </a:cubicBezTo>
                  <a:cubicBezTo>
                    <a:pt x="739" y="1640"/>
                    <a:pt x="770" y="1638"/>
                    <a:pt x="801" y="1635"/>
                  </a:cubicBezTo>
                  <a:lnTo>
                    <a:pt x="1135" y="0"/>
                  </a:lnTo>
                  <a:close/>
                </a:path>
              </a:pathLst>
            </a:custGeom>
            <a:solidFill>
              <a:srgbClr val="FF56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39"/>
            <p:cNvSpPr/>
            <p:nvPr/>
          </p:nvSpPr>
          <p:spPr>
            <a:xfrm>
              <a:off x="2619589" y="2464995"/>
              <a:ext cx="22939" cy="18772"/>
            </a:xfrm>
            <a:custGeom>
              <a:avLst/>
              <a:gdLst/>
              <a:ahLst/>
              <a:cxnLst/>
              <a:rect l="l" t="t" r="r" b="b"/>
              <a:pathLst>
                <a:path w="1101" h="901" extrusionOk="0">
                  <a:moveTo>
                    <a:pt x="133" y="0"/>
                  </a:moveTo>
                  <a:cubicBezTo>
                    <a:pt x="67" y="0"/>
                    <a:pt x="0" y="34"/>
                    <a:pt x="0" y="100"/>
                  </a:cubicBezTo>
                  <a:cubicBezTo>
                    <a:pt x="0" y="167"/>
                    <a:pt x="33" y="234"/>
                    <a:pt x="100" y="234"/>
                  </a:cubicBezTo>
                  <a:cubicBezTo>
                    <a:pt x="434" y="334"/>
                    <a:pt x="701" y="534"/>
                    <a:pt x="834" y="834"/>
                  </a:cubicBezTo>
                  <a:cubicBezTo>
                    <a:pt x="867" y="901"/>
                    <a:pt x="901" y="901"/>
                    <a:pt x="934" y="901"/>
                  </a:cubicBezTo>
                  <a:lnTo>
                    <a:pt x="1001" y="901"/>
                  </a:lnTo>
                  <a:cubicBezTo>
                    <a:pt x="1067" y="867"/>
                    <a:pt x="1101" y="801"/>
                    <a:pt x="1067" y="734"/>
                  </a:cubicBezTo>
                  <a:cubicBezTo>
                    <a:pt x="901" y="367"/>
                    <a:pt x="567" y="67"/>
                    <a:pt x="133"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39"/>
            <p:cNvSpPr/>
            <p:nvPr/>
          </p:nvSpPr>
          <p:spPr>
            <a:xfrm>
              <a:off x="2551476" y="2450014"/>
              <a:ext cx="28502" cy="8730"/>
            </a:xfrm>
            <a:custGeom>
              <a:avLst/>
              <a:gdLst/>
              <a:ahLst/>
              <a:cxnLst/>
              <a:rect l="l" t="t" r="r" b="b"/>
              <a:pathLst>
                <a:path w="1368" h="419" extrusionOk="0">
                  <a:moveTo>
                    <a:pt x="734" y="1"/>
                  </a:moveTo>
                  <a:cubicBezTo>
                    <a:pt x="517" y="1"/>
                    <a:pt x="299" y="59"/>
                    <a:pt x="100" y="185"/>
                  </a:cubicBezTo>
                  <a:cubicBezTo>
                    <a:pt x="33" y="219"/>
                    <a:pt x="0" y="286"/>
                    <a:pt x="33" y="352"/>
                  </a:cubicBezTo>
                  <a:cubicBezTo>
                    <a:pt x="67" y="386"/>
                    <a:pt x="67" y="386"/>
                    <a:pt x="100" y="419"/>
                  </a:cubicBezTo>
                  <a:lnTo>
                    <a:pt x="234" y="419"/>
                  </a:lnTo>
                  <a:cubicBezTo>
                    <a:pt x="390" y="302"/>
                    <a:pt x="581" y="253"/>
                    <a:pt x="772" y="253"/>
                  </a:cubicBezTo>
                  <a:cubicBezTo>
                    <a:pt x="907" y="253"/>
                    <a:pt x="1043" y="277"/>
                    <a:pt x="1168" y="319"/>
                  </a:cubicBezTo>
                  <a:cubicBezTo>
                    <a:pt x="1195" y="333"/>
                    <a:pt x="1223" y="341"/>
                    <a:pt x="1248" y="341"/>
                  </a:cubicBezTo>
                  <a:cubicBezTo>
                    <a:pt x="1284" y="341"/>
                    <a:pt x="1315" y="325"/>
                    <a:pt x="1334" y="286"/>
                  </a:cubicBezTo>
                  <a:cubicBezTo>
                    <a:pt x="1368" y="219"/>
                    <a:pt x="1334" y="119"/>
                    <a:pt x="1268" y="119"/>
                  </a:cubicBezTo>
                  <a:cubicBezTo>
                    <a:pt x="1100" y="42"/>
                    <a:pt x="917" y="1"/>
                    <a:pt x="734"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39"/>
            <p:cNvSpPr/>
            <p:nvPr/>
          </p:nvSpPr>
          <p:spPr>
            <a:xfrm>
              <a:off x="2526451" y="2675587"/>
              <a:ext cx="165430" cy="111905"/>
            </a:xfrm>
            <a:custGeom>
              <a:avLst/>
              <a:gdLst/>
              <a:ahLst/>
              <a:cxnLst/>
              <a:rect l="l" t="t" r="r" b="b"/>
              <a:pathLst>
                <a:path w="7940" h="5371" extrusionOk="0">
                  <a:moveTo>
                    <a:pt x="7039" y="0"/>
                  </a:moveTo>
                  <a:lnTo>
                    <a:pt x="4103" y="2269"/>
                  </a:lnTo>
                  <a:cubicBezTo>
                    <a:pt x="3914" y="2410"/>
                    <a:pt x="3696" y="2477"/>
                    <a:pt x="3481" y="2477"/>
                  </a:cubicBezTo>
                  <a:cubicBezTo>
                    <a:pt x="3089" y="2477"/>
                    <a:pt x="2708" y="2256"/>
                    <a:pt x="2535" y="1868"/>
                  </a:cubicBezTo>
                  <a:lnTo>
                    <a:pt x="1868" y="334"/>
                  </a:lnTo>
                  <a:lnTo>
                    <a:pt x="1101" y="534"/>
                  </a:lnTo>
                  <a:cubicBezTo>
                    <a:pt x="934" y="567"/>
                    <a:pt x="767" y="734"/>
                    <a:pt x="734" y="901"/>
                  </a:cubicBezTo>
                  <a:cubicBezTo>
                    <a:pt x="567" y="1602"/>
                    <a:pt x="0" y="3369"/>
                    <a:pt x="67" y="4937"/>
                  </a:cubicBezTo>
                  <a:cubicBezTo>
                    <a:pt x="67" y="4937"/>
                    <a:pt x="1031" y="3628"/>
                    <a:pt x="1938" y="3628"/>
                  </a:cubicBezTo>
                  <a:cubicBezTo>
                    <a:pt x="2260" y="3628"/>
                    <a:pt x="2574" y="3792"/>
                    <a:pt x="2836" y="4237"/>
                  </a:cubicBezTo>
                  <a:cubicBezTo>
                    <a:pt x="2836" y="4237"/>
                    <a:pt x="3217" y="3798"/>
                    <a:pt x="3736" y="3798"/>
                  </a:cubicBezTo>
                  <a:cubicBezTo>
                    <a:pt x="4187" y="3798"/>
                    <a:pt x="4741" y="4130"/>
                    <a:pt x="5237" y="5371"/>
                  </a:cubicBezTo>
                  <a:cubicBezTo>
                    <a:pt x="5904" y="4404"/>
                    <a:pt x="6505" y="3369"/>
                    <a:pt x="7039" y="2302"/>
                  </a:cubicBezTo>
                  <a:cubicBezTo>
                    <a:pt x="7572" y="1034"/>
                    <a:pt x="7939" y="334"/>
                    <a:pt x="7939" y="334"/>
                  </a:cubicBezTo>
                  <a:lnTo>
                    <a:pt x="703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39"/>
            <p:cNvSpPr/>
            <p:nvPr/>
          </p:nvSpPr>
          <p:spPr>
            <a:xfrm>
              <a:off x="2611526" y="2678358"/>
              <a:ext cx="195724" cy="572025"/>
            </a:xfrm>
            <a:custGeom>
              <a:avLst/>
              <a:gdLst/>
              <a:ahLst/>
              <a:cxnLst/>
              <a:rect l="l" t="t" r="r" b="b"/>
              <a:pathLst>
                <a:path w="9394" h="27455" extrusionOk="0">
                  <a:moveTo>
                    <a:pt x="3289" y="1"/>
                  </a:moveTo>
                  <a:cubicBezTo>
                    <a:pt x="2022" y="5538"/>
                    <a:pt x="1154" y="11142"/>
                    <a:pt x="687" y="16779"/>
                  </a:cubicBezTo>
                  <a:cubicBezTo>
                    <a:pt x="124" y="24733"/>
                    <a:pt x="1" y="27455"/>
                    <a:pt x="2747" y="27455"/>
                  </a:cubicBezTo>
                  <a:cubicBezTo>
                    <a:pt x="2927" y="27455"/>
                    <a:pt x="3118" y="27443"/>
                    <a:pt x="3322" y="27420"/>
                  </a:cubicBezTo>
                  <a:cubicBezTo>
                    <a:pt x="6658" y="27054"/>
                    <a:pt x="9393" y="26653"/>
                    <a:pt x="8926" y="25419"/>
                  </a:cubicBezTo>
                  <a:cubicBezTo>
                    <a:pt x="8426" y="24218"/>
                    <a:pt x="6625" y="21483"/>
                    <a:pt x="6725" y="20082"/>
                  </a:cubicBezTo>
                  <a:cubicBezTo>
                    <a:pt x="6825" y="18681"/>
                    <a:pt x="7992" y="7773"/>
                    <a:pt x="8126" y="6139"/>
                  </a:cubicBezTo>
                  <a:cubicBezTo>
                    <a:pt x="8259" y="4504"/>
                    <a:pt x="9260" y="1035"/>
                    <a:pt x="32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39"/>
            <p:cNvSpPr/>
            <p:nvPr/>
          </p:nvSpPr>
          <p:spPr>
            <a:xfrm>
              <a:off x="2691162" y="3048118"/>
              <a:ext cx="155700" cy="148241"/>
            </a:xfrm>
            <a:custGeom>
              <a:avLst/>
              <a:gdLst/>
              <a:ahLst/>
              <a:cxnLst/>
              <a:rect l="l" t="t" r="r" b="b"/>
              <a:pathLst>
                <a:path w="7473" h="7115" extrusionOk="0">
                  <a:moveTo>
                    <a:pt x="6005" y="1"/>
                  </a:moveTo>
                  <a:cubicBezTo>
                    <a:pt x="5505" y="601"/>
                    <a:pt x="3637" y="2803"/>
                    <a:pt x="3637" y="2803"/>
                  </a:cubicBezTo>
                  <a:cubicBezTo>
                    <a:pt x="2970" y="3036"/>
                    <a:pt x="2336" y="3337"/>
                    <a:pt x="1702" y="3670"/>
                  </a:cubicBezTo>
                  <a:cubicBezTo>
                    <a:pt x="801" y="4237"/>
                    <a:pt x="1" y="5071"/>
                    <a:pt x="34" y="5305"/>
                  </a:cubicBezTo>
                  <a:cubicBezTo>
                    <a:pt x="234" y="5872"/>
                    <a:pt x="501" y="6405"/>
                    <a:pt x="868" y="6872"/>
                  </a:cubicBezTo>
                  <a:cubicBezTo>
                    <a:pt x="952" y="7040"/>
                    <a:pt x="1129" y="7114"/>
                    <a:pt x="1302" y="7114"/>
                  </a:cubicBezTo>
                  <a:cubicBezTo>
                    <a:pt x="1336" y="7114"/>
                    <a:pt x="1369" y="7111"/>
                    <a:pt x="1402" y="7106"/>
                  </a:cubicBezTo>
                  <a:cubicBezTo>
                    <a:pt x="1902" y="6973"/>
                    <a:pt x="2436" y="6772"/>
                    <a:pt x="2903" y="6572"/>
                  </a:cubicBezTo>
                  <a:cubicBezTo>
                    <a:pt x="3337" y="6339"/>
                    <a:pt x="3737" y="6039"/>
                    <a:pt x="4004" y="5638"/>
                  </a:cubicBezTo>
                  <a:lnTo>
                    <a:pt x="4771" y="4004"/>
                  </a:lnTo>
                  <a:cubicBezTo>
                    <a:pt x="5638" y="3036"/>
                    <a:pt x="6505" y="2136"/>
                    <a:pt x="7473" y="1268"/>
                  </a:cubicBezTo>
                  <a:lnTo>
                    <a:pt x="6005" y="1"/>
                  </a:lnTo>
                  <a:close/>
                </a:path>
              </a:pathLst>
            </a:custGeom>
            <a:solidFill>
              <a:srgbClr val="DD8C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39"/>
            <p:cNvSpPr/>
            <p:nvPr/>
          </p:nvSpPr>
          <p:spPr>
            <a:xfrm>
              <a:off x="2427063" y="2684630"/>
              <a:ext cx="130677" cy="567295"/>
            </a:xfrm>
            <a:custGeom>
              <a:avLst/>
              <a:gdLst/>
              <a:ahLst/>
              <a:cxnLst/>
              <a:rect l="l" t="t" r="r" b="b"/>
              <a:pathLst>
                <a:path w="6272" h="27228" extrusionOk="0">
                  <a:moveTo>
                    <a:pt x="6271" y="0"/>
                  </a:moveTo>
                  <a:lnTo>
                    <a:pt x="6271" y="0"/>
                  </a:lnTo>
                  <a:cubicBezTo>
                    <a:pt x="4036" y="434"/>
                    <a:pt x="2168" y="1868"/>
                    <a:pt x="1334" y="2402"/>
                  </a:cubicBezTo>
                  <a:cubicBezTo>
                    <a:pt x="500" y="2969"/>
                    <a:pt x="1001" y="2669"/>
                    <a:pt x="500" y="7572"/>
                  </a:cubicBezTo>
                  <a:cubicBezTo>
                    <a:pt x="0" y="12509"/>
                    <a:pt x="500" y="19414"/>
                    <a:pt x="500" y="20548"/>
                  </a:cubicBezTo>
                  <a:cubicBezTo>
                    <a:pt x="500" y="21682"/>
                    <a:pt x="33" y="26352"/>
                    <a:pt x="33" y="26352"/>
                  </a:cubicBezTo>
                  <a:cubicBezTo>
                    <a:pt x="33" y="26352"/>
                    <a:pt x="299" y="27228"/>
                    <a:pt x="1492" y="27228"/>
                  </a:cubicBezTo>
                  <a:cubicBezTo>
                    <a:pt x="1637" y="27228"/>
                    <a:pt x="1795" y="27215"/>
                    <a:pt x="1968" y="27186"/>
                  </a:cubicBezTo>
                  <a:cubicBezTo>
                    <a:pt x="3569" y="26919"/>
                    <a:pt x="3169" y="22349"/>
                    <a:pt x="3369" y="13743"/>
                  </a:cubicBezTo>
                  <a:cubicBezTo>
                    <a:pt x="3536" y="5137"/>
                    <a:pt x="6271" y="0"/>
                    <a:pt x="62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39"/>
            <p:cNvSpPr/>
            <p:nvPr/>
          </p:nvSpPr>
          <p:spPr>
            <a:xfrm>
              <a:off x="2723145" y="2701299"/>
              <a:ext cx="230060" cy="432305"/>
            </a:xfrm>
            <a:custGeom>
              <a:avLst/>
              <a:gdLst/>
              <a:ahLst/>
              <a:cxnLst/>
              <a:rect l="l" t="t" r="r" b="b"/>
              <a:pathLst>
                <a:path w="11042" h="20749" extrusionOk="0">
                  <a:moveTo>
                    <a:pt x="1101" y="1"/>
                  </a:moveTo>
                  <a:cubicBezTo>
                    <a:pt x="1101" y="1"/>
                    <a:pt x="0" y="2836"/>
                    <a:pt x="200" y="4904"/>
                  </a:cubicBezTo>
                  <a:cubicBezTo>
                    <a:pt x="300" y="5771"/>
                    <a:pt x="6505" y="12443"/>
                    <a:pt x="6505" y="12443"/>
                  </a:cubicBezTo>
                  <a:lnTo>
                    <a:pt x="1835" y="18647"/>
                  </a:lnTo>
                  <a:lnTo>
                    <a:pt x="4237" y="20749"/>
                  </a:lnTo>
                  <a:cubicBezTo>
                    <a:pt x="4237" y="20749"/>
                    <a:pt x="10908" y="14144"/>
                    <a:pt x="10975" y="12343"/>
                  </a:cubicBezTo>
                  <a:cubicBezTo>
                    <a:pt x="11041" y="10575"/>
                    <a:pt x="3603" y="734"/>
                    <a:pt x="11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39"/>
            <p:cNvSpPr/>
            <p:nvPr/>
          </p:nvSpPr>
          <p:spPr>
            <a:xfrm>
              <a:off x="2607754" y="2487915"/>
              <a:ext cx="12543" cy="16793"/>
            </a:xfrm>
            <a:custGeom>
              <a:avLst/>
              <a:gdLst/>
              <a:ahLst/>
              <a:cxnLst/>
              <a:rect l="l" t="t" r="r" b="b"/>
              <a:pathLst>
                <a:path w="602" h="806" extrusionOk="0">
                  <a:moveTo>
                    <a:pt x="368" y="1"/>
                  </a:moveTo>
                  <a:cubicBezTo>
                    <a:pt x="234" y="1"/>
                    <a:pt x="101" y="134"/>
                    <a:pt x="34" y="368"/>
                  </a:cubicBezTo>
                  <a:cubicBezTo>
                    <a:pt x="1" y="568"/>
                    <a:pt x="68" y="768"/>
                    <a:pt x="234" y="802"/>
                  </a:cubicBezTo>
                  <a:cubicBezTo>
                    <a:pt x="246" y="804"/>
                    <a:pt x="258" y="806"/>
                    <a:pt x="269" y="806"/>
                  </a:cubicBezTo>
                  <a:cubicBezTo>
                    <a:pt x="390" y="806"/>
                    <a:pt x="507" y="651"/>
                    <a:pt x="568" y="468"/>
                  </a:cubicBezTo>
                  <a:cubicBezTo>
                    <a:pt x="601" y="234"/>
                    <a:pt x="535" y="34"/>
                    <a:pt x="368"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39"/>
            <p:cNvSpPr/>
            <p:nvPr/>
          </p:nvSpPr>
          <p:spPr>
            <a:xfrm>
              <a:off x="2557018" y="2478101"/>
              <a:ext cx="12543" cy="16210"/>
            </a:xfrm>
            <a:custGeom>
              <a:avLst/>
              <a:gdLst/>
              <a:ahLst/>
              <a:cxnLst/>
              <a:rect l="l" t="t" r="r" b="b"/>
              <a:pathLst>
                <a:path w="602" h="778" extrusionOk="0">
                  <a:moveTo>
                    <a:pt x="325" y="1"/>
                  </a:moveTo>
                  <a:cubicBezTo>
                    <a:pt x="179" y="1"/>
                    <a:pt x="65" y="156"/>
                    <a:pt x="34" y="339"/>
                  </a:cubicBezTo>
                  <a:cubicBezTo>
                    <a:pt x="1" y="572"/>
                    <a:pt x="68" y="772"/>
                    <a:pt x="201" y="772"/>
                  </a:cubicBezTo>
                  <a:cubicBezTo>
                    <a:pt x="215" y="776"/>
                    <a:pt x="229" y="777"/>
                    <a:pt x="243" y="777"/>
                  </a:cubicBezTo>
                  <a:cubicBezTo>
                    <a:pt x="367" y="777"/>
                    <a:pt x="505" y="648"/>
                    <a:pt x="535" y="439"/>
                  </a:cubicBezTo>
                  <a:cubicBezTo>
                    <a:pt x="601" y="238"/>
                    <a:pt x="501" y="38"/>
                    <a:pt x="368" y="5"/>
                  </a:cubicBezTo>
                  <a:cubicBezTo>
                    <a:pt x="353" y="2"/>
                    <a:pt x="339" y="1"/>
                    <a:pt x="325"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39"/>
            <p:cNvSpPr/>
            <p:nvPr/>
          </p:nvSpPr>
          <p:spPr>
            <a:xfrm>
              <a:off x="2555643" y="2473330"/>
              <a:ext cx="10438" cy="6626"/>
            </a:xfrm>
            <a:custGeom>
              <a:avLst/>
              <a:gdLst/>
              <a:ahLst/>
              <a:cxnLst/>
              <a:rect l="l" t="t" r="r" b="b"/>
              <a:pathLst>
                <a:path w="501" h="318" extrusionOk="0">
                  <a:moveTo>
                    <a:pt x="0" y="0"/>
                  </a:moveTo>
                  <a:cubicBezTo>
                    <a:pt x="0" y="1"/>
                    <a:pt x="136" y="317"/>
                    <a:pt x="352" y="317"/>
                  </a:cubicBezTo>
                  <a:cubicBezTo>
                    <a:pt x="398" y="317"/>
                    <a:pt x="448" y="303"/>
                    <a:pt x="501" y="267"/>
                  </a:cubicBezTo>
                  <a:lnTo>
                    <a:pt x="0" y="0"/>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39"/>
            <p:cNvSpPr/>
            <p:nvPr/>
          </p:nvSpPr>
          <p:spPr>
            <a:xfrm>
              <a:off x="2606379" y="2483748"/>
              <a:ext cx="10438" cy="6000"/>
            </a:xfrm>
            <a:custGeom>
              <a:avLst/>
              <a:gdLst/>
              <a:ahLst/>
              <a:cxnLst/>
              <a:rect l="l" t="t" r="r" b="b"/>
              <a:pathLst>
                <a:path w="501" h="288" extrusionOk="0">
                  <a:moveTo>
                    <a:pt x="0" y="1"/>
                  </a:moveTo>
                  <a:cubicBezTo>
                    <a:pt x="0" y="1"/>
                    <a:pt x="132" y="287"/>
                    <a:pt x="343" y="287"/>
                  </a:cubicBezTo>
                  <a:cubicBezTo>
                    <a:pt x="392" y="287"/>
                    <a:pt x="444" y="272"/>
                    <a:pt x="501" y="234"/>
                  </a:cubicBezTo>
                  <a:lnTo>
                    <a:pt x="0" y="1"/>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39"/>
            <p:cNvSpPr/>
            <p:nvPr/>
          </p:nvSpPr>
          <p:spPr>
            <a:xfrm>
              <a:off x="2577188" y="2546486"/>
              <a:ext cx="38232" cy="17043"/>
            </a:xfrm>
            <a:custGeom>
              <a:avLst/>
              <a:gdLst/>
              <a:ahLst/>
              <a:cxnLst/>
              <a:rect l="l" t="t" r="r" b="b"/>
              <a:pathLst>
                <a:path w="1835" h="818" extrusionOk="0">
                  <a:moveTo>
                    <a:pt x="1752" y="0"/>
                  </a:moveTo>
                  <a:cubicBezTo>
                    <a:pt x="1735" y="0"/>
                    <a:pt x="1718" y="9"/>
                    <a:pt x="1701" y="25"/>
                  </a:cubicBezTo>
                  <a:cubicBezTo>
                    <a:pt x="1346" y="440"/>
                    <a:pt x="833" y="670"/>
                    <a:pt x="303" y="670"/>
                  </a:cubicBezTo>
                  <a:cubicBezTo>
                    <a:pt x="235" y="670"/>
                    <a:pt x="168" y="667"/>
                    <a:pt x="100" y="659"/>
                  </a:cubicBezTo>
                  <a:cubicBezTo>
                    <a:pt x="67" y="659"/>
                    <a:pt x="34" y="692"/>
                    <a:pt x="34" y="726"/>
                  </a:cubicBezTo>
                  <a:cubicBezTo>
                    <a:pt x="0" y="759"/>
                    <a:pt x="34" y="793"/>
                    <a:pt x="100" y="793"/>
                  </a:cubicBezTo>
                  <a:cubicBezTo>
                    <a:pt x="167" y="809"/>
                    <a:pt x="234" y="818"/>
                    <a:pt x="300" y="818"/>
                  </a:cubicBezTo>
                  <a:cubicBezTo>
                    <a:pt x="367" y="818"/>
                    <a:pt x="434" y="809"/>
                    <a:pt x="501" y="793"/>
                  </a:cubicBezTo>
                  <a:cubicBezTo>
                    <a:pt x="1001" y="759"/>
                    <a:pt x="1468" y="492"/>
                    <a:pt x="1802" y="125"/>
                  </a:cubicBezTo>
                  <a:cubicBezTo>
                    <a:pt x="1835" y="92"/>
                    <a:pt x="1835" y="59"/>
                    <a:pt x="1802" y="25"/>
                  </a:cubicBezTo>
                  <a:cubicBezTo>
                    <a:pt x="1785" y="9"/>
                    <a:pt x="1768" y="0"/>
                    <a:pt x="1752"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39"/>
            <p:cNvSpPr/>
            <p:nvPr/>
          </p:nvSpPr>
          <p:spPr>
            <a:xfrm>
              <a:off x="2663366" y="2398257"/>
              <a:ext cx="107738" cy="233540"/>
            </a:xfrm>
            <a:custGeom>
              <a:avLst/>
              <a:gdLst/>
              <a:ahLst/>
              <a:cxnLst/>
              <a:rect l="l" t="t" r="r" b="b"/>
              <a:pathLst>
                <a:path w="5171" h="11209" extrusionOk="0">
                  <a:moveTo>
                    <a:pt x="534" y="1"/>
                  </a:moveTo>
                  <a:cubicBezTo>
                    <a:pt x="1802" y="3637"/>
                    <a:pt x="1635" y="7673"/>
                    <a:pt x="1" y="11209"/>
                  </a:cubicBezTo>
                  <a:cubicBezTo>
                    <a:pt x="367" y="11075"/>
                    <a:pt x="768" y="11009"/>
                    <a:pt x="1135" y="10909"/>
                  </a:cubicBezTo>
                  <a:cubicBezTo>
                    <a:pt x="1301" y="10442"/>
                    <a:pt x="1435" y="9975"/>
                    <a:pt x="1602" y="9508"/>
                  </a:cubicBezTo>
                  <a:lnTo>
                    <a:pt x="1602" y="9508"/>
                  </a:lnTo>
                  <a:cubicBezTo>
                    <a:pt x="1568" y="9908"/>
                    <a:pt x="1435" y="10442"/>
                    <a:pt x="1368" y="10875"/>
                  </a:cubicBezTo>
                  <a:lnTo>
                    <a:pt x="2369" y="10709"/>
                  </a:lnTo>
                  <a:cubicBezTo>
                    <a:pt x="2536" y="10242"/>
                    <a:pt x="2669" y="9741"/>
                    <a:pt x="2836" y="9308"/>
                  </a:cubicBezTo>
                  <a:lnTo>
                    <a:pt x="2836" y="9308"/>
                  </a:lnTo>
                  <a:cubicBezTo>
                    <a:pt x="2769" y="9708"/>
                    <a:pt x="2702" y="10242"/>
                    <a:pt x="2602" y="10642"/>
                  </a:cubicBezTo>
                  <a:cubicBezTo>
                    <a:pt x="3737" y="9875"/>
                    <a:pt x="4537" y="8707"/>
                    <a:pt x="4871" y="7373"/>
                  </a:cubicBezTo>
                  <a:cubicBezTo>
                    <a:pt x="5171" y="5872"/>
                    <a:pt x="4971" y="4337"/>
                    <a:pt x="4304" y="2970"/>
                  </a:cubicBezTo>
                  <a:cubicBezTo>
                    <a:pt x="3503" y="1569"/>
                    <a:pt x="2069" y="968"/>
                    <a:pt x="534"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39"/>
            <p:cNvSpPr/>
            <p:nvPr/>
          </p:nvSpPr>
          <p:spPr>
            <a:xfrm>
              <a:off x="2671159" y="2515648"/>
              <a:ext cx="60130" cy="66880"/>
            </a:xfrm>
            <a:custGeom>
              <a:avLst/>
              <a:gdLst/>
              <a:ahLst/>
              <a:cxnLst/>
              <a:rect l="l" t="t" r="r" b="b"/>
              <a:pathLst>
                <a:path w="2886" h="3210" extrusionOk="0">
                  <a:moveTo>
                    <a:pt x="1555" y="0"/>
                  </a:moveTo>
                  <a:cubicBezTo>
                    <a:pt x="1524" y="0"/>
                    <a:pt x="1493" y="2"/>
                    <a:pt x="1461" y="4"/>
                  </a:cubicBezTo>
                  <a:cubicBezTo>
                    <a:pt x="561" y="71"/>
                    <a:pt x="94" y="1205"/>
                    <a:pt x="27" y="1972"/>
                  </a:cubicBezTo>
                  <a:cubicBezTo>
                    <a:pt x="1" y="2652"/>
                    <a:pt x="344" y="3209"/>
                    <a:pt x="879" y="3209"/>
                  </a:cubicBezTo>
                  <a:cubicBezTo>
                    <a:pt x="1026" y="3209"/>
                    <a:pt x="1188" y="3167"/>
                    <a:pt x="1361" y="3073"/>
                  </a:cubicBezTo>
                  <a:cubicBezTo>
                    <a:pt x="1962" y="2740"/>
                    <a:pt x="2395" y="2206"/>
                    <a:pt x="2629" y="1572"/>
                  </a:cubicBezTo>
                  <a:cubicBezTo>
                    <a:pt x="2885" y="802"/>
                    <a:pt x="2339" y="0"/>
                    <a:pt x="1555" y="0"/>
                  </a:cubicBezTo>
                  <a:close/>
                </a:path>
              </a:pathLst>
            </a:custGeom>
            <a:solidFill>
              <a:srgbClr val="DD8C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39"/>
            <p:cNvSpPr/>
            <p:nvPr/>
          </p:nvSpPr>
          <p:spPr>
            <a:xfrm>
              <a:off x="2538953" y="2770100"/>
              <a:ext cx="52150" cy="50067"/>
            </a:xfrm>
            <a:custGeom>
              <a:avLst/>
              <a:gdLst/>
              <a:ahLst/>
              <a:cxnLst/>
              <a:rect l="l" t="t" r="r" b="b"/>
              <a:pathLst>
                <a:path w="2503" h="2403" extrusionOk="0">
                  <a:moveTo>
                    <a:pt x="1635" y="501"/>
                  </a:moveTo>
                  <a:lnTo>
                    <a:pt x="1635" y="501"/>
                  </a:lnTo>
                  <a:cubicBezTo>
                    <a:pt x="1502" y="701"/>
                    <a:pt x="1435" y="902"/>
                    <a:pt x="1368" y="1135"/>
                  </a:cubicBezTo>
                  <a:lnTo>
                    <a:pt x="1368" y="1168"/>
                  </a:lnTo>
                  <a:cubicBezTo>
                    <a:pt x="1335" y="1502"/>
                    <a:pt x="1268" y="1836"/>
                    <a:pt x="1068" y="1936"/>
                  </a:cubicBezTo>
                  <a:cubicBezTo>
                    <a:pt x="1018" y="1969"/>
                    <a:pt x="960" y="1986"/>
                    <a:pt x="905" y="1986"/>
                  </a:cubicBezTo>
                  <a:cubicBezTo>
                    <a:pt x="851" y="1986"/>
                    <a:pt x="801" y="1969"/>
                    <a:pt x="768" y="1936"/>
                  </a:cubicBezTo>
                  <a:cubicBezTo>
                    <a:pt x="601" y="1869"/>
                    <a:pt x="501" y="1736"/>
                    <a:pt x="468" y="1569"/>
                  </a:cubicBezTo>
                  <a:cubicBezTo>
                    <a:pt x="468" y="1235"/>
                    <a:pt x="634" y="935"/>
                    <a:pt x="935" y="768"/>
                  </a:cubicBezTo>
                  <a:cubicBezTo>
                    <a:pt x="1135" y="635"/>
                    <a:pt x="1368" y="568"/>
                    <a:pt x="1635" y="501"/>
                  </a:cubicBezTo>
                  <a:close/>
                  <a:moveTo>
                    <a:pt x="1902" y="1"/>
                  </a:moveTo>
                  <a:cubicBezTo>
                    <a:pt x="1502" y="68"/>
                    <a:pt x="1068" y="201"/>
                    <a:pt x="701" y="435"/>
                  </a:cubicBezTo>
                  <a:cubicBezTo>
                    <a:pt x="267" y="668"/>
                    <a:pt x="1" y="1135"/>
                    <a:pt x="67" y="1635"/>
                  </a:cubicBezTo>
                  <a:cubicBezTo>
                    <a:pt x="101" y="1936"/>
                    <a:pt x="301" y="2169"/>
                    <a:pt x="568" y="2303"/>
                  </a:cubicBezTo>
                  <a:cubicBezTo>
                    <a:pt x="668" y="2369"/>
                    <a:pt x="801" y="2403"/>
                    <a:pt x="935" y="2403"/>
                  </a:cubicBezTo>
                  <a:cubicBezTo>
                    <a:pt x="1035" y="2403"/>
                    <a:pt x="1168" y="2369"/>
                    <a:pt x="1268" y="2303"/>
                  </a:cubicBezTo>
                  <a:cubicBezTo>
                    <a:pt x="1602" y="2036"/>
                    <a:pt x="1802" y="1635"/>
                    <a:pt x="1802" y="1235"/>
                  </a:cubicBezTo>
                  <a:lnTo>
                    <a:pt x="1802" y="1168"/>
                  </a:lnTo>
                  <a:cubicBezTo>
                    <a:pt x="1835" y="835"/>
                    <a:pt x="2102" y="435"/>
                    <a:pt x="2302" y="435"/>
                  </a:cubicBezTo>
                  <a:cubicBezTo>
                    <a:pt x="2402" y="435"/>
                    <a:pt x="2502" y="335"/>
                    <a:pt x="2502" y="234"/>
                  </a:cubicBezTo>
                  <a:cubicBezTo>
                    <a:pt x="2502" y="101"/>
                    <a:pt x="2402" y="1"/>
                    <a:pt x="23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9"/>
            <p:cNvSpPr/>
            <p:nvPr/>
          </p:nvSpPr>
          <p:spPr>
            <a:xfrm>
              <a:off x="2582042" y="2770809"/>
              <a:ext cx="49379" cy="52150"/>
            </a:xfrm>
            <a:custGeom>
              <a:avLst/>
              <a:gdLst/>
              <a:ahLst/>
              <a:cxnLst/>
              <a:rect l="l" t="t" r="r" b="b"/>
              <a:pathLst>
                <a:path w="2370" h="2503" extrusionOk="0">
                  <a:moveTo>
                    <a:pt x="835" y="534"/>
                  </a:moveTo>
                  <a:cubicBezTo>
                    <a:pt x="1102" y="634"/>
                    <a:pt x="1302" y="734"/>
                    <a:pt x="1502" y="901"/>
                  </a:cubicBezTo>
                  <a:cubicBezTo>
                    <a:pt x="1769" y="1101"/>
                    <a:pt x="1902" y="1401"/>
                    <a:pt x="1869" y="1735"/>
                  </a:cubicBezTo>
                  <a:cubicBezTo>
                    <a:pt x="1835" y="1902"/>
                    <a:pt x="1702" y="2002"/>
                    <a:pt x="1569" y="2068"/>
                  </a:cubicBezTo>
                  <a:cubicBezTo>
                    <a:pt x="1527" y="2082"/>
                    <a:pt x="1480" y="2090"/>
                    <a:pt x="1432" y="2090"/>
                  </a:cubicBezTo>
                  <a:cubicBezTo>
                    <a:pt x="1364" y="2090"/>
                    <a:pt x="1294" y="2074"/>
                    <a:pt x="1235" y="2035"/>
                  </a:cubicBezTo>
                  <a:cubicBezTo>
                    <a:pt x="1035" y="1902"/>
                    <a:pt x="1001" y="1568"/>
                    <a:pt x="1001" y="1268"/>
                  </a:cubicBezTo>
                  <a:lnTo>
                    <a:pt x="1001" y="1201"/>
                  </a:lnTo>
                  <a:cubicBezTo>
                    <a:pt x="1001" y="968"/>
                    <a:pt x="935" y="734"/>
                    <a:pt x="835" y="534"/>
                  </a:cubicBezTo>
                  <a:close/>
                  <a:moveTo>
                    <a:pt x="234" y="0"/>
                  </a:moveTo>
                  <a:cubicBezTo>
                    <a:pt x="101" y="0"/>
                    <a:pt x="1" y="67"/>
                    <a:pt x="1" y="200"/>
                  </a:cubicBezTo>
                  <a:cubicBezTo>
                    <a:pt x="1" y="301"/>
                    <a:pt x="67" y="401"/>
                    <a:pt x="168" y="434"/>
                  </a:cubicBezTo>
                  <a:cubicBezTo>
                    <a:pt x="368" y="434"/>
                    <a:pt x="601" y="901"/>
                    <a:pt x="601" y="1235"/>
                  </a:cubicBezTo>
                  <a:lnTo>
                    <a:pt x="601" y="1268"/>
                  </a:lnTo>
                  <a:cubicBezTo>
                    <a:pt x="534" y="1702"/>
                    <a:pt x="701" y="2102"/>
                    <a:pt x="1001" y="2402"/>
                  </a:cubicBezTo>
                  <a:cubicBezTo>
                    <a:pt x="1135" y="2469"/>
                    <a:pt x="1268" y="2502"/>
                    <a:pt x="1402" y="2502"/>
                  </a:cubicBezTo>
                  <a:cubicBezTo>
                    <a:pt x="1502" y="2502"/>
                    <a:pt x="1602" y="2469"/>
                    <a:pt x="1702" y="2435"/>
                  </a:cubicBezTo>
                  <a:cubicBezTo>
                    <a:pt x="1969" y="2335"/>
                    <a:pt x="2202" y="2102"/>
                    <a:pt x="2269" y="1802"/>
                  </a:cubicBezTo>
                  <a:cubicBezTo>
                    <a:pt x="2369" y="1335"/>
                    <a:pt x="2169" y="834"/>
                    <a:pt x="1769" y="534"/>
                  </a:cubicBezTo>
                  <a:cubicBezTo>
                    <a:pt x="1435" y="301"/>
                    <a:pt x="1035" y="100"/>
                    <a:pt x="6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39"/>
            <p:cNvSpPr/>
            <p:nvPr/>
          </p:nvSpPr>
          <p:spPr>
            <a:xfrm>
              <a:off x="2555643" y="2775018"/>
              <a:ext cx="27127" cy="92403"/>
            </a:xfrm>
            <a:custGeom>
              <a:avLst/>
              <a:gdLst/>
              <a:ahLst/>
              <a:cxnLst/>
              <a:rect l="l" t="t" r="r" b="b"/>
              <a:pathLst>
                <a:path w="1302" h="4435" extrusionOk="0">
                  <a:moveTo>
                    <a:pt x="1070" y="1"/>
                  </a:moveTo>
                  <a:cubicBezTo>
                    <a:pt x="974" y="1"/>
                    <a:pt x="883" y="62"/>
                    <a:pt x="867" y="199"/>
                  </a:cubicBezTo>
                  <a:cubicBezTo>
                    <a:pt x="734" y="1533"/>
                    <a:pt x="434" y="2867"/>
                    <a:pt x="34" y="4168"/>
                  </a:cubicBezTo>
                  <a:cubicBezTo>
                    <a:pt x="0" y="4268"/>
                    <a:pt x="67" y="4368"/>
                    <a:pt x="167" y="4435"/>
                  </a:cubicBezTo>
                  <a:lnTo>
                    <a:pt x="234" y="4435"/>
                  </a:lnTo>
                  <a:cubicBezTo>
                    <a:pt x="334" y="4435"/>
                    <a:pt x="400" y="4368"/>
                    <a:pt x="467" y="4302"/>
                  </a:cubicBezTo>
                  <a:cubicBezTo>
                    <a:pt x="867" y="2967"/>
                    <a:pt x="1134" y="1600"/>
                    <a:pt x="1301" y="232"/>
                  </a:cubicBezTo>
                  <a:cubicBezTo>
                    <a:pt x="1301" y="87"/>
                    <a:pt x="1183" y="1"/>
                    <a:pt x="10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39"/>
            <p:cNvSpPr/>
            <p:nvPr/>
          </p:nvSpPr>
          <p:spPr>
            <a:xfrm>
              <a:off x="2580980" y="2771580"/>
              <a:ext cx="19856" cy="117405"/>
            </a:xfrm>
            <a:custGeom>
              <a:avLst/>
              <a:gdLst/>
              <a:ahLst/>
              <a:cxnLst/>
              <a:rect l="l" t="t" r="r" b="b"/>
              <a:pathLst>
                <a:path w="953" h="5635" extrusionOk="0">
                  <a:moveTo>
                    <a:pt x="279" y="0"/>
                  </a:moveTo>
                  <a:cubicBezTo>
                    <a:pt x="133" y="0"/>
                    <a:pt x="1" y="165"/>
                    <a:pt x="118" y="330"/>
                  </a:cubicBezTo>
                  <a:cubicBezTo>
                    <a:pt x="419" y="897"/>
                    <a:pt x="519" y="1531"/>
                    <a:pt x="419" y="2165"/>
                  </a:cubicBezTo>
                  <a:cubicBezTo>
                    <a:pt x="419" y="2365"/>
                    <a:pt x="385" y="2599"/>
                    <a:pt x="352" y="2832"/>
                  </a:cubicBezTo>
                  <a:cubicBezTo>
                    <a:pt x="252" y="3266"/>
                    <a:pt x="219" y="3733"/>
                    <a:pt x="219" y="4200"/>
                  </a:cubicBezTo>
                  <a:cubicBezTo>
                    <a:pt x="252" y="4633"/>
                    <a:pt x="319" y="5067"/>
                    <a:pt x="485" y="5501"/>
                  </a:cubicBezTo>
                  <a:cubicBezTo>
                    <a:pt x="519" y="5567"/>
                    <a:pt x="585" y="5634"/>
                    <a:pt x="686" y="5634"/>
                  </a:cubicBezTo>
                  <a:cubicBezTo>
                    <a:pt x="719" y="5634"/>
                    <a:pt x="752" y="5634"/>
                    <a:pt x="752" y="5601"/>
                  </a:cubicBezTo>
                  <a:cubicBezTo>
                    <a:pt x="886" y="5567"/>
                    <a:pt x="919" y="5434"/>
                    <a:pt x="886" y="5334"/>
                  </a:cubicBezTo>
                  <a:cubicBezTo>
                    <a:pt x="752" y="4967"/>
                    <a:pt x="652" y="4567"/>
                    <a:pt x="652" y="4166"/>
                  </a:cubicBezTo>
                  <a:cubicBezTo>
                    <a:pt x="652" y="3733"/>
                    <a:pt x="686" y="3299"/>
                    <a:pt x="752" y="2899"/>
                  </a:cubicBezTo>
                  <a:cubicBezTo>
                    <a:pt x="786" y="2665"/>
                    <a:pt x="819" y="2432"/>
                    <a:pt x="852" y="2198"/>
                  </a:cubicBezTo>
                  <a:cubicBezTo>
                    <a:pt x="952" y="1464"/>
                    <a:pt x="819" y="731"/>
                    <a:pt x="452" y="97"/>
                  </a:cubicBezTo>
                  <a:cubicBezTo>
                    <a:pt x="403" y="28"/>
                    <a:pt x="340" y="0"/>
                    <a:pt x="27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39"/>
            <p:cNvSpPr/>
            <p:nvPr/>
          </p:nvSpPr>
          <p:spPr>
            <a:xfrm>
              <a:off x="2532015" y="2378525"/>
              <a:ext cx="189057" cy="119135"/>
            </a:xfrm>
            <a:custGeom>
              <a:avLst/>
              <a:gdLst/>
              <a:ahLst/>
              <a:cxnLst/>
              <a:rect l="l" t="t" r="r" b="b"/>
              <a:pathLst>
                <a:path w="9074" h="5718" extrusionOk="0">
                  <a:moveTo>
                    <a:pt x="3386" y="1"/>
                  </a:moveTo>
                  <a:cubicBezTo>
                    <a:pt x="2775" y="1"/>
                    <a:pt x="2132" y="93"/>
                    <a:pt x="1468" y="314"/>
                  </a:cubicBezTo>
                  <a:cubicBezTo>
                    <a:pt x="334" y="681"/>
                    <a:pt x="0" y="2316"/>
                    <a:pt x="267" y="3450"/>
                  </a:cubicBezTo>
                  <a:cubicBezTo>
                    <a:pt x="578" y="3415"/>
                    <a:pt x="885" y="3396"/>
                    <a:pt x="1189" y="3396"/>
                  </a:cubicBezTo>
                  <a:cubicBezTo>
                    <a:pt x="1766" y="3396"/>
                    <a:pt x="2334" y="3464"/>
                    <a:pt x="2902" y="3616"/>
                  </a:cubicBezTo>
                  <a:lnTo>
                    <a:pt x="2969" y="3717"/>
                  </a:lnTo>
                  <a:cubicBezTo>
                    <a:pt x="3102" y="3416"/>
                    <a:pt x="3202" y="2883"/>
                    <a:pt x="3336" y="2549"/>
                  </a:cubicBezTo>
                  <a:lnTo>
                    <a:pt x="3336" y="2549"/>
                  </a:lnTo>
                  <a:cubicBezTo>
                    <a:pt x="3302" y="2949"/>
                    <a:pt x="3236" y="3350"/>
                    <a:pt x="3202" y="3750"/>
                  </a:cubicBezTo>
                  <a:cubicBezTo>
                    <a:pt x="3503" y="3817"/>
                    <a:pt x="3836" y="3883"/>
                    <a:pt x="4136" y="3917"/>
                  </a:cubicBezTo>
                  <a:cubicBezTo>
                    <a:pt x="4236" y="3583"/>
                    <a:pt x="4336" y="3216"/>
                    <a:pt x="4437" y="2849"/>
                  </a:cubicBezTo>
                  <a:lnTo>
                    <a:pt x="4437" y="2849"/>
                  </a:lnTo>
                  <a:cubicBezTo>
                    <a:pt x="4370" y="3250"/>
                    <a:pt x="4370" y="3616"/>
                    <a:pt x="4303" y="4017"/>
                  </a:cubicBezTo>
                  <a:cubicBezTo>
                    <a:pt x="4537" y="4017"/>
                    <a:pt x="4770" y="4117"/>
                    <a:pt x="4970" y="4284"/>
                  </a:cubicBezTo>
                  <a:lnTo>
                    <a:pt x="5737" y="4784"/>
                  </a:lnTo>
                  <a:cubicBezTo>
                    <a:pt x="5838" y="4417"/>
                    <a:pt x="5871" y="4050"/>
                    <a:pt x="5971" y="3683"/>
                  </a:cubicBezTo>
                  <a:lnTo>
                    <a:pt x="5971" y="3683"/>
                  </a:lnTo>
                  <a:cubicBezTo>
                    <a:pt x="6004" y="4117"/>
                    <a:pt x="5971" y="4584"/>
                    <a:pt x="5871" y="5051"/>
                  </a:cubicBezTo>
                  <a:cubicBezTo>
                    <a:pt x="6071" y="5251"/>
                    <a:pt x="6405" y="5518"/>
                    <a:pt x="6638" y="5718"/>
                  </a:cubicBezTo>
                  <a:cubicBezTo>
                    <a:pt x="8006" y="4884"/>
                    <a:pt x="9073" y="3850"/>
                    <a:pt x="8506" y="2282"/>
                  </a:cubicBezTo>
                  <a:cubicBezTo>
                    <a:pt x="8424" y="2062"/>
                    <a:pt x="6273" y="1"/>
                    <a:pt x="3386"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39"/>
            <p:cNvSpPr/>
            <p:nvPr/>
          </p:nvSpPr>
          <p:spPr>
            <a:xfrm>
              <a:off x="2682140" y="2556737"/>
              <a:ext cx="17397" cy="15480"/>
            </a:xfrm>
            <a:custGeom>
              <a:avLst/>
              <a:gdLst/>
              <a:ahLst/>
              <a:cxnLst/>
              <a:rect l="l" t="t" r="r" b="b"/>
              <a:pathLst>
                <a:path w="835" h="743" extrusionOk="0">
                  <a:moveTo>
                    <a:pt x="467" y="0"/>
                  </a:moveTo>
                  <a:cubicBezTo>
                    <a:pt x="134" y="0"/>
                    <a:pt x="0" y="401"/>
                    <a:pt x="200" y="634"/>
                  </a:cubicBezTo>
                  <a:cubicBezTo>
                    <a:pt x="275" y="709"/>
                    <a:pt x="368" y="743"/>
                    <a:pt x="459" y="743"/>
                  </a:cubicBezTo>
                  <a:cubicBezTo>
                    <a:pt x="650" y="743"/>
                    <a:pt x="834" y="593"/>
                    <a:pt x="834" y="367"/>
                  </a:cubicBezTo>
                  <a:cubicBezTo>
                    <a:pt x="834" y="167"/>
                    <a:pt x="667" y="0"/>
                    <a:pt x="4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39"/>
            <p:cNvSpPr/>
            <p:nvPr/>
          </p:nvSpPr>
          <p:spPr>
            <a:xfrm>
              <a:off x="2279709" y="4388159"/>
              <a:ext cx="191828" cy="67443"/>
            </a:xfrm>
            <a:custGeom>
              <a:avLst/>
              <a:gdLst/>
              <a:ahLst/>
              <a:cxnLst/>
              <a:rect l="l" t="t" r="r" b="b"/>
              <a:pathLst>
                <a:path w="9207" h="3237" extrusionOk="0">
                  <a:moveTo>
                    <a:pt x="5638" y="1"/>
                  </a:moveTo>
                  <a:cubicBezTo>
                    <a:pt x="5404" y="1"/>
                    <a:pt x="5137" y="67"/>
                    <a:pt x="4937" y="201"/>
                  </a:cubicBezTo>
                  <a:cubicBezTo>
                    <a:pt x="2936" y="1301"/>
                    <a:pt x="2702" y="1301"/>
                    <a:pt x="467" y="1735"/>
                  </a:cubicBezTo>
                  <a:cubicBezTo>
                    <a:pt x="0" y="1835"/>
                    <a:pt x="167" y="3003"/>
                    <a:pt x="1301" y="3003"/>
                  </a:cubicBezTo>
                  <a:cubicBezTo>
                    <a:pt x="2004" y="3027"/>
                    <a:pt x="2424" y="3034"/>
                    <a:pt x="2755" y="3034"/>
                  </a:cubicBezTo>
                  <a:cubicBezTo>
                    <a:pt x="3118" y="3034"/>
                    <a:pt x="3374" y="3026"/>
                    <a:pt x="3776" y="3026"/>
                  </a:cubicBezTo>
                  <a:cubicBezTo>
                    <a:pt x="4002" y="3026"/>
                    <a:pt x="4274" y="3029"/>
                    <a:pt x="4637" y="3036"/>
                  </a:cubicBezTo>
                  <a:cubicBezTo>
                    <a:pt x="6005" y="3069"/>
                    <a:pt x="7673" y="3203"/>
                    <a:pt x="8740" y="3236"/>
                  </a:cubicBezTo>
                  <a:lnTo>
                    <a:pt x="8773" y="3236"/>
                  </a:lnTo>
                  <a:cubicBezTo>
                    <a:pt x="9040" y="3236"/>
                    <a:pt x="9207" y="3003"/>
                    <a:pt x="9207" y="2769"/>
                  </a:cubicBezTo>
                  <a:lnTo>
                    <a:pt x="8973" y="301"/>
                  </a:lnTo>
                  <a:cubicBezTo>
                    <a:pt x="8940" y="167"/>
                    <a:pt x="8873" y="101"/>
                    <a:pt x="8740" y="101"/>
                  </a:cubicBezTo>
                  <a:lnTo>
                    <a:pt x="56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39"/>
            <p:cNvSpPr/>
            <p:nvPr/>
          </p:nvSpPr>
          <p:spPr>
            <a:xfrm>
              <a:off x="2351990" y="4394410"/>
              <a:ext cx="31294" cy="25231"/>
            </a:xfrm>
            <a:custGeom>
              <a:avLst/>
              <a:gdLst/>
              <a:ahLst/>
              <a:cxnLst/>
              <a:rect l="l" t="t" r="r" b="b"/>
              <a:pathLst>
                <a:path w="1502" h="1211" extrusionOk="0">
                  <a:moveTo>
                    <a:pt x="1268" y="201"/>
                  </a:moveTo>
                  <a:lnTo>
                    <a:pt x="1268" y="201"/>
                  </a:lnTo>
                  <a:cubicBezTo>
                    <a:pt x="935" y="701"/>
                    <a:pt x="601" y="1035"/>
                    <a:pt x="367" y="1068"/>
                  </a:cubicBezTo>
                  <a:cubicBezTo>
                    <a:pt x="301" y="1068"/>
                    <a:pt x="201" y="1035"/>
                    <a:pt x="167" y="968"/>
                  </a:cubicBezTo>
                  <a:cubicBezTo>
                    <a:pt x="134" y="968"/>
                    <a:pt x="134" y="935"/>
                    <a:pt x="134" y="901"/>
                  </a:cubicBezTo>
                  <a:lnTo>
                    <a:pt x="167" y="868"/>
                  </a:lnTo>
                  <a:cubicBezTo>
                    <a:pt x="234" y="668"/>
                    <a:pt x="801" y="368"/>
                    <a:pt x="1268" y="201"/>
                  </a:cubicBezTo>
                  <a:close/>
                  <a:moveTo>
                    <a:pt x="1402" y="1"/>
                  </a:moveTo>
                  <a:cubicBezTo>
                    <a:pt x="1268" y="67"/>
                    <a:pt x="101" y="534"/>
                    <a:pt x="34" y="901"/>
                  </a:cubicBezTo>
                  <a:cubicBezTo>
                    <a:pt x="1" y="968"/>
                    <a:pt x="34" y="1035"/>
                    <a:pt x="101" y="1102"/>
                  </a:cubicBezTo>
                  <a:cubicBezTo>
                    <a:pt x="155" y="1156"/>
                    <a:pt x="254" y="1211"/>
                    <a:pt x="343" y="1211"/>
                  </a:cubicBezTo>
                  <a:cubicBezTo>
                    <a:pt x="363" y="1211"/>
                    <a:pt x="382" y="1208"/>
                    <a:pt x="401" y="1202"/>
                  </a:cubicBezTo>
                  <a:cubicBezTo>
                    <a:pt x="834" y="1168"/>
                    <a:pt x="1268" y="501"/>
                    <a:pt x="1502" y="101"/>
                  </a:cubicBezTo>
                  <a:lnTo>
                    <a:pt x="1468" y="67"/>
                  </a:lnTo>
                  <a:cubicBezTo>
                    <a:pt x="1502" y="67"/>
                    <a:pt x="1502" y="34"/>
                    <a:pt x="14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39"/>
            <p:cNvSpPr/>
            <p:nvPr/>
          </p:nvSpPr>
          <p:spPr>
            <a:xfrm>
              <a:off x="2350593" y="4386763"/>
              <a:ext cx="32690" cy="13376"/>
            </a:xfrm>
            <a:custGeom>
              <a:avLst/>
              <a:gdLst/>
              <a:ahLst/>
              <a:cxnLst/>
              <a:rect l="l" t="t" r="r" b="b"/>
              <a:pathLst>
                <a:path w="1569" h="642" extrusionOk="0">
                  <a:moveTo>
                    <a:pt x="468" y="101"/>
                  </a:moveTo>
                  <a:cubicBezTo>
                    <a:pt x="801" y="134"/>
                    <a:pt x="1102" y="234"/>
                    <a:pt x="1368" y="401"/>
                  </a:cubicBezTo>
                  <a:cubicBezTo>
                    <a:pt x="1157" y="472"/>
                    <a:pt x="881" y="514"/>
                    <a:pt x="648" y="514"/>
                  </a:cubicBezTo>
                  <a:cubicBezTo>
                    <a:pt x="439" y="514"/>
                    <a:pt x="264" y="480"/>
                    <a:pt x="201" y="401"/>
                  </a:cubicBezTo>
                  <a:cubicBezTo>
                    <a:pt x="201" y="401"/>
                    <a:pt x="168" y="368"/>
                    <a:pt x="201" y="334"/>
                  </a:cubicBezTo>
                  <a:lnTo>
                    <a:pt x="201" y="301"/>
                  </a:lnTo>
                  <a:lnTo>
                    <a:pt x="234" y="268"/>
                  </a:lnTo>
                  <a:cubicBezTo>
                    <a:pt x="301" y="168"/>
                    <a:pt x="368" y="134"/>
                    <a:pt x="468" y="101"/>
                  </a:cubicBezTo>
                  <a:close/>
                  <a:moveTo>
                    <a:pt x="434" y="1"/>
                  </a:moveTo>
                  <a:cubicBezTo>
                    <a:pt x="301" y="1"/>
                    <a:pt x="201" y="68"/>
                    <a:pt x="101" y="201"/>
                  </a:cubicBezTo>
                  <a:cubicBezTo>
                    <a:pt x="1" y="334"/>
                    <a:pt x="34" y="434"/>
                    <a:pt x="101" y="501"/>
                  </a:cubicBezTo>
                  <a:cubicBezTo>
                    <a:pt x="188" y="603"/>
                    <a:pt x="402" y="641"/>
                    <a:pt x="642" y="641"/>
                  </a:cubicBezTo>
                  <a:cubicBezTo>
                    <a:pt x="955" y="641"/>
                    <a:pt x="1314" y="577"/>
                    <a:pt x="1502" y="501"/>
                  </a:cubicBezTo>
                  <a:cubicBezTo>
                    <a:pt x="1535" y="468"/>
                    <a:pt x="1535" y="468"/>
                    <a:pt x="1535" y="434"/>
                  </a:cubicBezTo>
                  <a:cubicBezTo>
                    <a:pt x="1569" y="434"/>
                    <a:pt x="1535" y="401"/>
                    <a:pt x="1535" y="401"/>
                  </a:cubicBezTo>
                  <a:cubicBezTo>
                    <a:pt x="1202" y="134"/>
                    <a:pt x="835" y="1"/>
                    <a:pt x="4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39"/>
            <p:cNvSpPr/>
            <p:nvPr/>
          </p:nvSpPr>
          <p:spPr>
            <a:xfrm>
              <a:off x="2693954" y="4388034"/>
              <a:ext cx="193224" cy="74506"/>
            </a:xfrm>
            <a:custGeom>
              <a:avLst/>
              <a:gdLst/>
              <a:ahLst/>
              <a:cxnLst/>
              <a:rect l="l" t="t" r="r" b="b"/>
              <a:pathLst>
                <a:path w="9274" h="3576" extrusionOk="0">
                  <a:moveTo>
                    <a:pt x="8591" y="0"/>
                  </a:moveTo>
                  <a:cubicBezTo>
                    <a:pt x="8574" y="0"/>
                    <a:pt x="8557" y="2"/>
                    <a:pt x="8540" y="7"/>
                  </a:cubicBezTo>
                  <a:lnTo>
                    <a:pt x="4970" y="107"/>
                  </a:lnTo>
                  <a:cubicBezTo>
                    <a:pt x="4941" y="104"/>
                    <a:pt x="4916" y="102"/>
                    <a:pt x="4893" y="102"/>
                  </a:cubicBezTo>
                  <a:cubicBezTo>
                    <a:pt x="4652" y="102"/>
                    <a:pt x="4714" y="255"/>
                    <a:pt x="4470" y="407"/>
                  </a:cubicBezTo>
                  <a:cubicBezTo>
                    <a:pt x="3336" y="1341"/>
                    <a:pt x="2002" y="1975"/>
                    <a:pt x="567" y="2342"/>
                  </a:cubicBezTo>
                  <a:cubicBezTo>
                    <a:pt x="0" y="2508"/>
                    <a:pt x="367" y="3576"/>
                    <a:pt x="1768" y="3576"/>
                  </a:cubicBezTo>
                  <a:cubicBezTo>
                    <a:pt x="4137" y="3542"/>
                    <a:pt x="3203" y="3509"/>
                    <a:pt x="5204" y="3442"/>
                  </a:cubicBezTo>
                  <a:cubicBezTo>
                    <a:pt x="6905" y="3409"/>
                    <a:pt x="7372" y="3409"/>
                    <a:pt x="8706" y="3409"/>
                  </a:cubicBezTo>
                  <a:lnTo>
                    <a:pt x="8773" y="3409"/>
                  </a:lnTo>
                  <a:cubicBezTo>
                    <a:pt x="9073" y="3409"/>
                    <a:pt x="9274" y="3142"/>
                    <a:pt x="9274" y="2875"/>
                  </a:cubicBezTo>
                  <a:lnTo>
                    <a:pt x="8807" y="207"/>
                  </a:lnTo>
                  <a:cubicBezTo>
                    <a:pt x="8778" y="91"/>
                    <a:pt x="8698" y="0"/>
                    <a:pt x="85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39"/>
            <p:cNvSpPr/>
            <p:nvPr/>
          </p:nvSpPr>
          <p:spPr>
            <a:xfrm>
              <a:off x="2743294" y="4397890"/>
              <a:ext cx="43816" cy="18356"/>
            </a:xfrm>
            <a:custGeom>
              <a:avLst/>
              <a:gdLst/>
              <a:ahLst/>
              <a:cxnLst/>
              <a:rect l="l" t="t" r="r" b="b"/>
              <a:pathLst>
                <a:path w="2103" h="881" extrusionOk="0">
                  <a:moveTo>
                    <a:pt x="1802" y="167"/>
                  </a:moveTo>
                  <a:cubicBezTo>
                    <a:pt x="1214" y="539"/>
                    <a:pt x="740" y="738"/>
                    <a:pt x="435" y="738"/>
                  </a:cubicBezTo>
                  <a:cubicBezTo>
                    <a:pt x="412" y="738"/>
                    <a:pt x="389" y="737"/>
                    <a:pt x="368" y="734"/>
                  </a:cubicBezTo>
                  <a:cubicBezTo>
                    <a:pt x="301" y="734"/>
                    <a:pt x="201" y="668"/>
                    <a:pt x="167" y="568"/>
                  </a:cubicBezTo>
                  <a:cubicBezTo>
                    <a:pt x="167" y="534"/>
                    <a:pt x="167" y="501"/>
                    <a:pt x="167" y="501"/>
                  </a:cubicBezTo>
                  <a:lnTo>
                    <a:pt x="201" y="468"/>
                  </a:lnTo>
                  <a:cubicBezTo>
                    <a:pt x="368" y="267"/>
                    <a:pt x="1168" y="201"/>
                    <a:pt x="1802" y="167"/>
                  </a:cubicBezTo>
                  <a:close/>
                  <a:moveTo>
                    <a:pt x="2035" y="1"/>
                  </a:moveTo>
                  <a:cubicBezTo>
                    <a:pt x="1835" y="1"/>
                    <a:pt x="301" y="67"/>
                    <a:pt x="34" y="434"/>
                  </a:cubicBezTo>
                  <a:cubicBezTo>
                    <a:pt x="1" y="501"/>
                    <a:pt x="1" y="568"/>
                    <a:pt x="34" y="634"/>
                  </a:cubicBezTo>
                  <a:cubicBezTo>
                    <a:pt x="134" y="768"/>
                    <a:pt x="234" y="868"/>
                    <a:pt x="368" y="868"/>
                  </a:cubicBezTo>
                  <a:cubicBezTo>
                    <a:pt x="412" y="877"/>
                    <a:pt x="458" y="881"/>
                    <a:pt x="507" y="881"/>
                  </a:cubicBezTo>
                  <a:cubicBezTo>
                    <a:pt x="1006" y="881"/>
                    <a:pt x="1707" y="438"/>
                    <a:pt x="2102" y="134"/>
                  </a:cubicBezTo>
                  <a:cubicBezTo>
                    <a:pt x="2102" y="101"/>
                    <a:pt x="2102" y="67"/>
                    <a:pt x="2102" y="67"/>
                  </a:cubicBezTo>
                  <a:cubicBezTo>
                    <a:pt x="2102" y="34"/>
                    <a:pt x="2069" y="1"/>
                    <a:pt x="20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9"/>
            <p:cNvSpPr/>
            <p:nvPr/>
          </p:nvSpPr>
          <p:spPr>
            <a:xfrm>
              <a:off x="2750253" y="4382346"/>
              <a:ext cx="36857" cy="19106"/>
            </a:xfrm>
            <a:custGeom>
              <a:avLst/>
              <a:gdLst/>
              <a:ahLst/>
              <a:cxnLst/>
              <a:rect l="l" t="t" r="r" b="b"/>
              <a:pathLst>
                <a:path w="1769" h="917" extrusionOk="0">
                  <a:moveTo>
                    <a:pt x="506" y="132"/>
                  </a:moveTo>
                  <a:cubicBezTo>
                    <a:pt x="539" y="132"/>
                    <a:pt x="571" y="136"/>
                    <a:pt x="601" y="146"/>
                  </a:cubicBezTo>
                  <a:cubicBezTo>
                    <a:pt x="968" y="246"/>
                    <a:pt x="1301" y="446"/>
                    <a:pt x="1535" y="747"/>
                  </a:cubicBezTo>
                  <a:cubicBezTo>
                    <a:pt x="1034" y="747"/>
                    <a:pt x="267" y="513"/>
                    <a:pt x="167" y="346"/>
                  </a:cubicBezTo>
                  <a:cubicBezTo>
                    <a:pt x="167" y="346"/>
                    <a:pt x="167" y="280"/>
                    <a:pt x="234" y="246"/>
                  </a:cubicBezTo>
                  <a:lnTo>
                    <a:pt x="267" y="179"/>
                  </a:lnTo>
                  <a:cubicBezTo>
                    <a:pt x="338" y="156"/>
                    <a:pt x="425" y="132"/>
                    <a:pt x="506" y="132"/>
                  </a:cubicBezTo>
                  <a:close/>
                  <a:moveTo>
                    <a:pt x="543" y="0"/>
                  </a:moveTo>
                  <a:cubicBezTo>
                    <a:pt x="419" y="0"/>
                    <a:pt x="300" y="38"/>
                    <a:pt x="200" y="113"/>
                  </a:cubicBezTo>
                  <a:cubicBezTo>
                    <a:pt x="0" y="213"/>
                    <a:pt x="0" y="313"/>
                    <a:pt x="34" y="413"/>
                  </a:cubicBezTo>
                  <a:cubicBezTo>
                    <a:pt x="158" y="694"/>
                    <a:pt x="1102" y="917"/>
                    <a:pt x="1605" y="917"/>
                  </a:cubicBezTo>
                  <a:cubicBezTo>
                    <a:pt x="1639" y="917"/>
                    <a:pt x="1672" y="915"/>
                    <a:pt x="1701" y="913"/>
                  </a:cubicBezTo>
                  <a:cubicBezTo>
                    <a:pt x="1735" y="913"/>
                    <a:pt x="1735" y="913"/>
                    <a:pt x="1768" y="880"/>
                  </a:cubicBezTo>
                  <a:cubicBezTo>
                    <a:pt x="1768" y="847"/>
                    <a:pt x="1768" y="813"/>
                    <a:pt x="1768" y="813"/>
                  </a:cubicBezTo>
                  <a:cubicBezTo>
                    <a:pt x="1735" y="780"/>
                    <a:pt x="1201" y="113"/>
                    <a:pt x="667" y="13"/>
                  </a:cubicBezTo>
                  <a:cubicBezTo>
                    <a:pt x="626" y="4"/>
                    <a:pt x="584"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39"/>
            <p:cNvSpPr/>
            <p:nvPr/>
          </p:nvSpPr>
          <p:spPr>
            <a:xfrm>
              <a:off x="2010025" y="3004341"/>
              <a:ext cx="114697" cy="99237"/>
            </a:xfrm>
            <a:custGeom>
              <a:avLst/>
              <a:gdLst/>
              <a:ahLst/>
              <a:cxnLst/>
              <a:rect l="l" t="t" r="r" b="b"/>
              <a:pathLst>
                <a:path w="5505" h="4763" extrusionOk="0">
                  <a:moveTo>
                    <a:pt x="1936" y="0"/>
                  </a:moveTo>
                  <a:lnTo>
                    <a:pt x="601" y="934"/>
                  </a:lnTo>
                  <a:cubicBezTo>
                    <a:pt x="1" y="2102"/>
                    <a:pt x="1969" y="3536"/>
                    <a:pt x="1969" y="3536"/>
                  </a:cubicBezTo>
                  <a:lnTo>
                    <a:pt x="2903" y="4470"/>
                  </a:lnTo>
                  <a:cubicBezTo>
                    <a:pt x="3073" y="4659"/>
                    <a:pt x="3317" y="4762"/>
                    <a:pt x="3563" y="4762"/>
                  </a:cubicBezTo>
                  <a:cubicBezTo>
                    <a:pt x="3753" y="4762"/>
                    <a:pt x="3944" y="4701"/>
                    <a:pt x="4104" y="4570"/>
                  </a:cubicBezTo>
                  <a:lnTo>
                    <a:pt x="5004" y="3937"/>
                  </a:lnTo>
                  <a:lnTo>
                    <a:pt x="5038" y="3903"/>
                  </a:lnTo>
                  <a:cubicBezTo>
                    <a:pt x="5438" y="3603"/>
                    <a:pt x="5505" y="3069"/>
                    <a:pt x="5238" y="2669"/>
                  </a:cubicBezTo>
                  <a:lnTo>
                    <a:pt x="4637" y="1835"/>
                  </a:lnTo>
                  <a:cubicBezTo>
                    <a:pt x="4371" y="1501"/>
                    <a:pt x="4070" y="1201"/>
                    <a:pt x="3703" y="1001"/>
                  </a:cubicBezTo>
                  <a:lnTo>
                    <a:pt x="1936" y="0"/>
                  </a:lnTo>
                  <a:close/>
                </a:path>
              </a:pathLst>
            </a:custGeom>
            <a:solidFill>
              <a:srgbClr val="FFC3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39"/>
            <p:cNvSpPr/>
            <p:nvPr/>
          </p:nvSpPr>
          <p:spPr>
            <a:xfrm>
              <a:off x="1851566" y="2461245"/>
              <a:ext cx="214767" cy="576442"/>
            </a:xfrm>
            <a:custGeom>
              <a:avLst/>
              <a:gdLst/>
              <a:ahLst/>
              <a:cxnLst/>
              <a:rect l="l" t="t" r="r" b="b"/>
              <a:pathLst>
                <a:path w="10308" h="27667" extrusionOk="0">
                  <a:moveTo>
                    <a:pt x="3066" y="0"/>
                  </a:moveTo>
                  <a:cubicBezTo>
                    <a:pt x="2063" y="0"/>
                    <a:pt x="1058" y="534"/>
                    <a:pt x="567" y="1615"/>
                  </a:cubicBezTo>
                  <a:cubicBezTo>
                    <a:pt x="334" y="2148"/>
                    <a:pt x="167" y="2749"/>
                    <a:pt x="100" y="3349"/>
                  </a:cubicBezTo>
                  <a:cubicBezTo>
                    <a:pt x="34" y="3916"/>
                    <a:pt x="0" y="4483"/>
                    <a:pt x="34" y="5050"/>
                  </a:cubicBezTo>
                  <a:cubicBezTo>
                    <a:pt x="67" y="6218"/>
                    <a:pt x="167" y="7352"/>
                    <a:pt x="267" y="8519"/>
                  </a:cubicBezTo>
                  <a:cubicBezTo>
                    <a:pt x="367" y="9687"/>
                    <a:pt x="534" y="13523"/>
                    <a:pt x="801" y="14691"/>
                  </a:cubicBezTo>
                  <a:cubicBezTo>
                    <a:pt x="1034" y="15958"/>
                    <a:pt x="5805" y="24464"/>
                    <a:pt x="7272" y="26799"/>
                  </a:cubicBezTo>
                  <a:cubicBezTo>
                    <a:pt x="7439" y="27099"/>
                    <a:pt x="7639" y="27400"/>
                    <a:pt x="7939" y="27666"/>
                  </a:cubicBezTo>
                  <a:cubicBezTo>
                    <a:pt x="8406" y="27466"/>
                    <a:pt x="8873" y="27199"/>
                    <a:pt x="9274" y="26899"/>
                  </a:cubicBezTo>
                  <a:cubicBezTo>
                    <a:pt x="9807" y="26566"/>
                    <a:pt x="10308" y="26265"/>
                    <a:pt x="10308" y="26265"/>
                  </a:cubicBezTo>
                  <a:lnTo>
                    <a:pt x="9974" y="25598"/>
                  </a:lnTo>
                  <a:cubicBezTo>
                    <a:pt x="9907" y="25465"/>
                    <a:pt x="9874" y="25365"/>
                    <a:pt x="9841" y="25231"/>
                  </a:cubicBezTo>
                  <a:cubicBezTo>
                    <a:pt x="8006" y="19127"/>
                    <a:pt x="6105" y="14924"/>
                    <a:pt x="6071" y="13990"/>
                  </a:cubicBezTo>
                  <a:cubicBezTo>
                    <a:pt x="6038" y="12989"/>
                    <a:pt x="6071" y="9253"/>
                    <a:pt x="6038" y="8219"/>
                  </a:cubicBezTo>
                  <a:cubicBezTo>
                    <a:pt x="6038" y="7185"/>
                    <a:pt x="6071" y="6118"/>
                    <a:pt x="6071" y="5050"/>
                  </a:cubicBezTo>
                  <a:cubicBezTo>
                    <a:pt x="6171" y="3983"/>
                    <a:pt x="6038" y="2882"/>
                    <a:pt x="5671" y="1881"/>
                  </a:cubicBezTo>
                  <a:lnTo>
                    <a:pt x="5604" y="1715"/>
                  </a:lnTo>
                  <a:cubicBezTo>
                    <a:pt x="5146" y="576"/>
                    <a:pt x="4107" y="0"/>
                    <a:pt x="3066"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39"/>
            <p:cNvSpPr/>
            <p:nvPr/>
          </p:nvSpPr>
          <p:spPr>
            <a:xfrm>
              <a:off x="1851566" y="2461245"/>
              <a:ext cx="214767" cy="576442"/>
            </a:xfrm>
            <a:custGeom>
              <a:avLst/>
              <a:gdLst/>
              <a:ahLst/>
              <a:cxnLst/>
              <a:rect l="l" t="t" r="r" b="b"/>
              <a:pathLst>
                <a:path w="10308" h="27667" extrusionOk="0">
                  <a:moveTo>
                    <a:pt x="3066" y="0"/>
                  </a:moveTo>
                  <a:cubicBezTo>
                    <a:pt x="2063" y="0"/>
                    <a:pt x="1058" y="534"/>
                    <a:pt x="567" y="1615"/>
                  </a:cubicBezTo>
                  <a:cubicBezTo>
                    <a:pt x="334" y="2148"/>
                    <a:pt x="167" y="2749"/>
                    <a:pt x="100" y="3349"/>
                  </a:cubicBezTo>
                  <a:cubicBezTo>
                    <a:pt x="34" y="3916"/>
                    <a:pt x="0" y="4483"/>
                    <a:pt x="34" y="5050"/>
                  </a:cubicBezTo>
                  <a:cubicBezTo>
                    <a:pt x="67" y="6218"/>
                    <a:pt x="167" y="7352"/>
                    <a:pt x="267" y="8519"/>
                  </a:cubicBezTo>
                  <a:cubicBezTo>
                    <a:pt x="367" y="9687"/>
                    <a:pt x="534" y="13523"/>
                    <a:pt x="801" y="14691"/>
                  </a:cubicBezTo>
                  <a:cubicBezTo>
                    <a:pt x="1034" y="15958"/>
                    <a:pt x="5805" y="24464"/>
                    <a:pt x="7272" y="26799"/>
                  </a:cubicBezTo>
                  <a:cubicBezTo>
                    <a:pt x="7439" y="27099"/>
                    <a:pt x="7639" y="27400"/>
                    <a:pt x="7939" y="27666"/>
                  </a:cubicBezTo>
                  <a:cubicBezTo>
                    <a:pt x="8406" y="27466"/>
                    <a:pt x="8873" y="27199"/>
                    <a:pt x="9274" y="26899"/>
                  </a:cubicBezTo>
                  <a:cubicBezTo>
                    <a:pt x="9807" y="26566"/>
                    <a:pt x="10308" y="26265"/>
                    <a:pt x="10308" y="26265"/>
                  </a:cubicBezTo>
                  <a:lnTo>
                    <a:pt x="9974" y="25598"/>
                  </a:lnTo>
                  <a:cubicBezTo>
                    <a:pt x="9907" y="25465"/>
                    <a:pt x="9874" y="25365"/>
                    <a:pt x="9841" y="25231"/>
                  </a:cubicBezTo>
                  <a:cubicBezTo>
                    <a:pt x="8006" y="19127"/>
                    <a:pt x="6105" y="14924"/>
                    <a:pt x="6071" y="13990"/>
                  </a:cubicBezTo>
                  <a:cubicBezTo>
                    <a:pt x="6038" y="12989"/>
                    <a:pt x="6071" y="9253"/>
                    <a:pt x="6038" y="8219"/>
                  </a:cubicBezTo>
                  <a:cubicBezTo>
                    <a:pt x="6038" y="7185"/>
                    <a:pt x="6071" y="6118"/>
                    <a:pt x="6071" y="5050"/>
                  </a:cubicBezTo>
                  <a:cubicBezTo>
                    <a:pt x="6171" y="3983"/>
                    <a:pt x="6038" y="2882"/>
                    <a:pt x="5671" y="1881"/>
                  </a:cubicBezTo>
                  <a:lnTo>
                    <a:pt x="5604" y="1715"/>
                  </a:lnTo>
                  <a:cubicBezTo>
                    <a:pt x="5146" y="576"/>
                    <a:pt x="4107" y="0"/>
                    <a:pt x="30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9"/>
            <p:cNvSpPr/>
            <p:nvPr/>
          </p:nvSpPr>
          <p:spPr>
            <a:xfrm>
              <a:off x="1548523" y="2426073"/>
              <a:ext cx="426742" cy="508749"/>
            </a:xfrm>
            <a:custGeom>
              <a:avLst/>
              <a:gdLst/>
              <a:ahLst/>
              <a:cxnLst/>
              <a:rect l="l" t="t" r="r" b="b"/>
              <a:pathLst>
                <a:path w="20482" h="24418" extrusionOk="0">
                  <a:moveTo>
                    <a:pt x="10842" y="0"/>
                  </a:moveTo>
                  <a:lnTo>
                    <a:pt x="2736" y="1368"/>
                  </a:lnTo>
                  <a:cubicBezTo>
                    <a:pt x="1135" y="1668"/>
                    <a:pt x="1" y="3102"/>
                    <a:pt x="167" y="4737"/>
                  </a:cubicBezTo>
                  <a:cubicBezTo>
                    <a:pt x="868" y="12943"/>
                    <a:pt x="3603" y="17579"/>
                    <a:pt x="3236" y="24151"/>
                  </a:cubicBezTo>
                  <a:cubicBezTo>
                    <a:pt x="3236" y="24151"/>
                    <a:pt x="18014" y="24418"/>
                    <a:pt x="18547" y="24418"/>
                  </a:cubicBezTo>
                  <a:cubicBezTo>
                    <a:pt x="18747" y="12342"/>
                    <a:pt x="20482" y="13276"/>
                    <a:pt x="19948" y="5604"/>
                  </a:cubicBezTo>
                  <a:cubicBezTo>
                    <a:pt x="20048" y="3102"/>
                    <a:pt x="18614" y="1535"/>
                    <a:pt x="17146" y="1301"/>
                  </a:cubicBezTo>
                  <a:lnTo>
                    <a:pt x="10842" y="0"/>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9"/>
            <p:cNvSpPr/>
            <p:nvPr/>
          </p:nvSpPr>
          <p:spPr>
            <a:xfrm>
              <a:off x="1793870" y="4092076"/>
              <a:ext cx="118176" cy="315546"/>
            </a:xfrm>
            <a:custGeom>
              <a:avLst/>
              <a:gdLst/>
              <a:ahLst/>
              <a:cxnLst/>
              <a:rect l="l" t="t" r="r" b="b"/>
              <a:pathLst>
                <a:path w="5672" h="15145" extrusionOk="0">
                  <a:moveTo>
                    <a:pt x="1" y="0"/>
                  </a:moveTo>
                  <a:lnTo>
                    <a:pt x="1935" y="15145"/>
                  </a:lnTo>
                  <a:lnTo>
                    <a:pt x="5671" y="14878"/>
                  </a:lnTo>
                  <a:lnTo>
                    <a:pt x="4637" y="0"/>
                  </a:lnTo>
                  <a:close/>
                </a:path>
              </a:pathLst>
            </a:custGeom>
            <a:solidFill>
              <a:srgbClr val="FFC3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39"/>
            <p:cNvSpPr/>
            <p:nvPr/>
          </p:nvSpPr>
          <p:spPr>
            <a:xfrm>
              <a:off x="1677812" y="2995298"/>
              <a:ext cx="259937" cy="1321918"/>
            </a:xfrm>
            <a:custGeom>
              <a:avLst/>
              <a:gdLst/>
              <a:ahLst/>
              <a:cxnLst/>
              <a:rect l="l" t="t" r="r" b="b"/>
              <a:pathLst>
                <a:path w="12476" h="63447" extrusionOk="0">
                  <a:moveTo>
                    <a:pt x="11875" y="1"/>
                  </a:moveTo>
                  <a:lnTo>
                    <a:pt x="0" y="668"/>
                  </a:lnTo>
                  <a:cubicBezTo>
                    <a:pt x="0" y="668"/>
                    <a:pt x="1234" y="5305"/>
                    <a:pt x="2368" y="12076"/>
                  </a:cubicBezTo>
                  <a:cubicBezTo>
                    <a:pt x="3002" y="15812"/>
                    <a:pt x="4870" y="35760"/>
                    <a:pt x="4904" y="37327"/>
                  </a:cubicBezTo>
                  <a:cubicBezTo>
                    <a:pt x="3769" y="44900"/>
                    <a:pt x="6605" y="63446"/>
                    <a:pt x="6605" y="63446"/>
                  </a:cubicBezTo>
                  <a:lnTo>
                    <a:pt x="11642" y="63113"/>
                  </a:lnTo>
                  <a:cubicBezTo>
                    <a:pt x="11642" y="63113"/>
                    <a:pt x="12476" y="50870"/>
                    <a:pt x="12142" y="36560"/>
                  </a:cubicBezTo>
                  <a:cubicBezTo>
                    <a:pt x="11942" y="27587"/>
                    <a:pt x="11875" y="1"/>
                    <a:pt x="118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39"/>
            <p:cNvSpPr/>
            <p:nvPr/>
          </p:nvSpPr>
          <p:spPr>
            <a:xfrm>
              <a:off x="1727152" y="3117628"/>
              <a:ext cx="62568" cy="504582"/>
            </a:xfrm>
            <a:custGeom>
              <a:avLst/>
              <a:gdLst/>
              <a:ahLst/>
              <a:cxnLst/>
              <a:rect l="l" t="t" r="r" b="b"/>
              <a:pathLst>
                <a:path w="3003" h="24218" extrusionOk="0">
                  <a:moveTo>
                    <a:pt x="3003" y="1"/>
                  </a:moveTo>
                  <a:lnTo>
                    <a:pt x="0" y="6205"/>
                  </a:lnTo>
                  <a:cubicBezTo>
                    <a:pt x="634" y="9941"/>
                    <a:pt x="1568" y="19581"/>
                    <a:pt x="1935" y="24218"/>
                  </a:cubicBezTo>
                  <a:cubicBezTo>
                    <a:pt x="2602" y="15645"/>
                    <a:pt x="3003" y="1"/>
                    <a:pt x="30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39"/>
            <p:cNvSpPr/>
            <p:nvPr/>
          </p:nvSpPr>
          <p:spPr>
            <a:xfrm>
              <a:off x="1433153" y="4094160"/>
              <a:ext cx="133448" cy="303045"/>
            </a:xfrm>
            <a:custGeom>
              <a:avLst/>
              <a:gdLst/>
              <a:ahLst/>
              <a:cxnLst/>
              <a:rect l="l" t="t" r="r" b="b"/>
              <a:pathLst>
                <a:path w="6405" h="14545" extrusionOk="0">
                  <a:moveTo>
                    <a:pt x="6405" y="0"/>
                  </a:moveTo>
                  <a:lnTo>
                    <a:pt x="1535" y="167"/>
                  </a:lnTo>
                  <a:lnTo>
                    <a:pt x="0" y="14544"/>
                  </a:lnTo>
                  <a:lnTo>
                    <a:pt x="3703" y="14111"/>
                  </a:lnTo>
                  <a:lnTo>
                    <a:pt x="6405" y="0"/>
                  </a:lnTo>
                  <a:close/>
                </a:path>
              </a:pathLst>
            </a:custGeom>
            <a:solidFill>
              <a:srgbClr val="FFC3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39"/>
            <p:cNvSpPr/>
            <p:nvPr/>
          </p:nvSpPr>
          <p:spPr>
            <a:xfrm>
              <a:off x="1423422" y="2977921"/>
              <a:ext cx="382260" cy="1331648"/>
            </a:xfrm>
            <a:custGeom>
              <a:avLst/>
              <a:gdLst/>
              <a:ahLst/>
              <a:cxnLst/>
              <a:rect l="l" t="t" r="r" b="b"/>
              <a:pathLst>
                <a:path w="18347" h="63914" extrusionOk="0">
                  <a:moveTo>
                    <a:pt x="8840" y="1"/>
                  </a:moveTo>
                  <a:cubicBezTo>
                    <a:pt x="3770" y="9141"/>
                    <a:pt x="5604" y="31023"/>
                    <a:pt x="4704" y="37161"/>
                  </a:cubicBezTo>
                  <a:cubicBezTo>
                    <a:pt x="401" y="44833"/>
                    <a:pt x="0" y="63913"/>
                    <a:pt x="0" y="63913"/>
                  </a:cubicBezTo>
                  <a:lnTo>
                    <a:pt x="5704" y="63680"/>
                  </a:lnTo>
                  <a:cubicBezTo>
                    <a:pt x="5704" y="63680"/>
                    <a:pt x="10575" y="46134"/>
                    <a:pt x="12643" y="36860"/>
                  </a:cubicBezTo>
                  <a:cubicBezTo>
                    <a:pt x="14644" y="26520"/>
                    <a:pt x="18347" y="735"/>
                    <a:pt x="18347" y="735"/>
                  </a:cubicBezTo>
                  <a:lnTo>
                    <a:pt x="884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39"/>
            <p:cNvSpPr/>
            <p:nvPr/>
          </p:nvSpPr>
          <p:spPr>
            <a:xfrm>
              <a:off x="1812643" y="4372178"/>
              <a:ext cx="239102" cy="84111"/>
            </a:xfrm>
            <a:custGeom>
              <a:avLst/>
              <a:gdLst/>
              <a:ahLst/>
              <a:cxnLst/>
              <a:rect l="l" t="t" r="r" b="b"/>
              <a:pathLst>
                <a:path w="11476" h="4037" extrusionOk="0">
                  <a:moveTo>
                    <a:pt x="4604" y="0"/>
                  </a:moveTo>
                  <a:lnTo>
                    <a:pt x="467" y="234"/>
                  </a:lnTo>
                  <a:cubicBezTo>
                    <a:pt x="334" y="234"/>
                    <a:pt x="201" y="334"/>
                    <a:pt x="201" y="467"/>
                  </a:cubicBezTo>
                  <a:lnTo>
                    <a:pt x="0" y="3469"/>
                  </a:lnTo>
                  <a:cubicBezTo>
                    <a:pt x="0" y="3770"/>
                    <a:pt x="234" y="4003"/>
                    <a:pt x="534" y="4037"/>
                  </a:cubicBezTo>
                  <a:lnTo>
                    <a:pt x="567" y="4037"/>
                  </a:lnTo>
                  <a:cubicBezTo>
                    <a:pt x="1902" y="3936"/>
                    <a:pt x="4270" y="3736"/>
                    <a:pt x="5938" y="3636"/>
                  </a:cubicBezTo>
                  <a:cubicBezTo>
                    <a:pt x="7839" y="3536"/>
                    <a:pt x="7673" y="3636"/>
                    <a:pt x="9941" y="3503"/>
                  </a:cubicBezTo>
                  <a:cubicBezTo>
                    <a:pt x="11308" y="3403"/>
                    <a:pt x="11475" y="2002"/>
                    <a:pt x="10875" y="1935"/>
                  </a:cubicBezTo>
                  <a:cubicBezTo>
                    <a:pt x="8206" y="1501"/>
                    <a:pt x="7939" y="1468"/>
                    <a:pt x="5471" y="234"/>
                  </a:cubicBezTo>
                  <a:cubicBezTo>
                    <a:pt x="5204" y="67"/>
                    <a:pt x="4904" y="0"/>
                    <a:pt x="4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9"/>
            <p:cNvSpPr/>
            <p:nvPr/>
          </p:nvSpPr>
          <p:spPr>
            <a:xfrm>
              <a:off x="1925930" y="4378429"/>
              <a:ext cx="38253" cy="29898"/>
            </a:xfrm>
            <a:custGeom>
              <a:avLst/>
              <a:gdLst/>
              <a:ahLst/>
              <a:cxnLst/>
              <a:rect l="l" t="t" r="r" b="b"/>
              <a:pathLst>
                <a:path w="1836" h="1435" extrusionOk="0">
                  <a:moveTo>
                    <a:pt x="267" y="234"/>
                  </a:moveTo>
                  <a:lnTo>
                    <a:pt x="267" y="234"/>
                  </a:lnTo>
                  <a:cubicBezTo>
                    <a:pt x="835" y="468"/>
                    <a:pt x="1535" y="801"/>
                    <a:pt x="1635" y="1035"/>
                  </a:cubicBezTo>
                  <a:lnTo>
                    <a:pt x="1668" y="1068"/>
                  </a:lnTo>
                  <a:cubicBezTo>
                    <a:pt x="1668" y="1101"/>
                    <a:pt x="1668" y="1135"/>
                    <a:pt x="1635" y="1168"/>
                  </a:cubicBezTo>
                  <a:cubicBezTo>
                    <a:pt x="1568" y="1235"/>
                    <a:pt x="1468" y="1268"/>
                    <a:pt x="1368" y="1268"/>
                  </a:cubicBezTo>
                  <a:cubicBezTo>
                    <a:pt x="1101" y="1235"/>
                    <a:pt x="701" y="834"/>
                    <a:pt x="267" y="234"/>
                  </a:cubicBezTo>
                  <a:close/>
                  <a:moveTo>
                    <a:pt x="101" y="1"/>
                  </a:moveTo>
                  <a:cubicBezTo>
                    <a:pt x="67" y="1"/>
                    <a:pt x="34" y="1"/>
                    <a:pt x="34" y="34"/>
                  </a:cubicBezTo>
                  <a:cubicBezTo>
                    <a:pt x="1" y="67"/>
                    <a:pt x="1" y="101"/>
                    <a:pt x="34" y="134"/>
                  </a:cubicBezTo>
                  <a:cubicBezTo>
                    <a:pt x="301" y="601"/>
                    <a:pt x="868" y="1402"/>
                    <a:pt x="1368" y="1435"/>
                  </a:cubicBezTo>
                  <a:cubicBezTo>
                    <a:pt x="1502" y="1435"/>
                    <a:pt x="1668" y="1368"/>
                    <a:pt x="1735" y="1268"/>
                  </a:cubicBezTo>
                  <a:cubicBezTo>
                    <a:pt x="1802" y="1201"/>
                    <a:pt x="1835" y="1101"/>
                    <a:pt x="1802" y="1035"/>
                  </a:cubicBezTo>
                  <a:cubicBezTo>
                    <a:pt x="1668" y="568"/>
                    <a:pt x="267" y="67"/>
                    <a:pt x="1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39"/>
            <p:cNvSpPr/>
            <p:nvPr/>
          </p:nvSpPr>
          <p:spPr>
            <a:xfrm>
              <a:off x="1925242" y="4368573"/>
              <a:ext cx="38941" cy="16564"/>
            </a:xfrm>
            <a:custGeom>
              <a:avLst/>
              <a:gdLst/>
              <a:ahLst/>
              <a:cxnLst/>
              <a:rect l="l" t="t" r="r" b="b"/>
              <a:pathLst>
                <a:path w="1869" h="795" extrusionOk="0">
                  <a:moveTo>
                    <a:pt x="1301" y="140"/>
                  </a:moveTo>
                  <a:cubicBezTo>
                    <a:pt x="1435" y="173"/>
                    <a:pt x="1535" y="240"/>
                    <a:pt x="1601" y="307"/>
                  </a:cubicBezTo>
                  <a:lnTo>
                    <a:pt x="1668" y="373"/>
                  </a:lnTo>
                  <a:lnTo>
                    <a:pt x="1635" y="373"/>
                  </a:lnTo>
                  <a:cubicBezTo>
                    <a:pt x="1668" y="407"/>
                    <a:pt x="1668" y="474"/>
                    <a:pt x="1635" y="507"/>
                  </a:cubicBezTo>
                  <a:cubicBezTo>
                    <a:pt x="1564" y="595"/>
                    <a:pt x="1317" y="637"/>
                    <a:pt x="1031" y="637"/>
                  </a:cubicBezTo>
                  <a:cubicBezTo>
                    <a:pt x="775" y="637"/>
                    <a:pt x="488" y="603"/>
                    <a:pt x="267" y="540"/>
                  </a:cubicBezTo>
                  <a:cubicBezTo>
                    <a:pt x="567" y="307"/>
                    <a:pt x="934" y="173"/>
                    <a:pt x="1301" y="140"/>
                  </a:cubicBezTo>
                  <a:close/>
                  <a:moveTo>
                    <a:pt x="1206" y="1"/>
                  </a:moveTo>
                  <a:cubicBezTo>
                    <a:pt x="688" y="1"/>
                    <a:pt x="65" y="476"/>
                    <a:pt x="34" y="507"/>
                  </a:cubicBezTo>
                  <a:cubicBezTo>
                    <a:pt x="0" y="507"/>
                    <a:pt x="0" y="540"/>
                    <a:pt x="0" y="574"/>
                  </a:cubicBezTo>
                  <a:cubicBezTo>
                    <a:pt x="0" y="607"/>
                    <a:pt x="34" y="640"/>
                    <a:pt x="67" y="640"/>
                  </a:cubicBezTo>
                  <a:cubicBezTo>
                    <a:pt x="274" y="726"/>
                    <a:pt x="658" y="795"/>
                    <a:pt x="1014" y="795"/>
                  </a:cubicBezTo>
                  <a:cubicBezTo>
                    <a:pt x="1347" y="795"/>
                    <a:pt x="1655" y="735"/>
                    <a:pt x="1768" y="574"/>
                  </a:cubicBezTo>
                  <a:cubicBezTo>
                    <a:pt x="1835" y="507"/>
                    <a:pt x="1868" y="373"/>
                    <a:pt x="1735" y="207"/>
                  </a:cubicBezTo>
                  <a:cubicBezTo>
                    <a:pt x="1635" y="73"/>
                    <a:pt x="1468" y="7"/>
                    <a:pt x="1301" y="7"/>
                  </a:cubicBezTo>
                  <a:cubicBezTo>
                    <a:pt x="1270" y="3"/>
                    <a:pt x="1238" y="1"/>
                    <a:pt x="1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9"/>
            <p:cNvSpPr/>
            <p:nvPr/>
          </p:nvSpPr>
          <p:spPr>
            <a:xfrm>
              <a:off x="1409525" y="4363031"/>
              <a:ext cx="233331" cy="89799"/>
            </a:xfrm>
            <a:custGeom>
              <a:avLst/>
              <a:gdLst/>
              <a:ahLst/>
              <a:cxnLst/>
              <a:rect l="l" t="t" r="r" b="b"/>
              <a:pathLst>
                <a:path w="11199" h="4310" extrusionOk="0">
                  <a:moveTo>
                    <a:pt x="849" y="1"/>
                  </a:moveTo>
                  <a:cubicBezTo>
                    <a:pt x="707" y="1"/>
                    <a:pt x="597" y="120"/>
                    <a:pt x="567" y="239"/>
                  </a:cubicBezTo>
                  <a:lnTo>
                    <a:pt x="0" y="3441"/>
                  </a:lnTo>
                  <a:cubicBezTo>
                    <a:pt x="0" y="3808"/>
                    <a:pt x="267" y="4109"/>
                    <a:pt x="634" y="4109"/>
                  </a:cubicBezTo>
                  <a:lnTo>
                    <a:pt x="667" y="4109"/>
                  </a:lnTo>
                  <a:cubicBezTo>
                    <a:pt x="2302" y="4109"/>
                    <a:pt x="2836" y="4142"/>
                    <a:pt x="4904" y="4175"/>
                  </a:cubicBezTo>
                  <a:cubicBezTo>
                    <a:pt x="7339" y="4209"/>
                    <a:pt x="6205" y="4275"/>
                    <a:pt x="9040" y="4309"/>
                  </a:cubicBezTo>
                  <a:cubicBezTo>
                    <a:pt x="9062" y="4309"/>
                    <a:pt x="9083" y="4309"/>
                    <a:pt x="9104" y="4309"/>
                  </a:cubicBezTo>
                  <a:cubicBezTo>
                    <a:pt x="10753" y="4309"/>
                    <a:pt x="11199" y="3039"/>
                    <a:pt x="10474" y="2841"/>
                  </a:cubicBezTo>
                  <a:cubicBezTo>
                    <a:pt x="8206" y="2207"/>
                    <a:pt x="6772" y="1373"/>
                    <a:pt x="5771" y="506"/>
                  </a:cubicBezTo>
                  <a:cubicBezTo>
                    <a:pt x="5471" y="306"/>
                    <a:pt x="5571" y="106"/>
                    <a:pt x="5204" y="106"/>
                  </a:cubicBezTo>
                  <a:lnTo>
                    <a:pt x="901" y="6"/>
                  </a:lnTo>
                  <a:cubicBezTo>
                    <a:pt x="883" y="2"/>
                    <a:pt x="866" y="1"/>
                    <a:pt x="8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39"/>
            <p:cNvSpPr/>
            <p:nvPr/>
          </p:nvSpPr>
          <p:spPr>
            <a:xfrm>
              <a:off x="1529771" y="4375658"/>
              <a:ext cx="53525" cy="21939"/>
            </a:xfrm>
            <a:custGeom>
              <a:avLst/>
              <a:gdLst/>
              <a:ahLst/>
              <a:cxnLst/>
              <a:rect l="l" t="t" r="r" b="b"/>
              <a:pathLst>
                <a:path w="2569" h="1053" extrusionOk="0">
                  <a:moveTo>
                    <a:pt x="400" y="167"/>
                  </a:moveTo>
                  <a:lnTo>
                    <a:pt x="400" y="167"/>
                  </a:lnTo>
                  <a:cubicBezTo>
                    <a:pt x="1134" y="200"/>
                    <a:pt x="2102" y="334"/>
                    <a:pt x="2302" y="534"/>
                  </a:cubicBezTo>
                  <a:lnTo>
                    <a:pt x="2335" y="567"/>
                  </a:lnTo>
                  <a:cubicBezTo>
                    <a:pt x="2368" y="601"/>
                    <a:pt x="2368" y="634"/>
                    <a:pt x="2335" y="667"/>
                  </a:cubicBezTo>
                  <a:cubicBezTo>
                    <a:pt x="2302" y="767"/>
                    <a:pt x="2202" y="867"/>
                    <a:pt x="2102" y="867"/>
                  </a:cubicBezTo>
                  <a:cubicBezTo>
                    <a:pt x="2068" y="874"/>
                    <a:pt x="2031" y="878"/>
                    <a:pt x="1991" y="878"/>
                  </a:cubicBezTo>
                  <a:cubicBezTo>
                    <a:pt x="1638" y="878"/>
                    <a:pt x="1060" y="616"/>
                    <a:pt x="400" y="167"/>
                  </a:cubicBezTo>
                  <a:close/>
                  <a:moveTo>
                    <a:pt x="133" y="0"/>
                  </a:moveTo>
                  <a:cubicBezTo>
                    <a:pt x="67" y="0"/>
                    <a:pt x="33" y="33"/>
                    <a:pt x="33" y="67"/>
                  </a:cubicBezTo>
                  <a:cubicBezTo>
                    <a:pt x="33" y="100"/>
                    <a:pt x="33" y="134"/>
                    <a:pt x="33" y="134"/>
                  </a:cubicBezTo>
                  <a:lnTo>
                    <a:pt x="0" y="167"/>
                  </a:lnTo>
                  <a:cubicBezTo>
                    <a:pt x="484" y="500"/>
                    <a:pt x="1325" y="1052"/>
                    <a:pt x="1926" y="1052"/>
                  </a:cubicBezTo>
                  <a:cubicBezTo>
                    <a:pt x="1987" y="1052"/>
                    <a:pt x="2046" y="1047"/>
                    <a:pt x="2102" y="1034"/>
                  </a:cubicBezTo>
                  <a:cubicBezTo>
                    <a:pt x="2268" y="1034"/>
                    <a:pt x="2435" y="901"/>
                    <a:pt x="2502" y="767"/>
                  </a:cubicBezTo>
                  <a:cubicBezTo>
                    <a:pt x="2569" y="667"/>
                    <a:pt x="2569" y="567"/>
                    <a:pt x="2502" y="500"/>
                  </a:cubicBezTo>
                  <a:cubicBezTo>
                    <a:pt x="2202" y="67"/>
                    <a:pt x="334" y="0"/>
                    <a:pt x="1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9"/>
            <p:cNvSpPr/>
            <p:nvPr/>
          </p:nvSpPr>
          <p:spPr>
            <a:xfrm>
              <a:off x="1529771" y="4356613"/>
              <a:ext cx="44483" cy="22752"/>
            </a:xfrm>
            <a:custGeom>
              <a:avLst/>
              <a:gdLst/>
              <a:ahLst/>
              <a:cxnLst/>
              <a:rect l="l" t="t" r="r" b="b"/>
              <a:pathLst>
                <a:path w="2135" h="1092" extrusionOk="0">
                  <a:moveTo>
                    <a:pt x="1572" y="160"/>
                  </a:moveTo>
                  <a:cubicBezTo>
                    <a:pt x="1665" y="160"/>
                    <a:pt x="1750" y="184"/>
                    <a:pt x="1835" y="247"/>
                  </a:cubicBezTo>
                  <a:lnTo>
                    <a:pt x="1868" y="280"/>
                  </a:lnTo>
                  <a:lnTo>
                    <a:pt x="1868" y="280"/>
                  </a:lnTo>
                  <a:cubicBezTo>
                    <a:pt x="1935" y="347"/>
                    <a:pt x="1901" y="380"/>
                    <a:pt x="1935" y="414"/>
                  </a:cubicBezTo>
                  <a:cubicBezTo>
                    <a:pt x="1835" y="647"/>
                    <a:pt x="901" y="881"/>
                    <a:pt x="300" y="914"/>
                  </a:cubicBezTo>
                  <a:cubicBezTo>
                    <a:pt x="600" y="547"/>
                    <a:pt x="967" y="280"/>
                    <a:pt x="1401" y="180"/>
                  </a:cubicBezTo>
                  <a:cubicBezTo>
                    <a:pt x="1462" y="168"/>
                    <a:pt x="1519" y="160"/>
                    <a:pt x="1572" y="160"/>
                  </a:cubicBezTo>
                  <a:close/>
                  <a:moveTo>
                    <a:pt x="1498" y="1"/>
                  </a:moveTo>
                  <a:cubicBezTo>
                    <a:pt x="1453" y="1"/>
                    <a:pt x="1409" y="5"/>
                    <a:pt x="1368" y="13"/>
                  </a:cubicBezTo>
                  <a:cubicBezTo>
                    <a:pt x="667" y="114"/>
                    <a:pt x="33" y="947"/>
                    <a:pt x="0" y="947"/>
                  </a:cubicBezTo>
                  <a:cubicBezTo>
                    <a:pt x="0" y="981"/>
                    <a:pt x="0" y="1014"/>
                    <a:pt x="0" y="1048"/>
                  </a:cubicBezTo>
                  <a:cubicBezTo>
                    <a:pt x="33" y="1081"/>
                    <a:pt x="67" y="1081"/>
                    <a:pt x="100" y="1081"/>
                  </a:cubicBezTo>
                  <a:cubicBezTo>
                    <a:pt x="155" y="1088"/>
                    <a:pt x="218" y="1091"/>
                    <a:pt x="288" y="1091"/>
                  </a:cubicBezTo>
                  <a:cubicBezTo>
                    <a:pt x="890" y="1091"/>
                    <a:pt x="1952" y="839"/>
                    <a:pt x="2102" y="480"/>
                  </a:cubicBezTo>
                  <a:cubicBezTo>
                    <a:pt x="2135" y="380"/>
                    <a:pt x="2135" y="247"/>
                    <a:pt x="1901" y="114"/>
                  </a:cubicBezTo>
                  <a:cubicBezTo>
                    <a:pt x="1776" y="39"/>
                    <a:pt x="1632" y="1"/>
                    <a:pt x="14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39"/>
            <p:cNvSpPr/>
            <p:nvPr/>
          </p:nvSpPr>
          <p:spPr>
            <a:xfrm>
              <a:off x="1548523" y="2425365"/>
              <a:ext cx="426742" cy="509457"/>
            </a:xfrm>
            <a:custGeom>
              <a:avLst/>
              <a:gdLst/>
              <a:ahLst/>
              <a:cxnLst/>
              <a:rect l="l" t="t" r="r" b="b"/>
              <a:pathLst>
                <a:path w="20482" h="24452" extrusionOk="0">
                  <a:moveTo>
                    <a:pt x="10842" y="1"/>
                  </a:moveTo>
                  <a:lnTo>
                    <a:pt x="2703" y="1402"/>
                  </a:lnTo>
                  <a:cubicBezTo>
                    <a:pt x="1135" y="1702"/>
                    <a:pt x="1" y="3136"/>
                    <a:pt x="167" y="4771"/>
                  </a:cubicBezTo>
                  <a:cubicBezTo>
                    <a:pt x="868" y="12977"/>
                    <a:pt x="3603" y="17613"/>
                    <a:pt x="3236" y="24185"/>
                  </a:cubicBezTo>
                  <a:cubicBezTo>
                    <a:pt x="3236" y="24185"/>
                    <a:pt x="18014" y="24452"/>
                    <a:pt x="18547" y="24452"/>
                  </a:cubicBezTo>
                  <a:cubicBezTo>
                    <a:pt x="18747" y="12376"/>
                    <a:pt x="20482" y="13310"/>
                    <a:pt x="19948" y="5638"/>
                  </a:cubicBezTo>
                  <a:cubicBezTo>
                    <a:pt x="20048" y="3136"/>
                    <a:pt x="18547" y="1569"/>
                    <a:pt x="17113" y="1302"/>
                  </a:cubicBezTo>
                  <a:lnTo>
                    <a:pt x="1084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39"/>
            <p:cNvSpPr/>
            <p:nvPr/>
          </p:nvSpPr>
          <p:spPr>
            <a:xfrm>
              <a:off x="1774409" y="2490019"/>
              <a:ext cx="97320" cy="350986"/>
            </a:xfrm>
            <a:custGeom>
              <a:avLst/>
              <a:gdLst/>
              <a:ahLst/>
              <a:cxnLst/>
              <a:rect l="l" t="t" r="r" b="b"/>
              <a:pathLst>
                <a:path w="4671" h="16846" extrusionOk="0">
                  <a:moveTo>
                    <a:pt x="2069" y="0"/>
                  </a:moveTo>
                  <a:lnTo>
                    <a:pt x="1302" y="67"/>
                  </a:lnTo>
                  <a:cubicBezTo>
                    <a:pt x="1302" y="67"/>
                    <a:pt x="1" y="13576"/>
                    <a:pt x="1" y="13643"/>
                  </a:cubicBezTo>
                  <a:lnTo>
                    <a:pt x="3003" y="16845"/>
                  </a:lnTo>
                  <a:lnTo>
                    <a:pt x="4671" y="13877"/>
                  </a:lnTo>
                  <a:cubicBezTo>
                    <a:pt x="4671" y="13877"/>
                    <a:pt x="2002" y="1635"/>
                    <a:pt x="20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39"/>
            <p:cNvSpPr/>
            <p:nvPr/>
          </p:nvSpPr>
          <p:spPr>
            <a:xfrm>
              <a:off x="1832779" y="2429291"/>
              <a:ext cx="150137" cy="729788"/>
            </a:xfrm>
            <a:custGeom>
              <a:avLst/>
              <a:gdLst/>
              <a:ahLst/>
              <a:cxnLst/>
              <a:rect l="l" t="t" r="r" b="b"/>
              <a:pathLst>
                <a:path w="7206" h="35027" extrusionOk="0">
                  <a:moveTo>
                    <a:pt x="1198" y="0"/>
                  </a:moveTo>
                  <a:cubicBezTo>
                    <a:pt x="1198" y="0"/>
                    <a:pt x="1199" y="1"/>
                    <a:pt x="1201" y="2"/>
                  </a:cubicBezTo>
                  <a:cubicBezTo>
                    <a:pt x="1334" y="68"/>
                    <a:pt x="1701" y="1970"/>
                    <a:pt x="1701" y="1970"/>
                  </a:cubicBezTo>
                  <a:cubicBezTo>
                    <a:pt x="2435" y="7740"/>
                    <a:pt x="1835" y="13578"/>
                    <a:pt x="0" y="19082"/>
                  </a:cubicBezTo>
                  <a:lnTo>
                    <a:pt x="1234" y="32592"/>
                  </a:lnTo>
                  <a:cubicBezTo>
                    <a:pt x="1501" y="34526"/>
                    <a:pt x="2735" y="34927"/>
                    <a:pt x="3870" y="35027"/>
                  </a:cubicBezTo>
                  <a:lnTo>
                    <a:pt x="6171" y="34827"/>
                  </a:lnTo>
                  <a:lnTo>
                    <a:pt x="5337" y="21984"/>
                  </a:lnTo>
                  <a:cubicBezTo>
                    <a:pt x="5337" y="21984"/>
                    <a:pt x="7205" y="7807"/>
                    <a:pt x="6772" y="4572"/>
                  </a:cubicBezTo>
                  <a:cubicBezTo>
                    <a:pt x="6505" y="2470"/>
                    <a:pt x="5804" y="1636"/>
                    <a:pt x="5304" y="1202"/>
                  </a:cubicBezTo>
                  <a:cubicBezTo>
                    <a:pt x="5070" y="1036"/>
                    <a:pt x="4804" y="902"/>
                    <a:pt x="4537" y="836"/>
                  </a:cubicBezTo>
                  <a:cubicBezTo>
                    <a:pt x="3690" y="673"/>
                    <a:pt x="1219" y="0"/>
                    <a:pt x="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39"/>
            <p:cNvSpPr/>
            <p:nvPr/>
          </p:nvSpPr>
          <p:spPr>
            <a:xfrm>
              <a:off x="1712546" y="2298180"/>
              <a:ext cx="162659" cy="183702"/>
            </a:xfrm>
            <a:custGeom>
              <a:avLst/>
              <a:gdLst/>
              <a:ahLst/>
              <a:cxnLst/>
              <a:rect l="l" t="t" r="r" b="b"/>
              <a:pathLst>
                <a:path w="7807" h="8817" extrusionOk="0">
                  <a:moveTo>
                    <a:pt x="735" y="0"/>
                  </a:moveTo>
                  <a:lnTo>
                    <a:pt x="735" y="0"/>
                  </a:lnTo>
                  <a:cubicBezTo>
                    <a:pt x="835" y="1635"/>
                    <a:pt x="1402" y="5071"/>
                    <a:pt x="501" y="6705"/>
                  </a:cubicBezTo>
                  <a:cubicBezTo>
                    <a:pt x="1" y="7673"/>
                    <a:pt x="668" y="8006"/>
                    <a:pt x="1635" y="8507"/>
                  </a:cubicBezTo>
                  <a:cubicBezTo>
                    <a:pt x="1912" y="8622"/>
                    <a:pt x="4093" y="8816"/>
                    <a:pt x="5649" y="8816"/>
                  </a:cubicBezTo>
                  <a:cubicBezTo>
                    <a:pt x="6349" y="8816"/>
                    <a:pt x="6922" y="8777"/>
                    <a:pt x="7139" y="8673"/>
                  </a:cubicBezTo>
                  <a:cubicBezTo>
                    <a:pt x="7807" y="8373"/>
                    <a:pt x="7473" y="7372"/>
                    <a:pt x="6772" y="7039"/>
                  </a:cubicBezTo>
                  <a:cubicBezTo>
                    <a:pt x="5138" y="6338"/>
                    <a:pt x="5605" y="4304"/>
                    <a:pt x="5939" y="2802"/>
                  </a:cubicBezTo>
                  <a:lnTo>
                    <a:pt x="735" y="0"/>
                  </a:lnTo>
                  <a:close/>
                </a:path>
              </a:pathLst>
            </a:custGeom>
            <a:solidFill>
              <a:srgbClr val="FFC3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39"/>
            <p:cNvSpPr/>
            <p:nvPr/>
          </p:nvSpPr>
          <p:spPr>
            <a:xfrm>
              <a:off x="1786223" y="2468454"/>
              <a:ext cx="40337" cy="28523"/>
            </a:xfrm>
            <a:custGeom>
              <a:avLst/>
              <a:gdLst/>
              <a:ahLst/>
              <a:cxnLst/>
              <a:rect l="l" t="t" r="r" b="b"/>
              <a:pathLst>
                <a:path w="1936" h="1369" extrusionOk="0">
                  <a:moveTo>
                    <a:pt x="968" y="1"/>
                  </a:moveTo>
                  <a:lnTo>
                    <a:pt x="1" y="568"/>
                  </a:lnTo>
                  <a:lnTo>
                    <a:pt x="368" y="1135"/>
                  </a:lnTo>
                  <a:cubicBezTo>
                    <a:pt x="401" y="1269"/>
                    <a:pt x="535" y="1369"/>
                    <a:pt x="668" y="1369"/>
                  </a:cubicBezTo>
                  <a:lnTo>
                    <a:pt x="1435" y="1302"/>
                  </a:lnTo>
                  <a:cubicBezTo>
                    <a:pt x="1602" y="1269"/>
                    <a:pt x="1702" y="1135"/>
                    <a:pt x="1735" y="1002"/>
                  </a:cubicBezTo>
                  <a:lnTo>
                    <a:pt x="1936" y="368"/>
                  </a:lnTo>
                  <a:lnTo>
                    <a:pt x="9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39"/>
            <p:cNvSpPr/>
            <p:nvPr/>
          </p:nvSpPr>
          <p:spPr>
            <a:xfrm>
              <a:off x="1749385" y="2347520"/>
              <a:ext cx="86903" cy="53546"/>
            </a:xfrm>
            <a:custGeom>
              <a:avLst/>
              <a:gdLst/>
              <a:ahLst/>
              <a:cxnLst/>
              <a:rect l="l" t="t" r="r" b="b"/>
              <a:pathLst>
                <a:path w="4171" h="2570" extrusionOk="0">
                  <a:moveTo>
                    <a:pt x="1" y="1"/>
                  </a:moveTo>
                  <a:lnTo>
                    <a:pt x="1" y="1"/>
                  </a:lnTo>
                  <a:cubicBezTo>
                    <a:pt x="234" y="568"/>
                    <a:pt x="568" y="1102"/>
                    <a:pt x="1002" y="1569"/>
                  </a:cubicBezTo>
                  <a:cubicBezTo>
                    <a:pt x="1602" y="2269"/>
                    <a:pt x="2736" y="2569"/>
                    <a:pt x="3837" y="2569"/>
                  </a:cubicBezTo>
                  <a:cubicBezTo>
                    <a:pt x="3870" y="1835"/>
                    <a:pt x="3970" y="1102"/>
                    <a:pt x="4171" y="401"/>
                  </a:cubicBezTo>
                  <a:lnTo>
                    <a:pt x="3937" y="301"/>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39"/>
            <p:cNvSpPr/>
            <p:nvPr/>
          </p:nvSpPr>
          <p:spPr>
            <a:xfrm>
              <a:off x="1536022" y="2428136"/>
              <a:ext cx="304420" cy="740268"/>
            </a:xfrm>
            <a:custGeom>
              <a:avLst/>
              <a:gdLst/>
              <a:ahLst/>
              <a:cxnLst/>
              <a:rect l="l" t="t" r="r" b="b"/>
              <a:pathLst>
                <a:path w="14611" h="35530" extrusionOk="0">
                  <a:moveTo>
                    <a:pt x="7915" y="1"/>
                  </a:moveTo>
                  <a:cubicBezTo>
                    <a:pt x="7912" y="1"/>
                    <a:pt x="7909" y="1"/>
                    <a:pt x="7906" y="1"/>
                  </a:cubicBezTo>
                  <a:cubicBezTo>
                    <a:pt x="6605" y="101"/>
                    <a:pt x="1802" y="1769"/>
                    <a:pt x="1034" y="2803"/>
                  </a:cubicBezTo>
                  <a:cubicBezTo>
                    <a:pt x="0" y="4171"/>
                    <a:pt x="667" y="5772"/>
                    <a:pt x="901" y="7440"/>
                  </a:cubicBezTo>
                  <a:cubicBezTo>
                    <a:pt x="1668" y="12910"/>
                    <a:pt x="2269" y="14778"/>
                    <a:pt x="2569" y="20282"/>
                  </a:cubicBezTo>
                  <a:cubicBezTo>
                    <a:pt x="2569" y="20282"/>
                    <a:pt x="67" y="34459"/>
                    <a:pt x="434" y="34493"/>
                  </a:cubicBezTo>
                  <a:cubicBezTo>
                    <a:pt x="734" y="34526"/>
                    <a:pt x="5304" y="35260"/>
                    <a:pt x="8306" y="35460"/>
                  </a:cubicBezTo>
                  <a:cubicBezTo>
                    <a:pt x="8922" y="35504"/>
                    <a:pt x="9464" y="35529"/>
                    <a:pt x="9944" y="35529"/>
                  </a:cubicBezTo>
                  <a:cubicBezTo>
                    <a:pt x="12399" y="35529"/>
                    <a:pt x="13191" y="34853"/>
                    <a:pt x="13610" y="32424"/>
                  </a:cubicBezTo>
                  <a:cubicBezTo>
                    <a:pt x="13610" y="32424"/>
                    <a:pt x="14611" y="21917"/>
                    <a:pt x="14411" y="19582"/>
                  </a:cubicBezTo>
                  <a:cubicBezTo>
                    <a:pt x="14411" y="19582"/>
                    <a:pt x="11909" y="14712"/>
                    <a:pt x="11442" y="11343"/>
                  </a:cubicBezTo>
                  <a:cubicBezTo>
                    <a:pt x="10910" y="7557"/>
                    <a:pt x="8593" y="1"/>
                    <a:pt x="79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39"/>
            <p:cNvSpPr/>
            <p:nvPr/>
          </p:nvSpPr>
          <p:spPr>
            <a:xfrm>
              <a:off x="1615949" y="2929268"/>
              <a:ext cx="133448" cy="37566"/>
            </a:xfrm>
            <a:custGeom>
              <a:avLst/>
              <a:gdLst/>
              <a:ahLst/>
              <a:cxnLst/>
              <a:rect l="l" t="t" r="r" b="b"/>
              <a:pathLst>
                <a:path w="6405" h="1803" extrusionOk="0">
                  <a:moveTo>
                    <a:pt x="0" y="1"/>
                  </a:moveTo>
                  <a:lnTo>
                    <a:pt x="0" y="268"/>
                  </a:lnTo>
                  <a:cubicBezTo>
                    <a:pt x="0" y="1135"/>
                    <a:pt x="667" y="1802"/>
                    <a:pt x="1535" y="1802"/>
                  </a:cubicBezTo>
                  <a:lnTo>
                    <a:pt x="4870" y="1802"/>
                  </a:lnTo>
                  <a:cubicBezTo>
                    <a:pt x="5704" y="1802"/>
                    <a:pt x="6405" y="1135"/>
                    <a:pt x="6405" y="268"/>
                  </a:cubicBezTo>
                  <a:lnTo>
                    <a:pt x="64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39"/>
            <p:cNvSpPr/>
            <p:nvPr/>
          </p:nvSpPr>
          <p:spPr>
            <a:xfrm>
              <a:off x="1887696" y="2929977"/>
              <a:ext cx="52150" cy="38274"/>
            </a:xfrm>
            <a:custGeom>
              <a:avLst/>
              <a:gdLst/>
              <a:ahLst/>
              <a:cxnLst/>
              <a:rect l="l" t="t" r="r" b="b"/>
              <a:pathLst>
                <a:path w="2503" h="1837" extrusionOk="0">
                  <a:moveTo>
                    <a:pt x="2469" y="0"/>
                  </a:moveTo>
                  <a:lnTo>
                    <a:pt x="1" y="100"/>
                  </a:lnTo>
                  <a:lnTo>
                    <a:pt x="1" y="367"/>
                  </a:lnTo>
                  <a:cubicBezTo>
                    <a:pt x="33" y="1212"/>
                    <a:pt x="732" y="1836"/>
                    <a:pt x="1539" y="1836"/>
                  </a:cubicBezTo>
                  <a:cubicBezTo>
                    <a:pt x="1560" y="1836"/>
                    <a:pt x="1581" y="1836"/>
                    <a:pt x="1602" y="1835"/>
                  </a:cubicBezTo>
                  <a:lnTo>
                    <a:pt x="2503" y="1835"/>
                  </a:lnTo>
                  <a:lnTo>
                    <a:pt x="246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9"/>
            <p:cNvSpPr/>
            <p:nvPr/>
          </p:nvSpPr>
          <p:spPr>
            <a:xfrm>
              <a:off x="1709087" y="2146180"/>
              <a:ext cx="187661" cy="240269"/>
            </a:xfrm>
            <a:custGeom>
              <a:avLst/>
              <a:gdLst/>
              <a:ahLst/>
              <a:cxnLst/>
              <a:rect l="l" t="t" r="r" b="b"/>
              <a:pathLst>
                <a:path w="9007" h="11532" extrusionOk="0">
                  <a:moveTo>
                    <a:pt x="4089" y="1"/>
                  </a:moveTo>
                  <a:cubicBezTo>
                    <a:pt x="2589" y="1"/>
                    <a:pt x="1169" y="834"/>
                    <a:pt x="501" y="2225"/>
                  </a:cubicBezTo>
                  <a:cubicBezTo>
                    <a:pt x="367" y="2459"/>
                    <a:pt x="267" y="2692"/>
                    <a:pt x="200" y="2959"/>
                  </a:cubicBezTo>
                  <a:cubicBezTo>
                    <a:pt x="34" y="3526"/>
                    <a:pt x="0" y="4126"/>
                    <a:pt x="100" y="4727"/>
                  </a:cubicBezTo>
                  <a:cubicBezTo>
                    <a:pt x="167" y="5094"/>
                    <a:pt x="234" y="5461"/>
                    <a:pt x="300" y="5794"/>
                  </a:cubicBezTo>
                  <a:cubicBezTo>
                    <a:pt x="667" y="8063"/>
                    <a:pt x="901" y="9497"/>
                    <a:pt x="2335" y="10665"/>
                  </a:cubicBezTo>
                  <a:cubicBezTo>
                    <a:pt x="3055" y="11265"/>
                    <a:pt x="3871" y="11532"/>
                    <a:pt x="4672" y="11532"/>
                  </a:cubicBezTo>
                  <a:cubicBezTo>
                    <a:pt x="6541" y="11532"/>
                    <a:pt x="8326" y="10075"/>
                    <a:pt x="8606" y="7996"/>
                  </a:cubicBezTo>
                  <a:cubicBezTo>
                    <a:pt x="9007" y="5327"/>
                    <a:pt x="8173" y="1024"/>
                    <a:pt x="5204" y="157"/>
                  </a:cubicBezTo>
                  <a:cubicBezTo>
                    <a:pt x="4834" y="51"/>
                    <a:pt x="4459" y="1"/>
                    <a:pt x="4089" y="1"/>
                  </a:cubicBezTo>
                  <a:close/>
                </a:path>
              </a:pathLst>
            </a:custGeom>
            <a:solidFill>
              <a:srgbClr val="FFC3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9"/>
            <p:cNvSpPr/>
            <p:nvPr/>
          </p:nvSpPr>
          <p:spPr>
            <a:xfrm>
              <a:off x="1654163" y="2197916"/>
              <a:ext cx="108446" cy="107925"/>
            </a:xfrm>
            <a:custGeom>
              <a:avLst/>
              <a:gdLst/>
              <a:ahLst/>
              <a:cxnLst/>
              <a:rect l="l" t="t" r="r" b="b"/>
              <a:pathLst>
                <a:path w="5205" h="5180" extrusionOk="0">
                  <a:moveTo>
                    <a:pt x="3927" y="0"/>
                  </a:moveTo>
                  <a:cubicBezTo>
                    <a:pt x="3652" y="0"/>
                    <a:pt x="3378" y="60"/>
                    <a:pt x="3103" y="142"/>
                  </a:cubicBezTo>
                  <a:lnTo>
                    <a:pt x="2703" y="309"/>
                  </a:lnTo>
                  <a:cubicBezTo>
                    <a:pt x="2369" y="443"/>
                    <a:pt x="2069" y="609"/>
                    <a:pt x="1802" y="810"/>
                  </a:cubicBezTo>
                  <a:cubicBezTo>
                    <a:pt x="1" y="1944"/>
                    <a:pt x="2169" y="3612"/>
                    <a:pt x="2269" y="3978"/>
                  </a:cubicBezTo>
                  <a:cubicBezTo>
                    <a:pt x="2379" y="3945"/>
                    <a:pt x="2492" y="3928"/>
                    <a:pt x="2602" y="3928"/>
                  </a:cubicBezTo>
                  <a:cubicBezTo>
                    <a:pt x="2927" y="3928"/>
                    <a:pt x="3238" y="4072"/>
                    <a:pt x="3437" y="4345"/>
                  </a:cubicBezTo>
                  <a:cubicBezTo>
                    <a:pt x="3704" y="4579"/>
                    <a:pt x="3870" y="4879"/>
                    <a:pt x="4004" y="5179"/>
                  </a:cubicBezTo>
                  <a:cubicBezTo>
                    <a:pt x="4404" y="5113"/>
                    <a:pt x="4804" y="4979"/>
                    <a:pt x="5205" y="4846"/>
                  </a:cubicBezTo>
                  <a:cubicBezTo>
                    <a:pt x="4938" y="4379"/>
                    <a:pt x="4704" y="3912"/>
                    <a:pt x="4504" y="3411"/>
                  </a:cubicBezTo>
                  <a:cubicBezTo>
                    <a:pt x="4371" y="3178"/>
                    <a:pt x="4171" y="2511"/>
                    <a:pt x="4371" y="2377"/>
                  </a:cubicBezTo>
                  <a:cubicBezTo>
                    <a:pt x="4604" y="2244"/>
                    <a:pt x="4871" y="2144"/>
                    <a:pt x="5138" y="2077"/>
                  </a:cubicBezTo>
                  <a:cubicBezTo>
                    <a:pt x="4871" y="1377"/>
                    <a:pt x="4538" y="676"/>
                    <a:pt x="4104" y="9"/>
                  </a:cubicBezTo>
                  <a:cubicBezTo>
                    <a:pt x="4045" y="3"/>
                    <a:pt x="3986" y="0"/>
                    <a:pt x="39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39"/>
            <p:cNvSpPr/>
            <p:nvPr/>
          </p:nvSpPr>
          <p:spPr>
            <a:xfrm>
              <a:off x="1676416" y="2264967"/>
              <a:ext cx="76589" cy="67005"/>
            </a:xfrm>
            <a:custGeom>
              <a:avLst/>
              <a:gdLst/>
              <a:ahLst/>
              <a:cxnLst/>
              <a:rect l="l" t="t" r="r" b="b"/>
              <a:pathLst>
                <a:path w="3676" h="3216" extrusionOk="0">
                  <a:moveTo>
                    <a:pt x="1538" y="1"/>
                  </a:moveTo>
                  <a:cubicBezTo>
                    <a:pt x="1459" y="1"/>
                    <a:pt x="1380" y="9"/>
                    <a:pt x="1301" y="27"/>
                  </a:cubicBezTo>
                  <a:cubicBezTo>
                    <a:pt x="401" y="227"/>
                    <a:pt x="0" y="1294"/>
                    <a:pt x="567" y="2028"/>
                  </a:cubicBezTo>
                  <a:cubicBezTo>
                    <a:pt x="1001" y="2628"/>
                    <a:pt x="1635" y="3029"/>
                    <a:pt x="2335" y="3196"/>
                  </a:cubicBezTo>
                  <a:cubicBezTo>
                    <a:pt x="2414" y="3209"/>
                    <a:pt x="2490" y="3216"/>
                    <a:pt x="2561" y="3216"/>
                  </a:cubicBezTo>
                  <a:cubicBezTo>
                    <a:pt x="3363" y="3216"/>
                    <a:pt x="3676" y="2394"/>
                    <a:pt x="3369" y="1628"/>
                  </a:cubicBezTo>
                  <a:cubicBezTo>
                    <a:pt x="3096" y="898"/>
                    <a:pt x="2350" y="1"/>
                    <a:pt x="1538" y="1"/>
                  </a:cubicBezTo>
                  <a:close/>
                </a:path>
              </a:pathLst>
            </a:custGeom>
            <a:solidFill>
              <a:srgbClr val="FFC3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39"/>
            <p:cNvSpPr/>
            <p:nvPr/>
          </p:nvSpPr>
          <p:spPr>
            <a:xfrm>
              <a:off x="1813331" y="2239797"/>
              <a:ext cx="13230" cy="18085"/>
            </a:xfrm>
            <a:custGeom>
              <a:avLst/>
              <a:gdLst/>
              <a:ahLst/>
              <a:cxnLst/>
              <a:rect l="l" t="t" r="r" b="b"/>
              <a:pathLst>
                <a:path w="635" h="868" extrusionOk="0">
                  <a:moveTo>
                    <a:pt x="301" y="0"/>
                  </a:moveTo>
                  <a:cubicBezTo>
                    <a:pt x="134" y="34"/>
                    <a:pt x="1" y="201"/>
                    <a:pt x="34" y="434"/>
                  </a:cubicBezTo>
                  <a:cubicBezTo>
                    <a:pt x="67" y="701"/>
                    <a:pt x="201" y="868"/>
                    <a:pt x="368" y="868"/>
                  </a:cubicBezTo>
                  <a:cubicBezTo>
                    <a:pt x="568" y="834"/>
                    <a:pt x="635" y="668"/>
                    <a:pt x="635" y="401"/>
                  </a:cubicBezTo>
                  <a:cubicBezTo>
                    <a:pt x="601" y="134"/>
                    <a:pt x="434" y="0"/>
                    <a:pt x="301"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39"/>
            <p:cNvSpPr/>
            <p:nvPr/>
          </p:nvSpPr>
          <p:spPr>
            <a:xfrm>
              <a:off x="1869631" y="2235630"/>
              <a:ext cx="12543" cy="18772"/>
            </a:xfrm>
            <a:custGeom>
              <a:avLst/>
              <a:gdLst/>
              <a:ahLst/>
              <a:cxnLst/>
              <a:rect l="l" t="t" r="r" b="b"/>
              <a:pathLst>
                <a:path w="602" h="901" extrusionOk="0">
                  <a:moveTo>
                    <a:pt x="268" y="0"/>
                  </a:moveTo>
                  <a:cubicBezTo>
                    <a:pt x="101" y="34"/>
                    <a:pt x="1" y="267"/>
                    <a:pt x="34" y="501"/>
                  </a:cubicBezTo>
                  <a:cubicBezTo>
                    <a:pt x="67" y="734"/>
                    <a:pt x="201" y="901"/>
                    <a:pt x="368" y="901"/>
                  </a:cubicBezTo>
                  <a:cubicBezTo>
                    <a:pt x="501" y="868"/>
                    <a:pt x="601" y="667"/>
                    <a:pt x="601" y="434"/>
                  </a:cubicBezTo>
                  <a:cubicBezTo>
                    <a:pt x="568" y="167"/>
                    <a:pt x="434" y="0"/>
                    <a:pt x="268"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39"/>
            <p:cNvSpPr/>
            <p:nvPr/>
          </p:nvSpPr>
          <p:spPr>
            <a:xfrm>
              <a:off x="1851566" y="2251611"/>
              <a:ext cx="31982" cy="45983"/>
            </a:xfrm>
            <a:custGeom>
              <a:avLst/>
              <a:gdLst/>
              <a:ahLst/>
              <a:cxnLst/>
              <a:rect l="l" t="t" r="r" b="b"/>
              <a:pathLst>
                <a:path w="1535" h="2207" extrusionOk="0">
                  <a:moveTo>
                    <a:pt x="0" y="0"/>
                  </a:moveTo>
                  <a:lnTo>
                    <a:pt x="467" y="2202"/>
                  </a:lnTo>
                  <a:cubicBezTo>
                    <a:pt x="501" y="2205"/>
                    <a:pt x="535" y="2206"/>
                    <a:pt x="569" y="2206"/>
                  </a:cubicBezTo>
                  <a:cubicBezTo>
                    <a:pt x="934" y="2206"/>
                    <a:pt x="1291" y="2043"/>
                    <a:pt x="1535" y="1768"/>
                  </a:cubicBezTo>
                  <a:cubicBezTo>
                    <a:pt x="934" y="1235"/>
                    <a:pt x="434" y="668"/>
                    <a:pt x="0" y="0"/>
                  </a:cubicBezTo>
                  <a:close/>
                </a:path>
              </a:pathLst>
            </a:custGeom>
            <a:solidFill>
              <a:srgbClr val="F98C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39"/>
            <p:cNvSpPr/>
            <p:nvPr/>
          </p:nvSpPr>
          <p:spPr>
            <a:xfrm>
              <a:off x="1800121" y="2213898"/>
              <a:ext cx="27127" cy="18272"/>
            </a:xfrm>
            <a:custGeom>
              <a:avLst/>
              <a:gdLst/>
              <a:ahLst/>
              <a:cxnLst/>
              <a:rect l="l" t="t" r="r" b="b"/>
              <a:pathLst>
                <a:path w="1302" h="877" extrusionOk="0">
                  <a:moveTo>
                    <a:pt x="1172" y="0"/>
                  </a:moveTo>
                  <a:cubicBezTo>
                    <a:pt x="1160" y="0"/>
                    <a:pt x="1147" y="3"/>
                    <a:pt x="1135" y="9"/>
                  </a:cubicBezTo>
                  <a:cubicBezTo>
                    <a:pt x="668" y="43"/>
                    <a:pt x="268" y="276"/>
                    <a:pt x="34" y="676"/>
                  </a:cubicBezTo>
                  <a:cubicBezTo>
                    <a:pt x="1" y="743"/>
                    <a:pt x="34" y="843"/>
                    <a:pt x="101" y="876"/>
                  </a:cubicBezTo>
                  <a:lnTo>
                    <a:pt x="168" y="876"/>
                  </a:lnTo>
                  <a:cubicBezTo>
                    <a:pt x="201" y="876"/>
                    <a:pt x="268" y="876"/>
                    <a:pt x="301" y="843"/>
                  </a:cubicBezTo>
                  <a:cubicBezTo>
                    <a:pt x="468" y="510"/>
                    <a:pt x="768" y="309"/>
                    <a:pt x="1135" y="276"/>
                  </a:cubicBezTo>
                  <a:lnTo>
                    <a:pt x="1168" y="276"/>
                  </a:lnTo>
                  <a:cubicBezTo>
                    <a:pt x="1235" y="243"/>
                    <a:pt x="1302" y="176"/>
                    <a:pt x="1302" y="109"/>
                  </a:cubicBezTo>
                  <a:cubicBezTo>
                    <a:pt x="1275" y="55"/>
                    <a:pt x="1225" y="0"/>
                    <a:pt x="1172"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39"/>
            <p:cNvSpPr/>
            <p:nvPr/>
          </p:nvSpPr>
          <p:spPr>
            <a:xfrm>
              <a:off x="1859900" y="2210605"/>
              <a:ext cx="27815" cy="16001"/>
            </a:xfrm>
            <a:custGeom>
              <a:avLst/>
              <a:gdLst/>
              <a:ahLst/>
              <a:cxnLst/>
              <a:rect l="l" t="t" r="r" b="b"/>
              <a:pathLst>
                <a:path w="1335" h="768" extrusionOk="0">
                  <a:moveTo>
                    <a:pt x="134" y="0"/>
                  </a:moveTo>
                  <a:cubicBezTo>
                    <a:pt x="67" y="0"/>
                    <a:pt x="1" y="67"/>
                    <a:pt x="1" y="167"/>
                  </a:cubicBezTo>
                  <a:cubicBezTo>
                    <a:pt x="34" y="234"/>
                    <a:pt x="101" y="267"/>
                    <a:pt x="167" y="267"/>
                  </a:cubicBezTo>
                  <a:cubicBezTo>
                    <a:pt x="534" y="267"/>
                    <a:pt x="868" y="434"/>
                    <a:pt x="1068" y="734"/>
                  </a:cubicBezTo>
                  <a:cubicBezTo>
                    <a:pt x="1101" y="768"/>
                    <a:pt x="1135" y="768"/>
                    <a:pt x="1202" y="768"/>
                  </a:cubicBezTo>
                  <a:cubicBezTo>
                    <a:pt x="1202" y="768"/>
                    <a:pt x="1235" y="768"/>
                    <a:pt x="1268" y="734"/>
                  </a:cubicBezTo>
                  <a:cubicBezTo>
                    <a:pt x="1335" y="701"/>
                    <a:pt x="1335" y="601"/>
                    <a:pt x="1302" y="567"/>
                  </a:cubicBezTo>
                  <a:cubicBezTo>
                    <a:pt x="1001" y="201"/>
                    <a:pt x="568" y="0"/>
                    <a:pt x="134"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39"/>
            <p:cNvSpPr/>
            <p:nvPr/>
          </p:nvSpPr>
          <p:spPr>
            <a:xfrm>
              <a:off x="1678500" y="2421718"/>
              <a:ext cx="110530" cy="366467"/>
            </a:xfrm>
            <a:custGeom>
              <a:avLst/>
              <a:gdLst/>
              <a:ahLst/>
              <a:cxnLst/>
              <a:rect l="l" t="t" r="r" b="b"/>
              <a:pathLst>
                <a:path w="5305" h="17589" extrusionOk="0">
                  <a:moveTo>
                    <a:pt x="1212" y="1"/>
                  </a:moveTo>
                  <a:cubicBezTo>
                    <a:pt x="1012" y="1"/>
                    <a:pt x="800" y="65"/>
                    <a:pt x="634" y="176"/>
                  </a:cubicBezTo>
                  <a:cubicBezTo>
                    <a:pt x="701" y="2010"/>
                    <a:pt x="467" y="3845"/>
                    <a:pt x="0" y="5613"/>
                  </a:cubicBezTo>
                  <a:lnTo>
                    <a:pt x="1868" y="7147"/>
                  </a:lnTo>
                  <a:cubicBezTo>
                    <a:pt x="1368" y="7514"/>
                    <a:pt x="768" y="7948"/>
                    <a:pt x="301" y="8348"/>
                  </a:cubicBezTo>
                  <a:cubicBezTo>
                    <a:pt x="768" y="9149"/>
                    <a:pt x="1301" y="9916"/>
                    <a:pt x="1868" y="10683"/>
                  </a:cubicBezTo>
                  <a:cubicBezTo>
                    <a:pt x="2269" y="11250"/>
                    <a:pt x="2702" y="11784"/>
                    <a:pt x="3103" y="12351"/>
                  </a:cubicBezTo>
                  <a:cubicBezTo>
                    <a:pt x="4203" y="13919"/>
                    <a:pt x="4804" y="15754"/>
                    <a:pt x="5304" y="17588"/>
                  </a:cubicBezTo>
                  <a:cubicBezTo>
                    <a:pt x="5004" y="13185"/>
                    <a:pt x="4337" y="8815"/>
                    <a:pt x="3269" y="4512"/>
                  </a:cubicBezTo>
                  <a:cubicBezTo>
                    <a:pt x="2903" y="2911"/>
                    <a:pt x="2235" y="1410"/>
                    <a:pt x="1335" y="9"/>
                  </a:cubicBezTo>
                  <a:cubicBezTo>
                    <a:pt x="1295" y="3"/>
                    <a:pt x="1254" y="1"/>
                    <a:pt x="12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39"/>
            <p:cNvSpPr/>
            <p:nvPr/>
          </p:nvSpPr>
          <p:spPr>
            <a:xfrm>
              <a:off x="1850170" y="2437616"/>
              <a:ext cx="92466" cy="369321"/>
            </a:xfrm>
            <a:custGeom>
              <a:avLst/>
              <a:gdLst/>
              <a:ahLst/>
              <a:cxnLst/>
              <a:rect l="l" t="t" r="r" b="b"/>
              <a:pathLst>
                <a:path w="4438" h="17726" extrusionOk="0">
                  <a:moveTo>
                    <a:pt x="692" y="0"/>
                  </a:moveTo>
                  <a:cubicBezTo>
                    <a:pt x="558" y="0"/>
                    <a:pt x="429" y="25"/>
                    <a:pt x="301" y="80"/>
                  </a:cubicBezTo>
                  <a:cubicBezTo>
                    <a:pt x="1" y="1081"/>
                    <a:pt x="468" y="3916"/>
                    <a:pt x="501" y="4516"/>
                  </a:cubicBezTo>
                  <a:cubicBezTo>
                    <a:pt x="701" y="8953"/>
                    <a:pt x="835" y="13389"/>
                    <a:pt x="1802" y="17726"/>
                  </a:cubicBezTo>
                  <a:cubicBezTo>
                    <a:pt x="1769" y="15791"/>
                    <a:pt x="1802" y="13856"/>
                    <a:pt x="2402" y="12055"/>
                  </a:cubicBezTo>
                  <a:cubicBezTo>
                    <a:pt x="2603" y="11388"/>
                    <a:pt x="2903" y="10754"/>
                    <a:pt x="3136" y="10120"/>
                  </a:cubicBezTo>
                  <a:cubicBezTo>
                    <a:pt x="3403" y="9287"/>
                    <a:pt x="4270" y="8252"/>
                    <a:pt x="4437" y="7352"/>
                  </a:cubicBezTo>
                  <a:cubicBezTo>
                    <a:pt x="3870" y="7118"/>
                    <a:pt x="3203" y="6851"/>
                    <a:pt x="2603" y="6651"/>
                  </a:cubicBezTo>
                  <a:lnTo>
                    <a:pt x="3937" y="4650"/>
                  </a:lnTo>
                  <a:cubicBezTo>
                    <a:pt x="2969" y="3082"/>
                    <a:pt x="1502" y="1815"/>
                    <a:pt x="1035" y="47"/>
                  </a:cubicBezTo>
                  <a:cubicBezTo>
                    <a:pt x="915" y="17"/>
                    <a:pt x="802" y="0"/>
                    <a:pt x="6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39"/>
            <p:cNvSpPr/>
            <p:nvPr/>
          </p:nvSpPr>
          <p:spPr>
            <a:xfrm>
              <a:off x="1541356" y="2538901"/>
              <a:ext cx="247666" cy="263875"/>
            </a:xfrm>
            <a:custGeom>
              <a:avLst/>
              <a:gdLst/>
              <a:ahLst/>
              <a:cxnLst/>
              <a:rect l="l" t="t" r="r" b="b"/>
              <a:pathLst>
                <a:path w="11887" h="12665" extrusionOk="0">
                  <a:moveTo>
                    <a:pt x="3221" y="0"/>
                  </a:moveTo>
                  <a:cubicBezTo>
                    <a:pt x="1579" y="0"/>
                    <a:pt x="1" y="523"/>
                    <a:pt x="311" y="523"/>
                  </a:cubicBezTo>
                  <a:cubicBezTo>
                    <a:pt x="311" y="523"/>
                    <a:pt x="1612" y="3391"/>
                    <a:pt x="4681" y="7661"/>
                  </a:cubicBezTo>
                  <a:cubicBezTo>
                    <a:pt x="7817" y="11964"/>
                    <a:pt x="9585" y="11964"/>
                    <a:pt x="9585" y="11964"/>
                  </a:cubicBezTo>
                  <a:lnTo>
                    <a:pt x="11886" y="12665"/>
                  </a:lnTo>
                  <a:cubicBezTo>
                    <a:pt x="11886" y="12665"/>
                    <a:pt x="11319" y="1790"/>
                    <a:pt x="4614" y="156"/>
                  </a:cubicBezTo>
                  <a:cubicBezTo>
                    <a:pt x="4174" y="44"/>
                    <a:pt x="3695" y="0"/>
                    <a:pt x="32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39"/>
            <p:cNvSpPr/>
            <p:nvPr/>
          </p:nvSpPr>
          <p:spPr>
            <a:xfrm>
              <a:off x="2021152" y="2697132"/>
              <a:ext cx="72297" cy="43108"/>
            </a:xfrm>
            <a:custGeom>
              <a:avLst/>
              <a:gdLst/>
              <a:ahLst/>
              <a:cxnLst/>
              <a:rect l="l" t="t" r="r" b="b"/>
              <a:pathLst>
                <a:path w="3470" h="2069" extrusionOk="0">
                  <a:moveTo>
                    <a:pt x="3470" y="0"/>
                  </a:moveTo>
                  <a:lnTo>
                    <a:pt x="1" y="167"/>
                  </a:lnTo>
                  <a:lnTo>
                    <a:pt x="1" y="2069"/>
                  </a:lnTo>
                  <a:lnTo>
                    <a:pt x="3470" y="1568"/>
                  </a:lnTo>
                  <a:lnTo>
                    <a:pt x="3470" y="0"/>
                  </a:lnTo>
                  <a:close/>
                </a:path>
              </a:pathLst>
            </a:custGeom>
            <a:solidFill>
              <a:srgbClr val="FFC3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39"/>
            <p:cNvSpPr/>
            <p:nvPr/>
          </p:nvSpPr>
          <p:spPr>
            <a:xfrm>
              <a:off x="2071200" y="2697132"/>
              <a:ext cx="116780" cy="91591"/>
            </a:xfrm>
            <a:custGeom>
              <a:avLst/>
              <a:gdLst/>
              <a:ahLst/>
              <a:cxnLst/>
              <a:rect l="l" t="t" r="r" b="b"/>
              <a:pathLst>
                <a:path w="5605" h="4396" extrusionOk="0">
                  <a:moveTo>
                    <a:pt x="1068" y="0"/>
                  </a:moveTo>
                  <a:lnTo>
                    <a:pt x="67" y="1268"/>
                  </a:lnTo>
                  <a:cubicBezTo>
                    <a:pt x="0" y="2936"/>
                    <a:pt x="2035" y="3303"/>
                    <a:pt x="2035" y="3303"/>
                  </a:cubicBezTo>
                  <a:lnTo>
                    <a:pt x="3102" y="4170"/>
                  </a:lnTo>
                  <a:cubicBezTo>
                    <a:pt x="3269" y="4320"/>
                    <a:pt x="3486" y="4395"/>
                    <a:pt x="3703" y="4395"/>
                  </a:cubicBezTo>
                  <a:cubicBezTo>
                    <a:pt x="3920" y="4395"/>
                    <a:pt x="4137" y="4320"/>
                    <a:pt x="4303" y="4170"/>
                  </a:cubicBezTo>
                  <a:lnTo>
                    <a:pt x="5171" y="3436"/>
                  </a:lnTo>
                  <a:lnTo>
                    <a:pt x="5204" y="3403"/>
                  </a:lnTo>
                  <a:cubicBezTo>
                    <a:pt x="5571" y="3069"/>
                    <a:pt x="5604" y="2469"/>
                    <a:pt x="5271" y="2102"/>
                  </a:cubicBezTo>
                  <a:lnTo>
                    <a:pt x="4537" y="1301"/>
                  </a:lnTo>
                  <a:cubicBezTo>
                    <a:pt x="4270" y="968"/>
                    <a:pt x="3903" y="734"/>
                    <a:pt x="3503" y="568"/>
                  </a:cubicBezTo>
                  <a:lnTo>
                    <a:pt x="1068" y="0"/>
                  </a:lnTo>
                  <a:close/>
                </a:path>
              </a:pathLst>
            </a:custGeom>
            <a:solidFill>
              <a:srgbClr val="FFC3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39"/>
            <p:cNvSpPr/>
            <p:nvPr/>
          </p:nvSpPr>
          <p:spPr>
            <a:xfrm>
              <a:off x="1540189" y="2467537"/>
              <a:ext cx="531688" cy="301087"/>
            </a:xfrm>
            <a:custGeom>
              <a:avLst/>
              <a:gdLst/>
              <a:ahLst/>
              <a:cxnLst/>
              <a:rect l="l" t="t" r="r" b="b"/>
              <a:pathLst>
                <a:path w="25519" h="14451" extrusionOk="0">
                  <a:moveTo>
                    <a:pt x="3692" y="1"/>
                  </a:moveTo>
                  <a:cubicBezTo>
                    <a:pt x="2500" y="1"/>
                    <a:pt x="1292" y="503"/>
                    <a:pt x="701" y="1646"/>
                  </a:cubicBezTo>
                  <a:cubicBezTo>
                    <a:pt x="0" y="3047"/>
                    <a:pt x="334" y="4648"/>
                    <a:pt x="1168" y="5949"/>
                  </a:cubicBezTo>
                  <a:cubicBezTo>
                    <a:pt x="3103" y="8885"/>
                    <a:pt x="9474" y="12787"/>
                    <a:pt x="10775" y="13655"/>
                  </a:cubicBezTo>
                  <a:cubicBezTo>
                    <a:pt x="11634" y="14244"/>
                    <a:pt x="13286" y="14451"/>
                    <a:pt x="15179" y="14451"/>
                  </a:cubicBezTo>
                  <a:cubicBezTo>
                    <a:pt x="19606" y="14451"/>
                    <a:pt x="25352" y="13321"/>
                    <a:pt x="25352" y="13321"/>
                  </a:cubicBezTo>
                  <a:lnTo>
                    <a:pt x="25519" y="10452"/>
                  </a:lnTo>
                  <a:lnTo>
                    <a:pt x="13010" y="9819"/>
                  </a:lnTo>
                  <a:cubicBezTo>
                    <a:pt x="13010" y="9819"/>
                    <a:pt x="8807" y="2814"/>
                    <a:pt x="5938" y="679"/>
                  </a:cubicBezTo>
                  <a:cubicBezTo>
                    <a:pt x="5337" y="242"/>
                    <a:pt x="4519" y="1"/>
                    <a:pt x="36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39"/>
            <p:cNvSpPr/>
            <p:nvPr/>
          </p:nvSpPr>
          <p:spPr>
            <a:xfrm>
              <a:off x="1690314" y="2101674"/>
              <a:ext cx="196016" cy="121447"/>
            </a:xfrm>
            <a:custGeom>
              <a:avLst/>
              <a:gdLst/>
              <a:ahLst/>
              <a:cxnLst/>
              <a:rect l="l" t="t" r="r" b="b"/>
              <a:pathLst>
                <a:path w="9408" h="5829" extrusionOk="0">
                  <a:moveTo>
                    <a:pt x="6888" y="0"/>
                  </a:moveTo>
                  <a:cubicBezTo>
                    <a:pt x="6578" y="0"/>
                    <a:pt x="6274" y="112"/>
                    <a:pt x="6038" y="325"/>
                  </a:cubicBezTo>
                  <a:cubicBezTo>
                    <a:pt x="5705" y="592"/>
                    <a:pt x="5438" y="925"/>
                    <a:pt x="5204" y="1292"/>
                  </a:cubicBezTo>
                  <a:cubicBezTo>
                    <a:pt x="4874" y="1775"/>
                    <a:pt x="4080" y="1987"/>
                    <a:pt x="3381" y="1987"/>
                  </a:cubicBezTo>
                  <a:cubicBezTo>
                    <a:pt x="3162" y="1987"/>
                    <a:pt x="2952" y="1966"/>
                    <a:pt x="2769" y="1926"/>
                  </a:cubicBezTo>
                  <a:cubicBezTo>
                    <a:pt x="2700" y="1915"/>
                    <a:pt x="2632" y="1909"/>
                    <a:pt x="2564" y="1909"/>
                  </a:cubicBezTo>
                  <a:cubicBezTo>
                    <a:pt x="2235" y="1909"/>
                    <a:pt x="1923" y="2039"/>
                    <a:pt x="1702" y="2260"/>
                  </a:cubicBezTo>
                  <a:cubicBezTo>
                    <a:pt x="868" y="2893"/>
                    <a:pt x="267" y="3794"/>
                    <a:pt x="67" y="4795"/>
                  </a:cubicBezTo>
                  <a:cubicBezTo>
                    <a:pt x="1" y="4995"/>
                    <a:pt x="1" y="5228"/>
                    <a:pt x="67" y="5429"/>
                  </a:cubicBezTo>
                  <a:cubicBezTo>
                    <a:pt x="101" y="5629"/>
                    <a:pt x="267" y="5795"/>
                    <a:pt x="501" y="5829"/>
                  </a:cubicBezTo>
                  <a:cubicBezTo>
                    <a:pt x="801" y="5529"/>
                    <a:pt x="1135" y="5295"/>
                    <a:pt x="1568" y="5195"/>
                  </a:cubicBezTo>
                  <a:cubicBezTo>
                    <a:pt x="2369" y="4928"/>
                    <a:pt x="3203" y="4728"/>
                    <a:pt x="4070" y="4595"/>
                  </a:cubicBezTo>
                  <a:cubicBezTo>
                    <a:pt x="5605" y="4361"/>
                    <a:pt x="7139" y="4028"/>
                    <a:pt x="8607" y="3561"/>
                  </a:cubicBezTo>
                  <a:cubicBezTo>
                    <a:pt x="8907" y="3460"/>
                    <a:pt x="9240" y="3327"/>
                    <a:pt x="9341" y="3060"/>
                  </a:cubicBezTo>
                  <a:cubicBezTo>
                    <a:pt x="9407" y="2760"/>
                    <a:pt x="8773" y="2260"/>
                    <a:pt x="8874" y="2160"/>
                  </a:cubicBezTo>
                  <a:cubicBezTo>
                    <a:pt x="9040" y="2026"/>
                    <a:pt x="9274" y="1859"/>
                    <a:pt x="9274" y="1659"/>
                  </a:cubicBezTo>
                  <a:cubicBezTo>
                    <a:pt x="9274" y="1559"/>
                    <a:pt x="9240" y="1459"/>
                    <a:pt x="9207" y="1392"/>
                  </a:cubicBezTo>
                  <a:cubicBezTo>
                    <a:pt x="9074" y="1092"/>
                    <a:pt x="8840" y="859"/>
                    <a:pt x="8540" y="725"/>
                  </a:cubicBezTo>
                  <a:cubicBezTo>
                    <a:pt x="8474" y="705"/>
                    <a:pt x="8408" y="696"/>
                    <a:pt x="8344" y="696"/>
                  </a:cubicBezTo>
                  <a:cubicBezTo>
                    <a:pt x="8084" y="696"/>
                    <a:pt x="7853" y="851"/>
                    <a:pt x="7773" y="1092"/>
                  </a:cubicBezTo>
                  <a:cubicBezTo>
                    <a:pt x="7706" y="825"/>
                    <a:pt x="7673" y="558"/>
                    <a:pt x="7573" y="292"/>
                  </a:cubicBezTo>
                  <a:cubicBezTo>
                    <a:pt x="7506" y="191"/>
                    <a:pt x="7406" y="91"/>
                    <a:pt x="7272" y="58"/>
                  </a:cubicBezTo>
                  <a:cubicBezTo>
                    <a:pt x="7146" y="19"/>
                    <a:pt x="7016" y="0"/>
                    <a:pt x="68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39"/>
            <p:cNvSpPr/>
            <p:nvPr/>
          </p:nvSpPr>
          <p:spPr>
            <a:xfrm>
              <a:off x="1828625" y="2304598"/>
              <a:ext cx="35461" cy="14710"/>
            </a:xfrm>
            <a:custGeom>
              <a:avLst/>
              <a:gdLst/>
              <a:ahLst/>
              <a:cxnLst/>
              <a:rect l="l" t="t" r="r" b="b"/>
              <a:pathLst>
                <a:path w="1702" h="706" extrusionOk="0">
                  <a:moveTo>
                    <a:pt x="67" y="1"/>
                  </a:moveTo>
                  <a:cubicBezTo>
                    <a:pt x="51" y="1"/>
                    <a:pt x="34" y="9"/>
                    <a:pt x="34" y="26"/>
                  </a:cubicBezTo>
                  <a:cubicBezTo>
                    <a:pt x="1" y="59"/>
                    <a:pt x="1" y="93"/>
                    <a:pt x="34" y="126"/>
                  </a:cubicBezTo>
                  <a:cubicBezTo>
                    <a:pt x="384" y="505"/>
                    <a:pt x="887" y="706"/>
                    <a:pt x="1409" y="706"/>
                  </a:cubicBezTo>
                  <a:cubicBezTo>
                    <a:pt x="1484" y="706"/>
                    <a:pt x="1559" y="702"/>
                    <a:pt x="1635" y="693"/>
                  </a:cubicBezTo>
                  <a:cubicBezTo>
                    <a:pt x="1668" y="693"/>
                    <a:pt x="1702" y="660"/>
                    <a:pt x="1702" y="626"/>
                  </a:cubicBezTo>
                  <a:cubicBezTo>
                    <a:pt x="1668" y="593"/>
                    <a:pt x="1668" y="560"/>
                    <a:pt x="1602" y="560"/>
                  </a:cubicBezTo>
                  <a:cubicBezTo>
                    <a:pt x="1534" y="568"/>
                    <a:pt x="1466" y="572"/>
                    <a:pt x="1397" y="572"/>
                  </a:cubicBezTo>
                  <a:cubicBezTo>
                    <a:pt x="927" y="572"/>
                    <a:pt x="450" y="375"/>
                    <a:pt x="101" y="26"/>
                  </a:cubicBezTo>
                  <a:cubicBezTo>
                    <a:pt x="101" y="9"/>
                    <a:pt x="84" y="1"/>
                    <a:pt x="67"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39"/>
            <p:cNvSpPr/>
            <p:nvPr/>
          </p:nvSpPr>
          <p:spPr>
            <a:xfrm>
              <a:off x="1704212" y="2417718"/>
              <a:ext cx="106363" cy="91778"/>
            </a:xfrm>
            <a:custGeom>
              <a:avLst/>
              <a:gdLst/>
              <a:ahLst/>
              <a:cxnLst/>
              <a:rect l="l" t="t" r="r" b="b"/>
              <a:pathLst>
                <a:path w="5105" h="4405" extrusionOk="0">
                  <a:moveTo>
                    <a:pt x="1168" y="1"/>
                  </a:moveTo>
                  <a:lnTo>
                    <a:pt x="101" y="334"/>
                  </a:lnTo>
                  <a:cubicBezTo>
                    <a:pt x="101" y="334"/>
                    <a:pt x="1" y="3003"/>
                    <a:pt x="3537" y="4404"/>
                  </a:cubicBezTo>
                  <a:cubicBezTo>
                    <a:pt x="3870" y="3704"/>
                    <a:pt x="4404" y="3103"/>
                    <a:pt x="5104" y="2703"/>
                  </a:cubicBezTo>
                  <a:cubicBezTo>
                    <a:pt x="3603" y="2102"/>
                    <a:pt x="2236" y="1202"/>
                    <a:pt x="11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39"/>
            <p:cNvSpPr/>
            <p:nvPr/>
          </p:nvSpPr>
          <p:spPr>
            <a:xfrm>
              <a:off x="1802225" y="2423281"/>
              <a:ext cx="93841" cy="81340"/>
            </a:xfrm>
            <a:custGeom>
              <a:avLst/>
              <a:gdLst/>
              <a:ahLst/>
              <a:cxnLst/>
              <a:rect l="l" t="t" r="r" b="b"/>
              <a:pathLst>
                <a:path w="4504" h="3904" extrusionOk="0">
                  <a:moveTo>
                    <a:pt x="1501" y="1"/>
                  </a:moveTo>
                  <a:cubicBezTo>
                    <a:pt x="1501" y="1"/>
                    <a:pt x="1001" y="2002"/>
                    <a:pt x="0" y="2236"/>
                  </a:cubicBezTo>
                  <a:cubicBezTo>
                    <a:pt x="1701" y="3003"/>
                    <a:pt x="1968" y="3904"/>
                    <a:pt x="1968" y="3904"/>
                  </a:cubicBezTo>
                  <a:cubicBezTo>
                    <a:pt x="4503" y="3203"/>
                    <a:pt x="2468" y="268"/>
                    <a:pt x="2468" y="268"/>
                  </a:cubicBezTo>
                  <a:lnTo>
                    <a:pt x="150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39"/>
            <p:cNvSpPr/>
            <p:nvPr/>
          </p:nvSpPr>
          <p:spPr>
            <a:xfrm>
              <a:off x="1793370" y="2838193"/>
              <a:ext cx="18606" cy="16189"/>
            </a:xfrm>
            <a:custGeom>
              <a:avLst/>
              <a:gdLst/>
              <a:ahLst/>
              <a:cxnLst/>
              <a:rect l="l" t="t" r="r" b="b"/>
              <a:pathLst>
                <a:path w="893" h="777" extrusionOk="0">
                  <a:moveTo>
                    <a:pt x="486" y="0"/>
                  </a:moveTo>
                  <a:cubicBezTo>
                    <a:pt x="176" y="0"/>
                    <a:pt x="1" y="379"/>
                    <a:pt x="225" y="636"/>
                  </a:cubicBezTo>
                  <a:cubicBezTo>
                    <a:pt x="297" y="732"/>
                    <a:pt x="399" y="776"/>
                    <a:pt x="503" y="776"/>
                  </a:cubicBezTo>
                  <a:cubicBezTo>
                    <a:pt x="686" y="776"/>
                    <a:pt x="871" y="637"/>
                    <a:pt x="892" y="402"/>
                  </a:cubicBezTo>
                  <a:cubicBezTo>
                    <a:pt x="892" y="202"/>
                    <a:pt x="725" y="2"/>
                    <a:pt x="525" y="2"/>
                  </a:cubicBezTo>
                  <a:cubicBezTo>
                    <a:pt x="512" y="1"/>
                    <a:pt x="499" y="0"/>
                    <a:pt x="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694"/>
        <p:cNvGrpSpPr/>
        <p:nvPr/>
      </p:nvGrpSpPr>
      <p:grpSpPr>
        <a:xfrm>
          <a:off x="0" y="0"/>
          <a:ext cx="0" cy="0"/>
          <a:chOff x="0" y="0"/>
          <a:chExt cx="0" cy="0"/>
        </a:xfrm>
      </p:grpSpPr>
      <p:sp>
        <p:nvSpPr>
          <p:cNvPr id="695" name="Google Shape;695;p57"/>
          <p:cNvSpPr txBox="1">
            <a:spLocks noGrp="1"/>
          </p:cNvSpPr>
          <p:nvPr>
            <p:ph type="title"/>
          </p:nvPr>
        </p:nvSpPr>
        <p:spPr>
          <a:xfrm>
            <a:off x="1697100" y="115325"/>
            <a:ext cx="5749800" cy="1251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100"/>
              <a:t>ANÁLISIS DE RESULTADOS</a:t>
            </a:r>
            <a:endParaRPr sz="3100"/>
          </a:p>
        </p:txBody>
      </p:sp>
      <p:sp>
        <p:nvSpPr>
          <p:cNvPr id="696" name="Google Shape;696;p57"/>
          <p:cNvSpPr txBox="1"/>
          <p:nvPr/>
        </p:nvSpPr>
        <p:spPr>
          <a:xfrm>
            <a:off x="2976050" y="2111300"/>
            <a:ext cx="1572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Poppins"/>
              <a:ea typeface="Poppins"/>
              <a:cs typeface="Poppins"/>
              <a:sym typeface="Poppins"/>
            </a:endParaRPr>
          </a:p>
        </p:txBody>
      </p:sp>
      <p:sp>
        <p:nvSpPr>
          <p:cNvPr id="697" name="Google Shape;697;p57"/>
          <p:cNvSpPr/>
          <p:nvPr/>
        </p:nvSpPr>
        <p:spPr>
          <a:xfrm>
            <a:off x="3676325" y="1412150"/>
            <a:ext cx="1826700" cy="1653600"/>
          </a:xfrm>
          <a:prstGeom prst="ellipse">
            <a:avLst/>
          </a:prstGeom>
          <a:solidFill>
            <a:srgbClr val="551561"/>
          </a:solidFill>
          <a:ln>
            <a:noFill/>
          </a:ln>
          <a:effectLst>
            <a:outerShdw blurRad="228600" dist="50800" dir="5400000" algn="tl" rotWithShape="0">
              <a:srgbClr val="000000">
                <a:alpha val="549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rPr>
              <a:t>Potencialidad turística</a:t>
            </a:r>
            <a:endParaRPr>
              <a:solidFill>
                <a:schemeClr val="lt1"/>
              </a:solidFill>
            </a:endParaRPr>
          </a:p>
        </p:txBody>
      </p:sp>
      <p:sp>
        <p:nvSpPr>
          <p:cNvPr id="698" name="Google Shape;698;p57"/>
          <p:cNvSpPr/>
          <p:nvPr/>
        </p:nvSpPr>
        <p:spPr>
          <a:xfrm>
            <a:off x="1147075" y="2511500"/>
            <a:ext cx="1986300" cy="1857000"/>
          </a:xfrm>
          <a:prstGeom prst="ellipse">
            <a:avLst/>
          </a:prstGeom>
          <a:solidFill>
            <a:srgbClr val="407BFF"/>
          </a:solidFill>
          <a:ln>
            <a:noFill/>
          </a:ln>
          <a:effectLst>
            <a:outerShdw blurRad="228600" dist="50800" dir="5400000" algn="tl" rotWithShape="0">
              <a:srgbClr val="000000">
                <a:alpha val="549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lt1"/>
                </a:solidFill>
              </a:rPr>
              <a:t>Características endógenas de cada comunidad </a:t>
            </a:r>
            <a:endParaRPr>
              <a:solidFill>
                <a:schemeClr val="lt1"/>
              </a:solidFill>
            </a:endParaRPr>
          </a:p>
        </p:txBody>
      </p:sp>
      <p:sp>
        <p:nvSpPr>
          <p:cNvPr id="699" name="Google Shape;699;p57"/>
          <p:cNvSpPr/>
          <p:nvPr/>
        </p:nvSpPr>
        <p:spPr>
          <a:xfrm>
            <a:off x="3967475" y="3426800"/>
            <a:ext cx="1681500" cy="1541400"/>
          </a:xfrm>
          <a:prstGeom prst="ellipse">
            <a:avLst/>
          </a:prstGeom>
          <a:solidFill>
            <a:srgbClr val="FFC710"/>
          </a:solidFill>
          <a:ln>
            <a:noFill/>
          </a:ln>
          <a:effectLst>
            <a:outerShdw blurRad="228600" dist="50800" dir="5400000" algn="tl" rotWithShape="0">
              <a:srgbClr val="000000">
                <a:alpha val="549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rPr>
              <a:t>Rasgos internos culturales </a:t>
            </a:r>
            <a:endParaRPr>
              <a:solidFill>
                <a:schemeClr val="lt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703"/>
        <p:cNvGrpSpPr/>
        <p:nvPr/>
      </p:nvGrpSpPr>
      <p:grpSpPr>
        <a:xfrm>
          <a:off x="0" y="0"/>
          <a:ext cx="0" cy="0"/>
          <a:chOff x="0" y="0"/>
          <a:chExt cx="0" cy="0"/>
        </a:xfrm>
      </p:grpSpPr>
      <p:pic>
        <p:nvPicPr>
          <p:cNvPr id="704" name="Google Shape;704;p58"/>
          <p:cNvPicPr preferRelativeResize="0"/>
          <p:nvPr/>
        </p:nvPicPr>
        <p:blipFill rotWithShape="1">
          <a:blip r:embed="rId3">
            <a:alphaModFix/>
          </a:blip>
          <a:srcRect b="51814"/>
          <a:stretch/>
        </p:blipFill>
        <p:spPr>
          <a:xfrm>
            <a:off x="443850" y="913375"/>
            <a:ext cx="2963200" cy="3567277"/>
          </a:xfrm>
          <a:prstGeom prst="rect">
            <a:avLst/>
          </a:prstGeom>
          <a:noFill/>
          <a:ln>
            <a:noFill/>
          </a:ln>
        </p:spPr>
      </p:pic>
      <p:pic>
        <p:nvPicPr>
          <p:cNvPr id="705" name="Google Shape;705;p58"/>
          <p:cNvPicPr preferRelativeResize="0"/>
          <p:nvPr/>
        </p:nvPicPr>
        <p:blipFill rotWithShape="1">
          <a:blip r:embed="rId3">
            <a:alphaModFix/>
          </a:blip>
          <a:srcRect t="48856"/>
          <a:stretch/>
        </p:blipFill>
        <p:spPr>
          <a:xfrm>
            <a:off x="4489675" y="913375"/>
            <a:ext cx="3000075" cy="3833351"/>
          </a:xfrm>
          <a:prstGeom prst="rect">
            <a:avLst/>
          </a:prstGeom>
          <a:noFill/>
          <a:ln>
            <a:noFill/>
          </a:ln>
        </p:spPr>
      </p:pic>
      <p:sp>
        <p:nvSpPr>
          <p:cNvPr id="706" name="Google Shape;706;p58"/>
          <p:cNvSpPr txBox="1">
            <a:spLocks noGrp="1"/>
          </p:cNvSpPr>
          <p:nvPr>
            <p:ph type="title"/>
          </p:nvPr>
        </p:nvSpPr>
        <p:spPr>
          <a:xfrm>
            <a:off x="1517425" y="47950"/>
            <a:ext cx="5749800" cy="1251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100"/>
              <a:t>ANÁLISIS DE RESULTADOS</a:t>
            </a:r>
            <a:endParaRPr sz="31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10"/>
        <p:cNvGrpSpPr/>
        <p:nvPr/>
      </p:nvGrpSpPr>
      <p:grpSpPr>
        <a:xfrm>
          <a:off x="0" y="0"/>
          <a:ext cx="0" cy="0"/>
          <a:chOff x="0" y="0"/>
          <a:chExt cx="0" cy="0"/>
        </a:xfrm>
      </p:grpSpPr>
      <p:sp>
        <p:nvSpPr>
          <p:cNvPr id="711" name="Google Shape;711;p59"/>
          <p:cNvSpPr txBox="1">
            <a:spLocks noGrp="1"/>
          </p:cNvSpPr>
          <p:nvPr>
            <p:ph type="title"/>
          </p:nvPr>
        </p:nvSpPr>
        <p:spPr>
          <a:xfrm flipH="1">
            <a:off x="3478750" y="2533263"/>
            <a:ext cx="4207500" cy="1047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t>CAPÍTULO</a:t>
            </a:r>
            <a:endParaRPr/>
          </a:p>
        </p:txBody>
      </p:sp>
      <p:sp>
        <p:nvSpPr>
          <p:cNvPr id="712" name="Google Shape;712;p59"/>
          <p:cNvSpPr/>
          <p:nvPr/>
        </p:nvSpPr>
        <p:spPr>
          <a:xfrm>
            <a:off x="7776600" y="2543563"/>
            <a:ext cx="1367400" cy="964800"/>
          </a:xfrm>
          <a:prstGeom prst="roundRect">
            <a:avLst>
              <a:gd name="adj" fmla="val 16667"/>
            </a:avLst>
          </a:prstGeom>
          <a:solidFill>
            <a:srgbClr val="F3A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59"/>
          <p:cNvSpPr txBox="1">
            <a:spLocks noGrp="1"/>
          </p:cNvSpPr>
          <p:nvPr>
            <p:ph type="title" idx="2"/>
          </p:nvPr>
        </p:nvSpPr>
        <p:spPr>
          <a:xfrm flipH="1">
            <a:off x="7687600" y="2605063"/>
            <a:ext cx="13674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IV</a:t>
            </a:r>
            <a:endParaRPr/>
          </a:p>
        </p:txBody>
      </p:sp>
      <p:grpSp>
        <p:nvGrpSpPr>
          <p:cNvPr id="714" name="Google Shape;714;p59"/>
          <p:cNvGrpSpPr/>
          <p:nvPr/>
        </p:nvGrpSpPr>
        <p:grpSpPr>
          <a:xfrm>
            <a:off x="973888" y="519050"/>
            <a:ext cx="2414519" cy="3476635"/>
            <a:chOff x="3364738" y="1237500"/>
            <a:chExt cx="2414519" cy="3476635"/>
          </a:xfrm>
        </p:grpSpPr>
        <p:grpSp>
          <p:nvGrpSpPr>
            <p:cNvPr id="715" name="Google Shape;715;p59"/>
            <p:cNvGrpSpPr/>
            <p:nvPr/>
          </p:nvGrpSpPr>
          <p:grpSpPr>
            <a:xfrm>
              <a:off x="3364738" y="1237500"/>
              <a:ext cx="2414519" cy="3476635"/>
              <a:chOff x="3364738" y="1237500"/>
              <a:chExt cx="2414519" cy="3476635"/>
            </a:xfrm>
          </p:grpSpPr>
          <p:grpSp>
            <p:nvGrpSpPr>
              <p:cNvPr id="716" name="Google Shape;716;p59"/>
              <p:cNvGrpSpPr/>
              <p:nvPr/>
            </p:nvGrpSpPr>
            <p:grpSpPr>
              <a:xfrm>
                <a:off x="3364738" y="1237500"/>
                <a:ext cx="2414519" cy="3476635"/>
                <a:chOff x="-4047400" y="1257600"/>
                <a:chExt cx="2414519" cy="3476635"/>
              </a:xfrm>
            </p:grpSpPr>
            <p:sp>
              <p:nvSpPr>
                <p:cNvPr id="717" name="Google Shape;717;p59"/>
                <p:cNvSpPr/>
                <p:nvPr/>
              </p:nvSpPr>
              <p:spPr>
                <a:xfrm>
                  <a:off x="-3754634" y="3028962"/>
                  <a:ext cx="1397061" cy="1705273"/>
                </a:xfrm>
                <a:custGeom>
                  <a:avLst/>
                  <a:gdLst/>
                  <a:ahLst/>
                  <a:cxnLst/>
                  <a:rect l="l" t="t" r="r" b="b"/>
                  <a:pathLst>
                    <a:path w="79120" h="96575" extrusionOk="0">
                      <a:moveTo>
                        <a:pt x="50228" y="1"/>
                      </a:moveTo>
                      <a:lnTo>
                        <a:pt x="27296" y="903"/>
                      </a:lnTo>
                      <a:lnTo>
                        <a:pt x="26393" y="1325"/>
                      </a:lnTo>
                      <a:lnTo>
                        <a:pt x="23956" y="2529"/>
                      </a:lnTo>
                      <a:lnTo>
                        <a:pt x="20465" y="4274"/>
                      </a:lnTo>
                      <a:lnTo>
                        <a:pt x="16312" y="6441"/>
                      </a:lnTo>
                      <a:lnTo>
                        <a:pt x="14145" y="7615"/>
                      </a:lnTo>
                      <a:lnTo>
                        <a:pt x="11948" y="8788"/>
                      </a:lnTo>
                      <a:lnTo>
                        <a:pt x="9811" y="9992"/>
                      </a:lnTo>
                      <a:lnTo>
                        <a:pt x="7825" y="11166"/>
                      </a:lnTo>
                      <a:lnTo>
                        <a:pt x="5959" y="12309"/>
                      </a:lnTo>
                      <a:lnTo>
                        <a:pt x="5116" y="12881"/>
                      </a:lnTo>
                      <a:lnTo>
                        <a:pt x="4334" y="13393"/>
                      </a:lnTo>
                      <a:lnTo>
                        <a:pt x="3612" y="13904"/>
                      </a:lnTo>
                      <a:lnTo>
                        <a:pt x="2980" y="14386"/>
                      </a:lnTo>
                      <a:lnTo>
                        <a:pt x="2408" y="14837"/>
                      </a:lnTo>
                      <a:lnTo>
                        <a:pt x="1926" y="15289"/>
                      </a:lnTo>
                      <a:lnTo>
                        <a:pt x="1836" y="15379"/>
                      </a:lnTo>
                      <a:lnTo>
                        <a:pt x="1746" y="15529"/>
                      </a:lnTo>
                      <a:lnTo>
                        <a:pt x="1535" y="15891"/>
                      </a:lnTo>
                      <a:lnTo>
                        <a:pt x="1385" y="16342"/>
                      </a:lnTo>
                      <a:lnTo>
                        <a:pt x="1204" y="16884"/>
                      </a:lnTo>
                      <a:lnTo>
                        <a:pt x="1054" y="17516"/>
                      </a:lnTo>
                      <a:lnTo>
                        <a:pt x="933" y="18238"/>
                      </a:lnTo>
                      <a:lnTo>
                        <a:pt x="813" y="19081"/>
                      </a:lnTo>
                      <a:lnTo>
                        <a:pt x="692" y="19984"/>
                      </a:lnTo>
                      <a:lnTo>
                        <a:pt x="482" y="22000"/>
                      </a:lnTo>
                      <a:lnTo>
                        <a:pt x="331" y="24317"/>
                      </a:lnTo>
                      <a:lnTo>
                        <a:pt x="181" y="26905"/>
                      </a:lnTo>
                      <a:lnTo>
                        <a:pt x="91" y="29734"/>
                      </a:lnTo>
                      <a:lnTo>
                        <a:pt x="30" y="32774"/>
                      </a:lnTo>
                      <a:lnTo>
                        <a:pt x="0" y="35994"/>
                      </a:lnTo>
                      <a:lnTo>
                        <a:pt x="0" y="39334"/>
                      </a:lnTo>
                      <a:lnTo>
                        <a:pt x="30" y="42825"/>
                      </a:lnTo>
                      <a:lnTo>
                        <a:pt x="60" y="46407"/>
                      </a:lnTo>
                      <a:lnTo>
                        <a:pt x="121" y="50078"/>
                      </a:lnTo>
                      <a:lnTo>
                        <a:pt x="301" y="57482"/>
                      </a:lnTo>
                      <a:lnTo>
                        <a:pt x="542" y="64855"/>
                      </a:lnTo>
                      <a:lnTo>
                        <a:pt x="783" y="71957"/>
                      </a:lnTo>
                      <a:lnTo>
                        <a:pt x="1054" y="78548"/>
                      </a:lnTo>
                      <a:lnTo>
                        <a:pt x="1324" y="84446"/>
                      </a:lnTo>
                      <a:lnTo>
                        <a:pt x="1746" y="93234"/>
                      </a:lnTo>
                      <a:lnTo>
                        <a:pt x="1926" y="96575"/>
                      </a:lnTo>
                      <a:lnTo>
                        <a:pt x="79119" y="96575"/>
                      </a:lnTo>
                      <a:lnTo>
                        <a:pt x="79119" y="93475"/>
                      </a:lnTo>
                      <a:lnTo>
                        <a:pt x="79089" y="85259"/>
                      </a:lnTo>
                      <a:lnTo>
                        <a:pt x="78999" y="73552"/>
                      </a:lnTo>
                      <a:lnTo>
                        <a:pt x="78939" y="66901"/>
                      </a:lnTo>
                      <a:lnTo>
                        <a:pt x="78818" y="59979"/>
                      </a:lnTo>
                      <a:lnTo>
                        <a:pt x="78698" y="52997"/>
                      </a:lnTo>
                      <a:lnTo>
                        <a:pt x="78548" y="46196"/>
                      </a:lnTo>
                      <a:lnTo>
                        <a:pt x="78367" y="39696"/>
                      </a:lnTo>
                      <a:lnTo>
                        <a:pt x="78126" y="33767"/>
                      </a:lnTo>
                      <a:lnTo>
                        <a:pt x="78006" y="31058"/>
                      </a:lnTo>
                      <a:lnTo>
                        <a:pt x="77886" y="28591"/>
                      </a:lnTo>
                      <a:lnTo>
                        <a:pt x="77735" y="26333"/>
                      </a:lnTo>
                      <a:lnTo>
                        <a:pt x="77554" y="24377"/>
                      </a:lnTo>
                      <a:lnTo>
                        <a:pt x="77374" y="22692"/>
                      </a:lnTo>
                      <a:lnTo>
                        <a:pt x="77193" y="21308"/>
                      </a:lnTo>
                      <a:lnTo>
                        <a:pt x="77103" y="20736"/>
                      </a:lnTo>
                      <a:lnTo>
                        <a:pt x="77013" y="20284"/>
                      </a:lnTo>
                      <a:lnTo>
                        <a:pt x="76892" y="19893"/>
                      </a:lnTo>
                      <a:lnTo>
                        <a:pt x="76802" y="19622"/>
                      </a:lnTo>
                      <a:lnTo>
                        <a:pt x="76591" y="19231"/>
                      </a:lnTo>
                      <a:lnTo>
                        <a:pt x="76381" y="18840"/>
                      </a:lnTo>
                      <a:lnTo>
                        <a:pt x="76140" y="18479"/>
                      </a:lnTo>
                      <a:lnTo>
                        <a:pt x="75899" y="18088"/>
                      </a:lnTo>
                      <a:lnTo>
                        <a:pt x="75297" y="17275"/>
                      </a:lnTo>
                      <a:lnTo>
                        <a:pt x="74605" y="16462"/>
                      </a:lnTo>
                      <a:lnTo>
                        <a:pt x="73823" y="15650"/>
                      </a:lnTo>
                      <a:lnTo>
                        <a:pt x="72980" y="14837"/>
                      </a:lnTo>
                      <a:lnTo>
                        <a:pt x="72047" y="13995"/>
                      </a:lnTo>
                      <a:lnTo>
                        <a:pt x="71084" y="13182"/>
                      </a:lnTo>
                      <a:lnTo>
                        <a:pt x="70061" y="12339"/>
                      </a:lnTo>
                      <a:lnTo>
                        <a:pt x="69008" y="11527"/>
                      </a:lnTo>
                      <a:lnTo>
                        <a:pt x="67894" y="10714"/>
                      </a:lnTo>
                      <a:lnTo>
                        <a:pt x="66750" y="9902"/>
                      </a:lnTo>
                      <a:lnTo>
                        <a:pt x="65607" y="9089"/>
                      </a:lnTo>
                      <a:lnTo>
                        <a:pt x="64463" y="8307"/>
                      </a:lnTo>
                      <a:lnTo>
                        <a:pt x="62116" y="6802"/>
                      </a:lnTo>
                      <a:lnTo>
                        <a:pt x="59829" y="5388"/>
                      </a:lnTo>
                      <a:lnTo>
                        <a:pt x="57662" y="4093"/>
                      </a:lnTo>
                      <a:lnTo>
                        <a:pt x="55645" y="2950"/>
                      </a:lnTo>
                      <a:lnTo>
                        <a:pt x="53840" y="1927"/>
                      </a:lnTo>
                      <a:lnTo>
                        <a:pt x="51191" y="512"/>
                      </a:lnTo>
                      <a:lnTo>
                        <a:pt x="50228" y="1"/>
                      </a:lnTo>
                      <a:close/>
                    </a:path>
                  </a:pathLst>
                </a:custGeom>
                <a:solidFill>
                  <a:srgbClr val="FFC7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59"/>
                <p:cNvSpPr/>
                <p:nvPr/>
              </p:nvSpPr>
              <p:spPr>
                <a:xfrm>
                  <a:off x="-3367817" y="3088598"/>
                  <a:ext cx="111613" cy="1643631"/>
                </a:xfrm>
                <a:custGeom>
                  <a:avLst/>
                  <a:gdLst/>
                  <a:ahLst/>
                  <a:cxnLst/>
                  <a:rect l="l" t="t" r="r" b="b"/>
                  <a:pathLst>
                    <a:path w="6321" h="93084" extrusionOk="0">
                      <a:moveTo>
                        <a:pt x="211" y="1"/>
                      </a:moveTo>
                      <a:lnTo>
                        <a:pt x="0" y="31"/>
                      </a:lnTo>
                      <a:lnTo>
                        <a:pt x="241" y="1265"/>
                      </a:lnTo>
                      <a:lnTo>
                        <a:pt x="512" y="2799"/>
                      </a:lnTo>
                      <a:lnTo>
                        <a:pt x="843" y="4966"/>
                      </a:lnTo>
                      <a:lnTo>
                        <a:pt x="1264" y="7825"/>
                      </a:lnTo>
                      <a:lnTo>
                        <a:pt x="1716" y="11406"/>
                      </a:lnTo>
                      <a:lnTo>
                        <a:pt x="2227" y="15680"/>
                      </a:lnTo>
                      <a:lnTo>
                        <a:pt x="2739" y="20736"/>
                      </a:lnTo>
                      <a:lnTo>
                        <a:pt x="3160" y="25310"/>
                      </a:lnTo>
                      <a:lnTo>
                        <a:pt x="3551" y="30005"/>
                      </a:lnTo>
                      <a:lnTo>
                        <a:pt x="3913" y="34730"/>
                      </a:lnTo>
                      <a:lnTo>
                        <a:pt x="4244" y="39485"/>
                      </a:lnTo>
                      <a:lnTo>
                        <a:pt x="4514" y="44300"/>
                      </a:lnTo>
                      <a:lnTo>
                        <a:pt x="4785" y="49085"/>
                      </a:lnTo>
                      <a:lnTo>
                        <a:pt x="5026" y="53870"/>
                      </a:lnTo>
                      <a:lnTo>
                        <a:pt x="5207" y="58625"/>
                      </a:lnTo>
                      <a:lnTo>
                        <a:pt x="5417" y="63320"/>
                      </a:lnTo>
                      <a:lnTo>
                        <a:pt x="5568" y="67955"/>
                      </a:lnTo>
                      <a:lnTo>
                        <a:pt x="5809" y="76893"/>
                      </a:lnTo>
                      <a:lnTo>
                        <a:pt x="5989" y="85319"/>
                      </a:lnTo>
                      <a:lnTo>
                        <a:pt x="6109" y="93084"/>
                      </a:lnTo>
                      <a:lnTo>
                        <a:pt x="6320" y="93084"/>
                      </a:lnTo>
                      <a:lnTo>
                        <a:pt x="6200" y="85319"/>
                      </a:lnTo>
                      <a:lnTo>
                        <a:pt x="6019" y="76893"/>
                      </a:lnTo>
                      <a:lnTo>
                        <a:pt x="5748" y="67924"/>
                      </a:lnTo>
                      <a:lnTo>
                        <a:pt x="5598" y="63320"/>
                      </a:lnTo>
                      <a:lnTo>
                        <a:pt x="5417" y="58625"/>
                      </a:lnTo>
                      <a:lnTo>
                        <a:pt x="5207" y="53870"/>
                      </a:lnTo>
                      <a:lnTo>
                        <a:pt x="4996" y="49085"/>
                      </a:lnTo>
                      <a:lnTo>
                        <a:pt x="4725" y="44270"/>
                      </a:lnTo>
                      <a:lnTo>
                        <a:pt x="4424" y="39485"/>
                      </a:lnTo>
                      <a:lnTo>
                        <a:pt x="4123" y="34700"/>
                      </a:lnTo>
                      <a:lnTo>
                        <a:pt x="3762" y="29975"/>
                      </a:lnTo>
                      <a:lnTo>
                        <a:pt x="3371" y="25310"/>
                      </a:lnTo>
                      <a:lnTo>
                        <a:pt x="2950" y="20706"/>
                      </a:lnTo>
                      <a:lnTo>
                        <a:pt x="2438" y="15650"/>
                      </a:lnTo>
                      <a:lnTo>
                        <a:pt x="1926" y="11376"/>
                      </a:lnTo>
                      <a:lnTo>
                        <a:pt x="1475" y="7795"/>
                      </a:lnTo>
                      <a:lnTo>
                        <a:pt x="1054" y="4936"/>
                      </a:lnTo>
                      <a:lnTo>
                        <a:pt x="692" y="2739"/>
                      </a:lnTo>
                      <a:lnTo>
                        <a:pt x="452" y="1204"/>
                      </a:lnTo>
                      <a:lnTo>
                        <a:pt x="211" y="1"/>
                      </a:lnTo>
                      <a:close/>
                    </a:path>
                  </a:pathLst>
                </a:custGeom>
                <a:solidFill>
                  <a:srgbClr val="ED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59"/>
                <p:cNvSpPr/>
                <p:nvPr/>
              </p:nvSpPr>
              <p:spPr>
                <a:xfrm>
                  <a:off x="-2776442" y="3075321"/>
                  <a:ext cx="88235" cy="1656909"/>
                </a:xfrm>
                <a:custGeom>
                  <a:avLst/>
                  <a:gdLst/>
                  <a:ahLst/>
                  <a:cxnLst/>
                  <a:rect l="l" t="t" r="r" b="b"/>
                  <a:pathLst>
                    <a:path w="4997" h="93836" extrusionOk="0">
                      <a:moveTo>
                        <a:pt x="91" y="0"/>
                      </a:moveTo>
                      <a:lnTo>
                        <a:pt x="1" y="181"/>
                      </a:lnTo>
                      <a:lnTo>
                        <a:pt x="91" y="271"/>
                      </a:lnTo>
                      <a:lnTo>
                        <a:pt x="151" y="391"/>
                      </a:lnTo>
                      <a:lnTo>
                        <a:pt x="272" y="572"/>
                      </a:lnTo>
                      <a:lnTo>
                        <a:pt x="392" y="843"/>
                      </a:lnTo>
                      <a:lnTo>
                        <a:pt x="542" y="1204"/>
                      </a:lnTo>
                      <a:lnTo>
                        <a:pt x="723" y="1686"/>
                      </a:lnTo>
                      <a:lnTo>
                        <a:pt x="904" y="2317"/>
                      </a:lnTo>
                      <a:lnTo>
                        <a:pt x="1114" y="3070"/>
                      </a:lnTo>
                      <a:lnTo>
                        <a:pt x="1325" y="3973"/>
                      </a:lnTo>
                      <a:lnTo>
                        <a:pt x="1566" y="5056"/>
                      </a:lnTo>
                      <a:lnTo>
                        <a:pt x="1776" y="6320"/>
                      </a:lnTo>
                      <a:lnTo>
                        <a:pt x="2017" y="7795"/>
                      </a:lnTo>
                      <a:lnTo>
                        <a:pt x="2258" y="9510"/>
                      </a:lnTo>
                      <a:lnTo>
                        <a:pt x="2529" y="11406"/>
                      </a:lnTo>
                      <a:lnTo>
                        <a:pt x="2769" y="13573"/>
                      </a:lnTo>
                      <a:lnTo>
                        <a:pt x="2950" y="15529"/>
                      </a:lnTo>
                      <a:lnTo>
                        <a:pt x="3131" y="17545"/>
                      </a:lnTo>
                      <a:lnTo>
                        <a:pt x="3462" y="21789"/>
                      </a:lnTo>
                      <a:lnTo>
                        <a:pt x="3732" y="26303"/>
                      </a:lnTo>
                      <a:lnTo>
                        <a:pt x="4003" y="31058"/>
                      </a:lnTo>
                      <a:lnTo>
                        <a:pt x="4184" y="35994"/>
                      </a:lnTo>
                      <a:lnTo>
                        <a:pt x="4364" y="41110"/>
                      </a:lnTo>
                      <a:lnTo>
                        <a:pt x="4515" y="46376"/>
                      </a:lnTo>
                      <a:lnTo>
                        <a:pt x="4605" y="51703"/>
                      </a:lnTo>
                      <a:lnTo>
                        <a:pt x="4696" y="57120"/>
                      </a:lnTo>
                      <a:lnTo>
                        <a:pt x="4756" y="62567"/>
                      </a:lnTo>
                      <a:lnTo>
                        <a:pt x="4786" y="67984"/>
                      </a:lnTo>
                      <a:lnTo>
                        <a:pt x="4786" y="73371"/>
                      </a:lnTo>
                      <a:lnTo>
                        <a:pt x="4756" y="83874"/>
                      </a:lnTo>
                      <a:lnTo>
                        <a:pt x="4665" y="93836"/>
                      </a:lnTo>
                      <a:lnTo>
                        <a:pt x="4846" y="93836"/>
                      </a:lnTo>
                      <a:lnTo>
                        <a:pt x="4966" y="83784"/>
                      </a:lnTo>
                      <a:lnTo>
                        <a:pt x="4996" y="73161"/>
                      </a:lnTo>
                      <a:lnTo>
                        <a:pt x="4966" y="67744"/>
                      </a:lnTo>
                      <a:lnTo>
                        <a:pt x="4936" y="62266"/>
                      </a:lnTo>
                      <a:lnTo>
                        <a:pt x="4906" y="56789"/>
                      </a:lnTo>
                      <a:lnTo>
                        <a:pt x="4816" y="51312"/>
                      </a:lnTo>
                      <a:lnTo>
                        <a:pt x="4696" y="45955"/>
                      </a:lnTo>
                      <a:lnTo>
                        <a:pt x="4545" y="40658"/>
                      </a:lnTo>
                      <a:lnTo>
                        <a:pt x="4395" y="35512"/>
                      </a:lnTo>
                      <a:lnTo>
                        <a:pt x="4154" y="30546"/>
                      </a:lnTo>
                      <a:lnTo>
                        <a:pt x="3913" y="25791"/>
                      </a:lnTo>
                      <a:lnTo>
                        <a:pt x="3612" y="21247"/>
                      </a:lnTo>
                      <a:lnTo>
                        <a:pt x="3281" y="17004"/>
                      </a:lnTo>
                      <a:lnTo>
                        <a:pt x="3100" y="15017"/>
                      </a:lnTo>
                      <a:lnTo>
                        <a:pt x="2890" y="13091"/>
                      </a:lnTo>
                      <a:lnTo>
                        <a:pt x="2649" y="10955"/>
                      </a:lnTo>
                      <a:lnTo>
                        <a:pt x="2408" y="9059"/>
                      </a:lnTo>
                      <a:lnTo>
                        <a:pt x="2168" y="7404"/>
                      </a:lnTo>
                      <a:lnTo>
                        <a:pt x="1927" y="5959"/>
                      </a:lnTo>
                      <a:lnTo>
                        <a:pt x="1686" y="4725"/>
                      </a:lnTo>
                      <a:lnTo>
                        <a:pt x="1475" y="3672"/>
                      </a:lnTo>
                      <a:lnTo>
                        <a:pt x="1235" y="2769"/>
                      </a:lnTo>
                      <a:lnTo>
                        <a:pt x="1024" y="2047"/>
                      </a:lnTo>
                      <a:lnTo>
                        <a:pt x="843" y="1445"/>
                      </a:lnTo>
                      <a:lnTo>
                        <a:pt x="663" y="993"/>
                      </a:lnTo>
                      <a:lnTo>
                        <a:pt x="512" y="632"/>
                      </a:lnTo>
                      <a:lnTo>
                        <a:pt x="392" y="361"/>
                      </a:lnTo>
                      <a:lnTo>
                        <a:pt x="272" y="211"/>
                      </a:lnTo>
                      <a:lnTo>
                        <a:pt x="181" y="90"/>
                      </a:lnTo>
                      <a:lnTo>
                        <a:pt x="91" y="0"/>
                      </a:lnTo>
                      <a:close/>
                    </a:path>
                  </a:pathLst>
                </a:custGeom>
                <a:solidFill>
                  <a:srgbClr val="ED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59"/>
                <p:cNvSpPr/>
                <p:nvPr/>
              </p:nvSpPr>
              <p:spPr>
                <a:xfrm>
                  <a:off x="-2541057" y="3296352"/>
                  <a:ext cx="86116" cy="1435855"/>
                </a:xfrm>
                <a:custGeom>
                  <a:avLst/>
                  <a:gdLst/>
                  <a:ahLst/>
                  <a:cxnLst/>
                  <a:rect l="l" t="t" r="r" b="b"/>
                  <a:pathLst>
                    <a:path w="4877" h="81317" extrusionOk="0">
                      <a:moveTo>
                        <a:pt x="211" y="1"/>
                      </a:moveTo>
                      <a:lnTo>
                        <a:pt x="1" y="31"/>
                      </a:lnTo>
                      <a:lnTo>
                        <a:pt x="211" y="2047"/>
                      </a:lnTo>
                      <a:lnTo>
                        <a:pt x="693" y="7434"/>
                      </a:lnTo>
                      <a:lnTo>
                        <a:pt x="1385" y="15680"/>
                      </a:lnTo>
                      <a:lnTo>
                        <a:pt x="1776" y="20706"/>
                      </a:lnTo>
                      <a:lnTo>
                        <a:pt x="2198" y="26243"/>
                      </a:lnTo>
                      <a:lnTo>
                        <a:pt x="2619" y="32232"/>
                      </a:lnTo>
                      <a:lnTo>
                        <a:pt x="3010" y="38612"/>
                      </a:lnTo>
                      <a:lnTo>
                        <a:pt x="3401" y="45293"/>
                      </a:lnTo>
                      <a:lnTo>
                        <a:pt x="3763" y="52245"/>
                      </a:lnTo>
                      <a:lnTo>
                        <a:pt x="4094" y="59408"/>
                      </a:lnTo>
                      <a:lnTo>
                        <a:pt x="4364" y="66661"/>
                      </a:lnTo>
                      <a:lnTo>
                        <a:pt x="4455" y="70332"/>
                      </a:lnTo>
                      <a:lnTo>
                        <a:pt x="4575" y="73974"/>
                      </a:lnTo>
                      <a:lnTo>
                        <a:pt x="4635" y="77645"/>
                      </a:lnTo>
                      <a:lnTo>
                        <a:pt x="4696" y="81317"/>
                      </a:lnTo>
                      <a:lnTo>
                        <a:pt x="4876" y="81317"/>
                      </a:lnTo>
                      <a:lnTo>
                        <a:pt x="4846" y="77645"/>
                      </a:lnTo>
                      <a:lnTo>
                        <a:pt x="4756" y="73974"/>
                      </a:lnTo>
                      <a:lnTo>
                        <a:pt x="4665" y="70302"/>
                      </a:lnTo>
                      <a:lnTo>
                        <a:pt x="4545" y="66661"/>
                      </a:lnTo>
                      <a:lnTo>
                        <a:pt x="4304" y="59378"/>
                      </a:lnTo>
                      <a:lnTo>
                        <a:pt x="3973" y="52245"/>
                      </a:lnTo>
                      <a:lnTo>
                        <a:pt x="3612" y="45293"/>
                      </a:lnTo>
                      <a:lnTo>
                        <a:pt x="3221" y="38582"/>
                      </a:lnTo>
                      <a:lnTo>
                        <a:pt x="2800" y="32202"/>
                      </a:lnTo>
                      <a:lnTo>
                        <a:pt x="2408" y="26213"/>
                      </a:lnTo>
                      <a:lnTo>
                        <a:pt x="1987" y="20676"/>
                      </a:lnTo>
                      <a:lnTo>
                        <a:pt x="1596" y="15650"/>
                      </a:lnTo>
                      <a:lnTo>
                        <a:pt x="904" y="7404"/>
                      </a:lnTo>
                      <a:lnTo>
                        <a:pt x="392" y="2017"/>
                      </a:lnTo>
                      <a:lnTo>
                        <a:pt x="211" y="1"/>
                      </a:lnTo>
                      <a:close/>
                    </a:path>
                  </a:pathLst>
                </a:custGeom>
                <a:solidFill>
                  <a:srgbClr val="ED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59"/>
                <p:cNvSpPr/>
                <p:nvPr/>
              </p:nvSpPr>
              <p:spPr>
                <a:xfrm>
                  <a:off x="-3272706" y="3026962"/>
                  <a:ext cx="505905" cy="1705273"/>
                </a:xfrm>
                <a:custGeom>
                  <a:avLst/>
                  <a:gdLst/>
                  <a:ahLst/>
                  <a:cxnLst/>
                  <a:rect l="l" t="t" r="r" b="b"/>
                  <a:pathLst>
                    <a:path w="28651" h="96575" extrusionOk="0">
                      <a:moveTo>
                        <a:pt x="22932" y="1"/>
                      </a:moveTo>
                      <a:lnTo>
                        <a:pt x="0" y="903"/>
                      </a:lnTo>
                      <a:lnTo>
                        <a:pt x="271" y="2589"/>
                      </a:lnTo>
                      <a:lnTo>
                        <a:pt x="542" y="4665"/>
                      </a:lnTo>
                      <a:lnTo>
                        <a:pt x="933" y="7524"/>
                      </a:lnTo>
                      <a:lnTo>
                        <a:pt x="1385" y="11166"/>
                      </a:lnTo>
                      <a:lnTo>
                        <a:pt x="1896" y="15560"/>
                      </a:lnTo>
                      <a:lnTo>
                        <a:pt x="2438" y="20676"/>
                      </a:lnTo>
                      <a:lnTo>
                        <a:pt x="2980" y="26544"/>
                      </a:lnTo>
                      <a:lnTo>
                        <a:pt x="3250" y="29704"/>
                      </a:lnTo>
                      <a:lnTo>
                        <a:pt x="3521" y="33075"/>
                      </a:lnTo>
                      <a:lnTo>
                        <a:pt x="3792" y="36596"/>
                      </a:lnTo>
                      <a:lnTo>
                        <a:pt x="4033" y="40297"/>
                      </a:lnTo>
                      <a:lnTo>
                        <a:pt x="4304" y="44150"/>
                      </a:lnTo>
                      <a:lnTo>
                        <a:pt x="4514" y="48152"/>
                      </a:lnTo>
                      <a:lnTo>
                        <a:pt x="4725" y="52335"/>
                      </a:lnTo>
                      <a:lnTo>
                        <a:pt x="4936" y="56639"/>
                      </a:lnTo>
                      <a:lnTo>
                        <a:pt x="5116" y="61123"/>
                      </a:lnTo>
                      <a:lnTo>
                        <a:pt x="5267" y="65758"/>
                      </a:lnTo>
                      <a:lnTo>
                        <a:pt x="5417" y="70543"/>
                      </a:lnTo>
                      <a:lnTo>
                        <a:pt x="5508" y="75448"/>
                      </a:lnTo>
                      <a:lnTo>
                        <a:pt x="5598" y="80534"/>
                      </a:lnTo>
                      <a:lnTo>
                        <a:pt x="5628" y="85741"/>
                      </a:lnTo>
                      <a:lnTo>
                        <a:pt x="5658" y="91067"/>
                      </a:lnTo>
                      <a:lnTo>
                        <a:pt x="5628" y="96575"/>
                      </a:lnTo>
                      <a:lnTo>
                        <a:pt x="28229" y="96575"/>
                      </a:lnTo>
                      <a:lnTo>
                        <a:pt x="28319" y="93806"/>
                      </a:lnTo>
                      <a:lnTo>
                        <a:pt x="28410" y="90586"/>
                      </a:lnTo>
                      <a:lnTo>
                        <a:pt x="28500" y="86282"/>
                      </a:lnTo>
                      <a:lnTo>
                        <a:pt x="28590" y="81046"/>
                      </a:lnTo>
                      <a:lnTo>
                        <a:pt x="28650" y="74997"/>
                      </a:lnTo>
                      <a:lnTo>
                        <a:pt x="28650" y="68286"/>
                      </a:lnTo>
                      <a:lnTo>
                        <a:pt x="28620" y="64734"/>
                      </a:lnTo>
                      <a:lnTo>
                        <a:pt x="28560" y="61063"/>
                      </a:lnTo>
                      <a:lnTo>
                        <a:pt x="28470" y="57301"/>
                      </a:lnTo>
                      <a:lnTo>
                        <a:pt x="28380" y="53419"/>
                      </a:lnTo>
                      <a:lnTo>
                        <a:pt x="28259" y="49506"/>
                      </a:lnTo>
                      <a:lnTo>
                        <a:pt x="28109" y="45534"/>
                      </a:lnTo>
                      <a:lnTo>
                        <a:pt x="27898" y="41531"/>
                      </a:lnTo>
                      <a:lnTo>
                        <a:pt x="27687" y="37499"/>
                      </a:lnTo>
                      <a:lnTo>
                        <a:pt x="27417" y="33466"/>
                      </a:lnTo>
                      <a:lnTo>
                        <a:pt x="27116" y="29463"/>
                      </a:lnTo>
                      <a:lnTo>
                        <a:pt x="26754" y="25491"/>
                      </a:lnTo>
                      <a:lnTo>
                        <a:pt x="26363" y="21579"/>
                      </a:lnTo>
                      <a:lnTo>
                        <a:pt x="25912" y="17696"/>
                      </a:lnTo>
                      <a:lnTo>
                        <a:pt x="25430" y="13934"/>
                      </a:lnTo>
                      <a:lnTo>
                        <a:pt x="24889" y="10263"/>
                      </a:lnTo>
                      <a:lnTo>
                        <a:pt x="24588" y="8457"/>
                      </a:lnTo>
                      <a:lnTo>
                        <a:pt x="24287" y="6712"/>
                      </a:lnTo>
                      <a:lnTo>
                        <a:pt x="23956" y="4966"/>
                      </a:lnTo>
                      <a:lnTo>
                        <a:pt x="23625" y="3281"/>
                      </a:lnTo>
                      <a:lnTo>
                        <a:pt x="23294" y="1626"/>
                      </a:lnTo>
                      <a:lnTo>
                        <a:pt x="22932" y="1"/>
                      </a:lnTo>
                      <a:close/>
                    </a:path>
                  </a:pathLst>
                </a:custGeom>
                <a:solidFill>
                  <a:srgbClr val="FF4A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59"/>
                <p:cNvSpPr/>
                <p:nvPr/>
              </p:nvSpPr>
              <p:spPr>
                <a:xfrm>
                  <a:off x="-3736043" y="1330376"/>
                  <a:ext cx="692969" cy="653645"/>
                </a:xfrm>
                <a:custGeom>
                  <a:avLst/>
                  <a:gdLst/>
                  <a:ahLst/>
                  <a:cxnLst/>
                  <a:rect l="l" t="t" r="r" b="b"/>
                  <a:pathLst>
                    <a:path w="39245" h="37018" extrusionOk="0">
                      <a:moveTo>
                        <a:pt x="21007" y="1"/>
                      </a:moveTo>
                      <a:lnTo>
                        <a:pt x="20074" y="61"/>
                      </a:lnTo>
                      <a:lnTo>
                        <a:pt x="19111" y="151"/>
                      </a:lnTo>
                      <a:lnTo>
                        <a:pt x="18178" y="272"/>
                      </a:lnTo>
                      <a:lnTo>
                        <a:pt x="17215" y="452"/>
                      </a:lnTo>
                      <a:lnTo>
                        <a:pt x="16252" y="693"/>
                      </a:lnTo>
                      <a:lnTo>
                        <a:pt x="15319" y="964"/>
                      </a:lnTo>
                      <a:lnTo>
                        <a:pt x="14356" y="1265"/>
                      </a:lnTo>
                      <a:lnTo>
                        <a:pt x="13423" y="1626"/>
                      </a:lnTo>
                      <a:lnTo>
                        <a:pt x="12490" y="2047"/>
                      </a:lnTo>
                      <a:lnTo>
                        <a:pt x="11587" y="2499"/>
                      </a:lnTo>
                      <a:lnTo>
                        <a:pt x="10654" y="2980"/>
                      </a:lnTo>
                      <a:lnTo>
                        <a:pt x="9781" y="3522"/>
                      </a:lnTo>
                      <a:lnTo>
                        <a:pt x="8939" y="4094"/>
                      </a:lnTo>
                      <a:lnTo>
                        <a:pt x="8126" y="4696"/>
                      </a:lnTo>
                      <a:lnTo>
                        <a:pt x="7344" y="5328"/>
                      </a:lnTo>
                      <a:lnTo>
                        <a:pt x="6591" y="5990"/>
                      </a:lnTo>
                      <a:lnTo>
                        <a:pt x="5869" y="6682"/>
                      </a:lnTo>
                      <a:lnTo>
                        <a:pt x="5207" y="7404"/>
                      </a:lnTo>
                      <a:lnTo>
                        <a:pt x="4575" y="8127"/>
                      </a:lnTo>
                      <a:lnTo>
                        <a:pt x="3973" y="8879"/>
                      </a:lnTo>
                      <a:lnTo>
                        <a:pt x="3431" y="9661"/>
                      </a:lnTo>
                      <a:lnTo>
                        <a:pt x="2920" y="10474"/>
                      </a:lnTo>
                      <a:lnTo>
                        <a:pt x="2438" y="11287"/>
                      </a:lnTo>
                      <a:lnTo>
                        <a:pt x="2017" y="12099"/>
                      </a:lnTo>
                      <a:lnTo>
                        <a:pt x="1626" y="12942"/>
                      </a:lnTo>
                      <a:lnTo>
                        <a:pt x="1265" y="13784"/>
                      </a:lnTo>
                      <a:lnTo>
                        <a:pt x="964" y="14657"/>
                      </a:lnTo>
                      <a:lnTo>
                        <a:pt x="693" y="15530"/>
                      </a:lnTo>
                      <a:lnTo>
                        <a:pt x="452" y="16403"/>
                      </a:lnTo>
                      <a:lnTo>
                        <a:pt x="271" y="17305"/>
                      </a:lnTo>
                      <a:lnTo>
                        <a:pt x="151" y="18178"/>
                      </a:lnTo>
                      <a:lnTo>
                        <a:pt x="61" y="19081"/>
                      </a:lnTo>
                      <a:lnTo>
                        <a:pt x="1" y="19984"/>
                      </a:lnTo>
                      <a:lnTo>
                        <a:pt x="1" y="20857"/>
                      </a:lnTo>
                      <a:lnTo>
                        <a:pt x="61" y="21760"/>
                      </a:lnTo>
                      <a:lnTo>
                        <a:pt x="151" y="22632"/>
                      </a:lnTo>
                      <a:lnTo>
                        <a:pt x="301" y="23505"/>
                      </a:lnTo>
                      <a:lnTo>
                        <a:pt x="482" y="24378"/>
                      </a:lnTo>
                      <a:lnTo>
                        <a:pt x="723" y="25250"/>
                      </a:lnTo>
                      <a:lnTo>
                        <a:pt x="1024" y="26123"/>
                      </a:lnTo>
                      <a:lnTo>
                        <a:pt x="1355" y="26936"/>
                      </a:lnTo>
                      <a:lnTo>
                        <a:pt x="1746" y="27778"/>
                      </a:lnTo>
                      <a:lnTo>
                        <a:pt x="2167" y="28591"/>
                      </a:lnTo>
                      <a:lnTo>
                        <a:pt x="2649" y="29373"/>
                      </a:lnTo>
                      <a:lnTo>
                        <a:pt x="3191" y="30126"/>
                      </a:lnTo>
                      <a:lnTo>
                        <a:pt x="3732" y="30848"/>
                      </a:lnTo>
                      <a:lnTo>
                        <a:pt x="4334" y="31510"/>
                      </a:lnTo>
                      <a:lnTo>
                        <a:pt x="4966" y="32142"/>
                      </a:lnTo>
                      <a:lnTo>
                        <a:pt x="5628" y="32744"/>
                      </a:lnTo>
                      <a:lnTo>
                        <a:pt x="6320" y="33316"/>
                      </a:lnTo>
                      <a:lnTo>
                        <a:pt x="7043" y="33828"/>
                      </a:lnTo>
                      <a:lnTo>
                        <a:pt x="7795" y="34339"/>
                      </a:lnTo>
                      <a:lnTo>
                        <a:pt x="8547" y="34760"/>
                      </a:lnTo>
                      <a:lnTo>
                        <a:pt x="9360" y="35182"/>
                      </a:lnTo>
                      <a:lnTo>
                        <a:pt x="10173" y="35543"/>
                      </a:lnTo>
                      <a:lnTo>
                        <a:pt x="11015" y="35874"/>
                      </a:lnTo>
                      <a:lnTo>
                        <a:pt x="11858" y="36175"/>
                      </a:lnTo>
                      <a:lnTo>
                        <a:pt x="12731" y="36416"/>
                      </a:lnTo>
                      <a:lnTo>
                        <a:pt x="13633" y="36626"/>
                      </a:lnTo>
                      <a:lnTo>
                        <a:pt x="14536" y="36777"/>
                      </a:lnTo>
                      <a:lnTo>
                        <a:pt x="15439" y="36897"/>
                      </a:lnTo>
                      <a:lnTo>
                        <a:pt x="16372" y="36987"/>
                      </a:lnTo>
                      <a:lnTo>
                        <a:pt x="17305" y="37018"/>
                      </a:lnTo>
                      <a:lnTo>
                        <a:pt x="18238" y="37018"/>
                      </a:lnTo>
                      <a:lnTo>
                        <a:pt x="19201" y="36957"/>
                      </a:lnTo>
                      <a:lnTo>
                        <a:pt x="20134" y="36867"/>
                      </a:lnTo>
                      <a:lnTo>
                        <a:pt x="21097" y="36747"/>
                      </a:lnTo>
                      <a:lnTo>
                        <a:pt x="22060" y="36566"/>
                      </a:lnTo>
                      <a:lnTo>
                        <a:pt x="22993" y="36325"/>
                      </a:lnTo>
                      <a:lnTo>
                        <a:pt x="23956" y="36055"/>
                      </a:lnTo>
                      <a:lnTo>
                        <a:pt x="24889" y="35754"/>
                      </a:lnTo>
                      <a:lnTo>
                        <a:pt x="25822" y="35392"/>
                      </a:lnTo>
                      <a:lnTo>
                        <a:pt x="26755" y="35001"/>
                      </a:lnTo>
                      <a:lnTo>
                        <a:pt x="27688" y="34550"/>
                      </a:lnTo>
                      <a:lnTo>
                        <a:pt x="28591" y="34038"/>
                      </a:lnTo>
                      <a:lnTo>
                        <a:pt x="29493" y="33496"/>
                      </a:lnTo>
                      <a:lnTo>
                        <a:pt x="30336" y="32925"/>
                      </a:lnTo>
                      <a:lnTo>
                        <a:pt x="31149" y="32323"/>
                      </a:lnTo>
                      <a:lnTo>
                        <a:pt x="31931" y="31691"/>
                      </a:lnTo>
                      <a:lnTo>
                        <a:pt x="32683" y="31029"/>
                      </a:lnTo>
                      <a:lnTo>
                        <a:pt x="33376" y="30337"/>
                      </a:lnTo>
                      <a:lnTo>
                        <a:pt x="34038" y="29644"/>
                      </a:lnTo>
                      <a:lnTo>
                        <a:pt x="34670" y="28892"/>
                      </a:lnTo>
                      <a:lnTo>
                        <a:pt x="35272" y="28140"/>
                      </a:lnTo>
                      <a:lnTo>
                        <a:pt x="35843" y="27357"/>
                      </a:lnTo>
                      <a:lnTo>
                        <a:pt x="36355" y="26575"/>
                      </a:lnTo>
                      <a:lnTo>
                        <a:pt x="36837" y="25762"/>
                      </a:lnTo>
                      <a:lnTo>
                        <a:pt x="37258" y="24919"/>
                      </a:lnTo>
                      <a:lnTo>
                        <a:pt x="37649" y="24077"/>
                      </a:lnTo>
                      <a:lnTo>
                        <a:pt x="38010" y="23234"/>
                      </a:lnTo>
                      <a:lnTo>
                        <a:pt x="38311" y="22361"/>
                      </a:lnTo>
                      <a:lnTo>
                        <a:pt x="38582" y="21489"/>
                      </a:lnTo>
                      <a:lnTo>
                        <a:pt x="38793" y="20616"/>
                      </a:lnTo>
                      <a:lnTo>
                        <a:pt x="38973" y="19713"/>
                      </a:lnTo>
                      <a:lnTo>
                        <a:pt x="39124" y="18840"/>
                      </a:lnTo>
                      <a:lnTo>
                        <a:pt x="39214" y="17937"/>
                      </a:lnTo>
                      <a:lnTo>
                        <a:pt x="39244" y="17065"/>
                      </a:lnTo>
                      <a:lnTo>
                        <a:pt x="39244" y="16162"/>
                      </a:lnTo>
                      <a:lnTo>
                        <a:pt x="39214" y="15259"/>
                      </a:lnTo>
                      <a:lnTo>
                        <a:pt x="39094" y="14386"/>
                      </a:lnTo>
                      <a:lnTo>
                        <a:pt x="38973" y="13514"/>
                      </a:lnTo>
                      <a:lnTo>
                        <a:pt x="38763" y="12641"/>
                      </a:lnTo>
                      <a:lnTo>
                        <a:pt x="38522" y="11768"/>
                      </a:lnTo>
                      <a:lnTo>
                        <a:pt x="38251" y="10925"/>
                      </a:lnTo>
                      <a:lnTo>
                        <a:pt x="37920" y="10083"/>
                      </a:lnTo>
                      <a:lnTo>
                        <a:pt x="37529" y="9240"/>
                      </a:lnTo>
                      <a:lnTo>
                        <a:pt x="37077" y="8428"/>
                      </a:lnTo>
                      <a:lnTo>
                        <a:pt x="36596" y="7645"/>
                      </a:lnTo>
                      <a:lnTo>
                        <a:pt x="36084" y="6893"/>
                      </a:lnTo>
                      <a:lnTo>
                        <a:pt x="35512" y="6201"/>
                      </a:lnTo>
                      <a:lnTo>
                        <a:pt x="34910" y="5508"/>
                      </a:lnTo>
                      <a:lnTo>
                        <a:pt x="34309" y="4876"/>
                      </a:lnTo>
                      <a:lnTo>
                        <a:pt x="33647" y="4274"/>
                      </a:lnTo>
                      <a:lnTo>
                        <a:pt x="32954" y="3703"/>
                      </a:lnTo>
                      <a:lnTo>
                        <a:pt x="32232" y="3191"/>
                      </a:lnTo>
                      <a:lnTo>
                        <a:pt x="31480" y="2710"/>
                      </a:lnTo>
                      <a:lnTo>
                        <a:pt x="30697" y="2258"/>
                      </a:lnTo>
                      <a:lnTo>
                        <a:pt x="29915" y="1837"/>
                      </a:lnTo>
                      <a:lnTo>
                        <a:pt x="29102" y="1476"/>
                      </a:lnTo>
                      <a:lnTo>
                        <a:pt x="28260" y="1145"/>
                      </a:lnTo>
                      <a:lnTo>
                        <a:pt x="27387" y="874"/>
                      </a:lnTo>
                      <a:lnTo>
                        <a:pt x="26514" y="603"/>
                      </a:lnTo>
                      <a:lnTo>
                        <a:pt x="25641" y="422"/>
                      </a:lnTo>
                      <a:lnTo>
                        <a:pt x="24738" y="242"/>
                      </a:lnTo>
                      <a:lnTo>
                        <a:pt x="23806" y="121"/>
                      </a:lnTo>
                      <a:lnTo>
                        <a:pt x="22903" y="31"/>
                      </a:lnTo>
                      <a:lnTo>
                        <a:pt x="2197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59"/>
                <p:cNvSpPr/>
                <p:nvPr/>
              </p:nvSpPr>
              <p:spPr>
                <a:xfrm>
                  <a:off x="-3505972" y="1663539"/>
                  <a:ext cx="565958" cy="504846"/>
                </a:xfrm>
                <a:custGeom>
                  <a:avLst/>
                  <a:gdLst/>
                  <a:ahLst/>
                  <a:cxnLst/>
                  <a:rect l="l" t="t" r="r" b="b"/>
                  <a:pathLst>
                    <a:path w="32052" h="28591" extrusionOk="0">
                      <a:moveTo>
                        <a:pt x="18629" y="0"/>
                      </a:moveTo>
                      <a:lnTo>
                        <a:pt x="17877" y="30"/>
                      </a:lnTo>
                      <a:lnTo>
                        <a:pt x="17094" y="121"/>
                      </a:lnTo>
                      <a:lnTo>
                        <a:pt x="16312" y="211"/>
                      </a:lnTo>
                      <a:lnTo>
                        <a:pt x="15529" y="362"/>
                      </a:lnTo>
                      <a:lnTo>
                        <a:pt x="14777" y="542"/>
                      </a:lnTo>
                      <a:lnTo>
                        <a:pt x="13995" y="753"/>
                      </a:lnTo>
                      <a:lnTo>
                        <a:pt x="13212" y="994"/>
                      </a:lnTo>
                      <a:lnTo>
                        <a:pt x="12430" y="1264"/>
                      </a:lnTo>
                      <a:lnTo>
                        <a:pt x="11647" y="1565"/>
                      </a:lnTo>
                      <a:lnTo>
                        <a:pt x="10865" y="1926"/>
                      </a:lnTo>
                      <a:lnTo>
                        <a:pt x="10112" y="2318"/>
                      </a:lnTo>
                      <a:lnTo>
                        <a:pt x="9360" y="2709"/>
                      </a:lnTo>
                      <a:lnTo>
                        <a:pt x="8608" y="3160"/>
                      </a:lnTo>
                      <a:lnTo>
                        <a:pt x="7885" y="3642"/>
                      </a:lnTo>
                      <a:lnTo>
                        <a:pt x="7223" y="4123"/>
                      </a:lnTo>
                      <a:lnTo>
                        <a:pt x="6561" y="4665"/>
                      </a:lnTo>
                      <a:lnTo>
                        <a:pt x="5929" y="5177"/>
                      </a:lnTo>
                      <a:lnTo>
                        <a:pt x="5327" y="5749"/>
                      </a:lnTo>
                      <a:lnTo>
                        <a:pt x="4756" y="6320"/>
                      </a:lnTo>
                      <a:lnTo>
                        <a:pt x="4214" y="6892"/>
                      </a:lnTo>
                      <a:lnTo>
                        <a:pt x="3702" y="7494"/>
                      </a:lnTo>
                      <a:lnTo>
                        <a:pt x="3221" y="8126"/>
                      </a:lnTo>
                      <a:lnTo>
                        <a:pt x="2769" y="8758"/>
                      </a:lnTo>
                      <a:lnTo>
                        <a:pt x="2348" y="9390"/>
                      </a:lnTo>
                      <a:lnTo>
                        <a:pt x="1957" y="10052"/>
                      </a:lnTo>
                      <a:lnTo>
                        <a:pt x="1626" y="10714"/>
                      </a:lnTo>
                      <a:lnTo>
                        <a:pt x="1295" y="11376"/>
                      </a:lnTo>
                      <a:lnTo>
                        <a:pt x="1024" y="12068"/>
                      </a:lnTo>
                      <a:lnTo>
                        <a:pt x="753" y="12730"/>
                      </a:lnTo>
                      <a:lnTo>
                        <a:pt x="542" y="13423"/>
                      </a:lnTo>
                      <a:lnTo>
                        <a:pt x="362" y="14115"/>
                      </a:lnTo>
                      <a:lnTo>
                        <a:pt x="241" y="14807"/>
                      </a:lnTo>
                      <a:lnTo>
                        <a:pt x="121" y="15469"/>
                      </a:lnTo>
                      <a:lnTo>
                        <a:pt x="61" y="16161"/>
                      </a:lnTo>
                      <a:lnTo>
                        <a:pt x="1" y="16853"/>
                      </a:lnTo>
                      <a:lnTo>
                        <a:pt x="31" y="17546"/>
                      </a:lnTo>
                      <a:lnTo>
                        <a:pt x="61" y="18208"/>
                      </a:lnTo>
                      <a:lnTo>
                        <a:pt x="151" y="18870"/>
                      </a:lnTo>
                      <a:lnTo>
                        <a:pt x="271" y="19532"/>
                      </a:lnTo>
                      <a:lnTo>
                        <a:pt x="422" y="20194"/>
                      </a:lnTo>
                      <a:lnTo>
                        <a:pt x="633" y="20826"/>
                      </a:lnTo>
                      <a:lnTo>
                        <a:pt x="873" y="21458"/>
                      </a:lnTo>
                      <a:lnTo>
                        <a:pt x="1144" y="22090"/>
                      </a:lnTo>
                      <a:lnTo>
                        <a:pt x="1475" y="22692"/>
                      </a:lnTo>
                      <a:lnTo>
                        <a:pt x="1836" y="23294"/>
                      </a:lnTo>
                      <a:lnTo>
                        <a:pt x="2228" y="23835"/>
                      </a:lnTo>
                      <a:lnTo>
                        <a:pt x="2649" y="24377"/>
                      </a:lnTo>
                      <a:lnTo>
                        <a:pt x="3130" y="24859"/>
                      </a:lnTo>
                      <a:lnTo>
                        <a:pt x="3612" y="25310"/>
                      </a:lnTo>
                      <a:lnTo>
                        <a:pt x="4124" y="25762"/>
                      </a:lnTo>
                      <a:lnTo>
                        <a:pt x="4665" y="26153"/>
                      </a:lnTo>
                      <a:lnTo>
                        <a:pt x="5207" y="26544"/>
                      </a:lnTo>
                      <a:lnTo>
                        <a:pt x="5809" y="26875"/>
                      </a:lnTo>
                      <a:lnTo>
                        <a:pt x="6411" y="27206"/>
                      </a:lnTo>
                      <a:lnTo>
                        <a:pt x="7043" y="27477"/>
                      </a:lnTo>
                      <a:lnTo>
                        <a:pt x="7705" y="27718"/>
                      </a:lnTo>
                      <a:lnTo>
                        <a:pt x="8367" y="27958"/>
                      </a:lnTo>
                      <a:lnTo>
                        <a:pt x="9059" y="28139"/>
                      </a:lnTo>
                      <a:lnTo>
                        <a:pt x="9751" y="28289"/>
                      </a:lnTo>
                      <a:lnTo>
                        <a:pt x="10474" y="28410"/>
                      </a:lnTo>
                      <a:lnTo>
                        <a:pt x="11196" y="28500"/>
                      </a:lnTo>
                      <a:lnTo>
                        <a:pt x="11918" y="28560"/>
                      </a:lnTo>
                      <a:lnTo>
                        <a:pt x="12670" y="28590"/>
                      </a:lnTo>
                      <a:lnTo>
                        <a:pt x="13423" y="28590"/>
                      </a:lnTo>
                      <a:lnTo>
                        <a:pt x="14205" y="28560"/>
                      </a:lnTo>
                      <a:lnTo>
                        <a:pt x="14958" y="28470"/>
                      </a:lnTo>
                      <a:lnTo>
                        <a:pt x="15740" y="28380"/>
                      </a:lnTo>
                      <a:lnTo>
                        <a:pt x="16523" y="28229"/>
                      </a:lnTo>
                      <a:lnTo>
                        <a:pt x="17305" y="28049"/>
                      </a:lnTo>
                      <a:lnTo>
                        <a:pt x="18088" y="27838"/>
                      </a:lnTo>
                      <a:lnTo>
                        <a:pt x="18870" y="27597"/>
                      </a:lnTo>
                      <a:lnTo>
                        <a:pt x="19652" y="27326"/>
                      </a:lnTo>
                      <a:lnTo>
                        <a:pt x="20405" y="26995"/>
                      </a:lnTo>
                      <a:lnTo>
                        <a:pt x="21187" y="26664"/>
                      </a:lnTo>
                      <a:lnTo>
                        <a:pt x="21940" y="26273"/>
                      </a:lnTo>
                      <a:lnTo>
                        <a:pt x="22722" y="25852"/>
                      </a:lnTo>
                      <a:lnTo>
                        <a:pt x="23444" y="25430"/>
                      </a:lnTo>
                      <a:lnTo>
                        <a:pt x="24167" y="24949"/>
                      </a:lnTo>
                      <a:lnTo>
                        <a:pt x="24859" y="24437"/>
                      </a:lnTo>
                      <a:lnTo>
                        <a:pt x="25521" y="23926"/>
                      </a:lnTo>
                      <a:lnTo>
                        <a:pt x="26153" y="23384"/>
                      </a:lnTo>
                      <a:lnTo>
                        <a:pt x="26755" y="22842"/>
                      </a:lnTo>
                      <a:lnTo>
                        <a:pt x="27327" y="22271"/>
                      </a:lnTo>
                      <a:lnTo>
                        <a:pt x="27838" y="21669"/>
                      </a:lnTo>
                      <a:lnTo>
                        <a:pt x="28350" y="21067"/>
                      </a:lnTo>
                      <a:lnTo>
                        <a:pt x="28831" y="20465"/>
                      </a:lnTo>
                      <a:lnTo>
                        <a:pt x="29283" y="19833"/>
                      </a:lnTo>
                      <a:lnTo>
                        <a:pt x="29704" y="19201"/>
                      </a:lnTo>
                      <a:lnTo>
                        <a:pt x="30095" y="18539"/>
                      </a:lnTo>
                      <a:lnTo>
                        <a:pt x="30457" y="17877"/>
                      </a:lnTo>
                      <a:lnTo>
                        <a:pt x="30757" y="17215"/>
                      </a:lnTo>
                      <a:lnTo>
                        <a:pt x="31058" y="16522"/>
                      </a:lnTo>
                      <a:lnTo>
                        <a:pt x="31299" y="15860"/>
                      </a:lnTo>
                      <a:lnTo>
                        <a:pt x="31510" y="15168"/>
                      </a:lnTo>
                      <a:lnTo>
                        <a:pt x="31690" y="14476"/>
                      </a:lnTo>
                      <a:lnTo>
                        <a:pt x="31841" y="13784"/>
                      </a:lnTo>
                      <a:lnTo>
                        <a:pt x="31931" y="13092"/>
                      </a:lnTo>
                      <a:lnTo>
                        <a:pt x="32021" y="12430"/>
                      </a:lnTo>
                      <a:lnTo>
                        <a:pt x="32052" y="11737"/>
                      </a:lnTo>
                      <a:lnTo>
                        <a:pt x="32052" y="11045"/>
                      </a:lnTo>
                      <a:lnTo>
                        <a:pt x="31991" y="10383"/>
                      </a:lnTo>
                      <a:lnTo>
                        <a:pt x="31931" y="9721"/>
                      </a:lnTo>
                      <a:lnTo>
                        <a:pt x="31811" y="9059"/>
                      </a:lnTo>
                      <a:lnTo>
                        <a:pt x="31630" y="8397"/>
                      </a:lnTo>
                      <a:lnTo>
                        <a:pt x="31450" y="7735"/>
                      </a:lnTo>
                      <a:lnTo>
                        <a:pt x="31209" y="7103"/>
                      </a:lnTo>
                      <a:lnTo>
                        <a:pt x="30908" y="6501"/>
                      </a:lnTo>
                      <a:lnTo>
                        <a:pt x="30577" y="5899"/>
                      </a:lnTo>
                      <a:lnTo>
                        <a:pt x="30216" y="5297"/>
                      </a:lnTo>
                      <a:lnTo>
                        <a:pt x="29825" y="4755"/>
                      </a:lnTo>
                      <a:lnTo>
                        <a:pt x="29403" y="4214"/>
                      </a:lnTo>
                      <a:lnTo>
                        <a:pt x="28952" y="3732"/>
                      </a:lnTo>
                      <a:lnTo>
                        <a:pt x="28470" y="3251"/>
                      </a:lnTo>
                      <a:lnTo>
                        <a:pt x="27959" y="2829"/>
                      </a:lnTo>
                      <a:lnTo>
                        <a:pt x="27417" y="2408"/>
                      </a:lnTo>
                      <a:lnTo>
                        <a:pt x="26845" y="2047"/>
                      </a:lnTo>
                      <a:lnTo>
                        <a:pt x="26243" y="1716"/>
                      </a:lnTo>
                      <a:lnTo>
                        <a:pt x="25641" y="1385"/>
                      </a:lnTo>
                      <a:lnTo>
                        <a:pt x="25009" y="1114"/>
                      </a:lnTo>
                      <a:lnTo>
                        <a:pt x="24377" y="843"/>
                      </a:lnTo>
                      <a:lnTo>
                        <a:pt x="23685" y="632"/>
                      </a:lnTo>
                      <a:lnTo>
                        <a:pt x="23023" y="452"/>
                      </a:lnTo>
                      <a:lnTo>
                        <a:pt x="22301" y="301"/>
                      </a:lnTo>
                      <a:lnTo>
                        <a:pt x="21609" y="181"/>
                      </a:lnTo>
                      <a:lnTo>
                        <a:pt x="20886" y="91"/>
                      </a:lnTo>
                      <a:lnTo>
                        <a:pt x="20134" y="30"/>
                      </a:lnTo>
                      <a:lnTo>
                        <a:pt x="19382" y="0"/>
                      </a:lnTo>
                      <a:close/>
                    </a:path>
                  </a:pathLst>
                </a:custGeom>
                <a:solidFill>
                  <a:srgbClr val="18C0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59"/>
                <p:cNvSpPr/>
                <p:nvPr/>
              </p:nvSpPr>
              <p:spPr>
                <a:xfrm>
                  <a:off x="-3546880" y="1700192"/>
                  <a:ext cx="1008084" cy="1049014"/>
                </a:xfrm>
                <a:custGeom>
                  <a:avLst/>
                  <a:gdLst/>
                  <a:ahLst/>
                  <a:cxnLst/>
                  <a:rect l="l" t="t" r="r" b="b"/>
                  <a:pathLst>
                    <a:path w="57091" h="59409" extrusionOk="0">
                      <a:moveTo>
                        <a:pt x="27808" y="1"/>
                      </a:moveTo>
                      <a:lnTo>
                        <a:pt x="27086" y="31"/>
                      </a:lnTo>
                      <a:lnTo>
                        <a:pt x="26333" y="61"/>
                      </a:lnTo>
                      <a:lnTo>
                        <a:pt x="25611" y="151"/>
                      </a:lnTo>
                      <a:lnTo>
                        <a:pt x="24919" y="242"/>
                      </a:lnTo>
                      <a:lnTo>
                        <a:pt x="24196" y="332"/>
                      </a:lnTo>
                      <a:lnTo>
                        <a:pt x="23504" y="452"/>
                      </a:lnTo>
                      <a:lnTo>
                        <a:pt x="22782" y="603"/>
                      </a:lnTo>
                      <a:lnTo>
                        <a:pt x="22090" y="753"/>
                      </a:lnTo>
                      <a:lnTo>
                        <a:pt x="21398" y="934"/>
                      </a:lnTo>
                      <a:lnTo>
                        <a:pt x="20736" y="1114"/>
                      </a:lnTo>
                      <a:lnTo>
                        <a:pt x="20043" y="1325"/>
                      </a:lnTo>
                      <a:lnTo>
                        <a:pt x="18719" y="1807"/>
                      </a:lnTo>
                      <a:lnTo>
                        <a:pt x="17425" y="2318"/>
                      </a:lnTo>
                      <a:lnTo>
                        <a:pt x="16161" y="2920"/>
                      </a:lnTo>
                      <a:lnTo>
                        <a:pt x="14927" y="3582"/>
                      </a:lnTo>
                      <a:lnTo>
                        <a:pt x="13754" y="4304"/>
                      </a:lnTo>
                      <a:lnTo>
                        <a:pt x="12580" y="5057"/>
                      </a:lnTo>
                      <a:lnTo>
                        <a:pt x="11466" y="5900"/>
                      </a:lnTo>
                      <a:lnTo>
                        <a:pt x="10383" y="6772"/>
                      </a:lnTo>
                      <a:lnTo>
                        <a:pt x="9360" y="7705"/>
                      </a:lnTo>
                      <a:lnTo>
                        <a:pt x="8367" y="8698"/>
                      </a:lnTo>
                      <a:lnTo>
                        <a:pt x="7404" y="9722"/>
                      </a:lnTo>
                      <a:lnTo>
                        <a:pt x="6531" y="10805"/>
                      </a:lnTo>
                      <a:lnTo>
                        <a:pt x="5658" y="11918"/>
                      </a:lnTo>
                      <a:lnTo>
                        <a:pt x="4876" y="13092"/>
                      </a:lnTo>
                      <a:lnTo>
                        <a:pt x="4123" y="14296"/>
                      </a:lnTo>
                      <a:lnTo>
                        <a:pt x="3461" y="15530"/>
                      </a:lnTo>
                      <a:lnTo>
                        <a:pt x="2829" y="16824"/>
                      </a:lnTo>
                      <a:lnTo>
                        <a:pt x="2257" y="18118"/>
                      </a:lnTo>
                      <a:lnTo>
                        <a:pt x="1746" y="19472"/>
                      </a:lnTo>
                      <a:lnTo>
                        <a:pt x="1294" y="20857"/>
                      </a:lnTo>
                      <a:lnTo>
                        <a:pt x="903" y="22271"/>
                      </a:lnTo>
                      <a:lnTo>
                        <a:pt x="572" y="23716"/>
                      </a:lnTo>
                      <a:lnTo>
                        <a:pt x="331" y="25160"/>
                      </a:lnTo>
                      <a:lnTo>
                        <a:pt x="241" y="25913"/>
                      </a:lnTo>
                      <a:lnTo>
                        <a:pt x="151" y="26665"/>
                      </a:lnTo>
                      <a:lnTo>
                        <a:pt x="91" y="27417"/>
                      </a:lnTo>
                      <a:lnTo>
                        <a:pt x="30" y="28170"/>
                      </a:lnTo>
                      <a:lnTo>
                        <a:pt x="0" y="28922"/>
                      </a:lnTo>
                      <a:lnTo>
                        <a:pt x="0" y="29704"/>
                      </a:lnTo>
                      <a:lnTo>
                        <a:pt x="0" y="30457"/>
                      </a:lnTo>
                      <a:lnTo>
                        <a:pt x="30" y="31239"/>
                      </a:lnTo>
                      <a:lnTo>
                        <a:pt x="91" y="31992"/>
                      </a:lnTo>
                      <a:lnTo>
                        <a:pt x="151" y="32744"/>
                      </a:lnTo>
                      <a:lnTo>
                        <a:pt x="241" y="33466"/>
                      </a:lnTo>
                      <a:lnTo>
                        <a:pt x="331" y="34219"/>
                      </a:lnTo>
                      <a:lnTo>
                        <a:pt x="572" y="35693"/>
                      </a:lnTo>
                      <a:lnTo>
                        <a:pt x="903" y="37108"/>
                      </a:lnTo>
                      <a:lnTo>
                        <a:pt x="1294" y="38522"/>
                      </a:lnTo>
                      <a:lnTo>
                        <a:pt x="1746" y="39907"/>
                      </a:lnTo>
                      <a:lnTo>
                        <a:pt x="2257" y="41261"/>
                      </a:lnTo>
                      <a:lnTo>
                        <a:pt x="2829" y="42585"/>
                      </a:lnTo>
                      <a:lnTo>
                        <a:pt x="3461" y="43849"/>
                      </a:lnTo>
                      <a:lnTo>
                        <a:pt x="4123" y="45113"/>
                      </a:lnTo>
                      <a:lnTo>
                        <a:pt x="4876" y="46317"/>
                      </a:lnTo>
                      <a:lnTo>
                        <a:pt x="5658" y="47460"/>
                      </a:lnTo>
                      <a:lnTo>
                        <a:pt x="6531" y="48604"/>
                      </a:lnTo>
                      <a:lnTo>
                        <a:pt x="7404" y="49657"/>
                      </a:lnTo>
                      <a:lnTo>
                        <a:pt x="8367" y="50711"/>
                      </a:lnTo>
                      <a:lnTo>
                        <a:pt x="9360" y="51674"/>
                      </a:lnTo>
                      <a:lnTo>
                        <a:pt x="10383" y="52607"/>
                      </a:lnTo>
                      <a:lnTo>
                        <a:pt x="11466" y="53509"/>
                      </a:lnTo>
                      <a:lnTo>
                        <a:pt x="12580" y="54322"/>
                      </a:lnTo>
                      <a:lnTo>
                        <a:pt x="13754" y="55104"/>
                      </a:lnTo>
                      <a:lnTo>
                        <a:pt x="14927" y="55827"/>
                      </a:lnTo>
                      <a:lnTo>
                        <a:pt x="16161" y="56489"/>
                      </a:lnTo>
                      <a:lnTo>
                        <a:pt x="17425" y="57061"/>
                      </a:lnTo>
                      <a:lnTo>
                        <a:pt x="18719" y="57602"/>
                      </a:lnTo>
                      <a:lnTo>
                        <a:pt x="20043" y="58054"/>
                      </a:lnTo>
                      <a:lnTo>
                        <a:pt x="20736" y="58264"/>
                      </a:lnTo>
                      <a:lnTo>
                        <a:pt x="21398" y="58475"/>
                      </a:lnTo>
                      <a:lnTo>
                        <a:pt x="22090" y="58656"/>
                      </a:lnTo>
                      <a:lnTo>
                        <a:pt x="22782" y="58806"/>
                      </a:lnTo>
                      <a:lnTo>
                        <a:pt x="23504" y="58926"/>
                      </a:lnTo>
                      <a:lnTo>
                        <a:pt x="24196" y="59047"/>
                      </a:lnTo>
                      <a:lnTo>
                        <a:pt x="24919" y="59167"/>
                      </a:lnTo>
                      <a:lnTo>
                        <a:pt x="25611" y="59258"/>
                      </a:lnTo>
                      <a:lnTo>
                        <a:pt x="26333" y="59318"/>
                      </a:lnTo>
                      <a:lnTo>
                        <a:pt x="27086" y="59378"/>
                      </a:lnTo>
                      <a:lnTo>
                        <a:pt x="27808" y="59408"/>
                      </a:lnTo>
                      <a:lnTo>
                        <a:pt x="29283" y="59408"/>
                      </a:lnTo>
                      <a:lnTo>
                        <a:pt x="30005" y="59378"/>
                      </a:lnTo>
                      <a:lnTo>
                        <a:pt x="30727" y="59318"/>
                      </a:lnTo>
                      <a:lnTo>
                        <a:pt x="31449" y="59258"/>
                      </a:lnTo>
                      <a:lnTo>
                        <a:pt x="32172" y="59167"/>
                      </a:lnTo>
                      <a:lnTo>
                        <a:pt x="32894" y="59047"/>
                      </a:lnTo>
                      <a:lnTo>
                        <a:pt x="33586" y="58926"/>
                      </a:lnTo>
                      <a:lnTo>
                        <a:pt x="34308" y="58806"/>
                      </a:lnTo>
                      <a:lnTo>
                        <a:pt x="35001" y="58656"/>
                      </a:lnTo>
                      <a:lnTo>
                        <a:pt x="35663" y="58475"/>
                      </a:lnTo>
                      <a:lnTo>
                        <a:pt x="36355" y="58264"/>
                      </a:lnTo>
                      <a:lnTo>
                        <a:pt x="37017" y="58054"/>
                      </a:lnTo>
                      <a:lnTo>
                        <a:pt x="38341" y="57602"/>
                      </a:lnTo>
                      <a:lnTo>
                        <a:pt x="39665" y="57061"/>
                      </a:lnTo>
                      <a:lnTo>
                        <a:pt x="40929" y="56489"/>
                      </a:lnTo>
                      <a:lnTo>
                        <a:pt x="42133" y="55827"/>
                      </a:lnTo>
                      <a:lnTo>
                        <a:pt x="43337" y="55104"/>
                      </a:lnTo>
                      <a:lnTo>
                        <a:pt x="44510" y="54322"/>
                      </a:lnTo>
                      <a:lnTo>
                        <a:pt x="45624" y="53509"/>
                      </a:lnTo>
                      <a:lnTo>
                        <a:pt x="46707" y="52607"/>
                      </a:lnTo>
                      <a:lnTo>
                        <a:pt x="47731" y="51674"/>
                      </a:lnTo>
                      <a:lnTo>
                        <a:pt x="48724" y="50711"/>
                      </a:lnTo>
                      <a:lnTo>
                        <a:pt x="49657" y="49657"/>
                      </a:lnTo>
                      <a:lnTo>
                        <a:pt x="50560" y="48604"/>
                      </a:lnTo>
                      <a:lnTo>
                        <a:pt x="51402" y="47460"/>
                      </a:lnTo>
                      <a:lnTo>
                        <a:pt x="52215" y="46317"/>
                      </a:lnTo>
                      <a:lnTo>
                        <a:pt x="52937" y="45113"/>
                      </a:lnTo>
                      <a:lnTo>
                        <a:pt x="53629" y="43849"/>
                      </a:lnTo>
                      <a:lnTo>
                        <a:pt x="54261" y="42585"/>
                      </a:lnTo>
                      <a:lnTo>
                        <a:pt x="54833" y="41261"/>
                      </a:lnTo>
                      <a:lnTo>
                        <a:pt x="55345" y="39907"/>
                      </a:lnTo>
                      <a:lnTo>
                        <a:pt x="55796" y="38522"/>
                      </a:lnTo>
                      <a:lnTo>
                        <a:pt x="56187" y="37108"/>
                      </a:lnTo>
                      <a:lnTo>
                        <a:pt x="56488" y="35693"/>
                      </a:lnTo>
                      <a:lnTo>
                        <a:pt x="56759" y="34219"/>
                      </a:lnTo>
                      <a:lnTo>
                        <a:pt x="56849" y="33466"/>
                      </a:lnTo>
                      <a:lnTo>
                        <a:pt x="56940" y="32744"/>
                      </a:lnTo>
                      <a:lnTo>
                        <a:pt x="57000" y="31992"/>
                      </a:lnTo>
                      <a:lnTo>
                        <a:pt x="57030" y="31239"/>
                      </a:lnTo>
                      <a:lnTo>
                        <a:pt x="57060" y="30457"/>
                      </a:lnTo>
                      <a:lnTo>
                        <a:pt x="57090" y="29704"/>
                      </a:lnTo>
                      <a:lnTo>
                        <a:pt x="57060" y="28922"/>
                      </a:lnTo>
                      <a:lnTo>
                        <a:pt x="57030" y="28170"/>
                      </a:lnTo>
                      <a:lnTo>
                        <a:pt x="57000" y="27417"/>
                      </a:lnTo>
                      <a:lnTo>
                        <a:pt x="56940" y="26665"/>
                      </a:lnTo>
                      <a:lnTo>
                        <a:pt x="56849" y="25913"/>
                      </a:lnTo>
                      <a:lnTo>
                        <a:pt x="56759" y="25160"/>
                      </a:lnTo>
                      <a:lnTo>
                        <a:pt x="56488" y="23716"/>
                      </a:lnTo>
                      <a:lnTo>
                        <a:pt x="56187" y="22271"/>
                      </a:lnTo>
                      <a:lnTo>
                        <a:pt x="55796" y="20857"/>
                      </a:lnTo>
                      <a:lnTo>
                        <a:pt x="55345" y="19472"/>
                      </a:lnTo>
                      <a:lnTo>
                        <a:pt x="54833" y="18118"/>
                      </a:lnTo>
                      <a:lnTo>
                        <a:pt x="54261" y="16824"/>
                      </a:lnTo>
                      <a:lnTo>
                        <a:pt x="53629" y="15530"/>
                      </a:lnTo>
                      <a:lnTo>
                        <a:pt x="52937" y="14296"/>
                      </a:lnTo>
                      <a:lnTo>
                        <a:pt x="52215" y="13092"/>
                      </a:lnTo>
                      <a:lnTo>
                        <a:pt x="51402" y="11918"/>
                      </a:lnTo>
                      <a:lnTo>
                        <a:pt x="50560" y="10805"/>
                      </a:lnTo>
                      <a:lnTo>
                        <a:pt x="49657" y="9722"/>
                      </a:lnTo>
                      <a:lnTo>
                        <a:pt x="48724" y="8698"/>
                      </a:lnTo>
                      <a:lnTo>
                        <a:pt x="47731" y="7705"/>
                      </a:lnTo>
                      <a:lnTo>
                        <a:pt x="46707" y="6772"/>
                      </a:lnTo>
                      <a:lnTo>
                        <a:pt x="45624" y="5900"/>
                      </a:lnTo>
                      <a:lnTo>
                        <a:pt x="44510" y="5057"/>
                      </a:lnTo>
                      <a:lnTo>
                        <a:pt x="43337" y="4304"/>
                      </a:lnTo>
                      <a:lnTo>
                        <a:pt x="42133" y="3582"/>
                      </a:lnTo>
                      <a:lnTo>
                        <a:pt x="40929" y="2920"/>
                      </a:lnTo>
                      <a:lnTo>
                        <a:pt x="39665" y="2318"/>
                      </a:lnTo>
                      <a:lnTo>
                        <a:pt x="38341" y="1807"/>
                      </a:lnTo>
                      <a:lnTo>
                        <a:pt x="37017" y="1325"/>
                      </a:lnTo>
                      <a:lnTo>
                        <a:pt x="36355" y="1114"/>
                      </a:lnTo>
                      <a:lnTo>
                        <a:pt x="35663" y="934"/>
                      </a:lnTo>
                      <a:lnTo>
                        <a:pt x="35001" y="753"/>
                      </a:lnTo>
                      <a:lnTo>
                        <a:pt x="34308" y="603"/>
                      </a:lnTo>
                      <a:lnTo>
                        <a:pt x="33586" y="452"/>
                      </a:lnTo>
                      <a:lnTo>
                        <a:pt x="32894" y="332"/>
                      </a:lnTo>
                      <a:lnTo>
                        <a:pt x="32172" y="242"/>
                      </a:lnTo>
                      <a:lnTo>
                        <a:pt x="31449" y="151"/>
                      </a:lnTo>
                      <a:lnTo>
                        <a:pt x="30727" y="61"/>
                      </a:lnTo>
                      <a:lnTo>
                        <a:pt x="30005" y="31"/>
                      </a:lnTo>
                      <a:lnTo>
                        <a:pt x="2928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59"/>
                <p:cNvSpPr/>
                <p:nvPr/>
              </p:nvSpPr>
              <p:spPr>
                <a:xfrm>
                  <a:off x="-2989510" y="1824011"/>
                  <a:ext cx="631856" cy="815176"/>
                </a:xfrm>
                <a:custGeom>
                  <a:avLst/>
                  <a:gdLst/>
                  <a:ahLst/>
                  <a:cxnLst/>
                  <a:rect l="l" t="t" r="r" b="b"/>
                  <a:pathLst>
                    <a:path w="35784" h="46166" extrusionOk="0">
                      <a:moveTo>
                        <a:pt x="17907" y="0"/>
                      </a:moveTo>
                      <a:lnTo>
                        <a:pt x="16974" y="30"/>
                      </a:lnTo>
                      <a:lnTo>
                        <a:pt x="16071" y="120"/>
                      </a:lnTo>
                      <a:lnTo>
                        <a:pt x="15168" y="271"/>
                      </a:lnTo>
                      <a:lnTo>
                        <a:pt x="14296" y="482"/>
                      </a:lnTo>
                      <a:lnTo>
                        <a:pt x="13423" y="722"/>
                      </a:lnTo>
                      <a:lnTo>
                        <a:pt x="12580" y="1023"/>
                      </a:lnTo>
                      <a:lnTo>
                        <a:pt x="11738" y="1384"/>
                      </a:lnTo>
                      <a:lnTo>
                        <a:pt x="10925" y="1806"/>
                      </a:lnTo>
                      <a:lnTo>
                        <a:pt x="10143" y="2287"/>
                      </a:lnTo>
                      <a:lnTo>
                        <a:pt x="9360" y="2799"/>
                      </a:lnTo>
                      <a:lnTo>
                        <a:pt x="8608" y="3341"/>
                      </a:lnTo>
                      <a:lnTo>
                        <a:pt x="7886" y="3942"/>
                      </a:lnTo>
                      <a:lnTo>
                        <a:pt x="7193" y="4574"/>
                      </a:lnTo>
                      <a:lnTo>
                        <a:pt x="6501" y="5267"/>
                      </a:lnTo>
                      <a:lnTo>
                        <a:pt x="5869" y="5989"/>
                      </a:lnTo>
                      <a:lnTo>
                        <a:pt x="5237" y="6771"/>
                      </a:lnTo>
                      <a:lnTo>
                        <a:pt x="4665" y="7554"/>
                      </a:lnTo>
                      <a:lnTo>
                        <a:pt x="4094" y="8396"/>
                      </a:lnTo>
                      <a:lnTo>
                        <a:pt x="3552" y="9269"/>
                      </a:lnTo>
                      <a:lnTo>
                        <a:pt x="3070" y="10172"/>
                      </a:lnTo>
                      <a:lnTo>
                        <a:pt x="2589" y="11105"/>
                      </a:lnTo>
                      <a:lnTo>
                        <a:pt x="2168" y="12068"/>
                      </a:lnTo>
                      <a:lnTo>
                        <a:pt x="1776" y="13061"/>
                      </a:lnTo>
                      <a:lnTo>
                        <a:pt x="1415" y="14084"/>
                      </a:lnTo>
                      <a:lnTo>
                        <a:pt x="1084" y="15138"/>
                      </a:lnTo>
                      <a:lnTo>
                        <a:pt x="813" y="16221"/>
                      </a:lnTo>
                      <a:lnTo>
                        <a:pt x="573" y="17305"/>
                      </a:lnTo>
                      <a:lnTo>
                        <a:pt x="362" y="18418"/>
                      </a:lnTo>
                      <a:lnTo>
                        <a:pt x="211" y="19562"/>
                      </a:lnTo>
                      <a:lnTo>
                        <a:pt x="91" y="20705"/>
                      </a:lnTo>
                      <a:lnTo>
                        <a:pt x="31" y="21879"/>
                      </a:lnTo>
                      <a:lnTo>
                        <a:pt x="1" y="23083"/>
                      </a:lnTo>
                      <a:lnTo>
                        <a:pt x="31" y="24256"/>
                      </a:lnTo>
                      <a:lnTo>
                        <a:pt x="91" y="25430"/>
                      </a:lnTo>
                      <a:lnTo>
                        <a:pt x="211" y="26604"/>
                      </a:lnTo>
                      <a:lnTo>
                        <a:pt x="362" y="27717"/>
                      </a:lnTo>
                      <a:lnTo>
                        <a:pt x="573" y="28861"/>
                      </a:lnTo>
                      <a:lnTo>
                        <a:pt x="813" y="29944"/>
                      </a:lnTo>
                      <a:lnTo>
                        <a:pt x="1084" y="31028"/>
                      </a:lnTo>
                      <a:lnTo>
                        <a:pt x="1415" y="32051"/>
                      </a:lnTo>
                      <a:lnTo>
                        <a:pt x="1776" y="33074"/>
                      </a:lnTo>
                      <a:lnTo>
                        <a:pt x="2168" y="34067"/>
                      </a:lnTo>
                      <a:lnTo>
                        <a:pt x="2589" y="35060"/>
                      </a:lnTo>
                      <a:lnTo>
                        <a:pt x="3070" y="35993"/>
                      </a:lnTo>
                      <a:lnTo>
                        <a:pt x="3552" y="36896"/>
                      </a:lnTo>
                      <a:lnTo>
                        <a:pt x="4094" y="37769"/>
                      </a:lnTo>
                      <a:lnTo>
                        <a:pt x="4665" y="38612"/>
                      </a:lnTo>
                      <a:lnTo>
                        <a:pt x="5237" y="39394"/>
                      </a:lnTo>
                      <a:lnTo>
                        <a:pt x="5869" y="40177"/>
                      </a:lnTo>
                      <a:lnTo>
                        <a:pt x="6501" y="40899"/>
                      </a:lnTo>
                      <a:lnTo>
                        <a:pt x="7193" y="41561"/>
                      </a:lnTo>
                      <a:lnTo>
                        <a:pt x="7886" y="42223"/>
                      </a:lnTo>
                      <a:lnTo>
                        <a:pt x="8608" y="42825"/>
                      </a:lnTo>
                      <a:lnTo>
                        <a:pt x="9360" y="43367"/>
                      </a:lnTo>
                      <a:lnTo>
                        <a:pt x="10143" y="43878"/>
                      </a:lnTo>
                      <a:lnTo>
                        <a:pt x="10925" y="44360"/>
                      </a:lnTo>
                      <a:lnTo>
                        <a:pt x="11738" y="44751"/>
                      </a:lnTo>
                      <a:lnTo>
                        <a:pt x="12580" y="45112"/>
                      </a:lnTo>
                      <a:lnTo>
                        <a:pt x="13423" y="45443"/>
                      </a:lnTo>
                      <a:lnTo>
                        <a:pt x="14296" y="45684"/>
                      </a:lnTo>
                      <a:lnTo>
                        <a:pt x="15168" y="45895"/>
                      </a:lnTo>
                      <a:lnTo>
                        <a:pt x="16071" y="46045"/>
                      </a:lnTo>
                      <a:lnTo>
                        <a:pt x="16974" y="46135"/>
                      </a:lnTo>
                      <a:lnTo>
                        <a:pt x="17907" y="46165"/>
                      </a:lnTo>
                      <a:lnTo>
                        <a:pt x="18810" y="46135"/>
                      </a:lnTo>
                      <a:lnTo>
                        <a:pt x="19713" y="46045"/>
                      </a:lnTo>
                      <a:lnTo>
                        <a:pt x="20616" y="45895"/>
                      </a:lnTo>
                      <a:lnTo>
                        <a:pt x="21488" y="45684"/>
                      </a:lnTo>
                      <a:lnTo>
                        <a:pt x="22361" y="45443"/>
                      </a:lnTo>
                      <a:lnTo>
                        <a:pt x="23204" y="45112"/>
                      </a:lnTo>
                      <a:lnTo>
                        <a:pt x="24046" y="44751"/>
                      </a:lnTo>
                      <a:lnTo>
                        <a:pt x="24859" y="44360"/>
                      </a:lnTo>
                      <a:lnTo>
                        <a:pt x="25641" y="43878"/>
                      </a:lnTo>
                      <a:lnTo>
                        <a:pt x="26424" y="43367"/>
                      </a:lnTo>
                      <a:lnTo>
                        <a:pt x="27176" y="42825"/>
                      </a:lnTo>
                      <a:lnTo>
                        <a:pt x="27899" y="42223"/>
                      </a:lnTo>
                      <a:lnTo>
                        <a:pt x="28591" y="41561"/>
                      </a:lnTo>
                      <a:lnTo>
                        <a:pt x="29283" y="40899"/>
                      </a:lnTo>
                      <a:lnTo>
                        <a:pt x="29915" y="40177"/>
                      </a:lnTo>
                      <a:lnTo>
                        <a:pt x="30547" y="39394"/>
                      </a:lnTo>
                      <a:lnTo>
                        <a:pt x="31149" y="38612"/>
                      </a:lnTo>
                      <a:lnTo>
                        <a:pt x="31691" y="37769"/>
                      </a:lnTo>
                      <a:lnTo>
                        <a:pt x="32232" y="36896"/>
                      </a:lnTo>
                      <a:lnTo>
                        <a:pt x="32744" y="35993"/>
                      </a:lnTo>
                      <a:lnTo>
                        <a:pt x="33195" y="35060"/>
                      </a:lnTo>
                      <a:lnTo>
                        <a:pt x="33617" y="34067"/>
                      </a:lnTo>
                      <a:lnTo>
                        <a:pt x="34008" y="33074"/>
                      </a:lnTo>
                      <a:lnTo>
                        <a:pt x="34369" y="32051"/>
                      </a:lnTo>
                      <a:lnTo>
                        <a:pt x="34700" y="31028"/>
                      </a:lnTo>
                      <a:lnTo>
                        <a:pt x="34971" y="29944"/>
                      </a:lnTo>
                      <a:lnTo>
                        <a:pt x="35212" y="28861"/>
                      </a:lnTo>
                      <a:lnTo>
                        <a:pt x="35422" y="27717"/>
                      </a:lnTo>
                      <a:lnTo>
                        <a:pt x="35573" y="26604"/>
                      </a:lnTo>
                      <a:lnTo>
                        <a:pt x="35693" y="25430"/>
                      </a:lnTo>
                      <a:lnTo>
                        <a:pt x="35753" y="24256"/>
                      </a:lnTo>
                      <a:lnTo>
                        <a:pt x="35783" y="23083"/>
                      </a:lnTo>
                      <a:lnTo>
                        <a:pt x="35753" y="21879"/>
                      </a:lnTo>
                      <a:lnTo>
                        <a:pt x="35693" y="20705"/>
                      </a:lnTo>
                      <a:lnTo>
                        <a:pt x="35573" y="19562"/>
                      </a:lnTo>
                      <a:lnTo>
                        <a:pt x="35422" y="18418"/>
                      </a:lnTo>
                      <a:lnTo>
                        <a:pt x="35212" y="17305"/>
                      </a:lnTo>
                      <a:lnTo>
                        <a:pt x="34971" y="16221"/>
                      </a:lnTo>
                      <a:lnTo>
                        <a:pt x="34700" y="15138"/>
                      </a:lnTo>
                      <a:lnTo>
                        <a:pt x="34369" y="14084"/>
                      </a:lnTo>
                      <a:lnTo>
                        <a:pt x="34008" y="13061"/>
                      </a:lnTo>
                      <a:lnTo>
                        <a:pt x="33617" y="12068"/>
                      </a:lnTo>
                      <a:lnTo>
                        <a:pt x="33195" y="11105"/>
                      </a:lnTo>
                      <a:lnTo>
                        <a:pt x="32744" y="10172"/>
                      </a:lnTo>
                      <a:lnTo>
                        <a:pt x="32232" y="9269"/>
                      </a:lnTo>
                      <a:lnTo>
                        <a:pt x="31691" y="8396"/>
                      </a:lnTo>
                      <a:lnTo>
                        <a:pt x="31149" y="7554"/>
                      </a:lnTo>
                      <a:lnTo>
                        <a:pt x="30547" y="6771"/>
                      </a:lnTo>
                      <a:lnTo>
                        <a:pt x="29915" y="5989"/>
                      </a:lnTo>
                      <a:lnTo>
                        <a:pt x="29283" y="5267"/>
                      </a:lnTo>
                      <a:lnTo>
                        <a:pt x="28591" y="4574"/>
                      </a:lnTo>
                      <a:lnTo>
                        <a:pt x="27899" y="3942"/>
                      </a:lnTo>
                      <a:lnTo>
                        <a:pt x="27176" y="3341"/>
                      </a:lnTo>
                      <a:lnTo>
                        <a:pt x="26424" y="2799"/>
                      </a:lnTo>
                      <a:lnTo>
                        <a:pt x="25641" y="2287"/>
                      </a:lnTo>
                      <a:lnTo>
                        <a:pt x="24859" y="1806"/>
                      </a:lnTo>
                      <a:lnTo>
                        <a:pt x="24046" y="1384"/>
                      </a:lnTo>
                      <a:lnTo>
                        <a:pt x="23204" y="1023"/>
                      </a:lnTo>
                      <a:lnTo>
                        <a:pt x="22361" y="722"/>
                      </a:lnTo>
                      <a:lnTo>
                        <a:pt x="21488" y="482"/>
                      </a:lnTo>
                      <a:lnTo>
                        <a:pt x="20616" y="271"/>
                      </a:lnTo>
                      <a:lnTo>
                        <a:pt x="19713" y="120"/>
                      </a:lnTo>
                      <a:lnTo>
                        <a:pt x="18810" y="30"/>
                      </a:lnTo>
                      <a:lnTo>
                        <a:pt x="17907"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59"/>
                <p:cNvSpPr/>
                <p:nvPr/>
              </p:nvSpPr>
              <p:spPr>
                <a:xfrm>
                  <a:off x="-3272706" y="2295841"/>
                  <a:ext cx="404939" cy="826865"/>
                </a:xfrm>
                <a:custGeom>
                  <a:avLst/>
                  <a:gdLst/>
                  <a:ahLst/>
                  <a:cxnLst/>
                  <a:rect l="l" t="t" r="r" b="b"/>
                  <a:pathLst>
                    <a:path w="22933" h="46828" extrusionOk="0">
                      <a:moveTo>
                        <a:pt x="3220" y="0"/>
                      </a:moveTo>
                      <a:lnTo>
                        <a:pt x="0" y="42313"/>
                      </a:lnTo>
                      <a:lnTo>
                        <a:pt x="602" y="42735"/>
                      </a:lnTo>
                      <a:lnTo>
                        <a:pt x="1324" y="43216"/>
                      </a:lnTo>
                      <a:lnTo>
                        <a:pt x="2287" y="43788"/>
                      </a:lnTo>
                      <a:lnTo>
                        <a:pt x="3461" y="44450"/>
                      </a:lnTo>
                      <a:lnTo>
                        <a:pt x="4123" y="44781"/>
                      </a:lnTo>
                      <a:lnTo>
                        <a:pt x="4815" y="45082"/>
                      </a:lnTo>
                      <a:lnTo>
                        <a:pt x="5568" y="45413"/>
                      </a:lnTo>
                      <a:lnTo>
                        <a:pt x="6350" y="45714"/>
                      </a:lnTo>
                      <a:lnTo>
                        <a:pt x="7163" y="45985"/>
                      </a:lnTo>
                      <a:lnTo>
                        <a:pt x="8005" y="46226"/>
                      </a:lnTo>
                      <a:lnTo>
                        <a:pt x="8878" y="46436"/>
                      </a:lnTo>
                      <a:lnTo>
                        <a:pt x="9751" y="46617"/>
                      </a:lnTo>
                      <a:lnTo>
                        <a:pt x="10684" y="46737"/>
                      </a:lnTo>
                      <a:lnTo>
                        <a:pt x="11617" y="46798"/>
                      </a:lnTo>
                      <a:lnTo>
                        <a:pt x="12550" y="46828"/>
                      </a:lnTo>
                      <a:lnTo>
                        <a:pt x="13513" y="46767"/>
                      </a:lnTo>
                      <a:lnTo>
                        <a:pt x="13994" y="46737"/>
                      </a:lnTo>
                      <a:lnTo>
                        <a:pt x="14476" y="46647"/>
                      </a:lnTo>
                      <a:lnTo>
                        <a:pt x="14957" y="46587"/>
                      </a:lnTo>
                      <a:lnTo>
                        <a:pt x="15439" y="46466"/>
                      </a:lnTo>
                      <a:lnTo>
                        <a:pt x="15920" y="46346"/>
                      </a:lnTo>
                      <a:lnTo>
                        <a:pt x="16402" y="46196"/>
                      </a:lnTo>
                      <a:lnTo>
                        <a:pt x="16883" y="46015"/>
                      </a:lnTo>
                      <a:lnTo>
                        <a:pt x="17365" y="45804"/>
                      </a:lnTo>
                      <a:lnTo>
                        <a:pt x="17846" y="45594"/>
                      </a:lnTo>
                      <a:lnTo>
                        <a:pt x="18328" y="45353"/>
                      </a:lnTo>
                      <a:lnTo>
                        <a:pt x="18809" y="45082"/>
                      </a:lnTo>
                      <a:lnTo>
                        <a:pt x="19291" y="44781"/>
                      </a:lnTo>
                      <a:lnTo>
                        <a:pt x="19742" y="44480"/>
                      </a:lnTo>
                      <a:lnTo>
                        <a:pt x="20224" y="44119"/>
                      </a:lnTo>
                      <a:lnTo>
                        <a:pt x="20675" y="43758"/>
                      </a:lnTo>
                      <a:lnTo>
                        <a:pt x="21127" y="43337"/>
                      </a:lnTo>
                      <a:lnTo>
                        <a:pt x="21578" y="42915"/>
                      </a:lnTo>
                      <a:lnTo>
                        <a:pt x="22030" y="42434"/>
                      </a:lnTo>
                      <a:lnTo>
                        <a:pt x="22481" y="41952"/>
                      </a:lnTo>
                      <a:lnTo>
                        <a:pt x="22932" y="41411"/>
                      </a:lnTo>
                      <a:lnTo>
                        <a:pt x="22240" y="10894"/>
                      </a:lnTo>
                      <a:lnTo>
                        <a:pt x="3220" y="0"/>
                      </a:lnTo>
                      <a:close/>
                    </a:path>
                  </a:pathLst>
                </a:custGeom>
                <a:solidFill>
                  <a:srgbClr val="B2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59"/>
                <p:cNvSpPr/>
                <p:nvPr/>
              </p:nvSpPr>
              <p:spPr>
                <a:xfrm>
                  <a:off x="-3098427" y="2572134"/>
                  <a:ext cx="218423" cy="216834"/>
                </a:xfrm>
                <a:custGeom>
                  <a:avLst/>
                  <a:gdLst/>
                  <a:ahLst/>
                  <a:cxnLst/>
                  <a:rect l="l" t="t" r="r" b="b"/>
                  <a:pathLst>
                    <a:path w="12370" h="12280" extrusionOk="0">
                      <a:moveTo>
                        <a:pt x="0" y="0"/>
                      </a:moveTo>
                      <a:lnTo>
                        <a:pt x="30" y="482"/>
                      </a:lnTo>
                      <a:lnTo>
                        <a:pt x="91" y="1054"/>
                      </a:lnTo>
                      <a:lnTo>
                        <a:pt x="211" y="1776"/>
                      </a:lnTo>
                      <a:lnTo>
                        <a:pt x="392" y="2619"/>
                      </a:lnTo>
                      <a:lnTo>
                        <a:pt x="512" y="3100"/>
                      </a:lnTo>
                      <a:lnTo>
                        <a:pt x="662" y="3612"/>
                      </a:lnTo>
                      <a:lnTo>
                        <a:pt x="843" y="4123"/>
                      </a:lnTo>
                      <a:lnTo>
                        <a:pt x="1054" y="4635"/>
                      </a:lnTo>
                      <a:lnTo>
                        <a:pt x="1294" y="5177"/>
                      </a:lnTo>
                      <a:lnTo>
                        <a:pt x="1565" y="5718"/>
                      </a:lnTo>
                      <a:lnTo>
                        <a:pt x="1896" y="6290"/>
                      </a:lnTo>
                      <a:lnTo>
                        <a:pt x="2227" y="6832"/>
                      </a:lnTo>
                      <a:lnTo>
                        <a:pt x="2619" y="7374"/>
                      </a:lnTo>
                      <a:lnTo>
                        <a:pt x="3070" y="7915"/>
                      </a:lnTo>
                      <a:lnTo>
                        <a:pt x="3521" y="8427"/>
                      </a:lnTo>
                      <a:lnTo>
                        <a:pt x="4063" y="8939"/>
                      </a:lnTo>
                      <a:lnTo>
                        <a:pt x="4635" y="9450"/>
                      </a:lnTo>
                      <a:lnTo>
                        <a:pt x="5267" y="9902"/>
                      </a:lnTo>
                      <a:lnTo>
                        <a:pt x="5929" y="10323"/>
                      </a:lnTo>
                      <a:lnTo>
                        <a:pt x="6651" y="10744"/>
                      </a:lnTo>
                      <a:lnTo>
                        <a:pt x="7464" y="11105"/>
                      </a:lnTo>
                      <a:lnTo>
                        <a:pt x="8306" y="11436"/>
                      </a:lnTo>
                      <a:lnTo>
                        <a:pt x="9209" y="11707"/>
                      </a:lnTo>
                      <a:lnTo>
                        <a:pt x="10202" y="11948"/>
                      </a:lnTo>
                      <a:lnTo>
                        <a:pt x="11256" y="12129"/>
                      </a:lnTo>
                      <a:lnTo>
                        <a:pt x="12369" y="12279"/>
                      </a:lnTo>
                      <a:lnTo>
                        <a:pt x="12369" y="0"/>
                      </a:lnTo>
                      <a:close/>
                    </a:path>
                  </a:pathLst>
                </a:custGeom>
                <a:solidFill>
                  <a:srgbClr val="995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59"/>
                <p:cNvSpPr/>
                <p:nvPr/>
              </p:nvSpPr>
              <p:spPr>
                <a:xfrm>
                  <a:off x="-3216914" y="1983936"/>
                  <a:ext cx="594652" cy="723781"/>
                </a:xfrm>
                <a:custGeom>
                  <a:avLst/>
                  <a:gdLst/>
                  <a:ahLst/>
                  <a:cxnLst/>
                  <a:rect l="l" t="t" r="r" b="b"/>
                  <a:pathLst>
                    <a:path w="33677" h="40990" extrusionOk="0">
                      <a:moveTo>
                        <a:pt x="16582" y="1"/>
                      </a:moveTo>
                      <a:lnTo>
                        <a:pt x="15740" y="61"/>
                      </a:lnTo>
                      <a:lnTo>
                        <a:pt x="14927" y="151"/>
                      </a:lnTo>
                      <a:lnTo>
                        <a:pt x="14115" y="271"/>
                      </a:lnTo>
                      <a:lnTo>
                        <a:pt x="13302" y="452"/>
                      </a:lnTo>
                      <a:lnTo>
                        <a:pt x="12520" y="663"/>
                      </a:lnTo>
                      <a:lnTo>
                        <a:pt x="11737" y="933"/>
                      </a:lnTo>
                      <a:lnTo>
                        <a:pt x="10955" y="1234"/>
                      </a:lnTo>
                      <a:lnTo>
                        <a:pt x="10202" y="1596"/>
                      </a:lnTo>
                      <a:lnTo>
                        <a:pt x="9480" y="1987"/>
                      </a:lnTo>
                      <a:lnTo>
                        <a:pt x="8758" y="2408"/>
                      </a:lnTo>
                      <a:lnTo>
                        <a:pt x="8066" y="2860"/>
                      </a:lnTo>
                      <a:lnTo>
                        <a:pt x="7373" y="3371"/>
                      </a:lnTo>
                      <a:lnTo>
                        <a:pt x="6711" y="3913"/>
                      </a:lnTo>
                      <a:lnTo>
                        <a:pt x="6079" y="4485"/>
                      </a:lnTo>
                      <a:lnTo>
                        <a:pt x="5447" y="5087"/>
                      </a:lnTo>
                      <a:lnTo>
                        <a:pt x="4876" y="5719"/>
                      </a:lnTo>
                      <a:lnTo>
                        <a:pt x="4304" y="6411"/>
                      </a:lnTo>
                      <a:lnTo>
                        <a:pt x="3762" y="7103"/>
                      </a:lnTo>
                      <a:lnTo>
                        <a:pt x="3280" y="7855"/>
                      </a:lnTo>
                      <a:lnTo>
                        <a:pt x="2799" y="8638"/>
                      </a:lnTo>
                      <a:lnTo>
                        <a:pt x="2348" y="9420"/>
                      </a:lnTo>
                      <a:lnTo>
                        <a:pt x="1956" y="10263"/>
                      </a:lnTo>
                      <a:lnTo>
                        <a:pt x="1565" y="11106"/>
                      </a:lnTo>
                      <a:lnTo>
                        <a:pt x="1234" y="12008"/>
                      </a:lnTo>
                      <a:lnTo>
                        <a:pt x="933" y="12911"/>
                      </a:lnTo>
                      <a:lnTo>
                        <a:pt x="662" y="13874"/>
                      </a:lnTo>
                      <a:lnTo>
                        <a:pt x="452" y="14807"/>
                      </a:lnTo>
                      <a:lnTo>
                        <a:pt x="271" y="15770"/>
                      </a:lnTo>
                      <a:lnTo>
                        <a:pt x="151" y="16703"/>
                      </a:lnTo>
                      <a:lnTo>
                        <a:pt x="60" y="17666"/>
                      </a:lnTo>
                      <a:lnTo>
                        <a:pt x="0" y="18599"/>
                      </a:lnTo>
                      <a:lnTo>
                        <a:pt x="30" y="19502"/>
                      </a:lnTo>
                      <a:lnTo>
                        <a:pt x="60" y="20435"/>
                      </a:lnTo>
                      <a:lnTo>
                        <a:pt x="151" y="21338"/>
                      </a:lnTo>
                      <a:lnTo>
                        <a:pt x="271" y="22241"/>
                      </a:lnTo>
                      <a:lnTo>
                        <a:pt x="421" y="23113"/>
                      </a:lnTo>
                      <a:lnTo>
                        <a:pt x="632" y="23986"/>
                      </a:lnTo>
                      <a:lnTo>
                        <a:pt x="873" y="24859"/>
                      </a:lnTo>
                      <a:lnTo>
                        <a:pt x="1144" y="25701"/>
                      </a:lnTo>
                      <a:lnTo>
                        <a:pt x="1475" y="26544"/>
                      </a:lnTo>
                      <a:lnTo>
                        <a:pt x="1806" y="27357"/>
                      </a:lnTo>
                      <a:lnTo>
                        <a:pt x="2197" y="28139"/>
                      </a:lnTo>
                      <a:lnTo>
                        <a:pt x="2618" y="28922"/>
                      </a:lnTo>
                      <a:lnTo>
                        <a:pt x="3040" y="29674"/>
                      </a:lnTo>
                      <a:lnTo>
                        <a:pt x="3521" y="30426"/>
                      </a:lnTo>
                      <a:lnTo>
                        <a:pt x="4033" y="31119"/>
                      </a:lnTo>
                      <a:lnTo>
                        <a:pt x="4575" y="31811"/>
                      </a:lnTo>
                      <a:lnTo>
                        <a:pt x="5146" y="32503"/>
                      </a:lnTo>
                      <a:lnTo>
                        <a:pt x="5748" y="33135"/>
                      </a:lnTo>
                      <a:lnTo>
                        <a:pt x="6380" y="33737"/>
                      </a:lnTo>
                      <a:lnTo>
                        <a:pt x="7012" y="34339"/>
                      </a:lnTo>
                      <a:lnTo>
                        <a:pt x="7704" y="34910"/>
                      </a:lnTo>
                      <a:lnTo>
                        <a:pt x="8397" y="35422"/>
                      </a:lnTo>
                      <a:lnTo>
                        <a:pt x="9119" y="35934"/>
                      </a:lnTo>
                      <a:lnTo>
                        <a:pt x="9871" y="36415"/>
                      </a:lnTo>
                      <a:lnTo>
                        <a:pt x="10624" y="36837"/>
                      </a:lnTo>
                      <a:lnTo>
                        <a:pt x="11406" y="37228"/>
                      </a:lnTo>
                      <a:lnTo>
                        <a:pt x="12219" y="37619"/>
                      </a:lnTo>
                      <a:lnTo>
                        <a:pt x="14355" y="38522"/>
                      </a:lnTo>
                      <a:lnTo>
                        <a:pt x="16402" y="39334"/>
                      </a:lnTo>
                      <a:lnTo>
                        <a:pt x="17395" y="39696"/>
                      </a:lnTo>
                      <a:lnTo>
                        <a:pt x="18328" y="40027"/>
                      </a:lnTo>
                      <a:lnTo>
                        <a:pt x="19261" y="40328"/>
                      </a:lnTo>
                      <a:lnTo>
                        <a:pt x="20164" y="40568"/>
                      </a:lnTo>
                      <a:lnTo>
                        <a:pt x="21036" y="40749"/>
                      </a:lnTo>
                      <a:lnTo>
                        <a:pt x="21879" y="40899"/>
                      </a:lnTo>
                      <a:lnTo>
                        <a:pt x="22692" y="40990"/>
                      </a:lnTo>
                      <a:lnTo>
                        <a:pt x="23865" y="40990"/>
                      </a:lnTo>
                      <a:lnTo>
                        <a:pt x="24226" y="40929"/>
                      </a:lnTo>
                      <a:lnTo>
                        <a:pt x="24618" y="40899"/>
                      </a:lnTo>
                      <a:lnTo>
                        <a:pt x="24979" y="40809"/>
                      </a:lnTo>
                      <a:lnTo>
                        <a:pt x="25340" y="40719"/>
                      </a:lnTo>
                      <a:lnTo>
                        <a:pt x="25671" y="40598"/>
                      </a:lnTo>
                      <a:lnTo>
                        <a:pt x="26032" y="40478"/>
                      </a:lnTo>
                      <a:lnTo>
                        <a:pt x="26363" y="40328"/>
                      </a:lnTo>
                      <a:lnTo>
                        <a:pt x="26694" y="40147"/>
                      </a:lnTo>
                      <a:lnTo>
                        <a:pt x="27025" y="39966"/>
                      </a:lnTo>
                      <a:lnTo>
                        <a:pt x="27326" y="39726"/>
                      </a:lnTo>
                      <a:lnTo>
                        <a:pt x="27627" y="39485"/>
                      </a:lnTo>
                      <a:lnTo>
                        <a:pt x="27928" y="39214"/>
                      </a:lnTo>
                      <a:lnTo>
                        <a:pt x="28229" y="38943"/>
                      </a:lnTo>
                      <a:lnTo>
                        <a:pt x="28530" y="38612"/>
                      </a:lnTo>
                      <a:lnTo>
                        <a:pt x="28801" y="38281"/>
                      </a:lnTo>
                      <a:lnTo>
                        <a:pt x="29072" y="37890"/>
                      </a:lnTo>
                      <a:lnTo>
                        <a:pt x="29343" y="37499"/>
                      </a:lnTo>
                      <a:lnTo>
                        <a:pt x="29613" y="37077"/>
                      </a:lnTo>
                      <a:lnTo>
                        <a:pt x="29854" y="36626"/>
                      </a:lnTo>
                      <a:lnTo>
                        <a:pt x="30125" y="36144"/>
                      </a:lnTo>
                      <a:lnTo>
                        <a:pt x="30366" y="35633"/>
                      </a:lnTo>
                      <a:lnTo>
                        <a:pt x="30576" y="35091"/>
                      </a:lnTo>
                      <a:lnTo>
                        <a:pt x="30817" y="34519"/>
                      </a:lnTo>
                      <a:lnTo>
                        <a:pt x="31239" y="33285"/>
                      </a:lnTo>
                      <a:lnTo>
                        <a:pt x="31660" y="31931"/>
                      </a:lnTo>
                      <a:lnTo>
                        <a:pt x="32021" y="30426"/>
                      </a:lnTo>
                      <a:lnTo>
                        <a:pt x="32382" y="28801"/>
                      </a:lnTo>
                      <a:lnTo>
                        <a:pt x="32713" y="26996"/>
                      </a:lnTo>
                      <a:lnTo>
                        <a:pt x="33014" y="25069"/>
                      </a:lnTo>
                      <a:lnTo>
                        <a:pt x="33255" y="22993"/>
                      </a:lnTo>
                      <a:lnTo>
                        <a:pt x="33496" y="20766"/>
                      </a:lnTo>
                      <a:lnTo>
                        <a:pt x="33586" y="19803"/>
                      </a:lnTo>
                      <a:lnTo>
                        <a:pt x="33646" y="18840"/>
                      </a:lnTo>
                      <a:lnTo>
                        <a:pt x="33676" y="17907"/>
                      </a:lnTo>
                      <a:lnTo>
                        <a:pt x="33646" y="17004"/>
                      </a:lnTo>
                      <a:lnTo>
                        <a:pt x="33616" y="16131"/>
                      </a:lnTo>
                      <a:lnTo>
                        <a:pt x="33556" y="15259"/>
                      </a:lnTo>
                      <a:lnTo>
                        <a:pt x="33466" y="14446"/>
                      </a:lnTo>
                      <a:lnTo>
                        <a:pt x="33345" y="13633"/>
                      </a:lnTo>
                      <a:lnTo>
                        <a:pt x="33195" y="12821"/>
                      </a:lnTo>
                      <a:lnTo>
                        <a:pt x="33014" y="12069"/>
                      </a:lnTo>
                      <a:lnTo>
                        <a:pt x="32803" y="11316"/>
                      </a:lnTo>
                      <a:lnTo>
                        <a:pt x="32563" y="10594"/>
                      </a:lnTo>
                      <a:lnTo>
                        <a:pt x="32292" y="9902"/>
                      </a:lnTo>
                      <a:lnTo>
                        <a:pt x="31991" y="9210"/>
                      </a:lnTo>
                      <a:lnTo>
                        <a:pt x="31690" y="8547"/>
                      </a:lnTo>
                      <a:lnTo>
                        <a:pt x="31329" y="7915"/>
                      </a:lnTo>
                      <a:lnTo>
                        <a:pt x="30938" y="7314"/>
                      </a:lnTo>
                      <a:lnTo>
                        <a:pt x="30516" y="6712"/>
                      </a:lnTo>
                      <a:lnTo>
                        <a:pt x="30065" y="6170"/>
                      </a:lnTo>
                      <a:lnTo>
                        <a:pt x="29613" y="5628"/>
                      </a:lnTo>
                      <a:lnTo>
                        <a:pt x="29102" y="5087"/>
                      </a:lnTo>
                      <a:lnTo>
                        <a:pt x="28560" y="4605"/>
                      </a:lnTo>
                      <a:lnTo>
                        <a:pt x="28018" y="4124"/>
                      </a:lnTo>
                      <a:lnTo>
                        <a:pt x="27417" y="3642"/>
                      </a:lnTo>
                      <a:lnTo>
                        <a:pt x="26815" y="3221"/>
                      </a:lnTo>
                      <a:lnTo>
                        <a:pt x="26153" y="2799"/>
                      </a:lnTo>
                      <a:lnTo>
                        <a:pt x="25460" y="2408"/>
                      </a:lnTo>
                      <a:lnTo>
                        <a:pt x="24768" y="2047"/>
                      </a:lnTo>
                      <a:lnTo>
                        <a:pt x="24016" y="1686"/>
                      </a:lnTo>
                      <a:lnTo>
                        <a:pt x="23263" y="1355"/>
                      </a:lnTo>
                      <a:lnTo>
                        <a:pt x="22451" y="1054"/>
                      </a:lnTo>
                      <a:lnTo>
                        <a:pt x="21638" y="753"/>
                      </a:lnTo>
                      <a:lnTo>
                        <a:pt x="20796" y="512"/>
                      </a:lnTo>
                      <a:lnTo>
                        <a:pt x="19953" y="332"/>
                      </a:lnTo>
                      <a:lnTo>
                        <a:pt x="19110" y="181"/>
                      </a:lnTo>
                      <a:lnTo>
                        <a:pt x="18268" y="61"/>
                      </a:lnTo>
                      <a:lnTo>
                        <a:pt x="17425" y="31"/>
                      </a:lnTo>
                      <a:lnTo>
                        <a:pt x="16582" y="1"/>
                      </a:lnTo>
                      <a:close/>
                    </a:path>
                  </a:pathLst>
                </a:custGeom>
                <a:solidFill>
                  <a:srgbClr val="B2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59"/>
                <p:cNvSpPr/>
                <p:nvPr/>
              </p:nvSpPr>
              <p:spPr>
                <a:xfrm>
                  <a:off x="-3365698" y="2199123"/>
                  <a:ext cx="192378" cy="193985"/>
                </a:xfrm>
                <a:custGeom>
                  <a:avLst/>
                  <a:gdLst/>
                  <a:ahLst/>
                  <a:cxnLst/>
                  <a:rect l="l" t="t" r="r" b="b"/>
                  <a:pathLst>
                    <a:path w="10895" h="10986" extrusionOk="0">
                      <a:moveTo>
                        <a:pt x="4876" y="1"/>
                      </a:moveTo>
                      <a:lnTo>
                        <a:pt x="4334" y="61"/>
                      </a:lnTo>
                      <a:lnTo>
                        <a:pt x="3823" y="151"/>
                      </a:lnTo>
                      <a:lnTo>
                        <a:pt x="3311" y="302"/>
                      </a:lnTo>
                      <a:lnTo>
                        <a:pt x="2830" y="513"/>
                      </a:lnTo>
                      <a:lnTo>
                        <a:pt x="2378" y="753"/>
                      </a:lnTo>
                      <a:lnTo>
                        <a:pt x="1957" y="1054"/>
                      </a:lnTo>
                      <a:lnTo>
                        <a:pt x="1596" y="1385"/>
                      </a:lnTo>
                      <a:lnTo>
                        <a:pt x="1234" y="1746"/>
                      </a:lnTo>
                      <a:lnTo>
                        <a:pt x="903" y="2168"/>
                      </a:lnTo>
                      <a:lnTo>
                        <a:pt x="633" y="2589"/>
                      </a:lnTo>
                      <a:lnTo>
                        <a:pt x="422" y="3071"/>
                      </a:lnTo>
                      <a:lnTo>
                        <a:pt x="241" y="3552"/>
                      </a:lnTo>
                      <a:lnTo>
                        <a:pt x="91" y="4064"/>
                      </a:lnTo>
                      <a:lnTo>
                        <a:pt x="1" y="4605"/>
                      </a:lnTo>
                      <a:lnTo>
                        <a:pt x="1" y="5177"/>
                      </a:lnTo>
                      <a:lnTo>
                        <a:pt x="1" y="5749"/>
                      </a:lnTo>
                      <a:lnTo>
                        <a:pt x="91" y="6291"/>
                      </a:lnTo>
                      <a:lnTo>
                        <a:pt x="241" y="6832"/>
                      </a:lnTo>
                      <a:lnTo>
                        <a:pt x="422" y="7344"/>
                      </a:lnTo>
                      <a:lnTo>
                        <a:pt x="633" y="7826"/>
                      </a:lnTo>
                      <a:lnTo>
                        <a:pt x="903" y="8307"/>
                      </a:lnTo>
                      <a:lnTo>
                        <a:pt x="1234" y="8728"/>
                      </a:lnTo>
                      <a:lnTo>
                        <a:pt x="1596" y="9150"/>
                      </a:lnTo>
                      <a:lnTo>
                        <a:pt x="1957" y="9511"/>
                      </a:lnTo>
                      <a:lnTo>
                        <a:pt x="2378" y="9872"/>
                      </a:lnTo>
                      <a:lnTo>
                        <a:pt x="2830" y="10173"/>
                      </a:lnTo>
                      <a:lnTo>
                        <a:pt x="3311" y="10414"/>
                      </a:lnTo>
                      <a:lnTo>
                        <a:pt x="3823" y="10624"/>
                      </a:lnTo>
                      <a:lnTo>
                        <a:pt x="4334" y="10805"/>
                      </a:lnTo>
                      <a:lnTo>
                        <a:pt x="4876" y="10895"/>
                      </a:lnTo>
                      <a:lnTo>
                        <a:pt x="5448" y="10955"/>
                      </a:lnTo>
                      <a:lnTo>
                        <a:pt x="5989" y="10986"/>
                      </a:lnTo>
                      <a:lnTo>
                        <a:pt x="6531" y="10925"/>
                      </a:lnTo>
                      <a:lnTo>
                        <a:pt x="7073" y="10805"/>
                      </a:lnTo>
                      <a:lnTo>
                        <a:pt x="7554" y="10654"/>
                      </a:lnTo>
                      <a:lnTo>
                        <a:pt x="8036" y="10444"/>
                      </a:lnTo>
                      <a:lnTo>
                        <a:pt x="8487" y="10203"/>
                      </a:lnTo>
                      <a:lnTo>
                        <a:pt x="8909" y="9902"/>
                      </a:lnTo>
                      <a:lnTo>
                        <a:pt x="9300" y="9571"/>
                      </a:lnTo>
                      <a:lnTo>
                        <a:pt x="9661" y="9210"/>
                      </a:lnTo>
                      <a:lnTo>
                        <a:pt x="9962" y="8819"/>
                      </a:lnTo>
                      <a:lnTo>
                        <a:pt x="10233" y="8367"/>
                      </a:lnTo>
                      <a:lnTo>
                        <a:pt x="10474" y="7916"/>
                      </a:lnTo>
                      <a:lnTo>
                        <a:pt x="10654" y="7404"/>
                      </a:lnTo>
                      <a:lnTo>
                        <a:pt x="10775" y="6893"/>
                      </a:lnTo>
                      <a:lnTo>
                        <a:pt x="10865" y="6351"/>
                      </a:lnTo>
                      <a:lnTo>
                        <a:pt x="10895" y="5779"/>
                      </a:lnTo>
                      <a:lnTo>
                        <a:pt x="10865" y="5237"/>
                      </a:lnTo>
                      <a:lnTo>
                        <a:pt x="10775" y="4666"/>
                      </a:lnTo>
                      <a:lnTo>
                        <a:pt x="10654" y="4154"/>
                      </a:lnTo>
                      <a:lnTo>
                        <a:pt x="10474" y="3642"/>
                      </a:lnTo>
                      <a:lnTo>
                        <a:pt x="10233" y="3131"/>
                      </a:lnTo>
                      <a:lnTo>
                        <a:pt x="9962" y="2679"/>
                      </a:lnTo>
                      <a:lnTo>
                        <a:pt x="9661" y="2228"/>
                      </a:lnTo>
                      <a:lnTo>
                        <a:pt x="9300" y="1837"/>
                      </a:lnTo>
                      <a:lnTo>
                        <a:pt x="8909" y="1445"/>
                      </a:lnTo>
                      <a:lnTo>
                        <a:pt x="8487" y="1114"/>
                      </a:lnTo>
                      <a:lnTo>
                        <a:pt x="8036" y="813"/>
                      </a:lnTo>
                      <a:lnTo>
                        <a:pt x="7554" y="543"/>
                      </a:lnTo>
                      <a:lnTo>
                        <a:pt x="7073" y="332"/>
                      </a:lnTo>
                      <a:lnTo>
                        <a:pt x="6531" y="181"/>
                      </a:lnTo>
                      <a:lnTo>
                        <a:pt x="5989" y="61"/>
                      </a:lnTo>
                      <a:lnTo>
                        <a:pt x="5448" y="1"/>
                      </a:lnTo>
                      <a:close/>
                    </a:path>
                  </a:pathLst>
                </a:custGeom>
                <a:solidFill>
                  <a:srgbClr val="B2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59"/>
                <p:cNvSpPr/>
                <p:nvPr/>
              </p:nvSpPr>
              <p:spPr>
                <a:xfrm>
                  <a:off x="-3322124" y="2262366"/>
                  <a:ext cx="113732" cy="71742"/>
                </a:xfrm>
                <a:custGeom>
                  <a:avLst/>
                  <a:gdLst/>
                  <a:ahLst/>
                  <a:cxnLst/>
                  <a:rect l="l" t="t" r="r" b="b"/>
                  <a:pathLst>
                    <a:path w="6441" h="4063" extrusionOk="0">
                      <a:moveTo>
                        <a:pt x="422" y="0"/>
                      </a:moveTo>
                      <a:lnTo>
                        <a:pt x="0" y="30"/>
                      </a:lnTo>
                      <a:lnTo>
                        <a:pt x="30" y="422"/>
                      </a:lnTo>
                      <a:lnTo>
                        <a:pt x="1144" y="422"/>
                      </a:lnTo>
                      <a:lnTo>
                        <a:pt x="1505" y="482"/>
                      </a:lnTo>
                      <a:lnTo>
                        <a:pt x="1866" y="512"/>
                      </a:lnTo>
                      <a:lnTo>
                        <a:pt x="2227" y="602"/>
                      </a:lnTo>
                      <a:lnTo>
                        <a:pt x="2589" y="692"/>
                      </a:lnTo>
                      <a:lnTo>
                        <a:pt x="2950" y="813"/>
                      </a:lnTo>
                      <a:lnTo>
                        <a:pt x="3281" y="933"/>
                      </a:lnTo>
                      <a:lnTo>
                        <a:pt x="3612" y="1084"/>
                      </a:lnTo>
                      <a:lnTo>
                        <a:pt x="3943" y="1264"/>
                      </a:lnTo>
                      <a:lnTo>
                        <a:pt x="4274" y="1445"/>
                      </a:lnTo>
                      <a:lnTo>
                        <a:pt x="4575" y="1655"/>
                      </a:lnTo>
                      <a:lnTo>
                        <a:pt x="4876" y="1866"/>
                      </a:lnTo>
                      <a:lnTo>
                        <a:pt x="5177" y="2107"/>
                      </a:lnTo>
                      <a:lnTo>
                        <a:pt x="5448" y="2348"/>
                      </a:lnTo>
                      <a:lnTo>
                        <a:pt x="4936" y="2378"/>
                      </a:lnTo>
                      <a:lnTo>
                        <a:pt x="4454" y="2468"/>
                      </a:lnTo>
                      <a:lnTo>
                        <a:pt x="3943" y="2558"/>
                      </a:lnTo>
                      <a:lnTo>
                        <a:pt x="3461" y="2739"/>
                      </a:lnTo>
                      <a:lnTo>
                        <a:pt x="2980" y="2919"/>
                      </a:lnTo>
                      <a:lnTo>
                        <a:pt x="2528" y="3160"/>
                      </a:lnTo>
                      <a:lnTo>
                        <a:pt x="2107" y="3461"/>
                      </a:lnTo>
                      <a:lnTo>
                        <a:pt x="1686" y="3762"/>
                      </a:lnTo>
                      <a:lnTo>
                        <a:pt x="1957" y="4063"/>
                      </a:lnTo>
                      <a:lnTo>
                        <a:pt x="2378" y="3732"/>
                      </a:lnTo>
                      <a:lnTo>
                        <a:pt x="2829" y="3461"/>
                      </a:lnTo>
                      <a:lnTo>
                        <a:pt x="3311" y="3220"/>
                      </a:lnTo>
                      <a:lnTo>
                        <a:pt x="3822" y="3040"/>
                      </a:lnTo>
                      <a:lnTo>
                        <a:pt x="4334" y="2889"/>
                      </a:lnTo>
                      <a:lnTo>
                        <a:pt x="4876" y="2799"/>
                      </a:lnTo>
                      <a:lnTo>
                        <a:pt x="5387" y="2739"/>
                      </a:lnTo>
                      <a:lnTo>
                        <a:pt x="5929" y="2769"/>
                      </a:lnTo>
                      <a:lnTo>
                        <a:pt x="6441" y="2799"/>
                      </a:lnTo>
                      <a:lnTo>
                        <a:pt x="6080" y="2438"/>
                      </a:lnTo>
                      <a:lnTo>
                        <a:pt x="5809" y="2107"/>
                      </a:lnTo>
                      <a:lnTo>
                        <a:pt x="5478" y="1836"/>
                      </a:lnTo>
                      <a:lnTo>
                        <a:pt x="5147" y="1565"/>
                      </a:lnTo>
                      <a:lnTo>
                        <a:pt x="4816" y="1324"/>
                      </a:lnTo>
                      <a:lnTo>
                        <a:pt x="4454" y="1084"/>
                      </a:lnTo>
                      <a:lnTo>
                        <a:pt x="4093" y="873"/>
                      </a:lnTo>
                      <a:lnTo>
                        <a:pt x="3702" y="692"/>
                      </a:lnTo>
                      <a:lnTo>
                        <a:pt x="3311" y="542"/>
                      </a:lnTo>
                      <a:lnTo>
                        <a:pt x="2920" y="391"/>
                      </a:lnTo>
                      <a:lnTo>
                        <a:pt x="2498" y="271"/>
                      </a:lnTo>
                      <a:lnTo>
                        <a:pt x="2107" y="151"/>
                      </a:lnTo>
                      <a:lnTo>
                        <a:pt x="1686" y="90"/>
                      </a:lnTo>
                      <a:lnTo>
                        <a:pt x="1264" y="30"/>
                      </a:lnTo>
                      <a:lnTo>
                        <a:pt x="843" y="0"/>
                      </a:lnTo>
                      <a:close/>
                    </a:path>
                  </a:pathLst>
                </a:custGeom>
                <a:solidFill>
                  <a:srgbClr val="2C18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59"/>
                <p:cNvSpPr/>
                <p:nvPr/>
              </p:nvSpPr>
              <p:spPr>
                <a:xfrm>
                  <a:off x="-2959213" y="2218262"/>
                  <a:ext cx="123832" cy="38811"/>
                </a:xfrm>
                <a:custGeom>
                  <a:avLst/>
                  <a:gdLst/>
                  <a:ahLst/>
                  <a:cxnLst/>
                  <a:rect l="l" t="t" r="r" b="b"/>
                  <a:pathLst>
                    <a:path w="7013" h="2198" extrusionOk="0">
                      <a:moveTo>
                        <a:pt x="4394" y="0"/>
                      </a:moveTo>
                      <a:lnTo>
                        <a:pt x="3762" y="61"/>
                      </a:lnTo>
                      <a:lnTo>
                        <a:pt x="3100" y="151"/>
                      </a:lnTo>
                      <a:lnTo>
                        <a:pt x="2438" y="301"/>
                      </a:lnTo>
                      <a:lnTo>
                        <a:pt x="1776" y="452"/>
                      </a:lnTo>
                      <a:lnTo>
                        <a:pt x="1204" y="632"/>
                      </a:lnTo>
                      <a:lnTo>
                        <a:pt x="692" y="843"/>
                      </a:lnTo>
                      <a:lnTo>
                        <a:pt x="301" y="1054"/>
                      </a:lnTo>
                      <a:lnTo>
                        <a:pt x="181" y="1144"/>
                      </a:lnTo>
                      <a:lnTo>
                        <a:pt x="60" y="1264"/>
                      </a:lnTo>
                      <a:lnTo>
                        <a:pt x="0" y="1355"/>
                      </a:lnTo>
                      <a:lnTo>
                        <a:pt x="0" y="1475"/>
                      </a:lnTo>
                      <a:lnTo>
                        <a:pt x="30" y="1656"/>
                      </a:lnTo>
                      <a:lnTo>
                        <a:pt x="151" y="1806"/>
                      </a:lnTo>
                      <a:lnTo>
                        <a:pt x="331" y="1957"/>
                      </a:lnTo>
                      <a:lnTo>
                        <a:pt x="572" y="2077"/>
                      </a:lnTo>
                      <a:lnTo>
                        <a:pt x="933" y="2167"/>
                      </a:lnTo>
                      <a:lnTo>
                        <a:pt x="1324" y="2197"/>
                      </a:lnTo>
                      <a:lnTo>
                        <a:pt x="1836" y="2197"/>
                      </a:lnTo>
                      <a:lnTo>
                        <a:pt x="2438" y="2137"/>
                      </a:lnTo>
                      <a:lnTo>
                        <a:pt x="3160" y="2047"/>
                      </a:lnTo>
                      <a:lnTo>
                        <a:pt x="3912" y="1896"/>
                      </a:lnTo>
                      <a:lnTo>
                        <a:pt x="4665" y="1716"/>
                      </a:lnTo>
                      <a:lnTo>
                        <a:pt x="5417" y="1535"/>
                      </a:lnTo>
                      <a:lnTo>
                        <a:pt x="6049" y="1294"/>
                      </a:lnTo>
                      <a:lnTo>
                        <a:pt x="6591" y="1084"/>
                      </a:lnTo>
                      <a:lnTo>
                        <a:pt x="6771" y="963"/>
                      </a:lnTo>
                      <a:lnTo>
                        <a:pt x="6922" y="873"/>
                      </a:lnTo>
                      <a:lnTo>
                        <a:pt x="7012" y="753"/>
                      </a:lnTo>
                      <a:lnTo>
                        <a:pt x="7012" y="662"/>
                      </a:lnTo>
                      <a:lnTo>
                        <a:pt x="7012" y="572"/>
                      </a:lnTo>
                      <a:lnTo>
                        <a:pt x="6952" y="482"/>
                      </a:lnTo>
                      <a:lnTo>
                        <a:pt x="6862" y="392"/>
                      </a:lnTo>
                      <a:lnTo>
                        <a:pt x="6741" y="301"/>
                      </a:lnTo>
                      <a:lnTo>
                        <a:pt x="6410" y="181"/>
                      </a:lnTo>
                      <a:lnTo>
                        <a:pt x="6019" y="91"/>
                      </a:lnTo>
                      <a:lnTo>
                        <a:pt x="5538" y="30"/>
                      </a:lnTo>
                      <a:lnTo>
                        <a:pt x="4996"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59"/>
                <p:cNvSpPr/>
                <p:nvPr/>
              </p:nvSpPr>
              <p:spPr>
                <a:xfrm>
                  <a:off x="-2859865" y="2313373"/>
                  <a:ext cx="31377" cy="63779"/>
                </a:xfrm>
                <a:custGeom>
                  <a:avLst/>
                  <a:gdLst/>
                  <a:ahLst/>
                  <a:cxnLst/>
                  <a:rect l="l" t="t" r="r" b="b"/>
                  <a:pathLst>
                    <a:path w="1777" h="3612" extrusionOk="0">
                      <a:moveTo>
                        <a:pt x="693" y="0"/>
                      </a:moveTo>
                      <a:lnTo>
                        <a:pt x="603" y="30"/>
                      </a:lnTo>
                      <a:lnTo>
                        <a:pt x="512" y="60"/>
                      </a:lnTo>
                      <a:lnTo>
                        <a:pt x="362" y="181"/>
                      </a:lnTo>
                      <a:lnTo>
                        <a:pt x="242" y="361"/>
                      </a:lnTo>
                      <a:lnTo>
                        <a:pt x="121" y="602"/>
                      </a:lnTo>
                      <a:lnTo>
                        <a:pt x="61" y="873"/>
                      </a:lnTo>
                      <a:lnTo>
                        <a:pt x="1" y="1204"/>
                      </a:lnTo>
                      <a:lnTo>
                        <a:pt x="1" y="1535"/>
                      </a:lnTo>
                      <a:lnTo>
                        <a:pt x="31" y="1926"/>
                      </a:lnTo>
                      <a:lnTo>
                        <a:pt x="91" y="2288"/>
                      </a:lnTo>
                      <a:lnTo>
                        <a:pt x="181" y="2619"/>
                      </a:lnTo>
                      <a:lnTo>
                        <a:pt x="302" y="2919"/>
                      </a:lnTo>
                      <a:lnTo>
                        <a:pt x="422" y="3160"/>
                      </a:lnTo>
                      <a:lnTo>
                        <a:pt x="573" y="3371"/>
                      </a:lnTo>
                      <a:lnTo>
                        <a:pt x="753" y="3521"/>
                      </a:lnTo>
                      <a:lnTo>
                        <a:pt x="904" y="3612"/>
                      </a:lnTo>
                      <a:lnTo>
                        <a:pt x="1175" y="3612"/>
                      </a:lnTo>
                      <a:lnTo>
                        <a:pt x="1265" y="3582"/>
                      </a:lnTo>
                      <a:lnTo>
                        <a:pt x="1415" y="3431"/>
                      </a:lnTo>
                      <a:lnTo>
                        <a:pt x="1536" y="3251"/>
                      </a:lnTo>
                      <a:lnTo>
                        <a:pt x="1656" y="3010"/>
                      </a:lnTo>
                      <a:lnTo>
                        <a:pt x="1716" y="2739"/>
                      </a:lnTo>
                      <a:lnTo>
                        <a:pt x="1746" y="2438"/>
                      </a:lnTo>
                      <a:lnTo>
                        <a:pt x="1776" y="2077"/>
                      </a:lnTo>
                      <a:lnTo>
                        <a:pt x="1746" y="1716"/>
                      </a:lnTo>
                      <a:lnTo>
                        <a:pt x="1686" y="1355"/>
                      </a:lnTo>
                      <a:lnTo>
                        <a:pt x="1596" y="1024"/>
                      </a:lnTo>
                      <a:lnTo>
                        <a:pt x="1475" y="723"/>
                      </a:lnTo>
                      <a:lnTo>
                        <a:pt x="1355" y="452"/>
                      </a:lnTo>
                      <a:lnTo>
                        <a:pt x="1205" y="271"/>
                      </a:lnTo>
                      <a:lnTo>
                        <a:pt x="1024" y="121"/>
                      </a:lnTo>
                      <a:lnTo>
                        <a:pt x="844" y="30"/>
                      </a:lnTo>
                      <a:lnTo>
                        <a:pt x="783" y="0"/>
                      </a:lnTo>
                      <a:close/>
                    </a:path>
                  </a:pathLst>
                </a:custGeom>
                <a:solidFill>
                  <a:srgbClr val="2C18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59"/>
                <p:cNvSpPr/>
                <p:nvPr/>
              </p:nvSpPr>
              <p:spPr>
                <a:xfrm>
                  <a:off x="-2727553" y="2192750"/>
                  <a:ext cx="124362" cy="34026"/>
                </a:xfrm>
                <a:custGeom>
                  <a:avLst/>
                  <a:gdLst/>
                  <a:ahLst/>
                  <a:cxnLst/>
                  <a:rect l="l" t="t" r="r" b="b"/>
                  <a:pathLst>
                    <a:path w="7043" h="1927" extrusionOk="0">
                      <a:moveTo>
                        <a:pt x="4424" y="1"/>
                      </a:moveTo>
                      <a:lnTo>
                        <a:pt x="3732" y="31"/>
                      </a:lnTo>
                      <a:lnTo>
                        <a:pt x="3070" y="91"/>
                      </a:lnTo>
                      <a:lnTo>
                        <a:pt x="2438" y="181"/>
                      </a:lnTo>
                      <a:lnTo>
                        <a:pt x="1836" y="302"/>
                      </a:lnTo>
                      <a:lnTo>
                        <a:pt x="1325" y="452"/>
                      </a:lnTo>
                      <a:lnTo>
                        <a:pt x="873" y="633"/>
                      </a:lnTo>
                      <a:lnTo>
                        <a:pt x="482" y="813"/>
                      </a:lnTo>
                      <a:lnTo>
                        <a:pt x="211" y="994"/>
                      </a:lnTo>
                      <a:lnTo>
                        <a:pt x="121" y="1114"/>
                      </a:lnTo>
                      <a:lnTo>
                        <a:pt x="61" y="1205"/>
                      </a:lnTo>
                      <a:lnTo>
                        <a:pt x="31" y="1295"/>
                      </a:lnTo>
                      <a:lnTo>
                        <a:pt x="0" y="1415"/>
                      </a:lnTo>
                      <a:lnTo>
                        <a:pt x="61" y="1506"/>
                      </a:lnTo>
                      <a:lnTo>
                        <a:pt x="181" y="1566"/>
                      </a:lnTo>
                      <a:lnTo>
                        <a:pt x="331" y="1656"/>
                      </a:lnTo>
                      <a:lnTo>
                        <a:pt x="542" y="1716"/>
                      </a:lnTo>
                      <a:lnTo>
                        <a:pt x="1114" y="1806"/>
                      </a:lnTo>
                      <a:lnTo>
                        <a:pt x="1776" y="1897"/>
                      </a:lnTo>
                      <a:lnTo>
                        <a:pt x="2559" y="1927"/>
                      </a:lnTo>
                      <a:lnTo>
                        <a:pt x="3341" y="1927"/>
                      </a:lnTo>
                      <a:lnTo>
                        <a:pt x="4123" y="1897"/>
                      </a:lnTo>
                      <a:lnTo>
                        <a:pt x="4816" y="1837"/>
                      </a:lnTo>
                      <a:lnTo>
                        <a:pt x="5418" y="1746"/>
                      </a:lnTo>
                      <a:lnTo>
                        <a:pt x="5899" y="1626"/>
                      </a:lnTo>
                      <a:lnTo>
                        <a:pt x="6290" y="1475"/>
                      </a:lnTo>
                      <a:lnTo>
                        <a:pt x="6621" y="1325"/>
                      </a:lnTo>
                      <a:lnTo>
                        <a:pt x="6832" y="1174"/>
                      </a:lnTo>
                      <a:lnTo>
                        <a:pt x="6982" y="994"/>
                      </a:lnTo>
                      <a:lnTo>
                        <a:pt x="7043" y="783"/>
                      </a:lnTo>
                      <a:lnTo>
                        <a:pt x="7043" y="603"/>
                      </a:lnTo>
                      <a:lnTo>
                        <a:pt x="7013" y="512"/>
                      </a:lnTo>
                      <a:lnTo>
                        <a:pt x="6922" y="422"/>
                      </a:lnTo>
                      <a:lnTo>
                        <a:pt x="6802" y="332"/>
                      </a:lnTo>
                      <a:lnTo>
                        <a:pt x="6651" y="272"/>
                      </a:lnTo>
                      <a:lnTo>
                        <a:pt x="6230" y="151"/>
                      </a:lnTo>
                      <a:lnTo>
                        <a:pt x="5688" y="61"/>
                      </a:lnTo>
                      <a:lnTo>
                        <a:pt x="5086" y="31"/>
                      </a:lnTo>
                      <a:lnTo>
                        <a:pt x="442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59"/>
                <p:cNvSpPr/>
                <p:nvPr/>
              </p:nvSpPr>
              <p:spPr>
                <a:xfrm>
                  <a:off x="-2707902" y="2295841"/>
                  <a:ext cx="31377" cy="64309"/>
                </a:xfrm>
                <a:custGeom>
                  <a:avLst/>
                  <a:gdLst/>
                  <a:ahLst/>
                  <a:cxnLst/>
                  <a:rect l="l" t="t" r="r" b="b"/>
                  <a:pathLst>
                    <a:path w="1777" h="3642" extrusionOk="0">
                      <a:moveTo>
                        <a:pt x="663" y="0"/>
                      </a:moveTo>
                      <a:lnTo>
                        <a:pt x="573" y="30"/>
                      </a:lnTo>
                      <a:lnTo>
                        <a:pt x="513" y="60"/>
                      </a:lnTo>
                      <a:lnTo>
                        <a:pt x="362" y="181"/>
                      </a:lnTo>
                      <a:lnTo>
                        <a:pt x="212" y="391"/>
                      </a:lnTo>
                      <a:lnTo>
                        <a:pt x="121" y="602"/>
                      </a:lnTo>
                      <a:lnTo>
                        <a:pt x="61" y="903"/>
                      </a:lnTo>
                      <a:lnTo>
                        <a:pt x="1" y="1204"/>
                      </a:lnTo>
                      <a:lnTo>
                        <a:pt x="1" y="1565"/>
                      </a:lnTo>
                      <a:lnTo>
                        <a:pt x="31" y="1926"/>
                      </a:lnTo>
                      <a:lnTo>
                        <a:pt x="91" y="2287"/>
                      </a:lnTo>
                      <a:lnTo>
                        <a:pt x="151" y="2618"/>
                      </a:lnTo>
                      <a:lnTo>
                        <a:pt x="272" y="2919"/>
                      </a:lnTo>
                      <a:lnTo>
                        <a:pt x="422" y="3160"/>
                      </a:lnTo>
                      <a:lnTo>
                        <a:pt x="573" y="3371"/>
                      </a:lnTo>
                      <a:lnTo>
                        <a:pt x="723" y="3521"/>
                      </a:lnTo>
                      <a:lnTo>
                        <a:pt x="904" y="3612"/>
                      </a:lnTo>
                      <a:lnTo>
                        <a:pt x="994" y="3642"/>
                      </a:lnTo>
                      <a:lnTo>
                        <a:pt x="1084" y="3642"/>
                      </a:lnTo>
                      <a:lnTo>
                        <a:pt x="1175" y="3612"/>
                      </a:lnTo>
                      <a:lnTo>
                        <a:pt x="1265" y="3581"/>
                      </a:lnTo>
                      <a:lnTo>
                        <a:pt x="1415" y="3461"/>
                      </a:lnTo>
                      <a:lnTo>
                        <a:pt x="1536" y="3281"/>
                      </a:lnTo>
                      <a:lnTo>
                        <a:pt x="1626" y="3040"/>
                      </a:lnTo>
                      <a:lnTo>
                        <a:pt x="1716" y="2739"/>
                      </a:lnTo>
                      <a:lnTo>
                        <a:pt x="1746" y="2438"/>
                      </a:lnTo>
                      <a:lnTo>
                        <a:pt x="1777" y="2077"/>
                      </a:lnTo>
                      <a:lnTo>
                        <a:pt x="1746" y="1716"/>
                      </a:lnTo>
                      <a:lnTo>
                        <a:pt x="1686" y="1354"/>
                      </a:lnTo>
                      <a:lnTo>
                        <a:pt x="1596" y="1023"/>
                      </a:lnTo>
                      <a:lnTo>
                        <a:pt x="1476" y="722"/>
                      </a:lnTo>
                      <a:lnTo>
                        <a:pt x="1355" y="482"/>
                      </a:lnTo>
                      <a:lnTo>
                        <a:pt x="1175" y="271"/>
                      </a:lnTo>
                      <a:lnTo>
                        <a:pt x="1024" y="121"/>
                      </a:lnTo>
                      <a:lnTo>
                        <a:pt x="844" y="30"/>
                      </a:lnTo>
                      <a:lnTo>
                        <a:pt x="753" y="0"/>
                      </a:lnTo>
                      <a:close/>
                    </a:path>
                  </a:pathLst>
                </a:custGeom>
                <a:solidFill>
                  <a:srgbClr val="2C18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59"/>
                <p:cNvSpPr/>
                <p:nvPr/>
              </p:nvSpPr>
              <p:spPr>
                <a:xfrm>
                  <a:off x="-2778560" y="2286801"/>
                  <a:ext cx="45715" cy="213638"/>
                </a:xfrm>
                <a:custGeom>
                  <a:avLst/>
                  <a:gdLst/>
                  <a:ahLst/>
                  <a:cxnLst/>
                  <a:rect l="l" t="t" r="r" b="b"/>
                  <a:pathLst>
                    <a:path w="2589" h="12099" extrusionOk="0">
                      <a:moveTo>
                        <a:pt x="452" y="1"/>
                      </a:moveTo>
                      <a:lnTo>
                        <a:pt x="61" y="91"/>
                      </a:lnTo>
                      <a:lnTo>
                        <a:pt x="542" y="2167"/>
                      </a:lnTo>
                      <a:lnTo>
                        <a:pt x="1114" y="4786"/>
                      </a:lnTo>
                      <a:lnTo>
                        <a:pt x="1716" y="7615"/>
                      </a:lnTo>
                      <a:lnTo>
                        <a:pt x="1957" y="8909"/>
                      </a:lnTo>
                      <a:lnTo>
                        <a:pt x="2107" y="9992"/>
                      </a:lnTo>
                      <a:lnTo>
                        <a:pt x="2167" y="10443"/>
                      </a:lnTo>
                      <a:lnTo>
                        <a:pt x="2197" y="10805"/>
                      </a:lnTo>
                      <a:lnTo>
                        <a:pt x="2197" y="11075"/>
                      </a:lnTo>
                      <a:lnTo>
                        <a:pt x="2137" y="11226"/>
                      </a:lnTo>
                      <a:lnTo>
                        <a:pt x="2017" y="11406"/>
                      </a:lnTo>
                      <a:lnTo>
                        <a:pt x="1836" y="11527"/>
                      </a:lnTo>
                      <a:lnTo>
                        <a:pt x="1595" y="11647"/>
                      </a:lnTo>
                      <a:lnTo>
                        <a:pt x="1325" y="11677"/>
                      </a:lnTo>
                      <a:lnTo>
                        <a:pt x="1024" y="11677"/>
                      </a:lnTo>
                      <a:lnTo>
                        <a:pt x="753" y="11617"/>
                      </a:lnTo>
                      <a:lnTo>
                        <a:pt x="512" y="11497"/>
                      </a:lnTo>
                      <a:lnTo>
                        <a:pt x="422" y="11437"/>
                      </a:lnTo>
                      <a:lnTo>
                        <a:pt x="331" y="11346"/>
                      </a:lnTo>
                      <a:lnTo>
                        <a:pt x="0" y="11587"/>
                      </a:lnTo>
                      <a:lnTo>
                        <a:pt x="121" y="11707"/>
                      </a:lnTo>
                      <a:lnTo>
                        <a:pt x="241" y="11798"/>
                      </a:lnTo>
                      <a:lnTo>
                        <a:pt x="361" y="11888"/>
                      </a:lnTo>
                      <a:lnTo>
                        <a:pt x="512" y="11948"/>
                      </a:lnTo>
                      <a:lnTo>
                        <a:pt x="843" y="12038"/>
                      </a:lnTo>
                      <a:lnTo>
                        <a:pt x="1204" y="12099"/>
                      </a:lnTo>
                      <a:lnTo>
                        <a:pt x="1355" y="12069"/>
                      </a:lnTo>
                      <a:lnTo>
                        <a:pt x="1565" y="12069"/>
                      </a:lnTo>
                      <a:lnTo>
                        <a:pt x="1716" y="12008"/>
                      </a:lnTo>
                      <a:lnTo>
                        <a:pt x="1896" y="11948"/>
                      </a:lnTo>
                      <a:lnTo>
                        <a:pt x="2047" y="11888"/>
                      </a:lnTo>
                      <a:lnTo>
                        <a:pt x="2167" y="11798"/>
                      </a:lnTo>
                      <a:lnTo>
                        <a:pt x="2318" y="11677"/>
                      </a:lnTo>
                      <a:lnTo>
                        <a:pt x="2408" y="11557"/>
                      </a:lnTo>
                      <a:lnTo>
                        <a:pt x="2498" y="11437"/>
                      </a:lnTo>
                      <a:lnTo>
                        <a:pt x="2558" y="11256"/>
                      </a:lnTo>
                      <a:lnTo>
                        <a:pt x="2589" y="11045"/>
                      </a:lnTo>
                      <a:lnTo>
                        <a:pt x="2589" y="10744"/>
                      </a:lnTo>
                      <a:lnTo>
                        <a:pt x="2558" y="10383"/>
                      </a:lnTo>
                      <a:lnTo>
                        <a:pt x="2438" y="9480"/>
                      </a:lnTo>
                      <a:lnTo>
                        <a:pt x="2257" y="8367"/>
                      </a:lnTo>
                      <a:lnTo>
                        <a:pt x="1987" y="7043"/>
                      </a:lnTo>
                      <a:lnTo>
                        <a:pt x="1686" y="5538"/>
                      </a:lnTo>
                      <a:lnTo>
                        <a:pt x="933" y="2077"/>
                      </a:lnTo>
                      <a:lnTo>
                        <a:pt x="452" y="1"/>
                      </a:lnTo>
                      <a:close/>
                    </a:path>
                  </a:pathLst>
                </a:custGeom>
                <a:solidFill>
                  <a:srgbClr val="2C18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59"/>
                <p:cNvSpPr/>
                <p:nvPr/>
              </p:nvSpPr>
              <p:spPr>
                <a:xfrm>
                  <a:off x="-2813095" y="2560446"/>
                  <a:ext cx="92472" cy="36145"/>
                </a:xfrm>
                <a:custGeom>
                  <a:avLst/>
                  <a:gdLst/>
                  <a:ahLst/>
                  <a:cxnLst/>
                  <a:rect l="l" t="t" r="r" b="b"/>
                  <a:pathLst>
                    <a:path w="5237" h="2047" extrusionOk="0">
                      <a:moveTo>
                        <a:pt x="331" y="0"/>
                      </a:moveTo>
                      <a:lnTo>
                        <a:pt x="0" y="211"/>
                      </a:lnTo>
                      <a:lnTo>
                        <a:pt x="211" y="542"/>
                      </a:lnTo>
                      <a:lnTo>
                        <a:pt x="482" y="843"/>
                      </a:lnTo>
                      <a:lnTo>
                        <a:pt x="783" y="1144"/>
                      </a:lnTo>
                      <a:lnTo>
                        <a:pt x="1174" y="1475"/>
                      </a:lnTo>
                      <a:lnTo>
                        <a:pt x="1385" y="1625"/>
                      </a:lnTo>
                      <a:lnTo>
                        <a:pt x="1595" y="1776"/>
                      </a:lnTo>
                      <a:lnTo>
                        <a:pt x="1836" y="1866"/>
                      </a:lnTo>
                      <a:lnTo>
                        <a:pt x="2077" y="1957"/>
                      </a:lnTo>
                      <a:lnTo>
                        <a:pt x="2317" y="2017"/>
                      </a:lnTo>
                      <a:lnTo>
                        <a:pt x="2588" y="2047"/>
                      </a:lnTo>
                      <a:lnTo>
                        <a:pt x="2618" y="2047"/>
                      </a:lnTo>
                      <a:lnTo>
                        <a:pt x="2859" y="2017"/>
                      </a:lnTo>
                      <a:lnTo>
                        <a:pt x="3100" y="1987"/>
                      </a:lnTo>
                      <a:lnTo>
                        <a:pt x="3341" y="1926"/>
                      </a:lnTo>
                      <a:lnTo>
                        <a:pt x="3581" y="1836"/>
                      </a:lnTo>
                      <a:lnTo>
                        <a:pt x="4033" y="1625"/>
                      </a:lnTo>
                      <a:lnTo>
                        <a:pt x="4424" y="1385"/>
                      </a:lnTo>
                      <a:lnTo>
                        <a:pt x="4755" y="1144"/>
                      </a:lnTo>
                      <a:lnTo>
                        <a:pt x="4996" y="933"/>
                      </a:lnTo>
                      <a:lnTo>
                        <a:pt x="5237" y="693"/>
                      </a:lnTo>
                      <a:lnTo>
                        <a:pt x="4936" y="422"/>
                      </a:lnTo>
                      <a:lnTo>
                        <a:pt x="4755" y="602"/>
                      </a:lnTo>
                      <a:lnTo>
                        <a:pt x="4514" y="813"/>
                      </a:lnTo>
                      <a:lnTo>
                        <a:pt x="4213" y="1024"/>
                      </a:lnTo>
                      <a:lnTo>
                        <a:pt x="3852" y="1264"/>
                      </a:lnTo>
                      <a:lnTo>
                        <a:pt x="3461" y="1445"/>
                      </a:lnTo>
                      <a:lnTo>
                        <a:pt x="3250" y="1535"/>
                      </a:lnTo>
                      <a:lnTo>
                        <a:pt x="3040" y="1595"/>
                      </a:lnTo>
                      <a:lnTo>
                        <a:pt x="2829" y="1625"/>
                      </a:lnTo>
                      <a:lnTo>
                        <a:pt x="2618" y="1656"/>
                      </a:lnTo>
                      <a:lnTo>
                        <a:pt x="2588" y="1656"/>
                      </a:lnTo>
                      <a:lnTo>
                        <a:pt x="2378" y="1625"/>
                      </a:lnTo>
                      <a:lnTo>
                        <a:pt x="2167" y="1565"/>
                      </a:lnTo>
                      <a:lnTo>
                        <a:pt x="1956" y="1505"/>
                      </a:lnTo>
                      <a:lnTo>
                        <a:pt x="1746" y="1385"/>
                      </a:lnTo>
                      <a:lnTo>
                        <a:pt x="1354" y="1114"/>
                      </a:lnTo>
                      <a:lnTo>
                        <a:pt x="1023" y="813"/>
                      </a:lnTo>
                      <a:lnTo>
                        <a:pt x="753" y="512"/>
                      </a:lnTo>
                      <a:lnTo>
                        <a:pt x="512" y="271"/>
                      </a:lnTo>
                      <a:lnTo>
                        <a:pt x="331" y="0"/>
                      </a:lnTo>
                      <a:close/>
                    </a:path>
                  </a:pathLst>
                </a:custGeom>
                <a:solidFill>
                  <a:srgbClr val="2C18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59"/>
                <p:cNvSpPr/>
                <p:nvPr/>
              </p:nvSpPr>
              <p:spPr>
                <a:xfrm>
                  <a:off x="-3223835" y="1936654"/>
                  <a:ext cx="581903" cy="292285"/>
                </a:xfrm>
                <a:custGeom>
                  <a:avLst/>
                  <a:gdLst/>
                  <a:ahLst/>
                  <a:cxnLst/>
                  <a:rect l="l" t="t" r="r" b="b"/>
                  <a:pathLst>
                    <a:path w="32955" h="16553" extrusionOk="0">
                      <a:moveTo>
                        <a:pt x="7555" y="0"/>
                      </a:moveTo>
                      <a:lnTo>
                        <a:pt x="6562" y="60"/>
                      </a:lnTo>
                      <a:lnTo>
                        <a:pt x="5659" y="151"/>
                      </a:lnTo>
                      <a:lnTo>
                        <a:pt x="4816" y="271"/>
                      </a:lnTo>
                      <a:lnTo>
                        <a:pt x="4425" y="361"/>
                      </a:lnTo>
                      <a:lnTo>
                        <a:pt x="4064" y="482"/>
                      </a:lnTo>
                      <a:lnTo>
                        <a:pt x="3703" y="602"/>
                      </a:lnTo>
                      <a:lnTo>
                        <a:pt x="3402" y="722"/>
                      </a:lnTo>
                      <a:lnTo>
                        <a:pt x="3131" y="873"/>
                      </a:lnTo>
                      <a:lnTo>
                        <a:pt x="2860" y="1023"/>
                      </a:lnTo>
                      <a:lnTo>
                        <a:pt x="2409" y="1384"/>
                      </a:lnTo>
                      <a:lnTo>
                        <a:pt x="1987" y="1806"/>
                      </a:lnTo>
                      <a:lnTo>
                        <a:pt x="1626" y="2257"/>
                      </a:lnTo>
                      <a:lnTo>
                        <a:pt x="1295" y="2739"/>
                      </a:lnTo>
                      <a:lnTo>
                        <a:pt x="1024" y="3250"/>
                      </a:lnTo>
                      <a:lnTo>
                        <a:pt x="753" y="3792"/>
                      </a:lnTo>
                      <a:lnTo>
                        <a:pt x="573" y="4364"/>
                      </a:lnTo>
                      <a:lnTo>
                        <a:pt x="392" y="4966"/>
                      </a:lnTo>
                      <a:lnTo>
                        <a:pt x="272" y="5568"/>
                      </a:lnTo>
                      <a:lnTo>
                        <a:pt x="151" y="6230"/>
                      </a:lnTo>
                      <a:lnTo>
                        <a:pt x="91" y="6862"/>
                      </a:lnTo>
                      <a:lnTo>
                        <a:pt x="31" y="7524"/>
                      </a:lnTo>
                      <a:lnTo>
                        <a:pt x="1" y="8156"/>
                      </a:lnTo>
                      <a:lnTo>
                        <a:pt x="1" y="8818"/>
                      </a:lnTo>
                      <a:lnTo>
                        <a:pt x="1" y="9480"/>
                      </a:lnTo>
                      <a:lnTo>
                        <a:pt x="61" y="10142"/>
                      </a:lnTo>
                      <a:lnTo>
                        <a:pt x="151" y="11376"/>
                      </a:lnTo>
                      <a:lnTo>
                        <a:pt x="302" y="12580"/>
                      </a:lnTo>
                      <a:lnTo>
                        <a:pt x="482" y="13663"/>
                      </a:lnTo>
                      <a:lnTo>
                        <a:pt x="693" y="14626"/>
                      </a:lnTo>
                      <a:lnTo>
                        <a:pt x="844" y="15409"/>
                      </a:lnTo>
                      <a:lnTo>
                        <a:pt x="994" y="16011"/>
                      </a:lnTo>
                      <a:lnTo>
                        <a:pt x="1145" y="16552"/>
                      </a:lnTo>
                      <a:lnTo>
                        <a:pt x="11648" y="15740"/>
                      </a:lnTo>
                      <a:lnTo>
                        <a:pt x="12611" y="15619"/>
                      </a:lnTo>
                      <a:lnTo>
                        <a:pt x="13604" y="15469"/>
                      </a:lnTo>
                      <a:lnTo>
                        <a:pt x="14597" y="15258"/>
                      </a:lnTo>
                      <a:lnTo>
                        <a:pt x="15560" y="15017"/>
                      </a:lnTo>
                      <a:lnTo>
                        <a:pt x="16553" y="14716"/>
                      </a:lnTo>
                      <a:lnTo>
                        <a:pt x="17516" y="14385"/>
                      </a:lnTo>
                      <a:lnTo>
                        <a:pt x="18449" y="13994"/>
                      </a:lnTo>
                      <a:lnTo>
                        <a:pt x="19412" y="13603"/>
                      </a:lnTo>
                      <a:lnTo>
                        <a:pt x="20315" y="13182"/>
                      </a:lnTo>
                      <a:lnTo>
                        <a:pt x="21248" y="12700"/>
                      </a:lnTo>
                      <a:lnTo>
                        <a:pt x="22121" y="12249"/>
                      </a:lnTo>
                      <a:lnTo>
                        <a:pt x="22993" y="11737"/>
                      </a:lnTo>
                      <a:lnTo>
                        <a:pt x="23836" y="11256"/>
                      </a:lnTo>
                      <a:lnTo>
                        <a:pt x="24679" y="10744"/>
                      </a:lnTo>
                      <a:lnTo>
                        <a:pt x="26244" y="9691"/>
                      </a:lnTo>
                      <a:lnTo>
                        <a:pt x="27688" y="8667"/>
                      </a:lnTo>
                      <a:lnTo>
                        <a:pt x="28982" y="7674"/>
                      </a:lnTo>
                      <a:lnTo>
                        <a:pt x="30126" y="6741"/>
                      </a:lnTo>
                      <a:lnTo>
                        <a:pt x="31089" y="5929"/>
                      </a:lnTo>
                      <a:lnTo>
                        <a:pt x="31901" y="5237"/>
                      </a:lnTo>
                      <a:lnTo>
                        <a:pt x="32473" y="4725"/>
                      </a:lnTo>
                      <a:lnTo>
                        <a:pt x="32955" y="4243"/>
                      </a:lnTo>
                      <a:lnTo>
                        <a:pt x="31871" y="3973"/>
                      </a:lnTo>
                      <a:lnTo>
                        <a:pt x="28982" y="3250"/>
                      </a:lnTo>
                      <a:lnTo>
                        <a:pt x="27026" y="2799"/>
                      </a:lnTo>
                      <a:lnTo>
                        <a:pt x="24799" y="2287"/>
                      </a:lnTo>
                      <a:lnTo>
                        <a:pt x="22391" y="1776"/>
                      </a:lnTo>
                      <a:lnTo>
                        <a:pt x="19863" y="1294"/>
                      </a:lnTo>
                      <a:lnTo>
                        <a:pt x="17275" y="843"/>
                      </a:lnTo>
                      <a:lnTo>
                        <a:pt x="15951" y="662"/>
                      </a:lnTo>
                      <a:lnTo>
                        <a:pt x="14657" y="482"/>
                      </a:lnTo>
                      <a:lnTo>
                        <a:pt x="13393" y="331"/>
                      </a:lnTo>
                      <a:lnTo>
                        <a:pt x="12159" y="181"/>
                      </a:lnTo>
                      <a:lnTo>
                        <a:pt x="10925" y="90"/>
                      </a:lnTo>
                      <a:lnTo>
                        <a:pt x="9752" y="30"/>
                      </a:lnTo>
                      <a:lnTo>
                        <a:pt x="8638"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59"/>
                <p:cNvSpPr/>
                <p:nvPr/>
              </p:nvSpPr>
              <p:spPr>
                <a:xfrm>
                  <a:off x="-3261018" y="3174140"/>
                  <a:ext cx="429907" cy="111613"/>
                </a:xfrm>
                <a:custGeom>
                  <a:avLst/>
                  <a:gdLst/>
                  <a:ahLst/>
                  <a:cxnLst/>
                  <a:rect l="l" t="t" r="r" b="b"/>
                  <a:pathLst>
                    <a:path w="24347" h="6321" extrusionOk="0">
                      <a:moveTo>
                        <a:pt x="23896" y="1"/>
                      </a:moveTo>
                      <a:lnTo>
                        <a:pt x="23685" y="211"/>
                      </a:lnTo>
                      <a:lnTo>
                        <a:pt x="23083" y="783"/>
                      </a:lnTo>
                      <a:lnTo>
                        <a:pt x="22120" y="1566"/>
                      </a:lnTo>
                      <a:lnTo>
                        <a:pt x="21518" y="2017"/>
                      </a:lnTo>
                      <a:lnTo>
                        <a:pt x="20856" y="2499"/>
                      </a:lnTo>
                      <a:lnTo>
                        <a:pt x="20134" y="2980"/>
                      </a:lnTo>
                      <a:lnTo>
                        <a:pt x="19321" y="3462"/>
                      </a:lnTo>
                      <a:lnTo>
                        <a:pt x="18478" y="3913"/>
                      </a:lnTo>
                      <a:lnTo>
                        <a:pt x="17576" y="4365"/>
                      </a:lnTo>
                      <a:lnTo>
                        <a:pt x="16643" y="4756"/>
                      </a:lnTo>
                      <a:lnTo>
                        <a:pt x="15680" y="5087"/>
                      </a:lnTo>
                      <a:lnTo>
                        <a:pt x="15168" y="5267"/>
                      </a:lnTo>
                      <a:lnTo>
                        <a:pt x="14656" y="5388"/>
                      </a:lnTo>
                      <a:lnTo>
                        <a:pt x="14145" y="5508"/>
                      </a:lnTo>
                      <a:lnTo>
                        <a:pt x="13603" y="5598"/>
                      </a:lnTo>
                      <a:lnTo>
                        <a:pt x="13092" y="5659"/>
                      </a:lnTo>
                      <a:lnTo>
                        <a:pt x="12550" y="5689"/>
                      </a:lnTo>
                      <a:lnTo>
                        <a:pt x="11978" y="5719"/>
                      </a:lnTo>
                      <a:lnTo>
                        <a:pt x="11436" y="5719"/>
                      </a:lnTo>
                      <a:lnTo>
                        <a:pt x="10865" y="5659"/>
                      </a:lnTo>
                      <a:lnTo>
                        <a:pt x="10293" y="5629"/>
                      </a:lnTo>
                      <a:lnTo>
                        <a:pt x="9751" y="5538"/>
                      </a:lnTo>
                      <a:lnTo>
                        <a:pt x="9179" y="5448"/>
                      </a:lnTo>
                      <a:lnTo>
                        <a:pt x="8036" y="5207"/>
                      </a:lnTo>
                      <a:lnTo>
                        <a:pt x="6952" y="4936"/>
                      </a:lnTo>
                      <a:lnTo>
                        <a:pt x="5899" y="4605"/>
                      </a:lnTo>
                      <a:lnTo>
                        <a:pt x="4876" y="4274"/>
                      </a:lnTo>
                      <a:lnTo>
                        <a:pt x="3943" y="3913"/>
                      </a:lnTo>
                      <a:lnTo>
                        <a:pt x="3070" y="3552"/>
                      </a:lnTo>
                      <a:lnTo>
                        <a:pt x="2287" y="3221"/>
                      </a:lnTo>
                      <a:lnTo>
                        <a:pt x="1625" y="2920"/>
                      </a:lnTo>
                      <a:lnTo>
                        <a:pt x="662" y="2439"/>
                      </a:lnTo>
                      <a:lnTo>
                        <a:pt x="301" y="2258"/>
                      </a:lnTo>
                      <a:lnTo>
                        <a:pt x="0" y="2770"/>
                      </a:lnTo>
                      <a:lnTo>
                        <a:pt x="361" y="2980"/>
                      </a:lnTo>
                      <a:lnTo>
                        <a:pt x="1324" y="3462"/>
                      </a:lnTo>
                      <a:lnTo>
                        <a:pt x="2017" y="3763"/>
                      </a:lnTo>
                      <a:lnTo>
                        <a:pt x="2799" y="4094"/>
                      </a:lnTo>
                      <a:lnTo>
                        <a:pt x="3672" y="4455"/>
                      </a:lnTo>
                      <a:lnTo>
                        <a:pt x="4635" y="4816"/>
                      </a:lnTo>
                      <a:lnTo>
                        <a:pt x="5658" y="5177"/>
                      </a:lnTo>
                      <a:lnTo>
                        <a:pt x="6651" y="5478"/>
                      </a:lnTo>
                      <a:lnTo>
                        <a:pt x="7584" y="5719"/>
                      </a:lnTo>
                      <a:lnTo>
                        <a:pt x="8517" y="5929"/>
                      </a:lnTo>
                      <a:lnTo>
                        <a:pt x="9420" y="6110"/>
                      </a:lnTo>
                      <a:lnTo>
                        <a:pt x="10293" y="6230"/>
                      </a:lnTo>
                      <a:lnTo>
                        <a:pt x="11135" y="6291"/>
                      </a:lnTo>
                      <a:lnTo>
                        <a:pt x="11918" y="6321"/>
                      </a:lnTo>
                      <a:lnTo>
                        <a:pt x="12851" y="6291"/>
                      </a:lnTo>
                      <a:lnTo>
                        <a:pt x="13693" y="6170"/>
                      </a:lnTo>
                      <a:lnTo>
                        <a:pt x="14235" y="6080"/>
                      </a:lnTo>
                      <a:lnTo>
                        <a:pt x="14777" y="5960"/>
                      </a:lnTo>
                      <a:lnTo>
                        <a:pt x="15319" y="5839"/>
                      </a:lnTo>
                      <a:lnTo>
                        <a:pt x="15830" y="5689"/>
                      </a:lnTo>
                      <a:lnTo>
                        <a:pt x="16823" y="5328"/>
                      </a:lnTo>
                      <a:lnTo>
                        <a:pt x="17786" y="4936"/>
                      </a:lnTo>
                      <a:lnTo>
                        <a:pt x="18719" y="4485"/>
                      </a:lnTo>
                      <a:lnTo>
                        <a:pt x="19592" y="4003"/>
                      </a:lnTo>
                      <a:lnTo>
                        <a:pt x="20374" y="3522"/>
                      </a:lnTo>
                      <a:lnTo>
                        <a:pt x="21127" y="3040"/>
                      </a:lnTo>
                      <a:lnTo>
                        <a:pt x="21819" y="2559"/>
                      </a:lnTo>
                      <a:lnTo>
                        <a:pt x="22421" y="2077"/>
                      </a:lnTo>
                      <a:lnTo>
                        <a:pt x="22963" y="1656"/>
                      </a:lnTo>
                      <a:lnTo>
                        <a:pt x="23414" y="1265"/>
                      </a:lnTo>
                      <a:lnTo>
                        <a:pt x="24046" y="693"/>
                      </a:lnTo>
                      <a:lnTo>
                        <a:pt x="24347" y="422"/>
                      </a:lnTo>
                      <a:lnTo>
                        <a:pt x="23896" y="1"/>
                      </a:lnTo>
                      <a:close/>
                    </a:path>
                  </a:pathLst>
                </a:custGeom>
                <a:solidFill>
                  <a:srgbClr val="2C18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59"/>
                <p:cNvSpPr/>
                <p:nvPr/>
              </p:nvSpPr>
              <p:spPr>
                <a:xfrm>
                  <a:off x="-2928404" y="3858508"/>
                  <a:ext cx="1180263" cy="873640"/>
                </a:xfrm>
                <a:custGeom>
                  <a:avLst/>
                  <a:gdLst/>
                  <a:ahLst/>
                  <a:cxnLst/>
                  <a:rect l="l" t="t" r="r" b="b"/>
                  <a:pathLst>
                    <a:path w="66842" h="49477" extrusionOk="0">
                      <a:moveTo>
                        <a:pt x="28350" y="1"/>
                      </a:moveTo>
                      <a:lnTo>
                        <a:pt x="1" y="49477"/>
                      </a:lnTo>
                      <a:lnTo>
                        <a:pt x="36626" y="49477"/>
                      </a:lnTo>
                      <a:lnTo>
                        <a:pt x="66841" y="1"/>
                      </a:lnTo>
                      <a:close/>
                    </a:path>
                  </a:pathLst>
                </a:custGeom>
                <a:solidFill>
                  <a:srgbClr val="FF64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59"/>
                <p:cNvSpPr/>
                <p:nvPr/>
              </p:nvSpPr>
              <p:spPr>
                <a:xfrm>
                  <a:off x="-3498539" y="4003567"/>
                  <a:ext cx="934223" cy="358182"/>
                </a:xfrm>
                <a:custGeom>
                  <a:avLst/>
                  <a:gdLst/>
                  <a:ahLst/>
                  <a:cxnLst/>
                  <a:rect l="l" t="t" r="r" b="b"/>
                  <a:pathLst>
                    <a:path w="52908" h="20285" extrusionOk="0">
                      <a:moveTo>
                        <a:pt x="40177" y="1"/>
                      </a:moveTo>
                      <a:lnTo>
                        <a:pt x="39786" y="61"/>
                      </a:lnTo>
                      <a:lnTo>
                        <a:pt x="39395" y="121"/>
                      </a:lnTo>
                      <a:lnTo>
                        <a:pt x="39034" y="242"/>
                      </a:lnTo>
                      <a:lnTo>
                        <a:pt x="38733" y="362"/>
                      </a:lnTo>
                      <a:lnTo>
                        <a:pt x="37559" y="934"/>
                      </a:lnTo>
                      <a:lnTo>
                        <a:pt x="36325" y="1475"/>
                      </a:lnTo>
                      <a:lnTo>
                        <a:pt x="35061" y="2017"/>
                      </a:lnTo>
                      <a:lnTo>
                        <a:pt x="33737" y="2559"/>
                      </a:lnTo>
                      <a:lnTo>
                        <a:pt x="32413" y="3070"/>
                      </a:lnTo>
                      <a:lnTo>
                        <a:pt x="31029" y="3582"/>
                      </a:lnTo>
                      <a:lnTo>
                        <a:pt x="28230" y="4575"/>
                      </a:lnTo>
                      <a:lnTo>
                        <a:pt x="25371" y="5538"/>
                      </a:lnTo>
                      <a:lnTo>
                        <a:pt x="22452" y="6411"/>
                      </a:lnTo>
                      <a:lnTo>
                        <a:pt x="19593" y="7284"/>
                      </a:lnTo>
                      <a:lnTo>
                        <a:pt x="16764" y="8066"/>
                      </a:lnTo>
                      <a:lnTo>
                        <a:pt x="14025" y="8788"/>
                      </a:lnTo>
                      <a:lnTo>
                        <a:pt x="11437" y="9481"/>
                      </a:lnTo>
                      <a:lnTo>
                        <a:pt x="6772" y="10624"/>
                      </a:lnTo>
                      <a:lnTo>
                        <a:pt x="3101" y="11527"/>
                      </a:lnTo>
                      <a:lnTo>
                        <a:pt x="693" y="12099"/>
                      </a:lnTo>
                      <a:lnTo>
                        <a:pt x="543" y="12400"/>
                      </a:lnTo>
                      <a:lnTo>
                        <a:pt x="392" y="12731"/>
                      </a:lnTo>
                      <a:lnTo>
                        <a:pt x="272" y="13032"/>
                      </a:lnTo>
                      <a:lnTo>
                        <a:pt x="181" y="13363"/>
                      </a:lnTo>
                      <a:lnTo>
                        <a:pt x="91" y="13694"/>
                      </a:lnTo>
                      <a:lnTo>
                        <a:pt x="31" y="14055"/>
                      </a:lnTo>
                      <a:lnTo>
                        <a:pt x="1" y="14386"/>
                      </a:lnTo>
                      <a:lnTo>
                        <a:pt x="1" y="14717"/>
                      </a:lnTo>
                      <a:lnTo>
                        <a:pt x="1" y="15078"/>
                      </a:lnTo>
                      <a:lnTo>
                        <a:pt x="31" y="15409"/>
                      </a:lnTo>
                      <a:lnTo>
                        <a:pt x="91" y="15740"/>
                      </a:lnTo>
                      <a:lnTo>
                        <a:pt x="151" y="16101"/>
                      </a:lnTo>
                      <a:lnTo>
                        <a:pt x="272" y="16432"/>
                      </a:lnTo>
                      <a:lnTo>
                        <a:pt x="362" y="16764"/>
                      </a:lnTo>
                      <a:lnTo>
                        <a:pt x="513" y="17064"/>
                      </a:lnTo>
                      <a:lnTo>
                        <a:pt x="663" y="17396"/>
                      </a:lnTo>
                      <a:lnTo>
                        <a:pt x="844" y="17696"/>
                      </a:lnTo>
                      <a:lnTo>
                        <a:pt x="1054" y="17967"/>
                      </a:lnTo>
                      <a:lnTo>
                        <a:pt x="1265" y="18268"/>
                      </a:lnTo>
                      <a:lnTo>
                        <a:pt x="1536" y="18539"/>
                      </a:lnTo>
                      <a:lnTo>
                        <a:pt x="1777" y="18780"/>
                      </a:lnTo>
                      <a:lnTo>
                        <a:pt x="2077" y="19021"/>
                      </a:lnTo>
                      <a:lnTo>
                        <a:pt x="2378" y="19231"/>
                      </a:lnTo>
                      <a:lnTo>
                        <a:pt x="2709" y="19442"/>
                      </a:lnTo>
                      <a:lnTo>
                        <a:pt x="3071" y="19623"/>
                      </a:lnTo>
                      <a:lnTo>
                        <a:pt x="3432" y="19803"/>
                      </a:lnTo>
                      <a:lnTo>
                        <a:pt x="3823" y="19923"/>
                      </a:lnTo>
                      <a:lnTo>
                        <a:pt x="4244" y="20044"/>
                      </a:lnTo>
                      <a:lnTo>
                        <a:pt x="4666" y="20164"/>
                      </a:lnTo>
                      <a:lnTo>
                        <a:pt x="5117" y="20224"/>
                      </a:lnTo>
                      <a:lnTo>
                        <a:pt x="5599" y="20255"/>
                      </a:lnTo>
                      <a:lnTo>
                        <a:pt x="6080" y="20285"/>
                      </a:lnTo>
                      <a:lnTo>
                        <a:pt x="6381" y="20224"/>
                      </a:lnTo>
                      <a:lnTo>
                        <a:pt x="6832" y="20104"/>
                      </a:lnTo>
                      <a:lnTo>
                        <a:pt x="8036" y="19713"/>
                      </a:lnTo>
                      <a:lnTo>
                        <a:pt x="9691" y="19171"/>
                      </a:lnTo>
                      <a:lnTo>
                        <a:pt x="11678" y="18479"/>
                      </a:lnTo>
                      <a:lnTo>
                        <a:pt x="16463" y="16824"/>
                      </a:lnTo>
                      <a:lnTo>
                        <a:pt x="21790" y="14928"/>
                      </a:lnTo>
                      <a:lnTo>
                        <a:pt x="27116" y="13032"/>
                      </a:lnTo>
                      <a:lnTo>
                        <a:pt x="31901" y="11346"/>
                      </a:lnTo>
                      <a:lnTo>
                        <a:pt x="33888" y="10684"/>
                      </a:lnTo>
                      <a:lnTo>
                        <a:pt x="35543" y="10143"/>
                      </a:lnTo>
                      <a:lnTo>
                        <a:pt x="36747" y="9751"/>
                      </a:lnTo>
                      <a:lnTo>
                        <a:pt x="37198" y="9631"/>
                      </a:lnTo>
                      <a:lnTo>
                        <a:pt x="37499" y="9571"/>
                      </a:lnTo>
                      <a:lnTo>
                        <a:pt x="37349" y="9721"/>
                      </a:lnTo>
                      <a:lnTo>
                        <a:pt x="37258" y="9872"/>
                      </a:lnTo>
                      <a:lnTo>
                        <a:pt x="37198" y="10052"/>
                      </a:lnTo>
                      <a:lnTo>
                        <a:pt x="37198" y="10233"/>
                      </a:lnTo>
                      <a:lnTo>
                        <a:pt x="37258" y="10414"/>
                      </a:lnTo>
                      <a:lnTo>
                        <a:pt x="37318" y="10594"/>
                      </a:lnTo>
                      <a:lnTo>
                        <a:pt x="37439" y="10745"/>
                      </a:lnTo>
                      <a:lnTo>
                        <a:pt x="37589" y="10865"/>
                      </a:lnTo>
                      <a:lnTo>
                        <a:pt x="37710" y="10895"/>
                      </a:lnTo>
                      <a:lnTo>
                        <a:pt x="37860" y="10925"/>
                      </a:lnTo>
                      <a:lnTo>
                        <a:pt x="38041" y="10955"/>
                      </a:lnTo>
                      <a:lnTo>
                        <a:pt x="38221" y="10925"/>
                      </a:lnTo>
                      <a:lnTo>
                        <a:pt x="38673" y="10835"/>
                      </a:lnTo>
                      <a:lnTo>
                        <a:pt x="39184" y="10684"/>
                      </a:lnTo>
                      <a:lnTo>
                        <a:pt x="39756" y="10444"/>
                      </a:lnTo>
                      <a:lnTo>
                        <a:pt x="40358" y="10173"/>
                      </a:lnTo>
                      <a:lnTo>
                        <a:pt x="40960" y="9842"/>
                      </a:lnTo>
                      <a:lnTo>
                        <a:pt x="41562" y="9481"/>
                      </a:lnTo>
                      <a:lnTo>
                        <a:pt x="42164" y="9119"/>
                      </a:lnTo>
                      <a:lnTo>
                        <a:pt x="42736" y="8728"/>
                      </a:lnTo>
                      <a:lnTo>
                        <a:pt x="43247" y="8337"/>
                      </a:lnTo>
                      <a:lnTo>
                        <a:pt x="43699" y="7946"/>
                      </a:lnTo>
                      <a:lnTo>
                        <a:pt x="44060" y="7585"/>
                      </a:lnTo>
                      <a:lnTo>
                        <a:pt x="44361" y="7254"/>
                      </a:lnTo>
                      <a:lnTo>
                        <a:pt x="44451" y="7073"/>
                      </a:lnTo>
                      <a:lnTo>
                        <a:pt x="44511" y="6923"/>
                      </a:lnTo>
                      <a:lnTo>
                        <a:pt x="44571" y="6802"/>
                      </a:lnTo>
                      <a:lnTo>
                        <a:pt x="44571" y="6682"/>
                      </a:lnTo>
                      <a:lnTo>
                        <a:pt x="44511" y="6291"/>
                      </a:lnTo>
                      <a:lnTo>
                        <a:pt x="44391" y="5869"/>
                      </a:lnTo>
                      <a:lnTo>
                        <a:pt x="44270" y="5478"/>
                      </a:lnTo>
                      <a:lnTo>
                        <a:pt x="44120" y="5027"/>
                      </a:lnTo>
                      <a:lnTo>
                        <a:pt x="43939" y="4635"/>
                      </a:lnTo>
                      <a:lnTo>
                        <a:pt x="43729" y="4244"/>
                      </a:lnTo>
                      <a:lnTo>
                        <a:pt x="43518" y="3853"/>
                      </a:lnTo>
                      <a:lnTo>
                        <a:pt x="43307" y="3552"/>
                      </a:lnTo>
                      <a:lnTo>
                        <a:pt x="43307" y="3552"/>
                      </a:lnTo>
                      <a:lnTo>
                        <a:pt x="44872" y="3672"/>
                      </a:lnTo>
                      <a:lnTo>
                        <a:pt x="46497" y="3763"/>
                      </a:lnTo>
                      <a:lnTo>
                        <a:pt x="48122" y="3823"/>
                      </a:lnTo>
                      <a:lnTo>
                        <a:pt x="49718" y="3853"/>
                      </a:lnTo>
                      <a:lnTo>
                        <a:pt x="50590" y="3823"/>
                      </a:lnTo>
                      <a:lnTo>
                        <a:pt x="51282" y="3793"/>
                      </a:lnTo>
                      <a:lnTo>
                        <a:pt x="51824" y="3702"/>
                      </a:lnTo>
                      <a:lnTo>
                        <a:pt x="52035" y="3612"/>
                      </a:lnTo>
                      <a:lnTo>
                        <a:pt x="52245" y="3552"/>
                      </a:lnTo>
                      <a:lnTo>
                        <a:pt x="52396" y="3462"/>
                      </a:lnTo>
                      <a:lnTo>
                        <a:pt x="52516" y="3341"/>
                      </a:lnTo>
                      <a:lnTo>
                        <a:pt x="52637" y="3221"/>
                      </a:lnTo>
                      <a:lnTo>
                        <a:pt x="52727" y="3101"/>
                      </a:lnTo>
                      <a:lnTo>
                        <a:pt x="52787" y="2950"/>
                      </a:lnTo>
                      <a:lnTo>
                        <a:pt x="52847" y="2769"/>
                      </a:lnTo>
                      <a:lnTo>
                        <a:pt x="52908" y="2378"/>
                      </a:lnTo>
                      <a:lnTo>
                        <a:pt x="52908" y="2318"/>
                      </a:lnTo>
                      <a:lnTo>
                        <a:pt x="52877" y="2258"/>
                      </a:lnTo>
                      <a:lnTo>
                        <a:pt x="52757" y="2107"/>
                      </a:lnTo>
                      <a:lnTo>
                        <a:pt x="52577" y="1987"/>
                      </a:lnTo>
                      <a:lnTo>
                        <a:pt x="52336" y="1867"/>
                      </a:lnTo>
                      <a:lnTo>
                        <a:pt x="52005" y="1746"/>
                      </a:lnTo>
                      <a:lnTo>
                        <a:pt x="51613" y="1656"/>
                      </a:lnTo>
                      <a:lnTo>
                        <a:pt x="50681" y="1415"/>
                      </a:lnTo>
                      <a:lnTo>
                        <a:pt x="49537" y="1205"/>
                      </a:lnTo>
                      <a:lnTo>
                        <a:pt x="48213" y="1024"/>
                      </a:lnTo>
                      <a:lnTo>
                        <a:pt x="45143" y="573"/>
                      </a:lnTo>
                      <a:lnTo>
                        <a:pt x="43608" y="302"/>
                      </a:lnTo>
                      <a:lnTo>
                        <a:pt x="42736" y="181"/>
                      </a:lnTo>
                      <a:lnTo>
                        <a:pt x="41863" y="61"/>
                      </a:lnTo>
                      <a:lnTo>
                        <a:pt x="40990" y="1"/>
                      </a:lnTo>
                      <a:close/>
                    </a:path>
                  </a:pathLst>
                </a:custGeom>
                <a:solidFill>
                  <a:srgbClr val="B2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59"/>
                <p:cNvSpPr/>
                <p:nvPr/>
              </p:nvSpPr>
              <p:spPr>
                <a:xfrm>
                  <a:off x="-4047400" y="3298882"/>
                  <a:ext cx="657883" cy="1257302"/>
                </a:xfrm>
                <a:custGeom>
                  <a:avLst/>
                  <a:gdLst/>
                  <a:ahLst/>
                  <a:cxnLst/>
                  <a:rect l="l" t="t" r="r" b="b"/>
                  <a:pathLst>
                    <a:path w="37258" h="71205" extrusionOk="0">
                      <a:moveTo>
                        <a:pt x="18508" y="1"/>
                      </a:moveTo>
                      <a:lnTo>
                        <a:pt x="18388" y="61"/>
                      </a:lnTo>
                      <a:lnTo>
                        <a:pt x="18087" y="392"/>
                      </a:lnTo>
                      <a:lnTo>
                        <a:pt x="17846" y="633"/>
                      </a:lnTo>
                      <a:lnTo>
                        <a:pt x="17575" y="964"/>
                      </a:lnTo>
                      <a:lnTo>
                        <a:pt x="17244" y="1415"/>
                      </a:lnTo>
                      <a:lnTo>
                        <a:pt x="16853" y="1927"/>
                      </a:lnTo>
                      <a:lnTo>
                        <a:pt x="16462" y="2559"/>
                      </a:lnTo>
                      <a:lnTo>
                        <a:pt x="16010" y="3311"/>
                      </a:lnTo>
                      <a:lnTo>
                        <a:pt x="15499" y="4184"/>
                      </a:lnTo>
                      <a:lnTo>
                        <a:pt x="14987" y="5207"/>
                      </a:lnTo>
                      <a:lnTo>
                        <a:pt x="14415" y="6351"/>
                      </a:lnTo>
                      <a:lnTo>
                        <a:pt x="13844" y="7675"/>
                      </a:lnTo>
                      <a:lnTo>
                        <a:pt x="13212" y="9150"/>
                      </a:lnTo>
                      <a:lnTo>
                        <a:pt x="12580" y="10775"/>
                      </a:lnTo>
                      <a:lnTo>
                        <a:pt x="11918" y="12610"/>
                      </a:lnTo>
                      <a:lnTo>
                        <a:pt x="11195" y="14597"/>
                      </a:lnTo>
                      <a:lnTo>
                        <a:pt x="10503" y="16824"/>
                      </a:lnTo>
                      <a:lnTo>
                        <a:pt x="9751" y="19231"/>
                      </a:lnTo>
                      <a:lnTo>
                        <a:pt x="8998" y="21850"/>
                      </a:lnTo>
                      <a:lnTo>
                        <a:pt x="8216" y="24709"/>
                      </a:lnTo>
                      <a:lnTo>
                        <a:pt x="7433" y="27778"/>
                      </a:lnTo>
                      <a:lnTo>
                        <a:pt x="6651" y="31089"/>
                      </a:lnTo>
                      <a:lnTo>
                        <a:pt x="5838" y="34670"/>
                      </a:lnTo>
                      <a:lnTo>
                        <a:pt x="5026" y="38492"/>
                      </a:lnTo>
                      <a:lnTo>
                        <a:pt x="4183" y="42585"/>
                      </a:lnTo>
                      <a:lnTo>
                        <a:pt x="3371" y="46979"/>
                      </a:lnTo>
                      <a:lnTo>
                        <a:pt x="2528" y="51643"/>
                      </a:lnTo>
                      <a:lnTo>
                        <a:pt x="1715" y="56579"/>
                      </a:lnTo>
                      <a:lnTo>
                        <a:pt x="873" y="61845"/>
                      </a:lnTo>
                      <a:lnTo>
                        <a:pt x="60" y="67413"/>
                      </a:lnTo>
                      <a:lnTo>
                        <a:pt x="0" y="67895"/>
                      </a:lnTo>
                      <a:lnTo>
                        <a:pt x="30" y="68316"/>
                      </a:lnTo>
                      <a:lnTo>
                        <a:pt x="90" y="68737"/>
                      </a:lnTo>
                      <a:lnTo>
                        <a:pt x="211" y="69098"/>
                      </a:lnTo>
                      <a:lnTo>
                        <a:pt x="391" y="69429"/>
                      </a:lnTo>
                      <a:lnTo>
                        <a:pt x="632" y="69730"/>
                      </a:lnTo>
                      <a:lnTo>
                        <a:pt x="903" y="70001"/>
                      </a:lnTo>
                      <a:lnTo>
                        <a:pt x="1204" y="70242"/>
                      </a:lnTo>
                      <a:lnTo>
                        <a:pt x="1565" y="70453"/>
                      </a:lnTo>
                      <a:lnTo>
                        <a:pt x="1986" y="70633"/>
                      </a:lnTo>
                      <a:lnTo>
                        <a:pt x="2438" y="70814"/>
                      </a:lnTo>
                      <a:lnTo>
                        <a:pt x="2919" y="70934"/>
                      </a:lnTo>
                      <a:lnTo>
                        <a:pt x="3431" y="71024"/>
                      </a:lnTo>
                      <a:lnTo>
                        <a:pt x="4003" y="71115"/>
                      </a:lnTo>
                      <a:lnTo>
                        <a:pt x="4605" y="71145"/>
                      </a:lnTo>
                      <a:lnTo>
                        <a:pt x="5236" y="71175"/>
                      </a:lnTo>
                      <a:lnTo>
                        <a:pt x="5868" y="71205"/>
                      </a:lnTo>
                      <a:lnTo>
                        <a:pt x="6561" y="71175"/>
                      </a:lnTo>
                      <a:lnTo>
                        <a:pt x="7283" y="71145"/>
                      </a:lnTo>
                      <a:lnTo>
                        <a:pt x="8005" y="71085"/>
                      </a:lnTo>
                      <a:lnTo>
                        <a:pt x="9540" y="70904"/>
                      </a:lnTo>
                      <a:lnTo>
                        <a:pt x="11165" y="70693"/>
                      </a:lnTo>
                      <a:lnTo>
                        <a:pt x="12820" y="70392"/>
                      </a:lnTo>
                      <a:lnTo>
                        <a:pt x="14566" y="70031"/>
                      </a:lnTo>
                      <a:lnTo>
                        <a:pt x="16311" y="69640"/>
                      </a:lnTo>
                      <a:lnTo>
                        <a:pt x="18087" y="69219"/>
                      </a:lnTo>
                      <a:lnTo>
                        <a:pt x="19863" y="68737"/>
                      </a:lnTo>
                      <a:lnTo>
                        <a:pt x="21638" y="68256"/>
                      </a:lnTo>
                      <a:lnTo>
                        <a:pt x="23384" y="67774"/>
                      </a:lnTo>
                      <a:lnTo>
                        <a:pt x="25099" y="67263"/>
                      </a:lnTo>
                      <a:lnTo>
                        <a:pt x="28319" y="66239"/>
                      </a:lnTo>
                      <a:lnTo>
                        <a:pt x="31238" y="65276"/>
                      </a:lnTo>
                      <a:lnTo>
                        <a:pt x="33706" y="64404"/>
                      </a:lnTo>
                      <a:lnTo>
                        <a:pt x="35602" y="63741"/>
                      </a:lnTo>
                      <a:lnTo>
                        <a:pt x="37257" y="63109"/>
                      </a:lnTo>
                      <a:lnTo>
                        <a:pt x="35723" y="51162"/>
                      </a:lnTo>
                      <a:lnTo>
                        <a:pt x="18629" y="54954"/>
                      </a:lnTo>
                      <a:lnTo>
                        <a:pt x="18508" y="1"/>
                      </a:lnTo>
                      <a:close/>
                    </a:path>
                  </a:pathLst>
                </a:custGeom>
                <a:solidFill>
                  <a:srgbClr val="FFC7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59"/>
                <p:cNvSpPr/>
                <p:nvPr/>
              </p:nvSpPr>
              <p:spPr>
                <a:xfrm>
                  <a:off x="-3547940" y="4148626"/>
                  <a:ext cx="262514" cy="338512"/>
                </a:xfrm>
                <a:custGeom>
                  <a:avLst/>
                  <a:gdLst/>
                  <a:ahLst/>
                  <a:cxnLst/>
                  <a:rect l="l" t="t" r="r" b="b"/>
                  <a:pathLst>
                    <a:path w="14867" h="19171" extrusionOk="0">
                      <a:moveTo>
                        <a:pt x="10172" y="1"/>
                      </a:moveTo>
                      <a:lnTo>
                        <a:pt x="662" y="1836"/>
                      </a:lnTo>
                      <a:lnTo>
                        <a:pt x="452" y="3040"/>
                      </a:lnTo>
                      <a:lnTo>
                        <a:pt x="301" y="4154"/>
                      </a:lnTo>
                      <a:lnTo>
                        <a:pt x="151" y="5267"/>
                      </a:lnTo>
                      <a:lnTo>
                        <a:pt x="90" y="6290"/>
                      </a:lnTo>
                      <a:lnTo>
                        <a:pt x="30" y="7284"/>
                      </a:lnTo>
                      <a:lnTo>
                        <a:pt x="0" y="8247"/>
                      </a:lnTo>
                      <a:lnTo>
                        <a:pt x="30" y="9149"/>
                      </a:lnTo>
                      <a:lnTo>
                        <a:pt x="90" y="9992"/>
                      </a:lnTo>
                      <a:lnTo>
                        <a:pt x="151" y="10805"/>
                      </a:lnTo>
                      <a:lnTo>
                        <a:pt x="271" y="11587"/>
                      </a:lnTo>
                      <a:lnTo>
                        <a:pt x="391" y="12309"/>
                      </a:lnTo>
                      <a:lnTo>
                        <a:pt x="512" y="13002"/>
                      </a:lnTo>
                      <a:lnTo>
                        <a:pt x="692" y="13664"/>
                      </a:lnTo>
                      <a:lnTo>
                        <a:pt x="873" y="14266"/>
                      </a:lnTo>
                      <a:lnTo>
                        <a:pt x="1053" y="14837"/>
                      </a:lnTo>
                      <a:lnTo>
                        <a:pt x="1234" y="15349"/>
                      </a:lnTo>
                      <a:lnTo>
                        <a:pt x="1445" y="15861"/>
                      </a:lnTo>
                      <a:lnTo>
                        <a:pt x="1655" y="16312"/>
                      </a:lnTo>
                      <a:lnTo>
                        <a:pt x="2077" y="17094"/>
                      </a:lnTo>
                      <a:lnTo>
                        <a:pt x="2498" y="17757"/>
                      </a:lnTo>
                      <a:lnTo>
                        <a:pt x="2889" y="18298"/>
                      </a:lnTo>
                      <a:lnTo>
                        <a:pt x="3220" y="18689"/>
                      </a:lnTo>
                      <a:lnTo>
                        <a:pt x="3491" y="18960"/>
                      </a:lnTo>
                      <a:lnTo>
                        <a:pt x="3702" y="19171"/>
                      </a:lnTo>
                      <a:lnTo>
                        <a:pt x="14867" y="16553"/>
                      </a:lnTo>
                      <a:lnTo>
                        <a:pt x="10172" y="1"/>
                      </a:lnTo>
                      <a:close/>
                    </a:path>
                  </a:pathLst>
                </a:custGeom>
                <a:solidFill>
                  <a:srgbClr val="FF4A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59"/>
                <p:cNvSpPr/>
                <p:nvPr/>
              </p:nvSpPr>
              <p:spPr>
                <a:xfrm>
                  <a:off x="-3816800" y="4198574"/>
                  <a:ext cx="400684" cy="64856"/>
                </a:xfrm>
                <a:custGeom>
                  <a:avLst/>
                  <a:gdLst/>
                  <a:ahLst/>
                  <a:cxnLst/>
                  <a:rect l="l" t="t" r="r" b="b"/>
                  <a:pathLst>
                    <a:path w="22692" h="3673" extrusionOk="0">
                      <a:moveTo>
                        <a:pt x="22662" y="1"/>
                      </a:moveTo>
                      <a:lnTo>
                        <a:pt x="0" y="3461"/>
                      </a:lnTo>
                      <a:lnTo>
                        <a:pt x="30" y="3672"/>
                      </a:lnTo>
                      <a:lnTo>
                        <a:pt x="22692" y="211"/>
                      </a:lnTo>
                      <a:lnTo>
                        <a:pt x="22662" y="1"/>
                      </a:lnTo>
                      <a:close/>
                    </a:path>
                  </a:pathLst>
                </a:custGeom>
                <a:solidFill>
                  <a:srgbClr val="ED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59"/>
                <p:cNvSpPr/>
                <p:nvPr/>
              </p:nvSpPr>
              <p:spPr>
                <a:xfrm>
                  <a:off x="-3682370" y="3334612"/>
                  <a:ext cx="191849" cy="903923"/>
                </a:xfrm>
                <a:custGeom>
                  <a:avLst/>
                  <a:gdLst/>
                  <a:ahLst/>
                  <a:cxnLst/>
                  <a:rect l="l" t="t" r="r" b="b"/>
                  <a:pathLst>
                    <a:path w="10865" h="51192" extrusionOk="0">
                      <a:moveTo>
                        <a:pt x="120" y="0"/>
                      </a:moveTo>
                      <a:lnTo>
                        <a:pt x="0" y="151"/>
                      </a:lnTo>
                      <a:lnTo>
                        <a:pt x="1866" y="1716"/>
                      </a:lnTo>
                      <a:lnTo>
                        <a:pt x="2769" y="2528"/>
                      </a:lnTo>
                      <a:lnTo>
                        <a:pt x="3672" y="3341"/>
                      </a:lnTo>
                      <a:lnTo>
                        <a:pt x="4544" y="4184"/>
                      </a:lnTo>
                      <a:lnTo>
                        <a:pt x="5387" y="5026"/>
                      </a:lnTo>
                      <a:lnTo>
                        <a:pt x="6200" y="5899"/>
                      </a:lnTo>
                      <a:lnTo>
                        <a:pt x="6952" y="6772"/>
                      </a:lnTo>
                      <a:lnTo>
                        <a:pt x="7644" y="7705"/>
                      </a:lnTo>
                      <a:lnTo>
                        <a:pt x="8306" y="8638"/>
                      </a:lnTo>
                      <a:lnTo>
                        <a:pt x="8878" y="9601"/>
                      </a:lnTo>
                      <a:lnTo>
                        <a:pt x="9149" y="10082"/>
                      </a:lnTo>
                      <a:lnTo>
                        <a:pt x="9420" y="10594"/>
                      </a:lnTo>
                      <a:lnTo>
                        <a:pt x="9630" y="11075"/>
                      </a:lnTo>
                      <a:lnTo>
                        <a:pt x="9841" y="11617"/>
                      </a:lnTo>
                      <a:lnTo>
                        <a:pt x="10022" y="12129"/>
                      </a:lnTo>
                      <a:lnTo>
                        <a:pt x="10202" y="12640"/>
                      </a:lnTo>
                      <a:lnTo>
                        <a:pt x="10353" y="13182"/>
                      </a:lnTo>
                      <a:lnTo>
                        <a:pt x="10473" y="13724"/>
                      </a:lnTo>
                      <a:lnTo>
                        <a:pt x="10563" y="14295"/>
                      </a:lnTo>
                      <a:lnTo>
                        <a:pt x="10654" y="14837"/>
                      </a:lnTo>
                      <a:lnTo>
                        <a:pt x="10684" y="15258"/>
                      </a:lnTo>
                      <a:lnTo>
                        <a:pt x="10654" y="15770"/>
                      </a:lnTo>
                      <a:lnTo>
                        <a:pt x="10593" y="16372"/>
                      </a:lnTo>
                      <a:lnTo>
                        <a:pt x="10503" y="17094"/>
                      </a:lnTo>
                      <a:lnTo>
                        <a:pt x="10232" y="18749"/>
                      </a:lnTo>
                      <a:lnTo>
                        <a:pt x="9841" y="20676"/>
                      </a:lnTo>
                      <a:lnTo>
                        <a:pt x="9330" y="22872"/>
                      </a:lnTo>
                      <a:lnTo>
                        <a:pt x="8758" y="25310"/>
                      </a:lnTo>
                      <a:lnTo>
                        <a:pt x="8096" y="27868"/>
                      </a:lnTo>
                      <a:lnTo>
                        <a:pt x="7373" y="30547"/>
                      </a:lnTo>
                      <a:lnTo>
                        <a:pt x="6621" y="33315"/>
                      </a:lnTo>
                      <a:lnTo>
                        <a:pt x="5808" y="36114"/>
                      </a:lnTo>
                      <a:lnTo>
                        <a:pt x="4996" y="38913"/>
                      </a:lnTo>
                      <a:lnTo>
                        <a:pt x="4183" y="41652"/>
                      </a:lnTo>
                      <a:lnTo>
                        <a:pt x="3371" y="44270"/>
                      </a:lnTo>
                      <a:lnTo>
                        <a:pt x="2588" y="46768"/>
                      </a:lnTo>
                      <a:lnTo>
                        <a:pt x="1836" y="49055"/>
                      </a:lnTo>
                      <a:lnTo>
                        <a:pt x="1144" y="51101"/>
                      </a:lnTo>
                      <a:lnTo>
                        <a:pt x="1354" y="51192"/>
                      </a:lnTo>
                      <a:lnTo>
                        <a:pt x="2016" y="49115"/>
                      </a:lnTo>
                      <a:lnTo>
                        <a:pt x="2769" y="46828"/>
                      </a:lnTo>
                      <a:lnTo>
                        <a:pt x="3551" y="44330"/>
                      </a:lnTo>
                      <a:lnTo>
                        <a:pt x="4364" y="41682"/>
                      </a:lnTo>
                      <a:lnTo>
                        <a:pt x="5176" y="38973"/>
                      </a:lnTo>
                      <a:lnTo>
                        <a:pt x="6019" y="36174"/>
                      </a:lnTo>
                      <a:lnTo>
                        <a:pt x="6802" y="33376"/>
                      </a:lnTo>
                      <a:lnTo>
                        <a:pt x="7584" y="30577"/>
                      </a:lnTo>
                      <a:lnTo>
                        <a:pt x="8306" y="27898"/>
                      </a:lnTo>
                      <a:lnTo>
                        <a:pt x="8968" y="25310"/>
                      </a:lnTo>
                      <a:lnTo>
                        <a:pt x="9540" y="22903"/>
                      </a:lnTo>
                      <a:lnTo>
                        <a:pt x="10052" y="20676"/>
                      </a:lnTo>
                      <a:lnTo>
                        <a:pt x="10443" y="18719"/>
                      </a:lnTo>
                      <a:lnTo>
                        <a:pt x="10593" y="17877"/>
                      </a:lnTo>
                      <a:lnTo>
                        <a:pt x="10714" y="17064"/>
                      </a:lnTo>
                      <a:lnTo>
                        <a:pt x="10804" y="16372"/>
                      </a:lnTo>
                      <a:lnTo>
                        <a:pt x="10864" y="15740"/>
                      </a:lnTo>
                      <a:lnTo>
                        <a:pt x="10864" y="15228"/>
                      </a:lnTo>
                      <a:lnTo>
                        <a:pt x="10834" y="14807"/>
                      </a:lnTo>
                      <a:lnTo>
                        <a:pt x="10774" y="14265"/>
                      </a:lnTo>
                      <a:lnTo>
                        <a:pt x="10684" y="13694"/>
                      </a:lnTo>
                      <a:lnTo>
                        <a:pt x="10533" y="13152"/>
                      </a:lnTo>
                      <a:lnTo>
                        <a:pt x="10413" y="12610"/>
                      </a:lnTo>
                      <a:lnTo>
                        <a:pt x="10232" y="12068"/>
                      </a:lnTo>
                      <a:lnTo>
                        <a:pt x="10052" y="11557"/>
                      </a:lnTo>
                      <a:lnTo>
                        <a:pt x="9841" y="11015"/>
                      </a:lnTo>
                      <a:lnTo>
                        <a:pt x="9600" y="10504"/>
                      </a:lnTo>
                      <a:lnTo>
                        <a:pt x="9330" y="10022"/>
                      </a:lnTo>
                      <a:lnTo>
                        <a:pt x="9089" y="9510"/>
                      </a:lnTo>
                      <a:lnTo>
                        <a:pt x="8487" y="8547"/>
                      </a:lnTo>
                      <a:lnTo>
                        <a:pt x="7825" y="7614"/>
                      </a:lnTo>
                      <a:lnTo>
                        <a:pt x="7133" y="6681"/>
                      </a:lnTo>
                      <a:lnTo>
                        <a:pt x="6350" y="5779"/>
                      </a:lnTo>
                      <a:lnTo>
                        <a:pt x="5568" y="4906"/>
                      </a:lnTo>
                      <a:lnTo>
                        <a:pt x="4695" y="4063"/>
                      </a:lnTo>
                      <a:lnTo>
                        <a:pt x="3822" y="3221"/>
                      </a:lnTo>
                      <a:lnTo>
                        <a:pt x="2919" y="2378"/>
                      </a:lnTo>
                      <a:lnTo>
                        <a:pt x="1986" y="1565"/>
                      </a:lnTo>
                      <a:lnTo>
                        <a:pt x="120" y="0"/>
                      </a:lnTo>
                      <a:close/>
                    </a:path>
                  </a:pathLst>
                </a:custGeom>
                <a:solidFill>
                  <a:srgbClr val="ED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59"/>
                <p:cNvSpPr/>
                <p:nvPr/>
              </p:nvSpPr>
              <p:spPr>
                <a:xfrm>
                  <a:off x="-2880045" y="3858508"/>
                  <a:ext cx="1179715" cy="873640"/>
                </a:xfrm>
                <a:custGeom>
                  <a:avLst/>
                  <a:gdLst/>
                  <a:ahLst/>
                  <a:cxnLst/>
                  <a:rect l="l" t="t" r="r" b="b"/>
                  <a:pathLst>
                    <a:path w="66811" h="49477" extrusionOk="0">
                      <a:moveTo>
                        <a:pt x="28350" y="1"/>
                      </a:moveTo>
                      <a:lnTo>
                        <a:pt x="0" y="49477"/>
                      </a:lnTo>
                      <a:lnTo>
                        <a:pt x="36626" y="49477"/>
                      </a:lnTo>
                      <a:lnTo>
                        <a:pt x="66811" y="1"/>
                      </a:lnTo>
                      <a:close/>
                    </a:path>
                  </a:pathLst>
                </a:custGeom>
                <a:solidFill>
                  <a:srgbClr val="FF4A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59"/>
                <p:cNvSpPr/>
                <p:nvPr/>
              </p:nvSpPr>
              <p:spPr>
                <a:xfrm>
                  <a:off x="-2179734" y="4094423"/>
                  <a:ext cx="234350" cy="450655"/>
                </a:xfrm>
                <a:custGeom>
                  <a:avLst/>
                  <a:gdLst/>
                  <a:ahLst/>
                  <a:cxnLst/>
                  <a:rect l="l" t="t" r="r" b="b"/>
                  <a:pathLst>
                    <a:path w="13272" h="25522" extrusionOk="0">
                      <a:moveTo>
                        <a:pt x="7223" y="1"/>
                      </a:moveTo>
                      <a:lnTo>
                        <a:pt x="7042" y="61"/>
                      </a:lnTo>
                      <a:lnTo>
                        <a:pt x="6952" y="121"/>
                      </a:lnTo>
                      <a:lnTo>
                        <a:pt x="6862" y="242"/>
                      </a:lnTo>
                      <a:lnTo>
                        <a:pt x="6772" y="362"/>
                      </a:lnTo>
                      <a:lnTo>
                        <a:pt x="6741" y="543"/>
                      </a:lnTo>
                      <a:lnTo>
                        <a:pt x="6681" y="723"/>
                      </a:lnTo>
                      <a:lnTo>
                        <a:pt x="6681" y="934"/>
                      </a:lnTo>
                      <a:lnTo>
                        <a:pt x="6681" y="1385"/>
                      </a:lnTo>
                      <a:lnTo>
                        <a:pt x="6741" y="1897"/>
                      </a:lnTo>
                      <a:lnTo>
                        <a:pt x="6862" y="2439"/>
                      </a:lnTo>
                      <a:lnTo>
                        <a:pt x="7012" y="3010"/>
                      </a:lnTo>
                      <a:lnTo>
                        <a:pt x="7163" y="3612"/>
                      </a:lnTo>
                      <a:lnTo>
                        <a:pt x="7524" y="4726"/>
                      </a:lnTo>
                      <a:lnTo>
                        <a:pt x="7885" y="5689"/>
                      </a:lnTo>
                      <a:lnTo>
                        <a:pt x="8276" y="6622"/>
                      </a:lnTo>
                      <a:lnTo>
                        <a:pt x="7735" y="5629"/>
                      </a:lnTo>
                      <a:lnTo>
                        <a:pt x="7163" y="4636"/>
                      </a:lnTo>
                      <a:lnTo>
                        <a:pt x="6471" y="3522"/>
                      </a:lnTo>
                      <a:lnTo>
                        <a:pt x="6109" y="2980"/>
                      </a:lnTo>
                      <a:lnTo>
                        <a:pt x="5748" y="2499"/>
                      </a:lnTo>
                      <a:lnTo>
                        <a:pt x="5357" y="2047"/>
                      </a:lnTo>
                      <a:lnTo>
                        <a:pt x="4966" y="1656"/>
                      </a:lnTo>
                      <a:lnTo>
                        <a:pt x="4785" y="1506"/>
                      </a:lnTo>
                      <a:lnTo>
                        <a:pt x="4635" y="1385"/>
                      </a:lnTo>
                      <a:lnTo>
                        <a:pt x="4454" y="1265"/>
                      </a:lnTo>
                      <a:lnTo>
                        <a:pt x="4274" y="1205"/>
                      </a:lnTo>
                      <a:lnTo>
                        <a:pt x="4123" y="1175"/>
                      </a:lnTo>
                      <a:lnTo>
                        <a:pt x="3973" y="1175"/>
                      </a:lnTo>
                      <a:lnTo>
                        <a:pt x="3822" y="1235"/>
                      </a:lnTo>
                      <a:lnTo>
                        <a:pt x="3702" y="1325"/>
                      </a:lnTo>
                      <a:lnTo>
                        <a:pt x="3581" y="1446"/>
                      </a:lnTo>
                      <a:lnTo>
                        <a:pt x="3521" y="1596"/>
                      </a:lnTo>
                      <a:lnTo>
                        <a:pt x="3461" y="1807"/>
                      </a:lnTo>
                      <a:lnTo>
                        <a:pt x="3431" y="2017"/>
                      </a:lnTo>
                      <a:lnTo>
                        <a:pt x="3431" y="2258"/>
                      </a:lnTo>
                      <a:lnTo>
                        <a:pt x="3431" y="2529"/>
                      </a:lnTo>
                      <a:lnTo>
                        <a:pt x="3521" y="3161"/>
                      </a:lnTo>
                      <a:lnTo>
                        <a:pt x="3702" y="3823"/>
                      </a:lnTo>
                      <a:lnTo>
                        <a:pt x="3913" y="4545"/>
                      </a:lnTo>
                      <a:lnTo>
                        <a:pt x="4183" y="5328"/>
                      </a:lnTo>
                      <a:lnTo>
                        <a:pt x="4484" y="6080"/>
                      </a:lnTo>
                      <a:lnTo>
                        <a:pt x="5086" y="7525"/>
                      </a:lnTo>
                      <a:lnTo>
                        <a:pt x="5658" y="8789"/>
                      </a:lnTo>
                      <a:lnTo>
                        <a:pt x="6260" y="9962"/>
                      </a:lnTo>
                      <a:lnTo>
                        <a:pt x="6260" y="9962"/>
                      </a:lnTo>
                      <a:lnTo>
                        <a:pt x="5718" y="9180"/>
                      </a:lnTo>
                      <a:lnTo>
                        <a:pt x="5146" y="8397"/>
                      </a:lnTo>
                      <a:lnTo>
                        <a:pt x="4484" y="7525"/>
                      </a:lnTo>
                      <a:lnTo>
                        <a:pt x="4093" y="7073"/>
                      </a:lnTo>
                      <a:lnTo>
                        <a:pt x="3732" y="6682"/>
                      </a:lnTo>
                      <a:lnTo>
                        <a:pt x="3341" y="6351"/>
                      </a:lnTo>
                      <a:lnTo>
                        <a:pt x="2980" y="6080"/>
                      </a:lnTo>
                      <a:lnTo>
                        <a:pt x="2799" y="5960"/>
                      </a:lnTo>
                      <a:lnTo>
                        <a:pt x="2618" y="5869"/>
                      </a:lnTo>
                      <a:lnTo>
                        <a:pt x="2438" y="5809"/>
                      </a:lnTo>
                      <a:lnTo>
                        <a:pt x="2257" y="5779"/>
                      </a:lnTo>
                      <a:lnTo>
                        <a:pt x="2107" y="5779"/>
                      </a:lnTo>
                      <a:lnTo>
                        <a:pt x="1956" y="5809"/>
                      </a:lnTo>
                      <a:lnTo>
                        <a:pt x="1806" y="5869"/>
                      </a:lnTo>
                      <a:lnTo>
                        <a:pt x="1685" y="5960"/>
                      </a:lnTo>
                      <a:lnTo>
                        <a:pt x="1565" y="6080"/>
                      </a:lnTo>
                      <a:lnTo>
                        <a:pt x="1505" y="6231"/>
                      </a:lnTo>
                      <a:lnTo>
                        <a:pt x="1445" y="6381"/>
                      </a:lnTo>
                      <a:lnTo>
                        <a:pt x="1415" y="6592"/>
                      </a:lnTo>
                      <a:lnTo>
                        <a:pt x="1415" y="6772"/>
                      </a:lnTo>
                      <a:lnTo>
                        <a:pt x="1445" y="7013"/>
                      </a:lnTo>
                      <a:lnTo>
                        <a:pt x="1565" y="7495"/>
                      </a:lnTo>
                      <a:lnTo>
                        <a:pt x="1746" y="8006"/>
                      </a:lnTo>
                      <a:lnTo>
                        <a:pt x="1986" y="8548"/>
                      </a:lnTo>
                      <a:lnTo>
                        <a:pt x="2287" y="9120"/>
                      </a:lnTo>
                      <a:lnTo>
                        <a:pt x="2588" y="9661"/>
                      </a:lnTo>
                      <a:lnTo>
                        <a:pt x="3250" y="10745"/>
                      </a:lnTo>
                      <a:lnTo>
                        <a:pt x="3882" y="11648"/>
                      </a:lnTo>
                      <a:lnTo>
                        <a:pt x="4514" y="12490"/>
                      </a:lnTo>
                      <a:lnTo>
                        <a:pt x="4003" y="11918"/>
                      </a:lnTo>
                      <a:lnTo>
                        <a:pt x="3461" y="11377"/>
                      </a:lnTo>
                      <a:lnTo>
                        <a:pt x="3130" y="11106"/>
                      </a:lnTo>
                      <a:lnTo>
                        <a:pt x="2769" y="10805"/>
                      </a:lnTo>
                      <a:lnTo>
                        <a:pt x="2438" y="10534"/>
                      </a:lnTo>
                      <a:lnTo>
                        <a:pt x="2047" y="10293"/>
                      </a:lnTo>
                      <a:lnTo>
                        <a:pt x="1685" y="10083"/>
                      </a:lnTo>
                      <a:lnTo>
                        <a:pt x="1324" y="9962"/>
                      </a:lnTo>
                      <a:lnTo>
                        <a:pt x="993" y="9872"/>
                      </a:lnTo>
                      <a:lnTo>
                        <a:pt x="843" y="9872"/>
                      </a:lnTo>
                      <a:lnTo>
                        <a:pt x="662" y="9902"/>
                      </a:lnTo>
                      <a:lnTo>
                        <a:pt x="512" y="9932"/>
                      </a:lnTo>
                      <a:lnTo>
                        <a:pt x="391" y="9992"/>
                      </a:lnTo>
                      <a:lnTo>
                        <a:pt x="241" y="10083"/>
                      </a:lnTo>
                      <a:lnTo>
                        <a:pt x="121" y="10203"/>
                      </a:lnTo>
                      <a:lnTo>
                        <a:pt x="30" y="10354"/>
                      </a:lnTo>
                      <a:lnTo>
                        <a:pt x="0" y="10534"/>
                      </a:lnTo>
                      <a:lnTo>
                        <a:pt x="30" y="10745"/>
                      </a:lnTo>
                      <a:lnTo>
                        <a:pt x="90" y="10986"/>
                      </a:lnTo>
                      <a:lnTo>
                        <a:pt x="181" y="11226"/>
                      </a:lnTo>
                      <a:lnTo>
                        <a:pt x="331" y="11527"/>
                      </a:lnTo>
                      <a:lnTo>
                        <a:pt x="542" y="11828"/>
                      </a:lnTo>
                      <a:lnTo>
                        <a:pt x="753" y="12129"/>
                      </a:lnTo>
                      <a:lnTo>
                        <a:pt x="1294" y="12821"/>
                      </a:lnTo>
                      <a:lnTo>
                        <a:pt x="1926" y="13514"/>
                      </a:lnTo>
                      <a:lnTo>
                        <a:pt x="2618" y="14266"/>
                      </a:lnTo>
                      <a:lnTo>
                        <a:pt x="3371" y="14988"/>
                      </a:lnTo>
                      <a:lnTo>
                        <a:pt x="4123" y="15710"/>
                      </a:lnTo>
                      <a:lnTo>
                        <a:pt x="4876" y="16403"/>
                      </a:lnTo>
                      <a:lnTo>
                        <a:pt x="6230" y="17576"/>
                      </a:lnTo>
                      <a:lnTo>
                        <a:pt x="7554" y="18720"/>
                      </a:lnTo>
                      <a:lnTo>
                        <a:pt x="3431" y="25521"/>
                      </a:lnTo>
                      <a:lnTo>
                        <a:pt x="3431" y="25521"/>
                      </a:lnTo>
                      <a:lnTo>
                        <a:pt x="3702" y="25371"/>
                      </a:lnTo>
                      <a:lnTo>
                        <a:pt x="4424" y="24980"/>
                      </a:lnTo>
                      <a:lnTo>
                        <a:pt x="5508" y="24348"/>
                      </a:lnTo>
                      <a:lnTo>
                        <a:pt x="6772" y="23535"/>
                      </a:lnTo>
                      <a:lnTo>
                        <a:pt x="7464" y="23084"/>
                      </a:lnTo>
                      <a:lnTo>
                        <a:pt x="8156" y="22572"/>
                      </a:lnTo>
                      <a:lnTo>
                        <a:pt x="8848" y="22030"/>
                      </a:lnTo>
                      <a:lnTo>
                        <a:pt x="9510" y="21489"/>
                      </a:lnTo>
                      <a:lnTo>
                        <a:pt x="10142" y="20887"/>
                      </a:lnTo>
                      <a:lnTo>
                        <a:pt x="10744" y="20285"/>
                      </a:lnTo>
                      <a:lnTo>
                        <a:pt x="11226" y="19683"/>
                      </a:lnTo>
                      <a:lnTo>
                        <a:pt x="11466" y="19382"/>
                      </a:lnTo>
                      <a:lnTo>
                        <a:pt x="11677" y="19051"/>
                      </a:lnTo>
                      <a:lnTo>
                        <a:pt x="12008" y="18449"/>
                      </a:lnTo>
                      <a:lnTo>
                        <a:pt x="12309" y="17847"/>
                      </a:lnTo>
                      <a:lnTo>
                        <a:pt x="12550" y="17245"/>
                      </a:lnTo>
                      <a:lnTo>
                        <a:pt x="12760" y="16704"/>
                      </a:lnTo>
                      <a:lnTo>
                        <a:pt x="12911" y="16162"/>
                      </a:lnTo>
                      <a:lnTo>
                        <a:pt x="13031" y="15620"/>
                      </a:lnTo>
                      <a:lnTo>
                        <a:pt x="13122" y="15109"/>
                      </a:lnTo>
                      <a:lnTo>
                        <a:pt x="13212" y="14597"/>
                      </a:lnTo>
                      <a:lnTo>
                        <a:pt x="13242" y="14085"/>
                      </a:lnTo>
                      <a:lnTo>
                        <a:pt x="13272" y="13604"/>
                      </a:lnTo>
                      <a:lnTo>
                        <a:pt x="13272" y="12671"/>
                      </a:lnTo>
                      <a:lnTo>
                        <a:pt x="13242" y="11738"/>
                      </a:lnTo>
                      <a:lnTo>
                        <a:pt x="13242" y="10835"/>
                      </a:lnTo>
                      <a:lnTo>
                        <a:pt x="13212" y="10624"/>
                      </a:lnTo>
                      <a:lnTo>
                        <a:pt x="13182" y="10384"/>
                      </a:lnTo>
                      <a:lnTo>
                        <a:pt x="13031" y="9782"/>
                      </a:lnTo>
                      <a:lnTo>
                        <a:pt x="12821" y="9059"/>
                      </a:lnTo>
                      <a:lnTo>
                        <a:pt x="12520" y="8217"/>
                      </a:lnTo>
                      <a:lnTo>
                        <a:pt x="12158" y="7314"/>
                      </a:lnTo>
                      <a:lnTo>
                        <a:pt x="11737" y="6351"/>
                      </a:lnTo>
                      <a:lnTo>
                        <a:pt x="11286" y="5358"/>
                      </a:lnTo>
                      <a:lnTo>
                        <a:pt x="10804" y="4365"/>
                      </a:lnTo>
                      <a:lnTo>
                        <a:pt x="10293" y="3432"/>
                      </a:lnTo>
                      <a:lnTo>
                        <a:pt x="9781" y="2529"/>
                      </a:lnTo>
                      <a:lnTo>
                        <a:pt x="9269" y="1746"/>
                      </a:lnTo>
                      <a:lnTo>
                        <a:pt x="8758" y="1054"/>
                      </a:lnTo>
                      <a:lnTo>
                        <a:pt x="8517" y="783"/>
                      </a:lnTo>
                      <a:lnTo>
                        <a:pt x="8276" y="513"/>
                      </a:lnTo>
                      <a:lnTo>
                        <a:pt x="8066" y="332"/>
                      </a:lnTo>
                      <a:lnTo>
                        <a:pt x="7825" y="151"/>
                      </a:lnTo>
                      <a:lnTo>
                        <a:pt x="7614" y="61"/>
                      </a:lnTo>
                      <a:lnTo>
                        <a:pt x="7403" y="1"/>
                      </a:lnTo>
                      <a:close/>
                    </a:path>
                  </a:pathLst>
                </a:custGeom>
                <a:solidFill>
                  <a:srgbClr val="B2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59"/>
                <p:cNvSpPr/>
                <p:nvPr/>
              </p:nvSpPr>
              <p:spPr>
                <a:xfrm>
                  <a:off x="-2517681" y="1257600"/>
                  <a:ext cx="884800" cy="664787"/>
                </a:xfrm>
                <a:custGeom>
                  <a:avLst/>
                  <a:gdLst/>
                  <a:ahLst/>
                  <a:cxnLst/>
                  <a:rect l="l" t="t" r="r" b="b"/>
                  <a:pathLst>
                    <a:path w="50109" h="37649" extrusionOk="0">
                      <a:moveTo>
                        <a:pt x="16132" y="0"/>
                      </a:moveTo>
                      <a:lnTo>
                        <a:pt x="15319" y="30"/>
                      </a:lnTo>
                      <a:lnTo>
                        <a:pt x="14476" y="90"/>
                      </a:lnTo>
                      <a:lnTo>
                        <a:pt x="13694" y="181"/>
                      </a:lnTo>
                      <a:lnTo>
                        <a:pt x="12881" y="331"/>
                      </a:lnTo>
                      <a:lnTo>
                        <a:pt x="12099" y="512"/>
                      </a:lnTo>
                      <a:lnTo>
                        <a:pt x="11347" y="722"/>
                      </a:lnTo>
                      <a:lnTo>
                        <a:pt x="10594" y="993"/>
                      </a:lnTo>
                      <a:lnTo>
                        <a:pt x="9842" y="1264"/>
                      </a:lnTo>
                      <a:lnTo>
                        <a:pt x="9150" y="1595"/>
                      </a:lnTo>
                      <a:lnTo>
                        <a:pt x="8427" y="1956"/>
                      </a:lnTo>
                      <a:lnTo>
                        <a:pt x="7765" y="2347"/>
                      </a:lnTo>
                      <a:lnTo>
                        <a:pt x="7103" y="2769"/>
                      </a:lnTo>
                      <a:lnTo>
                        <a:pt x="6471" y="3220"/>
                      </a:lnTo>
                      <a:lnTo>
                        <a:pt x="5869" y="3702"/>
                      </a:lnTo>
                      <a:lnTo>
                        <a:pt x="5267" y="4213"/>
                      </a:lnTo>
                      <a:lnTo>
                        <a:pt x="4726" y="4725"/>
                      </a:lnTo>
                      <a:lnTo>
                        <a:pt x="4184" y="5297"/>
                      </a:lnTo>
                      <a:lnTo>
                        <a:pt x="3672" y="5899"/>
                      </a:lnTo>
                      <a:lnTo>
                        <a:pt x="3191" y="6500"/>
                      </a:lnTo>
                      <a:lnTo>
                        <a:pt x="2740" y="7132"/>
                      </a:lnTo>
                      <a:lnTo>
                        <a:pt x="2318" y="7795"/>
                      </a:lnTo>
                      <a:lnTo>
                        <a:pt x="1927" y="8457"/>
                      </a:lnTo>
                      <a:lnTo>
                        <a:pt x="1596" y="9149"/>
                      </a:lnTo>
                      <a:lnTo>
                        <a:pt x="1265" y="9871"/>
                      </a:lnTo>
                      <a:lnTo>
                        <a:pt x="964" y="10593"/>
                      </a:lnTo>
                      <a:lnTo>
                        <a:pt x="723" y="11346"/>
                      </a:lnTo>
                      <a:lnTo>
                        <a:pt x="482" y="12128"/>
                      </a:lnTo>
                      <a:lnTo>
                        <a:pt x="302" y="12911"/>
                      </a:lnTo>
                      <a:lnTo>
                        <a:pt x="181" y="13693"/>
                      </a:lnTo>
                      <a:lnTo>
                        <a:pt x="61" y="14506"/>
                      </a:lnTo>
                      <a:lnTo>
                        <a:pt x="1" y="15318"/>
                      </a:lnTo>
                      <a:lnTo>
                        <a:pt x="1" y="16161"/>
                      </a:lnTo>
                      <a:lnTo>
                        <a:pt x="1" y="21488"/>
                      </a:lnTo>
                      <a:lnTo>
                        <a:pt x="1" y="22300"/>
                      </a:lnTo>
                      <a:lnTo>
                        <a:pt x="61" y="23143"/>
                      </a:lnTo>
                      <a:lnTo>
                        <a:pt x="181" y="23955"/>
                      </a:lnTo>
                      <a:lnTo>
                        <a:pt x="302" y="24738"/>
                      </a:lnTo>
                      <a:lnTo>
                        <a:pt x="482" y="25520"/>
                      </a:lnTo>
                      <a:lnTo>
                        <a:pt x="723" y="26273"/>
                      </a:lnTo>
                      <a:lnTo>
                        <a:pt x="964" y="27025"/>
                      </a:lnTo>
                      <a:lnTo>
                        <a:pt x="1265" y="27777"/>
                      </a:lnTo>
                      <a:lnTo>
                        <a:pt x="1596" y="28500"/>
                      </a:lnTo>
                      <a:lnTo>
                        <a:pt x="1927" y="29192"/>
                      </a:lnTo>
                      <a:lnTo>
                        <a:pt x="2318" y="29854"/>
                      </a:lnTo>
                      <a:lnTo>
                        <a:pt x="2740" y="30516"/>
                      </a:lnTo>
                      <a:lnTo>
                        <a:pt x="3191" y="31148"/>
                      </a:lnTo>
                      <a:lnTo>
                        <a:pt x="3672" y="31750"/>
                      </a:lnTo>
                      <a:lnTo>
                        <a:pt x="4184" y="32352"/>
                      </a:lnTo>
                      <a:lnTo>
                        <a:pt x="4726" y="32894"/>
                      </a:lnTo>
                      <a:lnTo>
                        <a:pt x="5267" y="33435"/>
                      </a:lnTo>
                      <a:lnTo>
                        <a:pt x="5869" y="33947"/>
                      </a:lnTo>
                      <a:lnTo>
                        <a:pt x="6471" y="34428"/>
                      </a:lnTo>
                      <a:lnTo>
                        <a:pt x="7103" y="34880"/>
                      </a:lnTo>
                      <a:lnTo>
                        <a:pt x="7765" y="35301"/>
                      </a:lnTo>
                      <a:lnTo>
                        <a:pt x="8427" y="35692"/>
                      </a:lnTo>
                      <a:lnTo>
                        <a:pt x="9150" y="36054"/>
                      </a:lnTo>
                      <a:lnTo>
                        <a:pt x="9842" y="36354"/>
                      </a:lnTo>
                      <a:lnTo>
                        <a:pt x="10594" y="36655"/>
                      </a:lnTo>
                      <a:lnTo>
                        <a:pt x="11347" y="36896"/>
                      </a:lnTo>
                      <a:lnTo>
                        <a:pt x="12099" y="37137"/>
                      </a:lnTo>
                      <a:lnTo>
                        <a:pt x="12881" y="37318"/>
                      </a:lnTo>
                      <a:lnTo>
                        <a:pt x="13694" y="37438"/>
                      </a:lnTo>
                      <a:lnTo>
                        <a:pt x="14476" y="37558"/>
                      </a:lnTo>
                      <a:lnTo>
                        <a:pt x="15319" y="37618"/>
                      </a:lnTo>
                      <a:lnTo>
                        <a:pt x="16132" y="37649"/>
                      </a:lnTo>
                      <a:lnTo>
                        <a:pt x="33948" y="37649"/>
                      </a:lnTo>
                      <a:lnTo>
                        <a:pt x="34790" y="37618"/>
                      </a:lnTo>
                      <a:lnTo>
                        <a:pt x="35603" y="37558"/>
                      </a:lnTo>
                      <a:lnTo>
                        <a:pt x="36416" y="37438"/>
                      </a:lnTo>
                      <a:lnTo>
                        <a:pt x="37198" y="37318"/>
                      </a:lnTo>
                      <a:lnTo>
                        <a:pt x="37981" y="37137"/>
                      </a:lnTo>
                      <a:lnTo>
                        <a:pt x="38763" y="36896"/>
                      </a:lnTo>
                      <a:lnTo>
                        <a:pt x="39515" y="36655"/>
                      </a:lnTo>
                      <a:lnTo>
                        <a:pt x="40238" y="36354"/>
                      </a:lnTo>
                      <a:lnTo>
                        <a:pt x="40960" y="36054"/>
                      </a:lnTo>
                      <a:lnTo>
                        <a:pt x="41652" y="35692"/>
                      </a:lnTo>
                      <a:lnTo>
                        <a:pt x="42344" y="35301"/>
                      </a:lnTo>
                      <a:lnTo>
                        <a:pt x="42976" y="34880"/>
                      </a:lnTo>
                      <a:lnTo>
                        <a:pt x="43608" y="34428"/>
                      </a:lnTo>
                      <a:lnTo>
                        <a:pt x="44240" y="33947"/>
                      </a:lnTo>
                      <a:lnTo>
                        <a:pt x="44812" y="33435"/>
                      </a:lnTo>
                      <a:lnTo>
                        <a:pt x="45384" y="32894"/>
                      </a:lnTo>
                      <a:lnTo>
                        <a:pt x="45926" y="32352"/>
                      </a:lnTo>
                      <a:lnTo>
                        <a:pt x="46407" y="31750"/>
                      </a:lnTo>
                      <a:lnTo>
                        <a:pt x="46889" y="31148"/>
                      </a:lnTo>
                      <a:lnTo>
                        <a:pt x="47340" y="30516"/>
                      </a:lnTo>
                      <a:lnTo>
                        <a:pt x="47761" y="29854"/>
                      </a:lnTo>
                      <a:lnTo>
                        <a:pt x="48153" y="29192"/>
                      </a:lnTo>
                      <a:lnTo>
                        <a:pt x="48514" y="28500"/>
                      </a:lnTo>
                      <a:lnTo>
                        <a:pt x="48845" y="27777"/>
                      </a:lnTo>
                      <a:lnTo>
                        <a:pt x="49116" y="27025"/>
                      </a:lnTo>
                      <a:lnTo>
                        <a:pt x="49386" y="26273"/>
                      </a:lnTo>
                      <a:lnTo>
                        <a:pt x="49597" y="25520"/>
                      </a:lnTo>
                      <a:lnTo>
                        <a:pt x="49778" y="24738"/>
                      </a:lnTo>
                      <a:lnTo>
                        <a:pt x="49928" y="23955"/>
                      </a:lnTo>
                      <a:lnTo>
                        <a:pt x="50018" y="23143"/>
                      </a:lnTo>
                      <a:lnTo>
                        <a:pt x="50079" y="22300"/>
                      </a:lnTo>
                      <a:lnTo>
                        <a:pt x="50109" y="21488"/>
                      </a:lnTo>
                      <a:lnTo>
                        <a:pt x="50109" y="16161"/>
                      </a:lnTo>
                      <a:lnTo>
                        <a:pt x="50079" y="15318"/>
                      </a:lnTo>
                      <a:lnTo>
                        <a:pt x="50018" y="14506"/>
                      </a:lnTo>
                      <a:lnTo>
                        <a:pt x="49928" y="13693"/>
                      </a:lnTo>
                      <a:lnTo>
                        <a:pt x="49778" y="12911"/>
                      </a:lnTo>
                      <a:lnTo>
                        <a:pt x="49597" y="12128"/>
                      </a:lnTo>
                      <a:lnTo>
                        <a:pt x="49386" y="11346"/>
                      </a:lnTo>
                      <a:lnTo>
                        <a:pt x="49116" y="10593"/>
                      </a:lnTo>
                      <a:lnTo>
                        <a:pt x="48845" y="9871"/>
                      </a:lnTo>
                      <a:lnTo>
                        <a:pt x="48514" y="9149"/>
                      </a:lnTo>
                      <a:lnTo>
                        <a:pt x="48153" y="8457"/>
                      </a:lnTo>
                      <a:lnTo>
                        <a:pt x="47761" y="7795"/>
                      </a:lnTo>
                      <a:lnTo>
                        <a:pt x="47340" y="7132"/>
                      </a:lnTo>
                      <a:lnTo>
                        <a:pt x="46889" y="6500"/>
                      </a:lnTo>
                      <a:lnTo>
                        <a:pt x="46407" y="5899"/>
                      </a:lnTo>
                      <a:lnTo>
                        <a:pt x="45926" y="5297"/>
                      </a:lnTo>
                      <a:lnTo>
                        <a:pt x="45384" y="4725"/>
                      </a:lnTo>
                      <a:lnTo>
                        <a:pt x="44812" y="4213"/>
                      </a:lnTo>
                      <a:lnTo>
                        <a:pt x="44240" y="3702"/>
                      </a:lnTo>
                      <a:lnTo>
                        <a:pt x="43608" y="3220"/>
                      </a:lnTo>
                      <a:lnTo>
                        <a:pt x="42976" y="2769"/>
                      </a:lnTo>
                      <a:lnTo>
                        <a:pt x="42344" y="2347"/>
                      </a:lnTo>
                      <a:lnTo>
                        <a:pt x="41652" y="1956"/>
                      </a:lnTo>
                      <a:lnTo>
                        <a:pt x="40960" y="1595"/>
                      </a:lnTo>
                      <a:lnTo>
                        <a:pt x="40238" y="1264"/>
                      </a:lnTo>
                      <a:lnTo>
                        <a:pt x="39515" y="993"/>
                      </a:lnTo>
                      <a:lnTo>
                        <a:pt x="38763" y="722"/>
                      </a:lnTo>
                      <a:lnTo>
                        <a:pt x="37981" y="512"/>
                      </a:lnTo>
                      <a:lnTo>
                        <a:pt x="37198" y="331"/>
                      </a:lnTo>
                      <a:lnTo>
                        <a:pt x="36416" y="181"/>
                      </a:lnTo>
                      <a:lnTo>
                        <a:pt x="35603" y="90"/>
                      </a:lnTo>
                      <a:lnTo>
                        <a:pt x="34790" y="30"/>
                      </a:lnTo>
                      <a:lnTo>
                        <a:pt x="33948" y="0"/>
                      </a:lnTo>
                      <a:close/>
                    </a:path>
                  </a:pathLst>
                </a:custGeom>
                <a:solidFill>
                  <a:srgbClr val="FF4A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59"/>
                <p:cNvSpPr/>
                <p:nvPr/>
              </p:nvSpPr>
              <p:spPr>
                <a:xfrm>
                  <a:off x="-2302476" y="1664068"/>
                  <a:ext cx="279006" cy="371991"/>
                </a:xfrm>
                <a:custGeom>
                  <a:avLst/>
                  <a:gdLst/>
                  <a:ahLst/>
                  <a:cxnLst/>
                  <a:rect l="l" t="t" r="r" b="b"/>
                  <a:pathLst>
                    <a:path w="15801" h="21067" extrusionOk="0">
                      <a:moveTo>
                        <a:pt x="0" y="0"/>
                      </a:moveTo>
                      <a:lnTo>
                        <a:pt x="512" y="452"/>
                      </a:lnTo>
                      <a:lnTo>
                        <a:pt x="1024" y="873"/>
                      </a:lnTo>
                      <a:lnTo>
                        <a:pt x="1505" y="1325"/>
                      </a:lnTo>
                      <a:lnTo>
                        <a:pt x="1956" y="1806"/>
                      </a:lnTo>
                      <a:lnTo>
                        <a:pt x="2408" y="2258"/>
                      </a:lnTo>
                      <a:lnTo>
                        <a:pt x="2829" y="2739"/>
                      </a:lnTo>
                      <a:lnTo>
                        <a:pt x="3251" y="3251"/>
                      </a:lnTo>
                      <a:lnTo>
                        <a:pt x="3642" y="3732"/>
                      </a:lnTo>
                      <a:lnTo>
                        <a:pt x="4003" y="4244"/>
                      </a:lnTo>
                      <a:lnTo>
                        <a:pt x="4364" y="4725"/>
                      </a:lnTo>
                      <a:lnTo>
                        <a:pt x="4665" y="5237"/>
                      </a:lnTo>
                      <a:lnTo>
                        <a:pt x="4996" y="5779"/>
                      </a:lnTo>
                      <a:lnTo>
                        <a:pt x="5267" y="6290"/>
                      </a:lnTo>
                      <a:lnTo>
                        <a:pt x="5538" y="6802"/>
                      </a:lnTo>
                      <a:lnTo>
                        <a:pt x="5778" y="7344"/>
                      </a:lnTo>
                      <a:lnTo>
                        <a:pt x="5989" y="7855"/>
                      </a:lnTo>
                      <a:lnTo>
                        <a:pt x="6170" y="8397"/>
                      </a:lnTo>
                      <a:lnTo>
                        <a:pt x="6350" y="8939"/>
                      </a:lnTo>
                      <a:lnTo>
                        <a:pt x="6501" y="9480"/>
                      </a:lnTo>
                      <a:lnTo>
                        <a:pt x="6621" y="10022"/>
                      </a:lnTo>
                      <a:lnTo>
                        <a:pt x="6711" y="10534"/>
                      </a:lnTo>
                      <a:lnTo>
                        <a:pt x="6802" y="11075"/>
                      </a:lnTo>
                      <a:lnTo>
                        <a:pt x="6862" y="11617"/>
                      </a:lnTo>
                      <a:lnTo>
                        <a:pt x="6862" y="12159"/>
                      </a:lnTo>
                      <a:lnTo>
                        <a:pt x="6862" y="12670"/>
                      </a:lnTo>
                      <a:lnTo>
                        <a:pt x="6862" y="13212"/>
                      </a:lnTo>
                      <a:lnTo>
                        <a:pt x="6802" y="13724"/>
                      </a:lnTo>
                      <a:lnTo>
                        <a:pt x="6711" y="14265"/>
                      </a:lnTo>
                      <a:lnTo>
                        <a:pt x="6621" y="14777"/>
                      </a:lnTo>
                      <a:lnTo>
                        <a:pt x="6471" y="15289"/>
                      </a:lnTo>
                      <a:lnTo>
                        <a:pt x="6320" y="15800"/>
                      </a:lnTo>
                      <a:lnTo>
                        <a:pt x="6140" y="16312"/>
                      </a:lnTo>
                      <a:lnTo>
                        <a:pt x="5839" y="16974"/>
                      </a:lnTo>
                      <a:lnTo>
                        <a:pt x="5478" y="17606"/>
                      </a:lnTo>
                      <a:lnTo>
                        <a:pt x="5086" y="18208"/>
                      </a:lnTo>
                      <a:lnTo>
                        <a:pt x="4665" y="18780"/>
                      </a:lnTo>
                      <a:lnTo>
                        <a:pt x="4214" y="19321"/>
                      </a:lnTo>
                      <a:lnTo>
                        <a:pt x="3702" y="19833"/>
                      </a:lnTo>
                      <a:lnTo>
                        <a:pt x="3160" y="20345"/>
                      </a:lnTo>
                      <a:lnTo>
                        <a:pt x="2588" y="20796"/>
                      </a:lnTo>
                      <a:lnTo>
                        <a:pt x="3642" y="20946"/>
                      </a:lnTo>
                      <a:lnTo>
                        <a:pt x="4695" y="21037"/>
                      </a:lnTo>
                      <a:lnTo>
                        <a:pt x="5748" y="21067"/>
                      </a:lnTo>
                      <a:lnTo>
                        <a:pt x="6742" y="21007"/>
                      </a:lnTo>
                      <a:lnTo>
                        <a:pt x="7735" y="20886"/>
                      </a:lnTo>
                      <a:lnTo>
                        <a:pt x="8668" y="20736"/>
                      </a:lnTo>
                      <a:lnTo>
                        <a:pt x="9570" y="20495"/>
                      </a:lnTo>
                      <a:lnTo>
                        <a:pt x="10022" y="20345"/>
                      </a:lnTo>
                      <a:lnTo>
                        <a:pt x="10443" y="20194"/>
                      </a:lnTo>
                      <a:lnTo>
                        <a:pt x="10865" y="20014"/>
                      </a:lnTo>
                      <a:lnTo>
                        <a:pt x="11256" y="19833"/>
                      </a:lnTo>
                      <a:lnTo>
                        <a:pt x="11647" y="19622"/>
                      </a:lnTo>
                      <a:lnTo>
                        <a:pt x="12038" y="19412"/>
                      </a:lnTo>
                      <a:lnTo>
                        <a:pt x="12399" y="19201"/>
                      </a:lnTo>
                      <a:lnTo>
                        <a:pt x="12730" y="18930"/>
                      </a:lnTo>
                      <a:lnTo>
                        <a:pt x="13061" y="18689"/>
                      </a:lnTo>
                      <a:lnTo>
                        <a:pt x="13392" y="18418"/>
                      </a:lnTo>
                      <a:lnTo>
                        <a:pt x="13693" y="18118"/>
                      </a:lnTo>
                      <a:lnTo>
                        <a:pt x="13964" y="17817"/>
                      </a:lnTo>
                      <a:lnTo>
                        <a:pt x="14235" y="17516"/>
                      </a:lnTo>
                      <a:lnTo>
                        <a:pt x="14476" y="17185"/>
                      </a:lnTo>
                      <a:lnTo>
                        <a:pt x="14717" y="16823"/>
                      </a:lnTo>
                      <a:lnTo>
                        <a:pt x="14927" y="16492"/>
                      </a:lnTo>
                      <a:lnTo>
                        <a:pt x="15108" y="16101"/>
                      </a:lnTo>
                      <a:lnTo>
                        <a:pt x="15258" y="15740"/>
                      </a:lnTo>
                      <a:lnTo>
                        <a:pt x="15439" y="15259"/>
                      </a:lnTo>
                      <a:lnTo>
                        <a:pt x="15589" y="14777"/>
                      </a:lnTo>
                      <a:lnTo>
                        <a:pt x="15680" y="14265"/>
                      </a:lnTo>
                      <a:lnTo>
                        <a:pt x="15770" y="13784"/>
                      </a:lnTo>
                      <a:lnTo>
                        <a:pt x="15800" y="13272"/>
                      </a:lnTo>
                      <a:lnTo>
                        <a:pt x="15800" y="12761"/>
                      </a:lnTo>
                      <a:lnTo>
                        <a:pt x="15770" y="12249"/>
                      </a:lnTo>
                      <a:lnTo>
                        <a:pt x="15710" y="11768"/>
                      </a:lnTo>
                      <a:lnTo>
                        <a:pt x="15619" y="11256"/>
                      </a:lnTo>
                      <a:lnTo>
                        <a:pt x="15499" y="10744"/>
                      </a:lnTo>
                      <a:lnTo>
                        <a:pt x="15349" y="10233"/>
                      </a:lnTo>
                      <a:lnTo>
                        <a:pt x="15168" y="9721"/>
                      </a:lnTo>
                      <a:lnTo>
                        <a:pt x="14957" y="9209"/>
                      </a:lnTo>
                      <a:lnTo>
                        <a:pt x="14717" y="8698"/>
                      </a:lnTo>
                      <a:lnTo>
                        <a:pt x="14446" y="8216"/>
                      </a:lnTo>
                      <a:lnTo>
                        <a:pt x="14175" y="7735"/>
                      </a:lnTo>
                      <a:lnTo>
                        <a:pt x="13844" y="7253"/>
                      </a:lnTo>
                      <a:lnTo>
                        <a:pt x="13483" y="6772"/>
                      </a:lnTo>
                      <a:lnTo>
                        <a:pt x="13122" y="6290"/>
                      </a:lnTo>
                      <a:lnTo>
                        <a:pt x="12730" y="5839"/>
                      </a:lnTo>
                      <a:lnTo>
                        <a:pt x="12309" y="5387"/>
                      </a:lnTo>
                      <a:lnTo>
                        <a:pt x="11858" y="4936"/>
                      </a:lnTo>
                      <a:lnTo>
                        <a:pt x="11376" y="4515"/>
                      </a:lnTo>
                      <a:lnTo>
                        <a:pt x="10895" y="4123"/>
                      </a:lnTo>
                      <a:lnTo>
                        <a:pt x="10383" y="3702"/>
                      </a:lnTo>
                      <a:lnTo>
                        <a:pt x="9841" y="3311"/>
                      </a:lnTo>
                      <a:lnTo>
                        <a:pt x="9300" y="2950"/>
                      </a:lnTo>
                      <a:lnTo>
                        <a:pt x="8728" y="2589"/>
                      </a:lnTo>
                      <a:lnTo>
                        <a:pt x="8126" y="2258"/>
                      </a:lnTo>
                      <a:lnTo>
                        <a:pt x="7494" y="1957"/>
                      </a:lnTo>
                      <a:lnTo>
                        <a:pt x="6862" y="1656"/>
                      </a:lnTo>
                      <a:lnTo>
                        <a:pt x="6200" y="1355"/>
                      </a:lnTo>
                      <a:lnTo>
                        <a:pt x="5417" y="1054"/>
                      </a:lnTo>
                      <a:lnTo>
                        <a:pt x="4635" y="813"/>
                      </a:lnTo>
                      <a:lnTo>
                        <a:pt x="3852" y="572"/>
                      </a:lnTo>
                      <a:lnTo>
                        <a:pt x="3070" y="392"/>
                      </a:lnTo>
                      <a:lnTo>
                        <a:pt x="2287" y="241"/>
                      </a:lnTo>
                      <a:lnTo>
                        <a:pt x="1505" y="121"/>
                      </a:lnTo>
                      <a:lnTo>
                        <a:pt x="753" y="61"/>
                      </a:lnTo>
                      <a:lnTo>
                        <a:pt x="0" y="0"/>
                      </a:lnTo>
                      <a:close/>
                    </a:path>
                  </a:pathLst>
                </a:custGeom>
                <a:solidFill>
                  <a:srgbClr val="FF4A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59"/>
                <p:cNvSpPr/>
                <p:nvPr/>
              </p:nvSpPr>
              <p:spPr>
                <a:xfrm>
                  <a:off x="-2385369" y="1538148"/>
                  <a:ext cx="103102" cy="103632"/>
                </a:xfrm>
                <a:custGeom>
                  <a:avLst/>
                  <a:gdLst/>
                  <a:ahLst/>
                  <a:cxnLst/>
                  <a:rect l="l" t="t" r="r" b="b"/>
                  <a:pathLst>
                    <a:path w="5839" h="5869" extrusionOk="0">
                      <a:moveTo>
                        <a:pt x="2920" y="0"/>
                      </a:moveTo>
                      <a:lnTo>
                        <a:pt x="2619" y="30"/>
                      </a:lnTo>
                      <a:lnTo>
                        <a:pt x="2318" y="60"/>
                      </a:lnTo>
                      <a:lnTo>
                        <a:pt x="2047" y="120"/>
                      </a:lnTo>
                      <a:lnTo>
                        <a:pt x="1776" y="241"/>
                      </a:lnTo>
                      <a:lnTo>
                        <a:pt x="1535" y="361"/>
                      </a:lnTo>
                      <a:lnTo>
                        <a:pt x="1295" y="512"/>
                      </a:lnTo>
                      <a:lnTo>
                        <a:pt x="1054" y="662"/>
                      </a:lnTo>
                      <a:lnTo>
                        <a:pt x="843" y="873"/>
                      </a:lnTo>
                      <a:lnTo>
                        <a:pt x="663" y="1053"/>
                      </a:lnTo>
                      <a:lnTo>
                        <a:pt x="482" y="1294"/>
                      </a:lnTo>
                      <a:lnTo>
                        <a:pt x="332" y="1535"/>
                      </a:lnTo>
                      <a:lnTo>
                        <a:pt x="211" y="1806"/>
                      </a:lnTo>
                      <a:lnTo>
                        <a:pt x="121" y="2046"/>
                      </a:lnTo>
                      <a:lnTo>
                        <a:pt x="61" y="2347"/>
                      </a:lnTo>
                      <a:lnTo>
                        <a:pt x="0" y="2618"/>
                      </a:lnTo>
                      <a:lnTo>
                        <a:pt x="0" y="2919"/>
                      </a:lnTo>
                      <a:lnTo>
                        <a:pt x="0" y="3220"/>
                      </a:lnTo>
                      <a:lnTo>
                        <a:pt x="61" y="3521"/>
                      </a:lnTo>
                      <a:lnTo>
                        <a:pt x="121" y="3792"/>
                      </a:lnTo>
                      <a:lnTo>
                        <a:pt x="211" y="4063"/>
                      </a:lnTo>
                      <a:lnTo>
                        <a:pt x="332" y="4334"/>
                      </a:lnTo>
                      <a:lnTo>
                        <a:pt x="482" y="4574"/>
                      </a:lnTo>
                      <a:lnTo>
                        <a:pt x="663" y="4785"/>
                      </a:lnTo>
                      <a:lnTo>
                        <a:pt x="843" y="4996"/>
                      </a:lnTo>
                      <a:lnTo>
                        <a:pt x="1054" y="5206"/>
                      </a:lnTo>
                      <a:lnTo>
                        <a:pt x="1295" y="5357"/>
                      </a:lnTo>
                      <a:lnTo>
                        <a:pt x="1535" y="5507"/>
                      </a:lnTo>
                      <a:lnTo>
                        <a:pt x="1776" y="5628"/>
                      </a:lnTo>
                      <a:lnTo>
                        <a:pt x="2047" y="5718"/>
                      </a:lnTo>
                      <a:lnTo>
                        <a:pt x="2318" y="5808"/>
                      </a:lnTo>
                      <a:lnTo>
                        <a:pt x="2619" y="5838"/>
                      </a:lnTo>
                      <a:lnTo>
                        <a:pt x="2920" y="5869"/>
                      </a:lnTo>
                      <a:lnTo>
                        <a:pt x="3221" y="5838"/>
                      </a:lnTo>
                      <a:lnTo>
                        <a:pt x="3522" y="5808"/>
                      </a:lnTo>
                      <a:lnTo>
                        <a:pt x="3792" y="5718"/>
                      </a:lnTo>
                      <a:lnTo>
                        <a:pt x="4063" y="5628"/>
                      </a:lnTo>
                      <a:lnTo>
                        <a:pt x="4304" y="5507"/>
                      </a:lnTo>
                      <a:lnTo>
                        <a:pt x="4575" y="5357"/>
                      </a:lnTo>
                      <a:lnTo>
                        <a:pt x="4786" y="5206"/>
                      </a:lnTo>
                      <a:lnTo>
                        <a:pt x="4996" y="4996"/>
                      </a:lnTo>
                      <a:lnTo>
                        <a:pt x="5177" y="4785"/>
                      </a:lnTo>
                      <a:lnTo>
                        <a:pt x="5357" y="4574"/>
                      </a:lnTo>
                      <a:lnTo>
                        <a:pt x="5508" y="4334"/>
                      </a:lnTo>
                      <a:lnTo>
                        <a:pt x="5628" y="4063"/>
                      </a:lnTo>
                      <a:lnTo>
                        <a:pt x="5719" y="3792"/>
                      </a:lnTo>
                      <a:lnTo>
                        <a:pt x="5779" y="3521"/>
                      </a:lnTo>
                      <a:lnTo>
                        <a:pt x="5839" y="3220"/>
                      </a:lnTo>
                      <a:lnTo>
                        <a:pt x="5839" y="2919"/>
                      </a:lnTo>
                      <a:lnTo>
                        <a:pt x="5839" y="2618"/>
                      </a:lnTo>
                      <a:lnTo>
                        <a:pt x="5779" y="2347"/>
                      </a:lnTo>
                      <a:lnTo>
                        <a:pt x="5719" y="2046"/>
                      </a:lnTo>
                      <a:lnTo>
                        <a:pt x="5628" y="1806"/>
                      </a:lnTo>
                      <a:lnTo>
                        <a:pt x="5508" y="1535"/>
                      </a:lnTo>
                      <a:lnTo>
                        <a:pt x="5357" y="1294"/>
                      </a:lnTo>
                      <a:lnTo>
                        <a:pt x="5177" y="1053"/>
                      </a:lnTo>
                      <a:lnTo>
                        <a:pt x="4996" y="873"/>
                      </a:lnTo>
                      <a:lnTo>
                        <a:pt x="4786" y="662"/>
                      </a:lnTo>
                      <a:lnTo>
                        <a:pt x="4575" y="512"/>
                      </a:lnTo>
                      <a:lnTo>
                        <a:pt x="4304" y="361"/>
                      </a:lnTo>
                      <a:lnTo>
                        <a:pt x="4063" y="241"/>
                      </a:lnTo>
                      <a:lnTo>
                        <a:pt x="3792" y="120"/>
                      </a:lnTo>
                      <a:lnTo>
                        <a:pt x="3522" y="60"/>
                      </a:lnTo>
                      <a:lnTo>
                        <a:pt x="3221" y="30"/>
                      </a:lnTo>
                      <a:lnTo>
                        <a:pt x="292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59"/>
                <p:cNvSpPr/>
                <p:nvPr/>
              </p:nvSpPr>
              <p:spPr>
                <a:xfrm>
                  <a:off x="-2127138" y="1538148"/>
                  <a:ext cx="103650" cy="103632"/>
                </a:xfrm>
                <a:custGeom>
                  <a:avLst/>
                  <a:gdLst/>
                  <a:ahLst/>
                  <a:cxnLst/>
                  <a:rect l="l" t="t" r="r" b="b"/>
                  <a:pathLst>
                    <a:path w="5870" h="5869" extrusionOk="0">
                      <a:moveTo>
                        <a:pt x="2920" y="0"/>
                      </a:moveTo>
                      <a:lnTo>
                        <a:pt x="2619" y="30"/>
                      </a:lnTo>
                      <a:lnTo>
                        <a:pt x="2348" y="60"/>
                      </a:lnTo>
                      <a:lnTo>
                        <a:pt x="2047" y="120"/>
                      </a:lnTo>
                      <a:lnTo>
                        <a:pt x="1776" y="241"/>
                      </a:lnTo>
                      <a:lnTo>
                        <a:pt x="1535" y="361"/>
                      </a:lnTo>
                      <a:lnTo>
                        <a:pt x="1295" y="512"/>
                      </a:lnTo>
                      <a:lnTo>
                        <a:pt x="1054" y="662"/>
                      </a:lnTo>
                      <a:lnTo>
                        <a:pt x="843" y="873"/>
                      </a:lnTo>
                      <a:lnTo>
                        <a:pt x="663" y="1053"/>
                      </a:lnTo>
                      <a:lnTo>
                        <a:pt x="512" y="1294"/>
                      </a:lnTo>
                      <a:lnTo>
                        <a:pt x="362" y="1535"/>
                      </a:lnTo>
                      <a:lnTo>
                        <a:pt x="241" y="1806"/>
                      </a:lnTo>
                      <a:lnTo>
                        <a:pt x="121" y="2046"/>
                      </a:lnTo>
                      <a:lnTo>
                        <a:pt x="61" y="2347"/>
                      </a:lnTo>
                      <a:lnTo>
                        <a:pt x="1" y="2618"/>
                      </a:lnTo>
                      <a:lnTo>
                        <a:pt x="1" y="2919"/>
                      </a:lnTo>
                      <a:lnTo>
                        <a:pt x="1" y="3220"/>
                      </a:lnTo>
                      <a:lnTo>
                        <a:pt x="61" y="3521"/>
                      </a:lnTo>
                      <a:lnTo>
                        <a:pt x="121" y="3792"/>
                      </a:lnTo>
                      <a:lnTo>
                        <a:pt x="241" y="4063"/>
                      </a:lnTo>
                      <a:lnTo>
                        <a:pt x="362" y="4334"/>
                      </a:lnTo>
                      <a:lnTo>
                        <a:pt x="512" y="4574"/>
                      </a:lnTo>
                      <a:lnTo>
                        <a:pt x="663" y="4785"/>
                      </a:lnTo>
                      <a:lnTo>
                        <a:pt x="843" y="4996"/>
                      </a:lnTo>
                      <a:lnTo>
                        <a:pt x="1054" y="5206"/>
                      </a:lnTo>
                      <a:lnTo>
                        <a:pt x="1295" y="5357"/>
                      </a:lnTo>
                      <a:lnTo>
                        <a:pt x="1535" y="5507"/>
                      </a:lnTo>
                      <a:lnTo>
                        <a:pt x="1776" y="5628"/>
                      </a:lnTo>
                      <a:lnTo>
                        <a:pt x="2047" y="5718"/>
                      </a:lnTo>
                      <a:lnTo>
                        <a:pt x="2348" y="5808"/>
                      </a:lnTo>
                      <a:lnTo>
                        <a:pt x="2619" y="5838"/>
                      </a:lnTo>
                      <a:lnTo>
                        <a:pt x="2920" y="5869"/>
                      </a:lnTo>
                      <a:lnTo>
                        <a:pt x="3221" y="5838"/>
                      </a:lnTo>
                      <a:lnTo>
                        <a:pt x="3522" y="5808"/>
                      </a:lnTo>
                      <a:lnTo>
                        <a:pt x="3793" y="5718"/>
                      </a:lnTo>
                      <a:lnTo>
                        <a:pt x="4063" y="5628"/>
                      </a:lnTo>
                      <a:lnTo>
                        <a:pt x="4334" y="5507"/>
                      </a:lnTo>
                      <a:lnTo>
                        <a:pt x="4575" y="5357"/>
                      </a:lnTo>
                      <a:lnTo>
                        <a:pt x="4786" y="5206"/>
                      </a:lnTo>
                      <a:lnTo>
                        <a:pt x="4996" y="4996"/>
                      </a:lnTo>
                      <a:lnTo>
                        <a:pt x="5177" y="4785"/>
                      </a:lnTo>
                      <a:lnTo>
                        <a:pt x="5357" y="4574"/>
                      </a:lnTo>
                      <a:lnTo>
                        <a:pt x="5508" y="4334"/>
                      </a:lnTo>
                      <a:lnTo>
                        <a:pt x="5628" y="4063"/>
                      </a:lnTo>
                      <a:lnTo>
                        <a:pt x="5719" y="3792"/>
                      </a:lnTo>
                      <a:lnTo>
                        <a:pt x="5809" y="3521"/>
                      </a:lnTo>
                      <a:lnTo>
                        <a:pt x="5839" y="3220"/>
                      </a:lnTo>
                      <a:lnTo>
                        <a:pt x="5869" y="2919"/>
                      </a:lnTo>
                      <a:lnTo>
                        <a:pt x="5839" y="2618"/>
                      </a:lnTo>
                      <a:lnTo>
                        <a:pt x="5809" y="2347"/>
                      </a:lnTo>
                      <a:lnTo>
                        <a:pt x="5719" y="2046"/>
                      </a:lnTo>
                      <a:lnTo>
                        <a:pt x="5628" y="1806"/>
                      </a:lnTo>
                      <a:lnTo>
                        <a:pt x="5508" y="1535"/>
                      </a:lnTo>
                      <a:lnTo>
                        <a:pt x="5357" y="1294"/>
                      </a:lnTo>
                      <a:lnTo>
                        <a:pt x="5177" y="1053"/>
                      </a:lnTo>
                      <a:lnTo>
                        <a:pt x="4996" y="873"/>
                      </a:lnTo>
                      <a:lnTo>
                        <a:pt x="4786" y="662"/>
                      </a:lnTo>
                      <a:lnTo>
                        <a:pt x="4575" y="512"/>
                      </a:lnTo>
                      <a:lnTo>
                        <a:pt x="4334" y="361"/>
                      </a:lnTo>
                      <a:lnTo>
                        <a:pt x="4063" y="241"/>
                      </a:lnTo>
                      <a:lnTo>
                        <a:pt x="3793" y="120"/>
                      </a:lnTo>
                      <a:lnTo>
                        <a:pt x="3522" y="60"/>
                      </a:lnTo>
                      <a:lnTo>
                        <a:pt x="3221" y="30"/>
                      </a:lnTo>
                      <a:lnTo>
                        <a:pt x="292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59"/>
                <p:cNvSpPr/>
                <p:nvPr/>
              </p:nvSpPr>
              <p:spPr>
                <a:xfrm>
                  <a:off x="-1868907" y="1538148"/>
                  <a:ext cx="103650" cy="103632"/>
                </a:xfrm>
                <a:custGeom>
                  <a:avLst/>
                  <a:gdLst/>
                  <a:ahLst/>
                  <a:cxnLst/>
                  <a:rect l="l" t="t" r="r" b="b"/>
                  <a:pathLst>
                    <a:path w="5870" h="5869" extrusionOk="0">
                      <a:moveTo>
                        <a:pt x="2920" y="0"/>
                      </a:moveTo>
                      <a:lnTo>
                        <a:pt x="2649" y="30"/>
                      </a:lnTo>
                      <a:lnTo>
                        <a:pt x="2348" y="60"/>
                      </a:lnTo>
                      <a:lnTo>
                        <a:pt x="2077" y="120"/>
                      </a:lnTo>
                      <a:lnTo>
                        <a:pt x="1806" y="241"/>
                      </a:lnTo>
                      <a:lnTo>
                        <a:pt x="1535" y="361"/>
                      </a:lnTo>
                      <a:lnTo>
                        <a:pt x="1295" y="512"/>
                      </a:lnTo>
                      <a:lnTo>
                        <a:pt x="1084" y="662"/>
                      </a:lnTo>
                      <a:lnTo>
                        <a:pt x="873" y="873"/>
                      </a:lnTo>
                      <a:lnTo>
                        <a:pt x="663" y="1053"/>
                      </a:lnTo>
                      <a:lnTo>
                        <a:pt x="512" y="1294"/>
                      </a:lnTo>
                      <a:lnTo>
                        <a:pt x="362" y="1535"/>
                      </a:lnTo>
                      <a:lnTo>
                        <a:pt x="241" y="1806"/>
                      </a:lnTo>
                      <a:lnTo>
                        <a:pt x="151" y="2046"/>
                      </a:lnTo>
                      <a:lnTo>
                        <a:pt x="61" y="2347"/>
                      </a:lnTo>
                      <a:lnTo>
                        <a:pt x="31" y="2618"/>
                      </a:lnTo>
                      <a:lnTo>
                        <a:pt x="1" y="2919"/>
                      </a:lnTo>
                      <a:lnTo>
                        <a:pt x="31" y="3220"/>
                      </a:lnTo>
                      <a:lnTo>
                        <a:pt x="61" y="3521"/>
                      </a:lnTo>
                      <a:lnTo>
                        <a:pt x="151" y="3792"/>
                      </a:lnTo>
                      <a:lnTo>
                        <a:pt x="241" y="4063"/>
                      </a:lnTo>
                      <a:lnTo>
                        <a:pt x="362" y="4334"/>
                      </a:lnTo>
                      <a:lnTo>
                        <a:pt x="512" y="4574"/>
                      </a:lnTo>
                      <a:lnTo>
                        <a:pt x="663" y="4785"/>
                      </a:lnTo>
                      <a:lnTo>
                        <a:pt x="873" y="4996"/>
                      </a:lnTo>
                      <a:lnTo>
                        <a:pt x="1084" y="5206"/>
                      </a:lnTo>
                      <a:lnTo>
                        <a:pt x="1295" y="5357"/>
                      </a:lnTo>
                      <a:lnTo>
                        <a:pt x="1535" y="5507"/>
                      </a:lnTo>
                      <a:lnTo>
                        <a:pt x="1806" y="5628"/>
                      </a:lnTo>
                      <a:lnTo>
                        <a:pt x="2077" y="5718"/>
                      </a:lnTo>
                      <a:lnTo>
                        <a:pt x="2348" y="5808"/>
                      </a:lnTo>
                      <a:lnTo>
                        <a:pt x="2649" y="5838"/>
                      </a:lnTo>
                      <a:lnTo>
                        <a:pt x="2920" y="5869"/>
                      </a:lnTo>
                      <a:lnTo>
                        <a:pt x="3221" y="5838"/>
                      </a:lnTo>
                      <a:lnTo>
                        <a:pt x="3522" y="5808"/>
                      </a:lnTo>
                      <a:lnTo>
                        <a:pt x="3793" y="5718"/>
                      </a:lnTo>
                      <a:lnTo>
                        <a:pt x="4063" y="5628"/>
                      </a:lnTo>
                      <a:lnTo>
                        <a:pt x="4334" y="5507"/>
                      </a:lnTo>
                      <a:lnTo>
                        <a:pt x="4575" y="5357"/>
                      </a:lnTo>
                      <a:lnTo>
                        <a:pt x="4786" y="5206"/>
                      </a:lnTo>
                      <a:lnTo>
                        <a:pt x="4996" y="4996"/>
                      </a:lnTo>
                      <a:lnTo>
                        <a:pt x="5207" y="4785"/>
                      </a:lnTo>
                      <a:lnTo>
                        <a:pt x="5358" y="4574"/>
                      </a:lnTo>
                      <a:lnTo>
                        <a:pt x="5508" y="4334"/>
                      </a:lnTo>
                      <a:lnTo>
                        <a:pt x="5628" y="4063"/>
                      </a:lnTo>
                      <a:lnTo>
                        <a:pt x="5719" y="3792"/>
                      </a:lnTo>
                      <a:lnTo>
                        <a:pt x="5809" y="3521"/>
                      </a:lnTo>
                      <a:lnTo>
                        <a:pt x="5839" y="3220"/>
                      </a:lnTo>
                      <a:lnTo>
                        <a:pt x="5869" y="2919"/>
                      </a:lnTo>
                      <a:lnTo>
                        <a:pt x="5839" y="2618"/>
                      </a:lnTo>
                      <a:lnTo>
                        <a:pt x="5809" y="2347"/>
                      </a:lnTo>
                      <a:lnTo>
                        <a:pt x="5719" y="2046"/>
                      </a:lnTo>
                      <a:lnTo>
                        <a:pt x="5628" y="1806"/>
                      </a:lnTo>
                      <a:lnTo>
                        <a:pt x="5508" y="1535"/>
                      </a:lnTo>
                      <a:lnTo>
                        <a:pt x="5358" y="1294"/>
                      </a:lnTo>
                      <a:lnTo>
                        <a:pt x="5207" y="1053"/>
                      </a:lnTo>
                      <a:lnTo>
                        <a:pt x="4996" y="873"/>
                      </a:lnTo>
                      <a:lnTo>
                        <a:pt x="4786" y="662"/>
                      </a:lnTo>
                      <a:lnTo>
                        <a:pt x="4575" y="512"/>
                      </a:lnTo>
                      <a:lnTo>
                        <a:pt x="4334" y="361"/>
                      </a:lnTo>
                      <a:lnTo>
                        <a:pt x="4063" y="241"/>
                      </a:lnTo>
                      <a:lnTo>
                        <a:pt x="3793" y="120"/>
                      </a:lnTo>
                      <a:lnTo>
                        <a:pt x="3522" y="60"/>
                      </a:lnTo>
                      <a:lnTo>
                        <a:pt x="3221" y="30"/>
                      </a:lnTo>
                      <a:lnTo>
                        <a:pt x="292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752" name="Google Shape;752;p59"/>
              <p:cNvCxnSpPr/>
              <p:nvPr/>
            </p:nvCxnSpPr>
            <p:spPr>
              <a:xfrm>
                <a:off x="3372600" y="4712125"/>
                <a:ext cx="2188200" cy="0"/>
              </a:xfrm>
              <a:prstGeom prst="straightConnector1">
                <a:avLst/>
              </a:prstGeom>
              <a:noFill/>
              <a:ln w="9525" cap="flat" cmpd="sng">
                <a:solidFill>
                  <a:srgbClr val="666666"/>
                </a:solidFill>
                <a:prstDash val="solid"/>
                <a:round/>
                <a:headEnd type="none" w="med" len="med"/>
                <a:tailEnd type="none" w="med" len="med"/>
              </a:ln>
            </p:spPr>
          </p:cxnSp>
        </p:grpSp>
        <p:sp>
          <p:nvSpPr>
            <p:cNvPr id="753" name="Google Shape;753;p59"/>
            <p:cNvSpPr/>
            <p:nvPr/>
          </p:nvSpPr>
          <p:spPr>
            <a:xfrm>
              <a:off x="4323400" y="2520538"/>
              <a:ext cx="180600" cy="1806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59"/>
            <p:cNvSpPr/>
            <p:nvPr/>
          </p:nvSpPr>
          <p:spPr>
            <a:xfrm>
              <a:off x="5270900" y="3831425"/>
              <a:ext cx="180600" cy="1806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58"/>
        <p:cNvGrpSpPr/>
        <p:nvPr/>
      </p:nvGrpSpPr>
      <p:grpSpPr>
        <a:xfrm>
          <a:off x="0" y="0"/>
          <a:ext cx="0" cy="0"/>
          <a:chOff x="0" y="0"/>
          <a:chExt cx="0" cy="0"/>
        </a:xfrm>
      </p:grpSpPr>
      <p:sp>
        <p:nvSpPr>
          <p:cNvPr id="759" name="Google Shape;759;p60"/>
          <p:cNvSpPr txBox="1">
            <a:spLocks noGrp="1"/>
          </p:cNvSpPr>
          <p:nvPr>
            <p:ph type="title"/>
          </p:nvPr>
        </p:nvSpPr>
        <p:spPr>
          <a:xfrm>
            <a:off x="4763275" y="160250"/>
            <a:ext cx="4083900" cy="1251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DISCUSIÓN</a:t>
            </a:r>
            <a:endParaRPr/>
          </a:p>
        </p:txBody>
      </p:sp>
      <p:sp>
        <p:nvSpPr>
          <p:cNvPr id="760" name="Google Shape;760;p60"/>
          <p:cNvSpPr txBox="1"/>
          <p:nvPr/>
        </p:nvSpPr>
        <p:spPr>
          <a:xfrm>
            <a:off x="1369800" y="1786125"/>
            <a:ext cx="1960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Poppins"/>
              <a:ea typeface="Poppins"/>
              <a:cs typeface="Poppins"/>
              <a:sym typeface="Poppins"/>
            </a:endParaRPr>
          </a:p>
        </p:txBody>
      </p:sp>
      <p:grpSp>
        <p:nvGrpSpPr>
          <p:cNvPr id="761" name="Google Shape;761;p60"/>
          <p:cNvGrpSpPr/>
          <p:nvPr/>
        </p:nvGrpSpPr>
        <p:grpSpPr>
          <a:xfrm>
            <a:off x="625254" y="715203"/>
            <a:ext cx="4036590" cy="3713071"/>
            <a:chOff x="2256567" y="677103"/>
            <a:chExt cx="4036590" cy="3713071"/>
          </a:xfrm>
        </p:grpSpPr>
        <p:sp>
          <p:nvSpPr>
            <p:cNvPr id="762" name="Google Shape;762;p60"/>
            <p:cNvSpPr/>
            <p:nvPr/>
          </p:nvSpPr>
          <p:spPr>
            <a:xfrm rot="-6596588">
              <a:off x="3726388" y="3510395"/>
              <a:ext cx="771357" cy="771357"/>
            </a:xfrm>
            <a:prstGeom prst="ellipse">
              <a:avLst/>
            </a:prstGeom>
            <a:solidFill>
              <a:srgbClr val="D686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60"/>
            <p:cNvSpPr/>
            <p:nvPr/>
          </p:nvSpPr>
          <p:spPr>
            <a:xfrm rot="-6599386">
              <a:off x="2318596" y="1407533"/>
              <a:ext cx="440541" cy="440541"/>
            </a:xfrm>
            <a:prstGeom prst="ellipse">
              <a:avLst/>
            </a:prstGeom>
            <a:solidFill>
              <a:srgbClr val="D686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60"/>
            <p:cNvSpPr/>
            <p:nvPr/>
          </p:nvSpPr>
          <p:spPr>
            <a:xfrm rot="-6598839">
              <a:off x="2887641" y="2346984"/>
              <a:ext cx="1199287" cy="1199287"/>
            </a:xfrm>
            <a:prstGeom prst="ellipse">
              <a:avLst/>
            </a:prstGeom>
            <a:solidFill>
              <a:srgbClr val="D686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60"/>
            <p:cNvSpPr/>
            <p:nvPr/>
          </p:nvSpPr>
          <p:spPr>
            <a:xfrm rot="-6598620">
              <a:off x="4374916" y="913763"/>
              <a:ext cx="1681581" cy="1681581"/>
            </a:xfrm>
            <a:prstGeom prst="ellipse">
              <a:avLst/>
            </a:prstGeom>
            <a:solidFill>
              <a:srgbClr val="D686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60"/>
            <p:cNvSpPr/>
            <p:nvPr/>
          </p:nvSpPr>
          <p:spPr>
            <a:xfrm rot="-6597866">
              <a:off x="2661829" y="2208216"/>
              <a:ext cx="629106" cy="629106"/>
            </a:xfrm>
            <a:prstGeom prst="ellipse">
              <a:avLst/>
            </a:prstGeom>
            <a:solidFill>
              <a:srgbClr val="701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60"/>
            <p:cNvSpPr/>
            <p:nvPr/>
          </p:nvSpPr>
          <p:spPr>
            <a:xfrm rot="-6597701">
              <a:off x="3267625" y="1113818"/>
              <a:ext cx="274172" cy="274172"/>
            </a:xfrm>
            <a:prstGeom prst="ellipse">
              <a:avLst/>
            </a:prstGeom>
            <a:solidFill>
              <a:srgbClr val="D686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8" name="Google Shape;768;p60"/>
          <p:cNvGrpSpPr/>
          <p:nvPr/>
        </p:nvGrpSpPr>
        <p:grpSpPr>
          <a:xfrm>
            <a:off x="2815984" y="1853884"/>
            <a:ext cx="2764503" cy="2574411"/>
            <a:chOff x="4447194" y="1815766"/>
            <a:chExt cx="2440200" cy="2440200"/>
          </a:xfrm>
        </p:grpSpPr>
        <p:sp>
          <p:nvSpPr>
            <p:cNvPr id="769" name="Google Shape;769;p60"/>
            <p:cNvSpPr/>
            <p:nvPr/>
          </p:nvSpPr>
          <p:spPr>
            <a:xfrm>
              <a:off x="4447194" y="1815766"/>
              <a:ext cx="2440200" cy="2440200"/>
            </a:xfrm>
            <a:prstGeom prst="ellipse">
              <a:avLst/>
            </a:prstGeom>
            <a:solidFill>
              <a:srgbClr val="551561"/>
            </a:solidFill>
            <a:ln>
              <a:noFill/>
            </a:ln>
            <a:effectLst>
              <a:outerShdw blurRad="228600" dist="50800" dir="5400000" algn="tl" rotWithShape="0">
                <a:srgbClr val="000000">
                  <a:alpha val="549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60"/>
            <p:cNvSpPr txBox="1"/>
            <p:nvPr/>
          </p:nvSpPr>
          <p:spPr>
            <a:xfrm>
              <a:off x="4735950" y="2504275"/>
              <a:ext cx="1862700" cy="1163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FFFFFF"/>
                  </a:solidFill>
                  <a:latin typeface="Roboto"/>
                  <a:ea typeface="Roboto"/>
                  <a:cs typeface="Roboto"/>
                  <a:sym typeface="Roboto"/>
                </a:rPr>
                <a:t>Riqueza cultural en cuanto a festividades, costumbres, tradiciones, gastronomía, artesanías, música y danza.</a:t>
              </a:r>
              <a:endParaRPr sz="1200">
                <a:solidFill>
                  <a:srgbClr val="FFFFFF"/>
                </a:solidFill>
                <a:latin typeface="Roboto"/>
                <a:ea typeface="Roboto"/>
                <a:cs typeface="Roboto"/>
                <a:sym typeface="Roboto"/>
              </a:endParaRPr>
            </a:p>
          </p:txBody>
        </p:sp>
      </p:grpSp>
      <p:grpSp>
        <p:nvGrpSpPr>
          <p:cNvPr id="771" name="Google Shape;771;p60"/>
          <p:cNvGrpSpPr/>
          <p:nvPr/>
        </p:nvGrpSpPr>
        <p:grpSpPr>
          <a:xfrm>
            <a:off x="1935624" y="1412153"/>
            <a:ext cx="1423800" cy="1423800"/>
            <a:chOff x="3490737" y="1374053"/>
            <a:chExt cx="1423800" cy="1423800"/>
          </a:xfrm>
        </p:grpSpPr>
        <p:sp>
          <p:nvSpPr>
            <p:cNvPr id="772" name="Google Shape;772;p60"/>
            <p:cNvSpPr/>
            <p:nvPr/>
          </p:nvSpPr>
          <p:spPr>
            <a:xfrm>
              <a:off x="3490737" y="1374053"/>
              <a:ext cx="1423800" cy="1423800"/>
            </a:xfrm>
            <a:prstGeom prst="ellipse">
              <a:avLst/>
            </a:prstGeom>
            <a:solidFill>
              <a:srgbClr val="701C7F"/>
            </a:solidFill>
            <a:ln>
              <a:noFill/>
            </a:ln>
            <a:effectLst>
              <a:outerShdw blurRad="228600" dist="50800" dir="5400000" algn="tl" rotWithShape="0">
                <a:srgbClr val="000000">
                  <a:alpha val="549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60"/>
            <p:cNvSpPr txBox="1"/>
            <p:nvPr/>
          </p:nvSpPr>
          <p:spPr>
            <a:xfrm>
              <a:off x="3718754" y="1613603"/>
              <a:ext cx="967800" cy="944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FFFFFF"/>
                  </a:solidFill>
                  <a:latin typeface="Roboto"/>
                  <a:ea typeface="Roboto"/>
                  <a:cs typeface="Roboto"/>
                  <a:sym typeface="Roboto"/>
                </a:rPr>
                <a:t>Factores endógenos</a:t>
              </a:r>
              <a:endParaRPr sz="1200">
                <a:solidFill>
                  <a:srgbClr val="FFFFFF"/>
                </a:solidFill>
                <a:latin typeface="Roboto"/>
                <a:ea typeface="Roboto"/>
                <a:cs typeface="Roboto"/>
                <a:sym typeface="Roboto"/>
              </a:endParaRPr>
            </a:p>
          </p:txBody>
        </p:sp>
      </p:grpSp>
      <p:sp>
        <p:nvSpPr>
          <p:cNvPr id="774" name="Google Shape;774;p60"/>
          <p:cNvSpPr/>
          <p:nvPr/>
        </p:nvSpPr>
        <p:spPr>
          <a:xfrm>
            <a:off x="6285509" y="1853946"/>
            <a:ext cx="2764500" cy="2574300"/>
          </a:xfrm>
          <a:prstGeom prst="ellipse">
            <a:avLst/>
          </a:prstGeom>
          <a:solidFill>
            <a:srgbClr val="134F5C"/>
          </a:solidFill>
          <a:ln>
            <a:noFill/>
          </a:ln>
          <a:effectLst>
            <a:outerShdw blurRad="228600" dist="50800" dir="5400000" algn="tl" rotWithShape="0">
              <a:srgbClr val="000000">
                <a:alpha val="549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75" name="Google Shape;775;p60"/>
          <p:cNvCxnSpPr>
            <a:stCxn id="769" idx="6"/>
            <a:endCxn id="774" idx="2"/>
          </p:cNvCxnSpPr>
          <p:nvPr/>
        </p:nvCxnSpPr>
        <p:spPr>
          <a:xfrm>
            <a:off x="5580487" y="3141089"/>
            <a:ext cx="705000" cy="0"/>
          </a:xfrm>
          <a:prstGeom prst="straightConnector1">
            <a:avLst/>
          </a:prstGeom>
          <a:noFill/>
          <a:ln w="38100" cap="flat" cmpd="sng">
            <a:solidFill>
              <a:schemeClr val="dk2"/>
            </a:solidFill>
            <a:prstDash val="solid"/>
            <a:round/>
            <a:headEnd type="none" w="med" len="med"/>
            <a:tailEnd type="triangle" w="med" len="med"/>
          </a:ln>
        </p:spPr>
      </p:cxnSp>
      <p:sp>
        <p:nvSpPr>
          <p:cNvPr id="776" name="Google Shape;776;p60"/>
          <p:cNvSpPr txBox="1"/>
          <p:nvPr/>
        </p:nvSpPr>
        <p:spPr>
          <a:xfrm>
            <a:off x="6558900" y="2538174"/>
            <a:ext cx="2110200" cy="1368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rgbClr val="FFFFFF"/>
                </a:solidFill>
                <a:latin typeface="Roboto"/>
                <a:ea typeface="Roboto"/>
                <a:cs typeface="Roboto"/>
                <a:sym typeface="Roboto"/>
              </a:rPr>
              <a:t>Turismo Cultural </a:t>
            </a:r>
            <a:endParaRPr sz="1200" b="1">
              <a:solidFill>
                <a:srgbClr val="FFFFFF"/>
              </a:solidFill>
              <a:latin typeface="Roboto"/>
              <a:ea typeface="Roboto"/>
              <a:cs typeface="Roboto"/>
              <a:sym typeface="Roboto"/>
            </a:endParaRPr>
          </a:p>
          <a:p>
            <a:pPr marL="0" lvl="0" indent="0" algn="ctr" rtl="0">
              <a:spcBef>
                <a:spcPts val="0"/>
              </a:spcBef>
              <a:spcAft>
                <a:spcPts val="0"/>
              </a:spcAft>
              <a:buNone/>
            </a:pPr>
            <a:r>
              <a:rPr lang="en" sz="1200">
                <a:solidFill>
                  <a:srgbClr val="FFFFFF"/>
                </a:solidFill>
                <a:latin typeface="Roboto"/>
                <a:ea typeface="Roboto"/>
                <a:cs typeface="Roboto"/>
                <a:sym typeface="Roboto"/>
              </a:rPr>
              <a:t>actividad turística en el que la motivación esencial del visitante es aprender, descubrir, experimentar y consumir los atractivos/ productos culturales, materiales e inmateriales</a:t>
            </a:r>
            <a:endParaRPr sz="1200">
              <a:solidFill>
                <a:srgbClr val="FFFFFF"/>
              </a:solidFill>
              <a:latin typeface="Roboto"/>
              <a:ea typeface="Roboto"/>
              <a:cs typeface="Roboto"/>
              <a:sym typeface="Roboto"/>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780"/>
        <p:cNvGrpSpPr/>
        <p:nvPr/>
      </p:nvGrpSpPr>
      <p:grpSpPr>
        <a:xfrm>
          <a:off x="0" y="0"/>
          <a:ext cx="0" cy="0"/>
          <a:chOff x="0" y="0"/>
          <a:chExt cx="0" cy="0"/>
        </a:xfrm>
      </p:grpSpPr>
      <p:sp>
        <p:nvSpPr>
          <p:cNvPr id="781" name="Google Shape;781;p61"/>
          <p:cNvSpPr txBox="1">
            <a:spLocks noGrp="1"/>
          </p:cNvSpPr>
          <p:nvPr>
            <p:ph type="title" idx="15"/>
          </p:nvPr>
        </p:nvSpPr>
        <p:spPr>
          <a:xfrm>
            <a:off x="1082600" y="143475"/>
            <a:ext cx="7704000" cy="484800"/>
          </a:xfrm>
          <a:prstGeom prst="rect">
            <a:avLst/>
          </a:prstGeom>
        </p:spPr>
        <p:txBody>
          <a:bodyPr spcFirstLastPara="1" wrap="square" lIns="91425" tIns="91425" rIns="91425" bIns="91425" anchor="ctr" anchorCtr="0">
            <a:noAutofit/>
          </a:bodyPr>
          <a:lstStyle/>
          <a:p>
            <a:pPr marL="457200" lvl="0" indent="-349250" algn="ctr" rtl="0">
              <a:spcBef>
                <a:spcPts val="0"/>
              </a:spcBef>
              <a:spcAft>
                <a:spcPts val="0"/>
              </a:spcAft>
              <a:buSzPts val="1900"/>
              <a:buAutoNum type="arabicPeriod"/>
            </a:pPr>
            <a:r>
              <a:rPr lang="en" sz="1900"/>
              <a:t>Impulsación de las Actividades Turísticas en las Comunidades</a:t>
            </a:r>
            <a:endParaRPr sz="1900"/>
          </a:p>
        </p:txBody>
      </p:sp>
      <p:sp>
        <p:nvSpPr>
          <p:cNvPr id="782" name="Google Shape;782;p61"/>
          <p:cNvSpPr/>
          <p:nvPr/>
        </p:nvSpPr>
        <p:spPr>
          <a:xfrm>
            <a:off x="2572325" y="1380617"/>
            <a:ext cx="2540100" cy="2540100"/>
          </a:xfrm>
          <a:prstGeom prst="donut">
            <a:avLst>
              <a:gd name="adj" fmla="val 16067"/>
            </a:avLst>
          </a:prstGeom>
          <a:solidFill>
            <a:srgbClr val="000000">
              <a:alpha val="10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3" name="Google Shape;783;p61"/>
          <p:cNvGrpSpPr/>
          <p:nvPr/>
        </p:nvGrpSpPr>
        <p:grpSpPr>
          <a:xfrm>
            <a:off x="1175043" y="1210911"/>
            <a:ext cx="1882407" cy="669600"/>
            <a:chOff x="1900218" y="996036"/>
            <a:chExt cx="1882407" cy="669600"/>
          </a:xfrm>
        </p:grpSpPr>
        <p:cxnSp>
          <p:nvCxnSpPr>
            <p:cNvPr id="784" name="Google Shape;784;p61"/>
            <p:cNvCxnSpPr/>
            <p:nvPr/>
          </p:nvCxnSpPr>
          <p:spPr>
            <a:xfrm>
              <a:off x="3438525" y="1309350"/>
              <a:ext cx="344100" cy="344100"/>
            </a:xfrm>
            <a:prstGeom prst="straightConnector1">
              <a:avLst/>
            </a:prstGeom>
            <a:noFill/>
            <a:ln w="19050" cap="flat" cmpd="sng">
              <a:solidFill>
                <a:srgbClr val="0E9453"/>
              </a:solidFill>
              <a:prstDash val="solid"/>
              <a:round/>
              <a:headEnd type="oval" w="med" len="med"/>
              <a:tailEnd type="none" w="sm" len="sm"/>
            </a:ln>
          </p:spPr>
        </p:cxnSp>
        <p:sp>
          <p:nvSpPr>
            <p:cNvPr id="785" name="Google Shape;785;p61"/>
            <p:cNvSpPr txBox="1"/>
            <p:nvPr/>
          </p:nvSpPr>
          <p:spPr>
            <a:xfrm>
              <a:off x="1900218" y="996036"/>
              <a:ext cx="1495200" cy="6696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en" sz="1200">
                  <a:solidFill>
                    <a:srgbClr val="FF4A4F"/>
                  </a:solidFill>
                  <a:latin typeface="Roboto"/>
                  <a:ea typeface="Roboto"/>
                  <a:cs typeface="Roboto"/>
                  <a:sym typeface="Roboto"/>
                </a:rPr>
                <a:t>4</a:t>
              </a:r>
              <a:endParaRPr sz="1200">
                <a:latin typeface="Roboto"/>
                <a:ea typeface="Roboto"/>
                <a:cs typeface="Roboto"/>
                <a:sym typeface="Roboto"/>
              </a:endParaRPr>
            </a:p>
            <a:p>
              <a:pPr marL="0" lvl="0" indent="0" algn="r" rtl="0">
                <a:lnSpc>
                  <a:spcPct val="115000"/>
                </a:lnSpc>
                <a:spcBef>
                  <a:spcPts val="0"/>
                </a:spcBef>
                <a:spcAft>
                  <a:spcPts val="0"/>
                </a:spcAft>
                <a:buNone/>
              </a:pPr>
              <a:r>
                <a:rPr lang="en" sz="1200">
                  <a:solidFill>
                    <a:srgbClr val="31489F"/>
                  </a:solidFill>
                </a:rPr>
                <a:t>Presentación de grupos de danza y música </a:t>
              </a:r>
              <a:endParaRPr sz="1200" b="1">
                <a:latin typeface="Roboto"/>
                <a:ea typeface="Roboto"/>
                <a:cs typeface="Roboto"/>
                <a:sym typeface="Roboto"/>
              </a:endParaRPr>
            </a:p>
          </p:txBody>
        </p:sp>
      </p:grpSp>
      <p:grpSp>
        <p:nvGrpSpPr>
          <p:cNvPr id="786" name="Google Shape;786;p61"/>
          <p:cNvGrpSpPr/>
          <p:nvPr/>
        </p:nvGrpSpPr>
        <p:grpSpPr>
          <a:xfrm>
            <a:off x="1175043" y="3367172"/>
            <a:ext cx="1881232" cy="669600"/>
            <a:chOff x="1900218" y="3152297"/>
            <a:chExt cx="1881232" cy="669600"/>
          </a:xfrm>
        </p:grpSpPr>
        <p:cxnSp>
          <p:nvCxnSpPr>
            <p:cNvPr id="787" name="Google Shape;787;p61"/>
            <p:cNvCxnSpPr/>
            <p:nvPr/>
          </p:nvCxnSpPr>
          <p:spPr>
            <a:xfrm rot="10800000" flipH="1">
              <a:off x="3436150" y="3214625"/>
              <a:ext cx="345300" cy="342900"/>
            </a:xfrm>
            <a:prstGeom prst="straightConnector1">
              <a:avLst/>
            </a:prstGeom>
            <a:noFill/>
            <a:ln w="19050" cap="flat" cmpd="sng">
              <a:solidFill>
                <a:srgbClr val="085631"/>
              </a:solidFill>
              <a:prstDash val="solid"/>
              <a:round/>
              <a:headEnd type="oval" w="med" len="med"/>
              <a:tailEnd type="none" w="sm" len="sm"/>
            </a:ln>
          </p:spPr>
        </p:cxnSp>
        <p:sp>
          <p:nvSpPr>
            <p:cNvPr id="788" name="Google Shape;788;p61"/>
            <p:cNvSpPr txBox="1"/>
            <p:nvPr/>
          </p:nvSpPr>
          <p:spPr>
            <a:xfrm>
              <a:off x="1900218" y="3152297"/>
              <a:ext cx="1495200" cy="6696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en" sz="1200" b="1">
                  <a:solidFill>
                    <a:srgbClr val="FF4A4F"/>
                  </a:solidFill>
                  <a:latin typeface="Roboto"/>
                  <a:ea typeface="Roboto"/>
                  <a:cs typeface="Roboto"/>
                  <a:sym typeface="Roboto"/>
                </a:rPr>
                <a:t>3</a:t>
              </a:r>
              <a:endParaRPr sz="1200" b="1">
                <a:solidFill>
                  <a:srgbClr val="FF4A4F"/>
                </a:solidFill>
                <a:latin typeface="Roboto"/>
                <a:ea typeface="Roboto"/>
                <a:cs typeface="Roboto"/>
                <a:sym typeface="Roboto"/>
              </a:endParaRPr>
            </a:p>
            <a:p>
              <a:pPr marL="0" lvl="0" indent="0" algn="r" rtl="0">
                <a:lnSpc>
                  <a:spcPct val="115000"/>
                </a:lnSpc>
                <a:spcBef>
                  <a:spcPts val="0"/>
                </a:spcBef>
                <a:spcAft>
                  <a:spcPts val="0"/>
                </a:spcAft>
                <a:buNone/>
              </a:pPr>
              <a:r>
                <a:rPr lang="en" sz="1200">
                  <a:solidFill>
                    <a:srgbClr val="31489F"/>
                  </a:solidFill>
                </a:rPr>
                <a:t>Utilización de vestimenta tradicional</a:t>
              </a:r>
              <a:endParaRPr sz="1200" b="1">
                <a:latin typeface="Roboto"/>
                <a:ea typeface="Roboto"/>
                <a:cs typeface="Roboto"/>
                <a:sym typeface="Roboto"/>
              </a:endParaRPr>
            </a:p>
          </p:txBody>
        </p:sp>
      </p:grpSp>
      <p:sp>
        <p:nvSpPr>
          <p:cNvPr id="789" name="Google Shape;789;p61"/>
          <p:cNvSpPr/>
          <p:nvPr/>
        </p:nvSpPr>
        <p:spPr>
          <a:xfrm rot="-1800047" flipH="1">
            <a:off x="2496781" y="1301309"/>
            <a:ext cx="2690936" cy="2690936"/>
          </a:xfrm>
          <a:prstGeom prst="blockArc">
            <a:avLst>
              <a:gd name="adj1" fmla="val 14348563"/>
              <a:gd name="adj2" fmla="val 19872341"/>
              <a:gd name="adj3" fmla="val 9100"/>
            </a:avLst>
          </a:prstGeom>
          <a:solidFill>
            <a:srgbClr val="0E9453"/>
          </a:solidFill>
          <a:ln>
            <a:noFill/>
          </a:ln>
          <a:effectLst>
            <a:outerShdw blurRad="71438" dist="9525" dir="5400000" algn="b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0" name="Google Shape;790;p61"/>
          <p:cNvGrpSpPr/>
          <p:nvPr/>
        </p:nvGrpSpPr>
        <p:grpSpPr>
          <a:xfrm>
            <a:off x="4618250" y="3367172"/>
            <a:ext cx="1870327" cy="669600"/>
            <a:chOff x="5343425" y="3152297"/>
            <a:chExt cx="1870327" cy="669600"/>
          </a:xfrm>
        </p:grpSpPr>
        <p:cxnSp>
          <p:nvCxnSpPr>
            <p:cNvPr id="791" name="Google Shape;791;p61"/>
            <p:cNvCxnSpPr/>
            <p:nvPr/>
          </p:nvCxnSpPr>
          <p:spPr>
            <a:xfrm rot="10800000">
              <a:off x="5343425" y="3214625"/>
              <a:ext cx="354900" cy="350100"/>
            </a:xfrm>
            <a:prstGeom prst="straightConnector1">
              <a:avLst/>
            </a:prstGeom>
            <a:noFill/>
            <a:ln w="19050" cap="flat" cmpd="sng">
              <a:solidFill>
                <a:srgbClr val="0E9453"/>
              </a:solidFill>
              <a:prstDash val="solid"/>
              <a:round/>
              <a:headEnd type="oval" w="med" len="med"/>
              <a:tailEnd type="none" w="sm" len="sm"/>
            </a:ln>
          </p:spPr>
        </p:cxnSp>
        <p:sp>
          <p:nvSpPr>
            <p:cNvPr id="792" name="Google Shape;792;p61"/>
            <p:cNvSpPr txBox="1"/>
            <p:nvPr/>
          </p:nvSpPr>
          <p:spPr>
            <a:xfrm>
              <a:off x="5718552" y="3152297"/>
              <a:ext cx="1495200" cy="669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b="1">
                  <a:solidFill>
                    <a:srgbClr val="FF4A4F"/>
                  </a:solidFill>
                  <a:latin typeface="Roboto"/>
                  <a:ea typeface="Roboto"/>
                  <a:cs typeface="Roboto"/>
                  <a:sym typeface="Roboto"/>
                </a:rPr>
                <a:t>2</a:t>
              </a:r>
              <a:endParaRPr sz="1200" b="1">
                <a:solidFill>
                  <a:srgbClr val="FF4A4F"/>
                </a:solidFill>
                <a:latin typeface="Roboto"/>
                <a:ea typeface="Roboto"/>
                <a:cs typeface="Roboto"/>
                <a:sym typeface="Roboto"/>
              </a:endParaRPr>
            </a:p>
            <a:p>
              <a:pPr marL="0" lvl="0" indent="0" algn="l" rtl="0">
                <a:lnSpc>
                  <a:spcPct val="115000"/>
                </a:lnSpc>
                <a:spcBef>
                  <a:spcPts val="0"/>
                </a:spcBef>
                <a:spcAft>
                  <a:spcPts val="0"/>
                </a:spcAft>
                <a:buNone/>
              </a:pPr>
              <a:r>
                <a:rPr lang="en" sz="1200">
                  <a:solidFill>
                    <a:srgbClr val="31489F"/>
                  </a:solidFill>
                </a:rPr>
                <a:t>Ferias gastronómicas y artesanales</a:t>
              </a:r>
              <a:endParaRPr sz="1200" b="1">
                <a:latin typeface="Roboto"/>
                <a:ea typeface="Roboto"/>
                <a:cs typeface="Roboto"/>
                <a:sym typeface="Roboto"/>
              </a:endParaRPr>
            </a:p>
          </p:txBody>
        </p:sp>
      </p:grpSp>
      <p:grpSp>
        <p:nvGrpSpPr>
          <p:cNvPr id="793" name="Google Shape;793;p61"/>
          <p:cNvGrpSpPr/>
          <p:nvPr/>
        </p:nvGrpSpPr>
        <p:grpSpPr>
          <a:xfrm>
            <a:off x="4619600" y="1210911"/>
            <a:ext cx="1868977" cy="669600"/>
            <a:chOff x="5344775" y="996036"/>
            <a:chExt cx="1868977" cy="669600"/>
          </a:xfrm>
        </p:grpSpPr>
        <p:cxnSp>
          <p:nvCxnSpPr>
            <p:cNvPr id="794" name="Google Shape;794;p61"/>
            <p:cNvCxnSpPr/>
            <p:nvPr/>
          </p:nvCxnSpPr>
          <p:spPr>
            <a:xfrm flipH="1">
              <a:off x="5344775" y="1314450"/>
              <a:ext cx="336900" cy="339000"/>
            </a:xfrm>
            <a:prstGeom prst="straightConnector1">
              <a:avLst/>
            </a:prstGeom>
            <a:noFill/>
            <a:ln w="19050" cap="flat" cmpd="sng">
              <a:solidFill>
                <a:srgbClr val="085631"/>
              </a:solidFill>
              <a:prstDash val="solid"/>
              <a:round/>
              <a:headEnd type="oval" w="med" len="med"/>
              <a:tailEnd type="none" w="sm" len="sm"/>
            </a:ln>
          </p:spPr>
        </p:cxnSp>
        <p:sp>
          <p:nvSpPr>
            <p:cNvPr id="795" name="Google Shape;795;p61"/>
            <p:cNvSpPr txBox="1"/>
            <p:nvPr/>
          </p:nvSpPr>
          <p:spPr>
            <a:xfrm>
              <a:off x="5718552" y="996036"/>
              <a:ext cx="1495200" cy="669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000">
                  <a:latin typeface="Roboto"/>
                  <a:ea typeface="Roboto"/>
                  <a:cs typeface="Roboto"/>
                  <a:sym typeface="Roboto"/>
                </a:rPr>
                <a:t> </a:t>
              </a:r>
              <a:r>
                <a:rPr lang="en" sz="1200" b="1">
                  <a:solidFill>
                    <a:srgbClr val="FF4A4F"/>
                  </a:solidFill>
                  <a:latin typeface="Roboto"/>
                  <a:ea typeface="Roboto"/>
                  <a:cs typeface="Roboto"/>
                  <a:sym typeface="Roboto"/>
                </a:rPr>
                <a:t>1</a:t>
              </a:r>
              <a:endParaRPr sz="1200" b="1">
                <a:solidFill>
                  <a:srgbClr val="FF4A4F"/>
                </a:solidFill>
                <a:latin typeface="Roboto"/>
                <a:ea typeface="Roboto"/>
                <a:cs typeface="Roboto"/>
                <a:sym typeface="Roboto"/>
              </a:endParaRPr>
            </a:p>
            <a:p>
              <a:pPr marL="0" lvl="0" indent="0" algn="l" rtl="0">
                <a:lnSpc>
                  <a:spcPct val="115000"/>
                </a:lnSpc>
                <a:spcBef>
                  <a:spcPts val="0"/>
                </a:spcBef>
                <a:spcAft>
                  <a:spcPts val="0"/>
                </a:spcAft>
                <a:buNone/>
              </a:pPr>
              <a:r>
                <a:rPr lang="en" sz="1200">
                  <a:solidFill>
                    <a:srgbClr val="31489F"/>
                  </a:solidFill>
                </a:rPr>
                <a:t>Impulsar los anfitriones locales</a:t>
              </a:r>
              <a:endParaRPr sz="1200" b="1">
                <a:latin typeface="Roboto"/>
                <a:ea typeface="Roboto"/>
                <a:cs typeface="Roboto"/>
                <a:sym typeface="Roboto"/>
              </a:endParaRPr>
            </a:p>
          </p:txBody>
        </p:sp>
      </p:grpSp>
      <p:sp>
        <p:nvSpPr>
          <p:cNvPr id="796" name="Google Shape;796;p61"/>
          <p:cNvSpPr txBox="1"/>
          <p:nvPr/>
        </p:nvSpPr>
        <p:spPr>
          <a:xfrm>
            <a:off x="3116988" y="1998938"/>
            <a:ext cx="1443600" cy="12855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endParaRPr sz="1200" b="1">
              <a:latin typeface="Roboto"/>
              <a:ea typeface="Roboto"/>
              <a:cs typeface="Roboto"/>
              <a:sym typeface="Roboto"/>
            </a:endParaRPr>
          </a:p>
          <a:p>
            <a:pPr marL="0" lvl="0" indent="0" algn="ctr" rtl="0">
              <a:lnSpc>
                <a:spcPct val="115000"/>
              </a:lnSpc>
              <a:spcBef>
                <a:spcPts val="0"/>
              </a:spcBef>
              <a:spcAft>
                <a:spcPts val="0"/>
              </a:spcAft>
              <a:buNone/>
            </a:pPr>
            <a:r>
              <a:rPr lang="en" sz="1200" b="1">
                <a:solidFill>
                  <a:srgbClr val="31489F"/>
                </a:solidFill>
              </a:rPr>
              <a:t>Incentivar a los miembros de cada localidad en la participación de actividades turísticas que beneficien a la comunidad</a:t>
            </a:r>
            <a:endParaRPr sz="1200" b="1">
              <a:latin typeface="Roboto"/>
              <a:ea typeface="Roboto"/>
              <a:cs typeface="Roboto"/>
              <a:sym typeface="Roboto"/>
            </a:endParaRPr>
          </a:p>
        </p:txBody>
      </p:sp>
      <p:sp>
        <p:nvSpPr>
          <p:cNvPr id="797" name="Google Shape;797;p61"/>
          <p:cNvSpPr/>
          <p:nvPr/>
        </p:nvSpPr>
        <p:spPr>
          <a:xfrm rot="1800047">
            <a:off x="2494668" y="1301309"/>
            <a:ext cx="2690936" cy="2690936"/>
          </a:xfrm>
          <a:prstGeom prst="blockArc">
            <a:avLst>
              <a:gd name="adj1" fmla="val 14545937"/>
              <a:gd name="adj2" fmla="val 19902139"/>
              <a:gd name="adj3" fmla="val 9115"/>
            </a:avLst>
          </a:prstGeom>
          <a:solidFill>
            <a:srgbClr val="085631"/>
          </a:solidFill>
          <a:ln>
            <a:noFill/>
          </a:ln>
          <a:effectLst>
            <a:outerShdw blurRad="71438" dist="9525" dir="5400000" algn="b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61"/>
          <p:cNvSpPr/>
          <p:nvPr/>
        </p:nvSpPr>
        <p:spPr>
          <a:xfrm rot="9000757">
            <a:off x="2488789" y="1300895"/>
            <a:ext cx="2690226" cy="2690226"/>
          </a:xfrm>
          <a:prstGeom prst="blockArc">
            <a:avLst>
              <a:gd name="adj1" fmla="val 18041678"/>
              <a:gd name="adj2" fmla="val 1798478"/>
              <a:gd name="adj3" fmla="val 9595"/>
            </a:avLst>
          </a:prstGeom>
          <a:solidFill>
            <a:srgbClr val="085631"/>
          </a:solidFill>
          <a:ln>
            <a:noFill/>
          </a:ln>
          <a:effectLst>
            <a:outerShdw blurRad="71438" dist="9525" algn="b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61"/>
          <p:cNvSpPr/>
          <p:nvPr/>
        </p:nvSpPr>
        <p:spPr>
          <a:xfrm rot="-9000757" flipH="1">
            <a:off x="2496459" y="1301645"/>
            <a:ext cx="2690226" cy="2690226"/>
          </a:xfrm>
          <a:prstGeom prst="blockArc">
            <a:avLst>
              <a:gd name="adj1" fmla="val 17967225"/>
              <a:gd name="adj2" fmla="val 1529547"/>
              <a:gd name="adj3" fmla="val 9279"/>
            </a:avLst>
          </a:prstGeom>
          <a:solidFill>
            <a:srgbClr val="0E9453"/>
          </a:solidFill>
          <a:ln>
            <a:noFill/>
          </a:ln>
          <a:effectLst>
            <a:outerShdw blurRad="71438" dist="9525" dir="5400000" algn="b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61"/>
          <p:cNvSpPr/>
          <p:nvPr/>
        </p:nvSpPr>
        <p:spPr>
          <a:xfrm rot="8100000">
            <a:off x="2440944" y="2472325"/>
            <a:ext cx="363170" cy="363170"/>
          </a:xfrm>
          <a:prstGeom prst="rtTriangle">
            <a:avLst/>
          </a:prstGeom>
          <a:solidFill>
            <a:srgbClr val="0856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61"/>
          <p:cNvSpPr/>
          <p:nvPr/>
        </p:nvSpPr>
        <p:spPr>
          <a:xfrm rot="-2700000">
            <a:off x="4873453" y="2465163"/>
            <a:ext cx="363170" cy="363170"/>
          </a:xfrm>
          <a:prstGeom prst="rtTriangle">
            <a:avLst/>
          </a:prstGeom>
          <a:solidFill>
            <a:srgbClr val="0856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61"/>
          <p:cNvSpPr/>
          <p:nvPr/>
        </p:nvSpPr>
        <p:spPr>
          <a:xfrm rot="2700000">
            <a:off x="3656848" y="3677936"/>
            <a:ext cx="363170" cy="363170"/>
          </a:xfrm>
          <a:prstGeom prst="rtTriangle">
            <a:avLst/>
          </a:prstGeom>
          <a:solidFill>
            <a:srgbClr val="0E94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61"/>
          <p:cNvSpPr/>
          <p:nvPr/>
        </p:nvSpPr>
        <p:spPr>
          <a:xfrm rot="-8100000">
            <a:off x="3657540" y="1242268"/>
            <a:ext cx="363170" cy="363170"/>
          </a:xfrm>
          <a:prstGeom prst="rtTriangle">
            <a:avLst/>
          </a:prstGeom>
          <a:solidFill>
            <a:srgbClr val="0E94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04" name="Google Shape;804;p61"/>
          <p:cNvPicPr preferRelativeResize="0"/>
          <p:nvPr/>
        </p:nvPicPr>
        <p:blipFill>
          <a:blip r:embed="rId3">
            <a:alphaModFix/>
          </a:blip>
          <a:stretch>
            <a:fillRect/>
          </a:stretch>
        </p:blipFill>
        <p:spPr>
          <a:xfrm>
            <a:off x="6488575" y="462700"/>
            <a:ext cx="2409124" cy="1806850"/>
          </a:xfrm>
          <a:prstGeom prst="rect">
            <a:avLst/>
          </a:prstGeom>
          <a:noFill/>
          <a:ln>
            <a:noFill/>
          </a:ln>
        </p:spPr>
      </p:pic>
      <p:pic>
        <p:nvPicPr>
          <p:cNvPr id="805" name="Google Shape;805;p61"/>
          <p:cNvPicPr preferRelativeResize="0"/>
          <p:nvPr/>
        </p:nvPicPr>
        <p:blipFill rotWithShape="1">
          <a:blip r:embed="rId4">
            <a:alphaModFix/>
          </a:blip>
          <a:srcRect t="23867" b="10273"/>
          <a:stretch/>
        </p:blipFill>
        <p:spPr>
          <a:xfrm>
            <a:off x="7011600" y="2424225"/>
            <a:ext cx="1443550" cy="16921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809"/>
        <p:cNvGrpSpPr/>
        <p:nvPr/>
      </p:nvGrpSpPr>
      <p:grpSpPr>
        <a:xfrm>
          <a:off x="0" y="0"/>
          <a:ext cx="0" cy="0"/>
          <a:chOff x="0" y="0"/>
          <a:chExt cx="0" cy="0"/>
        </a:xfrm>
      </p:grpSpPr>
      <p:sp>
        <p:nvSpPr>
          <p:cNvPr id="810" name="Google Shape;810;p62"/>
          <p:cNvSpPr txBox="1">
            <a:spLocks noGrp="1"/>
          </p:cNvSpPr>
          <p:nvPr>
            <p:ph type="title" idx="15"/>
          </p:nvPr>
        </p:nvSpPr>
        <p:spPr>
          <a:xfrm>
            <a:off x="1082600" y="143475"/>
            <a:ext cx="7704000" cy="48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900"/>
              <a:t>2. Recuperación del Patrimonio de las Comunidades</a:t>
            </a:r>
            <a:endParaRPr sz="1900"/>
          </a:p>
        </p:txBody>
      </p:sp>
      <p:grpSp>
        <p:nvGrpSpPr>
          <p:cNvPr id="811" name="Google Shape;811;p62"/>
          <p:cNvGrpSpPr/>
          <p:nvPr/>
        </p:nvGrpSpPr>
        <p:grpSpPr>
          <a:xfrm>
            <a:off x="926625" y="1544925"/>
            <a:ext cx="1609200" cy="2550900"/>
            <a:chOff x="3521250" y="709250"/>
            <a:chExt cx="1609200" cy="2550900"/>
          </a:xfrm>
        </p:grpSpPr>
        <p:sp>
          <p:nvSpPr>
            <p:cNvPr id="812" name="Google Shape;812;p62"/>
            <p:cNvSpPr/>
            <p:nvPr/>
          </p:nvSpPr>
          <p:spPr>
            <a:xfrm>
              <a:off x="3521250" y="994250"/>
              <a:ext cx="1609200" cy="2265900"/>
            </a:xfrm>
            <a:prstGeom prst="rect">
              <a:avLst/>
            </a:prstGeom>
            <a:solidFill>
              <a:srgbClr val="701C7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rPr>
                <a:t>Conservar el patrimonio cultural tangible e intangible de las comunidades y hacer de este patrimonio atractivo para el turista</a:t>
              </a:r>
              <a:endParaRPr>
                <a:solidFill>
                  <a:schemeClr val="lt1"/>
                </a:solidFill>
              </a:endParaRPr>
            </a:p>
          </p:txBody>
        </p:sp>
        <p:sp>
          <p:nvSpPr>
            <p:cNvPr id="813" name="Google Shape;813;p62"/>
            <p:cNvSpPr/>
            <p:nvPr/>
          </p:nvSpPr>
          <p:spPr>
            <a:xfrm>
              <a:off x="3798075" y="709250"/>
              <a:ext cx="1332300" cy="285000"/>
            </a:xfrm>
            <a:prstGeom prst="round1Rect">
              <a:avLst>
                <a:gd name="adj" fmla="val 50000"/>
              </a:avLst>
            </a:prstGeom>
            <a:solidFill>
              <a:srgbClr val="55156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FFFFFF"/>
                  </a:solidFill>
                  <a:latin typeface="Roboto"/>
                  <a:ea typeface="Roboto"/>
                  <a:cs typeface="Roboto"/>
                  <a:sym typeface="Roboto"/>
                </a:rPr>
                <a:t>OBJETIVO</a:t>
              </a:r>
              <a:endParaRPr b="1">
                <a:solidFill>
                  <a:srgbClr val="FFFFFF"/>
                </a:solidFill>
              </a:endParaRPr>
            </a:p>
          </p:txBody>
        </p:sp>
      </p:grpSp>
      <p:sp>
        <p:nvSpPr>
          <p:cNvPr id="814" name="Google Shape;814;p62"/>
          <p:cNvSpPr/>
          <p:nvPr/>
        </p:nvSpPr>
        <p:spPr>
          <a:xfrm>
            <a:off x="3841125" y="3193075"/>
            <a:ext cx="1463400" cy="1238700"/>
          </a:xfrm>
          <a:prstGeom prst="rect">
            <a:avLst/>
          </a:prstGeom>
          <a:solidFill>
            <a:srgbClr val="701C7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rPr>
              <a:t>Digitalización de tradiciones y costumbres de cada comunidad</a:t>
            </a:r>
            <a:endParaRPr sz="1700">
              <a:solidFill>
                <a:schemeClr val="lt1"/>
              </a:solidFill>
            </a:endParaRPr>
          </a:p>
        </p:txBody>
      </p:sp>
      <p:sp>
        <p:nvSpPr>
          <p:cNvPr id="815" name="Google Shape;815;p62"/>
          <p:cNvSpPr/>
          <p:nvPr/>
        </p:nvSpPr>
        <p:spPr>
          <a:xfrm>
            <a:off x="3841125" y="1544925"/>
            <a:ext cx="1463400" cy="837600"/>
          </a:xfrm>
          <a:prstGeom prst="rect">
            <a:avLst/>
          </a:prstGeom>
          <a:solidFill>
            <a:srgbClr val="701C7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rPr>
              <a:t>Difusión de saberes ancestrales</a:t>
            </a:r>
            <a:endParaRPr sz="1700">
              <a:solidFill>
                <a:schemeClr val="lt1"/>
              </a:solidFill>
            </a:endParaRPr>
          </a:p>
        </p:txBody>
      </p:sp>
      <p:cxnSp>
        <p:nvCxnSpPr>
          <p:cNvPr id="816" name="Google Shape;816;p62"/>
          <p:cNvCxnSpPr>
            <a:stCxn id="812" idx="3"/>
            <a:endCxn id="815" idx="1"/>
          </p:cNvCxnSpPr>
          <p:nvPr/>
        </p:nvCxnSpPr>
        <p:spPr>
          <a:xfrm rot="10800000" flipH="1">
            <a:off x="2535825" y="1963875"/>
            <a:ext cx="1305300" cy="999000"/>
          </a:xfrm>
          <a:prstGeom prst="bentConnector3">
            <a:avLst>
              <a:gd name="adj1" fmla="val 50000"/>
            </a:avLst>
          </a:prstGeom>
          <a:noFill/>
          <a:ln w="9525" cap="flat" cmpd="sng">
            <a:solidFill>
              <a:schemeClr val="dk2"/>
            </a:solidFill>
            <a:prstDash val="solid"/>
            <a:round/>
            <a:headEnd type="none" w="med" len="med"/>
            <a:tailEnd type="none" w="med" len="med"/>
          </a:ln>
        </p:spPr>
      </p:cxnSp>
      <p:cxnSp>
        <p:nvCxnSpPr>
          <p:cNvPr id="817" name="Google Shape;817;p62"/>
          <p:cNvCxnSpPr>
            <a:stCxn id="812" idx="3"/>
            <a:endCxn id="814" idx="1"/>
          </p:cNvCxnSpPr>
          <p:nvPr/>
        </p:nvCxnSpPr>
        <p:spPr>
          <a:xfrm>
            <a:off x="2535825" y="2962875"/>
            <a:ext cx="1305300" cy="849600"/>
          </a:xfrm>
          <a:prstGeom prst="bentConnector3">
            <a:avLst>
              <a:gd name="adj1" fmla="val 50000"/>
            </a:avLst>
          </a:prstGeom>
          <a:noFill/>
          <a:ln w="9525" cap="flat" cmpd="sng">
            <a:solidFill>
              <a:schemeClr val="dk2"/>
            </a:solidFill>
            <a:prstDash val="solid"/>
            <a:round/>
            <a:headEnd type="none" w="med" len="med"/>
            <a:tailEnd type="none" w="med" len="med"/>
          </a:ln>
        </p:spPr>
      </p:cxnSp>
      <p:pic>
        <p:nvPicPr>
          <p:cNvPr id="818" name="Google Shape;818;p62"/>
          <p:cNvPicPr preferRelativeResize="0"/>
          <p:nvPr/>
        </p:nvPicPr>
        <p:blipFill>
          <a:blip r:embed="rId3">
            <a:alphaModFix/>
          </a:blip>
          <a:stretch>
            <a:fillRect/>
          </a:stretch>
        </p:blipFill>
        <p:spPr>
          <a:xfrm>
            <a:off x="5790375" y="765925"/>
            <a:ext cx="3353626" cy="2263375"/>
          </a:xfrm>
          <a:prstGeom prst="rect">
            <a:avLst/>
          </a:prstGeom>
          <a:noFill/>
          <a:ln>
            <a:noFill/>
          </a:ln>
        </p:spPr>
      </p:pic>
      <p:pic>
        <p:nvPicPr>
          <p:cNvPr id="819" name="Google Shape;819;p62"/>
          <p:cNvPicPr preferRelativeResize="0"/>
          <p:nvPr/>
        </p:nvPicPr>
        <p:blipFill rotWithShape="1">
          <a:blip r:embed="rId4">
            <a:alphaModFix/>
          </a:blip>
          <a:srcRect l="26332" t="26035" r="26356" b="34432"/>
          <a:stretch/>
        </p:blipFill>
        <p:spPr>
          <a:xfrm>
            <a:off x="5719200" y="3357375"/>
            <a:ext cx="2944498" cy="138325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823"/>
        <p:cNvGrpSpPr/>
        <p:nvPr/>
      </p:nvGrpSpPr>
      <p:grpSpPr>
        <a:xfrm>
          <a:off x="0" y="0"/>
          <a:ext cx="0" cy="0"/>
          <a:chOff x="0" y="0"/>
          <a:chExt cx="0" cy="0"/>
        </a:xfrm>
      </p:grpSpPr>
      <p:sp>
        <p:nvSpPr>
          <p:cNvPr id="824" name="Google Shape;824;p63"/>
          <p:cNvSpPr txBox="1">
            <a:spLocks noGrp="1"/>
          </p:cNvSpPr>
          <p:nvPr>
            <p:ph type="title" idx="15"/>
          </p:nvPr>
        </p:nvSpPr>
        <p:spPr>
          <a:xfrm>
            <a:off x="1136325" y="0"/>
            <a:ext cx="7704000" cy="48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900"/>
              <a:t>3. Plan de capacitación</a:t>
            </a:r>
            <a:endParaRPr sz="1900"/>
          </a:p>
        </p:txBody>
      </p:sp>
      <p:sp>
        <p:nvSpPr>
          <p:cNvPr id="825" name="Google Shape;825;p63"/>
          <p:cNvSpPr/>
          <p:nvPr/>
        </p:nvSpPr>
        <p:spPr>
          <a:xfrm>
            <a:off x="4103500" y="1766450"/>
            <a:ext cx="2020500" cy="525300"/>
          </a:xfrm>
          <a:prstGeom prst="roundRect">
            <a:avLst>
              <a:gd name="adj" fmla="val 16667"/>
            </a:avLst>
          </a:prstGeom>
          <a:solidFill>
            <a:srgbClr val="3D85C6"/>
          </a:solidFill>
          <a:ln w="9525" cap="flat" cmpd="sng">
            <a:solidFill>
              <a:srgbClr val="407B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rgbClr val="FFFFFF"/>
                </a:solidFill>
                <a:latin typeface="Roboto"/>
                <a:ea typeface="Roboto"/>
                <a:cs typeface="Roboto"/>
                <a:sym typeface="Roboto"/>
              </a:rPr>
              <a:t>Protocolo de servicio </a:t>
            </a:r>
            <a:endParaRPr sz="1300">
              <a:solidFill>
                <a:srgbClr val="FFFFFF"/>
              </a:solidFill>
              <a:latin typeface="Roboto"/>
              <a:ea typeface="Roboto"/>
              <a:cs typeface="Roboto"/>
              <a:sym typeface="Roboto"/>
            </a:endParaRPr>
          </a:p>
        </p:txBody>
      </p:sp>
      <p:sp>
        <p:nvSpPr>
          <p:cNvPr id="826" name="Google Shape;826;p63"/>
          <p:cNvSpPr/>
          <p:nvPr/>
        </p:nvSpPr>
        <p:spPr>
          <a:xfrm>
            <a:off x="4103500" y="2715838"/>
            <a:ext cx="2020500" cy="525300"/>
          </a:xfrm>
          <a:prstGeom prst="roundRect">
            <a:avLst>
              <a:gd name="adj" fmla="val 16667"/>
            </a:avLst>
          </a:prstGeom>
          <a:solidFill>
            <a:srgbClr val="407BFF"/>
          </a:solidFill>
          <a:ln w="9525" cap="flat" cmpd="sng">
            <a:solidFill>
              <a:srgbClr val="407B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rgbClr val="FFFFFF"/>
                </a:solidFill>
                <a:latin typeface="Roboto"/>
                <a:ea typeface="Roboto"/>
                <a:cs typeface="Roboto"/>
                <a:sym typeface="Roboto"/>
              </a:rPr>
              <a:t>Técnicas de guianza y animación</a:t>
            </a:r>
            <a:endParaRPr sz="1300">
              <a:solidFill>
                <a:srgbClr val="FFFFFF"/>
              </a:solidFill>
              <a:latin typeface="Roboto"/>
              <a:ea typeface="Roboto"/>
              <a:cs typeface="Roboto"/>
              <a:sym typeface="Roboto"/>
            </a:endParaRPr>
          </a:p>
        </p:txBody>
      </p:sp>
      <p:sp>
        <p:nvSpPr>
          <p:cNvPr id="827" name="Google Shape;827;p63"/>
          <p:cNvSpPr/>
          <p:nvPr/>
        </p:nvSpPr>
        <p:spPr>
          <a:xfrm>
            <a:off x="1034075" y="1927450"/>
            <a:ext cx="2535900" cy="2102100"/>
          </a:xfrm>
          <a:prstGeom prst="roundRect">
            <a:avLst>
              <a:gd name="adj" fmla="val 16667"/>
            </a:avLst>
          </a:prstGeom>
          <a:solidFill>
            <a:srgbClr val="407BFF"/>
          </a:solidFill>
          <a:ln w="9525" cap="flat" cmpd="sng">
            <a:solidFill>
              <a:srgbClr val="407B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Roboto"/>
                <a:ea typeface="Roboto"/>
                <a:cs typeface="Roboto"/>
                <a:sym typeface="Roboto"/>
              </a:rPr>
              <a:t>Capacitar a los prestadores de servicios turísticos de las comunidades, con el fin de mejorar las habilidades del servicio y atención a los turistas</a:t>
            </a:r>
            <a:endParaRPr>
              <a:solidFill>
                <a:srgbClr val="FFFFFF"/>
              </a:solidFill>
              <a:latin typeface="Roboto"/>
              <a:ea typeface="Roboto"/>
              <a:cs typeface="Roboto"/>
              <a:sym typeface="Roboto"/>
            </a:endParaRPr>
          </a:p>
        </p:txBody>
      </p:sp>
      <p:sp>
        <p:nvSpPr>
          <p:cNvPr id="828" name="Google Shape;828;p63"/>
          <p:cNvSpPr/>
          <p:nvPr/>
        </p:nvSpPr>
        <p:spPr>
          <a:xfrm>
            <a:off x="4103500" y="1017313"/>
            <a:ext cx="2020500" cy="525300"/>
          </a:xfrm>
          <a:prstGeom prst="roundRect">
            <a:avLst>
              <a:gd name="adj" fmla="val 16667"/>
            </a:avLst>
          </a:prstGeom>
          <a:solidFill>
            <a:srgbClr val="407BFF"/>
          </a:solidFill>
          <a:ln w="9525" cap="flat" cmpd="sng">
            <a:solidFill>
              <a:srgbClr val="407B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rgbClr val="FFFFFF"/>
                </a:solidFill>
                <a:latin typeface="Roboto"/>
                <a:ea typeface="Roboto"/>
                <a:cs typeface="Roboto"/>
                <a:sym typeface="Roboto"/>
              </a:rPr>
              <a:t>Manejo de atención al cliente</a:t>
            </a:r>
            <a:endParaRPr sz="1300">
              <a:solidFill>
                <a:srgbClr val="FFFFFF"/>
              </a:solidFill>
              <a:latin typeface="Roboto"/>
              <a:ea typeface="Roboto"/>
              <a:cs typeface="Roboto"/>
              <a:sym typeface="Roboto"/>
            </a:endParaRPr>
          </a:p>
        </p:txBody>
      </p:sp>
      <p:sp>
        <p:nvSpPr>
          <p:cNvPr id="829" name="Google Shape;829;p63"/>
          <p:cNvSpPr/>
          <p:nvPr/>
        </p:nvSpPr>
        <p:spPr>
          <a:xfrm>
            <a:off x="4103500" y="3390688"/>
            <a:ext cx="2020500" cy="525300"/>
          </a:xfrm>
          <a:prstGeom prst="roundRect">
            <a:avLst>
              <a:gd name="adj" fmla="val 16667"/>
            </a:avLst>
          </a:prstGeom>
          <a:solidFill>
            <a:srgbClr val="407BFF"/>
          </a:solidFill>
          <a:ln w="9525" cap="flat" cmpd="sng">
            <a:solidFill>
              <a:srgbClr val="407B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rgbClr val="FFFFFF"/>
                </a:solidFill>
                <a:latin typeface="Roboto"/>
                <a:ea typeface="Roboto"/>
                <a:cs typeface="Roboto"/>
                <a:sym typeface="Roboto"/>
              </a:rPr>
              <a:t>Uso de herramientas tecnológicas</a:t>
            </a:r>
            <a:endParaRPr sz="1300">
              <a:solidFill>
                <a:srgbClr val="FFFFFF"/>
              </a:solidFill>
              <a:latin typeface="Roboto"/>
              <a:ea typeface="Roboto"/>
              <a:cs typeface="Roboto"/>
              <a:sym typeface="Roboto"/>
            </a:endParaRPr>
          </a:p>
        </p:txBody>
      </p:sp>
      <p:cxnSp>
        <p:nvCxnSpPr>
          <p:cNvPr id="830" name="Google Shape;830;p63"/>
          <p:cNvCxnSpPr>
            <a:stCxn id="827" idx="3"/>
            <a:endCxn id="828" idx="1"/>
          </p:cNvCxnSpPr>
          <p:nvPr/>
        </p:nvCxnSpPr>
        <p:spPr>
          <a:xfrm rot="10800000" flipH="1">
            <a:off x="3569975" y="1279900"/>
            <a:ext cx="533400" cy="1698600"/>
          </a:xfrm>
          <a:prstGeom prst="bentConnector3">
            <a:avLst>
              <a:gd name="adj1" fmla="val 50012"/>
            </a:avLst>
          </a:prstGeom>
          <a:noFill/>
          <a:ln w="9525" cap="flat" cmpd="sng">
            <a:solidFill>
              <a:srgbClr val="C2C2C2"/>
            </a:solidFill>
            <a:prstDash val="solid"/>
            <a:round/>
            <a:headEnd type="none" w="sm" len="sm"/>
            <a:tailEnd type="none" w="sm" len="sm"/>
          </a:ln>
        </p:spPr>
      </p:cxnSp>
      <p:cxnSp>
        <p:nvCxnSpPr>
          <p:cNvPr id="831" name="Google Shape;831;p63"/>
          <p:cNvCxnSpPr>
            <a:stCxn id="827" idx="3"/>
            <a:endCxn id="829" idx="1"/>
          </p:cNvCxnSpPr>
          <p:nvPr/>
        </p:nvCxnSpPr>
        <p:spPr>
          <a:xfrm>
            <a:off x="3569975" y="2978500"/>
            <a:ext cx="533400" cy="674700"/>
          </a:xfrm>
          <a:prstGeom prst="bentConnector3">
            <a:avLst>
              <a:gd name="adj1" fmla="val 50012"/>
            </a:avLst>
          </a:prstGeom>
          <a:noFill/>
          <a:ln w="9525" cap="flat" cmpd="sng">
            <a:solidFill>
              <a:srgbClr val="C2C2C2"/>
            </a:solidFill>
            <a:prstDash val="solid"/>
            <a:round/>
            <a:headEnd type="none" w="sm" len="sm"/>
            <a:tailEnd type="none" w="sm" len="sm"/>
          </a:ln>
        </p:spPr>
      </p:cxnSp>
      <p:sp>
        <p:nvSpPr>
          <p:cNvPr id="832" name="Google Shape;832;p63"/>
          <p:cNvSpPr/>
          <p:nvPr/>
        </p:nvSpPr>
        <p:spPr>
          <a:xfrm>
            <a:off x="4103500" y="4268288"/>
            <a:ext cx="2020500" cy="525300"/>
          </a:xfrm>
          <a:prstGeom prst="roundRect">
            <a:avLst>
              <a:gd name="adj" fmla="val 16667"/>
            </a:avLst>
          </a:prstGeom>
          <a:solidFill>
            <a:srgbClr val="407BFF"/>
          </a:solidFill>
          <a:ln w="9525" cap="flat" cmpd="sng">
            <a:solidFill>
              <a:srgbClr val="407B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rgbClr val="FFFFFF"/>
                </a:solidFill>
                <a:latin typeface="Roboto"/>
                <a:ea typeface="Roboto"/>
                <a:cs typeface="Roboto"/>
                <a:sym typeface="Roboto"/>
              </a:rPr>
              <a:t>Bioseguridad</a:t>
            </a:r>
            <a:endParaRPr sz="1300">
              <a:solidFill>
                <a:srgbClr val="FFFFFF"/>
              </a:solidFill>
              <a:latin typeface="Roboto"/>
              <a:ea typeface="Roboto"/>
              <a:cs typeface="Roboto"/>
              <a:sym typeface="Roboto"/>
            </a:endParaRPr>
          </a:p>
        </p:txBody>
      </p:sp>
      <p:cxnSp>
        <p:nvCxnSpPr>
          <p:cNvPr id="833" name="Google Shape;833;p63"/>
          <p:cNvCxnSpPr>
            <a:stCxn id="827" idx="3"/>
            <a:endCxn id="832" idx="1"/>
          </p:cNvCxnSpPr>
          <p:nvPr/>
        </p:nvCxnSpPr>
        <p:spPr>
          <a:xfrm>
            <a:off x="3569975" y="2978500"/>
            <a:ext cx="533400" cy="1552500"/>
          </a:xfrm>
          <a:prstGeom prst="bentConnector3">
            <a:avLst>
              <a:gd name="adj1" fmla="val 50012"/>
            </a:avLst>
          </a:prstGeom>
          <a:noFill/>
          <a:ln w="9525" cap="flat" cmpd="sng">
            <a:solidFill>
              <a:srgbClr val="C2C2C2"/>
            </a:solidFill>
            <a:prstDash val="solid"/>
            <a:round/>
            <a:headEnd type="none" w="sm" len="sm"/>
            <a:tailEnd type="none" w="sm" len="sm"/>
          </a:ln>
        </p:spPr>
      </p:cxnSp>
      <p:cxnSp>
        <p:nvCxnSpPr>
          <p:cNvPr id="834" name="Google Shape;834;p63"/>
          <p:cNvCxnSpPr>
            <a:stCxn id="827" idx="3"/>
            <a:endCxn id="825" idx="1"/>
          </p:cNvCxnSpPr>
          <p:nvPr/>
        </p:nvCxnSpPr>
        <p:spPr>
          <a:xfrm rot="10800000" flipH="1">
            <a:off x="3569975" y="2029000"/>
            <a:ext cx="533400" cy="949500"/>
          </a:xfrm>
          <a:prstGeom prst="bentConnector3">
            <a:avLst>
              <a:gd name="adj1" fmla="val 50012"/>
            </a:avLst>
          </a:prstGeom>
          <a:noFill/>
          <a:ln w="9525" cap="flat" cmpd="sng">
            <a:solidFill>
              <a:srgbClr val="C2C2C2"/>
            </a:solidFill>
            <a:prstDash val="solid"/>
            <a:round/>
            <a:headEnd type="none" w="sm" len="sm"/>
            <a:tailEnd type="none" w="sm" len="sm"/>
          </a:ln>
        </p:spPr>
      </p:cxnSp>
      <p:cxnSp>
        <p:nvCxnSpPr>
          <p:cNvPr id="835" name="Google Shape;835;p63"/>
          <p:cNvCxnSpPr>
            <a:stCxn id="827" idx="3"/>
            <a:endCxn id="826" idx="1"/>
          </p:cNvCxnSpPr>
          <p:nvPr/>
        </p:nvCxnSpPr>
        <p:spPr>
          <a:xfrm>
            <a:off x="3569975" y="2978500"/>
            <a:ext cx="533400" cy="600"/>
          </a:xfrm>
          <a:prstGeom prst="bentConnector3">
            <a:avLst>
              <a:gd name="adj1" fmla="val 50012"/>
            </a:avLst>
          </a:prstGeom>
          <a:noFill/>
          <a:ln w="9525" cap="flat" cmpd="sng">
            <a:solidFill>
              <a:srgbClr val="C2C2C2"/>
            </a:solidFill>
            <a:prstDash val="solid"/>
            <a:round/>
            <a:headEnd type="none" w="sm" len="sm"/>
            <a:tailEnd type="none" w="sm" len="sm"/>
          </a:ln>
        </p:spPr>
      </p:cxnSp>
      <p:pic>
        <p:nvPicPr>
          <p:cNvPr id="836" name="Google Shape;836;p63"/>
          <p:cNvPicPr preferRelativeResize="0"/>
          <p:nvPr/>
        </p:nvPicPr>
        <p:blipFill rotWithShape="1">
          <a:blip r:embed="rId3">
            <a:alphaModFix/>
          </a:blip>
          <a:srcRect l="12699" t="30338" r="10471" b="30720"/>
          <a:stretch/>
        </p:blipFill>
        <p:spPr>
          <a:xfrm>
            <a:off x="6389039" y="4193600"/>
            <a:ext cx="2662436" cy="674700"/>
          </a:xfrm>
          <a:prstGeom prst="rect">
            <a:avLst/>
          </a:prstGeom>
          <a:noFill/>
          <a:ln>
            <a:noFill/>
          </a:ln>
        </p:spPr>
      </p:pic>
      <p:pic>
        <p:nvPicPr>
          <p:cNvPr id="837" name="Google Shape;837;p63"/>
          <p:cNvPicPr preferRelativeResize="0"/>
          <p:nvPr/>
        </p:nvPicPr>
        <p:blipFill>
          <a:blip r:embed="rId4">
            <a:alphaModFix/>
          </a:blip>
          <a:stretch>
            <a:fillRect/>
          </a:stretch>
        </p:blipFill>
        <p:spPr>
          <a:xfrm>
            <a:off x="6523325" y="2347088"/>
            <a:ext cx="2020500" cy="1262816"/>
          </a:xfrm>
          <a:prstGeom prst="rect">
            <a:avLst/>
          </a:prstGeom>
          <a:noFill/>
          <a:ln>
            <a:noFill/>
          </a:ln>
        </p:spPr>
      </p:pic>
      <p:pic>
        <p:nvPicPr>
          <p:cNvPr id="838" name="Google Shape;838;p63"/>
          <p:cNvPicPr preferRelativeResize="0"/>
          <p:nvPr/>
        </p:nvPicPr>
        <p:blipFill>
          <a:blip r:embed="rId5">
            <a:alphaModFix/>
          </a:blip>
          <a:stretch>
            <a:fillRect/>
          </a:stretch>
        </p:blipFill>
        <p:spPr>
          <a:xfrm>
            <a:off x="6296138" y="703888"/>
            <a:ext cx="2848251" cy="14241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842"/>
        <p:cNvGrpSpPr/>
        <p:nvPr/>
      </p:nvGrpSpPr>
      <p:grpSpPr>
        <a:xfrm>
          <a:off x="0" y="0"/>
          <a:ext cx="0" cy="0"/>
          <a:chOff x="0" y="0"/>
          <a:chExt cx="0" cy="0"/>
        </a:xfrm>
      </p:grpSpPr>
      <p:sp>
        <p:nvSpPr>
          <p:cNvPr id="843" name="Google Shape;843;p64"/>
          <p:cNvSpPr txBox="1">
            <a:spLocks noGrp="1"/>
          </p:cNvSpPr>
          <p:nvPr>
            <p:ph type="title" idx="15"/>
          </p:nvPr>
        </p:nvSpPr>
        <p:spPr>
          <a:xfrm>
            <a:off x="1082600" y="143475"/>
            <a:ext cx="7704000" cy="48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900"/>
              <a:t>4. Promoción de las Comunidades</a:t>
            </a:r>
            <a:endParaRPr sz="1900"/>
          </a:p>
        </p:txBody>
      </p:sp>
      <p:grpSp>
        <p:nvGrpSpPr>
          <p:cNvPr id="844" name="Google Shape;844;p64"/>
          <p:cNvGrpSpPr/>
          <p:nvPr/>
        </p:nvGrpSpPr>
        <p:grpSpPr>
          <a:xfrm>
            <a:off x="1755601" y="1112702"/>
            <a:ext cx="2166000" cy="2166000"/>
            <a:chOff x="3611776" y="414352"/>
            <a:chExt cx="2166000" cy="2166000"/>
          </a:xfrm>
        </p:grpSpPr>
        <p:sp>
          <p:nvSpPr>
            <p:cNvPr id="845" name="Google Shape;845;p64"/>
            <p:cNvSpPr/>
            <p:nvPr/>
          </p:nvSpPr>
          <p:spPr>
            <a:xfrm>
              <a:off x="3611776" y="414352"/>
              <a:ext cx="2166000" cy="2166000"/>
            </a:xfrm>
            <a:prstGeom prst="ellipse">
              <a:avLst/>
            </a:prstGeom>
            <a:solidFill>
              <a:srgbClr val="8E7C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64"/>
            <p:cNvSpPr txBox="1"/>
            <p:nvPr/>
          </p:nvSpPr>
          <p:spPr>
            <a:xfrm>
              <a:off x="3967546" y="1027503"/>
              <a:ext cx="1496100" cy="702900"/>
            </a:xfrm>
            <a:prstGeom prst="rect">
              <a:avLst/>
            </a:prstGeom>
            <a:solidFill>
              <a:srgbClr val="8E7CC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FFFFFF"/>
                  </a:solidFill>
                  <a:latin typeface="Roboto"/>
                  <a:ea typeface="Roboto"/>
                  <a:cs typeface="Roboto"/>
                  <a:sym typeface="Roboto"/>
                </a:rPr>
                <a:t>Mantenimiento de redes sociales y página de cada comunidad</a:t>
              </a:r>
              <a:endParaRPr sz="1200">
                <a:solidFill>
                  <a:srgbClr val="FFFFFF"/>
                </a:solidFill>
                <a:latin typeface="Roboto"/>
                <a:ea typeface="Roboto"/>
                <a:cs typeface="Roboto"/>
                <a:sym typeface="Roboto"/>
              </a:endParaRPr>
            </a:p>
          </p:txBody>
        </p:sp>
      </p:grpSp>
      <p:grpSp>
        <p:nvGrpSpPr>
          <p:cNvPr id="847" name="Google Shape;847;p64"/>
          <p:cNvGrpSpPr/>
          <p:nvPr/>
        </p:nvGrpSpPr>
        <p:grpSpPr>
          <a:xfrm>
            <a:off x="3125258" y="2589389"/>
            <a:ext cx="2166000" cy="2166000"/>
            <a:chOff x="4562258" y="2032864"/>
            <a:chExt cx="2166000" cy="2166000"/>
          </a:xfrm>
        </p:grpSpPr>
        <p:sp>
          <p:nvSpPr>
            <p:cNvPr id="848" name="Google Shape;848;p64"/>
            <p:cNvSpPr/>
            <p:nvPr/>
          </p:nvSpPr>
          <p:spPr>
            <a:xfrm>
              <a:off x="4562258" y="2032864"/>
              <a:ext cx="2166000" cy="2166000"/>
            </a:xfrm>
            <a:prstGeom prst="ellipse">
              <a:avLst/>
            </a:prstGeom>
            <a:solidFill>
              <a:srgbClr val="76A5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64"/>
            <p:cNvSpPr txBox="1"/>
            <p:nvPr/>
          </p:nvSpPr>
          <p:spPr>
            <a:xfrm>
              <a:off x="5079846" y="2834728"/>
              <a:ext cx="1496100" cy="702900"/>
            </a:xfrm>
            <a:prstGeom prst="rect">
              <a:avLst/>
            </a:prstGeom>
            <a:solidFill>
              <a:srgbClr val="76A5A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FFFFFF"/>
                  </a:solidFill>
                  <a:latin typeface="Roboto"/>
                  <a:ea typeface="Roboto"/>
                  <a:cs typeface="Roboto"/>
                  <a:sym typeface="Roboto"/>
                </a:rPr>
                <a:t>Publicación de aspectos culturales representativos de las comunidades</a:t>
              </a:r>
              <a:endParaRPr sz="1200">
                <a:solidFill>
                  <a:srgbClr val="FFFFFF"/>
                </a:solidFill>
                <a:latin typeface="Roboto"/>
                <a:ea typeface="Roboto"/>
                <a:cs typeface="Roboto"/>
                <a:sym typeface="Roboto"/>
              </a:endParaRPr>
            </a:p>
          </p:txBody>
        </p:sp>
      </p:grpSp>
      <p:grpSp>
        <p:nvGrpSpPr>
          <p:cNvPr id="850" name="Google Shape;850;p64"/>
          <p:cNvGrpSpPr/>
          <p:nvPr/>
        </p:nvGrpSpPr>
        <p:grpSpPr>
          <a:xfrm>
            <a:off x="419826" y="2529514"/>
            <a:ext cx="2166000" cy="2166000"/>
            <a:chOff x="2702876" y="2032864"/>
            <a:chExt cx="2166000" cy="2166000"/>
          </a:xfrm>
        </p:grpSpPr>
        <p:sp>
          <p:nvSpPr>
            <p:cNvPr id="851" name="Google Shape;851;p64"/>
            <p:cNvSpPr/>
            <p:nvPr/>
          </p:nvSpPr>
          <p:spPr>
            <a:xfrm>
              <a:off x="2702876" y="2032864"/>
              <a:ext cx="2166000" cy="21660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64"/>
            <p:cNvSpPr txBox="1"/>
            <p:nvPr/>
          </p:nvSpPr>
          <p:spPr>
            <a:xfrm>
              <a:off x="2814950" y="2552700"/>
              <a:ext cx="1348200" cy="873300"/>
            </a:xfrm>
            <a:prstGeom prst="rect">
              <a:avLst/>
            </a:prstGeom>
            <a:solidFill>
              <a:srgbClr val="93C47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FFFFFF"/>
                  </a:solidFill>
                  <a:latin typeface="Roboto"/>
                  <a:ea typeface="Roboto"/>
                  <a:cs typeface="Roboto"/>
                  <a:sym typeface="Roboto"/>
                </a:rPr>
                <a:t>Presentación de agenda eventos culturales de cada comunidad</a:t>
              </a:r>
              <a:endParaRPr sz="1200">
                <a:solidFill>
                  <a:srgbClr val="FFFFFF"/>
                </a:solidFill>
                <a:latin typeface="Roboto"/>
                <a:ea typeface="Roboto"/>
                <a:cs typeface="Roboto"/>
                <a:sym typeface="Roboto"/>
              </a:endParaRPr>
            </a:p>
          </p:txBody>
        </p:sp>
      </p:grpSp>
      <p:sp>
        <p:nvSpPr>
          <p:cNvPr id="853" name="Google Shape;853;p64"/>
          <p:cNvSpPr/>
          <p:nvPr/>
        </p:nvSpPr>
        <p:spPr>
          <a:xfrm>
            <a:off x="1880100" y="2671450"/>
            <a:ext cx="2041500" cy="20019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64"/>
          <p:cNvSpPr txBox="1"/>
          <p:nvPr/>
        </p:nvSpPr>
        <p:spPr>
          <a:xfrm>
            <a:off x="2152800" y="3129075"/>
            <a:ext cx="1496100" cy="966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FFFFFF"/>
                </a:solidFill>
                <a:latin typeface="Roboto"/>
                <a:ea typeface="Roboto"/>
                <a:cs typeface="Roboto"/>
                <a:sym typeface="Roboto"/>
              </a:rPr>
              <a:t>Difundir los aspectos culturales de cada comunidad y la agenda de eventos a realizarse, a través de redes sociales.</a:t>
            </a:r>
            <a:endParaRPr sz="1200">
              <a:solidFill>
                <a:srgbClr val="FFFFFF"/>
              </a:solidFill>
              <a:latin typeface="Roboto"/>
              <a:ea typeface="Roboto"/>
              <a:cs typeface="Roboto"/>
              <a:sym typeface="Roboto"/>
            </a:endParaRPr>
          </a:p>
        </p:txBody>
      </p:sp>
      <p:pic>
        <p:nvPicPr>
          <p:cNvPr id="855" name="Google Shape;855;p64"/>
          <p:cNvPicPr preferRelativeResize="0"/>
          <p:nvPr/>
        </p:nvPicPr>
        <p:blipFill rotWithShape="1">
          <a:blip r:embed="rId3">
            <a:alphaModFix/>
          </a:blip>
          <a:srcRect l="731" t="12202" r="1755" b="5459"/>
          <a:stretch/>
        </p:blipFill>
        <p:spPr>
          <a:xfrm>
            <a:off x="4794400" y="749150"/>
            <a:ext cx="4562669" cy="2166000"/>
          </a:xfrm>
          <a:prstGeom prst="rect">
            <a:avLst/>
          </a:prstGeom>
          <a:noFill/>
          <a:ln>
            <a:noFill/>
          </a:ln>
        </p:spPr>
      </p:pic>
      <p:pic>
        <p:nvPicPr>
          <p:cNvPr id="856" name="Google Shape;856;p64"/>
          <p:cNvPicPr preferRelativeResize="0"/>
          <p:nvPr/>
        </p:nvPicPr>
        <p:blipFill rotWithShape="1">
          <a:blip r:embed="rId4">
            <a:alphaModFix/>
          </a:blip>
          <a:srcRect t="13467" r="16338" b="12083"/>
          <a:stretch/>
        </p:blipFill>
        <p:spPr>
          <a:xfrm>
            <a:off x="5328062" y="3129075"/>
            <a:ext cx="3495352" cy="174869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860"/>
        <p:cNvGrpSpPr/>
        <p:nvPr/>
      </p:nvGrpSpPr>
      <p:grpSpPr>
        <a:xfrm>
          <a:off x="0" y="0"/>
          <a:ext cx="0" cy="0"/>
          <a:chOff x="0" y="0"/>
          <a:chExt cx="0" cy="0"/>
        </a:xfrm>
      </p:grpSpPr>
      <p:sp>
        <p:nvSpPr>
          <p:cNvPr id="861" name="Google Shape;861;p65"/>
          <p:cNvSpPr txBox="1">
            <a:spLocks noGrp="1"/>
          </p:cNvSpPr>
          <p:nvPr>
            <p:ph type="title" idx="15"/>
          </p:nvPr>
        </p:nvSpPr>
        <p:spPr>
          <a:xfrm>
            <a:off x="1069175" y="0"/>
            <a:ext cx="7704000" cy="48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900"/>
              <a:t>5. Adecuación de la Señalética y Señalización</a:t>
            </a:r>
            <a:endParaRPr sz="1900"/>
          </a:p>
        </p:txBody>
      </p:sp>
      <p:sp>
        <p:nvSpPr>
          <p:cNvPr id="862" name="Google Shape;862;p65"/>
          <p:cNvSpPr/>
          <p:nvPr/>
        </p:nvSpPr>
        <p:spPr>
          <a:xfrm>
            <a:off x="2102275" y="1434317"/>
            <a:ext cx="2540100" cy="2540100"/>
          </a:xfrm>
          <a:prstGeom prst="donut">
            <a:avLst>
              <a:gd name="adj" fmla="val 16067"/>
            </a:avLst>
          </a:prstGeom>
          <a:solidFill>
            <a:srgbClr val="000000">
              <a:alpha val="10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3" name="Google Shape;863;p65"/>
          <p:cNvGrpSpPr/>
          <p:nvPr/>
        </p:nvGrpSpPr>
        <p:grpSpPr>
          <a:xfrm>
            <a:off x="704993" y="1264611"/>
            <a:ext cx="1882407" cy="669600"/>
            <a:chOff x="1900218" y="996036"/>
            <a:chExt cx="1882407" cy="669600"/>
          </a:xfrm>
        </p:grpSpPr>
        <p:cxnSp>
          <p:nvCxnSpPr>
            <p:cNvPr id="864" name="Google Shape;864;p65"/>
            <p:cNvCxnSpPr/>
            <p:nvPr/>
          </p:nvCxnSpPr>
          <p:spPr>
            <a:xfrm>
              <a:off x="3438525" y="1309350"/>
              <a:ext cx="344100" cy="344100"/>
            </a:xfrm>
            <a:prstGeom prst="straightConnector1">
              <a:avLst/>
            </a:prstGeom>
            <a:noFill/>
            <a:ln w="19050" cap="flat" cmpd="sng">
              <a:solidFill>
                <a:srgbClr val="9225A5"/>
              </a:solidFill>
              <a:prstDash val="solid"/>
              <a:round/>
              <a:headEnd type="oval" w="med" len="med"/>
              <a:tailEnd type="none" w="sm" len="sm"/>
            </a:ln>
          </p:spPr>
        </p:cxnSp>
        <p:sp>
          <p:nvSpPr>
            <p:cNvPr id="865" name="Google Shape;865;p65"/>
            <p:cNvSpPr txBox="1"/>
            <p:nvPr/>
          </p:nvSpPr>
          <p:spPr>
            <a:xfrm>
              <a:off x="1900218" y="996036"/>
              <a:ext cx="1495200" cy="6696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en" sz="1000" b="1">
                  <a:solidFill>
                    <a:srgbClr val="FF4A4F"/>
                  </a:solidFill>
                  <a:latin typeface="Roboto"/>
                  <a:ea typeface="Roboto"/>
                  <a:cs typeface="Roboto"/>
                  <a:sym typeface="Roboto"/>
                </a:rPr>
                <a:t>4</a:t>
              </a:r>
              <a:endParaRPr sz="1000" b="1">
                <a:solidFill>
                  <a:srgbClr val="FF4A4F"/>
                </a:solidFill>
                <a:latin typeface="Roboto"/>
                <a:ea typeface="Roboto"/>
                <a:cs typeface="Roboto"/>
                <a:sym typeface="Roboto"/>
              </a:endParaRPr>
            </a:p>
            <a:p>
              <a:pPr marL="0" lvl="0" indent="0" algn="r" rtl="0">
                <a:lnSpc>
                  <a:spcPct val="115000"/>
                </a:lnSpc>
                <a:spcBef>
                  <a:spcPts val="0"/>
                </a:spcBef>
                <a:spcAft>
                  <a:spcPts val="0"/>
                </a:spcAft>
                <a:buNone/>
              </a:pPr>
              <a:endParaRPr sz="600">
                <a:latin typeface="Roboto"/>
                <a:ea typeface="Roboto"/>
                <a:cs typeface="Roboto"/>
                <a:sym typeface="Roboto"/>
              </a:endParaRPr>
            </a:p>
            <a:p>
              <a:pPr marL="0" lvl="0" indent="0" algn="r" rtl="0">
                <a:lnSpc>
                  <a:spcPct val="115000"/>
                </a:lnSpc>
                <a:spcBef>
                  <a:spcPts val="0"/>
                </a:spcBef>
                <a:spcAft>
                  <a:spcPts val="0"/>
                </a:spcAft>
                <a:buNone/>
              </a:pPr>
              <a:r>
                <a:rPr lang="en" sz="1100">
                  <a:latin typeface="Roboto"/>
                  <a:ea typeface="Roboto"/>
                  <a:cs typeface="Roboto"/>
                  <a:sym typeface="Roboto"/>
                </a:rPr>
                <a:t>Situar señalización vial preventivas</a:t>
              </a:r>
              <a:endParaRPr sz="1100">
                <a:latin typeface="Roboto"/>
                <a:ea typeface="Roboto"/>
                <a:cs typeface="Roboto"/>
                <a:sym typeface="Roboto"/>
              </a:endParaRPr>
            </a:p>
          </p:txBody>
        </p:sp>
      </p:grpSp>
      <p:grpSp>
        <p:nvGrpSpPr>
          <p:cNvPr id="866" name="Google Shape;866;p65"/>
          <p:cNvGrpSpPr/>
          <p:nvPr/>
        </p:nvGrpSpPr>
        <p:grpSpPr>
          <a:xfrm>
            <a:off x="704993" y="3420872"/>
            <a:ext cx="1881232" cy="669600"/>
            <a:chOff x="1900218" y="3152297"/>
            <a:chExt cx="1881232" cy="669600"/>
          </a:xfrm>
        </p:grpSpPr>
        <p:cxnSp>
          <p:nvCxnSpPr>
            <p:cNvPr id="867" name="Google Shape;867;p65"/>
            <p:cNvCxnSpPr/>
            <p:nvPr/>
          </p:nvCxnSpPr>
          <p:spPr>
            <a:xfrm rot="10800000" flipH="1">
              <a:off x="3436150" y="3214625"/>
              <a:ext cx="345300" cy="342900"/>
            </a:xfrm>
            <a:prstGeom prst="straightConnector1">
              <a:avLst/>
            </a:prstGeom>
            <a:noFill/>
            <a:ln w="19050" cap="flat" cmpd="sng">
              <a:solidFill>
                <a:srgbClr val="551561"/>
              </a:solidFill>
              <a:prstDash val="solid"/>
              <a:round/>
              <a:headEnd type="oval" w="med" len="med"/>
              <a:tailEnd type="none" w="sm" len="sm"/>
            </a:ln>
          </p:spPr>
        </p:cxnSp>
        <p:sp>
          <p:nvSpPr>
            <p:cNvPr id="868" name="Google Shape;868;p65"/>
            <p:cNvSpPr txBox="1"/>
            <p:nvPr/>
          </p:nvSpPr>
          <p:spPr>
            <a:xfrm>
              <a:off x="1900218" y="3152297"/>
              <a:ext cx="1495200" cy="6696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en" sz="1000" b="1">
                  <a:solidFill>
                    <a:srgbClr val="FF4A4F"/>
                  </a:solidFill>
                  <a:latin typeface="Roboto"/>
                  <a:ea typeface="Roboto"/>
                  <a:cs typeface="Roboto"/>
                  <a:sym typeface="Roboto"/>
                </a:rPr>
                <a:t>3</a:t>
              </a:r>
              <a:endParaRPr sz="1000" b="1">
                <a:solidFill>
                  <a:srgbClr val="FF4A4F"/>
                </a:solidFill>
                <a:latin typeface="Roboto"/>
                <a:ea typeface="Roboto"/>
                <a:cs typeface="Roboto"/>
                <a:sym typeface="Roboto"/>
              </a:endParaRPr>
            </a:p>
            <a:p>
              <a:pPr marL="0" lvl="0" indent="0" algn="r" rtl="0">
                <a:lnSpc>
                  <a:spcPct val="115000"/>
                </a:lnSpc>
                <a:spcBef>
                  <a:spcPts val="0"/>
                </a:spcBef>
                <a:spcAft>
                  <a:spcPts val="0"/>
                </a:spcAft>
                <a:buNone/>
              </a:pPr>
              <a:endParaRPr sz="1000">
                <a:latin typeface="Roboto"/>
                <a:ea typeface="Roboto"/>
                <a:cs typeface="Roboto"/>
                <a:sym typeface="Roboto"/>
              </a:endParaRPr>
            </a:p>
            <a:p>
              <a:pPr marL="0" lvl="0" indent="0" algn="ctr" rtl="0">
                <a:lnSpc>
                  <a:spcPct val="115000"/>
                </a:lnSpc>
                <a:spcBef>
                  <a:spcPts val="0"/>
                </a:spcBef>
                <a:spcAft>
                  <a:spcPts val="0"/>
                </a:spcAft>
                <a:buNone/>
              </a:pPr>
              <a:r>
                <a:rPr lang="en" sz="1200">
                  <a:latin typeface="Roboto"/>
                  <a:ea typeface="Roboto"/>
                  <a:cs typeface="Roboto"/>
                  <a:sym typeface="Roboto"/>
                </a:rPr>
                <a:t>Implementar señales de aproximación informativas de destino</a:t>
              </a:r>
              <a:endParaRPr sz="1200">
                <a:latin typeface="Roboto"/>
                <a:ea typeface="Roboto"/>
                <a:cs typeface="Roboto"/>
                <a:sym typeface="Roboto"/>
              </a:endParaRPr>
            </a:p>
          </p:txBody>
        </p:sp>
      </p:grpSp>
      <p:sp>
        <p:nvSpPr>
          <p:cNvPr id="869" name="Google Shape;869;p65"/>
          <p:cNvSpPr/>
          <p:nvPr/>
        </p:nvSpPr>
        <p:spPr>
          <a:xfrm rot="-1800047" flipH="1">
            <a:off x="2026731" y="1355009"/>
            <a:ext cx="2690936" cy="2690936"/>
          </a:xfrm>
          <a:prstGeom prst="blockArc">
            <a:avLst>
              <a:gd name="adj1" fmla="val 14348563"/>
              <a:gd name="adj2" fmla="val 19872341"/>
              <a:gd name="adj3" fmla="val 9100"/>
            </a:avLst>
          </a:prstGeom>
          <a:solidFill>
            <a:srgbClr val="9225A5"/>
          </a:solidFill>
          <a:ln>
            <a:noFill/>
          </a:ln>
          <a:effectLst>
            <a:outerShdw blurRad="71438" dist="9525" dir="5400000" algn="b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70" name="Google Shape;870;p65"/>
          <p:cNvGrpSpPr/>
          <p:nvPr/>
        </p:nvGrpSpPr>
        <p:grpSpPr>
          <a:xfrm>
            <a:off x="4148200" y="3420872"/>
            <a:ext cx="1870327" cy="669600"/>
            <a:chOff x="5343425" y="3152297"/>
            <a:chExt cx="1870327" cy="669600"/>
          </a:xfrm>
        </p:grpSpPr>
        <p:cxnSp>
          <p:nvCxnSpPr>
            <p:cNvPr id="871" name="Google Shape;871;p65"/>
            <p:cNvCxnSpPr/>
            <p:nvPr/>
          </p:nvCxnSpPr>
          <p:spPr>
            <a:xfrm rot="10800000">
              <a:off x="5343425" y="3214625"/>
              <a:ext cx="354900" cy="350100"/>
            </a:xfrm>
            <a:prstGeom prst="straightConnector1">
              <a:avLst/>
            </a:prstGeom>
            <a:noFill/>
            <a:ln w="19050" cap="flat" cmpd="sng">
              <a:solidFill>
                <a:srgbClr val="9225A5"/>
              </a:solidFill>
              <a:prstDash val="solid"/>
              <a:round/>
              <a:headEnd type="oval" w="med" len="med"/>
              <a:tailEnd type="none" w="sm" len="sm"/>
            </a:ln>
          </p:spPr>
        </p:cxnSp>
        <p:sp>
          <p:nvSpPr>
            <p:cNvPr id="872" name="Google Shape;872;p65"/>
            <p:cNvSpPr txBox="1"/>
            <p:nvPr/>
          </p:nvSpPr>
          <p:spPr>
            <a:xfrm>
              <a:off x="5718552" y="3152297"/>
              <a:ext cx="1495200" cy="669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000" b="1">
                  <a:solidFill>
                    <a:srgbClr val="FF4A4F"/>
                  </a:solidFill>
                  <a:latin typeface="Roboto"/>
                  <a:ea typeface="Roboto"/>
                  <a:cs typeface="Roboto"/>
                  <a:sym typeface="Roboto"/>
                </a:rPr>
                <a:t>2</a:t>
              </a:r>
              <a:endParaRPr sz="1200">
                <a:latin typeface="Roboto"/>
                <a:ea typeface="Roboto"/>
                <a:cs typeface="Roboto"/>
                <a:sym typeface="Roboto"/>
              </a:endParaRPr>
            </a:p>
            <a:p>
              <a:pPr marL="0" lvl="0" indent="0" algn="ctr" rtl="0">
                <a:lnSpc>
                  <a:spcPct val="115000"/>
                </a:lnSpc>
                <a:spcBef>
                  <a:spcPts val="0"/>
                </a:spcBef>
                <a:spcAft>
                  <a:spcPts val="0"/>
                </a:spcAft>
                <a:buNone/>
              </a:pPr>
              <a:r>
                <a:rPr lang="en" sz="1200">
                  <a:latin typeface="Roboto"/>
                  <a:ea typeface="Roboto"/>
                  <a:cs typeface="Roboto"/>
                  <a:sym typeface="Roboto"/>
                </a:rPr>
                <a:t>Instalación de mesas turísticas interpretativas</a:t>
              </a:r>
              <a:endParaRPr sz="1200">
                <a:latin typeface="Roboto"/>
                <a:ea typeface="Roboto"/>
                <a:cs typeface="Roboto"/>
                <a:sym typeface="Roboto"/>
              </a:endParaRPr>
            </a:p>
          </p:txBody>
        </p:sp>
      </p:grpSp>
      <p:grpSp>
        <p:nvGrpSpPr>
          <p:cNvPr id="873" name="Google Shape;873;p65"/>
          <p:cNvGrpSpPr/>
          <p:nvPr/>
        </p:nvGrpSpPr>
        <p:grpSpPr>
          <a:xfrm>
            <a:off x="4149550" y="1264600"/>
            <a:ext cx="2095175" cy="669600"/>
            <a:chOff x="5344775" y="996025"/>
            <a:chExt cx="2095175" cy="669600"/>
          </a:xfrm>
        </p:grpSpPr>
        <p:cxnSp>
          <p:nvCxnSpPr>
            <p:cNvPr id="874" name="Google Shape;874;p65"/>
            <p:cNvCxnSpPr/>
            <p:nvPr/>
          </p:nvCxnSpPr>
          <p:spPr>
            <a:xfrm flipH="1">
              <a:off x="5344775" y="1314450"/>
              <a:ext cx="336900" cy="339000"/>
            </a:xfrm>
            <a:prstGeom prst="straightConnector1">
              <a:avLst/>
            </a:prstGeom>
            <a:noFill/>
            <a:ln w="19050" cap="flat" cmpd="sng">
              <a:solidFill>
                <a:srgbClr val="551561"/>
              </a:solidFill>
              <a:prstDash val="solid"/>
              <a:round/>
              <a:headEnd type="oval" w="med" len="med"/>
              <a:tailEnd type="none" w="sm" len="sm"/>
            </a:ln>
          </p:spPr>
        </p:cxnSp>
        <p:sp>
          <p:nvSpPr>
            <p:cNvPr id="875" name="Google Shape;875;p65"/>
            <p:cNvSpPr txBox="1"/>
            <p:nvPr/>
          </p:nvSpPr>
          <p:spPr>
            <a:xfrm>
              <a:off x="5718550" y="996025"/>
              <a:ext cx="1721400" cy="669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b="1">
                  <a:latin typeface="Roboto"/>
                  <a:ea typeface="Roboto"/>
                  <a:cs typeface="Roboto"/>
                  <a:sym typeface="Roboto"/>
                </a:rPr>
                <a:t> </a:t>
              </a:r>
              <a:r>
                <a:rPr lang="en" sz="1200" b="1">
                  <a:solidFill>
                    <a:srgbClr val="FF4A4F"/>
                  </a:solidFill>
                  <a:latin typeface="Roboto"/>
                  <a:ea typeface="Roboto"/>
                  <a:cs typeface="Roboto"/>
                  <a:sym typeface="Roboto"/>
                </a:rPr>
                <a:t>1</a:t>
              </a:r>
              <a:endParaRPr sz="1200" b="1">
                <a:solidFill>
                  <a:srgbClr val="FF4A4F"/>
                </a:solidFill>
                <a:latin typeface="Roboto"/>
                <a:ea typeface="Roboto"/>
                <a:cs typeface="Roboto"/>
                <a:sym typeface="Roboto"/>
              </a:endParaRPr>
            </a:p>
            <a:p>
              <a:pPr marL="0" lvl="0" indent="0" algn="ctr" rtl="0">
                <a:lnSpc>
                  <a:spcPct val="115000"/>
                </a:lnSpc>
                <a:spcBef>
                  <a:spcPts val="0"/>
                </a:spcBef>
                <a:spcAft>
                  <a:spcPts val="0"/>
                </a:spcAft>
                <a:buNone/>
              </a:pPr>
              <a:r>
                <a:rPr lang="en" sz="1000">
                  <a:latin typeface="Roboto"/>
                  <a:ea typeface="Roboto"/>
                  <a:cs typeface="Roboto"/>
                  <a:sym typeface="Roboto"/>
                </a:rPr>
                <a:t>Colocación de pictogramas de atractivos naturales, culturales y de apoyo</a:t>
              </a:r>
              <a:endParaRPr sz="1200" b="1">
                <a:latin typeface="Roboto"/>
                <a:ea typeface="Roboto"/>
                <a:cs typeface="Roboto"/>
                <a:sym typeface="Roboto"/>
              </a:endParaRPr>
            </a:p>
          </p:txBody>
        </p:sp>
      </p:grpSp>
      <p:sp>
        <p:nvSpPr>
          <p:cNvPr id="876" name="Google Shape;876;p65"/>
          <p:cNvSpPr txBox="1"/>
          <p:nvPr/>
        </p:nvSpPr>
        <p:spPr>
          <a:xfrm>
            <a:off x="2650559" y="2325035"/>
            <a:ext cx="1443600" cy="8043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200" b="1">
                <a:latin typeface="Roboto"/>
                <a:ea typeface="Roboto"/>
                <a:cs typeface="Roboto"/>
                <a:sym typeface="Roboto"/>
              </a:rPr>
              <a:t>Implementar señalización y señalética como herramienta de seguridad e información turística</a:t>
            </a:r>
            <a:endParaRPr sz="1200"/>
          </a:p>
        </p:txBody>
      </p:sp>
      <p:sp>
        <p:nvSpPr>
          <p:cNvPr id="877" name="Google Shape;877;p65"/>
          <p:cNvSpPr/>
          <p:nvPr/>
        </p:nvSpPr>
        <p:spPr>
          <a:xfrm rot="1800047">
            <a:off x="2024618" y="1355009"/>
            <a:ext cx="2690936" cy="2690936"/>
          </a:xfrm>
          <a:prstGeom prst="blockArc">
            <a:avLst>
              <a:gd name="adj1" fmla="val 14545937"/>
              <a:gd name="adj2" fmla="val 19902139"/>
              <a:gd name="adj3" fmla="val 9115"/>
            </a:avLst>
          </a:prstGeom>
          <a:solidFill>
            <a:srgbClr val="551561"/>
          </a:solidFill>
          <a:ln>
            <a:noFill/>
          </a:ln>
          <a:effectLst>
            <a:outerShdw blurRad="71438" dist="9525" dir="5400000" algn="b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65"/>
          <p:cNvSpPr/>
          <p:nvPr/>
        </p:nvSpPr>
        <p:spPr>
          <a:xfrm rot="9000757">
            <a:off x="2018739" y="1354595"/>
            <a:ext cx="2690226" cy="2690226"/>
          </a:xfrm>
          <a:prstGeom prst="blockArc">
            <a:avLst>
              <a:gd name="adj1" fmla="val 18041678"/>
              <a:gd name="adj2" fmla="val 1798478"/>
              <a:gd name="adj3" fmla="val 9595"/>
            </a:avLst>
          </a:prstGeom>
          <a:solidFill>
            <a:srgbClr val="551561"/>
          </a:solidFill>
          <a:ln>
            <a:noFill/>
          </a:ln>
          <a:effectLst>
            <a:outerShdw blurRad="71438" dist="9525" algn="b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65"/>
          <p:cNvSpPr/>
          <p:nvPr/>
        </p:nvSpPr>
        <p:spPr>
          <a:xfrm rot="-9000757" flipH="1">
            <a:off x="2026409" y="1355345"/>
            <a:ext cx="2690226" cy="2690226"/>
          </a:xfrm>
          <a:prstGeom prst="blockArc">
            <a:avLst>
              <a:gd name="adj1" fmla="val 17967225"/>
              <a:gd name="adj2" fmla="val 1529547"/>
              <a:gd name="adj3" fmla="val 9279"/>
            </a:avLst>
          </a:prstGeom>
          <a:solidFill>
            <a:srgbClr val="9225A5"/>
          </a:solidFill>
          <a:ln>
            <a:noFill/>
          </a:ln>
          <a:effectLst>
            <a:outerShdw blurRad="71438" dist="9525" dir="5400000" algn="b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65"/>
          <p:cNvSpPr/>
          <p:nvPr/>
        </p:nvSpPr>
        <p:spPr>
          <a:xfrm rot="8100000">
            <a:off x="1970894" y="2526025"/>
            <a:ext cx="363170" cy="363170"/>
          </a:xfrm>
          <a:prstGeom prst="rtTriangle">
            <a:avLst/>
          </a:prstGeom>
          <a:solidFill>
            <a:srgbClr val="551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65"/>
          <p:cNvSpPr/>
          <p:nvPr/>
        </p:nvSpPr>
        <p:spPr>
          <a:xfrm rot="-2700000">
            <a:off x="4403403" y="2518863"/>
            <a:ext cx="363170" cy="363170"/>
          </a:xfrm>
          <a:prstGeom prst="rtTriangle">
            <a:avLst/>
          </a:prstGeom>
          <a:solidFill>
            <a:srgbClr val="551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65"/>
          <p:cNvSpPr/>
          <p:nvPr/>
        </p:nvSpPr>
        <p:spPr>
          <a:xfrm rot="2700000">
            <a:off x="3186798" y="3731636"/>
            <a:ext cx="363170" cy="363170"/>
          </a:xfrm>
          <a:prstGeom prst="rtTriangle">
            <a:avLst/>
          </a:prstGeom>
          <a:solidFill>
            <a:srgbClr val="9225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65"/>
          <p:cNvSpPr/>
          <p:nvPr/>
        </p:nvSpPr>
        <p:spPr>
          <a:xfrm rot="-8100000">
            <a:off x="3187490" y="1295968"/>
            <a:ext cx="363170" cy="363170"/>
          </a:xfrm>
          <a:prstGeom prst="rtTriangle">
            <a:avLst/>
          </a:prstGeom>
          <a:solidFill>
            <a:srgbClr val="9225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84" name="Google Shape;884;p65"/>
          <p:cNvPicPr preferRelativeResize="0"/>
          <p:nvPr/>
        </p:nvPicPr>
        <p:blipFill rotWithShape="1">
          <a:blip r:embed="rId3">
            <a:alphaModFix/>
          </a:blip>
          <a:srcRect t="22887"/>
          <a:stretch/>
        </p:blipFill>
        <p:spPr>
          <a:xfrm>
            <a:off x="6018525" y="3420872"/>
            <a:ext cx="2200325" cy="1674351"/>
          </a:xfrm>
          <a:prstGeom prst="rect">
            <a:avLst/>
          </a:prstGeom>
          <a:noFill/>
          <a:ln>
            <a:noFill/>
          </a:ln>
        </p:spPr>
      </p:pic>
      <p:pic>
        <p:nvPicPr>
          <p:cNvPr id="885" name="Google Shape;885;p65"/>
          <p:cNvPicPr preferRelativeResize="0"/>
          <p:nvPr/>
        </p:nvPicPr>
        <p:blipFill rotWithShape="1">
          <a:blip r:embed="rId4">
            <a:alphaModFix/>
          </a:blip>
          <a:srcRect l="61685" t="50589" r="9528" b="33765"/>
          <a:stretch/>
        </p:blipFill>
        <p:spPr>
          <a:xfrm>
            <a:off x="6244725" y="2275388"/>
            <a:ext cx="2632176" cy="804300"/>
          </a:xfrm>
          <a:prstGeom prst="rect">
            <a:avLst/>
          </a:prstGeom>
          <a:noFill/>
          <a:ln>
            <a:noFill/>
          </a:ln>
        </p:spPr>
      </p:pic>
      <p:pic>
        <p:nvPicPr>
          <p:cNvPr id="886" name="Google Shape;886;p65"/>
          <p:cNvPicPr preferRelativeResize="0"/>
          <p:nvPr/>
        </p:nvPicPr>
        <p:blipFill rotWithShape="1">
          <a:blip r:embed="rId5">
            <a:alphaModFix/>
          </a:blip>
          <a:srcRect l="72302" t="47074" r="14706" b="26388"/>
          <a:stretch/>
        </p:blipFill>
        <p:spPr>
          <a:xfrm>
            <a:off x="7229400" y="863063"/>
            <a:ext cx="1070025" cy="1228973"/>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890"/>
        <p:cNvGrpSpPr/>
        <p:nvPr/>
      </p:nvGrpSpPr>
      <p:grpSpPr>
        <a:xfrm>
          <a:off x="0" y="0"/>
          <a:ext cx="0" cy="0"/>
          <a:chOff x="0" y="0"/>
          <a:chExt cx="0" cy="0"/>
        </a:xfrm>
      </p:grpSpPr>
      <p:sp>
        <p:nvSpPr>
          <p:cNvPr id="891" name="Google Shape;891;p66"/>
          <p:cNvSpPr txBox="1">
            <a:spLocks noGrp="1"/>
          </p:cNvSpPr>
          <p:nvPr>
            <p:ph type="title" idx="15"/>
          </p:nvPr>
        </p:nvSpPr>
        <p:spPr>
          <a:xfrm>
            <a:off x="1176625" y="188025"/>
            <a:ext cx="7704000" cy="48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900"/>
              <a:t>5. Capacitación Comunitaria para el Manejo de Desechos Sólidos</a:t>
            </a:r>
            <a:endParaRPr sz="1900"/>
          </a:p>
        </p:txBody>
      </p:sp>
      <p:grpSp>
        <p:nvGrpSpPr>
          <p:cNvPr id="892" name="Google Shape;892;p66"/>
          <p:cNvGrpSpPr/>
          <p:nvPr/>
        </p:nvGrpSpPr>
        <p:grpSpPr>
          <a:xfrm>
            <a:off x="926550" y="1671075"/>
            <a:ext cx="1609200" cy="2550900"/>
            <a:chOff x="3521250" y="709250"/>
            <a:chExt cx="1609200" cy="2550900"/>
          </a:xfrm>
        </p:grpSpPr>
        <p:sp>
          <p:nvSpPr>
            <p:cNvPr id="893" name="Google Shape;893;p66"/>
            <p:cNvSpPr/>
            <p:nvPr/>
          </p:nvSpPr>
          <p:spPr>
            <a:xfrm>
              <a:off x="3521250" y="994250"/>
              <a:ext cx="1609200" cy="2265900"/>
            </a:xfrm>
            <a:prstGeom prst="rect">
              <a:avLst/>
            </a:prstGeom>
            <a:solidFill>
              <a:srgbClr val="85200C"/>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rPr>
                <a:t>Instruir a las comunidades en el manejo adecuado de los desechos con el fin de reducir la contaminación ambiental</a:t>
              </a:r>
              <a:endParaRPr>
                <a:solidFill>
                  <a:schemeClr val="lt1"/>
                </a:solidFill>
              </a:endParaRPr>
            </a:p>
          </p:txBody>
        </p:sp>
        <p:sp>
          <p:nvSpPr>
            <p:cNvPr id="894" name="Google Shape;894;p66"/>
            <p:cNvSpPr/>
            <p:nvPr/>
          </p:nvSpPr>
          <p:spPr>
            <a:xfrm>
              <a:off x="3798075" y="709250"/>
              <a:ext cx="1332300" cy="285000"/>
            </a:xfrm>
            <a:prstGeom prst="round1Rect">
              <a:avLst>
                <a:gd name="adj" fmla="val 50000"/>
              </a:avLst>
            </a:prstGeom>
            <a:solidFill>
              <a:srgbClr val="85200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FFFFFF"/>
                  </a:solidFill>
                  <a:latin typeface="Roboto"/>
                  <a:ea typeface="Roboto"/>
                  <a:cs typeface="Roboto"/>
                  <a:sym typeface="Roboto"/>
                </a:rPr>
                <a:t>OBJETIVO</a:t>
              </a:r>
              <a:endParaRPr b="1">
                <a:solidFill>
                  <a:srgbClr val="FFFFFF"/>
                </a:solidFill>
              </a:endParaRPr>
            </a:p>
          </p:txBody>
        </p:sp>
      </p:grpSp>
      <p:sp>
        <p:nvSpPr>
          <p:cNvPr id="895" name="Google Shape;895;p66"/>
          <p:cNvSpPr/>
          <p:nvPr/>
        </p:nvSpPr>
        <p:spPr>
          <a:xfrm>
            <a:off x="3840300" y="2573775"/>
            <a:ext cx="1463400" cy="1025400"/>
          </a:xfrm>
          <a:prstGeom prst="rect">
            <a:avLst/>
          </a:prstGeom>
          <a:solidFill>
            <a:srgbClr val="134F5C"/>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rPr>
              <a:t>Beneficios del manejo de desechos sólidos</a:t>
            </a:r>
            <a:endParaRPr sz="1700">
              <a:solidFill>
                <a:schemeClr val="lt1"/>
              </a:solidFill>
            </a:endParaRPr>
          </a:p>
        </p:txBody>
      </p:sp>
      <p:sp>
        <p:nvSpPr>
          <p:cNvPr id="896" name="Google Shape;896;p66"/>
          <p:cNvSpPr/>
          <p:nvPr/>
        </p:nvSpPr>
        <p:spPr>
          <a:xfrm>
            <a:off x="3840300" y="1126275"/>
            <a:ext cx="1463400" cy="1089600"/>
          </a:xfrm>
          <a:prstGeom prst="rect">
            <a:avLst/>
          </a:prstGeom>
          <a:solidFill>
            <a:srgbClr val="134F5C"/>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300">
                <a:solidFill>
                  <a:schemeClr val="lt1"/>
                </a:solidFill>
              </a:rPr>
              <a:t>Implementación de contenedores de reciclaje en las comunidades</a:t>
            </a:r>
            <a:endParaRPr sz="1300">
              <a:solidFill>
                <a:schemeClr val="lt1"/>
              </a:solidFill>
            </a:endParaRPr>
          </a:p>
        </p:txBody>
      </p:sp>
      <p:cxnSp>
        <p:nvCxnSpPr>
          <p:cNvPr id="897" name="Google Shape;897;p66"/>
          <p:cNvCxnSpPr>
            <a:stCxn id="893" idx="3"/>
            <a:endCxn id="896" idx="1"/>
          </p:cNvCxnSpPr>
          <p:nvPr/>
        </p:nvCxnSpPr>
        <p:spPr>
          <a:xfrm rot="10800000" flipH="1">
            <a:off x="2535750" y="1671225"/>
            <a:ext cx="1304700" cy="1417800"/>
          </a:xfrm>
          <a:prstGeom prst="bentConnector3">
            <a:avLst>
              <a:gd name="adj1" fmla="val 49994"/>
            </a:avLst>
          </a:prstGeom>
          <a:noFill/>
          <a:ln w="9525" cap="flat" cmpd="sng">
            <a:solidFill>
              <a:schemeClr val="accent2"/>
            </a:solidFill>
            <a:prstDash val="solid"/>
            <a:round/>
            <a:headEnd type="none" w="med" len="med"/>
            <a:tailEnd type="none" w="med" len="med"/>
          </a:ln>
        </p:spPr>
      </p:cxnSp>
      <p:cxnSp>
        <p:nvCxnSpPr>
          <p:cNvPr id="898" name="Google Shape;898;p66"/>
          <p:cNvCxnSpPr>
            <a:stCxn id="893" idx="3"/>
            <a:endCxn id="895" idx="1"/>
          </p:cNvCxnSpPr>
          <p:nvPr/>
        </p:nvCxnSpPr>
        <p:spPr>
          <a:xfrm rot="10800000" flipH="1">
            <a:off x="2535750" y="3086625"/>
            <a:ext cx="1304700" cy="2400"/>
          </a:xfrm>
          <a:prstGeom prst="bentConnector3">
            <a:avLst>
              <a:gd name="adj1" fmla="val 49994"/>
            </a:avLst>
          </a:prstGeom>
          <a:noFill/>
          <a:ln w="9525" cap="flat" cmpd="sng">
            <a:solidFill>
              <a:schemeClr val="accent2"/>
            </a:solidFill>
            <a:prstDash val="solid"/>
            <a:round/>
            <a:headEnd type="none" w="med" len="med"/>
            <a:tailEnd type="none" w="med" len="med"/>
          </a:ln>
        </p:spPr>
      </p:cxnSp>
      <p:sp>
        <p:nvSpPr>
          <p:cNvPr id="899" name="Google Shape;899;p66"/>
          <p:cNvSpPr/>
          <p:nvPr/>
        </p:nvSpPr>
        <p:spPr>
          <a:xfrm>
            <a:off x="3840300" y="3957075"/>
            <a:ext cx="1463400" cy="877500"/>
          </a:xfrm>
          <a:prstGeom prst="rect">
            <a:avLst/>
          </a:prstGeom>
          <a:solidFill>
            <a:srgbClr val="134F5C"/>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rPr>
              <a:t>Métodos para separar los desechos</a:t>
            </a:r>
            <a:endParaRPr sz="1700">
              <a:solidFill>
                <a:schemeClr val="lt1"/>
              </a:solidFill>
            </a:endParaRPr>
          </a:p>
        </p:txBody>
      </p:sp>
      <p:cxnSp>
        <p:nvCxnSpPr>
          <p:cNvPr id="900" name="Google Shape;900;p66"/>
          <p:cNvCxnSpPr>
            <a:stCxn id="893" idx="3"/>
            <a:endCxn id="899" idx="1"/>
          </p:cNvCxnSpPr>
          <p:nvPr/>
        </p:nvCxnSpPr>
        <p:spPr>
          <a:xfrm>
            <a:off x="2535750" y="3089025"/>
            <a:ext cx="1304700" cy="1306800"/>
          </a:xfrm>
          <a:prstGeom prst="bentConnector3">
            <a:avLst>
              <a:gd name="adj1" fmla="val 49994"/>
            </a:avLst>
          </a:prstGeom>
          <a:noFill/>
          <a:ln w="9525" cap="flat" cmpd="sng">
            <a:solidFill>
              <a:schemeClr val="accent2"/>
            </a:solidFill>
            <a:prstDash val="solid"/>
            <a:round/>
            <a:headEnd type="none" w="med" len="med"/>
            <a:tailEnd type="none" w="med" len="med"/>
          </a:ln>
        </p:spPr>
      </p:cxnSp>
      <p:pic>
        <p:nvPicPr>
          <p:cNvPr id="901" name="Google Shape;901;p66"/>
          <p:cNvPicPr preferRelativeResize="0"/>
          <p:nvPr/>
        </p:nvPicPr>
        <p:blipFill>
          <a:blip r:embed="rId3">
            <a:alphaModFix/>
          </a:blip>
          <a:stretch>
            <a:fillRect/>
          </a:stretch>
        </p:blipFill>
        <p:spPr>
          <a:xfrm>
            <a:off x="5918875" y="1443675"/>
            <a:ext cx="2800600" cy="18729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344"/>
        <p:cNvGrpSpPr/>
        <p:nvPr/>
      </p:nvGrpSpPr>
      <p:grpSpPr>
        <a:xfrm>
          <a:off x="0" y="0"/>
          <a:ext cx="0" cy="0"/>
          <a:chOff x="0" y="0"/>
          <a:chExt cx="0" cy="0"/>
        </a:xfrm>
      </p:grpSpPr>
      <p:grpSp>
        <p:nvGrpSpPr>
          <p:cNvPr id="345" name="Google Shape;345;p40"/>
          <p:cNvGrpSpPr/>
          <p:nvPr/>
        </p:nvGrpSpPr>
        <p:grpSpPr>
          <a:xfrm>
            <a:off x="2795113" y="1236490"/>
            <a:ext cx="2902890" cy="2979057"/>
            <a:chOff x="3075825" y="1222400"/>
            <a:chExt cx="3049575" cy="3049500"/>
          </a:xfrm>
        </p:grpSpPr>
        <p:sp>
          <p:nvSpPr>
            <p:cNvPr id="346" name="Google Shape;346;p40"/>
            <p:cNvSpPr/>
            <p:nvPr/>
          </p:nvSpPr>
          <p:spPr>
            <a:xfrm>
              <a:off x="3075900" y="1222400"/>
              <a:ext cx="3049500" cy="3049500"/>
            </a:xfrm>
            <a:prstGeom prst="arc">
              <a:avLst>
                <a:gd name="adj1" fmla="val 18107184"/>
                <a:gd name="adj2" fmla="val 19487394"/>
              </a:avLst>
            </a:prstGeom>
            <a:noFill/>
            <a:ln w="9525" cap="flat" cmpd="sng">
              <a:solidFill>
                <a:srgbClr val="666666"/>
              </a:solidFill>
              <a:prstDash val="solid"/>
              <a:round/>
              <a:headEnd type="none" w="sm" len="sm"/>
              <a:tailEnd type="stealth"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40"/>
            <p:cNvSpPr/>
            <p:nvPr/>
          </p:nvSpPr>
          <p:spPr>
            <a:xfrm>
              <a:off x="3075825" y="1222400"/>
              <a:ext cx="3049500" cy="3049500"/>
            </a:xfrm>
            <a:prstGeom prst="arc">
              <a:avLst>
                <a:gd name="adj1" fmla="val 20895518"/>
                <a:gd name="adj2" fmla="val 773156"/>
              </a:avLst>
            </a:prstGeom>
            <a:noFill/>
            <a:ln w="9525" cap="flat" cmpd="sng">
              <a:solidFill>
                <a:srgbClr val="666666"/>
              </a:solidFill>
              <a:prstDash val="solid"/>
              <a:round/>
              <a:headEnd type="none" w="sm" len="sm"/>
              <a:tailEnd type="stealth"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40"/>
            <p:cNvSpPr/>
            <p:nvPr/>
          </p:nvSpPr>
          <p:spPr>
            <a:xfrm>
              <a:off x="3075825" y="1222400"/>
              <a:ext cx="3049500" cy="3049500"/>
            </a:xfrm>
            <a:prstGeom prst="arc">
              <a:avLst>
                <a:gd name="adj1" fmla="val 2124749"/>
                <a:gd name="adj2" fmla="val 3553823"/>
              </a:avLst>
            </a:prstGeom>
            <a:noFill/>
            <a:ln w="9525" cap="flat" cmpd="sng">
              <a:solidFill>
                <a:srgbClr val="666666"/>
              </a:solidFill>
              <a:prstDash val="solid"/>
              <a:round/>
              <a:headEnd type="none" w="sm" len="sm"/>
              <a:tailEnd type="stealth"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40"/>
            <p:cNvSpPr/>
            <p:nvPr/>
          </p:nvSpPr>
          <p:spPr>
            <a:xfrm>
              <a:off x="3075900" y="1222400"/>
              <a:ext cx="3049500" cy="3049500"/>
            </a:xfrm>
            <a:prstGeom prst="arc">
              <a:avLst>
                <a:gd name="adj1" fmla="val 7224197"/>
                <a:gd name="adj2" fmla="val 8685511"/>
              </a:avLst>
            </a:prstGeom>
            <a:noFill/>
            <a:ln w="9525" cap="flat" cmpd="sng">
              <a:solidFill>
                <a:srgbClr val="666666"/>
              </a:solidFill>
              <a:prstDash val="solid"/>
              <a:round/>
              <a:headEnd type="none" w="sm" len="sm"/>
              <a:tailEnd type="stealth"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40"/>
            <p:cNvSpPr/>
            <p:nvPr/>
          </p:nvSpPr>
          <p:spPr>
            <a:xfrm>
              <a:off x="3075825" y="1222400"/>
              <a:ext cx="3049500" cy="3049500"/>
            </a:xfrm>
            <a:prstGeom prst="arc">
              <a:avLst>
                <a:gd name="adj1" fmla="val 10028850"/>
                <a:gd name="adj2" fmla="val 11492405"/>
              </a:avLst>
            </a:prstGeom>
            <a:noFill/>
            <a:ln w="9525" cap="flat" cmpd="sng">
              <a:solidFill>
                <a:srgbClr val="666666"/>
              </a:solidFill>
              <a:prstDash val="solid"/>
              <a:round/>
              <a:headEnd type="none" w="sm" len="sm"/>
              <a:tailEnd type="stealth"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40"/>
            <p:cNvSpPr/>
            <p:nvPr/>
          </p:nvSpPr>
          <p:spPr>
            <a:xfrm>
              <a:off x="3075900" y="1222400"/>
              <a:ext cx="3049500" cy="3049500"/>
            </a:xfrm>
            <a:prstGeom prst="arc">
              <a:avLst>
                <a:gd name="adj1" fmla="val 12829546"/>
                <a:gd name="adj2" fmla="val 14371193"/>
              </a:avLst>
            </a:prstGeom>
            <a:noFill/>
            <a:ln w="9525" cap="flat" cmpd="sng">
              <a:solidFill>
                <a:srgbClr val="666666"/>
              </a:solidFill>
              <a:prstDash val="solid"/>
              <a:round/>
              <a:headEnd type="none" w="sm" len="sm"/>
              <a:tailEnd type="stealth"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2" name="Google Shape;352;p40"/>
          <p:cNvSpPr/>
          <p:nvPr/>
        </p:nvSpPr>
        <p:spPr>
          <a:xfrm>
            <a:off x="3170685" y="1677377"/>
            <a:ext cx="2364900" cy="2331600"/>
          </a:xfrm>
          <a:prstGeom prst="ellipse">
            <a:avLst/>
          </a:prstGeom>
          <a:solidFill>
            <a:srgbClr val="1C458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rgbClr val="FFFFFF"/>
                </a:solidFill>
                <a:latin typeface="Fira Sans Extra Condensed"/>
                <a:ea typeface="Fira Sans Extra Condensed"/>
                <a:cs typeface="Fira Sans Extra Condensed"/>
                <a:sym typeface="Fira Sans Extra Condensed"/>
              </a:rPr>
              <a:t>PLANTEAMIENTO DEL PROBLEMA</a:t>
            </a:r>
            <a:endParaRPr sz="1800" b="1">
              <a:solidFill>
                <a:srgbClr val="FFFFFF"/>
              </a:solidFill>
              <a:latin typeface="Fira Sans Extra Condensed"/>
              <a:ea typeface="Fira Sans Extra Condensed"/>
              <a:cs typeface="Fira Sans Extra Condensed"/>
              <a:sym typeface="Fira Sans Extra Condensed"/>
            </a:endParaRPr>
          </a:p>
        </p:txBody>
      </p:sp>
      <p:grpSp>
        <p:nvGrpSpPr>
          <p:cNvPr id="353" name="Google Shape;353;p40"/>
          <p:cNvGrpSpPr/>
          <p:nvPr/>
        </p:nvGrpSpPr>
        <p:grpSpPr>
          <a:xfrm>
            <a:off x="241022" y="195395"/>
            <a:ext cx="3412276" cy="2129630"/>
            <a:chOff x="392675" y="156688"/>
            <a:chExt cx="3584700" cy="2179987"/>
          </a:xfrm>
        </p:grpSpPr>
        <p:sp>
          <p:nvSpPr>
            <p:cNvPr id="354" name="Google Shape;354;p40"/>
            <p:cNvSpPr/>
            <p:nvPr/>
          </p:nvSpPr>
          <p:spPr>
            <a:xfrm>
              <a:off x="2446475" y="1965275"/>
              <a:ext cx="1530900" cy="371400"/>
            </a:xfrm>
            <a:prstGeom prst="roundRect">
              <a:avLst>
                <a:gd name="adj" fmla="val 50000"/>
              </a:avLst>
            </a:prstGeom>
            <a:solidFill>
              <a:srgbClr val="FFC71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chemeClr val="dk2"/>
                  </a:solidFill>
                  <a:latin typeface="Fira Sans Extra Condensed"/>
                  <a:ea typeface="Fira Sans Extra Condensed"/>
                  <a:cs typeface="Fira Sans Extra Condensed"/>
                  <a:sym typeface="Fira Sans Extra Condensed"/>
                </a:rPr>
                <a:t>1</a:t>
              </a:r>
              <a:endParaRPr sz="1800" b="1">
                <a:solidFill>
                  <a:schemeClr val="dk2"/>
                </a:solidFill>
                <a:latin typeface="Fira Sans Extra Condensed"/>
                <a:ea typeface="Fira Sans Extra Condensed"/>
                <a:cs typeface="Fira Sans Extra Condensed"/>
                <a:sym typeface="Fira Sans Extra Condensed"/>
              </a:endParaRPr>
            </a:p>
          </p:txBody>
        </p:sp>
        <p:sp>
          <p:nvSpPr>
            <p:cNvPr id="355" name="Google Shape;355;p40"/>
            <p:cNvSpPr txBox="1"/>
            <p:nvPr/>
          </p:nvSpPr>
          <p:spPr>
            <a:xfrm>
              <a:off x="392675" y="156688"/>
              <a:ext cx="1765200" cy="1221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dirty="0">
                  <a:solidFill>
                    <a:schemeClr val="dk2"/>
                  </a:solidFill>
                  <a:latin typeface="Roboto"/>
                  <a:ea typeface="Roboto"/>
                  <a:cs typeface="Roboto"/>
                  <a:sym typeface="Roboto"/>
                </a:rPr>
                <a:t>Confinamiento obligatorio, debido a la emergencia sanitaria por el COVID-19</a:t>
              </a:r>
              <a:endParaRPr sz="1300" dirty="0">
                <a:solidFill>
                  <a:schemeClr val="dk2"/>
                </a:solidFill>
                <a:latin typeface="Roboto"/>
                <a:ea typeface="Roboto"/>
                <a:cs typeface="Roboto"/>
                <a:sym typeface="Roboto"/>
              </a:endParaRPr>
            </a:p>
          </p:txBody>
        </p:sp>
      </p:grpSp>
      <p:sp>
        <p:nvSpPr>
          <p:cNvPr id="357" name="Google Shape;357;p40"/>
          <p:cNvSpPr/>
          <p:nvPr/>
        </p:nvSpPr>
        <p:spPr>
          <a:xfrm>
            <a:off x="3517962" y="1067083"/>
            <a:ext cx="1457264" cy="362821"/>
          </a:xfrm>
          <a:prstGeom prst="roundRect">
            <a:avLst>
              <a:gd name="adj" fmla="val 50000"/>
            </a:avLst>
          </a:prstGeom>
          <a:solidFill>
            <a:srgbClr val="FFC71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chemeClr val="dk2"/>
                </a:solidFill>
                <a:latin typeface="Fira Sans Extra Condensed"/>
                <a:ea typeface="Fira Sans Extra Condensed"/>
                <a:cs typeface="Fira Sans Extra Condensed"/>
                <a:sym typeface="Fira Sans Extra Condensed"/>
              </a:rPr>
              <a:t>6</a:t>
            </a:r>
            <a:endParaRPr sz="1800" b="1">
              <a:solidFill>
                <a:schemeClr val="dk2"/>
              </a:solidFill>
              <a:latin typeface="Fira Sans Extra Condensed"/>
              <a:ea typeface="Fira Sans Extra Condensed"/>
              <a:cs typeface="Fira Sans Extra Condensed"/>
              <a:sym typeface="Fira Sans Extra Condensed"/>
            </a:endParaRPr>
          </a:p>
        </p:txBody>
      </p:sp>
      <p:sp>
        <p:nvSpPr>
          <p:cNvPr id="360" name="Google Shape;360;p40"/>
          <p:cNvSpPr/>
          <p:nvPr/>
        </p:nvSpPr>
        <p:spPr>
          <a:xfrm>
            <a:off x="2318900" y="3134595"/>
            <a:ext cx="1457264" cy="362821"/>
          </a:xfrm>
          <a:prstGeom prst="roundRect">
            <a:avLst>
              <a:gd name="adj" fmla="val 50000"/>
            </a:avLst>
          </a:prstGeom>
          <a:solidFill>
            <a:srgbClr val="FFC71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chemeClr val="dk2"/>
                </a:solidFill>
                <a:latin typeface="Fira Sans Extra Condensed"/>
                <a:ea typeface="Fira Sans Extra Condensed"/>
                <a:cs typeface="Fira Sans Extra Condensed"/>
                <a:sym typeface="Fira Sans Extra Condensed"/>
              </a:rPr>
              <a:t>2</a:t>
            </a:r>
            <a:endParaRPr sz="1800" b="1">
              <a:solidFill>
                <a:schemeClr val="dk2"/>
              </a:solidFill>
              <a:latin typeface="Fira Sans Extra Condensed"/>
              <a:ea typeface="Fira Sans Extra Condensed"/>
              <a:cs typeface="Fira Sans Extra Condensed"/>
              <a:sym typeface="Fira Sans Extra Condensed"/>
            </a:endParaRPr>
          </a:p>
        </p:txBody>
      </p:sp>
      <p:sp>
        <p:nvSpPr>
          <p:cNvPr id="363" name="Google Shape;363;p40"/>
          <p:cNvSpPr/>
          <p:nvPr/>
        </p:nvSpPr>
        <p:spPr>
          <a:xfrm>
            <a:off x="4802883" y="1962192"/>
            <a:ext cx="1457264" cy="362821"/>
          </a:xfrm>
          <a:prstGeom prst="roundRect">
            <a:avLst>
              <a:gd name="adj" fmla="val 50000"/>
            </a:avLst>
          </a:prstGeom>
          <a:solidFill>
            <a:srgbClr val="FFC71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chemeClr val="dk2"/>
                </a:solidFill>
                <a:latin typeface="Fira Sans Extra Condensed"/>
                <a:ea typeface="Fira Sans Extra Condensed"/>
                <a:cs typeface="Fira Sans Extra Condensed"/>
                <a:sym typeface="Fira Sans Extra Condensed"/>
              </a:rPr>
              <a:t>5</a:t>
            </a:r>
            <a:endParaRPr sz="1800" b="1">
              <a:solidFill>
                <a:schemeClr val="dk2"/>
              </a:solidFill>
              <a:latin typeface="Fira Sans Extra Condensed"/>
              <a:ea typeface="Fira Sans Extra Condensed"/>
              <a:cs typeface="Fira Sans Extra Condensed"/>
              <a:sym typeface="Fira Sans Extra Condensed"/>
            </a:endParaRPr>
          </a:p>
        </p:txBody>
      </p:sp>
      <p:sp>
        <p:nvSpPr>
          <p:cNvPr id="366" name="Google Shape;366;p40"/>
          <p:cNvSpPr/>
          <p:nvPr/>
        </p:nvSpPr>
        <p:spPr>
          <a:xfrm>
            <a:off x="4873085" y="3262561"/>
            <a:ext cx="1457264" cy="362821"/>
          </a:xfrm>
          <a:prstGeom prst="roundRect">
            <a:avLst>
              <a:gd name="adj" fmla="val 50000"/>
            </a:avLst>
          </a:prstGeom>
          <a:solidFill>
            <a:srgbClr val="FFC71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chemeClr val="dk2"/>
                </a:solidFill>
                <a:latin typeface="Fira Sans Extra Condensed"/>
                <a:ea typeface="Fira Sans Extra Condensed"/>
                <a:cs typeface="Fira Sans Extra Condensed"/>
                <a:sym typeface="Fira Sans Extra Condensed"/>
              </a:rPr>
              <a:t>4</a:t>
            </a:r>
            <a:endParaRPr sz="1800" b="1">
              <a:solidFill>
                <a:schemeClr val="dk2"/>
              </a:solidFill>
              <a:latin typeface="Fira Sans Extra Condensed"/>
              <a:ea typeface="Fira Sans Extra Condensed"/>
              <a:cs typeface="Fira Sans Extra Condensed"/>
              <a:sym typeface="Fira Sans Extra Condensed"/>
            </a:endParaRPr>
          </a:p>
        </p:txBody>
      </p:sp>
      <p:cxnSp>
        <p:nvCxnSpPr>
          <p:cNvPr id="368" name="Google Shape;368;p40"/>
          <p:cNvCxnSpPr>
            <a:cxnSpLocks/>
            <a:stCxn id="357" idx="3"/>
          </p:cNvCxnSpPr>
          <p:nvPr/>
        </p:nvCxnSpPr>
        <p:spPr>
          <a:xfrm rot="10800000" flipH="1">
            <a:off x="4975225" y="658694"/>
            <a:ext cx="626400" cy="589800"/>
          </a:xfrm>
          <a:prstGeom prst="bentConnector3">
            <a:avLst>
              <a:gd name="adj1" fmla="val 49989"/>
            </a:avLst>
          </a:prstGeom>
          <a:noFill/>
          <a:ln w="9525" cap="flat" cmpd="sng">
            <a:solidFill>
              <a:srgbClr val="666666"/>
            </a:solidFill>
            <a:prstDash val="solid"/>
            <a:round/>
            <a:headEnd type="none" w="med" len="med"/>
            <a:tailEnd type="oval" w="med" len="med"/>
          </a:ln>
        </p:spPr>
      </p:cxnSp>
      <p:cxnSp>
        <p:nvCxnSpPr>
          <p:cNvPr id="369" name="Google Shape;369;p40"/>
          <p:cNvCxnSpPr>
            <a:cxnSpLocks/>
            <a:stCxn id="363" idx="3"/>
          </p:cNvCxnSpPr>
          <p:nvPr/>
        </p:nvCxnSpPr>
        <p:spPr>
          <a:xfrm>
            <a:off x="6260146" y="2143603"/>
            <a:ext cx="468600" cy="155100"/>
          </a:xfrm>
          <a:prstGeom prst="bentConnector3">
            <a:avLst>
              <a:gd name="adj1" fmla="val 50005"/>
            </a:avLst>
          </a:prstGeom>
          <a:noFill/>
          <a:ln w="9525" cap="flat" cmpd="sng">
            <a:solidFill>
              <a:srgbClr val="666666"/>
            </a:solidFill>
            <a:prstDash val="solid"/>
            <a:round/>
            <a:headEnd type="none" w="med" len="med"/>
            <a:tailEnd type="oval" w="med" len="med"/>
          </a:ln>
        </p:spPr>
      </p:cxnSp>
      <p:cxnSp>
        <p:nvCxnSpPr>
          <p:cNvPr id="370" name="Google Shape;370;p40"/>
          <p:cNvCxnSpPr>
            <a:cxnSpLocks/>
            <a:stCxn id="366" idx="3"/>
          </p:cNvCxnSpPr>
          <p:nvPr/>
        </p:nvCxnSpPr>
        <p:spPr>
          <a:xfrm>
            <a:off x="6330349" y="3443971"/>
            <a:ext cx="161700" cy="839400"/>
          </a:xfrm>
          <a:prstGeom prst="bentConnector3">
            <a:avLst>
              <a:gd name="adj1" fmla="val 49978"/>
            </a:avLst>
          </a:prstGeom>
          <a:noFill/>
          <a:ln w="9525" cap="flat" cmpd="sng">
            <a:solidFill>
              <a:srgbClr val="666666"/>
            </a:solidFill>
            <a:prstDash val="solid"/>
            <a:round/>
            <a:headEnd type="none" w="med" len="med"/>
            <a:tailEnd type="oval" w="med" len="med"/>
          </a:ln>
        </p:spPr>
      </p:cxnSp>
      <p:cxnSp>
        <p:nvCxnSpPr>
          <p:cNvPr id="371" name="Google Shape;371;p40"/>
          <p:cNvCxnSpPr>
            <a:cxnSpLocks/>
            <a:stCxn id="360" idx="1"/>
          </p:cNvCxnSpPr>
          <p:nvPr/>
        </p:nvCxnSpPr>
        <p:spPr>
          <a:xfrm rot="10800000">
            <a:off x="1737201" y="2545605"/>
            <a:ext cx="581700" cy="770400"/>
          </a:xfrm>
          <a:prstGeom prst="bentConnector3">
            <a:avLst>
              <a:gd name="adj1" fmla="val 49988"/>
            </a:avLst>
          </a:prstGeom>
          <a:noFill/>
          <a:ln w="9525" cap="flat" cmpd="sng">
            <a:solidFill>
              <a:srgbClr val="666666"/>
            </a:solidFill>
            <a:prstDash val="solid"/>
            <a:round/>
            <a:headEnd type="none" w="med" len="med"/>
            <a:tailEnd type="oval" w="med" len="med"/>
          </a:ln>
        </p:spPr>
      </p:cxnSp>
      <p:cxnSp>
        <p:nvCxnSpPr>
          <p:cNvPr id="372" name="Google Shape;372;p40"/>
          <p:cNvCxnSpPr>
            <a:stCxn id="354" idx="1"/>
            <a:endCxn id="355" idx="3"/>
          </p:cNvCxnSpPr>
          <p:nvPr/>
        </p:nvCxnSpPr>
        <p:spPr>
          <a:xfrm rot="10800000">
            <a:off x="1921234" y="792115"/>
            <a:ext cx="274800" cy="1351500"/>
          </a:xfrm>
          <a:prstGeom prst="bentConnector3">
            <a:avLst>
              <a:gd name="adj1" fmla="val 50000"/>
            </a:avLst>
          </a:prstGeom>
          <a:noFill/>
          <a:ln w="9525" cap="flat" cmpd="sng">
            <a:solidFill>
              <a:srgbClr val="666666"/>
            </a:solidFill>
            <a:prstDash val="solid"/>
            <a:round/>
            <a:headEnd type="none" w="med" len="med"/>
            <a:tailEnd type="oval" w="med" len="med"/>
          </a:ln>
        </p:spPr>
      </p:cxnSp>
      <p:sp>
        <p:nvSpPr>
          <p:cNvPr id="374" name="Google Shape;374;p40"/>
          <p:cNvSpPr/>
          <p:nvPr/>
        </p:nvSpPr>
        <p:spPr>
          <a:xfrm>
            <a:off x="3624469" y="4064342"/>
            <a:ext cx="1457264" cy="362821"/>
          </a:xfrm>
          <a:prstGeom prst="roundRect">
            <a:avLst>
              <a:gd name="adj" fmla="val 50000"/>
            </a:avLst>
          </a:prstGeom>
          <a:solidFill>
            <a:srgbClr val="FFC71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chemeClr val="dk2"/>
                </a:solidFill>
                <a:latin typeface="Fira Sans Extra Condensed"/>
                <a:ea typeface="Fira Sans Extra Condensed"/>
                <a:cs typeface="Fira Sans Extra Condensed"/>
                <a:sym typeface="Fira Sans Extra Condensed"/>
              </a:rPr>
              <a:t>3</a:t>
            </a:r>
            <a:endParaRPr sz="1800" b="1">
              <a:solidFill>
                <a:schemeClr val="dk2"/>
              </a:solidFill>
              <a:latin typeface="Fira Sans Extra Condensed"/>
              <a:ea typeface="Fira Sans Extra Condensed"/>
              <a:cs typeface="Fira Sans Extra Condensed"/>
              <a:sym typeface="Fira Sans Extra Condensed"/>
            </a:endParaRPr>
          </a:p>
        </p:txBody>
      </p:sp>
      <p:cxnSp>
        <p:nvCxnSpPr>
          <p:cNvPr id="376" name="Google Shape;376;p40"/>
          <p:cNvCxnSpPr/>
          <p:nvPr/>
        </p:nvCxnSpPr>
        <p:spPr>
          <a:xfrm rot="10800000">
            <a:off x="1776951" y="4002841"/>
            <a:ext cx="1944000" cy="216000"/>
          </a:xfrm>
          <a:prstGeom prst="bentConnector3">
            <a:avLst>
              <a:gd name="adj1" fmla="val 50000"/>
            </a:avLst>
          </a:prstGeom>
          <a:noFill/>
          <a:ln w="9525" cap="flat" cmpd="sng">
            <a:solidFill>
              <a:srgbClr val="666666"/>
            </a:solidFill>
            <a:prstDash val="solid"/>
            <a:round/>
            <a:headEnd type="none" w="med" len="med"/>
            <a:tailEnd type="oval" w="med" len="med"/>
          </a:ln>
        </p:spPr>
      </p:cxnSp>
      <p:sp>
        <p:nvSpPr>
          <p:cNvPr id="34" name="Google Shape;355;p40">
            <a:extLst>
              <a:ext uri="{FF2B5EF4-FFF2-40B4-BE49-F238E27FC236}">
                <a16:creationId xmlns:a16="http://schemas.microsoft.com/office/drawing/2014/main" id="{E0CD087F-6978-4D99-82C2-B2269B41BEEA}"/>
              </a:ext>
            </a:extLst>
          </p:cNvPr>
          <p:cNvSpPr txBox="1"/>
          <p:nvPr/>
        </p:nvSpPr>
        <p:spPr>
          <a:xfrm>
            <a:off x="114886" y="1894495"/>
            <a:ext cx="1680294" cy="1193675"/>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ES" i="0" u="none" strike="noStrike" dirty="0">
                <a:solidFill>
                  <a:srgbClr val="0C2054"/>
                </a:solidFill>
                <a:effectLst/>
                <a:latin typeface="Roboto" panose="02000000000000000000" pitchFamily="2" charset="0"/>
              </a:rPr>
              <a:t>Estrategias que reactiven el turismo interno, </a:t>
            </a:r>
            <a:r>
              <a:rPr lang="es-ES" sz="1200" i="0" u="none" strike="noStrike" dirty="0">
                <a:solidFill>
                  <a:srgbClr val="0C2054"/>
                </a:solidFill>
                <a:effectLst/>
                <a:latin typeface="Roboto" panose="02000000000000000000" pitchFamily="2" charset="0"/>
              </a:rPr>
              <a:t>enfocándose</a:t>
            </a:r>
            <a:r>
              <a:rPr lang="es-ES" i="0" u="none" strike="noStrike" dirty="0">
                <a:solidFill>
                  <a:srgbClr val="0C2054"/>
                </a:solidFill>
                <a:effectLst/>
                <a:latin typeface="Roboto" panose="02000000000000000000" pitchFamily="2" charset="0"/>
              </a:rPr>
              <a:t> en las fortalezas propias de cada lugar.</a:t>
            </a:r>
            <a:endParaRPr sz="1100" dirty="0">
              <a:solidFill>
                <a:schemeClr val="dk2"/>
              </a:solidFill>
              <a:latin typeface="Roboto"/>
              <a:ea typeface="Roboto"/>
              <a:cs typeface="Roboto"/>
              <a:sym typeface="Roboto"/>
            </a:endParaRPr>
          </a:p>
        </p:txBody>
      </p:sp>
      <p:sp>
        <p:nvSpPr>
          <p:cNvPr id="35" name="Google Shape;355;p40">
            <a:extLst>
              <a:ext uri="{FF2B5EF4-FFF2-40B4-BE49-F238E27FC236}">
                <a16:creationId xmlns:a16="http://schemas.microsoft.com/office/drawing/2014/main" id="{4B24B31A-5954-4E40-B373-16D37A0F59A0}"/>
              </a:ext>
            </a:extLst>
          </p:cNvPr>
          <p:cNvSpPr txBox="1"/>
          <p:nvPr/>
        </p:nvSpPr>
        <p:spPr>
          <a:xfrm>
            <a:off x="140022" y="3406003"/>
            <a:ext cx="1680294" cy="1193675"/>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ES" sz="1200" b="0" i="0" u="none" strike="noStrike" dirty="0">
                <a:solidFill>
                  <a:srgbClr val="0C2054"/>
                </a:solidFill>
                <a:effectLst/>
                <a:latin typeface="Roboto" panose="02000000000000000000" pitchFamily="2" charset="0"/>
              </a:rPr>
              <a:t>Ambuquí se encuentra en el cálido Valle del Chota, conformada por tres comunidades; El Chota, Carpuela y El Juncal</a:t>
            </a:r>
            <a:endParaRPr sz="800" dirty="0">
              <a:solidFill>
                <a:schemeClr val="dk2"/>
              </a:solidFill>
              <a:latin typeface="Roboto"/>
              <a:ea typeface="Roboto"/>
              <a:cs typeface="Roboto"/>
              <a:sym typeface="Roboto"/>
            </a:endParaRPr>
          </a:p>
        </p:txBody>
      </p:sp>
      <p:sp>
        <p:nvSpPr>
          <p:cNvPr id="37" name="Google Shape;355;p40">
            <a:extLst>
              <a:ext uri="{FF2B5EF4-FFF2-40B4-BE49-F238E27FC236}">
                <a16:creationId xmlns:a16="http://schemas.microsoft.com/office/drawing/2014/main" id="{975E665D-E609-41DA-A4B3-D01FCC9F484D}"/>
              </a:ext>
            </a:extLst>
          </p:cNvPr>
          <p:cNvSpPr txBox="1"/>
          <p:nvPr/>
        </p:nvSpPr>
        <p:spPr>
          <a:xfrm>
            <a:off x="138640" y="3406003"/>
            <a:ext cx="1680294" cy="1193675"/>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ES" sz="1200" b="0" i="0" u="none" strike="noStrike" dirty="0">
                <a:solidFill>
                  <a:srgbClr val="0C2054"/>
                </a:solidFill>
                <a:effectLst/>
                <a:latin typeface="Roboto" panose="02000000000000000000" pitchFamily="2" charset="0"/>
              </a:rPr>
              <a:t>Ambuquí se encuentra en el cálido Valle del Chota, conformada por tres comunidades; El Chota, Carpuela y El Juncal</a:t>
            </a:r>
            <a:endParaRPr sz="800" dirty="0">
              <a:solidFill>
                <a:schemeClr val="dk2"/>
              </a:solidFill>
              <a:latin typeface="Roboto"/>
              <a:ea typeface="Roboto"/>
              <a:cs typeface="Roboto"/>
              <a:sym typeface="Roboto"/>
            </a:endParaRPr>
          </a:p>
        </p:txBody>
      </p:sp>
      <p:sp>
        <p:nvSpPr>
          <p:cNvPr id="38" name="Google Shape;355;p40">
            <a:extLst>
              <a:ext uri="{FF2B5EF4-FFF2-40B4-BE49-F238E27FC236}">
                <a16:creationId xmlns:a16="http://schemas.microsoft.com/office/drawing/2014/main" id="{A062DBCF-D47A-4075-B660-80E94A0FC339}"/>
              </a:ext>
            </a:extLst>
          </p:cNvPr>
          <p:cNvSpPr txBox="1"/>
          <p:nvPr/>
        </p:nvSpPr>
        <p:spPr>
          <a:xfrm>
            <a:off x="5952850" y="17645"/>
            <a:ext cx="2605824" cy="1193675"/>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ES" sz="1200" b="0" i="0" u="none" strike="noStrike" dirty="0">
                <a:solidFill>
                  <a:srgbClr val="0C2054"/>
                </a:solidFill>
                <a:effectLst/>
                <a:latin typeface="Roboto" panose="02000000000000000000" pitchFamily="2" charset="0"/>
              </a:rPr>
              <a:t>Mayor parte de la población se dedica a la agricultura, no cubre las necesidades básicas de la localidad, produciéndose un alto porcentaje de pobreza</a:t>
            </a:r>
            <a:endParaRPr sz="1200" dirty="0">
              <a:solidFill>
                <a:schemeClr val="dk2"/>
              </a:solidFill>
              <a:latin typeface="Roboto"/>
              <a:ea typeface="Roboto"/>
              <a:cs typeface="Roboto"/>
              <a:sym typeface="Roboto"/>
            </a:endParaRPr>
          </a:p>
        </p:txBody>
      </p:sp>
      <p:sp>
        <p:nvSpPr>
          <p:cNvPr id="39" name="Google Shape;355;p40">
            <a:extLst>
              <a:ext uri="{FF2B5EF4-FFF2-40B4-BE49-F238E27FC236}">
                <a16:creationId xmlns:a16="http://schemas.microsoft.com/office/drawing/2014/main" id="{1B45F9BF-85EC-4D65-8B41-56C302F5EAAA}"/>
              </a:ext>
            </a:extLst>
          </p:cNvPr>
          <p:cNvSpPr txBox="1"/>
          <p:nvPr/>
        </p:nvSpPr>
        <p:spPr>
          <a:xfrm>
            <a:off x="6499542" y="1624315"/>
            <a:ext cx="2605824" cy="1193675"/>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ES" sz="1200" b="0" i="0" u="none" strike="noStrike" dirty="0">
                <a:solidFill>
                  <a:srgbClr val="0C2054"/>
                </a:solidFill>
                <a:effectLst/>
                <a:latin typeface="Roboto" panose="02000000000000000000" pitchFamily="2" charset="0"/>
              </a:rPr>
              <a:t>896 personas se dedican a la agricultura y pesca, y tan solo 106 personas se dedican a prestar servicios de alojamiento y restauración.</a:t>
            </a:r>
            <a:endParaRPr sz="1000" dirty="0">
              <a:solidFill>
                <a:schemeClr val="dk2"/>
              </a:solidFill>
              <a:latin typeface="Roboto"/>
              <a:ea typeface="Roboto"/>
              <a:cs typeface="Roboto"/>
              <a:sym typeface="Roboto"/>
            </a:endParaRPr>
          </a:p>
        </p:txBody>
      </p:sp>
      <p:sp>
        <p:nvSpPr>
          <p:cNvPr id="40" name="Google Shape;355;p40">
            <a:extLst>
              <a:ext uri="{FF2B5EF4-FFF2-40B4-BE49-F238E27FC236}">
                <a16:creationId xmlns:a16="http://schemas.microsoft.com/office/drawing/2014/main" id="{D2BCE8E3-28EE-4167-9243-A0E821DC4993}"/>
              </a:ext>
            </a:extLst>
          </p:cNvPr>
          <p:cNvSpPr txBox="1"/>
          <p:nvPr/>
        </p:nvSpPr>
        <p:spPr>
          <a:xfrm>
            <a:off x="6492049" y="3467504"/>
            <a:ext cx="2605824" cy="1193675"/>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000" dirty="0">
              <a:solidFill>
                <a:schemeClr val="dk2"/>
              </a:solidFill>
              <a:latin typeface="Roboto"/>
              <a:ea typeface="Roboto"/>
              <a:cs typeface="Roboto"/>
              <a:sym typeface="Roboto"/>
            </a:endParaRPr>
          </a:p>
        </p:txBody>
      </p:sp>
      <p:sp>
        <p:nvSpPr>
          <p:cNvPr id="41" name="Google Shape;355;p40">
            <a:extLst>
              <a:ext uri="{FF2B5EF4-FFF2-40B4-BE49-F238E27FC236}">
                <a16:creationId xmlns:a16="http://schemas.microsoft.com/office/drawing/2014/main" id="{7580B79D-2A4E-4F7B-9D12-18595FC848AE}"/>
              </a:ext>
            </a:extLst>
          </p:cNvPr>
          <p:cNvSpPr txBox="1"/>
          <p:nvPr/>
        </p:nvSpPr>
        <p:spPr>
          <a:xfrm>
            <a:off x="6330349" y="3323627"/>
            <a:ext cx="2062335" cy="1193675"/>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ES" sz="1200" b="0" i="0" u="none" strike="noStrike" dirty="0">
                <a:solidFill>
                  <a:srgbClr val="0C2054"/>
                </a:solidFill>
                <a:effectLst/>
                <a:latin typeface="Roboto" panose="02000000000000000000" pitchFamily="2" charset="0"/>
              </a:rPr>
              <a:t>Conformada por 5477 habitantes, de las 2226 personas que pertenecen a la PEA</a:t>
            </a:r>
            <a:endParaRPr sz="700" dirty="0">
              <a:solidFill>
                <a:schemeClr val="dk2"/>
              </a:solidFill>
              <a:latin typeface="Roboto"/>
              <a:ea typeface="Roboto"/>
              <a:cs typeface="Roboto"/>
              <a:sym typeface="Roboto"/>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905"/>
        <p:cNvGrpSpPr/>
        <p:nvPr/>
      </p:nvGrpSpPr>
      <p:grpSpPr>
        <a:xfrm>
          <a:off x="0" y="0"/>
          <a:ext cx="0" cy="0"/>
          <a:chOff x="0" y="0"/>
          <a:chExt cx="0" cy="0"/>
        </a:xfrm>
      </p:grpSpPr>
      <p:sp>
        <p:nvSpPr>
          <p:cNvPr id="906" name="Google Shape;906;p67"/>
          <p:cNvSpPr txBox="1">
            <a:spLocks noGrp="1"/>
          </p:cNvSpPr>
          <p:nvPr>
            <p:ph type="title" idx="6"/>
          </p:nvPr>
        </p:nvSpPr>
        <p:spPr>
          <a:xfrm>
            <a:off x="728400" y="0"/>
            <a:ext cx="7687200" cy="463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Presupuesto</a:t>
            </a:r>
            <a:endParaRPr/>
          </a:p>
        </p:txBody>
      </p:sp>
      <p:pic>
        <p:nvPicPr>
          <p:cNvPr id="907" name="Google Shape;907;p67"/>
          <p:cNvPicPr preferRelativeResize="0"/>
          <p:nvPr/>
        </p:nvPicPr>
        <p:blipFill rotWithShape="1">
          <a:blip r:embed="rId3">
            <a:alphaModFix/>
          </a:blip>
          <a:srcRect l="29280" t="15379" r="29989" b="9415"/>
          <a:stretch/>
        </p:blipFill>
        <p:spPr>
          <a:xfrm>
            <a:off x="2229325" y="577450"/>
            <a:ext cx="5197200" cy="464257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11"/>
        <p:cNvGrpSpPr/>
        <p:nvPr/>
      </p:nvGrpSpPr>
      <p:grpSpPr>
        <a:xfrm>
          <a:off x="0" y="0"/>
          <a:ext cx="0" cy="0"/>
          <a:chOff x="0" y="0"/>
          <a:chExt cx="0" cy="0"/>
        </a:xfrm>
      </p:grpSpPr>
      <p:sp>
        <p:nvSpPr>
          <p:cNvPr id="912" name="Google Shape;912;p68"/>
          <p:cNvSpPr txBox="1">
            <a:spLocks noGrp="1"/>
          </p:cNvSpPr>
          <p:nvPr>
            <p:ph type="title"/>
          </p:nvPr>
        </p:nvSpPr>
        <p:spPr>
          <a:xfrm>
            <a:off x="720000" y="535000"/>
            <a:ext cx="7704000" cy="48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Conclusiones</a:t>
            </a:r>
            <a:endParaRPr sz="3600">
              <a:solidFill>
                <a:schemeClr val="dk2"/>
              </a:solidFill>
              <a:latin typeface="Montserrat ExtraBold"/>
              <a:ea typeface="Montserrat ExtraBold"/>
              <a:cs typeface="Montserrat ExtraBold"/>
              <a:sym typeface="Montserrat ExtraBold"/>
            </a:endParaRPr>
          </a:p>
        </p:txBody>
      </p:sp>
      <p:sp>
        <p:nvSpPr>
          <p:cNvPr id="913" name="Google Shape;913;p68"/>
          <p:cNvSpPr txBox="1">
            <a:spLocks noGrp="1"/>
          </p:cNvSpPr>
          <p:nvPr>
            <p:ph type="subTitle" idx="4294967295"/>
          </p:nvPr>
        </p:nvSpPr>
        <p:spPr>
          <a:xfrm>
            <a:off x="332450" y="1017700"/>
            <a:ext cx="7926600" cy="3373800"/>
          </a:xfrm>
          <a:prstGeom prst="rect">
            <a:avLst/>
          </a:prstGeom>
        </p:spPr>
        <p:txBody>
          <a:bodyPr spcFirstLastPara="1" wrap="square" lIns="91425" tIns="91425" rIns="91425" bIns="91425" anchor="t" anchorCtr="0">
            <a:noAutofit/>
          </a:bodyPr>
          <a:lstStyle/>
          <a:p>
            <a:pPr marL="457200" lvl="0" indent="-292100" algn="l" rtl="0">
              <a:lnSpc>
                <a:spcPct val="200000"/>
              </a:lnSpc>
              <a:spcBef>
                <a:spcPts val="1200"/>
              </a:spcBef>
              <a:spcAft>
                <a:spcPts val="0"/>
              </a:spcAft>
              <a:buClr>
                <a:srgbClr val="1C4587"/>
              </a:buClr>
              <a:buSzPts val="1000"/>
              <a:buChar char="●"/>
            </a:pPr>
            <a:r>
              <a:rPr lang="en" sz="1000" dirty="0">
                <a:solidFill>
                  <a:srgbClr val="1C4587"/>
                </a:solidFill>
                <a:latin typeface="Times New Roman"/>
                <a:ea typeface="Times New Roman"/>
                <a:cs typeface="Times New Roman"/>
                <a:sym typeface="Times New Roman"/>
              </a:rPr>
              <a:t> </a:t>
            </a:r>
            <a:r>
              <a:rPr lang="en" sz="1000" dirty="0">
                <a:solidFill>
                  <a:srgbClr val="1C4587"/>
                </a:solidFill>
                <a:latin typeface="Arial"/>
                <a:ea typeface="Arial"/>
                <a:cs typeface="Arial"/>
                <a:sym typeface="Arial"/>
              </a:rPr>
              <a:t>Se estableció la presencia de factores internos en las comunidades de El Chota, Carpuela y El Juncal de la parroquia de Ambuquí, en relación con los conocimientos y atributos culturales, además de la capacidad organizacional que estas poseen, por lo que se puede llegar a desarrollar actividades turísticas en las comunidades en base a la endogeneidad que presentan cada una, y así lograr un bienestar común.</a:t>
            </a:r>
            <a:endParaRPr sz="1000" dirty="0">
              <a:solidFill>
                <a:srgbClr val="1C4587"/>
              </a:solidFill>
              <a:latin typeface="Arial"/>
              <a:ea typeface="Arial"/>
              <a:cs typeface="Arial"/>
              <a:sym typeface="Arial"/>
            </a:endParaRPr>
          </a:p>
          <a:p>
            <a:pPr marL="457200" lvl="0" indent="-292100" algn="l" rtl="0">
              <a:lnSpc>
                <a:spcPct val="200000"/>
              </a:lnSpc>
              <a:spcBef>
                <a:spcPts val="0"/>
              </a:spcBef>
              <a:spcAft>
                <a:spcPts val="0"/>
              </a:spcAft>
              <a:buClr>
                <a:srgbClr val="1C4587"/>
              </a:buClr>
              <a:buSzPts val="1000"/>
              <a:buChar char="●"/>
            </a:pPr>
            <a:r>
              <a:rPr lang="en" sz="1000" dirty="0">
                <a:solidFill>
                  <a:srgbClr val="1C4587"/>
                </a:solidFill>
                <a:latin typeface="Arial"/>
                <a:ea typeface="Arial"/>
                <a:cs typeface="Arial"/>
                <a:sym typeface="Arial"/>
              </a:rPr>
              <a:t>La fundamentación teórica ha dado como resultado que la teoría de desarrollo endógeno, y el sistema turístico de Beni, se acoplan a los objetivos planteados de establecer factores propios de la zona de estudio, con el fin de promover el desarrollo turístico de las comunidades.</a:t>
            </a:r>
            <a:endParaRPr sz="1000" dirty="0">
              <a:solidFill>
                <a:srgbClr val="1C4587"/>
              </a:solidFill>
              <a:latin typeface="Arial"/>
              <a:ea typeface="Arial"/>
              <a:cs typeface="Arial"/>
              <a:sym typeface="Arial"/>
            </a:endParaRPr>
          </a:p>
          <a:p>
            <a:pPr marL="457200" lvl="0" indent="-292100" algn="l" rtl="0">
              <a:lnSpc>
                <a:spcPct val="200000"/>
              </a:lnSpc>
              <a:spcBef>
                <a:spcPts val="0"/>
              </a:spcBef>
              <a:spcAft>
                <a:spcPts val="0"/>
              </a:spcAft>
              <a:buClr>
                <a:srgbClr val="1C4587"/>
              </a:buClr>
              <a:buSzPts val="1000"/>
              <a:buChar char="●"/>
            </a:pPr>
            <a:r>
              <a:rPr lang="en" sz="1000" dirty="0">
                <a:solidFill>
                  <a:srgbClr val="1C4587"/>
                </a:solidFill>
                <a:latin typeface="Arial"/>
                <a:ea typeface="Arial"/>
                <a:cs typeface="Arial"/>
                <a:sym typeface="Arial"/>
              </a:rPr>
              <a:t>La elaboración del diagnóstico situacional actual de las comunidades dio paso a conocer la realidad en cuanto problemáticas, recursos y fortalezas existentes, además de conocer la oferta de distintos servicios de turísticos como alojamiento, alimentación y una buena infraestructura, evidencia que la zona baja de Ambuquí tiene un gran potencial turístico.</a:t>
            </a:r>
            <a:endParaRPr sz="1000" dirty="0">
              <a:solidFill>
                <a:srgbClr val="1C4587"/>
              </a:solidFill>
              <a:latin typeface="Arial"/>
              <a:ea typeface="Arial"/>
              <a:cs typeface="Arial"/>
              <a:sym typeface="Arial"/>
            </a:endParaRPr>
          </a:p>
          <a:p>
            <a:pPr marL="457200" lvl="0" indent="0" algn="l" rtl="0">
              <a:lnSpc>
                <a:spcPct val="200000"/>
              </a:lnSpc>
              <a:spcBef>
                <a:spcPts val="1200"/>
              </a:spcBef>
              <a:spcAft>
                <a:spcPts val="0"/>
              </a:spcAft>
              <a:buNone/>
            </a:pPr>
            <a:endParaRPr sz="700" dirty="0">
              <a:solidFill>
                <a:srgbClr val="1C4587"/>
              </a:solidFill>
              <a:latin typeface="Arial"/>
              <a:ea typeface="Arial"/>
              <a:cs typeface="Arial"/>
              <a:sym typeface="Arial"/>
            </a:endParaRPr>
          </a:p>
          <a:p>
            <a:pPr marL="457200" lvl="0" indent="0" algn="l" rtl="0">
              <a:lnSpc>
                <a:spcPct val="200000"/>
              </a:lnSpc>
              <a:spcBef>
                <a:spcPts val="1200"/>
              </a:spcBef>
              <a:spcAft>
                <a:spcPts val="0"/>
              </a:spcAft>
              <a:buNone/>
            </a:pPr>
            <a:endParaRPr sz="700" dirty="0">
              <a:solidFill>
                <a:srgbClr val="1C4587"/>
              </a:solidFill>
              <a:latin typeface="Arial"/>
              <a:ea typeface="Arial"/>
              <a:cs typeface="Arial"/>
              <a:sym typeface="Arial"/>
            </a:endParaRPr>
          </a:p>
          <a:p>
            <a:pPr marL="0" lvl="0" indent="0" algn="l" rtl="0">
              <a:spcBef>
                <a:spcPts val="1200"/>
              </a:spcBef>
              <a:spcAft>
                <a:spcPts val="1600"/>
              </a:spcAft>
              <a:buNone/>
            </a:pPr>
            <a:endParaRPr sz="700" dirty="0">
              <a:solidFill>
                <a:srgbClr val="1C4587"/>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17"/>
        <p:cNvGrpSpPr/>
        <p:nvPr/>
      </p:nvGrpSpPr>
      <p:grpSpPr>
        <a:xfrm>
          <a:off x="0" y="0"/>
          <a:ext cx="0" cy="0"/>
          <a:chOff x="0" y="0"/>
          <a:chExt cx="0" cy="0"/>
        </a:xfrm>
      </p:grpSpPr>
      <p:sp>
        <p:nvSpPr>
          <p:cNvPr id="918" name="Google Shape;918;p69"/>
          <p:cNvSpPr txBox="1">
            <a:spLocks noGrp="1"/>
          </p:cNvSpPr>
          <p:nvPr>
            <p:ph type="title"/>
          </p:nvPr>
        </p:nvSpPr>
        <p:spPr>
          <a:xfrm>
            <a:off x="720000" y="535000"/>
            <a:ext cx="7704000" cy="48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Conclusiones</a:t>
            </a:r>
            <a:endParaRPr sz="3600">
              <a:solidFill>
                <a:schemeClr val="dk2"/>
              </a:solidFill>
              <a:latin typeface="Montserrat ExtraBold"/>
              <a:ea typeface="Montserrat ExtraBold"/>
              <a:cs typeface="Montserrat ExtraBold"/>
              <a:sym typeface="Montserrat ExtraBold"/>
            </a:endParaRPr>
          </a:p>
        </p:txBody>
      </p:sp>
      <p:sp>
        <p:nvSpPr>
          <p:cNvPr id="919" name="Google Shape;919;p69"/>
          <p:cNvSpPr txBox="1">
            <a:spLocks noGrp="1"/>
          </p:cNvSpPr>
          <p:nvPr>
            <p:ph type="subTitle" idx="4294967295"/>
          </p:nvPr>
        </p:nvSpPr>
        <p:spPr>
          <a:xfrm>
            <a:off x="277366" y="776350"/>
            <a:ext cx="7926600" cy="3373800"/>
          </a:xfrm>
          <a:prstGeom prst="rect">
            <a:avLst/>
          </a:prstGeom>
        </p:spPr>
        <p:txBody>
          <a:bodyPr spcFirstLastPara="1" wrap="square" lIns="91425" tIns="91425" rIns="91425" bIns="91425" anchor="t" anchorCtr="0">
            <a:noAutofit/>
          </a:bodyPr>
          <a:lstStyle/>
          <a:p>
            <a:pPr marL="457200" lvl="0" indent="-292100" algn="l" rtl="0">
              <a:lnSpc>
                <a:spcPct val="200000"/>
              </a:lnSpc>
              <a:spcBef>
                <a:spcPts val="1200"/>
              </a:spcBef>
              <a:spcAft>
                <a:spcPts val="0"/>
              </a:spcAft>
              <a:buClr>
                <a:srgbClr val="1C4587"/>
              </a:buClr>
              <a:buSzPts val="1000"/>
              <a:buChar char="●"/>
            </a:pPr>
            <a:r>
              <a:rPr lang="en" sz="1000" dirty="0">
                <a:solidFill>
                  <a:srgbClr val="1C4587"/>
                </a:solidFill>
                <a:latin typeface="Times New Roman"/>
                <a:ea typeface="Times New Roman"/>
                <a:cs typeface="Times New Roman"/>
                <a:sym typeface="Times New Roman"/>
              </a:rPr>
              <a:t> </a:t>
            </a:r>
            <a:r>
              <a:rPr lang="en" sz="1000" dirty="0">
                <a:solidFill>
                  <a:srgbClr val="1C4587"/>
                </a:solidFill>
                <a:latin typeface="Arial"/>
                <a:ea typeface="Arial"/>
                <a:cs typeface="Arial"/>
                <a:sym typeface="Arial"/>
              </a:rPr>
              <a:t>De acuerdo con los resultados obtenidos mediante la aplicación de la encuesta, se concluye que en las comunidades de El Chota, Carpuela y El Juncal, los turistas se ven más atraídos a visitar esta zona por los rasgos culturales internos que estas poseen y la gastronomía, de esta forma la modalidad a desarrollarse en la zona sería el turismo cultural, que gestionado de manera correcta permitirá el desarrollo de la localidad.</a:t>
            </a:r>
            <a:endParaRPr sz="1000" dirty="0">
              <a:solidFill>
                <a:srgbClr val="1C4587"/>
              </a:solidFill>
              <a:latin typeface="Arial"/>
              <a:ea typeface="Arial"/>
              <a:cs typeface="Arial"/>
              <a:sym typeface="Arial"/>
            </a:endParaRPr>
          </a:p>
          <a:p>
            <a:pPr marL="457200" lvl="0" indent="-292100" algn="l" rtl="0">
              <a:lnSpc>
                <a:spcPct val="200000"/>
              </a:lnSpc>
              <a:spcBef>
                <a:spcPts val="0"/>
              </a:spcBef>
              <a:spcAft>
                <a:spcPts val="0"/>
              </a:spcAft>
              <a:buClr>
                <a:srgbClr val="1C4587"/>
              </a:buClr>
              <a:buSzPts val="1000"/>
              <a:buChar char="●"/>
            </a:pPr>
            <a:r>
              <a:rPr lang="en" sz="1000" dirty="0">
                <a:solidFill>
                  <a:srgbClr val="1C4587"/>
                </a:solidFill>
                <a:latin typeface="Arial"/>
                <a:ea typeface="Arial"/>
                <a:cs typeface="Arial"/>
                <a:sym typeface="Arial"/>
              </a:rPr>
              <a:t>El turismo cultural se manifiesta mediante la exposición de un conjunto de rasgos distintivos de cada comunidad lo que transmite la vivencia innata de los habitantes, todo esto conforma una serie de productos y servicios que se ofertan a los visitantes y se convierte en la principal motivación de escoger un destino de viaje.</a:t>
            </a:r>
            <a:endParaRPr sz="1000" dirty="0">
              <a:solidFill>
                <a:srgbClr val="1C4587"/>
              </a:solidFill>
              <a:latin typeface="Arial"/>
              <a:ea typeface="Arial"/>
              <a:cs typeface="Arial"/>
              <a:sym typeface="Arial"/>
            </a:endParaRPr>
          </a:p>
          <a:p>
            <a:pPr marL="457200" lvl="0" indent="-292100" algn="l" rtl="0">
              <a:lnSpc>
                <a:spcPct val="200000"/>
              </a:lnSpc>
              <a:spcBef>
                <a:spcPts val="0"/>
              </a:spcBef>
              <a:spcAft>
                <a:spcPts val="0"/>
              </a:spcAft>
              <a:buClr>
                <a:srgbClr val="1C4587"/>
              </a:buClr>
              <a:buSzPts val="1000"/>
              <a:buChar char="●"/>
            </a:pPr>
            <a:r>
              <a:rPr lang="en" sz="1000" dirty="0">
                <a:solidFill>
                  <a:srgbClr val="1C4587"/>
                </a:solidFill>
                <a:latin typeface="Arial"/>
                <a:ea typeface="Arial"/>
                <a:cs typeface="Arial"/>
                <a:sym typeface="Arial"/>
              </a:rPr>
              <a:t>Se propusieron estrategias en base a la teoría de desarrollo endógeno con la finalidad de potenciar el turismo cultural en la zona de estudio, orientadas a la preservación de la cultura, capacitaciones a los miembros de las comunidades, promoción y sobre todo la impulsación de actividades culturales como la gastronomía, artesanías, danza, música y la creación de anfitriones locales para aquellos turistas que busquen pernoctar dentro de la comunidad y ser parte de sus costumbres y tradiciones.</a:t>
            </a:r>
            <a:endParaRPr sz="1000" dirty="0">
              <a:solidFill>
                <a:srgbClr val="1C4587"/>
              </a:solidFill>
              <a:latin typeface="Times New Roman"/>
              <a:ea typeface="Times New Roman"/>
              <a:cs typeface="Times New Roman"/>
              <a:sym typeface="Times New Roman"/>
            </a:endParaRPr>
          </a:p>
          <a:p>
            <a:pPr marL="457200" lvl="0" indent="0" algn="l" rtl="0">
              <a:lnSpc>
                <a:spcPct val="200000"/>
              </a:lnSpc>
              <a:spcBef>
                <a:spcPts val="1200"/>
              </a:spcBef>
              <a:spcAft>
                <a:spcPts val="0"/>
              </a:spcAft>
              <a:buNone/>
            </a:pPr>
            <a:endParaRPr sz="700" dirty="0">
              <a:solidFill>
                <a:srgbClr val="000000"/>
              </a:solidFill>
              <a:latin typeface="Arial"/>
              <a:ea typeface="Arial"/>
              <a:cs typeface="Arial"/>
              <a:sym typeface="Arial"/>
            </a:endParaRPr>
          </a:p>
          <a:p>
            <a:pPr marL="0" lvl="0" indent="0" algn="l" rtl="0">
              <a:spcBef>
                <a:spcPts val="1200"/>
              </a:spcBef>
              <a:spcAft>
                <a:spcPts val="1600"/>
              </a:spcAft>
              <a:buNone/>
            </a:pPr>
            <a:endParaRPr sz="70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23"/>
        <p:cNvGrpSpPr/>
        <p:nvPr/>
      </p:nvGrpSpPr>
      <p:grpSpPr>
        <a:xfrm>
          <a:off x="0" y="0"/>
          <a:ext cx="0" cy="0"/>
          <a:chOff x="0" y="0"/>
          <a:chExt cx="0" cy="0"/>
        </a:xfrm>
      </p:grpSpPr>
      <p:sp>
        <p:nvSpPr>
          <p:cNvPr id="924" name="Google Shape;924;p70"/>
          <p:cNvSpPr txBox="1">
            <a:spLocks noGrp="1"/>
          </p:cNvSpPr>
          <p:nvPr>
            <p:ph type="title"/>
          </p:nvPr>
        </p:nvSpPr>
        <p:spPr>
          <a:xfrm>
            <a:off x="720000" y="535000"/>
            <a:ext cx="7704000" cy="48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Recomendaciones</a:t>
            </a:r>
            <a:endParaRPr sz="3600">
              <a:solidFill>
                <a:schemeClr val="dk2"/>
              </a:solidFill>
              <a:latin typeface="Montserrat ExtraBold"/>
              <a:ea typeface="Montserrat ExtraBold"/>
              <a:cs typeface="Montserrat ExtraBold"/>
              <a:sym typeface="Montserrat ExtraBold"/>
            </a:endParaRPr>
          </a:p>
        </p:txBody>
      </p:sp>
      <p:sp>
        <p:nvSpPr>
          <p:cNvPr id="925" name="Google Shape;925;p70"/>
          <p:cNvSpPr txBox="1">
            <a:spLocks noGrp="1"/>
          </p:cNvSpPr>
          <p:nvPr>
            <p:ph type="subTitle" idx="4294967295"/>
          </p:nvPr>
        </p:nvSpPr>
        <p:spPr>
          <a:xfrm>
            <a:off x="332450" y="1017700"/>
            <a:ext cx="7926600" cy="3373800"/>
          </a:xfrm>
          <a:prstGeom prst="rect">
            <a:avLst/>
          </a:prstGeom>
        </p:spPr>
        <p:txBody>
          <a:bodyPr spcFirstLastPara="1" wrap="square" lIns="91425" tIns="91425" rIns="91425" bIns="91425" anchor="t" anchorCtr="0">
            <a:noAutofit/>
          </a:bodyPr>
          <a:lstStyle/>
          <a:p>
            <a:pPr marL="457200" lvl="0" indent="-292100" algn="l" rtl="0">
              <a:lnSpc>
                <a:spcPct val="200000"/>
              </a:lnSpc>
              <a:spcBef>
                <a:spcPts val="1200"/>
              </a:spcBef>
              <a:spcAft>
                <a:spcPts val="0"/>
              </a:spcAft>
              <a:buClr>
                <a:srgbClr val="1C4587"/>
              </a:buClr>
              <a:buSzPts val="1000"/>
              <a:buChar char="●"/>
            </a:pPr>
            <a:endParaRPr sz="1000">
              <a:solidFill>
                <a:srgbClr val="1C4587"/>
              </a:solidFill>
              <a:latin typeface="Times New Roman"/>
              <a:ea typeface="Times New Roman"/>
              <a:cs typeface="Times New Roman"/>
              <a:sym typeface="Times New Roman"/>
            </a:endParaRPr>
          </a:p>
          <a:p>
            <a:pPr marL="457200" lvl="0" indent="0" algn="l" rtl="0">
              <a:lnSpc>
                <a:spcPct val="200000"/>
              </a:lnSpc>
              <a:spcBef>
                <a:spcPts val="1200"/>
              </a:spcBef>
              <a:spcAft>
                <a:spcPts val="0"/>
              </a:spcAft>
              <a:buNone/>
            </a:pPr>
            <a:endParaRPr sz="700">
              <a:solidFill>
                <a:srgbClr val="000000"/>
              </a:solidFill>
              <a:latin typeface="Arial"/>
              <a:ea typeface="Arial"/>
              <a:cs typeface="Arial"/>
              <a:sym typeface="Arial"/>
            </a:endParaRPr>
          </a:p>
          <a:p>
            <a:pPr marL="0" lvl="0" indent="0" algn="l" rtl="0">
              <a:spcBef>
                <a:spcPts val="1200"/>
              </a:spcBef>
              <a:spcAft>
                <a:spcPts val="1600"/>
              </a:spcAft>
              <a:buNone/>
            </a:pPr>
            <a:endParaRPr sz="700"/>
          </a:p>
        </p:txBody>
      </p:sp>
      <p:sp>
        <p:nvSpPr>
          <p:cNvPr id="4" name="Google Shape;913;p68">
            <a:extLst>
              <a:ext uri="{FF2B5EF4-FFF2-40B4-BE49-F238E27FC236}">
                <a16:creationId xmlns:a16="http://schemas.microsoft.com/office/drawing/2014/main" id="{A63C07AE-4A9F-4CC6-86CF-675053E04706}"/>
              </a:ext>
            </a:extLst>
          </p:cNvPr>
          <p:cNvSpPr txBox="1">
            <a:spLocks/>
          </p:cNvSpPr>
          <p:nvPr/>
        </p:nvSpPr>
        <p:spPr>
          <a:xfrm>
            <a:off x="484850" y="1170100"/>
            <a:ext cx="7926600" cy="3373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1pPr>
            <a:lvl2pPr marL="914400" marR="0" lvl="1"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2pPr>
            <a:lvl3pPr marL="1371600" marR="0" lvl="2"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3pPr>
            <a:lvl4pPr marL="1828800" marR="0" lvl="3"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4pPr>
            <a:lvl5pPr marL="2286000" marR="0" lvl="4"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5pPr>
            <a:lvl6pPr marL="2743200" marR="0" lvl="5"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6pPr>
            <a:lvl7pPr marL="3200400" marR="0" lvl="6"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7pPr>
            <a:lvl8pPr marL="3657600" marR="0" lvl="7"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8pPr>
            <a:lvl9pPr marL="4114800" marR="0" lvl="8" indent="-317500" algn="l" rtl="0">
              <a:lnSpc>
                <a:spcPct val="115000"/>
              </a:lnSpc>
              <a:spcBef>
                <a:spcPts val="1600"/>
              </a:spcBef>
              <a:spcAft>
                <a:spcPts val="160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9pPr>
          </a:lstStyle>
          <a:p>
            <a:pPr marL="342900" lvl="0" indent="-342900">
              <a:lnSpc>
                <a:spcPct val="200000"/>
              </a:lnSpc>
              <a:buFont typeface="Symbol" panose="05050102010706020507" pitchFamily="18" charset="2"/>
              <a:buChar char=""/>
            </a:pPr>
            <a:r>
              <a:rPr lang="es-ES" sz="1000" dirty="0">
                <a:solidFill>
                  <a:srgbClr val="1C4587"/>
                </a:solidFill>
                <a:latin typeface="Times New Roman"/>
                <a:ea typeface="Times New Roman"/>
                <a:cs typeface="Times New Roman"/>
                <a:sym typeface="Times New Roman"/>
              </a:rPr>
              <a:t> </a:t>
            </a:r>
            <a:r>
              <a:rPr lang="es-EC" sz="1000" dirty="0">
                <a:solidFill>
                  <a:srgbClr val="1C4587"/>
                </a:solidFill>
                <a:latin typeface="Arial"/>
                <a:cs typeface="Arial"/>
              </a:rPr>
              <a:t>Es necesario que entidades como el GAD y la Municipalidad de Ibarra, trabajen conjuntamente con los representantes de cada comunidad y revitalicen espacios en los cuales se pueda desarrollar la práctica de actividades culturales ya que es una opción viable por medio de la cual las comunidades pueden resaltar sus bondades turísticas internas y contribuir con el desarrollo de esta.</a:t>
            </a:r>
          </a:p>
          <a:p>
            <a:pPr marL="342900" lvl="0" indent="-342900">
              <a:lnSpc>
                <a:spcPct val="200000"/>
              </a:lnSpc>
              <a:spcAft>
                <a:spcPts val="800"/>
              </a:spcAft>
              <a:buFont typeface="Symbol" panose="05050102010706020507" pitchFamily="18" charset="2"/>
              <a:buChar char=""/>
            </a:pPr>
            <a:r>
              <a:rPr lang="es-EC" sz="1000" dirty="0">
                <a:solidFill>
                  <a:srgbClr val="1C4587"/>
                </a:solidFill>
                <a:latin typeface="Arial"/>
                <a:cs typeface="Arial"/>
              </a:rPr>
              <a:t>Establecer una base de conocimiento teórico mediante la cual los líderes de las comunidades conozcan acerca de la factibilidad que el desarrollo endógeno posee en cuanto impulsar el crecimiento propio de las comunidades en función de sus recursos. </a:t>
            </a:r>
          </a:p>
          <a:p>
            <a:pPr marL="342900" indent="-342900">
              <a:lnSpc>
                <a:spcPct val="200000"/>
              </a:lnSpc>
              <a:spcAft>
                <a:spcPts val="800"/>
              </a:spcAft>
              <a:buFont typeface="Symbol" panose="05050102010706020507" pitchFamily="18" charset="2"/>
              <a:buChar char=""/>
            </a:pPr>
            <a:r>
              <a:rPr lang="es-EC" sz="1000" dirty="0">
                <a:solidFill>
                  <a:srgbClr val="1C4587"/>
                </a:solidFill>
                <a:latin typeface="Arial"/>
                <a:cs typeface="Arial"/>
              </a:rPr>
              <a:t>Los habitantes de la comunidad en coordinación con los representantes de cada una, se deben involucrar dentro de actividades turísticas ya que en base a los recursos turísticos que poseen las comunidades pueden desarrollarse en aspectos importantes como lo económico y sociocultural, de esta manera los habitantes no se verían en la necesidad de migrar a las grandes ciudades sino potenciar su zona apoyándose en las fortalezas existentes y creando nuevas oportunidades, así también generar réditos económicos propios, así pues con esta contribución incrementar el progreso de las comunidades.</a:t>
            </a:r>
          </a:p>
          <a:p>
            <a:pPr marL="342900" lvl="0" indent="-342900">
              <a:lnSpc>
                <a:spcPct val="200000"/>
              </a:lnSpc>
              <a:spcAft>
                <a:spcPts val="800"/>
              </a:spcAft>
              <a:buFont typeface="Symbol" panose="05050102010706020507" pitchFamily="18" charset="2"/>
              <a:buChar char=""/>
            </a:pPr>
            <a:endParaRPr lang="es-EC" sz="1000" dirty="0">
              <a:solidFill>
                <a:srgbClr val="1C4587"/>
              </a:solidFill>
              <a:latin typeface="Arial"/>
              <a:cs typeface="Arial"/>
            </a:endParaRPr>
          </a:p>
          <a:p>
            <a:pPr indent="-292100">
              <a:lnSpc>
                <a:spcPct val="200000"/>
              </a:lnSpc>
              <a:spcBef>
                <a:spcPts val="1200"/>
              </a:spcBef>
              <a:buClr>
                <a:srgbClr val="1C4587"/>
              </a:buClr>
              <a:buSzPts val="1000"/>
            </a:pPr>
            <a:endParaRPr lang="es-ES" sz="1000" dirty="0">
              <a:solidFill>
                <a:srgbClr val="1C4587"/>
              </a:solidFill>
              <a:latin typeface="Arial"/>
              <a:cs typeface="Arial"/>
              <a:sym typeface="Arial"/>
            </a:endParaRPr>
          </a:p>
          <a:p>
            <a:pPr indent="0">
              <a:lnSpc>
                <a:spcPct val="200000"/>
              </a:lnSpc>
              <a:spcBef>
                <a:spcPts val="1200"/>
              </a:spcBef>
              <a:buFont typeface="Poppins"/>
              <a:buNone/>
            </a:pPr>
            <a:endParaRPr lang="es-ES" sz="1000" dirty="0">
              <a:solidFill>
                <a:srgbClr val="1C4587"/>
              </a:solidFill>
              <a:latin typeface="Arial"/>
              <a:cs typeface="Arial"/>
              <a:sym typeface="Arial"/>
            </a:endParaRPr>
          </a:p>
          <a:p>
            <a:pPr marL="0" indent="0">
              <a:spcBef>
                <a:spcPts val="1200"/>
              </a:spcBef>
              <a:spcAft>
                <a:spcPts val="1600"/>
              </a:spcAft>
              <a:buFont typeface="Poppins"/>
              <a:buNone/>
            </a:pPr>
            <a:endParaRPr lang="es-ES" sz="700" dirty="0">
              <a:solidFill>
                <a:srgbClr val="1C4587"/>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29"/>
        <p:cNvGrpSpPr/>
        <p:nvPr/>
      </p:nvGrpSpPr>
      <p:grpSpPr>
        <a:xfrm>
          <a:off x="0" y="0"/>
          <a:ext cx="0" cy="0"/>
          <a:chOff x="0" y="0"/>
          <a:chExt cx="0" cy="0"/>
        </a:xfrm>
      </p:grpSpPr>
      <p:sp>
        <p:nvSpPr>
          <p:cNvPr id="930" name="Google Shape;930;p71"/>
          <p:cNvSpPr txBox="1">
            <a:spLocks noGrp="1"/>
          </p:cNvSpPr>
          <p:nvPr>
            <p:ph type="title"/>
          </p:nvPr>
        </p:nvSpPr>
        <p:spPr>
          <a:xfrm>
            <a:off x="720000" y="535000"/>
            <a:ext cx="7704000" cy="48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Recomendaciones</a:t>
            </a:r>
            <a:endParaRPr sz="3600">
              <a:solidFill>
                <a:schemeClr val="dk2"/>
              </a:solidFill>
              <a:latin typeface="Montserrat ExtraBold"/>
              <a:ea typeface="Montserrat ExtraBold"/>
              <a:cs typeface="Montserrat ExtraBold"/>
              <a:sym typeface="Montserrat ExtraBold"/>
            </a:endParaRPr>
          </a:p>
        </p:txBody>
      </p:sp>
      <p:sp>
        <p:nvSpPr>
          <p:cNvPr id="931" name="Google Shape;931;p71"/>
          <p:cNvSpPr txBox="1">
            <a:spLocks noGrp="1"/>
          </p:cNvSpPr>
          <p:nvPr>
            <p:ph type="subTitle" idx="4294967295"/>
          </p:nvPr>
        </p:nvSpPr>
        <p:spPr>
          <a:xfrm>
            <a:off x="332450" y="1017700"/>
            <a:ext cx="7926600" cy="3373800"/>
          </a:xfrm>
          <a:prstGeom prst="rect">
            <a:avLst/>
          </a:prstGeom>
        </p:spPr>
        <p:txBody>
          <a:bodyPr spcFirstLastPara="1" wrap="square" lIns="91425" tIns="91425" rIns="91425" bIns="91425" anchor="t" anchorCtr="0">
            <a:noAutofit/>
          </a:bodyPr>
          <a:lstStyle/>
          <a:p>
            <a:pPr marL="457200" lvl="0" indent="-292100" algn="l" rtl="0">
              <a:lnSpc>
                <a:spcPct val="200000"/>
              </a:lnSpc>
              <a:spcBef>
                <a:spcPts val="1200"/>
              </a:spcBef>
              <a:spcAft>
                <a:spcPts val="0"/>
              </a:spcAft>
              <a:buClr>
                <a:srgbClr val="1C4587"/>
              </a:buClr>
              <a:buSzPts val="1000"/>
              <a:buChar char="●"/>
            </a:pPr>
            <a:endParaRPr sz="1000">
              <a:solidFill>
                <a:srgbClr val="1C4587"/>
              </a:solidFill>
              <a:latin typeface="Times New Roman"/>
              <a:ea typeface="Times New Roman"/>
              <a:cs typeface="Times New Roman"/>
              <a:sym typeface="Times New Roman"/>
            </a:endParaRPr>
          </a:p>
          <a:p>
            <a:pPr marL="457200" lvl="0" indent="0" algn="l" rtl="0">
              <a:lnSpc>
                <a:spcPct val="200000"/>
              </a:lnSpc>
              <a:spcBef>
                <a:spcPts val="1200"/>
              </a:spcBef>
              <a:spcAft>
                <a:spcPts val="0"/>
              </a:spcAft>
              <a:buNone/>
            </a:pPr>
            <a:endParaRPr sz="700">
              <a:solidFill>
                <a:srgbClr val="000000"/>
              </a:solidFill>
              <a:latin typeface="Arial"/>
              <a:ea typeface="Arial"/>
              <a:cs typeface="Arial"/>
              <a:sym typeface="Arial"/>
            </a:endParaRPr>
          </a:p>
          <a:p>
            <a:pPr marL="0" lvl="0" indent="0" algn="l" rtl="0">
              <a:spcBef>
                <a:spcPts val="1200"/>
              </a:spcBef>
              <a:spcAft>
                <a:spcPts val="1600"/>
              </a:spcAft>
              <a:buNone/>
            </a:pPr>
            <a:endParaRPr sz="700"/>
          </a:p>
        </p:txBody>
      </p:sp>
      <p:sp>
        <p:nvSpPr>
          <p:cNvPr id="4" name="Google Shape;913;p68">
            <a:extLst>
              <a:ext uri="{FF2B5EF4-FFF2-40B4-BE49-F238E27FC236}">
                <a16:creationId xmlns:a16="http://schemas.microsoft.com/office/drawing/2014/main" id="{194CA5A4-B949-4F01-844B-3E51C51A76C8}"/>
              </a:ext>
            </a:extLst>
          </p:cNvPr>
          <p:cNvSpPr txBox="1">
            <a:spLocks/>
          </p:cNvSpPr>
          <p:nvPr/>
        </p:nvSpPr>
        <p:spPr>
          <a:xfrm>
            <a:off x="497400" y="1017700"/>
            <a:ext cx="7926600" cy="3373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1pPr>
            <a:lvl2pPr marL="914400" marR="0" lvl="1"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2pPr>
            <a:lvl3pPr marL="1371600" marR="0" lvl="2"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3pPr>
            <a:lvl4pPr marL="1828800" marR="0" lvl="3"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4pPr>
            <a:lvl5pPr marL="2286000" marR="0" lvl="4"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5pPr>
            <a:lvl6pPr marL="2743200" marR="0" lvl="5"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6pPr>
            <a:lvl7pPr marL="3200400" marR="0" lvl="6"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7pPr>
            <a:lvl8pPr marL="3657600" marR="0" lvl="7"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8pPr>
            <a:lvl9pPr marL="4114800" marR="0" lvl="8" indent="-317500" algn="l" rtl="0">
              <a:lnSpc>
                <a:spcPct val="115000"/>
              </a:lnSpc>
              <a:spcBef>
                <a:spcPts val="1600"/>
              </a:spcBef>
              <a:spcAft>
                <a:spcPts val="160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9pPr>
          </a:lstStyle>
          <a:p>
            <a:pPr marL="342900" indent="-342900">
              <a:lnSpc>
                <a:spcPct val="200000"/>
              </a:lnSpc>
              <a:buFont typeface="Symbol" panose="05050102010706020507" pitchFamily="18" charset="2"/>
              <a:buChar char=""/>
            </a:pPr>
            <a:r>
              <a:rPr lang="es-ES" sz="1000" dirty="0">
                <a:solidFill>
                  <a:srgbClr val="1C4587"/>
                </a:solidFill>
                <a:latin typeface="Arial"/>
                <a:cs typeface="Arial"/>
                <a:sym typeface="Times New Roman"/>
              </a:rPr>
              <a:t> </a:t>
            </a:r>
            <a:r>
              <a:rPr lang="es-EC" sz="1000" dirty="0">
                <a:solidFill>
                  <a:srgbClr val="1C4587"/>
                </a:solidFill>
                <a:latin typeface="Arial"/>
                <a:cs typeface="Arial"/>
              </a:rPr>
              <a:t>Es de vital importancia que las comunidades resalten la riqueza cultural mediante la práctica de conocimientos ancestrales y el fortalecimiento de su identidad cultural, puesto que naturalmente el turista se sentirá atraído por las manifestaciones culturales que cada comunidad posee, ya que el turismo cultural motiva a los turistas a experimentar y aprender de los productos que oferta un destino turístico.</a:t>
            </a:r>
          </a:p>
          <a:p>
            <a:pPr marL="342900" lvl="0" indent="-342900">
              <a:lnSpc>
                <a:spcPct val="200000"/>
              </a:lnSpc>
              <a:buFont typeface="Symbol" panose="05050102010706020507" pitchFamily="18" charset="2"/>
              <a:buChar char=""/>
            </a:pPr>
            <a:r>
              <a:rPr lang="es-EC" sz="1000" dirty="0">
                <a:solidFill>
                  <a:srgbClr val="1C4587"/>
                </a:solidFill>
                <a:latin typeface="Arial"/>
                <a:cs typeface="Arial"/>
              </a:rPr>
              <a:t>Motivar a la creación de alianzas y colaboraciones entre comunidades con la oportunidad de reinventarse en la práctica de sus saberes de manera desarrollen nuevas capacidades al exponer sus manifestaciones culturales las cuales sean más llamativas para los turistas.</a:t>
            </a:r>
          </a:p>
          <a:p>
            <a:pPr marL="342900" lvl="0" indent="-342900">
              <a:lnSpc>
                <a:spcPct val="200000"/>
              </a:lnSpc>
              <a:spcAft>
                <a:spcPts val="800"/>
              </a:spcAft>
              <a:buFont typeface="Symbol" panose="05050102010706020507" pitchFamily="18" charset="2"/>
              <a:buChar char=""/>
            </a:pPr>
            <a:r>
              <a:rPr lang="es-EC" sz="1000" dirty="0">
                <a:solidFill>
                  <a:srgbClr val="1C4587"/>
                </a:solidFill>
                <a:latin typeface="Arial"/>
                <a:cs typeface="Arial"/>
              </a:rPr>
              <a:t>Es fundamental que el GAD parroquial de Ambuquí y los representantes de las comunidades brinden un total apoyo, colaboración y apertura a las estrategias planteadas anteriormente con la finalidad de que se desarrollen oportunamente, así pues se difundan los atributos y conocimientos culturales hacia las futuras generaciones y concienticen lo importante del valor cultural propio, de manera que la zona se convierta en un destino atractivo para los turistas.</a:t>
            </a:r>
          </a:p>
          <a:p>
            <a:pPr marL="342900" indent="-342900">
              <a:lnSpc>
                <a:spcPct val="200000"/>
              </a:lnSpc>
              <a:buFont typeface="Symbol" panose="05050102010706020507" pitchFamily="18" charset="2"/>
              <a:buChar char=""/>
            </a:pPr>
            <a:endParaRPr lang="es-EC" sz="1000" dirty="0">
              <a:solidFill>
                <a:srgbClr val="1C4587"/>
              </a:solidFill>
              <a:latin typeface="Arial"/>
              <a:cs typeface="Arial"/>
            </a:endParaRPr>
          </a:p>
          <a:p>
            <a:pPr marL="342900" lvl="0" indent="-342900">
              <a:lnSpc>
                <a:spcPct val="200000"/>
              </a:lnSpc>
              <a:buFont typeface="Symbol" panose="05050102010706020507" pitchFamily="18" charset="2"/>
              <a:buChar char=""/>
            </a:pPr>
            <a:endParaRPr lang="es-EC" sz="1000" dirty="0">
              <a:solidFill>
                <a:srgbClr val="1C4587"/>
              </a:solidFill>
              <a:latin typeface="Arial"/>
              <a:cs typeface="Arial"/>
            </a:endParaRPr>
          </a:p>
          <a:p>
            <a:pPr indent="-292100">
              <a:lnSpc>
                <a:spcPct val="200000"/>
              </a:lnSpc>
              <a:spcBef>
                <a:spcPts val="1200"/>
              </a:spcBef>
              <a:buClr>
                <a:srgbClr val="1C4587"/>
              </a:buClr>
              <a:buSzPts val="1000"/>
            </a:pPr>
            <a:endParaRPr lang="es-ES" sz="1000" dirty="0">
              <a:solidFill>
                <a:srgbClr val="1C4587"/>
              </a:solidFill>
              <a:latin typeface="Arial"/>
              <a:cs typeface="Arial"/>
              <a:sym typeface="Arial"/>
            </a:endParaRPr>
          </a:p>
          <a:p>
            <a:pPr indent="0">
              <a:lnSpc>
                <a:spcPct val="200000"/>
              </a:lnSpc>
              <a:spcBef>
                <a:spcPts val="1200"/>
              </a:spcBef>
              <a:buFont typeface="Poppins"/>
              <a:buNone/>
            </a:pPr>
            <a:endParaRPr lang="es-ES" sz="1000" dirty="0">
              <a:solidFill>
                <a:srgbClr val="1C4587"/>
              </a:solidFill>
              <a:latin typeface="Arial"/>
              <a:cs typeface="Arial"/>
              <a:sym typeface="Arial"/>
            </a:endParaRPr>
          </a:p>
          <a:p>
            <a:pPr marL="0" indent="0">
              <a:spcBef>
                <a:spcPts val="1200"/>
              </a:spcBef>
              <a:spcAft>
                <a:spcPts val="1600"/>
              </a:spcAft>
              <a:buFont typeface="Poppins"/>
              <a:buNone/>
            </a:pPr>
            <a:endParaRPr lang="es-ES" sz="700" dirty="0">
              <a:solidFill>
                <a:srgbClr val="1C4587"/>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5BD1F0D-32DE-42EE-AA18-9815C001393B}"/>
              </a:ext>
            </a:extLst>
          </p:cNvPr>
          <p:cNvSpPr>
            <a:spLocks noGrp="1"/>
          </p:cNvSpPr>
          <p:nvPr>
            <p:ph type="title"/>
          </p:nvPr>
        </p:nvSpPr>
        <p:spPr/>
        <p:txBody>
          <a:bodyPr/>
          <a:lstStyle/>
          <a:p>
            <a:r>
              <a:rPr lang="es-EC" dirty="0"/>
              <a:t>GRACIAS</a:t>
            </a:r>
          </a:p>
        </p:txBody>
      </p:sp>
    </p:spTree>
    <p:extLst>
      <p:ext uri="{BB962C8B-B14F-4D97-AF65-F5344CB8AC3E}">
        <p14:creationId xmlns:p14="http://schemas.microsoft.com/office/powerpoint/2010/main" val="17891402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380"/>
        <p:cNvGrpSpPr/>
        <p:nvPr/>
      </p:nvGrpSpPr>
      <p:grpSpPr>
        <a:xfrm>
          <a:off x="0" y="0"/>
          <a:ext cx="0" cy="0"/>
          <a:chOff x="0" y="0"/>
          <a:chExt cx="0" cy="0"/>
        </a:xfrm>
      </p:grpSpPr>
      <p:sp>
        <p:nvSpPr>
          <p:cNvPr id="381" name="Google Shape;381;p41"/>
          <p:cNvSpPr txBox="1">
            <a:spLocks noGrp="1"/>
          </p:cNvSpPr>
          <p:nvPr>
            <p:ph type="title" idx="8"/>
          </p:nvPr>
        </p:nvSpPr>
        <p:spPr>
          <a:xfrm>
            <a:off x="2369975" y="0"/>
            <a:ext cx="3040800" cy="48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200"/>
              <a:t>OBJETIVOS</a:t>
            </a:r>
            <a:endParaRPr sz="2200"/>
          </a:p>
        </p:txBody>
      </p:sp>
      <p:sp>
        <p:nvSpPr>
          <p:cNvPr id="383" name="Google Shape;383;p41"/>
          <p:cNvSpPr txBox="1">
            <a:spLocks noGrp="1"/>
          </p:cNvSpPr>
          <p:nvPr>
            <p:ph type="subTitle" idx="4294967295"/>
          </p:nvPr>
        </p:nvSpPr>
        <p:spPr>
          <a:xfrm>
            <a:off x="646238" y="978850"/>
            <a:ext cx="2621700" cy="713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b="1"/>
              <a:t>Objetivo General</a:t>
            </a:r>
            <a:endParaRPr b="1"/>
          </a:p>
        </p:txBody>
      </p:sp>
      <p:sp>
        <p:nvSpPr>
          <p:cNvPr id="384" name="Google Shape;384;p41"/>
          <p:cNvSpPr txBox="1">
            <a:spLocks noGrp="1"/>
          </p:cNvSpPr>
          <p:nvPr>
            <p:ph type="subTitle" idx="4294967295"/>
          </p:nvPr>
        </p:nvSpPr>
        <p:spPr>
          <a:xfrm>
            <a:off x="5113863" y="978850"/>
            <a:ext cx="2621700" cy="713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b="1"/>
              <a:t>Objetivos Específicos</a:t>
            </a:r>
            <a:endParaRPr b="1"/>
          </a:p>
        </p:txBody>
      </p:sp>
      <p:sp>
        <p:nvSpPr>
          <p:cNvPr id="385" name="Google Shape;385;p41"/>
          <p:cNvSpPr txBox="1">
            <a:spLocks noGrp="1"/>
          </p:cNvSpPr>
          <p:nvPr>
            <p:ph type="subTitle" idx="4294967295"/>
          </p:nvPr>
        </p:nvSpPr>
        <p:spPr>
          <a:xfrm>
            <a:off x="4175625" y="1544775"/>
            <a:ext cx="4498200" cy="3534300"/>
          </a:xfrm>
          <a:prstGeom prst="rect">
            <a:avLst/>
          </a:prstGeom>
        </p:spPr>
        <p:txBody>
          <a:bodyPr spcFirstLastPara="1" wrap="square" lIns="91425" tIns="91425" rIns="91425" bIns="91425" anchor="t" anchorCtr="0">
            <a:noAutofit/>
          </a:bodyPr>
          <a:lstStyle/>
          <a:p>
            <a:pPr marL="457200" lvl="0" indent="-304800" algn="l" rtl="0">
              <a:lnSpc>
                <a:spcPct val="115000"/>
              </a:lnSpc>
              <a:spcBef>
                <a:spcPts val="1200"/>
              </a:spcBef>
              <a:spcAft>
                <a:spcPts val="0"/>
              </a:spcAft>
              <a:buSzPts val="1200"/>
              <a:buChar char="●"/>
            </a:pPr>
            <a:r>
              <a:rPr lang="en" sz="1200" dirty="0"/>
              <a:t>Analizar la teoría de desarrollo endógeno y los elementos del sistema turístico de Beni con el fin de que sirva de orientación en el desarrollo de la investigación.</a:t>
            </a:r>
            <a:endParaRPr sz="1200" dirty="0"/>
          </a:p>
          <a:p>
            <a:pPr marL="457200" lvl="0" indent="-304800" algn="l" rtl="0">
              <a:lnSpc>
                <a:spcPct val="115000"/>
              </a:lnSpc>
              <a:spcBef>
                <a:spcPts val="0"/>
              </a:spcBef>
              <a:spcAft>
                <a:spcPts val="0"/>
              </a:spcAft>
              <a:buSzPts val="1200"/>
              <a:buChar char="●"/>
            </a:pPr>
            <a:r>
              <a:rPr lang="en" sz="1200" dirty="0"/>
              <a:t>Elaborar una línea base a través del diagnóstico de la situación actual de las comunidades de; El Chota; Carpuela; El Juncal en relación con la actividad turística y su potencialidad.</a:t>
            </a:r>
            <a:endParaRPr sz="1200" dirty="0"/>
          </a:p>
          <a:p>
            <a:pPr marL="457200" lvl="0" indent="-304800" algn="l" rtl="0">
              <a:lnSpc>
                <a:spcPct val="115000"/>
              </a:lnSpc>
              <a:spcBef>
                <a:spcPts val="0"/>
              </a:spcBef>
              <a:spcAft>
                <a:spcPts val="0"/>
              </a:spcAft>
              <a:buSzPts val="1200"/>
              <a:buChar char="●"/>
            </a:pPr>
            <a:r>
              <a:rPr lang="en" sz="1200" dirty="0"/>
              <a:t>Identificar la modalidad turística a desarrollarse, en las comunidades de; El Chota; Carpuela; El Juncal para su mejoramiento.</a:t>
            </a:r>
            <a:endParaRPr sz="1200" dirty="0"/>
          </a:p>
          <a:p>
            <a:pPr marL="457200" lvl="0" indent="-304800" algn="l" rtl="0">
              <a:lnSpc>
                <a:spcPct val="115000"/>
              </a:lnSpc>
              <a:spcBef>
                <a:spcPts val="0"/>
              </a:spcBef>
              <a:spcAft>
                <a:spcPts val="0"/>
              </a:spcAft>
              <a:buSzPts val="1200"/>
              <a:buChar char="●"/>
            </a:pPr>
            <a:r>
              <a:rPr lang="en" sz="1200" dirty="0"/>
              <a:t>Proponer estrategias de desarrollo turístico en las comunidades, con la finalidad de que sean aplicadas para fortalecer el desarrollo endógeno.</a:t>
            </a:r>
            <a:endParaRPr sz="1200" dirty="0"/>
          </a:p>
          <a:p>
            <a:pPr marL="0" lvl="0" indent="0" algn="l" rtl="0">
              <a:spcBef>
                <a:spcPts val="1200"/>
              </a:spcBef>
              <a:spcAft>
                <a:spcPts val="1600"/>
              </a:spcAft>
              <a:buNone/>
            </a:pPr>
            <a:endParaRPr sz="1100" dirty="0"/>
          </a:p>
        </p:txBody>
      </p:sp>
      <p:sp>
        <p:nvSpPr>
          <p:cNvPr id="9" name="Google Shape;385;p41">
            <a:extLst>
              <a:ext uri="{FF2B5EF4-FFF2-40B4-BE49-F238E27FC236}">
                <a16:creationId xmlns:a16="http://schemas.microsoft.com/office/drawing/2014/main" id="{75A2F87B-7A1E-4D75-B0F0-B714E2385BA7}"/>
              </a:ext>
            </a:extLst>
          </p:cNvPr>
          <p:cNvSpPr txBox="1">
            <a:spLocks/>
          </p:cNvSpPr>
          <p:nvPr/>
        </p:nvSpPr>
        <p:spPr>
          <a:xfrm>
            <a:off x="209320" y="1609200"/>
            <a:ext cx="4088680" cy="35343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1pPr>
            <a:lvl2pPr marL="914400" marR="0" lvl="1"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2pPr>
            <a:lvl3pPr marL="1371600" marR="0" lvl="2"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3pPr>
            <a:lvl4pPr marL="1828800" marR="0" lvl="3"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4pPr>
            <a:lvl5pPr marL="2286000" marR="0" lvl="4"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5pPr>
            <a:lvl6pPr marL="2743200" marR="0" lvl="5"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6pPr>
            <a:lvl7pPr marL="3200400" marR="0" lvl="6"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7pPr>
            <a:lvl8pPr marL="3657600" marR="0" lvl="7" indent="-317500" algn="l" rtl="0">
              <a:lnSpc>
                <a:spcPct val="115000"/>
              </a:lnSpc>
              <a:spcBef>
                <a:spcPts val="1600"/>
              </a:spcBef>
              <a:spcAft>
                <a:spcPts val="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8pPr>
            <a:lvl9pPr marL="4114800" marR="0" lvl="8" indent="-317500" algn="l" rtl="0">
              <a:lnSpc>
                <a:spcPct val="115000"/>
              </a:lnSpc>
              <a:spcBef>
                <a:spcPts val="1600"/>
              </a:spcBef>
              <a:spcAft>
                <a:spcPts val="1600"/>
              </a:spcAft>
              <a:buClr>
                <a:schemeClr val="dk2"/>
              </a:buClr>
              <a:buSzPts val="1400"/>
              <a:buFont typeface="Poppins"/>
              <a:buChar char="■"/>
              <a:defRPr sz="1400" b="0" i="0" u="none" strike="noStrike" cap="none">
                <a:solidFill>
                  <a:schemeClr val="dk2"/>
                </a:solidFill>
                <a:latin typeface="Poppins"/>
                <a:ea typeface="Poppins"/>
                <a:cs typeface="Poppins"/>
                <a:sym typeface="Poppins"/>
              </a:defRPr>
            </a:lvl9pPr>
          </a:lstStyle>
          <a:p>
            <a:pPr marL="171450" indent="-171450">
              <a:spcBef>
                <a:spcPts val="1200"/>
              </a:spcBef>
              <a:spcAft>
                <a:spcPts val="1600"/>
              </a:spcAft>
            </a:pPr>
            <a:r>
              <a:rPr lang="es-ES" dirty="0"/>
              <a:t>Establecer los factores que intervienen en la actividad turística, a través del desarrollo endógeno, con la finalidad de contribuir en el mejoramiento de las comunidades El Chota, Carpuela y El Juncal de la parroquia de Ambuquí.</a:t>
            </a:r>
          </a:p>
          <a:p>
            <a:pPr marL="171450" indent="-171450">
              <a:spcBef>
                <a:spcPts val="1200"/>
              </a:spcBef>
              <a:spcAft>
                <a:spcPts val="1600"/>
              </a:spcAft>
            </a:pPr>
            <a:endParaRPr lang="es-ES" sz="11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9"/>
        <p:cNvGrpSpPr/>
        <p:nvPr/>
      </p:nvGrpSpPr>
      <p:grpSpPr>
        <a:xfrm>
          <a:off x="0" y="0"/>
          <a:ext cx="0" cy="0"/>
          <a:chOff x="0" y="0"/>
          <a:chExt cx="0" cy="0"/>
        </a:xfrm>
      </p:grpSpPr>
      <p:sp>
        <p:nvSpPr>
          <p:cNvPr id="390" name="Google Shape;390;p42"/>
          <p:cNvSpPr txBox="1">
            <a:spLocks noGrp="1"/>
          </p:cNvSpPr>
          <p:nvPr>
            <p:ph type="title"/>
          </p:nvPr>
        </p:nvSpPr>
        <p:spPr>
          <a:xfrm flipH="1">
            <a:off x="3478750" y="2533263"/>
            <a:ext cx="4207500" cy="1047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t>CAPÍTULO</a:t>
            </a:r>
            <a:endParaRPr/>
          </a:p>
        </p:txBody>
      </p:sp>
      <p:sp>
        <p:nvSpPr>
          <p:cNvPr id="391" name="Google Shape;391;p42"/>
          <p:cNvSpPr/>
          <p:nvPr/>
        </p:nvSpPr>
        <p:spPr>
          <a:xfrm>
            <a:off x="7776600" y="2543563"/>
            <a:ext cx="1367400" cy="964800"/>
          </a:xfrm>
          <a:prstGeom prst="roundRect">
            <a:avLst>
              <a:gd name="adj" fmla="val 16667"/>
            </a:avLst>
          </a:prstGeom>
          <a:solidFill>
            <a:srgbClr val="F3A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42"/>
          <p:cNvSpPr txBox="1">
            <a:spLocks noGrp="1"/>
          </p:cNvSpPr>
          <p:nvPr>
            <p:ph type="title" idx="2"/>
          </p:nvPr>
        </p:nvSpPr>
        <p:spPr>
          <a:xfrm flipH="1">
            <a:off x="7687600" y="2605063"/>
            <a:ext cx="13674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I</a:t>
            </a:r>
            <a:endParaRPr/>
          </a:p>
        </p:txBody>
      </p:sp>
      <p:grpSp>
        <p:nvGrpSpPr>
          <p:cNvPr id="393" name="Google Shape;393;p42"/>
          <p:cNvGrpSpPr/>
          <p:nvPr/>
        </p:nvGrpSpPr>
        <p:grpSpPr>
          <a:xfrm>
            <a:off x="973888" y="519050"/>
            <a:ext cx="2414519" cy="3476635"/>
            <a:chOff x="3364738" y="1237500"/>
            <a:chExt cx="2414519" cy="3476635"/>
          </a:xfrm>
        </p:grpSpPr>
        <p:grpSp>
          <p:nvGrpSpPr>
            <p:cNvPr id="394" name="Google Shape;394;p42"/>
            <p:cNvGrpSpPr/>
            <p:nvPr/>
          </p:nvGrpSpPr>
          <p:grpSpPr>
            <a:xfrm>
              <a:off x="3364738" y="1237500"/>
              <a:ext cx="2414519" cy="3476635"/>
              <a:chOff x="3364738" y="1237500"/>
              <a:chExt cx="2414519" cy="3476635"/>
            </a:xfrm>
          </p:grpSpPr>
          <p:grpSp>
            <p:nvGrpSpPr>
              <p:cNvPr id="395" name="Google Shape;395;p42"/>
              <p:cNvGrpSpPr/>
              <p:nvPr/>
            </p:nvGrpSpPr>
            <p:grpSpPr>
              <a:xfrm>
                <a:off x="3364738" y="1237500"/>
                <a:ext cx="2414519" cy="3476635"/>
                <a:chOff x="-4047400" y="1257600"/>
                <a:chExt cx="2414519" cy="3476635"/>
              </a:xfrm>
            </p:grpSpPr>
            <p:sp>
              <p:nvSpPr>
                <p:cNvPr id="396" name="Google Shape;396;p42"/>
                <p:cNvSpPr/>
                <p:nvPr/>
              </p:nvSpPr>
              <p:spPr>
                <a:xfrm>
                  <a:off x="-3754634" y="3028962"/>
                  <a:ext cx="1397061" cy="1705273"/>
                </a:xfrm>
                <a:custGeom>
                  <a:avLst/>
                  <a:gdLst/>
                  <a:ahLst/>
                  <a:cxnLst/>
                  <a:rect l="l" t="t" r="r" b="b"/>
                  <a:pathLst>
                    <a:path w="79120" h="96575" extrusionOk="0">
                      <a:moveTo>
                        <a:pt x="50228" y="1"/>
                      </a:moveTo>
                      <a:lnTo>
                        <a:pt x="27296" y="903"/>
                      </a:lnTo>
                      <a:lnTo>
                        <a:pt x="26393" y="1325"/>
                      </a:lnTo>
                      <a:lnTo>
                        <a:pt x="23956" y="2529"/>
                      </a:lnTo>
                      <a:lnTo>
                        <a:pt x="20465" y="4274"/>
                      </a:lnTo>
                      <a:lnTo>
                        <a:pt x="16312" y="6441"/>
                      </a:lnTo>
                      <a:lnTo>
                        <a:pt x="14145" y="7615"/>
                      </a:lnTo>
                      <a:lnTo>
                        <a:pt x="11948" y="8788"/>
                      </a:lnTo>
                      <a:lnTo>
                        <a:pt x="9811" y="9992"/>
                      </a:lnTo>
                      <a:lnTo>
                        <a:pt x="7825" y="11166"/>
                      </a:lnTo>
                      <a:lnTo>
                        <a:pt x="5959" y="12309"/>
                      </a:lnTo>
                      <a:lnTo>
                        <a:pt x="5116" y="12881"/>
                      </a:lnTo>
                      <a:lnTo>
                        <a:pt x="4334" y="13393"/>
                      </a:lnTo>
                      <a:lnTo>
                        <a:pt x="3612" y="13904"/>
                      </a:lnTo>
                      <a:lnTo>
                        <a:pt x="2980" y="14386"/>
                      </a:lnTo>
                      <a:lnTo>
                        <a:pt x="2408" y="14837"/>
                      </a:lnTo>
                      <a:lnTo>
                        <a:pt x="1926" y="15289"/>
                      </a:lnTo>
                      <a:lnTo>
                        <a:pt x="1836" y="15379"/>
                      </a:lnTo>
                      <a:lnTo>
                        <a:pt x="1746" y="15529"/>
                      </a:lnTo>
                      <a:lnTo>
                        <a:pt x="1535" y="15891"/>
                      </a:lnTo>
                      <a:lnTo>
                        <a:pt x="1385" y="16342"/>
                      </a:lnTo>
                      <a:lnTo>
                        <a:pt x="1204" y="16884"/>
                      </a:lnTo>
                      <a:lnTo>
                        <a:pt x="1054" y="17516"/>
                      </a:lnTo>
                      <a:lnTo>
                        <a:pt x="933" y="18238"/>
                      </a:lnTo>
                      <a:lnTo>
                        <a:pt x="813" y="19081"/>
                      </a:lnTo>
                      <a:lnTo>
                        <a:pt x="692" y="19984"/>
                      </a:lnTo>
                      <a:lnTo>
                        <a:pt x="482" y="22000"/>
                      </a:lnTo>
                      <a:lnTo>
                        <a:pt x="331" y="24317"/>
                      </a:lnTo>
                      <a:lnTo>
                        <a:pt x="181" y="26905"/>
                      </a:lnTo>
                      <a:lnTo>
                        <a:pt x="91" y="29734"/>
                      </a:lnTo>
                      <a:lnTo>
                        <a:pt x="30" y="32774"/>
                      </a:lnTo>
                      <a:lnTo>
                        <a:pt x="0" y="35994"/>
                      </a:lnTo>
                      <a:lnTo>
                        <a:pt x="0" y="39334"/>
                      </a:lnTo>
                      <a:lnTo>
                        <a:pt x="30" y="42825"/>
                      </a:lnTo>
                      <a:lnTo>
                        <a:pt x="60" y="46407"/>
                      </a:lnTo>
                      <a:lnTo>
                        <a:pt x="121" y="50078"/>
                      </a:lnTo>
                      <a:lnTo>
                        <a:pt x="301" y="57482"/>
                      </a:lnTo>
                      <a:lnTo>
                        <a:pt x="542" y="64855"/>
                      </a:lnTo>
                      <a:lnTo>
                        <a:pt x="783" y="71957"/>
                      </a:lnTo>
                      <a:lnTo>
                        <a:pt x="1054" y="78548"/>
                      </a:lnTo>
                      <a:lnTo>
                        <a:pt x="1324" y="84446"/>
                      </a:lnTo>
                      <a:lnTo>
                        <a:pt x="1746" y="93234"/>
                      </a:lnTo>
                      <a:lnTo>
                        <a:pt x="1926" y="96575"/>
                      </a:lnTo>
                      <a:lnTo>
                        <a:pt x="79119" y="96575"/>
                      </a:lnTo>
                      <a:lnTo>
                        <a:pt x="79119" y="93475"/>
                      </a:lnTo>
                      <a:lnTo>
                        <a:pt x="79089" y="85259"/>
                      </a:lnTo>
                      <a:lnTo>
                        <a:pt x="78999" y="73552"/>
                      </a:lnTo>
                      <a:lnTo>
                        <a:pt x="78939" y="66901"/>
                      </a:lnTo>
                      <a:lnTo>
                        <a:pt x="78818" y="59979"/>
                      </a:lnTo>
                      <a:lnTo>
                        <a:pt x="78698" y="52997"/>
                      </a:lnTo>
                      <a:lnTo>
                        <a:pt x="78548" y="46196"/>
                      </a:lnTo>
                      <a:lnTo>
                        <a:pt x="78367" y="39696"/>
                      </a:lnTo>
                      <a:lnTo>
                        <a:pt x="78126" y="33767"/>
                      </a:lnTo>
                      <a:lnTo>
                        <a:pt x="78006" y="31058"/>
                      </a:lnTo>
                      <a:lnTo>
                        <a:pt x="77886" y="28591"/>
                      </a:lnTo>
                      <a:lnTo>
                        <a:pt x="77735" y="26333"/>
                      </a:lnTo>
                      <a:lnTo>
                        <a:pt x="77554" y="24377"/>
                      </a:lnTo>
                      <a:lnTo>
                        <a:pt x="77374" y="22692"/>
                      </a:lnTo>
                      <a:lnTo>
                        <a:pt x="77193" y="21308"/>
                      </a:lnTo>
                      <a:lnTo>
                        <a:pt x="77103" y="20736"/>
                      </a:lnTo>
                      <a:lnTo>
                        <a:pt x="77013" y="20284"/>
                      </a:lnTo>
                      <a:lnTo>
                        <a:pt x="76892" y="19893"/>
                      </a:lnTo>
                      <a:lnTo>
                        <a:pt x="76802" y="19622"/>
                      </a:lnTo>
                      <a:lnTo>
                        <a:pt x="76591" y="19231"/>
                      </a:lnTo>
                      <a:lnTo>
                        <a:pt x="76381" y="18840"/>
                      </a:lnTo>
                      <a:lnTo>
                        <a:pt x="76140" y="18479"/>
                      </a:lnTo>
                      <a:lnTo>
                        <a:pt x="75899" y="18088"/>
                      </a:lnTo>
                      <a:lnTo>
                        <a:pt x="75297" y="17275"/>
                      </a:lnTo>
                      <a:lnTo>
                        <a:pt x="74605" y="16462"/>
                      </a:lnTo>
                      <a:lnTo>
                        <a:pt x="73823" y="15650"/>
                      </a:lnTo>
                      <a:lnTo>
                        <a:pt x="72980" y="14837"/>
                      </a:lnTo>
                      <a:lnTo>
                        <a:pt x="72047" y="13995"/>
                      </a:lnTo>
                      <a:lnTo>
                        <a:pt x="71084" y="13182"/>
                      </a:lnTo>
                      <a:lnTo>
                        <a:pt x="70061" y="12339"/>
                      </a:lnTo>
                      <a:lnTo>
                        <a:pt x="69008" y="11527"/>
                      </a:lnTo>
                      <a:lnTo>
                        <a:pt x="67894" y="10714"/>
                      </a:lnTo>
                      <a:lnTo>
                        <a:pt x="66750" y="9902"/>
                      </a:lnTo>
                      <a:lnTo>
                        <a:pt x="65607" y="9089"/>
                      </a:lnTo>
                      <a:lnTo>
                        <a:pt x="64463" y="8307"/>
                      </a:lnTo>
                      <a:lnTo>
                        <a:pt x="62116" y="6802"/>
                      </a:lnTo>
                      <a:lnTo>
                        <a:pt x="59829" y="5388"/>
                      </a:lnTo>
                      <a:lnTo>
                        <a:pt x="57662" y="4093"/>
                      </a:lnTo>
                      <a:lnTo>
                        <a:pt x="55645" y="2950"/>
                      </a:lnTo>
                      <a:lnTo>
                        <a:pt x="53840" y="1927"/>
                      </a:lnTo>
                      <a:lnTo>
                        <a:pt x="51191" y="512"/>
                      </a:lnTo>
                      <a:lnTo>
                        <a:pt x="50228" y="1"/>
                      </a:lnTo>
                      <a:close/>
                    </a:path>
                  </a:pathLst>
                </a:custGeom>
                <a:solidFill>
                  <a:srgbClr val="FFC7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42"/>
                <p:cNvSpPr/>
                <p:nvPr/>
              </p:nvSpPr>
              <p:spPr>
                <a:xfrm>
                  <a:off x="-3367817" y="3088598"/>
                  <a:ext cx="111613" cy="1643631"/>
                </a:xfrm>
                <a:custGeom>
                  <a:avLst/>
                  <a:gdLst/>
                  <a:ahLst/>
                  <a:cxnLst/>
                  <a:rect l="l" t="t" r="r" b="b"/>
                  <a:pathLst>
                    <a:path w="6321" h="93084" extrusionOk="0">
                      <a:moveTo>
                        <a:pt x="211" y="1"/>
                      </a:moveTo>
                      <a:lnTo>
                        <a:pt x="0" y="31"/>
                      </a:lnTo>
                      <a:lnTo>
                        <a:pt x="241" y="1265"/>
                      </a:lnTo>
                      <a:lnTo>
                        <a:pt x="512" y="2799"/>
                      </a:lnTo>
                      <a:lnTo>
                        <a:pt x="843" y="4966"/>
                      </a:lnTo>
                      <a:lnTo>
                        <a:pt x="1264" y="7825"/>
                      </a:lnTo>
                      <a:lnTo>
                        <a:pt x="1716" y="11406"/>
                      </a:lnTo>
                      <a:lnTo>
                        <a:pt x="2227" y="15680"/>
                      </a:lnTo>
                      <a:lnTo>
                        <a:pt x="2739" y="20736"/>
                      </a:lnTo>
                      <a:lnTo>
                        <a:pt x="3160" y="25310"/>
                      </a:lnTo>
                      <a:lnTo>
                        <a:pt x="3551" y="30005"/>
                      </a:lnTo>
                      <a:lnTo>
                        <a:pt x="3913" y="34730"/>
                      </a:lnTo>
                      <a:lnTo>
                        <a:pt x="4244" y="39485"/>
                      </a:lnTo>
                      <a:lnTo>
                        <a:pt x="4514" y="44300"/>
                      </a:lnTo>
                      <a:lnTo>
                        <a:pt x="4785" y="49085"/>
                      </a:lnTo>
                      <a:lnTo>
                        <a:pt x="5026" y="53870"/>
                      </a:lnTo>
                      <a:lnTo>
                        <a:pt x="5207" y="58625"/>
                      </a:lnTo>
                      <a:lnTo>
                        <a:pt x="5417" y="63320"/>
                      </a:lnTo>
                      <a:lnTo>
                        <a:pt x="5568" y="67955"/>
                      </a:lnTo>
                      <a:lnTo>
                        <a:pt x="5809" y="76893"/>
                      </a:lnTo>
                      <a:lnTo>
                        <a:pt x="5989" y="85319"/>
                      </a:lnTo>
                      <a:lnTo>
                        <a:pt x="6109" y="93084"/>
                      </a:lnTo>
                      <a:lnTo>
                        <a:pt x="6320" y="93084"/>
                      </a:lnTo>
                      <a:lnTo>
                        <a:pt x="6200" y="85319"/>
                      </a:lnTo>
                      <a:lnTo>
                        <a:pt x="6019" y="76893"/>
                      </a:lnTo>
                      <a:lnTo>
                        <a:pt x="5748" y="67924"/>
                      </a:lnTo>
                      <a:lnTo>
                        <a:pt x="5598" y="63320"/>
                      </a:lnTo>
                      <a:lnTo>
                        <a:pt x="5417" y="58625"/>
                      </a:lnTo>
                      <a:lnTo>
                        <a:pt x="5207" y="53870"/>
                      </a:lnTo>
                      <a:lnTo>
                        <a:pt x="4996" y="49085"/>
                      </a:lnTo>
                      <a:lnTo>
                        <a:pt x="4725" y="44270"/>
                      </a:lnTo>
                      <a:lnTo>
                        <a:pt x="4424" y="39485"/>
                      </a:lnTo>
                      <a:lnTo>
                        <a:pt x="4123" y="34700"/>
                      </a:lnTo>
                      <a:lnTo>
                        <a:pt x="3762" y="29975"/>
                      </a:lnTo>
                      <a:lnTo>
                        <a:pt x="3371" y="25310"/>
                      </a:lnTo>
                      <a:lnTo>
                        <a:pt x="2950" y="20706"/>
                      </a:lnTo>
                      <a:lnTo>
                        <a:pt x="2438" y="15650"/>
                      </a:lnTo>
                      <a:lnTo>
                        <a:pt x="1926" y="11376"/>
                      </a:lnTo>
                      <a:lnTo>
                        <a:pt x="1475" y="7795"/>
                      </a:lnTo>
                      <a:lnTo>
                        <a:pt x="1054" y="4936"/>
                      </a:lnTo>
                      <a:lnTo>
                        <a:pt x="692" y="2739"/>
                      </a:lnTo>
                      <a:lnTo>
                        <a:pt x="452" y="1204"/>
                      </a:lnTo>
                      <a:lnTo>
                        <a:pt x="211" y="1"/>
                      </a:lnTo>
                      <a:close/>
                    </a:path>
                  </a:pathLst>
                </a:custGeom>
                <a:solidFill>
                  <a:srgbClr val="ED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42"/>
                <p:cNvSpPr/>
                <p:nvPr/>
              </p:nvSpPr>
              <p:spPr>
                <a:xfrm>
                  <a:off x="-2776442" y="3075321"/>
                  <a:ext cx="88235" cy="1656909"/>
                </a:xfrm>
                <a:custGeom>
                  <a:avLst/>
                  <a:gdLst/>
                  <a:ahLst/>
                  <a:cxnLst/>
                  <a:rect l="l" t="t" r="r" b="b"/>
                  <a:pathLst>
                    <a:path w="4997" h="93836" extrusionOk="0">
                      <a:moveTo>
                        <a:pt x="91" y="0"/>
                      </a:moveTo>
                      <a:lnTo>
                        <a:pt x="1" y="181"/>
                      </a:lnTo>
                      <a:lnTo>
                        <a:pt x="91" y="271"/>
                      </a:lnTo>
                      <a:lnTo>
                        <a:pt x="151" y="391"/>
                      </a:lnTo>
                      <a:lnTo>
                        <a:pt x="272" y="572"/>
                      </a:lnTo>
                      <a:lnTo>
                        <a:pt x="392" y="843"/>
                      </a:lnTo>
                      <a:lnTo>
                        <a:pt x="542" y="1204"/>
                      </a:lnTo>
                      <a:lnTo>
                        <a:pt x="723" y="1686"/>
                      </a:lnTo>
                      <a:lnTo>
                        <a:pt x="904" y="2317"/>
                      </a:lnTo>
                      <a:lnTo>
                        <a:pt x="1114" y="3070"/>
                      </a:lnTo>
                      <a:lnTo>
                        <a:pt x="1325" y="3973"/>
                      </a:lnTo>
                      <a:lnTo>
                        <a:pt x="1566" y="5056"/>
                      </a:lnTo>
                      <a:lnTo>
                        <a:pt x="1776" y="6320"/>
                      </a:lnTo>
                      <a:lnTo>
                        <a:pt x="2017" y="7795"/>
                      </a:lnTo>
                      <a:lnTo>
                        <a:pt x="2258" y="9510"/>
                      </a:lnTo>
                      <a:lnTo>
                        <a:pt x="2529" y="11406"/>
                      </a:lnTo>
                      <a:lnTo>
                        <a:pt x="2769" y="13573"/>
                      </a:lnTo>
                      <a:lnTo>
                        <a:pt x="2950" y="15529"/>
                      </a:lnTo>
                      <a:lnTo>
                        <a:pt x="3131" y="17545"/>
                      </a:lnTo>
                      <a:lnTo>
                        <a:pt x="3462" y="21789"/>
                      </a:lnTo>
                      <a:lnTo>
                        <a:pt x="3732" y="26303"/>
                      </a:lnTo>
                      <a:lnTo>
                        <a:pt x="4003" y="31058"/>
                      </a:lnTo>
                      <a:lnTo>
                        <a:pt x="4184" y="35994"/>
                      </a:lnTo>
                      <a:lnTo>
                        <a:pt x="4364" y="41110"/>
                      </a:lnTo>
                      <a:lnTo>
                        <a:pt x="4515" y="46376"/>
                      </a:lnTo>
                      <a:lnTo>
                        <a:pt x="4605" y="51703"/>
                      </a:lnTo>
                      <a:lnTo>
                        <a:pt x="4696" y="57120"/>
                      </a:lnTo>
                      <a:lnTo>
                        <a:pt x="4756" y="62567"/>
                      </a:lnTo>
                      <a:lnTo>
                        <a:pt x="4786" y="67984"/>
                      </a:lnTo>
                      <a:lnTo>
                        <a:pt x="4786" y="73371"/>
                      </a:lnTo>
                      <a:lnTo>
                        <a:pt x="4756" y="83874"/>
                      </a:lnTo>
                      <a:lnTo>
                        <a:pt x="4665" y="93836"/>
                      </a:lnTo>
                      <a:lnTo>
                        <a:pt x="4846" y="93836"/>
                      </a:lnTo>
                      <a:lnTo>
                        <a:pt x="4966" y="83784"/>
                      </a:lnTo>
                      <a:lnTo>
                        <a:pt x="4996" y="73161"/>
                      </a:lnTo>
                      <a:lnTo>
                        <a:pt x="4966" y="67744"/>
                      </a:lnTo>
                      <a:lnTo>
                        <a:pt x="4936" y="62266"/>
                      </a:lnTo>
                      <a:lnTo>
                        <a:pt x="4906" y="56789"/>
                      </a:lnTo>
                      <a:lnTo>
                        <a:pt x="4816" y="51312"/>
                      </a:lnTo>
                      <a:lnTo>
                        <a:pt x="4696" y="45955"/>
                      </a:lnTo>
                      <a:lnTo>
                        <a:pt x="4545" y="40658"/>
                      </a:lnTo>
                      <a:lnTo>
                        <a:pt x="4395" y="35512"/>
                      </a:lnTo>
                      <a:lnTo>
                        <a:pt x="4154" y="30546"/>
                      </a:lnTo>
                      <a:lnTo>
                        <a:pt x="3913" y="25791"/>
                      </a:lnTo>
                      <a:lnTo>
                        <a:pt x="3612" y="21247"/>
                      </a:lnTo>
                      <a:lnTo>
                        <a:pt x="3281" y="17004"/>
                      </a:lnTo>
                      <a:lnTo>
                        <a:pt x="3100" y="15017"/>
                      </a:lnTo>
                      <a:lnTo>
                        <a:pt x="2890" y="13091"/>
                      </a:lnTo>
                      <a:lnTo>
                        <a:pt x="2649" y="10955"/>
                      </a:lnTo>
                      <a:lnTo>
                        <a:pt x="2408" y="9059"/>
                      </a:lnTo>
                      <a:lnTo>
                        <a:pt x="2168" y="7404"/>
                      </a:lnTo>
                      <a:lnTo>
                        <a:pt x="1927" y="5959"/>
                      </a:lnTo>
                      <a:lnTo>
                        <a:pt x="1686" y="4725"/>
                      </a:lnTo>
                      <a:lnTo>
                        <a:pt x="1475" y="3672"/>
                      </a:lnTo>
                      <a:lnTo>
                        <a:pt x="1235" y="2769"/>
                      </a:lnTo>
                      <a:lnTo>
                        <a:pt x="1024" y="2047"/>
                      </a:lnTo>
                      <a:lnTo>
                        <a:pt x="843" y="1445"/>
                      </a:lnTo>
                      <a:lnTo>
                        <a:pt x="663" y="993"/>
                      </a:lnTo>
                      <a:lnTo>
                        <a:pt x="512" y="632"/>
                      </a:lnTo>
                      <a:lnTo>
                        <a:pt x="392" y="361"/>
                      </a:lnTo>
                      <a:lnTo>
                        <a:pt x="272" y="211"/>
                      </a:lnTo>
                      <a:lnTo>
                        <a:pt x="181" y="90"/>
                      </a:lnTo>
                      <a:lnTo>
                        <a:pt x="91" y="0"/>
                      </a:lnTo>
                      <a:close/>
                    </a:path>
                  </a:pathLst>
                </a:custGeom>
                <a:solidFill>
                  <a:srgbClr val="ED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42"/>
                <p:cNvSpPr/>
                <p:nvPr/>
              </p:nvSpPr>
              <p:spPr>
                <a:xfrm>
                  <a:off x="-2541057" y="3296352"/>
                  <a:ext cx="86116" cy="1435855"/>
                </a:xfrm>
                <a:custGeom>
                  <a:avLst/>
                  <a:gdLst/>
                  <a:ahLst/>
                  <a:cxnLst/>
                  <a:rect l="l" t="t" r="r" b="b"/>
                  <a:pathLst>
                    <a:path w="4877" h="81317" extrusionOk="0">
                      <a:moveTo>
                        <a:pt x="211" y="1"/>
                      </a:moveTo>
                      <a:lnTo>
                        <a:pt x="1" y="31"/>
                      </a:lnTo>
                      <a:lnTo>
                        <a:pt x="211" y="2047"/>
                      </a:lnTo>
                      <a:lnTo>
                        <a:pt x="693" y="7434"/>
                      </a:lnTo>
                      <a:lnTo>
                        <a:pt x="1385" y="15680"/>
                      </a:lnTo>
                      <a:lnTo>
                        <a:pt x="1776" y="20706"/>
                      </a:lnTo>
                      <a:lnTo>
                        <a:pt x="2198" y="26243"/>
                      </a:lnTo>
                      <a:lnTo>
                        <a:pt x="2619" y="32232"/>
                      </a:lnTo>
                      <a:lnTo>
                        <a:pt x="3010" y="38612"/>
                      </a:lnTo>
                      <a:lnTo>
                        <a:pt x="3401" y="45293"/>
                      </a:lnTo>
                      <a:lnTo>
                        <a:pt x="3763" y="52245"/>
                      </a:lnTo>
                      <a:lnTo>
                        <a:pt x="4094" y="59408"/>
                      </a:lnTo>
                      <a:lnTo>
                        <a:pt x="4364" y="66661"/>
                      </a:lnTo>
                      <a:lnTo>
                        <a:pt x="4455" y="70332"/>
                      </a:lnTo>
                      <a:lnTo>
                        <a:pt x="4575" y="73974"/>
                      </a:lnTo>
                      <a:lnTo>
                        <a:pt x="4635" y="77645"/>
                      </a:lnTo>
                      <a:lnTo>
                        <a:pt x="4696" y="81317"/>
                      </a:lnTo>
                      <a:lnTo>
                        <a:pt x="4876" y="81317"/>
                      </a:lnTo>
                      <a:lnTo>
                        <a:pt x="4846" y="77645"/>
                      </a:lnTo>
                      <a:lnTo>
                        <a:pt x="4756" y="73974"/>
                      </a:lnTo>
                      <a:lnTo>
                        <a:pt x="4665" y="70302"/>
                      </a:lnTo>
                      <a:lnTo>
                        <a:pt x="4545" y="66661"/>
                      </a:lnTo>
                      <a:lnTo>
                        <a:pt x="4304" y="59378"/>
                      </a:lnTo>
                      <a:lnTo>
                        <a:pt x="3973" y="52245"/>
                      </a:lnTo>
                      <a:lnTo>
                        <a:pt x="3612" y="45293"/>
                      </a:lnTo>
                      <a:lnTo>
                        <a:pt x="3221" y="38582"/>
                      </a:lnTo>
                      <a:lnTo>
                        <a:pt x="2800" y="32202"/>
                      </a:lnTo>
                      <a:lnTo>
                        <a:pt x="2408" y="26213"/>
                      </a:lnTo>
                      <a:lnTo>
                        <a:pt x="1987" y="20676"/>
                      </a:lnTo>
                      <a:lnTo>
                        <a:pt x="1596" y="15650"/>
                      </a:lnTo>
                      <a:lnTo>
                        <a:pt x="904" y="7404"/>
                      </a:lnTo>
                      <a:lnTo>
                        <a:pt x="392" y="2017"/>
                      </a:lnTo>
                      <a:lnTo>
                        <a:pt x="211" y="1"/>
                      </a:lnTo>
                      <a:close/>
                    </a:path>
                  </a:pathLst>
                </a:custGeom>
                <a:solidFill>
                  <a:srgbClr val="ED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42"/>
                <p:cNvSpPr/>
                <p:nvPr/>
              </p:nvSpPr>
              <p:spPr>
                <a:xfrm>
                  <a:off x="-3272706" y="3026962"/>
                  <a:ext cx="505905" cy="1705273"/>
                </a:xfrm>
                <a:custGeom>
                  <a:avLst/>
                  <a:gdLst/>
                  <a:ahLst/>
                  <a:cxnLst/>
                  <a:rect l="l" t="t" r="r" b="b"/>
                  <a:pathLst>
                    <a:path w="28651" h="96575" extrusionOk="0">
                      <a:moveTo>
                        <a:pt x="22932" y="1"/>
                      </a:moveTo>
                      <a:lnTo>
                        <a:pt x="0" y="903"/>
                      </a:lnTo>
                      <a:lnTo>
                        <a:pt x="271" y="2589"/>
                      </a:lnTo>
                      <a:lnTo>
                        <a:pt x="542" y="4665"/>
                      </a:lnTo>
                      <a:lnTo>
                        <a:pt x="933" y="7524"/>
                      </a:lnTo>
                      <a:lnTo>
                        <a:pt x="1385" y="11166"/>
                      </a:lnTo>
                      <a:lnTo>
                        <a:pt x="1896" y="15560"/>
                      </a:lnTo>
                      <a:lnTo>
                        <a:pt x="2438" y="20676"/>
                      </a:lnTo>
                      <a:lnTo>
                        <a:pt x="2980" y="26544"/>
                      </a:lnTo>
                      <a:lnTo>
                        <a:pt x="3250" y="29704"/>
                      </a:lnTo>
                      <a:lnTo>
                        <a:pt x="3521" y="33075"/>
                      </a:lnTo>
                      <a:lnTo>
                        <a:pt x="3792" y="36596"/>
                      </a:lnTo>
                      <a:lnTo>
                        <a:pt x="4033" y="40297"/>
                      </a:lnTo>
                      <a:lnTo>
                        <a:pt x="4304" y="44150"/>
                      </a:lnTo>
                      <a:lnTo>
                        <a:pt x="4514" y="48152"/>
                      </a:lnTo>
                      <a:lnTo>
                        <a:pt x="4725" y="52335"/>
                      </a:lnTo>
                      <a:lnTo>
                        <a:pt x="4936" y="56639"/>
                      </a:lnTo>
                      <a:lnTo>
                        <a:pt x="5116" y="61123"/>
                      </a:lnTo>
                      <a:lnTo>
                        <a:pt x="5267" y="65758"/>
                      </a:lnTo>
                      <a:lnTo>
                        <a:pt x="5417" y="70543"/>
                      </a:lnTo>
                      <a:lnTo>
                        <a:pt x="5508" y="75448"/>
                      </a:lnTo>
                      <a:lnTo>
                        <a:pt x="5598" y="80534"/>
                      </a:lnTo>
                      <a:lnTo>
                        <a:pt x="5628" y="85741"/>
                      </a:lnTo>
                      <a:lnTo>
                        <a:pt x="5658" y="91067"/>
                      </a:lnTo>
                      <a:lnTo>
                        <a:pt x="5628" y="96575"/>
                      </a:lnTo>
                      <a:lnTo>
                        <a:pt x="28229" y="96575"/>
                      </a:lnTo>
                      <a:lnTo>
                        <a:pt x="28319" y="93806"/>
                      </a:lnTo>
                      <a:lnTo>
                        <a:pt x="28410" y="90586"/>
                      </a:lnTo>
                      <a:lnTo>
                        <a:pt x="28500" y="86282"/>
                      </a:lnTo>
                      <a:lnTo>
                        <a:pt x="28590" y="81046"/>
                      </a:lnTo>
                      <a:lnTo>
                        <a:pt x="28650" y="74997"/>
                      </a:lnTo>
                      <a:lnTo>
                        <a:pt x="28650" y="68286"/>
                      </a:lnTo>
                      <a:lnTo>
                        <a:pt x="28620" y="64734"/>
                      </a:lnTo>
                      <a:lnTo>
                        <a:pt x="28560" y="61063"/>
                      </a:lnTo>
                      <a:lnTo>
                        <a:pt x="28470" y="57301"/>
                      </a:lnTo>
                      <a:lnTo>
                        <a:pt x="28380" y="53419"/>
                      </a:lnTo>
                      <a:lnTo>
                        <a:pt x="28259" y="49506"/>
                      </a:lnTo>
                      <a:lnTo>
                        <a:pt x="28109" y="45534"/>
                      </a:lnTo>
                      <a:lnTo>
                        <a:pt x="27898" y="41531"/>
                      </a:lnTo>
                      <a:lnTo>
                        <a:pt x="27687" y="37499"/>
                      </a:lnTo>
                      <a:lnTo>
                        <a:pt x="27417" y="33466"/>
                      </a:lnTo>
                      <a:lnTo>
                        <a:pt x="27116" y="29463"/>
                      </a:lnTo>
                      <a:lnTo>
                        <a:pt x="26754" y="25491"/>
                      </a:lnTo>
                      <a:lnTo>
                        <a:pt x="26363" y="21579"/>
                      </a:lnTo>
                      <a:lnTo>
                        <a:pt x="25912" y="17696"/>
                      </a:lnTo>
                      <a:lnTo>
                        <a:pt x="25430" y="13934"/>
                      </a:lnTo>
                      <a:lnTo>
                        <a:pt x="24889" y="10263"/>
                      </a:lnTo>
                      <a:lnTo>
                        <a:pt x="24588" y="8457"/>
                      </a:lnTo>
                      <a:lnTo>
                        <a:pt x="24287" y="6712"/>
                      </a:lnTo>
                      <a:lnTo>
                        <a:pt x="23956" y="4966"/>
                      </a:lnTo>
                      <a:lnTo>
                        <a:pt x="23625" y="3281"/>
                      </a:lnTo>
                      <a:lnTo>
                        <a:pt x="23294" y="1626"/>
                      </a:lnTo>
                      <a:lnTo>
                        <a:pt x="22932" y="1"/>
                      </a:lnTo>
                      <a:close/>
                    </a:path>
                  </a:pathLst>
                </a:custGeom>
                <a:solidFill>
                  <a:srgbClr val="FF4A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42"/>
                <p:cNvSpPr/>
                <p:nvPr/>
              </p:nvSpPr>
              <p:spPr>
                <a:xfrm>
                  <a:off x="-3736043" y="1330376"/>
                  <a:ext cx="692969" cy="653645"/>
                </a:xfrm>
                <a:custGeom>
                  <a:avLst/>
                  <a:gdLst/>
                  <a:ahLst/>
                  <a:cxnLst/>
                  <a:rect l="l" t="t" r="r" b="b"/>
                  <a:pathLst>
                    <a:path w="39245" h="37018" extrusionOk="0">
                      <a:moveTo>
                        <a:pt x="21007" y="1"/>
                      </a:moveTo>
                      <a:lnTo>
                        <a:pt x="20074" y="61"/>
                      </a:lnTo>
                      <a:lnTo>
                        <a:pt x="19111" y="151"/>
                      </a:lnTo>
                      <a:lnTo>
                        <a:pt x="18178" y="272"/>
                      </a:lnTo>
                      <a:lnTo>
                        <a:pt x="17215" y="452"/>
                      </a:lnTo>
                      <a:lnTo>
                        <a:pt x="16252" y="693"/>
                      </a:lnTo>
                      <a:lnTo>
                        <a:pt x="15319" y="964"/>
                      </a:lnTo>
                      <a:lnTo>
                        <a:pt x="14356" y="1265"/>
                      </a:lnTo>
                      <a:lnTo>
                        <a:pt x="13423" y="1626"/>
                      </a:lnTo>
                      <a:lnTo>
                        <a:pt x="12490" y="2047"/>
                      </a:lnTo>
                      <a:lnTo>
                        <a:pt x="11587" y="2499"/>
                      </a:lnTo>
                      <a:lnTo>
                        <a:pt x="10654" y="2980"/>
                      </a:lnTo>
                      <a:lnTo>
                        <a:pt x="9781" y="3522"/>
                      </a:lnTo>
                      <a:lnTo>
                        <a:pt x="8939" y="4094"/>
                      </a:lnTo>
                      <a:lnTo>
                        <a:pt x="8126" y="4696"/>
                      </a:lnTo>
                      <a:lnTo>
                        <a:pt x="7344" y="5328"/>
                      </a:lnTo>
                      <a:lnTo>
                        <a:pt x="6591" y="5990"/>
                      </a:lnTo>
                      <a:lnTo>
                        <a:pt x="5869" y="6682"/>
                      </a:lnTo>
                      <a:lnTo>
                        <a:pt x="5207" y="7404"/>
                      </a:lnTo>
                      <a:lnTo>
                        <a:pt x="4575" y="8127"/>
                      </a:lnTo>
                      <a:lnTo>
                        <a:pt x="3973" y="8879"/>
                      </a:lnTo>
                      <a:lnTo>
                        <a:pt x="3431" y="9661"/>
                      </a:lnTo>
                      <a:lnTo>
                        <a:pt x="2920" y="10474"/>
                      </a:lnTo>
                      <a:lnTo>
                        <a:pt x="2438" y="11287"/>
                      </a:lnTo>
                      <a:lnTo>
                        <a:pt x="2017" y="12099"/>
                      </a:lnTo>
                      <a:lnTo>
                        <a:pt x="1626" y="12942"/>
                      </a:lnTo>
                      <a:lnTo>
                        <a:pt x="1265" y="13784"/>
                      </a:lnTo>
                      <a:lnTo>
                        <a:pt x="964" y="14657"/>
                      </a:lnTo>
                      <a:lnTo>
                        <a:pt x="693" y="15530"/>
                      </a:lnTo>
                      <a:lnTo>
                        <a:pt x="452" y="16403"/>
                      </a:lnTo>
                      <a:lnTo>
                        <a:pt x="271" y="17305"/>
                      </a:lnTo>
                      <a:lnTo>
                        <a:pt x="151" y="18178"/>
                      </a:lnTo>
                      <a:lnTo>
                        <a:pt x="61" y="19081"/>
                      </a:lnTo>
                      <a:lnTo>
                        <a:pt x="1" y="19984"/>
                      </a:lnTo>
                      <a:lnTo>
                        <a:pt x="1" y="20857"/>
                      </a:lnTo>
                      <a:lnTo>
                        <a:pt x="61" y="21760"/>
                      </a:lnTo>
                      <a:lnTo>
                        <a:pt x="151" y="22632"/>
                      </a:lnTo>
                      <a:lnTo>
                        <a:pt x="301" y="23505"/>
                      </a:lnTo>
                      <a:lnTo>
                        <a:pt x="482" y="24378"/>
                      </a:lnTo>
                      <a:lnTo>
                        <a:pt x="723" y="25250"/>
                      </a:lnTo>
                      <a:lnTo>
                        <a:pt x="1024" y="26123"/>
                      </a:lnTo>
                      <a:lnTo>
                        <a:pt x="1355" y="26936"/>
                      </a:lnTo>
                      <a:lnTo>
                        <a:pt x="1746" y="27778"/>
                      </a:lnTo>
                      <a:lnTo>
                        <a:pt x="2167" y="28591"/>
                      </a:lnTo>
                      <a:lnTo>
                        <a:pt x="2649" y="29373"/>
                      </a:lnTo>
                      <a:lnTo>
                        <a:pt x="3191" y="30126"/>
                      </a:lnTo>
                      <a:lnTo>
                        <a:pt x="3732" y="30848"/>
                      </a:lnTo>
                      <a:lnTo>
                        <a:pt x="4334" y="31510"/>
                      </a:lnTo>
                      <a:lnTo>
                        <a:pt x="4966" y="32142"/>
                      </a:lnTo>
                      <a:lnTo>
                        <a:pt x="5628" y="32744"/>
                      </a:lnTo>
                      <a:lnTo>
                        <a:pt x="6320" y="33316"/>
                      </a:lnTo>
                      <a:lnTo>
                        <a:pt x="7043" y="33828"/>
                      </a:lnTo>
                      <a:lnTo>
                        <a:pt x="7795" y="34339"/>
                      </a:lnTo>
                      <a:lnTo>
                        <a:pt x="8547" y="34760"/>
                      </a:lnTo>
                      <a:lnTo>
                        <a:pt x="9360" y="35182"/>
                      </a:lnTo>
                      <a:lnTo>
                        <a:pt x="10173" y="35543"/>
                      </a:lnTo>
                      <a:lnTo>
                        <a:pt x="11015" y="35874"/>
                      </a:lnTo>
                      <a:lnTo>
                        <a:pt x="11858" y="36175"/>
                      </a:lnTo>
                      <a:lnTo>
                        <a:pt x="12731" y="36416"/>
                      </a:lnTo>
                      <a:lnTo>
                        <a:pt x="13633" y="36626"/>
                      </a:lnTo>
                      <a:lnTo>
                        <a:pt x="14536" y="36777"/>
                      </a:lnTo>
                      <a:lnTo>
                        <a:pt x="15439" y="36897"/>
                      </a:lnTo>
                      <a:lnTo>
                        <a:pt x="16372" y="36987"/>
                      </a:lnTo>
                      <a:lnTo>
                        <a:pt x="17305" y="37018"/>
                      </a:lnTo>
                      <a:lnTo>
                        <a:pt x="18238" y="37018"/>
                      </a:lnTo>
                      <a:lnTo>
                        <a:pt x="19201" y="36957"/>
                      </a:lnTo>
                      <a:lnTo>
                        <a:pt x="20134" y="36867"/>
                      </a:lnTo>
                      <a:lnTo>
                        <a:pt x="21097" y="36747"/>
                      </a:lnTo>
                      <a:lnTo>
                        <a:pt x="22060" y="36566"/>
                      </a:lnTo>
                      <a:lnTo>
                        <a:pt x="22993" y="36325"/>
                      </a:lnTo>
                      <a:lnTo>
                        <a:pt x="23956" y="36055"/>
                      </a:lnTo>
                      <a:lnTo>
                        <a:pt x="24889" y="35754"/>
                      </a:lnTo>
                      <a:lnTo>
                        <a:pt x="25822" y="35392"/>
                      </a:lnTo>
                      <a:lnTo>
                        <a:pt x="26755" y="35001"/>
                      </a:lnTo>
                      <a:lnTo>
                        <a:pt x="27688" y="34550"/>
                      </a:lnTo>
                      <a:lnTo>
                        <a:pt x="28591" y="34038"/>
                      </a:lnTo>
                      <a:lnTo>
                        <a:pt x="29493" y="33496"/>
                      </a:lnTo>
                      <a:lnTo>
                        <a:pt x="30336" y="32925"/>
                      </a:lnTo>
                      <a:lnTo>
                        <a:pt x="31149" y="32323"/>
                      </a:lnTo>
                      <a:lnTo>
                        <a:pt x="31931" y="31691"/>
                      </a:lnTo>
                      <a:lnTo>
                        <a:pt x="32683" y="31029"/>
                      </a:lnTo>
                      <a:lnTo>
                        <a:pt x="33376" y="30337"/>
                      </a:lnTo>
                      <a:lnTo>
                        <a:pt x="34038" y="29644"/>
                      </a:lnTo>
                      <a:lnTo>
                        <a:pt x="34670" y="28892"/>
                      </a:lnTo>
                      <a:lnTo>
                        <a:pt x="35272" y="28140"/>
                      </a:lnTo>
                      <a:lnTo>
                        <a:pt x="35843" y="27357"/>
                      </a:lnTo>
                      <a:lnTo>
                        <a:pt x="36355" y="26575"/>
                      </a:lnTo>
                      <a:lnTo>
                        <a:pt x="36837" y="25762"/>
                      </a:lnTo>
                      <a:lnTo>
                        <a:pt x="37258" y="24919"/>
                      </a:lnTo>
                      <a:lnTo>
                        <a:pt x="37649" y="24077"/>
                      </a:lnTo>
                      <a:lnTo>
                        <a:pt x="38010" y="23234"/>
                      </a:lnTo>
                      <a:lnTo>
                        <a:pt x="38311" y="22361"/>
                      </a:lnTo>
                      <a:lnTo>
                        <a:pt x="38582" y="21489"/>
                      </a:lnTo>
                      <a:lnTo>
                        <a:pt x="38793" y="20616"/>
                      </a:lnTo>
                      <a:lnTo>
                        <a:pt x="38973" y="19713"/>
                      </a:lnTo>
                      <a:lnTo>
                        <a:pt x="39124" y="18840"/>
                      </a:lnTo>
                      <a:lnTo>
                        <a:pt x="39214" y="17937"/>
                      </a:lnTo>
                      <a:lnTo>
                        <a:pt x="39244" y="17065"/>
                      </a:lnTo>
                      <a:lnTo>
                        <a:pt x="39244" y="16162"/>
                      </a:lnTo>
                      <a:lnTo>
                        <a:pt x="39214" y="15259"/>
                      </a:lnTo>
                      <a:lnTo>
                        <a:pt x="39094" y="14386"/>
                      </a:lnTo>
                      <a:lnTo>
                        <a:pt x="38973" y="13514"/>
                      </a:lnTo>
                      <a:lnTo>
                        <a:pt x="38763" y="12641"/>
                      </a:lnTo>
                      <a:lnTo>
                        <a:pt x="38522" y="11768"/>
                      </a:lnTo>
                      <a:lnTo>
                        <a:pt x="38251" y="10925"/>
                      </a:lnTo>
                      <a:lnTo>
                        <a:pt x="37920" y="10083"/>
                      </a:lnTo>
                      <a:lnTo>
                        <a:pt x="37529" y="9240"/>
                      </a:lnTo>
                      <a:lnTo>
                        <a:pt x="37077" y="8428"/>
                      </a:lnTo>
                      <a:lnTo>
                        <a:pt x="36596" y="7645"/>
                      </a:lnTo>
                      <a:lnTo>
                        <a:pt x="36084" y="6893"/>
                      </a:lnTo>
                      <a:lnTo>
                        <a:pt x="35512" y="6201"/>
                      </a:lnTo>
                      <a:lnTo>
                        <a:pt x="34910" y="5508"/>
                      </a:lnTo>
                      <a:lnTo>
                        <a:pt x="34309" y="4876"/>
                      </a:lnTo>
                      <a:lnTo>
                        <a:pt x="33647" y="4274"/>
                      </a:lnTo>
                      <a:lnTo>
                        <a:pt x="32954" y="3703"/>
                      </a:lnTo>
                      <a:lnTo>
                        <a:pt x="32232" y="3191"/>
                      </a:lnTo>
                      <a:lnTo>
                        <a:pt x="31480" y="2710"/>
                      </a:lnTo>
                      <a:lnTo>
                        <a:pt x="30697" y="2258"/>
                      </a:lnTo>
                      <a:lnTo>
                        <a:pt x="29915" y="1837"/>
                      </a:lnTo>
                      <a:lnTo>
                        <a:pt x="29102" y="1476"/>
                      </a:lnTo>
                      <a:lnTo>
                        <a:pt x="28260" y="1145"/>
                      </a:lnTo>
                      <a:lnTo>
                        <a:pt x="27387" y="874"/>
                      </a:lnTo>
                      <a:lnTo>
                        <a:pt x="26514" y="603"/>
                      </a:lnTo>
                      <a:lnTo>
                        <a:pt x="25641" y="422"/>
                      </a:lnTo>
                      <a:lnTo>
                        <a:pt x="24738" y="242"/>
                      </a:lnTo>
                      <a:lnTo>
                        <a:pt x="23806" y="121"/>
                      </a:lnTo>
                      <a:lnTo>
                        <a:pt x="22903" y="31"/>
                      </a:lnTo>
                      <a:lnTo>
                        <a:pt x="2197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42"/>
                <p:cNvSpPr/>
                <p:nvPr/>
              </p:nvSpPr>
              <p:spPr>
                <a:xfrm>
                  <a:off x="-3505972" y="1663539"/>
                  <a:ext cx="565958" cy="504846"/>
                </a:xfrm>
                <a:custGeom>
                  <a:avLst/>
                  <a:gdLst/>
                  <a:ahLst/>
                  <a:cxnLst/>
                  <a:rect l="l" t="t" r="r" b="b"/>
                  <a:pathLst>
                    <a:path w="32052" h="28591" extrusionOk="0">
                      <a:moveTo>
                        <a:pt x="18629" y="0"/>
                      </a:moveTo>
                      <a:lnTo>
                        <a:pt x="17877" y="30"/>
                      </a:lnTo>
                      <a:lnTo>
                        <a:pt x="17094" y="121"/>
                      </a:lnTo>
                      <a:lnTo>
                        <a:pt x="16312" y="211"/>
                      </a:lnTo>
                      <a:lnTo>
                        <a:pt x="15529" y="362"/>
                      </a:lnTo>
                      <a:lnTo>
                        <a:pt x="14777" y="542"/>
                      </a:lnTo>
                      <a:lnTo>
                        <a:pt x="13995" y="753"/>
                      </a:lnTo>
                      <a:lnTo>
                        <a:pt x="13212" y="994"/>
                      </a:lnTo>
                      <a:lnTo>
                        <a:pt x="12430" y="1264"/>
                      </a:lnTo>
                      <a:lnTo>
                        <a:pt x="11647" y="1565"/>
                      </a:lnTo>
                      <a:lnTo>
                        <a:pt x="10865" y="1926"/>
                      </a:lnTo>
                      <a:lnTo>
                        <a:pt x="10112" y="2318"/>
                      </a:lnTo>
                      <a:lnTo>
                        <a:pt x="9360" y="2709"/>
                      </a:lnTo>
                      <a:lnTo>
                        <a:pt x="8608" y="3160"/>
                      </a:lnTo>
                      <a:lnTo>
                        <a:pt x="7885" y="3642"/>
                      </a:lnTo>
                      <a:lnTo>
                        <a:pt x="7223" y="4123"/>
                      </a:lnTo>
                      <a:lnTo>
                        <a:pt x="6561" y="4665"/>
                      </a:lnTo>
                      <a:lnTo>
                        <a:pt x="5929" y="5177"/>
                      </a:lnTo>
                      <a:lnTo>
                        <a:pt x="5327" y="5749"/>
                      </a:lnTo>
                      <a:lnTo>
                        <a:pt x="4756" y="6320"/>
                      </a:lnTo>
                      <a:lnTo>
                        <a:pt x="4214" y="6892"/>
                      </a:lnTo>
                      <a:lnTo>
                        <a:pt x="3702" y="7494"/>
                      </a:lnTo>
                      <a:lnTo>
                        <a:pt x="3221" y="8126"/>
                      </a:lnTo>
                      <a:lnTo>
                        <a:pt x="2769" y="8758"/>
                      </a:lnTo>
                      <a:lnTo>
                        <a:pt x="2348" y="9390"/>
                      </a:lnTo>
                      <a:lnTo>
                        <a:pt x="1957" y="10052"/>
                      </a:lnTo>
                      <a:lnTo>
                        <a:pt x="1626" y="10714"/>
                      </a:lnTo>
                      <a:lnTo>
                        <a:pt x="1295" y="11376"/>
                      </a:lnTo>
                      <a:lnTo>
                        <a:pt x="1024" y="12068"/>
                      </a:lnTo>
                      <a:lnTo>
                        <a:pt x="753" y="12730"/>
                      </a:lnTo>
                      <a:lnTo>
                        <a:pt x="542" y="13423"/>
                      </a:lnTo>
                      <a:lnTo>
                        <a:pt x="362" y="14115"/>
                      </a:lnTo>
                      <a:lnTo>
                        <a:pt x="241" y="14807"/>
                      </a:lnTo>
                      <a:lnTo>
                        <a:pt x="121" y="15469"/>
                      </a:lnTo>
                      <a:lnTo>
                        <a:pt x="61" y="16161"/>
                      </a:lnTo>
                      <a:lnTo>
                        <a:pt x="1" y="16853"/>
                      </a:lnTo>
                      <a:lnTo>
                        <a:pt x="31" y="17546"/>
                      </a:lnTo>
                      <a:lnTo>
                        <a:pt x="61" y="18208"/>
                      </a:lnTo>
                      <a:lnTo>
                        <a:pt x="151" y="18870"/>
                      </a:lnTo>
                      <a:lnTo>
                        <a:pt x="271" y="19532"/>
                      </a:lnTo>
                      <a:lnTo>
                        <a:pt x="422" y="20194"/>
                      </a:lnTo>
                      <a:lnTo>
                        <a:pt x="633" y="20826"/>
                      </a:lnTo>
                      <a:lnTo>
                        <a:pt x="873" y="21458"/>
                      </a:lnTo>
                      <a:lnTo>
                        <a:pt x="1144" y="22090"/>
                      </a:lnTo>
                      <a:lnTo>
                        <a:pt x="1475" y="22692"/>
                      </a:lnTo>
                      <a:lnTo>
                        <a:pt x="1836" y="23294"/>
                      </a:lnTo>
                      <a:lnTo>
                        <a:pt x="2228" y="23835"/>
                      </a:lnTo>
                      <a:lnTo>
                        <a:pt x="2649" y="24377"/>
                      </a:lnTo>
                      <a:lnTo>
                        <a:pt x="3130" y="24859"/>
                      </a:lnTo>
                      <a:lnTo>
                        <a:pt x="3612" y="25310"/>
                      </a:lnTo>
                      <a:lnTo>
                        <a:pt x="4124" y="25762"/>
                      </a:lnTo>
                      <a:lnTo>
                        <a:pt x="4665" y="26153"/>
                      </a:lnTo>
                      <a:lnTo>
                        <a:pt x="5207" y="26544"/>
                      </a:lnTo>
                      <a:lnTo>
                        <a:pt x="5809" y="26875"/>
                      </a:lnTo>
                      <a:lnTo>
                        <a:pt x="6411" y="27206"/>
                      </a:lnTo>
                      <a:lnTo>
                        <a:pt x="7043" y="27477"/>
                      </a:lnTo>
                      <a:lnTo>
                        <a:pt x="7705" y="27718"/>
                      </a:lnTo>
                      <a:lnTo>
                        <a:pt x="8367" y="27958"/>
                      </a:lnTo>
                      <a:lnTo>
                        <a:pt x="9059" y="28139"/>
                      </a:lnTo>
                      <a:lnTo>
                        <a:pt x="9751" y="28289"/>
                      </a:lnTo>
                      <a:lnTo>
                        <a:pt x="10474" y="28410"/>
                      </a:lnTo>
                      <a:lnTo>
                        <a:pt x="11196" y="28500"/>
                      </a:lnTo>
                      <a:lnTo>
                        <a:pt x="11918" y="28560"/>
                      </a:lnTo>
                      <a:lnTo>
                        <a:pt x="12670" y="28590"/>
                      </a:lnTo>
                      <a:lnTo>
                        <a:pt x="13423" y="28590"/>
                      </a:lnTo>
                      <a:lnTo>
                        <a:pt x="14205" y="28560"/>
                      </a:lnTo>
                      <a:lnTo>
                        <a:pt x="14958" y="28470"/>
                      </a:lnTo>
                      <a:lnTo>
                        <a:pt x="15740" y="28380"/>
                      </a:lnTo>
                      <a:lnTo>
                        <a:pt x="16523" y="28229"/>
                      </a:lnTo>
                      <a:lnTo>
                        <a:pt x="17305" y="28049"/>
                      </a:lnTo>
                      <a:lnTo>
                        <a:pt x="18088" y="27838"/>
                      </a:lnTo>
                      <a:lnTo>
                        <a:pt x="18870" y="27597"/>
                      </a:lnTo>
                      <a:lnTo>
                        <a:pt x="19652" y="27326"/>
                      </a:lnTo>
                      <a:lnTo>
                        <a:pt x="20405" y="26995"/>
                      </a:lnTo>
                      <a:lnTo>
                        <a:pt x="21187" y="26664"/>
                      </a:lnTo>
                      <a:lnTo>
                        <a:pt x="21940" y="26273"/>
                      </a:lnTo>
                      <a:lnTo>
                        <a:pt x="22722" y="25852"/>
                      </a:lnTo>
                      <a:lnTo>
                        <a:pt x="23444" y="25430"/>
                      </a:lnTo>
                      <a:lnTo>
                        <a:pt x="24167" y="24949"/>
                      </a:lnTo>
                      <a:lnTo>
                        <a:pt x="24859" y="24437"/>
                      </a:lnTo>
                      <a:lnTo>
                        <a:pt x="25521" y="23926"/>
                      </a:lnTo>
                      <a:lnTo>
                        <a:pt x="26153" y="23384"/>
                      </a:lnTo>
                      <a:lnTo>
                        <a:pt x="26755" y="22842"/>
                      </a:lnTo>
                      <a:lnTo>
                        <a:pt x="27327" y="22271"/>
                      </a:lnTo>
                      <a:lnTo>
                        <a:pt x="27838" y="21669"/>
                      </a:lnTo>
                      <a:lnTo>
                        <a:pt x="28350" y="21067"/>
                      </a:lnTo>
                      <a:lnTo>
                        <a:pt x="28831" y="20465"/>
                      </a:lnTo>
                      <a:lnTo>
                        <a:pt x="29283" y="19833"/>
                      </a:lnTo>
                      <a:lnTo>
                        <a:pt x="29704" y="19201"/>
                      </a:lnTo>
                      <a:lnTo>
                        <a:pt x="30095" y="18539"/>
                      </a:lnTo>
                      <a:lnTo>
                        <a:pt x="30457" y="17877"/>
                      </a:lnTo>
                      <a:lnTo>
                        <a:pt x="30757" y="17215"/>
                      </a:lnTo>
                      <a:lnTo>
                        <a:pt x="31058" y="16522"/>
                      </a:lnTo>
                      <a:lnTo>
                        <a:pt x="31299" y="15860"/>
                      </a:lnTo>
                      <a:lnTo>
                        <a:pt x="31510" y="15168"/>
                      </a:lnTo>
                      <a:lnTo>
                        <a:pt x="31690" y="14476"/>
                      </a:lnTo>
                      <a:lnTo>
                        <a:pt x="31841" y="13784"/>
                      </a:lnTo>
                      <a:lnTo>
                        <a:pt x="31931" y="13092"/>
                      </a:lnTo>
                      <a:lnTo>
                        <a:pt x="32021" y="12430"/>
                      </a:lnTo>
                      <a:lnTo>
                        <a:pt x="32052" y="11737"/>
                      </a:lnTo>
                      <a:lnTo>
                        <a:pt x="32052" y="11045"/>
                      </a:lnTo>
                      <a:lnTo>
                        <a:pt x="31991" y="10383"/>
                      </a:lnTo>
                      <a:lnTo>
                        <a:pt x="31931" y="9721"/>
                      </a:lnTo>
                      <a:lnTo>
                        <a:pt x="31811" y="9059"/>
                      </a:lnTo>
                      <a:lnTo>
                        <a:pt x="31630" y="8397"/>
                      </a:lnTo>
                      <a:lnTo>
                        <a:pt x="31450" y="7735"/>
                      </a:lnTo>
                      <a:lnTo>
                        <a:pt x="31209" y="7103"/>
                      </a:lnTo>
                      <a:lnTo>
                        <a:pt x="30908" y="6501"/>
                      </a:lnTo>
                      <a:lnTo>
                        <a:pt x="30577" y="5899"/>
                      </a:lnTo>
                      <a:lnTo>
                        <a:pt x="30216" y="5297"/>
                      </a:lnTo>
                      <a:lnTo>
                        <a:pt x="29825" y="4755"/>
                      </a:lnTo>
                      <a:lnTo>
                        <a:pt x="29403" y="4214"/>
                      </a:lnTo>
                      <a:lnTo>
                        <a:pt x="28952" y="3732"/>
                      </a:lnTo>
                      <a:lnTo>
                        <a:pt x="28470" y="3251"/>
                      </a:lnTo>
                      <a:lnTo>
                        <a:pt x="27959" y="2829"/>
                      </a:lnTo>
                      <a:lnTo>
                        <a:pt x="27417" y="2408"/>
                      </a:lnTo>
                      <a:lnTo>
                        <a:pt x="26845" y="2047"/>
                      </a:lnTo>
                      <a:lnTo>
                        <a:pt x="26243" y="1716"/>
                      </a:lnTo>
                      <a:lnTo>
                        <a:pt x="25641" y="1385"/>
                      </a:lnTo>
                      <a:lnTo>
                        <a:pt x="25009" y="1114"/>
                      </a:lnTo>
                      <a:lnTo>
                        <a:pt x="24377" y="843"/>
                      </a:lnTo>
                      <a:lnTo>
                        <a:pt x="23685" y="632"/>
                      </a:lnTo>
                      <a:lnTo>
                        <a:pt x="23023" y="452"/>
                      </a:lnTo>
                      <a:lnTo>
                        <a:pt x="22301" y="301"/>
                      </a:lnTo>
                      <a:lnTo>
                        <a:pt x="21609" y="181"/>
                      </a:lnTo>
                      <a:lnTo>
                        <a:pt x="20886" y="91"/>
                      </a:lnTo>
                      <a:lnTo>
                        <a:pt x="20134" y="30"/>
                      </a:lnTo>
                      <a:lnTo>
                        <a:pt x="19382" y="0"/>
                      </a:lnTo>
                      <a:close/>
                    </a:path>
                  </a:pathLst>
                </a:custGeom>
                <a:solidFill>
                  <a:srgbClr val="18C0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42"/>
                <p:cNvSpPr/>
                <p:nvPr/>
              </p:nvSpPr>
              <p:spPr>
                <a:xfrm>
                  <a:off x="-3546880" y="1700192"/>
                  <a:ext cx="1008084" cy="1049014"/>
                </a:xfrm>
                <a:custGeom>
                  <a:avLst/>
                  <a:gdLst/>
                  <a:ahLst/>
                  <a:cxnLst/>
                  <a:rect l="l" t="t" r="r" b="b"/>
                  <a:pathLst>
                    <a:path w="57091" h="59409" extrusionOk="0">
                      <a:moveTo>
                        <a:pt x="27808" y="1"/>
                      </a:moveTo>
                      <a:lnTo>
                        <a:pt x="27086" y="31"/>
                      </a:lnTo>
                      <a:lnTo>
                        <a:pt x="26333" y="61"/>
                      </a:lnTo>
                      <a:lnTo>
                        <a:pt x="25611" y="151"/>
                      </a:lnTo>
                      <a:lnTo>
                        <a:pt x="24919" y="242"/>
                      </a:lnTo>
                      <a:lnTo>
                        <a:pt x="24196" y="332"/>
                      </a:lnTo>
                      <a:lnTo>
                        <a:pt x="23504" y="452"/>
                      </a:lnTo>
                      <a:lnTo>
                        <a:pt x="22782" y="603"/>
                      </a:lnTo>
                      <a:lnTo>
                        <a:pt x="22090" y="753"/>
                      </a:lnTo>
                      <a:lnTo>
                        <a:pt x="21398" y="934"/>
                      </a:lnTo>
                      <a:lnTo>
                        <a:pt x="20736" y="1114"/>
                      </a:lnTo>
                      <a:lnTo>
                        <a:pt x="20043" y="1325"/>
                      </a:lnTo>
                      <a:lnTo>
                        <a:pt x="18719" y="1807"/>
                      </a:lnTo>
                      <a:lnTo>
                        <a:pt x="17425" y="2318"/>
                      </a:lnTo>
                      <a:lnTo>
                        <a:pt x="16161" y="2920"/>
                      </a:lnTo>
                      <a:lnTo>
                        <a:pt x="14927" y="3582"/>
                      </a:lnTo>
                      <a:lnTo>
                        <a:pt x="13754" y="4304"/>
                      </a:lnTo>
                      <a:lnTo>
                        <a:pt x="12580" y="5057"/>
                      </a:lnTo>
                      <a:lnTo>
                        <a:pt x="11466" y="5900"/>
                      </a:lnTo>
                      <a:lnTo>
                        <a:pt x="10383" y="6772"/>
                      </a:lnTo>
                      <a:lnTo>
                        <a:pt x="9360" y="7705"/>
                      </a:lnTo>
                      <a:lnTo>
                        <a:pt x="8367" y="8698"/>
                      </a:lnTo>
                      <a:lnTo>
                        <a:pt x="7404" y="9722"/>
                      </a:lnTo>
                      <a:lnTo>
                        <a:pt x="6531" y="10805"/>
                      </a:lnTo>
                      <a:lnTo>
                        <a:pt x="5658" y="11918"/>
                      </a:lnTo>
                      <a:lnTo>
                        <a:pt x="4876" y="13092"/>
                      </a:lnTo>
                      <a:lnTo>
                        <a:pt x="4123" y="14296"/>
                      </a:lnTo>
                      <a:lnTo>
                        <a:pt x="3461" y="15530"/>
                      </a:lnTo>
                      <a:lnTo>
                        <a:pt x="2829" y="16824"/>
                      </a:lnTo>
                      <a:lnTo>
                        <a:pt x="2257" y="18118"/>
                      </a:lnTo>
                      <a:lnTo>
                        <a:pt x="1746" y="19472"/>
                      </a:lnTo>
                      <a:lnTo>
                        <a:pt x="1294" y="20857"/>
                      </a:lnTo>
                      <a:lnTo>
                        <a:pt x="903" y="22271"/>
                      </a:lnTo>
                      <a:lnTo>
                        <a:pt x="572" y="23716"/>
                      </a:lnTo>
                      <a:lnTo>
                        <a:pt x="331" y="25160"/>
                      </a:lnTo>
                      <a:lnTo>
                        <a:pt x="241" y="25913"/>
                      </a:lnTo>
                      <a:lnTo>
                        <a:pt x="151" y="26665"/>
                      </a:lnTo>
                      <a:lnTo>
                        <a:pt x="91" y="27417"/>
                      </a:lnTo>
                      <a:lnTo>
                        <a:pt x="30" y="28170"/>
                      </a:lnTo>
                      <a:lnTo>
                        <a:pt x="0" y="28922"/>
                      </a:lnTo>
                      <a:lnTo>
                        <a:pt x="0" y="29704"/>
                      </a:lnTo>
                      <a:lnTo>
                        <a:pt x="0" y="30457"/>
                      </a:lnTo>
                      <a:lnTo>
                        <a:pt x="30" y="31239"/>
                      </a:lnTo>
                      <a:lnTo>
                        <a:pt x="91" y="31992"/>
                      </a:lnTo>
                      <a:lnTo>
                        <a:pt x="151" y="32744"/>
                      </a:lnTo>
                      <a:lnTo>
                        <a:pt x="241" y="33466"/>
                      </a:lnTo>
                      <a:lnTo>
                        <a:pt x="331" y="34219"/>
                      </a:lnTo>
                      <a:lnTo>
                        <a:pt x="572" y="35693"/>
                      </a:lnTo>
                      <a:lnTo>
                        <a:pt x="903" y="37108"/>
                      </a:lnTo>
                      <a:lnTo>
                        <a:pt x="1294" y="38522"/>
                      </a:lnTo>
                      <a:lnTo>
                        <a:pt x="1746" y="39907"/>
                      </a:lnTo>
                      <a:lnTo>
                        <a:pt x="2257" y="41261"/>
                      </a:lnTo>
                      <a:lnTo>
                        <a:pt x="2829" y="42585"/>
                      </a:lnTo>
                      <a:lnTo>
                        <a:pt x="3461" y="43849"/>
                      </a:lnTo>
                      <a:lnTo>
                        <a:pt x="4123" y="45113"/>
                      </a:lnTo>
                      <a:lnTo>
                        <a:pt x="4876" y="46317"/>
                      </a:lnTo>
                      <a:lnTo>
                        <a:pt x="5658" y="47460"/>
                      </a:lnTo>
                      <a:lnTo>
                        <a:pt x="6531" y="48604"/>
                      </a:lnTo>
                      <a:lnTo>
                        <a:pt x="7404" y="49657"/>
                      </a:lnTo>
                      <a:lnTo>
                        <a:pt x="8367" y="50711"/>
                      </a:lnTo>
                      <a:lnTo>
                        <a:pt x="9360" y="51674"/>
                      </a:lnTo>
                      <a:lnTo>
                        <a:pt x="10383" y="52607"/>
                      </a:lnTo>
                      <a:lnTo>
                        <a:pt x="11466" y="53509"/>
                      </a:lnTo>
                      <a:lnTo>
                        <a:pt x="12580" y="54322"/>
                      </a:lnTo>
                      <a:lnTo>
                        <a:pt x="13754" y="55104"/>
                      </a:lnTo>
                      <a:lnTo>
                        <a:pt x="14927" y="55827"/>
                      </a:lnTo>
                      <a:lnTo>
                        <a:pt x="16161" y="56489"/>
                      </a:lnTo>
                      <a:lnTo>
                        <a:pt x="17425" y="57061"/>
                      </a:lnTo>
                      <a:lnTo>
                        <a:pt x="18719" y="57602"/>
                      </a:lnTo>
                      <a:lnTo>
                        <a:pt x="20043" y="58054"/>
                      </a:lnTo>
                      <a:lnTo>
                        <a:pt x="20736" y="58264"/>
                      </a:lnTo>
                      <a:lnTo>
                        <a:pt x="21398" y="58475"/>
                      </a:lnTo>
                      <a:lnTo>
                        <a:pt x="22090" y="58656"/>
                      </a:lnTo>
                      <a:lnTo>
                        <a:pt x="22782" y="58806"/>
                      </a:lnTo>
                      <a:lnTo>
                        <a:pt x="23504" y="58926"/>
                      </a:lnTo>
                      <a:lnTo>
                        <a:pt x="24196" y="59047"/>
                      </a:lnTo>
                      <a:lnTo>
                        <a:pt x="24919" y="59167"/>
                      </a:lnTo>
                      <a:lnTo>
                        <a:pt x="25611" y="59258"/>
                      </a:lnTo>
                      <a:lnTo>
                        <a:pt x="26333" y="59318"/>
                      </a:lnTo>
                      <a:lnTo>
                        <a:pt x="27086" y="59378"/>
                      </a:lnTo>
                      <a:lnTo>
                        <a:pt x="27808" y="59408"/>
                      </a:lnTo>
                      <a:lnTo>
                        <a:pt x="29283" y="59408"/>
                      </a:lnTo>
                      <a:lnTo>
                        <a:pt x="30005" y="59378"/>
                      </a:lnTo>
                      <a:lnTo>
                        <a:pt x="30727" y="59318"/>
                      </a:lnTo>
                      <a:lnTo>
                        <a:pt x="31449" y="59258"/>
                      </a:lnTo>
                      <a:lnTo>
                        <a:pt x="32172" y="59167"/>
                      </a:lnTo>
                      <a:lnTo>
                        <a:pt x="32894" y="59047"/>
                      </a:lnTo>
                      <a:lnTo>
                        <a:pt x="33586" y="58926"/>
                      </a:lnTo>
                      <a:lnTo>
                        <a:pt x="34308" y="58806"/>
                      </a:lnTo>
                      <a:lnTo>
                        <a:pt x="35001" y="58656"/>
                      </a:lnTo>
                      <a:lnTo>
                        <a:pt x="35663" y="58475"/>
                      </a:lnTo>
                      <a:lnTo>
                        <a:pt x="36355" y="58264"/>
                      </a:lnTo>
                      <a:lnTo>
                        <a:pt x="37017" y="58054"/>
                      </a:lnTo>
                      <a:lnTo>
                        <a:pt x="38341" y="57602"/>
                      </a:lnTo>
                      <a:lnTo>
                        <a:pt x="39665" y="57061"/>
                      </a:lnTo>
                      <a:lnTo>
                        <a:pt x="40929" y="56489"/>
                      </a:lnTo>
                      <a:lnTo>
                        <a:pt x="42133" y="55827"/>
                      </a:lnTo>
                      <a:lnTo>
                        <a:pt x="43337" y="55104"/>
                      </a:lnTo>
                      <a:lnTo>
                        <a:pt x="44510" y="54322"/>
                      </a:lnTo>
                      <a:lnTo>
                        <a:pt x="45624" y="53509"/>
                      </a:lnTo>
                      <a:lnTo>
                        <a:pt x="46707" y="52607"/>
                      </a:lnTo>
                      <a:lnTo>
                        <a:pt x="47731" y="51674"/>
                      </a:lnTo>
                      <a:lnTo>
                        <a:pt x="48724" y="50711"/>
                      </a:lnTo>
                      <a:lnTo>
                        <a:pt x="49657" y="49657"/>
                      </a:lnTo>
                      <a:lnTo>
                        <a:pt x="50560" y="48604"/>
                      </a:lnTo>
                      <a:lnTo>
                        <a:pt x="51402" y="47460"/>
                      </a:lnTo>
                      <a:lnTo>
                        <a:pt x="52215" y="46317"/>
                      </a:lnTo>
                      <a:lnTo>
                        <a:pt x="52937" y="45113"/>
                      </a:lnTo>
                      <a:lnTo>
                        <a:pt x="53629" y="43849"/>
                      </a:lnTo>
                      <a:lnTo>
                        <a:pt x="54261" y="42585"/>
                      </a:lnTo>
                      <a:lnTo>
                        <a:pt x="54833" y="41261"/>
                      </a:lnTo>
                      <a:lnTo>
                        <a:pt x="55345" y="39907"/>
                      </a:lnTo>
                      <a:lnTo>
                        <a:pt x="55796" y="38522"/>
                      </a:lnTo>
                      <a:lnTo>
                        <a:pt x="56187" y="37108"/>
                      </a:lnTo>
                      <a:lnTo>
                        <a:pt x="56488" y="35693"/>
                      </a:lnTo>
                      <a:lnTo>
                        <a:pt x="56759" y="34219"/>
                      </a:lnTo>
                      <a:lnTo>
                        <a:pt x="56849" y="33466"/>
                      </a:lnTo>
                      <a:lnTo>
                        <a:pt x="56940" y="32744"/>
                      </a:lnTo>
                      <a:lnTo>
                        <a:pt x="57000" y="31992"/>
                      </a:lnTo>
                      <a:lnTo>
                        <a:pt x="57030" y="31239"/>
                      </a:lnTo>
                      <a:lnTo>
                        <a:pt x="57060" y="30457"/>
                      </a:lnTo>
                      <a:lnTo>
                        <a:pt x="57090" y="29704"/>
                      </a:lnTo>
                      <a:lnTo>
                        <a:pt x="57060" y="28922"/>
                      </a:lnTo>
                      <a:lnTo>
                        <a:pt x="57030" y="28170"/>
                      </a:lnTo>
                      <a:lnTo>
                        <a:pt x="57000" y="27417"/>
                      </a:lnTo>
                      <a:lnTo>
                        <a:pt x="56940" y="26665"/>
                      </a:lnTo>
                      <a:lnTo>
                        <a:pt x="56849" y="25913"/>
                      </a:lnTo>
                      <a:lnTo>
                        <a:pt x="56759" y="25160"/>
                      </a:lnTo>
                      <a:lnTo>
                        <a:pt x="56488" y="23716"/>
                      </a:lnTo>
                      <a:lnTo>
                        <a:pt x="56187" y="22271"/>
                      </a:lnTo>
                      <a:lnTo>
                        <a:pt x="55796" y="20857"/>
                      </a:lnTo>
                      <a:lnTo>
                        <a:pt x="55345" y="19472"/>
                      </a:lnTo>
                      <a:lnTo>
                        <a:pt x="54833" y="18118"/>
                      </a:lnTo>
                      <a:lnTo>
                        <a:pt x="54261" y="16824"/>
                      </a:lnTo>
                      <a:lnTo>
                        <a:pt x="53629" y="15530"/>
                      </a:lnTo>
                      <a:lnTo>
                        <a:pt x="52937" y="14296"/>
                      </a:lnTo>
                      <a:lnTo>
                        <a:pt x="52215" y="13092"/>
                      </a:lnTo>
                      <a:lnTo>
                        <a:pt x="51402" y="11918"/>
                      </a:lnTo>
                      <a:lnTo>
                        <a:pt x="50560" y="10805"/>
                      </a:lnTo>
                      <a:lnTo>
                        <a:pt x="49657" y="9722"/>
                      </a:lnTo>
                      <a:lnTo>
                        <a:pt x="48724" y="8698"/>
                      </a:lnTo>
                      <a:lnTo>
                        <a:pt x="47731" y="7705"/>
                      </a:lnTo>
                      <a:lnTo>
                        <a:pt x="46707" y="6772"/>
                      </a:lnTo>
                      <a:lnTo>
                        <a:pt x="45624" y="5900"/>
                      </a:lnTo>
                      <a:lnTo>
                        <a:pt x="44510" y="5057"/>
                      </a:lnTo>
                      <a:lnTo>
                        <a:pt x="43337" y="4304"/>
                      </a:lnTo>
                      <a:lnTo>
                        <a:pt x="42133" y="3582"/>
                      </a:lnTo>
                      <a:lnTo>
                        <a:pt x="40929" y="2920"/>
                      </a:lnTo>
                      <a:lnTo>
                        <a:pt x="39665" y="2318"/>
                      </a:lnTo>
                      <a:lnTo>
                        <a:pt x="38341" y="1807"/>
                      </a:lnTo>
                      <a:lnTo>
                        <a:pt x="37017" y="1325"/>
                      </a:lnTo>
                      <a:lnTo>
                        <a:pt x="36355" y="1114"/>
                      </a:lnTo>
                      <a:lnTo>
                        <a:pt x="35663" y="934"/>
                      </a:lnTo>
                      <a:lnTo>
                        <a:pt x="35001" y="753"/>
                      </a:lnTo>
                      <a:lnTo>
                        <a:pt x="34308" y="603"/>
                      </a:lnTo>
                      <a:lnTo>
                        <a:pt x="33586" y="452"/>
                      </a:lnTo>
                      <a:lnTo>
                        <a:pt x="32894" y="332"/>
                      </a:lnTo>
                      <a:lnTo>
                        <a:pt x="32172" y="242"/>
                      </a:lnTo>
                      <a:lnTo>
                        <a:pt x="31449" y="151"/>
                      </a:lnTo>
                      <a:lnTo>
                        <a:pt x="30727" y="61"/>
                      </a:lnTo>
                      <a:lnTo>
                        <a:pt x="30005" y="31"/>
                      </a:lnTo>
                      <a:lnTo>
                        <a:pt x="2928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42"/>
                <p:cNvSpPr/>
                <p:nvPr/>
              </p:nvSpPr>
              <p:spPr>
                <a:xfrm>
                  <a:off x="-2989510" y="1824011"/>
                  <a:ext cx="631856" cy="815176"/>
                </a:xfrm>
                <a:custGeom>
                  <a:avLst/>
                  <a:gdLst/>
                  <a:ahLst/>
                  <a:cxnLst/>
                  <a:rect l="l" t="t" r="r" b="b"/>
                  <a:pathLst>
                    <a:path w="35784" h="46166" extrusionOk="0">
                      <a:moveTo>
                        <a:pt x="17907" y="0"/>
                      </a:moveTo>
                      <a:lnTo>
                        <a:pt x="16974" y="30"/>
                      </a:lnTo>
                      <a:lnTo>
                        <a:pt x="16071" y="120"/>
                      </a:lnTo>
                      <a:lnTo>
                        <a:pt x="15168" y="271"/>
                      </a:lnTo>
                      <a:lnTo>
                        <a:pt x="14296" y="482"/>
                      </a:lnTo>
                      <a:lnTo>
                        <a:pt x="13423" y="722"/>
                      </a:lnTo>
                      <a:lnTo>
                        <a:pt x="12580" y="1023"/>
                      </a:lnTo>
                      <a:lnTo>
                        <a:pt x="11738" y="1384"/>
                      </a:lnTo>
                      <a:lnTo>
                        <a:pt x="10925" y="1806"/>
                      </a:lnTo>
                      <a:lnTo>
                        <a:pt x="10143" y="2287"/>
                      </a:lnTo>
                      <a:lnTo>
                        <a:pt x="9360" y="2799"/>
                      </a:lnTo>
                      <a:lnTo>
                        <a:pt x="8608" y="3341"/>
                      </a:lnTo>
                      <a:lnTo>
                        <a:pt x="7886" y="3942"/>
                      </a:lnTo>
                      <a:lnTo>
                        <a:pt x="7193" y="4574"/>
                      </a:lnTo>
                      <a:lnTo>
                        <a:pt x="6501" y="5267"/>
                      </a:lnTo>
                      <a:lnTo>
                        <a:pt x="5869" y="5989"/>
                      </a:lnTo>
                      <a:lnTo>
                        <a:pt x="5237" y="6771"/>
                      </a:lnTo>
                      <a:lnTo>
                        <a:pt x="4665" y="7554"/>
                      </a:lnTo>
                      <a:lnTo>
                        <a:pt x="4094" y="8396"/>
                      </a:lnTo>
                      <a:lnTo>
                        <a:pt x="3552" y="9269"/>
                      </a:lnTo>
                      <a:lnTo>
                        <a:pt x="3070" y="10172"/>
                      </a:lnTo>
                      <a:lnTo>
                        <a:pt x="2589" y="11105"/>
                      </a:lnTo>
                      <a:lnTo>
                        <a:pt x="2168" y="12068"/>
                      </a:lnTo>
                      <a:lnTo>
                        <a:pt x="1776" y="13061"/>
                      </a:lnTo>
                      <a:lnTo>
                        <a:pt x="1415" y="14084"/>
                      </a:lnTo>
                      <a:lnTo>
                        <a:pt x="1084" y="15138"/>
                      </a:lnTo>
                      <a:lnTo>
                        <a:pt x="813" y="16221"/>
                      </a:lnTo>
                      <a:lnTo>
                        <a:pt x="573" y="17305"/>
                      </a:lnTo>
                      <a:lnTo>
                        <a:pt x="362" y="18418"/>
                      </a:lnTo>
                      <a:lnTo>
                        <a:pt x="211" y="19562"/>
                      </a:lnTo>
                      <a:lnTo>
                        <a:pt x="91" y="20705"/>
                      </a:lnTo>
                      <a:lnTo>
                        <a:pt x="31" y="21879"/>
                      </a:lnTo>
                      <a:lnTo>
                        <a:pt x="1" y="23083"/>
                      </a:lnTo>
                      <a:lnTo>
                        <a:pt x="31" y="24256"/>
                      </a:lnTo>
                      <a:lnTo>
                        <a:pt x="91" y="25430"/>
                      </a:lnTo>
                      <a:lnTo>
                        <a:pt x="211" y="26604"/>
                      </a:lnTo>
                      <a:lnTo>
                        <a:pt x="362" y="27717"/>
                      </a:lnTo>
                      <a:lnTo>
                        <a:pt x="573" y="28861"/>
                      </a:lnTo>
                      <a:lnTo>
                        <a:pt x="813" y="29944"/>
                      </a:lnTo>
                      <a:lnTo>
                        <a:pt x="1084" y="31028"/>
                      </a:lnTo>
                      <a:lnTo>
                        <a:pt x="1415" y="32051"/>
                      </a:lnTo>
                      <a:lnTo>
                        <a:pt x="1776" y="33074"/>
                      </a:lnTo>
                      <a:lnTo>
                        <a:pt x="2168" y="34067"/>
                      </a:lnTo>
                      <a:lnTo>
                        <a:pt x="2589" y="35060"/>
                      </a:lnTo>
                      <a:lnTo>
                        <a:pt x="3070" y="35993"/>
                      </a:lnTo>
                      <a:lnTo>
                        <a:pt x="3552" y="36896"/>
                      </a:lnTo>
                      <a:lnTo>
                        <a:pt x="4094" y="37769"/>
                      </a:lnTo>
                      <a:lnTo>
                        <a:pt x="4665" y="38612"/>
                      </a:lnTo>
                      <a:lnTo>
                        <a:pt x="5237" y="39394"/>
                      </a:lnTo>
                      <a:lnTo>
                        <a:pt x="5869" y="40177"/>
                      </a:lnTo>
                      <a:lnTo>
                        <a:pt x="6501" y="40899"/>
                      </a:lnTo>
                      <a:lnTo>
                        <a:pt x="7193" y="41561"/>
                      </a:lnTo>
                      <a:lnTo>
                        <a:pt x="7886" y="42223"/>
                      </a:lnTo>
                      <a:lnTo>
                        <a:pt x="8608" y="42825"/>
                      </a:lnTo>
                      <a:lnTo>
                        <a:pt x="9360" y="43367"/>
                      </a:lnTo>
                      <a:lnTo>
                        <a:pt x="10143" y="43878"/>
                      </a:lnTo>
                      <a:lnTo>
                        <a:pt x="10925" y="44360"/>
                      </a:lnTo>
                      <a:lnTo>
                        <a:pt x="11738" y="44751"/>
                      </a:lnTo>
                      <a:lnTo>
                        <a:pt x="12580" y="45112"/>
                      </a:lnTo>
                      <a:lnTo>
                        <a:pt x="13423" y="45443"/>
                      </a:lnTo>
                      <a:lnTo>
                        <a:pt x="14296" y="45684"/>
                      </a:lnTo>
                      <a:lnTo>
                        <a:pt x="15168" y="45895"/>
                      </a:lnTo>
                      <a:lnTo>
                        <a:pt x="16071" y="46045"/>
                      </a:lnTo>
                      <a:lnTo>
                        <a:pt x="16974" y="46135"/>
                      </a:lnTo>
                      <a:lnTo>
                        <a:pt x="17907" y="46165"/>
                      </a:lnTo>
                      <a:lnTo>
                        <a:pt x="18810" y="46135"/>
                      </a:lnTo>
                      <a:lnTo>
                        <a:pt x="19713" y="46045"/>
                      </a:lnTo>
                      <a:lnTo>
                        <a:pt x="20616" y="45895"/>
                      </a:lnTo>
                      <a:lnTo>
                        <a:pt x="21488" y="45684"/>
                      </a:lnTo>
                      <a:lnTo>
                        <a:pt x="22361" y="45443"/>
                      </a:lnTo>
                      <a:lnTo>
                        <a:pt x="23204" y="45112"/>
                      </a:lnTo>
                      <a:lnTo>
                        <a:pt x="24046" y="44751"/>
                      </a:lnTo>
                      <a:lnTo>
                        <a:pt x="24859" y="44360"/>
                      </a:lnTo>
                      <a:lnTo>
                        <a:pt x="25641" y="43878"/>
                      </a:lnTo>
                      <a:lnTo>
                        <a:pt x="26424" y="43367"/>
                      </a:lnTo>
                      <a:lnTo>
                        <a:pt x="27176" y="42825"/>
                      </a:lnTo>
                      <a:lnTo>
                        <a:pt x="27899" y="42223"/>
                      </a:lnTo>
                      <a:lnTo>
                        <a:pt x="28591" y="41561"/>
                      </a:lnTo>
                      <a:lnTo>
                        <a:pt x="29283" y="40899"/>
                      </a:lnTo>
                      <a:lnTo>
                        <a:pt x="29915" y="40177"/>
                      </a:lnTo>
                      <a:lnTo>
                        <a:pt x="30547" y="39394"/>
                      </a:lnTo>
                      <a:lnTo>
                        <a:pt x="31149" y="38612"/>
                      </a:lnTo>
                      <a:lnTo>
                        <a:pt x="31691" y="37769"/>
                      </a:lnTo>
                      <a:lnTo>
                        <a:pt x="32232" y="36896"/>
                      </a:lnTo>
                      <a:lnTo>
                        <a:pt x="32744" y="35993"/>
                      </a:lnTo>
                      <a:lnTo>
                        <a:pt x="33195" y="35060"/>
                      </a:lnTo>
                      <a:lnTo>
                        <a:pt x="33617" y="34067"/>
                      </a:lnTo>
                      <a:lnTo>
                        <a:pt x="34008" y="33074"/>
                      </a:lnTo>
                      <a:lnTo>
                        <a:pt x="34369" y="32051"/>
                      </a:lnTo>
                      <a:lnTo>
                        <a:pt x="34700" y="31028"/>
                      </a:lnTo>
                      <a:lnTo>
                        <a:pt x="34971" y="29944"/>
                      </a:lnTo>
                      <a:lnTo>
                        <a:pt x="35212" y="28861"/>
                      </a:lnTo>
                      <a:lnTo>
                        <a:pt x="35422" y="27717"/>
                      </a:lnTo>
                      <a:lnTo>
                        <a:pt x="35573" y="26604"/>
                      </a:lnTo>
                      <a:lnTo>
                        <a:pt x="35693" y="25430"/>
                      </a:lnTo>
                      <a:lnTo>
                        <a:pt x="35753" y="24256"/>
                      </a:lnTo>
                      <a:lnTo>
                        <a:pt x="35783" y="23083"/>
                      </a:lnTo>
                      <a:lnTo>
                        <a:pt x="35753" y="21879"/>
                      </a:lnTo>
                      <a:lnTo>
                        <a:pt x="35693" y="20705"/>
                      </a:lnTo>
                      <a:lnTo>
                        <a:pt x="35573" y="19562"/>
                      </a:lnTo>
                      <a:lnTo>
                        <a:pt x="35422" y="18418"/>
                      </a:lnTo>
                      <a:lnTo>
                        <a:pt x="35212" y="17305"/>
                      </a:lnTo>
                      <a:lnTo>
                        <a:pt x="34971" y="16221"/>
                      </a:lnTo>
                      <a:lnTo>
                        <a:pt x="34700" y="15138"/>
                      </a:lnTo>
                      <a:lnTo>
                        <a:pt x="34369" y="14084"/>
                      </a:lnTo>
                      <a:lnTo>
                        <a:pt x="34008" y="13061"/>
                      </a:lnTo>
                      <a:lnTo>
                        <a:pt x="33617" y="12068"/>
                      </a:lnTo>
                      <a:lnTo>
                        <a:pt x="33195" y="11105"/>
                      </a:lnTo>
                      <a:lnTo>
                        <a:pt x="32744" y="10172"/>
                      </a:lnTo>
                      <a:lnTo>
                        <a:pt x="32232" y="9269"/>
                      </a:lnTo>
                      <a:lnTo>
                        <a:pt x="31691" y="8396"/>
                      </a:lnTo>
                      <a:lnTo>
                        <a:pt x="31149" y="7554"/>
                      </a:lnTo>
                      <a:lnTo>
                        <a:pt x="30547" y="6771"/>
                      </a:lnTo>
                      <a:lnTo>
                        <a:pt x="29915" y="5989"/>
                      </a:lnTo>
                      <a:lnTo>
                        <a:pt x="29283" y="5267"/>
                      </a:lnTo>
                      <a:lnTo>
                        <a:pt x="28591" y="4574"/>
                      </a:lnTo>
                      <a:lnTo>
                        <a:pt x="27899" y="3942"/>
                      </a:lnTo>
                      <a:lnTo>
                        <a:pt x="27176" y="3341"/>
                      </a:lnTo>
                      <a:lnTo>
                        <a:pt x="26424" y="2799"/>
                      </a:lnTo>
                      <a:lnTo>
                        <a:pt x="25641" y="2287"/>
                      </a:lnTo>
                      <a:lnTo>
                        <a:pt x="24859" y="1806"/>
                      </a:lnTo>
                      <a:lnTo>
                        <a:pt x="24046" y="1384"/>
                      </a:lnTo>
                      <a:lnTo>
                        <a:pt x="23204" y="1023"/>
                      </a:lnTo>
                      <a:lnTo>
                        <a:pt x="22361" y="722"/>
                      </a:lnTo>
                      <a:lnTo>
                        <a:pt x="21488" y="482"/>
                      </a:lnTo>
                      <a:lnTo>
                        <a:pt x="20616" y="271"/>
                      </a:lnTo>
                      <a:lnTo>
                        <a:pt x="19713" y="120"/>
                      </a:lnTo>
                      <a:lnTo>
                        <a:pt x="18810" y="30"/>
                      </a:lnTo>
                      <a:lnTo>
                        <a:pt x="17907"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42"/>
                <p:cNvSpPr/>
                <p:nvPr/>
              </p:nvSpPr>
              <p:spPr>
                <a:xfrm>
                  <a:off x="-3272706" y="2295841"/>
                  <a:ext cx="404939" cy="826865"/>
                </a:xfrm>
                <a:custGeom>
                  <a:avLst/>
                  <a:gdLst/>
                  <a:ahLst/>
                  <a:cxnLst/>
                  <a:rect l="l" t="t" r="r" b="b"/>
                  <a:pathLst>
                    <a:path w="22933" h="46828" extrusionOk="0">
                      <a:moveTo>
                        <a:pt x="3220" y="0"/>
                      </a:moveTo>
                      <a:lnTo>
                        <a:pt x="0" y="42313"/>
                      </a:lnTo>
                      <a:lnTo>
                        <a:pt x="602" y="42735"/>
                      </a:lnTo>
                      <a:lnTo>
                        <a:pt x="1324" y="43216"/>
                      </a:lnTo>
                      <a:lnTo>
                        <a:pt x="2287" y="43788"/>
                      </a:lnTo>
                      <a:lnTo>
                        <a:pt x="3461" y="44450"/>
                      </a:lnTo>
                      <a:lnTo>
                        <a:pt x="4123" y="44781"/>
                      </a:lnTo>
                      <a:lnTo>
                        <a:pt x="4815" y="45082"/>
                      </a:lnTo>
                      <a:lnTo>
                        <a:pt x="5568" y="45413"/>
                      </a:lnTo>
                      <a:lnTo>
                        <a:pt x="6350" y="45714"/>
                      </a:lnTo>
                      <a:lnTo>
                        <a:pt x="7163" y="45985"/>
                      </a:lnTo>
                      <a:lnTo>
                        <a:pt x="8005" y="46226"/>
                      </a:lnTo>
                      <a:lnTo>
                        <a:pt x="8878" y="46436"/>
                      </a:lnTo>
                      <a:lnTo>
                        <a:pt x="9751" y="46617"/>
                      </a:lnTo>
                      <a:lnTo>
                        <a:pt x="10684" y="46737"/>
                      </a:lnTo>
                      <a:lnTo>
                        <a:pt x="11617" y="46798"/>
                      </a:lnTo>
                      <a:lnTo>
                        <a:pt x="12550" y="46828"/>
                      </a:lnTo>
                      <a:lnTo>
                        <a:pt x="13513" y="46767"/>
                      </a:lnTo>
                      <a:lnTo>
                        <a:pt x="13994" y="46737"/>
                      </a:lnTo>
                      <a:lnTo>
                        <a:pt x="14476" y="46647"/>
                      </a:lnTo>
                      <a:lnTo>
                        <a:pt x="14957" y="46587"/>
                      </a:lnTo>
                      <a:lnTo>
                        <a:pt x="15439" y="46466"/>
                      </a:lnTo>
                      <a:lnTo>
                        <a:pt x="15920" y="46346"/>
                      </a:lnTo>
                      <a:lnTo>
                        <a:pt x="16402" y="46196"/>
                      </a:lnTo>
                      <a:lnTo>
                        <a:pt x="16883" y="46015"/>
                      </a:lnTo>
                      <a:lnTo>
                        <a:pt x="17365" y="45804"/>
                      </a:lnTo>
                      <a:lnTo>
                        <a:pt x="17846" y="45594"/>
                      </a:lnTo>
                      <a:lnTo>
                        <a:pt x="18328" y="45353"/>
                      </a:lnTo>
                      <a:lnTo>
                        <a:pt x="18809" y="45082"/>
                      </a:lnTo>
                      <a:lnTo>
                        <a:pt x="19291" y="44781"/>
                      </a:lnTo>
                      <a:lnTo>
                        <a:pt x="19742" y="44480"/>
                      </a:lnTo>
                      <a:lnTo>
                        <a:pt x="20224" y="44119"/>
                      </a:lnTo>
                      <a:lnTo>
                        <a:pt x="20675" y="43758"/>
                      </a:lnTo>
                      <a:lnTo>
                        <a:pt x="21127" y="43337"/>
                      </a:lnTo>
                      <a:lnTo>
                        <a:pt x="21578" y="42915"/>
                      </a:lnTo>
                      <a:lnTo>
                        <a:pt x="22030" y="42434"/>
                      </a:lnTo>
                      <a:lnTo>
                        <a:pt x="22481" y="41952"/>
                      </a:lnTo>
                      <a:lnTo>
                        <a:pt x="22932" y="41411"/>
                      </a:lnTo>
                      <a:lnTo>
                        <a:pt x="22240" y="10894"/>
                      </a:lnTo>
                      <a:lnTo>
                        <a:pt x="3220" y="0"/>
                      </a:lnTo>
                      <a:close/>
                    </a:path>
                  </a:pathLst>
                </a:custGeom>
                <a:solidFill>
                  <a:srgbClr val="B2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42"/>
                <p:cNvSpPr/>
                <p:nvPr/>
              </p:nvSpPr>
              <p:spPr>
                <a:xfrm>
                  <a:off x="-3098427" y="2572134"/>
                  <a:ext cx="218423" cy="216834"/>
                </a:xfrm>
                <a:custGeom>
                  <a:avLst/>
                  <a:gdLst/>
                  <a:ahLst/>
                  <a:cxnLst/>
                  <a:rect l="l" t="t" r="r" b="b"/>
                  <a:pathLst>
                    <a:path w="12370" h="12280" extrusionOk="0">
                      <a:moveTo>
                        <a:pt x="0" y="0"/>
                      </a:moveTo>
                      <a:lnTo>
                        <a:pt x="30" y="482"/>
                      </a:lnTo>
                      <a:lnTo>
                        <a:pt x="91" y="1054"/>
                      </a:lnTo>
                      <a:lnTo>
                        <a:pt x="211" y="1776"/>
                      </a:lnTo>
                      <a:lnTo>
                        <a:pt x="392" y="2619"/>
                      </a:lnTo>
                      <a:lnTo>
                        <a:pt x="512" y="3100"/>
                      </a:lnTo>
                      <a:lnTo>
                        <a:pt x="662" y="3612"/>
                      </a:lnTo>
                      <a:lnTo>
                        <a:pt x="843" y="4123"/>
                      </a:lnTo>
                      <a:lnTo>
                        <a:pt x="1054" y="4635"/>
                      </a:lnTo>
                      <a:lnTo>
                        <a:pt x="1294" y="5177"/>
                      </a:lnTo>
                      <a:lnTo>
                        <a:pt x="1565" y="5718"/>
                      </a:lnTo>
                      <a:lnTo>
                        <a:pt x="1896" y="6290"/>
                      </a:lnTo>
                      <a:lnTo>
                        <a:pt x="2227" y="6832"/>
                      </a:lnTo>
                      <a:lnTo>
                        <a:pt x="2619" y="7374"/>
                      </a:lnTo>
                      <a:lnTo>
                        <a:pt x="3070" y="7915"/>
                      </a:lnTo>
                      <a:lnTo>
                        <a:pt x="3521" y="8427"/>
                      </a:lnTo>
                      <a:lnTo>
                        <a:pt x="4063" y="8939"/>
                      </a:lnTo>
                      <a:lnTo>
                        <a:pt x="4635" y="9450"/>
                      </a:lnTo>
                      <a:lnTo>
                        <a:pt x="5267" y="9902"/>
                      </a:lnTo>
                      <a:lnTo>
                        <a:pt x="5929" y="10323"/>
                      </a:lnTo>
                      <a:lnTo>
                        <a:pt x="6651" y="10744"/>
                      </a:lnTo>
                      <a:lnTo>
                        <a:pt x="7464" y="11105"/>
                      </a:lnTo>
                      <a:lnTo>
                        <a:pt x="8306" y="11436"/>
                      </a:lnTo>
                      <a:lnTo>
                        <a:pt x="9209" y="11707"/>
                      </a:lnTo>
                      <a:lnTo>
                        <a:pt x="10202" y="11948"/>
                      </a:lnTo>
                      <a:lnTo>
                        <a:pt x="11256" y="12129"/>
                      </a:lnTo>
                      <a:lnTo>
                        <a:pt x="12369" y="12279"/>
                      </a:lnTo>
                      <a:lnTo>
                        <a:pt x="12369" y="0"/>
                      </a:lnTo>
                      <a:close/>
                    </a:path>
                  </a:pathLst>
                </a:custGeom>
                <a:solidFill>
                  <a:srgbClr val="995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42"/>
                <p:cNvSpPr/>
                <p:nvPr/>
              </p:nvSpPr>
              <p:spPr>
                <a:xfrm>
                  <a:off x="-3216914" y="1983936"/>
                  <a:ext cx="594652" cy="723781"/>
                </a:xfrm>
                <a:custGeom>
                  <a:avLst/>
                  <a:gdLst/>
                  <a:ahLst/>
                  <a:cxnLst/>
                  <a:rect l="l" t="t" r="r" b="b"/>
                  <a:pathLst>
                    <a:path w="33677" h="40990" extrusionOk="0">
                      <a:moveTo>
                        <a:pt x="16582" y="1"/>
                      </a:moveTo>
                      <a:lnTo>
                        <a:pt x="15740" y="61"/>
                      </a:lnTo>
                      <a:lnTo>
                        <a:pt x="14927" y="151"/>
                      </a:lnTo>
                      <a:lnTo>
                        <a:pt x="14115" y="271"/>
                      </a:lnTo>
                      <a:lnTo>
                        <a:pt x="13302" y="452"/>
                      </a:lnTo>
                      <a:lnTo>
                        <a:pt x="12520" y="663"/>
                      </a:lnTo>
                      <a:lnTo>
                        <a:pt x="11737" y="933"/>
                      </a:lnTo>
                      <a:lnTo>
                        <a:pt x="10955" y="1234"/>
                      </a:lnTo>
                      <a:lnTo>
                        <a:pt x="10202" y="1596"/>
                      </a:lnTo>
                      <a:lnTo>
                        <a:pt x="9480" y="1987"/>
                      </a:lnTo>
                      <a:lnTo>
                        <a:pt x="8758" y="2408"/>
                      </a:lnTo>
                      <a:lnTo>
                        <a:pt x="8066" y="2860"/>
                      </a:lnTo>
                      <a:lnTo>
                        <a:pt x="7373" y="3371"/>
                      </a:lnTo>
                      <a:lnTo>
                        <a:pt x="6711" y="3913"/>
                      </a:lnTo>
                      <a:lnTo>
                        <a:pt x="6079" y="4485"/>
                      </a:lnTo>
                      <a:lnTo>
                        <a:pt x="5447" y="5087"/>
                      </a:lnTo>
                      <a:lnTo>
                        <a:pt x="4876" y="5719"/>
                      </a:lnTo>
                      <a:lnTo>
                        <a:pt x="4304" y="6411"/>
                      </a:lnTo>
                      <a:lnTo>
                        <a:pt x="3762" y="7103"/>
                      </a:lnTo>
                      <a:lnTo>
                        <a:pt x="3280" y="7855"/>
                      </a:lnTo>
                      <a:lnTo>
                        <a:pt x="2799" y="8638"/>
                      </a:lnTo>
                      <a:lnTo>
                        <a:pt x="2348" y="9420"/>
                      </a:lnTo>
                      <a:lnTo>
                        <a:pt x="1956" y="10263"/>
                      </a:lnTo>
                      <a:lnTo>
                        <a:pt x="1565" y="11106"/>
                      </a:lnTo>
                      <a:lnTo>
                        <a:pt x="1234" y="12008"/>
                      </a:lnTo>
                      <a:lnTo>
                        <a:pt x="933" y="12911"/>
                      </a:lnTo>
                      <a:lnTo>
                        <a:pt x="662" y="13874"/>
                      </a:lnTo>
                      <a:lnTo>
                        <a:pt x="452" y="14807"/>
                      </a:lnTo>
                      <a:lnTo>
                        <a:pt x="271" y="15770"/>
                      </a:lnTo>
                      <a:lnTo>
                        <a:pt x="151" y="16703"/>
                      </a:lnTo>
                      <a:lnTo>
                        <a:pt x="60" y="17666"/>
                      </a:lnTo>
                      <a:lnTo>
                        <a:pt x="0" y="18599"/>
                      </a:lnTo>
                      <a:lnTo>
                        <a:pt x="30" y="19502"/>
                      </a:lnTo>
                      <a:lnTo>
                        <a:pt x="60" y="20435"/>
                      </a:lnTo>
                      <a:lnTo>
                        <a:pt x="151" y="21338"/>
                      </a:lnTo>
                      <a:lnTo>
                        <a:pt x="271" y="22241"/>
                      </a:lnTo>
                      <a:lnTo>
                        <a:pt x="421" y="23113"/>
                      </a:lnTo>
                      <a:lnTo>
                        <a:pt x="632" y="23986"/>
                      </a:lnTo>
                      <a:lnTo>
                        <a:pt x="873" y="24859"/>
                      </a:lnTo>
                      <a:lnTo>
                        <a:pt x="1144" y="25701"/>
                      </a:lnTo>
                      <a:lnTo>
                        <a:pt x="1475" y="26544"/>
                      </a:lnTo>
                      <a:lnTo>
                        <a:pt x="1806" y="27357"/>
                      </a:lnTo>
                      <a:lnTo>
                        <a:pt x="2197" y="28139"/>
                      </a:lnTo>
                      <a:lnTo>
                        <a:pt x="2618" y="28922"/>
                      </a:lnTo>
                      <a:lnTo>
                        <a:pt x="3040" y="29674"/>
                      </a:lnTo>
                      <a:lnTo>
                        <a:pt x="3521" y="30426"/>
                      </a:lnTo>
                      <a:lnTo>
                        <a:pt x="4033" y="31119"/>
                      </a:lnTo>
                      <a:lnTo>
                        <a:pt x="4575" y="31811"/>
                      </a:lnTo>
                      <a:lnTo>
                        <a:pt x="5146" y="32503"/>
                      </a:lnTo>
                      <a:lnTo>
                        <a:pt x="5748" y="33135"/>
                      </a:lnTo>
                      <a:lnTo>
                        <a:pt x="6380" y="33737"/>
                      </a:lnTo>
                      <a:lnTo>
                        <a:pt x="7012" y="34339"/>
                      </a:lnTo>
                      <a:lnTo>
                        <a:pt x="7704" y="34910"/>
                      </a:lnTo>
                      <a:lnTo>
                        <a:pt x="8397" y="35422"/>
                      </a:lnTo>
                      <a:lnTo>
                        <a:pt x="9119" y="35934"/>
                      </a:lnTo>
                      <a:lnTo>
                        <a:pt x="9871" y="36415"/>
                      </a:lnTo>
                      <a:lnTo>
                        <a:pt x="10624" y="36837"/>
                      </a:lnTo>
                      <a:lnTo>
                        <a:pt x="11406" y="37228"/>
                      </a:lnTo>
                      <a:lnTo>
                        <a:pt x="12219" y="37619"/>
                      </a:lnTo>
                      <a:lnTo>
                        <a:pt x="14355" y="38522"/>
                      </a:lnTo>
                      <a:lnTo>
                        <a:pt x="16402" y="39334"/>
                      </a:lnTo>
                      <a:lnTo>
                        <a:pt x="17395" y="39696"/>
                      </a:lnTo>
                      <a:lnTo>
                        <a:pt x="18328" y="40027"/>
                      </a:lnTo>
                      <a:lnTo>
                        <a:pt x="19261" y="40328"/>
                      </a:lnTo>
                      <a:lnTo>
                        <a:pt x="20164" y="40568"/>
                      </a:lnTo>
                      <a:lnTo>
                        <a:pt x="21036" y="40749"/>
                      </a:lnTo>
                      <a:lnTo>
                        <a:pt x="21879" y="40899"/>
                      </a:lnTo>
                      <a:lnTo>
                        <a:pt x="22692" y="40990"/>
                      </a:lnTo>
                      <a:lnTo>
                        <a:pt x="23865" y="40990"/>
                      </a:lnTo>
                      <a:lnTo>
                        <a:pt x="24226" y="40929"/>
                      </a:lnTo>
                      <a:lnTo>
                        <a:pt x="24618" y="40899"/>
                      </a:lnTo>
                      <a:lnTo>
                        <a:pt x="24979" y="40809"/>
                      </a:lnTo>
                      <a:lnTo>
                        <a:pt x="25340" y="40719"/>
                      </a:lnTo>
                      <a:lnTo>
                        <a:pt x="25671" y="40598"/>
                      </a:lnTo>
                      <a:lnTo>
                        <a:pt x="26032" y="40478"/>
                      </a:lnTo>
                      <a:lnTo>
                        <a:pt x="26363" y="40328"/>
                      </a:lnTo>
                      <a:lnTo>
                        <a:pt x="26694" y="40147"/>
                      </a:lnTo>
                      <a:lnTo>
                        <a:pt x="27025" y="39966"/>
                      </a:lnTo>
                      <a:lnTo>
                        <a:pt x="27326" y="39726"/>
                      </a:lnTo>
                      <a:lnTo>
                        <a:pt x="27627" y="39485"/>
                      </a:lnTo>
                      <a:lnTo>
                        <a:pt x="27928" y="39214"/>
                      </a:lnTo>
                      <a:lnTo>
                        <a:pt x="28229" y="38943"/>
                      </a:lnTo>
                      <a:lnTo>
                        <a:pt x="28530" y="38612"/>
                      </a:lnTo>
                      <a:lnTo>
                        <a:pt x="28801" y="38281"/>
                      </a:lnTo>
                      <a:lnTo>
                        <a:pt x="29072" y="37890"/>
                      </a:lnTo>
                      <a:lnTo>
                        <a:pt x="29343" y="37499"/>
                      </a:lnTo>
                      <a:lnTo>
                        <a:pt x="29613" y="37077"/>
                      </a:lnTo>
                      <a:lnTo>
                        <a:pt x="29854" y="36626"/>
                      </a:lnTo>
                      <a:lnTo>
                        <a:pt x="30125" y="36144"/>
                      </a:lnTo>
                      <a:lnTo>
                        <a:pt x="30366" y="35633"/>
                      </a:lnTo>
                      <a:lnTo>
                        <a:pt x="30576" y="35091"/>
                      </a:lnTo>
                      <a:lnTo>
                        <a:pt x="30817" y="34519"/>
                      </a:lnTo>
                      <a:lnTo>
                        <a:pt x="31239" y="33285"/>
                      </a:lnTo>
                      <a:lnTo>
                        <a:pt x="31660" y="31931"/>
                      </a:lnTo>
                      <a:lnTo>
                        <a:pt x="32021" y="30426"/>
                      </a:lnTo>
                      <a:lnTo>
                        <a:pt x="32382" y="28801"/>
                      </a:lnTo>
                      <a:lnTo>
                        <a:pt x="32713" y="26996"/>
                      </a:lnTo>
                      <a:lnTo>
                        <a:pt x="33014" y="25069"/>
                      </a:lnTo>
                      <a:lnTo>
                        <a:pt x="33255" y="22993"/>
                      </a:lnTo>
                      <a:lnTo>
                        <a:pt x="33496" y="20766"/>
                      </a:lnTo>
                      <a:lnTo>
                        <a:pt x="33586" y="19803"/>
                      </a:lnTo>
                      <a:lnTo>
                        <a:pt x="33646" y="18840"/>
                      </a:lnTo>
                      <a:lnTo>
                        <a:pt x="33676" y="17907"/>
                      </a:lnTo>
                      <a:lnTo>
                        <a:pt x="33646" y="17004"/>
                      </a:lnTo>
                      <a:lnTo>
                        <a:pt x="33616" y="16131"/>
                      </a:lnTo>
                      <a:lnTo>
                        <a:pt x="33556" y="15259"/>
                      </a:lnTo>
                      <a:lnTo>
                        <a:pt x="33466" y="14446"/>
                      </a:lnTo>
                      <a:lnTo>
                        <a:pt x="33345" y="13633"/>
                      </a:lnTo>
                      <a:lnTo>
                        <a:pt x="33195" y="12821"/>
                      </a:lnTo>
                      <a:lnTo>
                        <a:pt x="33014" y="12069"/>
                      </a:lnTo>
                      <a:lnTo>
                        <a:pt x="32803" y="11316"/>
                      </a:lnTo>
                      <a:lnTo>
                        <a:pt x="32563" y="10594"/>
                      </a:lnTo>
                      <a:lnTo>
                        <a:pt x="32292" y="9902"/>
                      </a:lnTo>
                      <a:lnTo>
                        <a:pt x="31991" y="9210"/>
                      </a:lnTo>
                      <a:lnTo>
                        <a:pt x="31690" y="8547"/>
                      </a:lnTo>
                      <a:lnTo>
                        <a:pt x="31329" y="7915"/>
                      </a:lnTo>
                      <a:lnTo>
                        <a:pt x="30938" y="7314"/>
                      </a:lnTo>
                      <a:lnTo>
                        <a:pt x="30516" y="6712"/>
                      </a:lnTo>
                      <a:lnTo>
                        <a:pt x="30065" y="6170"/>
                      </a:lnTo>
                      <a:lnTo>
                        <a:pt x="29613" y="5628"/>
                      </a:lnTo>
                      <a:lnTo>
                        <a:pt x="29102" y="5087"/>
                      </a:lnTo>
                      <a:lnTo>
                        <a:pt x="28560" y="4605"/>
                      </a:lnTo>
                      <a:lnTo>
                        <a:pt x="28018" y="4124"/>
                      </a:lnTo>
                      <a:lnTo>
                        <a:pt x="27417" y="3642"/>
                      </a:lnTo>
                      <a:lnTo>
                        <a:pt x="26815" y="3221"/>
                      </a:lnTo>
                      <a:lnTo>
                        <a:pt x="26153" y="2799"/>
                      </a:lnTo>
                      <a:lnTo>
                        <a:pt x="25460" y="2408"/>
                      </a:lnTo>
                      <a:lnTo>
                        <a:pt x="24768" y="2047"/>
                      </a:lnTo>
                      <a:lnTo>
                        <a:pt x="24016" y="1686"/>
                      </a:lnTo>
                      <a:lnTo>
                        <a:pt x="23263" y="1355"/>
                      </a:lnTo>
                      <a:lnTo>
                        <a:pt x="22451" y="1054"/>
                      </a:lnTo>
                      <a:lnTo>
                        <a:pt x="21638" y="753"/>
                      </a:lnTo>
                      <a:lnTo>
                        <a:pt x="20796" y="512"/>
                      </a:lnTo>
                      <a:lnTo>
                        <a:pt x="19953" y="332"/>
                      </a:lnTo>
                      <a:lnTo>
                        <a:pt x="19110" y="181"/>
                      </a:lnTo>
                      <a:lnTo>
                        <a:pt x="18268" y="61"/>
                      </a:lnTo>
                      <a:lnTo>
                        <a:pt x="17425" y="31"/>
                      </a:lnTo>
                      <a:lnTo>
                        <a:pt x="16582" y="1"/>
                      </a:lnTo>
                      <a:close/>
                    </a:path>
                  </a:pathLst>
                </a:custGeom>
                <a:solidFill>
                  <a:srgbClr val="B2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42"/>
                <p:cNvSpPr/>
                <p:nvPr/>
              </p:nvSpPr>
              <p:spPr>
                <a:xfrm>
                  <a:off x="-3365698" y="2199123"/>
                  <a:ext cx="192378" cy="193985"/>
                </a:xfrm>
                <a:custGeom>
                  <a:avLst/>
                  <a:gdLst/>
                  <a:ahLst/>
                  <a:cxnLst/>
                  <a:rect l="l" t="t" r="r" b="b"/>
                  <a:pathLst>
                    <a:path w="10895" h="10986" extrusionOk="0">
                      <a:moveTo>
                        <a:pt x="4876" y="1"/>
                      </a:moveTo>
                      <a:lnTo>
                        <a:pt x="4334" y="61"/>
                      </a:lnTo>
                      <a:lnTo>
                        <a:pt x="3823" y="151"/>
                      </a:lnTo>
                      <a:lnTo>
                        <a:pt x="3311" y="302"/>
                      </a:lnTo>
                      <a:lnTo>
                        <a:pt x="2830" y="513"/>
                      </a:lnTo>
                      <a:lnTo>
                        <a:pt x="2378" y="753"/>
                      </a:lnTo>
                      <a:lnTo>
                        <a:pt x="1957" y="1054"/>
                      </a:lnTo>
                      <a:lnTo>
                        <a:pt x="1596" y="1385"/>
                      </a:lnTo>
                      <a:lnTo>
                        <a:pt x="1234" y="1746"/>
                      </a:lnTo>
                      <a:lnTo>
                        <a:pt x="903" y="2168"/>
                      </a:lnTo>
                      <a:lnTo>
                        <a:pt x="633" y="2589"/>
                      </a:lnTo>
                      <a:lnTo>
                        <a:pt x="422" y="3071"/>
                      </a:lnTo>
                      <a:lnTo>
                        <a:pt x="241" y="3552"/>
                      </a:lnTo>
                      <a:lnTo>
                        <a:pt x="91" y="4064"/>
                      </a:lnTo>
                      <a:lnTo>
                        <a:pt x="1" y="4605"/>
                      </a:lnTo>
                      <a:lnTo>
                        <a:pt x="1" y="5177"/>
                      </a:lnTo>
                      <a:lnTo>
                        <a:pt x="1" y="5749"/>
                      </a:lnTo>
                      <a:lnTo>
                        <a:pt x="91" y="6291"/>
                      </a:lnTo>
                      <a:lnTo>
                        <a:pt x="241" y="6832"/>
                      </a:lnTo>
                      <a:lnTo>
                        <a:pt x="422" y="7344"/>
                      </a:lnTo>
                      <a:lnTo>
                        <a:pt x="633" y="7826"/>
                      </a:lnTo>
                      <a:lnTo>
                        <a:pt x="903" y="8307"/>
                      </a:lnTo>
                      <a:lnTo>
                        <a:pt x="1234" y="8728"/>
                      </a:lnTo>
                      <a:lnTo>
                        <a:pt x="1596" y="9150"/>
                      </a:lnTo>
                      <a:lnTo>
                        <a:pt x="1957" y="9511"/>
                      </a:lnTo>
                      <a:lnTo>
                        <a:pt x="2378" y="9872"/>
                      </a:lnTo>
                      <a:lnTo>
                        <a:pt x="2830" y="10173"/>
                      </a:lnTo>
                      <a:lnTo>
                        <a:pt x="3311" y="10414"/>
                      </a:lnTo>
                      <a:lnTo>
                        <a:pt x="3823" y="10624"/>
                      </a:lnTo>
                      <a:lnTo>
                        <a:pt x="4334" y="10805"/>
                      </a:lnTo>
                      <a:lnTo>
                        <a:pt x="4876" y="10895"/>
                      </a:lnTo>
                      <a:lnTo>
                        <a:pt x="5448" y="10955"/>
                      </a:lnTo>
                      <a:lnTo>
                        <a:pt x="5989" y="10986"/>
                      </a:lnTo>
                      <a:lnTo>
                        <a:pt x="6531" y="10925"/>
                      </a:lnTo>
                      <a:lnTo>
                        <a:pt x="7073" y="10805"/>
                      </a:lnTo>
                      <a:lnTo>
                        <a:pt x="7554" y="10654"/>
                      </a:lnTo>
                      <a:lnTo>
                        <a:pt x="8036" y="10444"/>
                      </a:lnTo>
                      <a:lnTo>
                        <a:pt x="8487" y="10203"/>
                      </a:lnTo>
                      <a:lnTo>
                        <a:pt x="8909" y="9902"/>
                      </a:lnTo>
                      <a:lnTo>
                        <a:pt x="9300" y="9571"/>
                      </a:lnTo>
                      <a:lnTo>
                        <a:pt x="9661" y="9210"/>
                      </a:lnTo>
                      <a:lnTo>
                        <a:pt x="9962" y="8819"/>
                      </a:lnTo>
                      <a:lnTo>
                        <a:pt x="10233" y="8367"/>
                      </a:lnTo>
                      <a:lnTo>
                        <a:pt x="10474" y="7916"/>
                      </a:lnTo>
                      <a:lnTo>
                        <a:pt x="10654" y="7404"/>
                      </a:lnTo>
                      <a:lnTo>
                        <a:pt x="10775" y="6893"/>
                      </a:lnTo>
                      <a:lnTo>
                        <a:pt x="10865" y="6351"/>
                      </a:lnTo>
                      <a:lnTo>
                        <a:pt x="10895" y="5779"/>
                      </a:lnTo>
                      <a:lnTo>
                        <a:pt x="10865" y="5237"/>
                      </a:lnTo>
                      <a:lnTo>
                        <a:pt x="10775" y="4666"/>
                      </a:lnTo>
                      <a:lnTo>
                        <a:pt x="10654" y="4154"/>
                      </a:lnTo>
                      <a:lnTo>
                        <a:pt x="10474" y="3642"/>
                      </a:lnTo>
                      <a:lnTo>
                        <a:pt x="10233" y="3131"/>
                      </a:lnTo>
                      <a:lnTo>
                        <a:pt x="9962" y="2679"/>
                      </a:lnTo>
                      <a:lnTo>
                        <a:pt x="9661" y="2228"/>
                      </a:lnTo>
                      <a:lnTo>
                        <a:pt x="9300" y="1837"/>
                      </a:lnTo>
                      <a:lnTo>
                        <a:pt x="8909" y="1445"/>
                      </a:lnTo>
                      <a:lnTo>
                        <a:pt x="8487" y="1114"/>
                      </a:lnTo>
                      <a:lnTo>
                        <a:pt x="8036" y="813"/>
                      </a:lnTo>
                      <a:lnTo>
                        <a:pt x="7554" y="543"/>
                      </a:lnTo>
                      <a:lnTo>
                        <a:pt x="7073" y="332"/>
                      </a:lnTo>
                      <a:lnTo>
                        <a:pt x="6531" y="181"/>
                      </a:lnTo>
                      <a:lnTo>
                        <a:pt x="5989" y="61"/>
                      </a:lnTo>
                      <a:lnTo>
                        <a:pt x="5448" y="1"/>
                      </a:lnTo>
                      <a:close/>
                    </a:path>
                  </a:pathLst>
                </a:custGeom>
                <a:solidFill>
                  <a:srgbClr val="B2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42"/>
                <p:cNvSpPr/>
                <p:nvPr/>
              </p:nvSpPr>
              <p:spPr>
                <a:xfrm>
                  <a:off x="-3322124" y="2262366"/>
                  <a:ext cx="113732" cy="71742"/>
                </a:xfrm>
                <a:custGeom>
                  <a:avLst/>
                  <a:gdLst/>
                  <a:ahLst/>
                  <a:cxnLst/>
                  <a:rect l="l" t="t" r="r" b="b"/>
                  <a:pathLst>
                    <a:path w="6441" h="4063" extrusionOk="0">
                      <a:moveTo>
                        <a:pt x="422" y="0"/>
                      </a:moveTo>
                      <a:lnTo>
                        <a:pt x="0" y="30"/>
                      </a:lnTo>
                      <a:lnTo>
                        <a:pt x="30" y="422"/>
                      </a:lnTo>
                      <a:lnTo>
                        <a:pt x="1144" y="422"/>
                      </a:lnTo>
                      <a:lnTo>
                        <a:pt x="1505" y="482"/>
                      </a:lnTo>
                      <a:lnTo>
                        <a:pt x="1866" y="512"/>
                      </a:lnTo>
                      <a:lnTo>
                        <a:pt x="2227" y="602"/>
                      </a:lnTo>
                      <a:lnTo>
                        <a:pt x="2589" y="692"/>
                      </a:lnTo>
                      <a:lnTo>
                        <a:pt x="2950" y="813"/>
                      </a:lnTo>
                      <a:lnTo>
                        <a:pt x="3281" y="933"/>
                      </a:lnTo>
                      <a:lnTo>
                        <a:pt x="3612" y="1084"/>
                      </a:lnTo>
                      <a:lnTo>
                        <a:pt x="3943" y="1264"/>
                      </a:lnTo>
                      <a:lnTo>
                        <a:pt x="4274" y="1445"/>
                      </a:lnTo>
                      <a:lnTo>
                        <a:pt x="4575" y="1655"/>
                      </a:lnTo>
                      <a:lnTo>
                        <a:pt x="4876" y="1866"/>
                      </a:lnTo>
                      <a:lnTo>
                        <a:pt x="5177" y="2107"/>
                      </a:lnTo>
                      <a:lnTo>
                        <a:pt x="5448" y="2348"/>
                      </a:lnTo>
                      <a:lnTo>
                        <a:pt x="4936" y="2378"/>
                      </a:lnTo>
                      <a:lnTo>
                        <a:pt x="4454" y="2468"/>
                      </a:lnTo>
                      <a:lnTo>
                        <a:pt x="3943" y="2558"/>
                      </a:lnTo>
                      <a:lnTo>
                        <a:pt x="3461" y="2739"/>
                      </a:lnTo>
                      <a:lnTo>
                        <a:pt x="2980" y="2919"/>
                      </a:lnTo>
                      <a:lnTo>
                        <a:pt x="2528" y="3160"/>
                      </a:lnTo>
                      <a:lnTo>
                        <a:pt x="2107" y="3461"/>
                      </a:lnTo>
                      <a:lnTo>
                        <a:pt x="1686" y="3762"/>
                      </a:lnTo>
                      <a:lnTo>
                        <a:pt x="1957" y="4063"/>
                      </a:lnTo>
                      <a:lnTo>
                        <a:pt x="2378" y="3732"/>
                      </a:lnTo>
                      <a:lnTo>
                        <a:pt x="2829" y="3461"/>
                      </a:lnTo>
                      <a:lnTo>
                        <a:pt x="3311" y="3220"/>
                      </a:lnTo>
                      <a:lnTo>
                        <a:pt x="3822" y="3040"/>
                      </a:lnTo>
                      <a:lnTo>
                        <a:pt x="4334" y="2889"/>
                      </a:lnTo>
                      <a:lnTo>
                        <a:pt x="4876" y="2799"/>
                      </a:lnTo>
                      <a:lnTo>
                        <a:pt x="5387" y="2739"/>
                      </a:lnTo>
                      <a:lnTo>
                        <a:pt x="5929" y="2769"/>
                      </a:lnTo>
                      <a:lnTo>
                        <a:pt x="6441" y="2799"/>
                      </a:lnTo>
                      <a:lnTo>
                        <a:pt x="6080" y="2438"/>
                      </a:lnTo>
                      <a:lnTo>
                        <a:pt x="5809" y="2107"/>
                      </a:lnTo>
                      <a:lnTo>
                        <a:pt x="5478" y="1836"/>
                      </a:lnTo>
                      <a:lnTo>
                        <a:pt x="5147" y="1565"/>
                      </a:lnTo>
                      <a:lnTo>
                        <a:pt x="4816" y="1324"/>
                      </a:lnTo>
                      <a:lnTo>
                        <a:pt x="4454" y="1084"/>
                      </a:lnTo>
                      <a:lnTo>
                        <a:pt x="4093" y="873"/>
                      </a:lnTo>
                      <a:lnTo>
                        <a:pt x="3702" y="692"/>
                      </a:lnTo>
                      <a:lnTo>
                        <a:pt x="3311" y="542"/>
                      </a:lnTo>
                      <a:lnTo>
                        <a:pt x="2920" y="391"/>
                      </a:lnTo>
                      <a:lnTo>
                        <a:pt x="2498" y="271"/>
                      </a:lnTo>
                      <a:lnTo>
                        <a:pt x="2107" y="151"/>
                      </a:lnTo>
                      <a:lnTo>
                        <a:pt x="1686" y="90"/>
                      </a:lnTo>
                      <a:lnTo>
                        <a:pt x="1264" y="30"/>
                      </a:lnTo>
                      <a:lnTo>
                        <a:pt x="843" y="0"/>
                      </a:lnTo>
                      <a:close/>
                    </a:path>
                  </a:pathLst>
                </a:custGeom>
                <a:solidFill>
                  <a:srgbClr val="2C18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42"/>
                <p:cNvSpPr/>
                <p:nvPr/>
              </p:nvSpPr>
              <p:spPr>
                <a:xfrm>
                  <a:off x="-2959213" y="2218262"/>
                  <a:ext cx="123832" cy="38811"/>
                </a:xfrm>
                <a:custGeom>
                  <a:avLst/>
                  <a:gdLst/>
                  <a:ahLst/>
                  <a:cxnLst/>
                  <a:rect l="l" t="t" r="r" b="b"/>
                  <a:pathLst>
                    <a:path w="7013" h="2198" extrusionOk="0">
                      <a:moveTo>
                        <a:pt x="4394" y="0"/>
                      </a:moveTo>
                      <a:lnTo>
                        <a:pt x="3762" y="61"/>
                      </a:lnTo>
                      <a:lnTo>
                        <a:pt x="3100" y="151"/>
                      </a:lnTo>
                      <a:lnTo>
                        <a:pt x="2438" y="301"/>
                      </a:lnTo>
                      <a:lnTo>
                        <a:pt x="1776" y="452"/>
                      </a:lnTo>
                      <a:lnTo>
                        <a:pt x="1204" y="632"/>
                      </a:lnTo>
                      <a:lnTo>
                        <a:pt x="692" y="843"/>
                      </a:lnTo>
                      <a:lnTo>
                        <a:pt x="301" y="1054"/>
                      </a:lnTo>
                      <a:lnTo>
                        <a:pt x="181" y="1144"/>
                      </a:lnTo>
                      <a:lnTo>
                        <a:pt x="60" y="1264"/>
                      </a:lnTo>
                      <a:lnTo>
                        <a:pt x="0" y="1355"/>
                      </a:lnTo>
                      <a:lnTo>
                        <a:pt x="0" y="1475"/>
                      </a:lnTo>
                      <a:lnTo>
                        <a:pt x="30" y="1656"/>
                      </a:lnTo>
                      <a:lnTo>
                        <a:pt x="151" y="1806"/>
                      </a:lnTo>
                      <a:lnTo>
                        <a:pt x="331" y="1957"/>
                      </a:lnTo>
                      <a:lnTo>
                        <a:pt x="572" y="2077"/>
                      </a:lnTo>
                      <a:lnTo>
                        <a:pt x="933" y="2167"/>
                      </a:lnTo>
                      <a:lnTo>
                        <a:pt x="1324" y="2197"/>
                      </a:lnTo>
                      <a:lnTo>
                        <a:pt x="1836" y="2197"/>
                      </a:lnTo>
                      <a:lnTo>
                        <a:pt x="2438" y="2137"/>
                      </a:lnTo>
                      <a:lnTo>
                        <a:pt x="3160" y="2047"/>
                      </a:lnTo>
                      <a:lnTo>
                        <a:pt x="3912" y="1896"/>
                      </a:lnTo>
                      <a:lnTo>
                        <a:pt x="4665" y="1716"/>
                      </a:lnTo>
                      <a:lnTo>
                        <a:pt x="5417" y="1535"/>
                      </a:lnTo>
                      <a:lnTo>
                        <a:pt x="6049" y="1294"/>
                      </a:lnTo>
                      <a:lnTo>
                        <a:pt x="6591" y="1084"/>
                      </a:lnTo>
                      <a:lnTo>
                        <a:pt x="6771" y="963"/>
                      </a:lnTo>
                      <a:lnTo>
                        <a:pt x="6922" y="873"/>
                      </a:lnTo>
                      <a:lnTo>
                        <a:pt x="7012" y="753"/>
                      </a:lnTo>
                      <a:lnTo>
                        <a:pt x="7012" y="662"/>
                      </a:lnTo>
                      <a:lnTo>
                        <a:pt x="7012" y="572"/>
                      </a:lnTo>
                      <a:lnTo>
                        <a:pt x="6952" y="482"/>
                      </a:lnTo>
                      <a:lnTo>
                        <a:pt x="6862" y="392"/>
                      </a:lnTo>
                      <a:lnTo>
                        <a:pt x="6741" y="301"/>
                      </a:lnTo>
                      <a:lnTo>
                        <a:pt x="6410" y="181"/>
                      </a:lnTo>
                      <a:lnTo>
                        <a:pt x="6019" y="91"/>
                      </a:lnTo>
                      <a:lnTo>
                        <a:pt x="5538" y="30"/>
                      </a:lnTo>
                      <a:lnTo>
                        <a:pt x="4996"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42"/>
                <p:cNvSpPr/>
                <p:nvPr/>
              </p:nvSpPr>
              <p:spPr>
                <a:xfrm>
                  <a:off x="-2859865" y="2313373"/>
                  <a:ext cx="31377" cy="63779"/>
                </a:xfrm>
                <a:custGeom>
                  <a:avLst/>
                  <a:gdLst/>
                  <a:ahLst/>
                  <a:cxnLst/>
                  <a:rect l="l" t="t" r="r" b="b"/>
                  <a:pathLst>
                    <a:path w="1777" h="3612" extrusionOk="0">
                      <a:moveTo>
                        <a:pt x="693" y="0"/>
                      </a:moveTo>
                      <a:lnTo>
                        <a:pt x="603" y="30"/>
                      </a:lnTo>
                      <a:lnTo>
                        <a:pt x="512" y="60"/>
                      </a:lnTo>
                      <a:lnTo>
                        <a:pt x="362" y="181"/>
                      </a:lnTo>
                      <a:lnTo>
                        <a:pt x="242" y="361"/>
                      </a:lnTo>
                      <a:lnTo>
                        <a:pt x="121" y="602"/>
                      </a:lnTo>
                      <a:lnTo>
                        <a:pt x="61" y="873"/>
                      </a:lnTo>
                      <a:lnTo>
                        <a:pt x="1" y="1204"/>
                      </a:lnTo>
                      <a:lnTo>
                        <a:pt x="1" y="1535"/>
                      </a:lnTo>
                      <a:lnTo>
                        <a:pt x="31" y="1926"/>
                      </a:lnTo>
                      <a:lnTo>
                        <a:pt x="91" y="2288"/>
                      </a:lnTo>
                      <a:lnTo>
                        <a:pt x="181" y="2619"/>
                      </a:lnTo>
                      <a:lnTo>
                        <a:pt x="302" y="2919"/>
                      </a:lnTo>
                      <a:lnTo>
                        <a:pt x="422" y="3160"/>
                      </a:lnTo>
                      <a:lnTo>
                        <a:pt x="573" y="3371"/>
                      </a:lnTo>
                      <a:lnTo>
                        <a:pt x="753" y="3521"/>
                      </a:lnTo>
                      <a:lnTo>
                        <a:pt x="904" y="3612"/>
                      </a:lnTo>
                      <a:lnTo>
                        <a:pt x="1175" y="3612"/>
                      </a:lnTo>
                      <a:lnTo>
                        <a:pt x="1265" y="3582"/>
                      </a:lnTo>
                      <a:lnTo>
                        <a:pt x="1415" y="3431"/>
                      </a:lnTo>
                      <a:lnTo>
                        <a:pt x="1536" y="3251"/>
                      </a:lnTo>
                      <a:lnTo>
                        <a:pt x="1656" y="3010"/>
                      </a:lnTo>
                      <a:lnTo>
                        <a:pt x="1716" y="2739"/>
                      </a:lnTo>
                      <a:lnTo>
                        <a:pt x="1746" y="2438"/>
                      </a:lnTo>
                      <a:lnTo>
                        <a:pt x="1776" y="2077"/>
                      </a:lnTo>
                      <a:lnTo>
                        <a:pt x="1746" y="1716"/>
                      </a:lnTo>
                      <a:lnTo>
                        <a:pt x="1686" y="1355"/>
                      </a:lnTo>
                      <a:lnTo>
                        <a:pt x="1596" y="1024"/>
                      </a:lnTo>
                      <a:lnTo>
                        <a:pt x="1475" y="723"/>
                      </a:lnTo>
                      <a:lnTo>
                        <a:pt x="1355" y="452"/>
                      </a:lnTo>
                      <a:lnTo>
                        <a:pt x="1205" y="271"/>
                      </a:lnTo>
                      <a:lnTo>
                        <a:pt x="1024" y="121"/>
                      </a:lnTo>
                      <a:lnTo>
                        <a:pt x="844" y="30"/>
                      </a:lnTo>
                      <a:lnTo>
                        <a:pt x="783" y="0"/>
                      </a:lnTo>
                      <a:close/>
                    </a:path>
                  </a:pathLst>
                </a:custGeom>
                <a:solidFill>
                  <a:srgbClr val="2C18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42"/>
                <p:cNvSpPr/>
                <p:nvPr/>
              </p:nvSpPr>
              <p:spPr>
                <a:xfrm>
                  <a:off x="-2727553" y="2192750"/>
                  <a:ext cx="124362" cy="34026"/>
                </a:xfrm>
                <a:custGeom>
                  <a:avLst/>
                  <a:gdLst/>
                  <a:ahLst/>
                  <a:cxnLst/>
                  <a:rect l="l" t="t" r="r" b="b"/>
                  <a:pathLst>
                    <a:path w="7043" h="1927" extrusionOk="0">
                      <a:moveTo>
                        <a:pt x="4424" y="1"/>
                      </a:moveTo>
                      <a:lnTo>
                        <a:pt x="3732" y="31"/>
                      </a:lnTo>
                      <a:lnTo>
                        <a:pt x="3070" y="91"/>
                      </a:lnTo>
                      <a:lnTo>
                        <a:pt x="2438" y="181"/>
                      </a:lnTo>
                      <a:lnTo>
                        <a:pt x="1836" y="302"/>
                      </a:lnTo>
                      <a:lnTo>
                        <a:pt x="1325" y="452"/>
                      </a:lnTo>
                      <a:lnTo>
                        <a:pt x="873" y="633"/>
                      </a:lnTo>
                      <a:lnTo>
                        <a:pt x="482" y="813"/>
                      </a:lnTo>
                      <a:lnTo>
                        <a:pt x="211" y="994"/>
                      </a:lnTo>
                      <a:lnTo>
                        <a:pt x="121" y="1114"/>
                      </a:lnTo>
                      <a:lnTo>
                        <a:pt x="61" y="1205"/>
                      </a:lnTo>
                      <a:lnTo>
                        <a:pt x="31" y="1295"/>
                      </a:lnTo>
                      <a:lnTo>
                        <a:pt x="0" y="1415"/>
                      </a:lnTo>
                      <a:lnTo>
                        <a:pt x="61" y="1506"/>
                      </a:lnTo>
                      <a:lnTo>
                        <a:pt x="181" y="1566"/>
                      </a:lnTo>
                      <a:lnTo>
                        <a:pt x="331" y="1656"/>
                      </a:lnTo>
                      <a:lnTo>
                        <a:pt x="542" y="1716"/>
                      </a:lnTo>
                      <a:lnTo>
                        <a:pt x="1114" y="1806"/>
                      </a:lnTo>
                      <a:lnTo>
                        <a:pt x="1776" y="1897"/>
                      </a:lnTo>
                      <a:lnTo>
                        <a:pt x="2559" y="1927"/>
                      </a:lnTo>
                      <a:lnTo>
                        <a:pt x="3341" y="1927"/>
                      </a:lnTo>
                      <a:lnTo>
                        <a:pt x="4123" y="1897"/>
                      </a:lnTo>
                      <a:lnTo>
                        <a:pt x="4816" y="1837"/>
                      </a:lnTo>
                      <a:lnTo>
                        <a:pt x="5418" y="1746"/>
                      </a:lnTo>
                      <a:lnTo>
                        <a:pt x="5899" y="1626"/>
                      </a:lnTo>
                      <a:lnTo>
                        <a:pt x="6290" y="1475"/>
                      </a:lnTo>
                      <a:lnTo>
                        <a:pt x="6621" y="1325"/>
                      </a:lnTo>
                      <a:lnTo>
                        <a:pt x="6832" y="1174"/>
                      </a:lnTo>
                      <a:lnTo>
                        <a:pt x="6982" y="994"/>
                      </a:lnTo>
                      <a:lnTo>
                        <a:pt x="7043" y="783"/>
                      </a:lnTo>
                      <a:lnTo>
                        <a:pt x="7043" y="603"/>
                      </a:lnTo>
                      <a:lnTo>
                        <a:pt x="7013" y="512"/>
                      </a:lnTo>
                      <a:lnTo>
                        <a:pt x="6922" y="422"/>
                      </a:lnTo>
                      <a:lnTo>
                        <a:pt x="6802" y="332"/>
                      </a:lnTo>
                      <a:lnTo>
                        <a:pt x="6651" y="272"/>
                      </a:lnTo>
                      <a:lnTo>
                        <a:pt x="6230" y="151"/>
                      </a:lnTo>
                      <a:lnTo>
                        <a:pt x="5688" y="61"/>
                      </a:lnTo>
                      <a:lnTo>
                        <a:pt x="5086" y="31"/>
                      </a:lnTo>
                      <a:lnTo>
                        <a:pt x="442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42"/>
                <p:cNvSpPr/>
                <p:nvPr/>
              </p:nvSpPr>
              <p:spPr>
                <a:xfrm>
                  <a:off x="-2707902" y="2295841"/>
                  <a:ext cx="31377" cy="64309"/>
                </a:xfrm>
                <a:custGeom>
                  <a:avLst/>
                  <a:gdLst/>
                  <a:ahLst/>
                  <a:cxnLst/>
                  <a:rect l="l" t="t" r="r" b="b"/>
                  <a:pathLst>
                    <a:path w="1777" h="3642" extrusionOk="0">
                      <a:moveTo>
                        <a:pt x="663" y="0"/>
                      </a:moveTo>
                      <a:lnTo>
                        <a:pt x="573" y="30"/>
                      </a:lnTo>
                      <a:lnTo>
                        <a:pt x="513" y="60"/>
                      </a:lnTo>
                      <a:lnTo>
                        <a:pt x="362" y="181"/>
                      </a:lnTo>
                      <a:lnTo>
                        <a:pt x="212" y="391"/>
                      </a:lnTo>
                      <a:lnTo>
                        <a:pt x="121" y="602"/>
                      </a:lnTo>
                      <a:lnTo>
                        <a:pt x="61" y="903"/>
                      </a:lnTo>
                      <a:lnTo>
                        <a:pt x="1" y="1204"/>
                      </a:lnTo>
                      <a:lnTo>
                        <a:pt x="1" y="1565"/>
                      </a:lnTo>
                      <a:lnTo>
                        <a:pt x="31" y="1926"/>
                      </a:lnTo>
                      <a:lnTo>
                        <a:pt x="91" y="2287"/>
                      </a:lnTo>
                      <a:lnTo>
                        <a:pt x="151" y="2618"/>
                      </a:lnTo>
                      <a:lnTo>
                        <a:pt x="272" y="2919"/>
                      </a:lnTo>
                      <a:lnTo>
                        <a:pt x="422" y="3160"/>
                      </a:lnTo>
                      <a:lnTo>
                        <a:pt x="573" y="3371"/>
                      </a:lnTo>
                      <a:lnTo>
                        <a:pt x="723" y="3521"/>
                      </a:lnTo>
                      <a:lnTo>
                        <a:pt x="904" y="3612"/>
                      </a:lnTo>
                      <a:lnTo>
                        <a:pt x="994" y="3642"/>
                      </a:lnTo>
                      <a:lnTo>
                        <a:pt x="1084" y="3642"/>
                      </a:lnTo>
                      <a:lnTo>
                        <a:pt x="1175" y="3612"/>
                      </a:lnTo>
                      <a:lnTo>
                        <a:pt x="1265" y="3581"/>
                      </a:lnTo>
                      <a:lnTo>
                        <a:pt x="1415" y="3461"/>
                      </a:lnTo>
                      <a:lnTo>
                        <a:pt x="1536" y="3281"/>
                      </a:lnTo>
                      <a:lnTo>
                        <a:pt x="1626" y="3040"/>
                      </a:lnTo>
                      <a:lnTo>
                        <a:pt x="1716" y="2739"/>
                      </a:lnTo>
                      <a:lnTo>
                        <a:pt x="1746" y="2438"/>
                      </a:lnTo>
                      <a:lnTo>
                        <a:pt x="1777" y="2077"/>
                      </a:lnTo>
                      <a:lnTo>
                        <a:pt x="1746" y="1716"/>
                      </a:lnTo>
                      <a:lnTo>
                        <a:pt x="1686" y="1354"/>
                      </a:lnTo>
                      <a:lnTo>
                        <a:pt x="1596" y="1023"/>
                      </a:lnTo>
                      <a:lnTo>
                        <a:pt x="1476" y="722"/>
                      </a:lnTo>
                      <a:lnTo>
                        <a:pt x="1355" y="482"/>
                      </a:lnTo>
                      <a:lnTo>
                        <a:pt x="1175" y="271"/>
                      </a:lnTo>
                      <a:lnTo>
                        <a:pt x="1024" y="121"/>
                      </a:lnTo>
                      <a:lnTo>
                        <a:pt x="844" y="30"/>
                      </a:lnTo>
                      <a:lnTo>
                        <a:pt x="753" y="0"/>
                      </a:lnTo>
                      <a:close/>
                    </a:path>
                  </a:pathLst>
                </a:custGeom>
                <a:solidFill>
                  <a:srgbClr val="2C18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42"/>
                <p:cNvSpPr/>
                <p:nvPr/>
              </p:nvSpPr>
              <p:spPr>
                <a:xfrm>
                  <a:off x="-2778560" y="2286801"/>
                  <a:ext cx="45715" cy="213638"/>
                </a:xfrm>
                <a:custGeom>
                  <a:avLst/>
                  <a:gdLst/>
                  <a:ahLst/>
                  <a:cxnLst/>
                  <a:rect l="l" t="t" r="r" b="b"/>
                  <a:pathLst>
                    <a:path w="2589" h="12099" extrusionOk="0">
                      <a:moveTo>
                        <a:pt x="452" y="1"/>
                      </a:moveTo>
                      <a:lnTo>
                        <a:pt x="61" y="91"/>
                      </a:lnTo>
                      <a:lnTo>
                        <a:pt x="542" y="2167"/>
                      </a:lnTo>
                      <a:lnTo>
                        <a:pt x="1114" y="4786"/>
                      </a:lnTo>
                      <a:lnTo>
                        <a:pt x="1716" y="7615"/>
                      </a:lnTo>
                      <a:lnTo>
                        <a:pt x="1957" y="8909"/>
                      </a:lnTo>
                      <a:lnTo>
                        <a:pt x="2107" y="9992"/>
                      </a:lnTo>
                      <a:lnTo>
                        <a:pt x="2167" y="10443"/>
                      </a:lnTo>
                      <a:lnTo>
                        <a:pt x="2197" y="10805"/>
                      </a:lnTo>
                      <a:lnTo>
                        <a:pt x="2197" y="11075"/>
                      </a:lnTo>
                      <a:lnTo>
                        <a:pt x="2137" y="11226"/>
                      </a:lnTo>
                      <a:lnTo>
                        <a:pt x="2017" y="11406"/>
                      </a:lnTo>
                      <a:lnTo>
                        <a:pt x="1836" y="11527"/>
                      </a:lnTo>
                      <a:lnTo>
                        <a:pt x="1595" y="11647"/>
                      </a:lnTo>
                      <a:lnTo>
                        <a:pt x="1325" y="11677"/>
                      </a:lnTo>
                      <a:lnTo>
                        <a:pt x="1024" y="11677"/>
                      </a:lnTo>
                      <a:lnTo>
                        <a:pt x="753" y="11617"/>
                      </a:lnTo>
                      <a:lnTo>
                        <a:pt x="512" y="11497"/>
                      </a:lnTo>
                      <a:lnTo>
                        <a:pt x="422" y="11437"/>
                      </a:lnTo>
                      <a:lnTo>
                        <a:pt x="331" y="11346"/>
                      </a:lnTo>
                      <a:lnTo>
                        <a:pt x="0" y="11587"/>
                      </a:lnTo>
                      <a:lnTo>
                        <a:pt x="121" y="11707"/>
                      </a:lnTo>
                      <a:lnTo>
                        <a:pt x="241" y="11798"/>
                      </a:lnTo>
                      <a:lnTo>
                        <a:pt x="361" y="11888"/>
                      </a:lnTo>
                      <a:lnTo>
                        <a:pt x="512" y="11948"/>
                      </a:lnTo>
                      <a:lnTo>
                        <a:pt x="843" y="12038"/>
                      </a:lnTo>
                      <a:lnTo>
                        <a:pt x="1204" y="12099"/>
                      </a:lnTo>
                      <a:lnTo>
                        <a:pt x="1355" y="12069"/>
                      </a:lnTo>
                      <a:lnTo>
                        <a:pt x="1565" y="12069"/>
                      </a:lnTo>
                      <a:lnTo>
                        <a:pt x="1716" y="12008"/>
                      </a:lnTo>
                      <a:lnTo>
                        <a:pt x="1896" y="11948"/>
                      </a:lnTo>
                      <a:lnTo>
                        <a:pt x="2047" y="11888"/>
                      </a:lnTo>
                      <a:lnTo>
                        <a:pt x="2167" y="11798"/>
                      </a:lnTo>
                      <a:lnTo>
                        <a:pt x="2318" y="11677"/>
                      </a:lnTo>
                      <a:lnTo>
                        <a:pt x="2408" y="11557"/>
                      </a:lnTo>
                      <a:lnTo>
                        <a:pt x="2498" y="11437"/>
                      </a:lnTo>
                      <a:lnTo>
                        <a:pt x="2558" y="11256"/>
                      </a:lnTo>
                      <a:lnTo>
                        <a:pt x="2589" y="11045"/>
                      </a:lnTo>
                      <a:lnTo>
                        <a:pt x="2589" y="10744"/>
                      </a:lnTo>
                      <a:lnTo>
                        <a:pt x="2558" y="10383"/>
                      </a:lnTo>
                      <a:lnTo>
                        <a:pt x="2438" y="9480"/>
                      </a:lnTo>
                      <a:lnTo>
                        <a:pt x="2257" y="8367"/>
                      </a:lnTo>
                      <a:lnTo>
                        <a:pt x="1987" y="7043"/>
                      </a:lnTo>
                      <a:lnTo>
                        <a:pt x="1686" y="5538"/>
                      </a:lnTo>
                      <a:lnTo>
                        <a:pt x="933" y="2077"/>
                      </a:lnTo>
                      <a:lnTo>
                        <a:pt x="452" y="1"/>
                      </a:lnTo>
                      <a:close/>
                    </a:path>
                  </a:pathLst>
                </a:custGeom>
                <a:solidFill>
                  <a:srgbClr val="2C18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42"/>
                <p:cNvSpPr/>
                <p:nvPr/>
              </p:nvSpPr>
              <p:spPr>
                <a:xfrm>
                  <a:off x="-2813095" y="2560446"/>
                  <a:ext cx="92472" cy="36145"/>
                </a:xfrm>
                <a:custGeom>
                  <a:avLst/>
                  <a:gdLst/>
                  <a:ahLst/>
                  <a:cxnLst/>
                  <a:rect l="l" t="t" r="r" b="b"/>
                  <a:pathLst>
                    <a:path w="5237" h="2047" extrusionOk="0">
                      <a:moveTo>
                        <a:pt x="331" y="0"/>
                      </a:moveTo>
                      <a:lnTo>
                        <a:pt x="0" y="211"/>
                      </a:lnTo>
                      <a:lnTo>
                        <a:pt x="211" y="542"/>
                      </a:lnTo>
                      <a:lnTo>
                        <a:pt x="482" y="843"/>
                      </a:lnTo>
                      <a:lnTo>
                        <a:pt x="783" y="1144"/>
                      </a:lnTo>
                      <a:lnTo>
                        <a:pt x="1174" y="1475"/>
                      </a:lnTo>
                      <a:lnTo>
                        <a:pt x="1385" y="1625"/>
                      </a:lnTo>
                      <a:lnTo>
                        <a:pt x="1595" y="1776"/>
                      </a:lnTo>
                      <a:lnTo>
                        <a:pt x="1836" y="1866"/>
                      </a:lnTo>
                      <a:lnTo>
                        <a:pt x="2077" y="1957"/>
                      </a:lnTo>
                      <a:lnTo>
                        <a:pt x="2317" y="2017"/>
                      </a:lnTo>
                      <a:lnTo>
                        <a:pt x="2588" y="2047"/>
                      </a:lnTo>
                      <a:lnTo>
                        <a:pt x="2618" y="2047"/>
                      </a:lnTo>
                      <a:lnTo>
                        <a:pt x="2859" y="2017"/>
                      </a:lnTo>
                      <a:lnTo>
                        <a:pt x="3100" y="1987"/>
                      </a:lnTo>
                      <a:lnTo>
                        <a:pt x="3341" y="1926"/>
                      </a:lnTo>
                      <a:lnTo>
                        <a:pt x="3581" y="1836"/>
                      </a:lnTo>
                      <a:lnTo>
                        <a:pt x="4033" y="1625"/>
                      </a:lnTo>
                      <a:lnTo>
                        <a:pt x="4424" y="1385"/>
                      </a:lnTo>
                      <a:lnTo>
                        <a:pt x="4755" y="1144"/>
                      </a:lnTo>
                      <a:lnTo>
                        <a:pt x="4996" y="933"/>
                      </a:lnTo>
                      <a:lnTo>
                        <a:pt x="5237" y="693"/>
                      </a:lnTo>
                      <a:lnTo>
                        <a:pt x="4936" y="422"/>
                      </a:lnTo>
                      <a:lnTo>
                        <a:pt x="4755" y="602"/>
                      </a:lnTo>
                      <a:lnTo>
                        <a:pt x="4514" y="813"/>
                      </a:lnTo>
                      <a:lnTo>
                        <a:pt x="4213" y="1024"/>
                      </a:lnTo>
                      <a:lnTo>
                        <a:pt x="3852" y="1264"/>
                      </a:lnTo>
                      <a:lnTo>
                        <a:pt x="3461" y="1445"/>
                      </a:lnTo>
                      <a:lnTo>
                        <a:pt x="3250" y="1535"/>
                      </a:lnTo>
                      <a:lnTo>
                        <a:pt x="3040" y="1595"/>
                      </a:lnTo>
                      <a:lnTo>
                        <a:pt x="2829" y="1625"/>
                      </a:lnTo>
                      <a:lnTo>
                        <a:pt x="2618" y="1656"/>
                      </a:lnTo>
                      <a:lnTo>
                        <a:pt x="2588" y="1656"/>
                      </a:lnTo>
                      <a:lnTo>
                        <a:pt x="2378" y="1625"/>
                      </a:lnTo>
                      <a:lnTo>
                        <a:pt x="2167" y="1565"/>
                      </a:lnTo>
                      <a:lnTo>
                        <a:pt x="1956" y="1505"/>
                      </a:lnTo>
                      <a:lnTo>
                        <a:pt x="1746" y="1385"/>
                      </a:lnTo>
                      <a:lnTo>
                        <a:pt x="1354" y="1114"/>
                      </a:lnTo>
                      <a:lnTo>
                        <a:pt x="1023" y="813"/>
                      </a:lnTo>
                      <a:lnTo>
                        <a:pt x="753" y="512"/>
                      </a:lnTo>
                      <a:lnTo>
                        <a:pt x="512" y="271"/>
                      </a:lnTo>
                      <a:lnTo>
                        <a:pt x="331" y="0"/>
                      </a:lnTo>
                      <a:close/>
                    </a:path>
                  </a:pathLst>
                </a:custGeom>
                <a:solidFill>
                  <a:srgbClr val="2C18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42"/>
                <p:cNvSpPr/>
                <p:nvPr/>
              </p:nvSpPr>
              <p:spPr>
                <a:xfrm>
                  <a:off x="-3223835" y="1936654"/>
                  <a:ext cx="581903" cy="292285"/>
                </a:xfrm>
                <a:custGeom>
                  <a:avLst/>
                  <a:gdLst/>
                  <a:ahLst/>
                  <a:cxnLst/>
                  <a:rect l="l" t="t" r="r" b="b"/>
                  <a:pathLst>
                    <a:path w="32955" h="16553" extrusionOk="0">
                      <a:moveTo>
                        <a:pt x="7555" y="0"/>
                      </a:moveTo>
                      <a:lnTo>
                        <a:pt x="6562" y="60"/>
                      </a:lnTo>
                      <a:lnTo>
                        <a:pt x="5659" y="151"/>
                      </a:lnTo>
                      <a:lnTo>
                        <a:pt x="4816" y="271"/>
                      </a:lnTo>
                      <a:lnTo>
                        <a:pt x="4425" y="361"/>
                      </a:lnTo>
                      <a:lnTo>
                        <a:pt x="4064" y="482"/>
                      </a:lnTo>
                      <a:lnTo>
                        <a:pt x="3703" y="602"/>
                      </a:lnTo>
                      <a:lnTo>
                        <a:pt x="3402" y="722"/>
                      </a:lnTo>
                      <a:lnTo>
                        <a:pt x="3131" y="873"/>
                      </a:lnTo>
                      <a:lnTo>
                        <a:pt x="2860" y="1023"/>
                      </a:lnTo>
                      <a:lnTo>
                        <a:pt x="2409" y="1384"/>
                      </a:lnTo>
                      <a:lnTo>
                        <a:pt x="1987" y="1806"/>
                      </a:lnTo>
                      <a:lnTo>
                        <a:pt x="1626" y="2257"/>
                      </a:lnTo>
                      <a:lnTo>
                        <a:pt x="1295" y="2739"/>
                      </a:lnTo>
                      <a:lnTo>
                        <a:pt x="1024" y="3250"/>
                      </a:lnTo>
                      <a:lnTo>
                        <a:pt x="753" y="3792"/>
                      </a:lnTo>
                      <a:lnTo>
                        <a:pt x="573" y="4364"/>
                      </a:lnTo>
                      <a:lnTo>
                        <a:pt x="392" y="4966"/>
                      </a:lnTo>
                      <a:lnTo>
                        <a:pt x="272" y="5568"/>
                      </a:lnTo>
                      <a:lnTo>
                        <a:pt x="151" y="6230"/>
                      </a:lnTo>
                      <a:lnTo>
                        <a:pt x="91" y="6862"/>
                      </a:lnTo>
                      <a:lnTo>
                        <a:pt x="31" y="7524"/>
                      </a:lnTo>
                      <a:lnTo>
                        <a:pt x="1" y="8156"/>
                      </a:lnTo>
                      <a:lnTo>
                        <a:pt x="1" y="8818"/>
                      </a:lnTo>
                      <a:lnTo>
                        <a:pt x="1" y="9480"/>
                      </a:lnTo>
                      <a:lnTo>
                        <a:pt x="61" y="10142"/>
                      </a:lnTo>
                      <a:lnTo>
                        <a:pt x="151" y="11376"/>
                      </a:lnTo>
                      <a:lnTo>
                        <a:pt x="302" y="12580"/>
                      </a:lnTo>
                      <a:lnTo>
                        <a:pt x="482" y="13663"/>
                      </a:lnTo>
                      <a:lnTo>
                        <a:pt x="693" y="14626"/>
                      </a:lnTo>
                      <a:lnTo>
                        <a:pt x="844" y="15409"/>
                      </a:lnTo>
                      <a:lnTo>
                        <a:pt x="994" y="16011"/>
                      </a:lnTo>
                      <a:lnTo>
                        <a:pt x="1145" y="16552"/>
                      </a:lnTo>
                      <a:lnTo>
                        <a:pt x="11648" y="15740"/>
                      </a:lnTo>
                      <a:lnTo>
                        <a:pt x="12611" y="15619"/>
                      </a:lnTo>
                      <a:lnTo>
                        <a:pt x="13604" y="15469"/>
                      </a:lnTo>
                      <a:lnTo>
                        <a:pt x="14597" y="15258"/>
                      </a:lnTo>
                      <a:lnTo>
                        <a:pt x="15560" y="15017"/>
                      </a:lnTo>
                      <a:lnTo>
                        <a:pt x="16553" y="14716"/>
                      </a:lnTo>
                      <a:lnTo>
                        <a:pt x="17516" y="14385"/>
                      </a:lnTo>
                      <a:lnTo>
                        <a:pt x="18449" y="13994"/>
                      </a:lnTo>
                      <a:lnTo>
                        <a:pt x="19412" y="13603"/>
                      </a:lnTo>
                      <a:lnTo>
                        <a:pt x="20315" y="13182"/>
                      </a:lnTo>
                      <a:lnTo>
                        <a:pt x="21248" y="12700"/>
                      </a:lnTo>
                      <a:lnTo>
                        <a:pt x="22121" y="12249"/>
                      </a:lnTo>
                      <a:lnTo>
                        <a:pt x="22993" y="11737"/>
                      </a:lnTo>
                      <a:lnTo>
                        <a:pt x="23836" y="11256"/>
                      </a:lnTo>
                      <a:lnTo>
                        <a:pt x="24679" y="10744"/>
                      </a:lnTo>
                      <a:lnTo>
                        <a:pt x="26244" y="9691"/>
                      </a:lnTo>
                      <a:lnTo>
                        <a:pt x="27688" y="8667"/>
                      </a:lnTo>
                      <a:lnTo>
                        <a:pt x="28982" y="7674"/>
                      </a:lnTo>
                      <a:lnTo>
                        <a:pt x="30126" y="6741"/>
                      </a:lnTo>
                      <a:lnTo>
                        <a:pt x="31089" y="5929"/>
                      </a:lnTo>
                      <a:lnTo>
                        <a:pt x="31901" y="5237"/>
                      </a:lnTo>
                      <a:lnTo>
                        <a:pt x="32473" y="4725"/>
                      </a:lnTo>
                      <a:lnTo>
                        <a:pt x="32955" y="4243"/>
                      </a:lnTo>
                      <a:lnTo>
                        <a:pt x="31871" y="3973"/>
                      </a:lnTo>
                      <a:lnTo>
                        <a:pt x="28982" y="3250"/>
                      </a:lnTo>
                      <a:lnTo>
                        <a:pt x="27026" y="2799"/>
                      </a:lnTo>
                      <a:lnTo>
                        <a:pt x="24799" y="2287"/>
                      </a:lnTo>
                      <a:lnTo>
                        <a:pt x="22391" y="1776"/>
                      </a:lnTo>
                      <a:lnTo>
                        <a:pt x="19863" y="1294"/>
                      </a:lnTo>
                      <a:lnTo>
                        <a:pt x="17275" y="843"/>
                      </a:lnTo>
                      <a:lnTo>
                        <a:pt x="15951" y="662"/>
                      </a:lnTo>
                      <a:lnTo>
                        <a:pt x="14657" y="482"/>
                      </a:lnTo>
                      <a:lnTo>
                        <a:pt x="13393" y="331"/>
                      </a:lnTo>
                      <a:lnTo>
                        <a:pt x="12159" y="181"/>
                      </a:lnTo>
                      <a:lnTo>
                        <a:pt x="10925" y="90"/>
                      </a:lnTo>
                      <a:lnTo>
                        <a:pt x="9752" y="30"/>
                      </a:lnTo>
                      <a:lnTo>
                        <a:pt x="8638"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42"/>
                <p:cNvSpPr/>
                <p:nvPr/>
              </p:nvSpPr>
              <p:spPr>
                <a:xfrm>
                  <a:off x="-3261018" y="3174140"/>
                  <a:ext cx="429907" cy="111613"/>
                </a:xfrm>
                <a:custGeom>
                  <a:avLst/>
                  <a:gdLst/>
                  <a:ahLst/>
                  <a:cxnLst/>
                  <a:rect l="l" t="t" r="r" b="b"/>
                  <a:pathLst>
                    <a:path w="24347" h="6321" extrusionOk="0">
                      <a:moveTo>
                        <a:pt x="23896" y="1"/>
                      </a:moveTo>
                      <a:lnTo>
                        <a:pt x="23685" y="211"/>
                      </a:lnTo>
                      <a:lnTo>
                        <a:pt x="23083" y="783"/>
                      </a:lnTo>
                      <a:lnTo>
                        <a:pt x="22120" y="1566"/>
                      </a:lnTo>
                      <a:lnTo>
                        <a:pt x="21518" y="2017"/>
                      </a:lnTo>
                      <a:lnTo>
                        <a:pt x="20856" y="2499"/>
                      </a:lnTo>
                      <a:lnTo>
                        <a:pt x="20134" y="2980"/>
                      </a:lnTo>
                      <a:lnTo>
                        <a:pt x="19321" y="3462"/>
                      </a:lnTo>
                      <a:lnTo>
                        <a:pt x="18478" y="3913"/>
                      </a:lnTo>
                      <a:lnTo>
                        <a:pt x="17576" y="4365"/>
                      </a:lnTo>
                      <a:lnTo>
                        <a:pt x="16643" y="4756"/>
                      </a:lnTo>
                      <a:lnTo>
                        <a:pt x="15680" y="5087"/>
                      </a:lnTo>
                      <a:lnTo>
                        <a:pt x="15168" y="5267"/>
                      </a:lnTo>
                      <a:lnTo>
                        <a:pt x="14656" y="5388"/>
                      </a:lnTo>
                      <a:lnTo>
                        <a:pt x="14145" y="5508"/>
                      </a:lnTo>
                      <a:lnTo>
                        <a:pt x="13603" y="5598"/>
                      </a:lnTo>
                      <a:lnTo>
                        <a:pt x="13092" y="5659"/>
                      </a:lnTo>
                      <a:lnTo>
                        <a:pt x="12550" y="5689"/>
                      </a:lnTo>
                      <a:lnTo>
                        <a:pt x="11978" y="5719"/>
                      </a:lnTo>
                      <a:lnTo>
                        <a:pt x="11436" y="5719"/>
                      </a:lnTo>
                      <a:lnTo>
                        <a:pt x="10865" y="5659"/>
                      </a:lnTo>
                      <a:lnTo>
                        <a:pt x="10293" y="5629"/>
                      </a:lnTo>
                      <a:lnTo>
                        <a:pt x="9751" y="5538"/>
                      </a:lnTo>
                      <a:lnTo>
                        <a:pt x="9179" y="5448"/>
                      </a:lnTo>
                      <a:lnTo>
                        <a:pt x="8036" y="5207"/>
                      </a:lnTo>
                      <a:lnTo>
                        <a:pt x="6952" y="4936"/>
                      </a:lnTo>
                      <a:lnTo>
                        <a:pt x="5899" y="4605"/>
                      </a:lnTo>
                      <a:lnTo>
                        <a:pt x="4876" y="4274"/>
                      </a:lnTo>
                      <a:lnTo>
                        <a:pt x="3943" y="3913"/>
                      </a:lnTo>
                      <a:lnTo>
                        <a:pt x="3070" y="3552"/>
                      </a:lnTo>
                      <a:lnTo>
                        <a:pt x="2287" y="3221"/>
                      </a:lnTo>
                      <a:lnTo>
                        <a:pt x="1625" y="2920"/>
                      </a:lnTo>
                      <a:lnTo>
                        <a:pt x="662" y="2439"/>
                      </a:lnTo>
                      <a:lnTo>
                        <a:pt x="301" y="2258"/>
                      </a:lnTo>
                      <a:lnTo>
                        <a:pt x="0" y="2770"/>
                      </a:lnTo>
                      <a:lnTo>
                        <a:pt x="361" y="2980"/>
                      </a:lnTo>
                      <a:lnTo>
                        <a:pt x="1324" y="3462"/>
                      </a:lnTo>
                      <a:lnTo>
                        <a:pt x="2017" y="3763"/>
                      </a:lnTo>
                      <a:lnTo>
                        <a:pt x="2799" y="4094"/>
                      </a:lnTo>
                      <a:lnTo>
                        <a:pt x="3672" y="4455"/>
                      </a:lnTo>
                      <a:lnTo>
                        <a:pt x="4635" y="4816"/>
                      </a:lnTo>
                      <a:lnTo>
                        <a:pt x="5658" y="5177"/>
                      </a:lnTo>
                      <a:lnTo>
                        <a:pt x="6651" y="5478"/>
                      </a:lnTo>
                      <a:lnTo>
                        <a:pt x="7584" y="5719"/>
                      </a:lnTo>
                      <a:lnTo>
                        <a:pt x="8517" y="5929"/>
                      </a:lnTo>
                      <a:lnTo>
                        <a:pt x="9420" y="6110"/>
                      </a:lnTo>
                      <a:lnTo>
                        <a:pt x="10293" y="6230"/>
                      </a:lnTo>
                      <a:lnTo>
                        <a:pt x="11135" y="6291"/>
                      </a:lnTo>
                      <a:lnTo>
                        <a:pt x="11918" y="6321"/>
                      </a:lnTo>
                      <a:lnTo>
                        <a:pt x="12851" y="6291"/>
                      </a:lnTo>
                      <a:lnTo>
                        <a:pt x="13693" y="6170"/>
                      </a:lnTo>
                      <a:lnTo>
                        <a:pt x="14235" y="6080"/>
                      </a:lnTo>
                      <a:lnTo>
                        <a:pt x="14777" y="5960"/>
                      </a:lnTo>
                      <a:lnTo>
                        <a:pt x="15319" y="5839"/>
                      </a:lnTo>
                      <a:lnTo>
                        <a:pt x="15830" y="5689"/>
                      </a:lnTo>
                      <a:lnTo>
                        <a:pt x="16823" y="5328"/>
                      </a:lnTo>
                      <a:lnTo>
                        <a:pt x="17786" y="4936"/>
                      </a:lnTo>
                      <a:lnTo>
                        <a:pt x="18719" y="4485"/>
                      </a:lnTo>
                      <a:lnTo>
                        <a:pt x="19592" y="4003"/>
                      </a:lnTo>
                      <a:lnTo>
                        <a:pt x="20374" y="3522"/>
                      </a:lnTo>
                      <a:lnTo>
                        <a:pt x="21127" y="3040"/>
                      </a:lnTo>
                      <a:lnTo>
                        <a:pt x="21819" y="2559"/>
                      </a:lnTo>
                      <a:lnTo>
                        <a:pt x="22421" y="2077"/>
                      </a:lnTo>
                      <a:lnTo>
                        <a:pt x="22963" y="1656"/>
                      </a:lnTo>
                      <a:lnTo>
                        <a:pt x="23414" y="1265"/>
                      </a:lnTo>
                      <a:lnTo>
                        <a:pt x="24046" y="693"/>
                      </a:lnTo>
                      <a:lnTo>
                        <a:pt x="24347" y="422"/>
                      </a:lnTo>
                      <a:lnTo>
                        <a:pt x="23896" y="1"/>
                      </a:lnTo>
                      <a:close/>
                    </a:path>
                  </a:pathLst>
                </a:custGeom>
                <a:solidFill>
                  <a:srgbClr val="2C18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42"/>
                <p:cNvSpPr/>
                <p:nvPr/>
              </p:nvSpPr>
              <p:spPr>
                <a:xfrm>
                  <a:off x="-2928404" y="3858508"/>
                  <a:ext cx="1180263" cy="873640"/>
                </a:xfrm>
                <a:custGeom>
                  <a:avLst/>
                  <a:gdLst/>
                  <a:ahLst/>
                  <a:cxnLst/>
                  <a:rect l="l" t="t" r="r" b="b"/>
                  <a:pathLst>
                    <a:path w="66842" h="49477" extrusionOk="0">
                      <a:moveTo>
                        <a:pt x="28350" y="1"/>
                      </a:moveTo>
                      <a:lnTo>
                        <a:pt x="1" y="49477"/>
                      </a:lnTo>
                      <a:lnTo>
                        <a:pt x="36626" y="49477"/>
                      </a:lnTo>
                      <a:lnTo>
                        <a:pt x="66841" y="1"/>
                      </a:lnTo>
                      <a:close/>
                    </a:path>
                  </a:pathLst>
                </a:custGeom>
                <a:solidFill>
                  <a:srgbClr val="FF64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42"/>
                <p:cNvSpPr/>
                <p:nvPr/>
              </p:nvSpPr>
              <p:spPr>
                <a:xfrm>
                  <a:off x="-3498539" y="4003567"/>
                  <a:ext cx="934223" cy="358182"/>
                </a:xfrm>
                <a:custGeom>
                  <a:avLst/>
                  <a:gdLst/>
                  <a:ahLst/>
                  <a:cxnLst/>
                  <a:rect l="l" t="t" r="r" b="b"/>
                  <a:pathLst>
                    <a:path w="52908" h="20285" extrusionOk="0">
                      <a:moveTo>
                        <a:pt x="40177" y="1"/>
                      </a:moveTo>
                      <a:lnTo>
                        <a:pt x="39786" y="61"/>
                      </a:lnTo>
                      <a:lnTo>
                        <a:pt x="39395" y="121"/>
                      </a:lnTo>
                      <a:lnTo>
                        <a:pt x="39034" y="242"/>
                      </a:lnTo>
                      <a:lnTo>
                        <a:pt x="38733" y="362"/>
                      </a:lnTo>
                      <a:lnTo>
                        <a:pt x="37559" y="934"/>
                      </a:lnTo>
                      <a:lnTo>
                        <a:pt x="36325" y="1475"/>
                      </a:lnTo>
                      <a:lnTo>
                        <a:pt x="35061" y="2017"/>
                      </a:lnTo>
                      <a:lnTo>
                        <a:pt x="33737" y="2559"/>
                      </a:lnTo>
                      <a:lnTo>
                        <a:pt x="32413" y="3070"/>
                      </a:lnTo>
                      <a:lnTo>
                        <a:pt x="31029" y="3582"/>
                      </a:lnTo>
                      <a:lnTo>
                        <a:pt x="28230" y="4575"/>
                      </a:lnTo>
                      <a:lnTo>
                        <a:pt x="25371" y="5538"/>
                      </a:lnTo>
                      <a:lnTo>
                        <a:pt x="22452" y="6411"/>
                      </a:lnTo>
                      <a:lnTo>
                        <a:pt x="19593" y="7284"/>
                      </a:lnTo>
                      <a:lnTo>
                        <a:pt x="16764" y="8066"/>
                      </a:lnTo>
                      <a:lnTo>
                        <a:pt x="14025" y="8788"/>
                      </a:lnTo>
                      <a:lnTo>
                        <a:pt x="11437" y="9481"/>
                      </a:lnTo>
                      <a:lnTo>
                        <a:pt x="6772" y="10624"/>
                      </a:lnTo>
                      <a:lnTo>
                        <a:pt x="3101" y="11527"/>
                      </a:lnTo>
                      <a:lnTo>
                        <a:pt x="693" y="12099"/>
                      </a:lnTo>
                      <a:lnTo>
                        <a:pt x="543" y="12400"/>
                      </a:lnTo>
                      <a:lnTo>
                        <a:pt x="392" y="12731"/>
                      </a:lnTo>
                      <a:lnTo>
                        <a:pt x="272" y="13032"/>
                      </a:lnTo>
                      <a:lnTo>
                        <a:pt x="181" y="13363"/>
                      </a:lnTo>
                      <a:lnTo>
                        <a:pt x="91" y="13694"/>
                      </a:lnTo>
                      <a:lnTo>
                        <a:pt x="31" y="14055"/>
                      </a:lnTo>
                      <a:lnTo>
                        <a:pt x="1" y="14386"/>
                      </a:lnTo>
                      <a:lnTo>
                        <a:pt x="1" y="14717"/>
                      </a:lnTo>
                      <a:lnTo>
                        <a:pt x="1" y="15078"/>
                      </a:lnTo>
                      <a:lnTo>
                        <a:pt x="31" y="15409"/>
                      </a:lnTo>
                      <a:lnTo>
                        <a:pt x="91" y="15740"/>
                      </a:lnTo>
                      <a:lnTo>
                        <a:pt x="151" y="16101"/>
                      </a:lnTo>
                      <a:lnTo>
                        <a:pt x="272" y="16432"/>
                      </a:lnTo>
                      <a:lnTo>
                        <a:pt x="362" y="16764"/>
                      </a:lnTo>
                      <a:lnTo>
                        <a:pt x="513" y="17064"/>
                      </a:lnTo>
                      <a:lnTo>
                        <a:pt x="663" y="17396"/>
                      </a:lnTo>
                      <a:lnTo>
                        <a:pt x="844" y="17696"/>
                      </a:lnTo>
                      <a:lnTo>
                        <a:pt x="1054" y="17967"/>
                      </a:lnTo>
                      <a:lnTo>
                        <a:pt x="1265" y="18268"/>
                      </a:lnTo>
                      <a:lnTo>
                        <a:pt x="1536" y="18539"/>
                      </a:lnTo>
                      <a:lnTo>
                        <a:pt x="1777" y="18780"/>
                      </a:lnTo>
                      <a:lnTo>
                        <a:pt x="2077" y="19021"/>
                      </a:lnTo>
                      <a:lnTo>
                        <a:pt x="2378" y="19231"/>
                      </a:lnTo>
                      <a:lnTo>
                        <a:pt x="2709" y="19442"/>
                      </a:lnTo>
                      <a:lnTo>
                        <a:pt x="3071" y="19623"/>
                      </a:lnTo>
                      <a:lnTo>
                        <a:pt x="3432" y="19803"/>
                      </a:lnTo>
                      <a:lnTo>
                        <a:pt x="3823" y="19923"/>
                      </a:lnTo>
                      <a:lnTo>
                        <a:pt x="4244" y="20044"/>
                      </a:lnTo>
                      <a:lnTo>
                        <a:pt x="4666" y="20164"/>
                      </a:lnTo>
                      <a:lnTo>
                        <a:pt x="5117" y="20224"/>
                      </a:lnTo>
                      <a:lnTo>
                        <a:pt x="5599" y="20255"/>
                      </a:lnTo>
                      <a:lnTo>
                        <a:pt x="6080" y="20285"/>
                      </a:lnTo>
                      <a:lnTo>
                        <a:pt x="6381" y="20224"/>
                      </a:lnTo>
                      <a:lnTo>
                        <a:pt x="6832" y="20104"/>
                      </a:lnTo>
                      <a:lnTo>
                        <a:pt x="8036" y="19713"/>
                      </a:lnTo>
                      <a:lnTo>
                        <a:pt x="9691" y="19171"/>
                      </a:lnTo>
                      <a:lnTo>
                        <a:pt x="11678" y="18479"/>
                      </a:lnTo>
                      <a:lnTo>
                        <a:pt x="16463" y="16824"/>
                      </a:lnTo>
                      <a:lnTo>
                        <a:pt x="21790" y="14928"/>
                      </a:lnTo>
                      <a:lnTo>
                        <a:pt x="27116" y="13032"/>
                      </a:lnTo>
                      <a:lnTo>
                        <a:pt x="31901" y="11346"/>
                      </a:lnTo>
                      <a:lnTo>
                        <a:pt x="33888" y="10684"/>
                      </a:lnTo>
                      <a:lnTo>
                        <a:pt x="35543" y="10143"/>
                      </a:lnTo>
                      <a:lnTo>
                        <a:pt x="36747" y="9751"/>
                      </a:lnTo>
                      <a:lnTo>
                        <a:pt x="37198" y="9631"/>
                      </a:lnTo>
                      <a:lnTo>
                        <a:pt x="37499" y="9571"/>
                      </a:lnTo>
                      <a:lnTo>
                        <a:pt x="37349" y="9721"/>
                      </a:lnTo>
                      <a:lnTo>
                        <a:pt x="37258" y="9872"/>
                      </a:lnTo>
                      <a:lnTo>
                        <a:pt x="37198" y="10052"/>
                      </a:lnTo>
                      <a:lnTo>
                        <a:pt x="37198" y="10233"/>
                      </a:lnTo>
                      <a:lnTo>
                        <a:pt x="37258" y="10414"/>
                      </a:lnTo>
                      <a:lnTo>
                        <a:pt x="37318" y="10594"/>
                      </a:lnTo>
                      <a:lnTo>
                        <a:pt x="37439" y="10745"/>
                      </a:lnTo>
                      <a:lnTo>
                        <a:pt x="37589" y="10865"/>
                      </a:lnTo>
                      <a:lnTo>
                        <a:pt x="37710" y="10895"/>
                      </a:lnTo>
                      <a:lnTo>
                        <a:pt x="37860" y="10925"/>
                      </a:lnTo>
                      <a:lnTo>
                        <a:pt x="38041" y="10955"/>
                      </a:lnTo>
                      <a:lnTo>
                        <a:pt x="38221" y="10925"/>
                      </a:lnTo>
                      <a:lnTo>
                        <a:pt x="38673" y="10835"/>
                      </a:lnTo>
                      <a:lnTo>
                        <a:pt x="39184" y="10684"/>
                      </a:lnTo>
                      <a:lnTo>
                        <a:pt x="39756" y="10444"/>
                      </a:lnTo>
                      <a:lnTo>
                        <a:pt x="40358" y="10173"/>
                      </a:lnTo>
                      <a:lnTo>
                        <a:pt x="40960" y="9842"/>
                      </a:lnTo>
                      <a:lnTo>
                        <a:pt x="41562" y="9481"/>
                      </a:lnTo>
                      <a:lnTo>
                        <a:pt x="42164" y="9119"/>
                      </a:lnTo>
                      <a:lnTo>
                        <a:pt x="42736" y="8728"/>
                      </a:lnTo>
                      <a:lnTo>
                        <a:pt x="43247" y="8337"/>
                      </a:lnTo>
                      <a:lnTo>
                        <a:pt x="43699" y="7946"/>
                      </a:lnTo>
                      <a:lnTo>
                        <a:pt x="44060" y="7585"/>
                      </a:lnTo>
                      <a:lnTo>
                        <a:pt x="44361" y="7254"/>
                      </a:lnTo>
                      <a:lnTo>
                        <a:pt x="44451" y="7073"/>
                      </a:lnTo>
                      <a:lnTo>
                        <a:pt x="44511" y="6923"/>
                      </a:lnTo>
                      <a:lnTo>
                        <a:pt x="44571" y="6802"/>
                      </a:lnTo>
                      <a:lnTo>
                        <a:pt x="44571" y="6682"/>
                      </a:lnTo>
                      <a:lnTo>
                        <a:pt x="44511" y="6291"/>
                      </a:lnTo>
                      <a:lnTo>
                        <a:pt x="44391" y="5869"/>
                      </a:lnTo>
                      <a:lnTo>
                        <a:pt x="44270" y="5478"/>
                      </a:lnTo>
                      <a:lnTo>
                        <a:pt x="44120" y="5027"/>
                      </a:lnTo>
                      <a:lnTo>
                        <a:pt x="43939" y="4635"/>
                      </a:lnTo>
                      <a:lnTo>
                        <a:pt x="43729" y="4244"/>
                      </a:lnTo>
                      <a:lnTo>
                        <a:pt x="43518" y="3853"/>
                      </a:lnTo>
                      <a:lnTo>
                        <a:pt x="43307" y="3552"/>
                      </a:lnTo>
                      <a:lnTo>
                        <a:pt x="43307" y="3552"/>
                      </a:lnTo>
                      <a:lnTo>
                        <a:pt x="44872" y="3672"/>
                      </a:lnTo>
                      <a:lnTo>
                        <a:pt x="46497" y="3763"/>
                      </a:lnTo>
                      <a:lnTo>
                        <a:pt x="48122" y="3823"/>
                      </a:lnTo>
                      <a:lnTo>
                        <a:pt x="49718" y="3853"/>
                      </a:lnTo>
                      <a:lnTo>
                        <a:pt x="50590" y="3823"/>
                      </a:lnTo>
                      <a:lnTo>
                        <a:pt x="51282" y="3793"/>
                      </a:lnTo>
                      <a:lnTo>
                        <a:pt x="51824" y="3702"/>
                      </a:lnTo>
                      <a:lnTo>
                        <a:pt x="52035" y="3612"/>
                      </a:lnTo>
                      <a:lnTo>
                        <a:pt x="52245" y="3552"/>
                      </a:lnTo>
                      <a:lnTo>
                        <a:pt x="52396" y="3462"/>
                      </a:lnTo>
                      <a:lnTo>
                        <a:pt x="52516" y="3341"/>
                      </a:lnTo>
                      <a:lnTo>
                        <a:pt x="52637" y="3221"/>
                      </a:lnTo>
                      <a:lnTo>
                        <a:pt x="52727" y="3101"/>
                      </a:lnTo>
                      <a:lnTo>
                        <a:pt x="52787" y="2950"/>
                      </a:lnTo>
                      <a:lnTo>
                        <a:pt x="52847" y="2769"/>
                      </a:lnTo>
                      <a:lnTo>
                        <a:pt x="52908" y="2378"/>
                      </a:lnTo>
                      <a:lnTo>
                        <a:pt x="52908" y="2318"/>
                      </a:lnTo>
                      <a:lnTo>
                        <a:pt x="52877" y="2258"/>
                      </a:lnTo>
                      <a:lnTo>
                        <a:pt x="52757" y="2107"/>
                      </a:lnTo>
                      <a:lnTo>
                        <a:pt x="52577" y="1987"/>
                      </a:lnTo>
                      <a:lnTo>
                        <a:pt x="52336" y="1867"/>
                      </a:lnTo>
                      <a:lnTo>
                        <a:pt x="52005" y="1746"/>
                      </a:lnTo>
                      <a:lnTo>
                        <a:pt x="51613" y="1656"/>
                      </a:lnTo>
                      <a:lnTo>
                        <a:pt x="50681" y="1415"/>
                      </a:lnTo>
                      <a:lnTo>
                        <a:pt x="49537" y="1205"/>
                      </a:lnTo>
                      <a:lnTo>
                        <a:pt x="48213" y="1024"/>
                      </a:lnTo>
                      <a:lnTo>
                        <a:pt x="45143" y="573"/>
                      </a:lnTo>
                      <a:lnTo>
                        <a:pt x="43608" y="302"/>
                      </a:lnTo>
                      <a:lnTo>
                        <a:pt x="42736" y="181"/>
                      </a:lnTo>
                      <a:lnTo>
                        <a:pt x="41863" y="61"/>
                      </a:lnTo>
                      <a:lnTo>
                        <a:pt x="40990" y="1"/>
                      </a:lnTo>
                      <a:close/>
                    </a:path>
                  </a:pathLst>
                </a:custGeom>
                <a:solidFill>
                  <a:srgbClr val="B2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42"/>
                <p:cNvSpPr/>
                <p:nvPr/>
              </p:nvSpPr>
              <p:spPr>
                <a:xfrm>
                  <a:off x="-4047400" y="3298882"/>
                  <a:ext cx="657883" cy="1257302"/>
                </a:xfrm>
                <a:custGeom>
                  <a:avLst/>
                  <a:gdLst/>
                  <a:ahLst/>
                  <a:cxnLst/>
                  <a:rect l="l" t="t" r="r" b="b"/>
                  <a:pathLst>
                    <a:path w="37258" h="71205" extrusionOk="0">
                      <a:moveTo>
                        <a:pt x="18508" y="1"/>
                      </a:moveTo>
                      <a:lnTo>
                        <a:pt x="18388" y="61"/>
                      </a:lnTo>
                      <a:lnTo>
                        <a:pt x="18087" y="392"/>
                      </a:lnTo>
                      <a:lnTo>
                        <a:pt x="17846" y="633"/>
                      </a:lnTo>
                      <a:lnTo>
                        <a:pt x="17575" y="964"/>
                      </a:lnTo>
                      <a:lnTo>
                        <a:pt x="17244" y="1415"/>
                      </a:lnTo>
                      <a:lnTo>
                        <a:pt x="16853" y="1927"/>
                      </a:lnTo>
                      <a:lnTo>
                        <a:pt x="16462" y="2559"/>
                      </a:lnTo>
                      <a:lnTo>
                        <a:pt x="16010" y="3311"/>
                      </a:lnTo>
                      <a:lnTo>
                        <a:pt x="15499" y="4184"/>
                      </a:lnTo>
                      <a:lnTo>
                        <a:pt x="14987" y="5207"/>
                      </a:lnTo>
                      <a:lnTo>
                        <a:pt x="14415" y="6351"/>
                      </a:lnTo>
                      <a:lnTo>
                        <a:pt x="13844" y="7675"/>
                      </a:lnTo>
                      <a:lnTo>
                        <a:pt x="13212" y="9150"/>
                      </a:lnTo>
                      <a:lnTo>
                        <a:pt x="12580" y="10775"/>
                      </a:lnTo>
                      <a:lnTo>
                        <a:pt x="11918" y="12610"/>
                      </a:lnTo>
                      <a:lnTo>
                        <a:pt x="11195" y="14597"/>
                      </a:lnTo>
                      <a:lnTo>
                        <a:pt x="10503" y="16824"/>
                      </a:lnTo>
                      <a:lnTo>
                        <a:pt x="9751" y="19231"/>
                      </a:lnTo>
                      <a:lnTo>
                        <a:pt x="8998" y="21850"/>
                      </a:lnTo>
                      <a:lnTo>
                        <a:pt x="8216" y="24709"/>
                      </a:lnTo>
                      <a:lnTo>
                        <a:pt x="7433" y="27778"/>
                      </a:lnTo>
                      <a:lnTo>
                        <a:pt x="6651" y="31089"/>
                      </a:lnTo>
                      <a:lnTo>
                        <a:pt x="5838" y="34670"/>
                      </a:lnTo>
                      <a:lnTo>
                        <a:pt x="5026" y="38492"/>
                      </a:lnTo>
                      <a:lnTo>
                        <a:pt x="4183" y="42585"/>
                      </a:lnTo>
                      <a:lnTo>
                        <a:pt x="3371" y="46979"/>
                      </a:lnTo>
                      <a:lnTo>
                        <a:pt x="2528" y="51643"/>
                      </a:lnTo>
                      <a:lnTo>
                        <a:pt x="1715" y="56579"/>
                      </a:lnTo>
                      <a:lnTo>
                        <a:pt x="873" y="61845"/>
                      </a:lnTo>
                      <a:lnTo>
                        <a:pt x="60" y="67413"/>
                      </a:lnTo>
                      <a:lnTo>
                        <a:pt x="0" y="67895"/>
                      </a:lnTo>
                      <a:lnTo>
                        <a:pt x="30" y="68316"/>
                      </a:lnTo>
                      <a:lnTo>
                        <a:pt x="90" y="68737"/>
                      </a:lnTo>
                      <a:lnTo>
                        <a:pt x="211" y="69098"/>
                      </a:lnTo>
                      <a:lnTo>
                        <a:pt x="391" y="69429"/>
                      </a:lnTo>
                      <a:lnTo>
                        <a:pt x="632" y="69730"/>
                      </a:lnTo>
                      <a:lnTo>
                        <a:pt x="903" y="70001"/>
                      </a:lnTo>
                      <a:lnTo>
                        <a:pt x="1204" y="70242"/>
                      </a:lnTo>
                      <a:lnTo>
                        <a:pt x="1565" y="70453"/>
                      </a:lnTo>
                      <a:lnTo>
                        <a:pt x="1986" y="70633"/>
                      </a:lnTo>
                      <a:lnTo>
                        <a:pt x="2438" y="70814"/>
                      </a:lnTo>
                      <a:lnTo>
                        <a:pt x="2919" y="70934"/>
                      </a:lnTo>
                      <a:lnTo>
                        <a:pt x="3431" y="71024"/>
                      </a:lnTo>
                      <a:lnTo>
                        <a:pt x="4003" y="71115"/>
                      </a:lnTo>
                      <a:lnTo>
                        <a:pt x="4605" y="71145"/>
                      </a:lnTo>
                      <a:lnTo>
                        <a:pt x="5236" y="71175"/>
                      </a:lnTo>
                      <a:lnTo>
                        <a:pt x="5868" y="71205"/>
                      </a:lnTo>
                      <a:lnTo>
                        <a:pt x="6561" y="71175"/>
                      </a:lnTo>
                      <a:lnTo>
                        <a:pt x="7283" y="71145"/>
                      </a:lnTo>
                      <a:lnTo>
                        <a:pt x="8005" y="71085"/>
                      </a:lnTo>
                      <a:lnTo>
                        <a:pt x="9540" y="70904"/>
                      </a:lnTo>
                      <a:lnTo>
                        <a:pt x="11165" y="70693"/>
                      </a:lnTo>
                      <a:lnTo>
                        <a:pt x="12820" y="70392"/>
                      </a:lnTo>
                      <a:lnTo>
                        <a:pt x="14566" y="70031"/>
                      </a:lnTo>
                      <a:lnTo>
                        <a:pt x="16311" y="69640"/>
                      </a:lnTo>
                      <a:lnTo>
                        <a:pt x="18087" y="69219"/>
                      </a:lnTo>
                      <a:lnTo>
                        <a:pt x="19863" y="68737"/>
                      </a:lnTo>
                      <a:lnTo>
                        <a:pt x="21638" y="68256"/>
                      </a:lnTo>
                      <a:lnTo>
                        <a:pt x="23384" y="67774"/>
                      </a:lnTo>
                      <a:lnTo>
                        <a:pt x="25099" y="67263"/>
                      </a:lnTo>
                      <a:lnTo>
                        <a:pt x="28319" y="66239"/>
                      </a:lnTo>
                      <a:lnTo>
                        <a:pt x="31238" y="65276"/>
                      </a:lnTo>
                      <a:lnTo>
                        <a:pt x="33706" y="64404"/>
                      </a:lnTo>
                      <a:lnTo>
                        <a:pt x="35602" y="63741"/>
                      </a:lnTo>
                      <a:lnTo>
                        <a:pt x="37257" y="63109"/>
                      </a:lnTo>
                      <a:lnTo>
                        <a:pt x="35723" y="51162"/>
                      </a:lnTo>
                      <a:lnTo>
                        <a:pt x="18629" y="54954"/>
                      </a:lnTo>
                      <a:lnTo>
                        <a:pt x="18508" y="1"/>
                      </a:lnTo>
                      <a:close/>
                    </a:path>
                  </a:pathLst>
                </a:custGeom>
                <a:solidFill>
                  <a:srgbClr val="FFC7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42"/>
                <p:cNvSpPr/>
                <p:nvPr/>
              </p:nvSpPr>
              <p:spPr>
                <a:xfrm>
                  <a:off x="-3547940" y="4148626"/>
                  <a:ext cx="262514" cy="338512"/>
                </a:xfrm>
                <a:custGeom>
                  <a:avLst/>
                  <a:gdLst/>
                  <a:ahLst/>
                  <a:cxnLst/>
                  <a:rect l="l" t="t" r="r" b="b"/>
                  <a:pathLst>
                    <a:path w="14867" h="19171" extrusionOk="0">
                      <a:moveTo>
                        <a:pt x="10172" y="1"/>
                      </a:moveTo>
                      <a:lnTo>
                        <a:pt x="662" y="1836"/>
                      </a:lnTo>
                      <a:lnTo>
                        <a:pt x="452" y="3040"/>
                      </a:lnTo>
                      <a:lnTo>
                        <a:pt x="301" y="4154"/>
                      </a:lnTo>
                      <a:lnTo>
                        <a:pt x="151" y="5267"/>
                      </a:lnTo>
                      <a:lnTo>
                        <a:pt x="90" y="6290"/>
                      </a:lnTo>
                      <a:lnTo>
                        <a:pt x="30" y="7284"/>
                      </a:lnTo>
                      <a:lnTo>
                        <a:pt x="0" y="8247"/>
                      </a:lnTo>
                      <a:lnTo>
                        <a:pt x="30" y="9149"/>
                      </a:lnTo>
                      <a:lnTo>
                        <a:pt x="90" y="9992"/>
                      </a:lnTo>
                      <a:lnTo>
                        <a:pt x="151" y="10805"/>
                      </a:lnTo>
                      <a:lnTo>
                        <a:pt x="271" y="11587"/>
                      </a:lnTo>
                      <a:lnTo>
                        <a:pt x="391" y="12309"/>
                      </a:lnTo>
                      <a:lnTo>
                        <a:pt x="512" y="13002"/>
                      </a:lnTo>
                      <a:lnTo>
                        <a:pt x="692" y="13664"/>
                      </a:lnTo>
                      <a:lnTo>
                        <a:pt x="873" y="14266"/>
                      </a:lnTo>
                      <a:lnTo>
                        <a:pt x="1053" y="14837"/>
                      </a:lnTo>
                      <a:lnTo>
                        <a:pt x="1234" y="15349"/>
                      </a:lnTo>
                      <a:lnTo>
                        <a:pt x="1445" y="15861"/>
                      </a:lnTo>
                      <a:lnTo>
                        <a:pt x="1655" y="16312"/>
                      </a:lnTo>
                      <a:lnTo>
                        <a:pt x="2077" y="17094"/>
                      </a:lnTo>
                      <a:lnTo>
                        <a:pt x="2498" y="17757"/>
                      </a:lnTo>
                      <a:lnTo>
                        <a:pt x="2889" y="18298"/>
                      </a:lnTo>
                      <a:lnTo>
                        <a:pt x="3220" y="18689"/>
                      </a:lnTo>
                      <a:lnTo>
                        <a:pt x="3491" y="18960"/>
                      </a:lnTo>
                      <a:lnTo>
                        <a:pt x="3702" y="19171"/>
                      </a:lnTo>
                      <a:lnTo>
                        <a:pt x="14867" y="16553"/>
                      </a:lnTo>
                      <a:lnTo>
                        <a:pt x="10172" y="1"/>
                      </a:lnTo>
                      <a:close/>
                    </a:path>
                  </a:pathLst>
                </a:custGeom>
                <a:solidFill>
                  <a:srgbClr val="FF4A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42"/>
                <p:cNvSpPr/>
                <p:nvPr/>
              </p:nvSpPr>
              <p:spPr>
                <a:xfrm>
                  <a:off x="-3816800" y="4198574"/>
                  <a:ext cx="400684" cy="64856"/>
                </a:xfrm>
                <a:custGeom>
                  <a:avLst/>
                  <a:gdLst/>
                  <a:ahLst/>
                  <a:cxnLst/>
                  <a:rect l="l" t="t" r="r" b="b"/>
                  <a:pathLst>
                    <a:path w="22692" h="3673" extrusionOk="0">
                      <a:moveTo>
                        <a:pt x="22662" y="1"/>
                      </a:moveTo>
                      <a:lnTo>
                        <a:pt x="0" y="3461"/>
                      </a:lnTo>
                      <a:lnTo>
                        <a:pt x="30" y="3672"/>
                      </a:lnTo>
                      <a:lnTo>
                        <a:pt x="22692" y="211"/>
                      </a:lnTo>
                      <a:lnTo>
                        <a:pt x="22662" y="1"/>
                      </a:lnTo>
                      <a:close/>
                    </a:path>
                  </a:pathLst>
                </a:custGeom>
                <a:solidFill>
                  <a:srgbClr val="ED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42"/>
                <p:cNvSpPr/>
                <p:nvPr/>
              </p:nvSpPr>
              <p:spPr>
                <a:xfrm>
                  <a:off x="-3682370" y="3334612"/>
                  <a:ext cx="191849" cy="903923"/>
                </a:xfrm>
                <a:custGeom>
                  <a:avLst/>
                  <a:gdLst/>
                  <a:ahLst/>
                  <a:cxnLst/>
                  <a:rect l="l" t="t" r="r" b="b"/>
                  <a:pathLst>
                    <a:path w="10865" h="51192" extrusionOk="0">
                      <a:moveTo>
                        <a:pt x="120" y="0"/>
                      </a:moveTo>
                      <a:lnTo>
                        <a:pt x="0" y="151"/>
                      </a:lnTo>
                      <a:lnTo>
                        <a:pt x="1866" y="1716"/>
                      </a:lnTo>
                      <a:lnTo>
                        <a:pt x="2769" y="2528"/>
                      </a:lnTo>
                      <a:lnTo>
                        <a:pt x="3672" y="3341"/>
                      </a:lnTo>
                      <a:lnTo>
                        <a:pt x="4544" y="4184"/>
                      </a:lnTo>
                      <a:lnTo>
                        <a:pt x="5387" y="5026"/>
                      </a:lnTo>
                      <a:lnTo>
                        <a:pt x="6200" y="5899"/>
                      </a:lnTo>
                      <a:lnTo>
                        <a:pt x="6952" y="6772"/>
                      </a:lnTo>
                      <a:lnTo>
                        <a:pt x="7644" y="7705"/>
                      </a:lnTo>
                      <a:lnTo>
                        <a:pt x="8306" y="8638"/>
                      </a:lnTo>
                      <a:lnTo>
                        <a:pt x="8878" y="9601"/>
                      </a:lnTo>
                      <a:lnTo>
                        <a:pt x="9149" y="10082"/>
                      </a:lnTo>
                      <a:lnTo>
                        <a:pt x="9420" y="10594"/>
                      </a:lnTo>
                      <a:lnTo>
                        <a:pt x="9630" y="11075"/>
                      </a:lnTo>
                      <a:lnTo>
                        <a:pt x="9841" y="11617"/>
                      </a:lnTo>
                      <a:lnTo>
                        <a:pt x="10022" y="12129"/>
                      </a:lnTo>
                      <a:lnTo>
                        <a:pt x="10202" y="12640"/>
                      </a:lnTo>
                      <a:lnTo>
                        <a:pt x="10353" y="13182"/>
                      </a:lnTo>
                      <a:lnTo>
                        <a:pt x="10473" y="13724"/>
                      </a:lnTo>
                      <a:lnTo>
                        <a:pt x="10563" y="14295"/>
                      </a:lnTo>
                      <a:lnTo>
                        <a:pt x="10654" y="14837"/>
                      </a:lnTo>
                      <a:lnTo>
                        <a:pt x="10684" y="15258"/>
                      </a:lnTo>
                      <a:lnTo>
                        <a:pt x="10654" y="15770"/>
                      </a:lnTo>
                      <a:lnTo>
                        <a:pt x="10593" y="16372"/>
                      </a:lnTo>
                      <a:lnTo>
                        <a:pt x="10503" y="17094"/>
                      </a:lnTo>
                      <a:lnTo>
                        <a:pt x="10232" y="18749"/>
                      </a:lnTo>
                      <a:lnTo>
                        <a:pt x="9841" y="20676"/>
                      </a:lnTo>
                      <a:lnTo>
                        <a:pt x="9330" y="22872"/>
                      </a:lnTo>
                      <a:lnTo>
                        <a:pt x="8758" y="25310"/>
                      </a:lnTo>
                      <a:lnTo>
                        <a:pt x="8096" y="27868"/>
                      </a:lnTo>
                      <a:lnTo>
                        <a:pt x="7373" y="30547"/>
                      </a:lnTo>
                      <a:lnTo>
                        <a:pt x="6621" y="33315"/>
                      </a:lnTo>
                      <a:lnTo>
                        <a:pt x="5808" y="36114"/>
                      </a:lnTo>
                      <a:lnTo>
                        <a:pt x="4996" y="38913"/>
                      </a:lnTo>
                      <a:lnTo>
                        <a:pt x="4183" y="41652"/>
                      </a:lnTo>
                      <a:lnTo>
                        <a:pt x="3371" y="44270"/>
                      </a:lnTo>
                      <a:lnTo>
                        <a:pt x="2588" y="46768"/>
                      </a:lnTo>
                      <a:lnTo>
                        <a:pt x="1836" y="49055"/>
                      </a:lnTo>
                      <a:lnTo>
                        <a:pt x="1144" y="51101"/>
                      </a:lnTo>
                      <a:lnTo>
                        <a:pt x="1354" y="51192"/>
                      </a:lnTo>
                      <a:lnTo>
                        <a:pt x="2016" y="49115"/>
                      </a:lnTo>
                      <a:lnTo>
                        <a:pt x="2769" y="46828"/>
                      </a:lnTo>
                      <a:lnTo>
                        <a:pt x="3551" y="44330"/>
                      </a:lnTo>
                      <a:lnTo>
                        <a:pt x="4364" y="41682"/>
                      </a:lnTo>
                      <a:lnTo>
                        <a:pt x="5176" y="38973"/>
                      </a:lnTo>
                      <a:lnTo>
                        <a:pt x="6019" y="36174"/>
                      </a:lnTo>
                      <a:lnTo>
                        <a:pt x="6802" y="33376"/>
                      </a:lnTo>
                      <a:lnTo>
                        <a:pt x="7584" y="30577"/>
                      </a:lnTo>
                      <a:lnTo>
                        <a:pt x="8306" y="27898"/>
                      </a:lnTo>
                      <a:lnTo>
                        <a:pt x="8968" y="25310"/>
                      </a:lnTo>
                      <a:lnTo>
                        <a:pt x="9540" y="22903"/>
                      </a:lnTo>
                      <a:lnTo>
                        <a:pt x="10052" y="20676"/>
                      </a:lnTo>
                      <a:lnTo>
                        <a:pt x="10443" y="18719"/>
                      </a:lnTo>
                      <a:lnTo>
                        <a:pt x="10593" y="17877"/>
                      </a:lnTo>
                      <a:lnTo>
                        <a:pt x="10714" y="17064"/>
                      </a:lnTo>
                      <a:lnTo>
                        <a:pt x="10804" y="16372"/>
                      </a:lnTo>
                      <a:lnTo>
                        <a:pt x="10864" y="15740"/>
                      </a:lnTo>
                      <a:lnTo>
                        <a:pt x="10864" y="15228"/>
                      </a:lnTo>
                      <a:lnTo>
                        <a:pt x="10834" y="14807"/>
                      </a:lnTo>
                      <a:lnTo>
                        <a:pt x="10774" y="14265"/>
                      </a:lnTo>
                      <a:lnTo>
                        <a:pt x="10684" y="13694"/>
                      </a:lnTo>
                      <a:lnTo>
                        <a:pt x="10533" y="13152"/>
                      </a:lnTo>
                      <a:lnTo>
                        <a:pt x="10413" y="12610"/>
                      </a:lnTo>
                      <a:lnTo>
                        <a:pt x="10232" y="12068"/>
                      </a:lnTo>
                      <a:lnTo>
                        <a:pt x="10052" y="11557"/>
                      </a:lnTo>
                      <a:lnTo>
                        <a:pt x="9841" y="11015"/>
                      </a:lnTo>
                      <a:lnTo>
                        <a:pt x="9600" y="10504"/>
                      </a:lnTo>
                      <a:lnTo>
                        <a:pt x="9330" y="10022"/>
                      </a:lnTo>
                      <a:lnTo>
                        <a:pt x="9089" y="9510"/>
                      </a:lnTo>
                      <a:lnTo>
                        <a:pt x="8487" y="8547"/>
                      </a:lnTo>
                      <a:lnTo>
                        <a:pt x="7825" y="7614"/>
                      </a:lnTo>
                      <a:lnTo>
                        <a:pt x="7133" y="6681"/>
                      </a:lnTo>
                      <a:lnTo>
                        <a:pt x="6350" y="5779"/>
                      </a:lnTo>
                      <a:lnTo>
                        <a:pt x="5568" y="4906"/>
                      </a:lnTo>
                      <a:lnTo>
                        <a:pt x="4695" y="4063"/>
                      </a:lnTo>
                      <a:lnTo>
                        <a:pt x="3822" y="3221"/>
                      </a:lnTo>
                      <a:lnTo>
                        <a:pt x="2919" y="2378"/>
                      </a:lnTo>
                      <a:lnTo>
                        <a:pt x="1986" y="1565"/>
                      </a:lnTo>
                      <a:lnTo>
                        <a:pt x="120" y="0"/>
                      </a:lnTo>
                      <a:close/>
                    </a:path>
                  </a:pathLst>
                </a:custGeom>
                <a:solidFill>
                  <a:srgbClr val="ED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42"/>
                <p:cNvSpPr/>
                <p:nvPr/>
              </p:nvSpPr>
              <p:spPr>
                <a:xfrm>
                  <a:off x="-2880045" y="3858508"/>
                  <a:ext cx="1179715" cy="873640"/>
                </a:xfrm>
                <a:custGeom>
                  <a:avLst/>
                  <a:gdLst/>
                  <a:ahLst/>
                  <a:cxnLst/>
                  <a:rect l="l" t="t" r="r" b="b"/>
                  <a:pathLst>
                    <a:path w="66811" h="49477" extrusionOk="0">
                      <a:moveTo>
                        <a:pt x="28350" y="1"/>
                      </a:moveTo>
                      <a:lnTo>
                        <a:pt x="0" y="49477"/>
                      </a:lnTo>
                      <a:lnTo>
                        <a:pt x="36626" y="49477"/>
                      </a:lnTo>
                      <a:lnTo>
                        <a:pt x="66811" y="1"/>
                      </a:lnTo>
                      <a:close/>
                    </a:path>
                  </a:pathLst>
                </a:custGeom>
                <a:solidFill>
                  <a:srgbClr val="FF4A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42"/>
                <p:cNvSpPr/>
                <p:nvPr/>
              </p:nvSpPr>
              <p:spPr>
                <a:xfrm>
                  <a:off x="-2179734" y="4094423"/>
                  <a:ext cx="234350" cy="450655"/>
                </a:xfrm>
                <a:custGeom>
                  <a:avLst/>
                  <a:gdLst/>
                  <a:ahLst/>
                  <a:cxnLst/>
                  <a:rect l="l" t="t" r="r" b="b"/>
                  <a:pathLst>
                    <a:path w="13272" h="25522" extrusionOk="0">
                      <a:moveTo>
                        <a:pt x="7223" y="1"/>
                      </a:moveTo>
                      <a:lnTo>
                        <a:pt x="7042" y="61"/>
                      </a:lnTo>
                      <a:lnTo>
                        <a:pt x="6952" y="121"/>
                      </a:lnTo>
                      <a:lnTo>
                        <a:pt x="6862" y="242"/>
                      </a:lnTo>
                      <a:lnTo>
                        <a:pt x="6772" y="362"/>
                      </a:lnTo>
                      <a:lnTo>
                        <a:pt x="6741" y="543"/>
                      </a:lnTo>
                      <a:lnTo>
                        <a:pt x="6681" y="723"/>
                      </a:lnTo>
                      <a:lnTo>
                        <a:pt x="6681" y="934"/>
                      </a:lnTo>
                      <a:lnTo>
                        <a:pt x="6681" y="1385"/>
                      </a:lnTo>
                      <a:lnTo>
                        <a:pt x="6741" y="1897"/>
                      </a:lnTo>
                      <a:lnTo>
                        <a:pt x="6862" y="2439"/>
                      </a:lnTo>
                      <a:lnTo>
                        <a:pt x="7012" y="3010"/>
                      </a:lnTo>
                      <a:lnTo>
                        <a:pt x="7163" y="3612"/>
                      </a:lnTo>
                      <a:lnTo>
                        <a:pt x="7524" y="4726"/>
                      </a:lnTo>
                      <a:lnTo>
                        <a:pt x="7885" y="5689"/>
                      </a:lnTo>
                      <a:lnTo>
                        <a:pt x="8276" y="6622"/>
                      </a:lnTo>
                      <a:lnTo>
                        <a:pt x="7735" y="5629"/>
                      </a:lnTo>
                      <a:lnTo>
                        <a:pt x="7163" y="4636"/>
                      </a:lnTo>
                      <a:lnTo>
                        <a:pt x="6471" y="3522"/>
                      </a:lnTo>
                      <a:lnTo>
                        <a:pt x="6109" y="2980"/>
                      </a:lnTo>
                      <a:lnTo>
                        <a:pt x="5748" y="2499"/>
                      </a:lnTo>
                      <a:lnTo>
                        <a:pt x="5357" y="2047"/>
                      </a:lnTo>
                      <a:lnTo>
                        <a:pt x="4966" y="1656"/>
                      </a:lnTo>
                      <a:lnTo>
                        <a:pt x="4785" y="1506"/>
                      </a:lnTo>
                      <a:lnTo>
                        <a:pt x="4635" y="1385"/>
                      </a:lnTo>
                      <a:lnTo>
                        <a:pt x="4454" y="1265"/>
                      </a:lnTo>
                      <a:lnTo>
                        <a:pt x="4274" y="1205"/>
                      </a:lnTo>
                      <a:lnTo>
                        <a:pt x="4123" y="1175"/>
                      </a:lnTo>
                      <a:lnTo>
                        <a:pt x="3973" y="1175"/>
                      </a:lnTo>
                      <a:lnTo>
                        <a:pt x="3822" y="1235"/>
                      </a:lnTo>
                      <a:lnTo>
                        <a:pt x="3702" y="1325"/>
                      </a:lnTo>
                      <a:lnTo>
                        <a:pt x="3581" y="1446"/>
                      </a:lnTo>
                      <a:lnTo>
                        <a:pt x="3521" y="1596"/>
                      </a:lnTo>
                      <a:lnTo>
                        <a:pt x="3461" y="1807"/>
                      </a:lnTo>
                      <a:lnTo>
                        <a:pt x="3431" y="2017"/>
                      </a:lnTo>
                      <a:lnTo>
                        <a:pt x="3431" y="2258"/>
                      </a:lnTo>
                      <a:lnTo>
                        <a:pt x="3431" y="2529"/>
                      </a:lnTo>
                      <a:lnTo>
                        <a:pt x="3521" y="3161"/>
                      </a:lnTo>
                      <a:lnTo>
                        <a:pt x="3702" y="3823"/>
                      </a:lnTo>
                      <a:lnTo>
                        <a:pt x="3913" y="4545"/>
                      </a:lnTo>
                      <a:lnTo>
                        <a:pt x="4183" y="5328"/>
                      </a:lnTo>
                      <a:lnTo>
                        <a:pt x="4484" y="6080"/>
                      </a:lnTo>
                      <a:lnTo>
                        <a:pt x="5086" y="7525"/>
                      </a:lnTo>
                      <a:lnTo>
                        <a:pt x="5658" y="8789"/>
                      </a:lnTo>
                      <a:lnTo>
                        <a:pt x="6260" y="9962"/>
                      </a:lnTo>
                      <a:lnTo>
                        <a:pt x="6260" y="9962"/>
                      </a:lnTo>
                      <a:lnTo>
                        <a:pt x="5718" y="9180"/>
                      </a:lnTo>
                      <a:lnTo>
                        <a:pt x="5146" y="8397"/>
                      </a:lnTo>
                      <a:lnTo>
                        <a:pt x="4484" y="7525"/>
                      </a:lnTo>
                      <a:lnTo>
                        <a:pt x="4093" y="7073"/>
                      </a:lnTo>
                      <a:lnTo>
                        <a:pt x="3732" y="6682"/>
                      </a:lnTo>
                      <a:lnTo>
                        <a:pt x="3341" y="6351"/>
                      </a:lnTo>
                      <a:lnTo>
                        <a:pt x="2980" y="6080"/>
                      </a:lnTo>
                      <a:lnTo>
                        <a:pt x="2799" y="5960"/>
                      </a:lnTo>
                      <a:lnTo>
                        <a:pt x="2618" y="5869"/>
                      </a:lnTo>
                      <a:lnTo>
                        <a:pt x="2438" y="5809"/>
                      </a:lnTo>
                      <a:lnTo>
                        <a:pt x="2257" y="5779"/>
                      </a:lnTo>
                      <a:lnTo>
                        <a:pt x="2107" y="5779"/>
                      </a:lnTo>
                      <a:lnTo>
                        <a:pt x="1956" y="5809"/>
                      </a:lnTo>
                      <a:lnTo>
                        <a:pt x="1806" y="5869"/>
                      </a:lnTo>
                      <a:lnTo>
                        <a:pt x="1685" y="5960"/>
                      </a:lnTo>
                      <a:lnTo>
                        <a:pt x="1565" y="6080"/>
                      </a:lnTo>
                      <a:lnTo>
                        <a:pt x="1505" y="6231"/>
                      </a:lnTo>
                      <a:lnTo>
                        <a:pt x="1445" y="6381"/>
                      </a:lnTo>
                      <a:lnTo>
                        <a:pt x="1415" y="6592"/>
                      </a:lnTo>
                      <a:lnTo>
                        <a:pt x="1415" y="6772"/>
                      </a:lnTo>
                      <a:lnTo>
                        <a:pt x="1445" y="7013"/>
                      </a:lnTo>
                      <a:lnTo>
                        <a:pt x="1565" y="7495"/>
                      </a:lnTo>
                      <a:lnTo>
                        <a:pt x="1746" y="8006"/>
                      </a:lnTo>
                      <a:lnTo>
                        <a:pt x="1986" y="8548"/>
                      </a:lnTo>
                      <a:lnTo>
                        <a:pt x="2287" y="9120"/>
                      </a:lnTo>
                      <a:lnTo>
                        <a:pt x="2588" y="9661"/>
                      </a:lnTo>
                      <a:lnTo>
                        <a:pt x="3250" y="10745"/>
                      </a:lnTo>
                      <a:lnTo>
                        <a:pt x="3882" y="11648"/>
                      </a:lnTo>
                      <a:lnTo>
                        <a:pt x="4514" y="12490"/>
                      </a:lnTo>
                      <a:lnTo>
                        <a:pt x="4003" y="11918"/>
                      </a:lnTo>
                      <a:lnTo>
                        <a:pt x="3461" y="11377"/>
                      </a:lnTo>
                      <a:lnTo>
                        <a:pt x="3130" y="11106"/>
                      </a:lnTo>
                      <a:lnTo>
                        <a:pt x="2769" y="10805"/>
                      </a:lnTo>
                      <a:lnTo>
                        <a:pt x="2438" y="10534"/>
                      </a:lnTo>
                      <a:lnTo>
                        <a:pt x="2047" y="10293"/>
                      </a:lnTo>
                      <a:lnTo>
                        <a:pt x="1685" y="10083"/>
                      </a:lnTo>
                      <a:lnTo>
                        <a:pt x="1324" y="9962"/>
                      </a:lnTo>
                      <a:lnTo>
                        <a:pt x="993" y="9872"/>
                      </a:lnTo>
                      <a:lnTo>
                        <a:pt x="843" y="9872"/>
                      </a:lnTo>
                      <a:lnTo>
                        <a:pt x="662" y="9902"/>
                      </a:lnTo>
                      <a:lnTo>
                        <a:pt x="512" y="9932"/>
                      </a:lnTo>
                      <a:lnTo>
                        <a:pt x="391" y="9992"/>
                      </a:lnTo>
                      <a:lnTo>
                        <a:pt x="241" y="10083"/>
                      </a:lnTo>
                      <a:lnTo>
                        <a:pt x="121" y="10203"/>
                      </a:lnTo>
                      <a:lnTo>
                        <a:pt x="30" y="10354"/>
                      </a:lnTo>
                      <a:lnTo>
                        <a:pt x="0" y="10534"/>
                      </a:lnTo>
                      <a:lnTo>
                        <a:pt x="30" y="10745"/>
                      </a:lnTo>
                      <a:lnTo>
                        <a:pt x="90" y="10986"/>
                      </a:lnTo>
                      <a:lnTo>
                        <a:pt x="181" y="11226"/>
                      </a:lnTo>
                      <a:lnTo>
                        <a:pt x="331" y="11527"/>
                      </a:lnTo>
                      <a:lnTo>
                        <a:pt x="542" y="11828"/>
                      </a:lnTo>
                      <a:lnTo>
                        <a:pt x="753" y="12129"/>
                      </a:lnTo>
                      <a:lnTo>
                        <a:pt x="1294" y="12821"/>
                      </a:lnTo>
                      <a:lnTo>
                        <a:pt x="1926" y="13514"/>
                      </a:lnTo>
                      <a:lnTo>
                        <a:pt x="2618" y="14266"/>
                      </a:lnTo>
                      <a:lnTo>
                        <a:pt x="3371" y="14988"/>
                      </a:lnTo>
                      <a:lnTo>
                        <a:pt x="4123" y="15710"/>
                      </a:lnTo>
                      <a:lnTo>
                        <a:pt x="4876" y="16403"/>
                      </a:lnTo>
                      <a:lnTo>
                        <a:pt x="6230" y="17576"/>
                      </a:lnTo>
                      <a:lnTo>
                        <a:pt x="7554" y="18720"/>
                      </a:lnTo>
                      <a:lnTo>
                        <a:pt x="3431" y="25521"/>
                      </a:lnTo>
                      <a:lnTo>
                        <a:pt x="3431" y="25521"/>
                      </a:lnTo>
                      <a:lnTo>
                        <a:pt x="3702" y="25371"/>
                      </a:lnTo>
                      <a:lnTo>
                        <a:pt x="4424" y="24980"/>
                      </a:lnTo>
                      <a:lnTo>
                        <a:pt x="5508" y="24348"/>
                      </a:lnTo>
                      <a:lnTo>
                        <a:pt x="6772" y="23535"/>
                      </a:lnTo>
                      <a:lnTo>
                        <a:pt x="7464" y="23084"/>
                      </a:lnTo>
                      <a:lnTo>
                        <a:pt x="8156" y="22572"/>
                      </a:lnTo>
                      <a:lnTo>
                        <a:pt x="8848" y="22030"/>
                      </a:lnTo>
                      <a:lnTo>
                        <a:pt x="9510" y="21489"/>
                      </a:lnTo>
                      <a:lnTo>
                        <a:pt x="10142" y="20887"/>
                      </a:lnTo>
                      <a:lnTo>
                        <a:pt x="10744" y="20285"/>
                      </a:lnTo>
                      <a:lnTo>
                        <a:pt x="11226" y="19683"/>
                      </a:lnTo>
                      <a:lnTo>
                        <a:pt x="11466" y="19382"/>
                      </a:lnTo>
                      <a:lnTo>
                        <a:pt x="11677" y="19051"/>
                      </a:lnTo>
                      <a:lnTo>
                        <a:pt x="12008" y="18449"/>
                      </a:lnTo>
                      <a:lnTo>
                        <a:pt x="12309" y="17847"/>
                      </a:lnTo>
                      <a:lnTo>
                        <a:pt x="12550" y="17245"/>
                      </a:lnTo>
                      <a:lnTo>
                        <a:pt x="12760" y="16704"/>
                      </a:lnTo>
                      <a:lnTo>
                        <a:pt x="12911" y="16162"/>
                      </a:lnTo>
                      <a:lnTo>
                        <a:pt x="13031" y="15620"/>
                      </a:lnTo>
                      <a:lnTo>
                        <a:pt x="13122" y="15109"/>
                      </a:lnTo>
                      <a:lnTo>
                        <a:pt x="13212" y="14597"/>
                      </a:lnTo>
                      <a:lnTo>
                        <a:pt x="13242" y="14085"/>
                      </a:lnTo>
                      <a:lnTo>
                        <a:pt x="13272" y="13604"/>
                      </a:lnTo>
                      <a:lnTo>
                        <a:pt x="13272" y="12671"/>
                      </a:lnTo>
                      <a:lnTo>
                        <a:pt x="13242" y="11738"/>
                      </a:lnTo>
                      <a:lnTo>
                        <a:pt x="13242" y="10835"/>
                      </a:lnTo>
                      <a:lnTo>
                        <a:pt x="13212" y="10624"/>
                      </a:lnTo>
                      <a:lnTo>
                        <a:pt x="13182" y="10384"/>
                      </a:lnTo>
                      <a:lnTo>
                        <a:pt x="13031" y="9782"/>
                      </a:lnTo>
                      <a:lnTo>
                        <a:pt x="12821" y="9059"/>
                      </a:lnTo>
                      <a:lnTo>
                        <a:pt x="12520" y="8217"/>
                      </a:lnTo>
                      <a:lnTo>
                        <a:pt x="12158" y="7314"/>
                      </a:lnTo>
                      <a:lnTo>
                        <a:pt x="11737" y="6351"/>
                      </a:lnTo>
                      <a:lnTo>
                        <a:pt x="11286" y="5358"/>
                      </a:lnTo>
                      <a:lnTo>
                        <a:pt x="10804" y="4365"/>
                      </a:lnTo>
                      <a:lnTo>
                        <a:pt x="10293" y="3432"/>
                      </a:lnTo>
                      <a:lnTo>
                        <a:pt x="9781" y="2529"/>
                      </a:lnTo>
                      <a:lnTo>
                        <a:pt x="9269" y="1746"/>
                      </a:lnTo>
                      <a:lnTo>
                        <a:pt x="8758" y="1054"/>
                      </a:lnTo>
                      <a:lnTo>
                        <a:pt x="8517" y="783"/>
                      </a:lnTo>
                      <a:lnTo>
                        <a:pt x="8276" y="513"/>
                      </a:lnTo>
                      <a:lnTo>
                        <a:pt x="8066" y="332"/>
                      </a:lnTo>
                      <a:lnTo>
                        <a:pt x="7825" y="151"/>
                      </a:lnTo>
                      <a:lnTo>
                        <a:pt x="7614" y="61"/>
                      </a:lnTo>
                      <a:lnTo>
                        <a:pt x="7403" y="1"/>
                      </a:lnTo>
                      <a:close/>
                    </a:path>
                  </a:pathLst>
                </a:custGeom>
                <a:solidFill>
                  <a:srgbClr val="B2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42"/>
                <p:cNvSpPr/>
                <p:nvPr/>
              </p:nvSpPr>
              <p:spPr>
                <a:xfrm>
                  <a:off x="-2517681" y="1257600"/>
                  <a:ext cx="884800" cy="664787"/>
                </a:xfrm>
                <a:custGeom>
                  <a:avLst/>
                  <a:gdLst/>
                  <a:ahLst/>
                  <a:cxnLst/>
                  <a:rect l="l" t="t" r="r" b="b"/>
                  <a:pathLst>
                    <a:path w="50109" h="37649" extrusionOk="0">
                      <a:moveTo>
                        <a:pt x="16132" y="0"/>
                      </a:moveTo>
                      <a:lnTo>
                        <a:pt x="15319" y="30"/>
                      </a:lnTo>
                      <a:lnTo>
                        <a:pt x="14476" y="90"/>
                      </a:lnTo>
                      <a:lnTo>
                        <a:pt x="13694" y="181"/>
                      </a:lnTo>
                      <a:lnTo>
                        <a:pt x="12881" y="331"/>
                      </a:lnTo>
                      <a:lnTo>
                        <a:pt x="12099" y="512"/>
                      </a:lnTo>
                      <a:lnTo>
                        <a:pt x="11347" y="722"/>
                      </a:lnTo>
                      <a:lnTo>
                        <a:pt x="10594" y="993"/>
                      </a:lnTo>
                      <a:lnTo>
                        <a:pt x="9842" y="1264"/>
                      </a:lnTo>
                      <a:lnTo>
                        <a:pt x="9150" y="1595"/>
                      </a:lnTo>
                      <a:lnTo>
                        <a:pt x="8427" y="1956"/>
                      </a:lnTo>
                      <a:lnTo>
                        <a:pt x="7765" y="2347"/>
                      </a:lnTo>
                      <a:lnTo>
                        <a:pt x="7103" y="2769"/>
                      </a:lnTo>
                      <a:lnTo>
                        <a:pt x="6471" y="3220"/>
                      </a:lnTo>
                      <a:lnTo>
                        <a:pt x="5869" y="3702"/>
                      </a:lnTo>
                      <a:lnTo>
                        <a:pt x="5267" y="4213"/>
                      </a:lnTo>
                      <a:lnTo>
                        <a:pt x="4726" y="4725"/>
                      </a:lnTo>
                      <a:lnTo>
                        <a:pt x="4184" y="5297"/>
                      </a:lnTo>
                      <a:lnTo>
                        <a:pt x="3672" y="5899"/>
                      </a:lnTo>
                      <a:lnTo>
                        <a:pt x="3191" y="6500"/>
                      </a:lnTo>
                      <a:lnTo>
                        <a:pt x="2740" y="7132"/>
                      </a:lnTo>
                      <a:lnTo>
                        <a:pt x="2318" y="7795"/>
                      </a:lnTo>
                      <a:lnTo>
                        <a:pt x="1927" y="8457"/>
                      </a:lnTo>
                      <a:lnTo>
                        <a:pt x="1596" y="9149"/>
                      </a:lnTo>
                      <a:lnTo>
                        <a:pt x="1265" y="9871"/>
                      </a:lnTo>
                      <a:lnTo>
                        <a:pt x="964" y="10593"/>
                      </a:lnTo>
                      <a:lnTo>
                        <a:pt x="723" y="11346"/>
                      </a:lnTo>
                      <a:lnTo>
                        <a:pt x="482" y="12128"/>
                      </a:lnTo>
                      <a:lnTo>
                        <a:pt x="302" y="12911"/>
                      </a:lnTo>
                      <a:lnTo>
                        <a:pt x="181" y="13693"/>
                      </a:lnTo>
                      <a:lnTo>
                        <a:pt x="61" y="14506"/>
                      </a:lnTo>
                      <a:lnTo>
                        <a:pt x="1" y="15318"/>
                      </a:lnTo>
                      <a:lnTo>
                        <a:pt x="1" y="16161"/>
                      </a:lnTo>
                      <a:lnTo>
                        <a:pt x="1" y="21488"/>
                      </a:lnTo>
                      <a:lnTo>
                        <a:pt x="1" y="22300"/>
                      </a:lnTo>
                      <a:lnTo>
                        <a:pt x="61" y="23143"/>
                      </a:lnTo>
                      <a:lnTo>
                        <a:pt x="181" y="23955"/>
                      </a:lnTo>
                      <a:lnTo>
                        <a:pt x="302" y="24738"/>
                      </a:lnTo>
                      <a:lnTo>
                        <a:pt x="482" y="25520"/>
                      </a:lnTo>
                      <a:lnTo>
                        <a:pt x="723" y="26273"/>
                      </a:lnTo>
                      <a:lnTo>
                        <a:pt x="964" y="27025"/>
                      </a:lnTo>
                      <a:lnTo>
                        <a:pt x="1265" y="27777"/>
                      </a:lnTo>
                      <a:lnTo>
                        <a:pt x="1596" y="28500"/>
                      </a:lnTo>
                      <a:lnTo>
                        <a:pt x="1927" y="29192"/>
                      </a:lnTo>
                      <a:lnTo>
                        <a:pt x="2318" y="29854"/>
                      </a:lnTo>
                      <a:lnTo>
                        <a:pt x="2740" y="30516"/>
                      </a:lnTo>
                      <a:lnTo>
                        <a:pt x="3191" y="31148"/>
                      </a:lnTo>
                      <a:lnTo>
                        <a:pt x="3672" y="31750"/>
                      </a:lnTo>
                      <a:lnTo>
                        <a:pt x="4184" y="32352"/>
                      </a:lnTo>
                      <a:lnTo>
                        <a:pt x="4726" y="32894"/>
                      </a:lnTo>
                      <a:lnTo>
                        <a:pt x="5267" y="33435"/>
                      </a:lnTo>
                      <a:lnTo>
                        <a:pt x="5869" y="33947"/>
                      </a:lnTo>
                      <a:lnTo>
                        <a:pt x="6471" y="34428"/>
                      </a:lnTo>
                      <a:lnTo>
                        <a:pt x="7103" y="34880"/>
                      </a:lnTo>
                      <a:lnTo>
                        <a:pt x="7765" y="35301"/>
                      </a:lnTo>
                      <a:lnTo>
                        <a:pt x="8427" y="35692"/>
                      </a:lnTo>
                      <a:lnTo>
                        <a:pt x="9150" y="36054"/>
                      </a:lnTo>
                      <a:lnTo>
                        <a:pt x="9842" y="36354"/>
                      </a:lnTo>
                      <a:lnTo>
                        <a:pt x="10594" y="36655"/>
                      </a:lnTo>
                      <a:lnTo>
                        <a:pt x="11347" y="36896"/>
                      </a:lnTo>
                      <a:lnTo>
                        <a:pt x="12099" y="37137"/>
                      </a:lnTo>
                      <a:lnTo>
                        <a:pt x="12881" y="37318"/>
                      </a:lnTo>
                      <a:lnTo>
                        <a:pt x="13694" y="37438"/>
                      </a:lnTo>
                      <a:lnTo>
                        <a:pt x="14476" y="37558"/>
                      </a:lnTo>
                      <a:lnTo>
                        <a:pt x="15319" y="37618"/>
                      </a:lnTo>
                      <a:lnTo>
                        <a:pt x="16132" y="37649"/>
                      </a:lnTo>
                      <a:lnTo>
                        <a:pt x="33948" y="37649"/>
                      </a:lnTo>
                      <a:lnTo>
                        <a:pt x="34790" y="37618"/>
                      </a:lnTo>
                      <a:lnTo>
                        <a:pt x="35603" y="37558"/>
                      </a:lnTo>
                      <a:lnTo>
                        <a:pt x="36416" y="37438"/>
                      </a:lnTo>
                      <a:lnTo>
                        <a:pt x="37198" y="37318"/>
                      </a:lnTo>
                      <a:lnTo>
                        <a:pt x="37981" y="37137"/>
                      </a:lnTo>
                      <a:lnTo>
                        <a:pt x="38763" y="36896"/>
                      </a:lnTo>
                      <a:lnTo>
                        <a:pt x="39515" y="36655"/>
                      </a:lnTo>
                      <a:lnTo>
                        <a:pt x="40238" y="36354"/>
                      </a:lnTo>
                      <a:lnTo>
                        <a:pt x="40960" y="36054"/>
                      </a:lnTo>
                      <a:lnTo>
                        <a:pt x="41652" y="35692"/>
                      </a:lnTo>
                      <a:lnTo>
                        <a:pt x="42344" y="35301"/>
                      </a:lnTo>
                      <a:lnTo>
                        <a:pt x="42976" y="34880"/>
                      </a:lnTo>
                      <a:lnTo>
                        <a:pt x="43608" y="34428"/>
                      </a:lnTo>
                      <a:lnTo>
                        <a:pt x="44240" y="33947"/>
                      </a:lnTo>
                      <a:lnTo>
                        <a:pt x="44812" y="33435"/>
                      </a:lnTo>
                      <a:lnTo>
                        <a:pt x="45384" y="32894"/>
                      </a:lnTo>
                      <a:lnTo>
                        <a:pt x="45926" y="32352"/>
                      </a:lnTo>
                      <a:lnTo>
                        <a:pt x="46407" y="31750"/>
                      </a:lnTo>
                      <a:lnTo>
                        <a:pt x="46889" y="31148"/>
                      </a:lnTo>
                      <a:lnTo>
                        <a:pt x="47340" y="30516"/>
                      </a:lnTo>
                      <a:lnTo>
                        <a:pt x="47761" y="29854"/>
                      </a:lnTo>
                      <a:lnTo>
                        <a:pt x="48153" y="29192"/>
                      </a:lnTo>
                      <a:lnTo>
                        <a:pt x="48514" y="28500"/>
                      </a:lnTo>
                      <a:lnTo>
                        <a:pt x="48845" y="27777"/>
                      </a:lnTo>
                      <a:lnTo>
                        <a:pt x="49116" y="27025"/>
                      </a:lnTo>
                      <a:lnTo>
                        <a:pt x="49386" y="26273"/>
                      </a:lnTo>
                      <a:lnTo>
                        <a:pt x="49597" y="25520"/>
                      </a:lnTo>
                      <a:lnTo>
                        <a:pt x="49778" y="24738"/>
                      </a:lnTo>
                      <a:lnTo>
                        <a:pt x="49928" y="23955"/>
                      </a:lnTo>
                      <a:lnTo>
                        <a:pt x="50018" y="23143"/>
                      </a:lnTo>
                      <a:lnTo>
                        <a:pt x="50079" y="22300"/>
                      </a:lnTo>
                      <a:lnTo>
                        <a:pt x="50109" y="21488"/>
                      </a:lnTo>
                      <a:lnTo>
                        <a:pt x="50109" y="16161"/>
                      </a:lnTo>
                      <a:lnTo>
                        <a:pt x="50079" y="15318"/>
                      </a:lnTo>
                      <a:lnTo>
                        <a:pt x="50018" y="14506"/>
                      </a:lnTo>
                      <a:lnTo>
                        <a:pt x="49928" y="13693"/>
                      </a:lnTo>
                      <a:lnTo>
                        <a:pt x="49778" y="12911"/>
                      </a:lnTo>
                      <a:lnTo>
                        <a:pt x="49597" y="12128"/>
                      </a:lnTo>
                      <a:lnTo>
                        <a:pt x="49386" y="11346"/>
                      </a:lnTo>
                      <a:lnTo>
                        <a:pt x="49116" y="10593"/>
                      </a:lnTo>
                      <a:lnTo>
                        <a:pt x="48845" y="9871"/>
                      </a:lnTo>
                      <a:lnTo>
                        <a:pt x="48514" y="9149"/>
                      </a:lnTo>
                      <a:lnTo>
                        <a:pt x="48153" y="8457"/>
                      </a:lnTo>
                      <a:lnTo>
                        <a:pt x="47761" y="7795"/>
                      </a:lnTo>
                      <a:lnTo>
                        <a:pt x="47340" y="7132"/>
                      </a:lnTo>
                      <a:lnTo>
                        <a:pt x="46889" y="6500"/>
                      </a:lnTo>
                      <a:lnTo>
                        <a:pt x="46407" y="5899"/>
                      </a:lnTo>
                      <a:lnTo>
                        <a:pt x="45926" y="5297"/>
                      </a:lnTo>
                      <a:lnTo>
                        <a:pt x="45384" y="4725"/>
                      </a:lnTo>
                      <a:lnTo>
                        <a:pt x="44812" y="4213"/>
                      </a:lnTo>
                      <a:lnTo>
                        <a:pt x="44240" y="3702"/>
                      </a:lnTo>
                      <a:lnTo>
                        <a:pt x="43608" y="3220"/>
                      </a:lnTo>
                      <a:lnTo>
                        <a:pt x="42976" y="2769"/>
                      </a:lnTo>
                      <a:lnTo>
                        <a:pt x="42344" y="2347"/>
                      </a:lnTo>
                      <a:lnTo>
                        <a:pt x="41652" y="1956"/>
                      </a:lnTo>
                      <a:lnTo>
                        <a:pt x="40960" y="1595"/>
                      </a:lnTo>
                      <a:lnTo>
                        <a:pt x="40238" y="1264"/>
                      </a:lnTo>
                      <a:lnTo>
                        <a:pt x="39515" y="993"/>
                      </a:lnTo>
                      <a:lnTo>
                        <a:pt x="38763" y="722"/>
                      </a:lnTo>
                      <a:lnTo>
                        <a:pt x="37981" y="512"/>
                      </a:lnTo>
                      <a:lnTo>
                        <a:pt x="37198" y="331"/>
                      </a:lnTo>
                      <a:lnTo>
                        <a:pt x="36416" y="181"/>
                      </a:lnTo>
                      <a:lnTo>
                        <a:pt x="35603" y="90"/>
                      </a:lnTo>
                      <a:lnTo>
                        <a:pt x="34790" y="30"/>
                      </a:lnTo>
                      <a:lnTo>
                        <a:pt x="33948" y="0"/>
                      </a:lnTo>
                      <a:close/>
                    </a:path>
                  </a:pathLst>
                </a:custGeom>
                <a:solidFill>
                  <a:srgbClr val="FF4A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42"/>
                <p:cNvSpPr/>
                <p:nvPr/>
              </p:nvSpPr>
              <p:spPr>
                <a:xfrm>
                  <a:off x="-2302476" y="1664068"/>
                  <a:ext cx="279006" cy="371991"/>
                </a:xfrm>
                <a:custGeom>
                  <a:avLst/>
                  <a:gdLst/>
                  <a:ahLst/>
                  <a:cxnLst/>
                  <a:rect l="l" t="t" r="r" b="b"/>
                  <a:pathLst>
                    <a:path w="15801" h="21067" extrusionOk="0">
                      <a:moveTo>
                        <a:pt x="0" y="0"/>
                      </a:moveTo>
                      <a:lnTo>
                        <a:pt x="512" y="452"/>
                      </a:lnTo>
                      <a:lnTo>
                        <a:pt x="1024" y="873"/>
                      </a:lnTo>
                      <a:lnTo>
                        <a:pt x="1505" y="1325"/>
                      </a:lnTo>
                      <a:lnTo>
                        <a:pt x="1956" y="1806"/>
                      </a:lnTo>
                      <a:lnTo>
                        <a:pt x="2408" y="2258"/>
                      </a:lnTo>
                      <a:lnTo>
                        <a:pt x="2829" y="2739"/>
                      </a:lnTo>
                      <a:lnTo>
                        <a:pt x="3251" y="3251"/>
                      </a:lnTo>
                      <a:lnTo>
                        <a:pt x="3642" y="3732"/>
                      </a:lnTo>
                      <a:lnTo>
                        <a:pt x="4003" y="4244"/>
                      </a:lnTo>
                      <a:lnTo>
                        <a:pt x="4364" y="4725"/>
                      </a:lnTo>
                      <a:lnTo>
                        <a:pt x="4665" y="5237"/>
                      </a:lnTo>
                      <a:lnTo>
                        <a:pt x="4996" y="5779"/>
                      </a:lnTo>
                      <a:lnTo>
                        <a:pt x="5267" y="6290"/>
                      </a:lnTo>
                      <a:lnTo>
                        <a:pt x="5538" y="6802"/>
                      </a:lnTo>
                      <a:lnTo>
                        <a:pt x="5778" y="7344"/>
                      </a:lnTo>
                      <a:lnTo>
                        <a:pt x="5989" y="7855"/>
                      </a:lnTo>
                      <a:lnTo>
                        <a:pt x="6170" y="8397"/>
                      </a:lnTo>
                      <a:lnTo>
                        <a:pt x="6350" y="8939"/>
                      </a:lnTo>
                      <a:lnTo>
                        <a:pt x="6501" y="9480"/>
                      </a:lnTo>
                      <a:lnTo>
                        <a:pt x="6621" y="10022"/>
                      </a:lnTo>
                      <a:lnTo>
                        <a:pt x="6711" y="10534"/>
                      </a:lnTo>
                      <a:lnTo>
                        <a:pt x="6802" y="11075"/>
                      </a:lnTo>
                      <a:lnTo>
                        <a:pt x="6862" y="11617"/>
                      </a:lnTo>
                      <a:lnTo>
                        <a:pt x="6862" y="12159"/>
                      </a:lnTo>
                      <a:lnTo>
                        <a:pt x="6862" y="12670"/>
                      </a:lnTo>
                      <a:lnTo>
                        <a:pt x="6862" y="13212"/>
                      </a:lnTo>
                      <a:lnTo>
                        <a:pt x="6802" y="13724"/>
                      </a:lnTo>
                      <a:lnTo>
                        <a:pt x="6711" y="14265"/>
                      </a:lnTo>
                      <a:lnTo>
                        <a:pt x="6621" y="14777"/>
                      </a:lnTo>
                      <a:lnTo>
                        <a:pt x="6471" y="15289"/>
                      </a:lnTo>
                      <a:lnTo>
                        <a:pt x="6320" y="15800"/>
                      </a:lnTo>
                      <a:lnTo>
                        <a:pt x="6140" y="16312"/>
                      </a:lnTo>
                      <a:lnTo>
                        <a:pt x="5839" y="16974"/>
                      </a:lnTo>
                      <a:lnTo>
                        <a:pt x="5478" y="17606"/>
                      </a:lnTo>
                      <a:lnTo>
                        <a:pt x="5086" y="18208"/>
                      </a:lnTo>
                      <a:lnTo>
                        <a:pt x="4665" y="18780"/>
                      </a:lnTo>
                      <a:lnTo>
                        <a:pt x="4214" y="19321"/>
                      </a:lnTo>
                      <a:lnTo>
                        <a:pt x="3702" y="19833"/>
                      </a:lnTo>
                      <a:lnTo>
                        <a:pt x="3160" y="20345"/>
                      </a:lnTo>
                      <a:lnTo>
                        <a:pt x="2588" y="20796"/>
                      </a:lnTo>
                      <a:lnTo>
                        <a:pt x="3642" y="20946"/>
                      </a:lnTo>
                      <a:lnTo>
                        <a:pt x="4695" y="21037"/>
                      </a:lnTo>
                      <a:lnTo>
                        <a:pt x="5748" y="21067"/>
                      </a:lnTo>
                      <a:lnTo>
                        <a:pt x="6742" y="21007"/>
                      </a:lnTo>
                      <a:lnTo>
                        <a:pt x="7735" y="20886"/>
                      </a:lnTo>
                      <a:lnTo>
                        <a:pt x="8668" y="20736"/>
                      </a:lnTo>
                      <a:lnTo>
                        <a:pt x="9570" y="20495"/>
                      </a:lnTo>
                      <a:lnTo>
                        <a:pt x="10022" y="20345"/>
                      </a:lnTo>
                      <a:lnTo>
                        <a:pt x="10443" y="20194"/>
                      </a:lnTo>
                      <a:lnTo>
                        <a:pt x="10865" y="20014"/>
                      </a:lnTo>
                      <a:lnTo>
                        <a:pt x="11256" y="19833"/>
                      </a:lnTo>
                      <a:lnTo>
                        <a:pt x="11647" y="19622"/>
                      </a:lnTo>
                      <a:lnTo>
                        <a:pt x="12038" y="19412"/>
                      </a:lnTo>
                      <a:lnTo>
                        <a:pt x="12399" y="19201"/>
                      </a:lnTo>
                      <a:lnTo>
                        <a:pt x="12730" y="18930"/>
                      </a:lnTo>
                      <a:lnTo>
                        <a:pt x="13061" y="18689"/>
                      </a:lnTo>
                      <a:lnTo>
                        <a:pt x="13392" y="18418"/>
                      </a:lnTo>
                      <a:lnTo>
                        <a:pt x="13693" y="18118"/>
                      </a:lnTo>
                      <a:lnTo>
                        <a:pt x="13964" y="17817"/>
                      </a:lnTo>
                      <a:lnTo>
                        <a:pt x="14235" y="17516"/>
                      </a:lnTo>
                      <a:lnTo>
                        <a:pt x="14476" y="17185"/>
                      </a:lnTo>
                      <a:lnTo>
                        <a:pt x="14717" y="16823"/>
                      </a:lnTo>
                      <a:lnTo>
                        <a:pt x="14927" y="16492"/>
                      </a:lnTo>
                      <a:lnTo>
                        <a:pt x="15108" y="16101"/>
                      </a:lnTo>
                      <a:lnTo>
                        <a:pt x="15258" y="15740"/>
                      </a:lnTo>
                      <a:lnTo>
                        <a:pt x="15439" y="15259"/>
                      </a:lnTo>
                      <a:lnTo>
                        <a:pt x="15589" y="14777"/>
                      </a:lnTo>
                      <a:lnTo>
                        <a:pt x="15680" y="14265"/>
                      </a:lnTo>
                      <a:lnTo>
                        <a:pt x="15770" y="13784"/>
                      </a:lnTo>
                      <a:lnTo>
                        <a:pt x="15800" y="13272"/>
                      </a:lnTo>
                      <a:lnTo>
                        <a:pt x="15800" y="12761"/>
                      </a:lnTo>
                      <a:lnTo>
                        <a:pt x="15770" y="12249"/>
                      </a:lnTo>
                      <a:lnTo>
                        <a:pt x="15710" y="11768"/>
                      </a:lnTo>
                      <a:lnTo>
                        <a:pt x="15619" y="11256"/>
                      </a:lnTo>
                      <a:lnTo>
                        <a:pt x="15499" y="10744"/>
                      </a:lnTo>
                      <a:lnTo>
                        <a:pt x="15349" y="10233"/>
                      </a:lnTo>
                      <a:lnTo>
                        <a:pt x="15168" y="9721"/>
                      </a:lnTo>
                      <a:lnTo>
                        <a:pt x="14957" y="9209"/>
                      </a:lnTo>
                      <a:lnTo>
                        <a:pt x="14717" y="8698"/>
                      </a:lnTo>
                      <a:lnTo>
                        <a:pt x="14446" y="8216"/>
                      </a:lnTo>
                      <a:lnTo>
                        <a:pt x="14175" y="7735"/>
                      </a:lnTo>
                      <a:lnTo>
                        <a:pt x="13844" y="7253"/>
                      </a:lnTo>
                      <a:lnTo>
                        <a:pt x="13483" y="6772"/>
                      </a:lnTo>
                      <a:lnTo>
                        <a:pt x="13122" y="6290"/>
                      </a:lnTo>
                      <a:lnTo>
                        <a:pt x="12730" y="5839"/>
                      </a:lnTo>
                      <a:lnTo>
                        <a:pt x="12309" y="5387"/>
                      </a:lnTo>
                      <a:lnTo>
                        <a:pt x="11858" y="4936"/>
                      </a:lnTo>
                      <a:lnTo>
                        <a:pt x="11376" y="4515"/>
                      </a:lnTo>
                      <a:lnTo>
                        <a:pt x="10895" y="4123"/>
                      </a:lnTo>
                      <a:lnTo>
                        <a:pt x="10383" y="3702"/>
                      </a:lnTo>
                      <a:lnTo>
                        <a:pt x="9841" y="3311"/>
                      </a:lnTo>
                      <a:lnTo>
                        <a:pt x="9300" y="2950"/>
                      </a:lnTo>
                      <a:lnTo>
                        <a:pt x="8728" y="2589"/>
                      </a:lnTo>
                      <a:lnTo>
                        <a:pt x="8126" y="2258"/>
                      </a:lnTo>
                      <a:lnTo>
                        <a:pt x="7494" y="1957"/>
                      </a:lnTo>
                      <a:lnTo>
                        <a:pt x="6862" y="1656"/>
                      </a:lnTo>
                      <a:lnTo>
                        <a:pt x="6200" y="1355"/>
                      </a:lnTo>
                      <a:lnTo>
                        <a:pt x="5417" y="1054"/>
                      </a:lnTo>
                      <a:lnTo>
                        <a:pt x="4635" y="813"/>
                      </a:lnTo>
                      <a:lnTo>
                        <a:pt x="3852" y="572"/>
                      </a:lnTo>
                      <a:lnTo>
                        <a:pt x="3070" y="392"/>
                      </a:lnTo>
                      <a:lnTo>
                        <a:pt x="2287" y="241"/>
                      </a:lnTo>
                      <a:lnTo>
                        <a:pt x="1505" y="121"/>
                      </a:lnTo>
                      <a:lnTo>
                        <a:pt x="753" y="61"/>
                      </a:lnTo>
                      <a:lnTo>
                        <a:pt x="0" y="0"/>
                      </a:lnTo>
                      <a:close/>
                    </a:path>
                  </a:pathLst>
                </a:custGeom>
                <a:solidFill>
                  <a:srgbClr val="FF4A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2"/>
                <p:cNvSpPr/>
                <p:nvPr/>
              </p:nvSpPr>
              <p:spPr>
                <a:xfrm>
                  <a:off x="-2385369" y="1538148"/>
                  <a:ext cx="103102" cy="103632"/>
                </a:xfrm>
                <a:custGeom>
                  <a:avLst/>
                  <a:gdLst/>
                  <a:ahLst/>
                  <a:cxnLst/>
                  <a:rect l="l" t="t" r="r" b="b"/>
                  <a:pathLst>
                    <a:path w="5839" h="5869" extrusionOk="0">
                      <a:moveTo>
                        <a:pt x="2920" y="0"/>
                      </a:moveTo>
                      <a:lnTo>
                        <a:pt x="2619" y="30"/>
                      </a:lnTo>
                      <a:lnTo>
                        <a:pt x="2318" y="60"/>
                      </a:lnTo>
                      <a:lnTo>
                        <a:pt x="2047" y="120"/>
                      </a:lnTo>
                      <a:lnTo>
                        <a:pt x="1776" y="241"/>
                      </a:lnTo>
                      <a:lnTo>
                        <a:pt x="1535" y="361"/>
                      </a:lnTo>
                      <a:lnTo>
                        <a:pt x="1295" y="512"/>
                      </a:lnTo>
                      <a:lnTo>
                        <a:pt x="1054" y="662"/>
                      </a:lnTo>
                      <a:lnTo>
                        <a:pt x="843" y="873"/>
                      </a:lnTo>
                      <a:lnTo>
                        <a:pt x="663" y="1053"/>
                      </a:lnTo>
                      <a:lnTo>
                        <a:pt x="482" y="1294"/>
                      </a:lnTo>
                      <a:lnTo>
                        <a:pt x="332" y="1535"/>
                      </a:lnTo>
                      <a:lnTo>
                        <a:pt x="211" y="1806"/>
                      </a:lnTo>
                      <a:lnTo>
                        <a:pt x="121" y="2046"/>
                      </a:lnTo>
                      <a:lnTo>
                        <a:pt x="61" y="2347"/>
                      </a:lnTo>
                      <a:lnTo>
                        <a:pt x="0" y="2618"/>
                      </a:lnTo>
                      <a:lnTo>
                        <a:pt x="0" y="2919"/>
                      </a:lnTo>
                      <a:lnTo>
                        <a:pt x="0" y="3220"/>
                      </a:lnTo>
                      <a:lnTo>
                        <a:pt x="61" y="3521"/>
                      </a:lnTo>
                      <a:lnTo>
                        <a:pt x="121" y="3792"/>
                      </a:lnTo>
                      <a:lnTo>
                        <a:pt x="211" y="4063"/>
                      </a:lnTo>
                      <a:lnTo>
                        <a:pt x="332" y="4334"/>
                      </a:lnTo>
                      <a:lnTo>
                        <a:pt x="482" y="4574"/>
                      </a:lnTo>
                      <a:lnTo>
                        <a:pt x="663" y="4785"/>
                      </a:lnTo>
                      <a:lnTo>
                        <a:pt x="843" y="4996"/>
                      </a:lnTo>
                      <a:lnTo>
                        <a:pt x="1054" y="5206"/>
                      </a:lnTo>
                      <a:lnTo>
                        <a:pt x="1295" y="5357"/>
                      </a:lnTo>
                      <a:lnTo>
                        <a:pt x="1535" y="5507"/>
                      </a:lnTo>
                      <a:lnTo>
                        <a:pt x="1776" y="5628"/>
                      </a:lnTo>
                      <a:lnTo>
                        <a:pt x="2047" y="5718"/>
                      </a:lnTo>
                      <a:lnTo>
                        <a:pt x="2318" y="5808"/>
                      </a:lnTo>
                      <a:lnTo>
                        <a:pt x="2619" y="5838"/>
                      </a:lnTo>
                      <a:lnTo>
                        <a:pt x="2920" y="5869"/>
                      </a:lnTo>
                      <a:lnTo>
                        <a:pt x="3221" y="5838"/>
                      </a:lnTo>
                      <a:lnTo>
                        <a:pt x="3522" y="5808"/>
                      </a:lnTo>
                      <a:lnTo>
                        <a:pt x="3792" y="5718"/>
                      </a:lnTo>
                      <a:lnTo>
                        <a:pt x="4063" y="5628"/>
                      </a:lnTo>
                      <a:lnTo>
                        <a:pt x="4304" y="5507"/>
                      </a:lnTo>
                      <a:lnTo>
                        <a:pt x="4575" y="5357"/>
                      </a:lnTo>
                      <a:lnTo>
                        <a:pt x="4786" y="5206"/>
                      </a:lnTo>
                      <a:lnTo>
                        <a:pt x="4996" y="4996"/>
                      </a:lnTo>
                      <a:lnTo>
                        <a:pt x="5177" y="4785"/>
                      </a:lnTo>
                      <a:lnTo>
                        <a:pt x="5357" y="4574"/>
                      </a:lnTo>
                      <a:lnTo>
                        <a:pt x="5508" y="4334"/>
                      </a:lnTo>
                      <a:lnTo>
                        <a:pt x="5628" y="4063"/>
                      </a:lnTo>
                      <a:lnTo>
                        <a:pt x="5719" y="3792"/>
                      </a:lnTo>
                      <a:lnTo>
                        <a:pt x="5779" y="3521"/>
                      </a:lnTo>
                      <a:lnTo>
                        <a:pt x="5839" y="3220"/>
                      </a:lnTo>
                      <a:lnTo>
                        <a:pt x="5839" y="2919"/>
                      </a:lnTo>
                      <a:lnTo>
                        <a:pt x="5839" y="2618"/>
                      </a:lnTo>
                      <a:lnTo>
                        <a:pt x="5779" y="2347"/>
                      </a:lnTo>
                      <a:lnTo>
                        <a:pt x="5719" y="2046"/>
                      </a:lnTo>
                      <a:lnTo>
                        <a:pt x="5628" y="1806"/>
                      </a:lnTo>
                      <a:lnTo>
                        <a:pt x="5508" y="1535"/>
                      </a:lnTo>
                      <a:lnTo>
                        <a:pt x="5357" y="1294"/>
                      </a:lnTo>
                      <a:lnTo>
                        <a:pt x="5177" y="1053"/>
                      </a:lnTo>
                      <a:lnTo>
                        <a:pt x="4996" y="873"/>
                      </a:lnTo>
                      <a:lnTo>
                        <a:pt x="4786" y="662"/>
                      </a:lnTo>
                      <a:lnTo>
                        <a:pt x="4575" y="512"/>
                      </a:lnTo>
                      <a:lnTo>
                        <a:pt x="4304" y="361"/>
                      </a:lnTo>
                      <a:lnTo>
                        <a:pt x="4063" y="241"/>
                      </a:lnTo>
                      <a:lnTo>
                        <a:pt x="3792" y="120"/>
                      </a:lnTo>
                      <a:lnTo>
                        <a:pt x="3522" y="60"/>
                      </a:lnTo>
                      <a:lnTo>
                        <a:pt x="3221" y="30"/>
                      </a:lnTo>
                      <a:lnTo>
                        <a:pt x="292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42"/>
                <p:cNvSpPr/>
                <p:nvPr/>
              </p:nvSpPr>
              <p:spPr>
                <a:xfrm>
                  <a:off x="-2127138" y="1538148"/>
                  <a:ext cx="103650" cy="103632"/>
                </a:xfrm>
                <a:custGeom>
                  <a:avLst/>
                  <a:gdLst/>
                  <a:ahLst/>
                  <a:cxnLst/>
                  <a:rect l="l" t="t" r="r" b="b"/>
                  <a:pathLst>
                    <a:path w="5870" h="5869" extrusionOk="0">
                      <a:moveTo>
                        <a:pt x="2920" y="0"/>
                      </a:moveTo>
                      <a:lnTo>
                        <a:pt x="2619" y="30"/>
                      </a:lnTo>
                      <a:lnTo>
                        <a:pt x="2348" y="60"/>
                      </a:lnTo>
                      <a:lnTo>
                        <a:pt x="2047" y="120"/>
                      </a:lnTo>
                      <a:lnTo>
                        <a:pt x="1776" y="241"/>
                      </a:lnTo>
                      <a:lnTo>
                        <a:pt x="1535" y="361"/>
                      </a:lnTo>
                      <a:lnTo>
                        <a:pt x="1295" y="512"/>
                      </a:lnTo>
                      <a:lnTo>
                        <a:pt x="1054" y="662"/>
                      </a:lnTo>
                      <a:lnTo>
                        <a:pt x="843" y="873"/>
                      </a:lnTo>
                      <a:lnTo>
                        <a:pt x="663" y="1053"/>
                      </a:lnTo>
                      <a:lnTo>
                        <a:pt x="512" y="1294"/>
                      </a:lnTo>
                      <a:lnTo>
                        <a:pt x="362" y="1535"/>
                      </a:lnTo>
                      <a:lnTo>
                        <a:pt x="241" y="1806"/>
                      </a:lnTo>
                      <a:lnTo>
                        <a:pt x="121" y="2046"/>
                      </a:lnTo>
                      <a:lnTo>
                        <a:pt x="61" y="2347"/>
                      </a:lnTo>
                      <a:lnTo>
                        <a:pt x="1" y="2618"/>
                      </a:lnTo>
                      <a:lnTo>
                        <a:pt x="1" y="2919"/>
                      </a:lnTo>
                      <a:lnTo>
                        <a:pt x="1" y="3220"/>
                      </a:lnTo>
                      <a:lnTo>
                        <a:pt x="61" y="3521"/>
                      </a:lnTo>
                      <a:lnTo>
                        <a:pt x="121" y="3792"/>
                      </a:lnTo>
                      <a:lnTo>
                        <a:pt x="241" y="4063"/>
                      </a:lnTo>
                      <a:lnTo>
                        <a:pt x="362" y="4334"/>
                      </a:lnTo>
                      <a:lnTo>
                        <a:pt x="512" y="4574"/>
                      </a:lnTo>
                      <a:lnTo>
                        <a:pt x="663" y="4785"/>
                      </a:lnTo>
                      <a:lnTo>
                        <a:pt x="843" y="4996"/>
                      </a:lnTo>
                      <a:lnTo>
                        <a:pt x="1054" y="5206"/>
                      </a:lnTo>
                      <a:lnTo>
                        <a:pt x="1295" y="5357"/>
                      </a:lnTo>
                      <a:lnTo>
                        <a:pt x="1535" y="5507"/>
                      </a:lnTo>
                      <a:lnTo>
                        <a:pt x="1776" y="5628"/>
                      </a:lnTo>
                      <a:lnTo>
                        <a:pt x="2047" y="5718"/>
                      </a:lnTo>
                      <a:lnTo>
                        <a:pt x="2348" y="5808"/>
                      </a:lnTo>
                      <a:lnTo>
                        <a:pt x="2619" y="5838"/>
                      </a:lnTo>
                      <a:lnTo>
                        <a:pt x="2920" y="5869"/>
                      </a:lnTo>
                      <a:lnTo>
                        <a:pt x="3221" y="5838"/>
                      </a:lnTo>
                      <a:lnTo>
                        <a:pt x="3522" y="5808"/>
                      </a:lnTo>
                      <a:lnTo>
                        <a:pt x="3793" y="5718"/>
                      </a:lnTo>
                      <a:lnTo>
                        <a:pt x="4063" y="5628"/>
                      </a:lnTo>
                      <a:lnTo>
                        <a:pt x="4334" y="5507"/>
                      </a:lnTo>
                      <a:lnTo>
                        <a:pt x="4575" y="5357"/>
                      </a:lnTo>
                      <a:lnTo>
                        <a:pt x="4786" y="5206"/>
                      </a:lnTo>
                      <a:lnTo>
                        <a:pt x="4996" y="4996"/>
                      </a:lnTo>
                      <a:lnTo>
                        <a:pt x="5177" y="4785"/>
                      </a:lnTo>
                      <a:lnTo>
                        <a:pt x="5357" y="4574"/>
                      </a:lnTo>
                      <a:lnTo>
                        <a:pt x="5508" y="4334"/>
                      </a:lnTo>
                      <a:lnTo>
                        <a:pt x="5628" y="4063"/>
                      </a:lnTo>
                      <a:lnTo>
                        <a:pt x="5719" y="3792"/>
                      </a:lnTo>
                      <a:lnTo>
                        <a:pt x="5809" y="3521"/>
                      </a:lnTo>
                      <a:lnTo>
                        <a:pt x="5839" y="3220"/>
                      </a:lnTo>
                      <a:lnTo>
                        <a:pt x="5869" y="2919"/>
                      </a:lnTo>
                      <a:lnTo>
                        <a:pt x="5839" y="2618"/>
                      </a:lnTo>
                      <a:lnTo>
                        <a:pt x="5809" y="2347"/>
                      </a:lnTo>
                      <a:lnTo>
                        <a:pt x="5719" y="2046"/>
                      </a:lnTo>
                      <a:lnTo>
                        <a:pt x="5628" y="1806"/>
                      </a:lnTo>
                      <a:lnTo>
                        <a:pt x="5508" y="1535"/>
                      </a:lnTo>
                      <a:lnTo>
                        <a:pt x="5357" y="1294"/>
                      </a:lnTo>
                      <a:lnTo>
                        <a:pt x="5177" y="1053"/>
                      </a:lnTo>
                      <a:lnTo>
                        <a:pt x="4996" y="873"/>
                      </a:lnTo>
                      <a:lnTo>
                        <a:pt x="4786" y="662"/>
                      </a:lnTo>
                      <a:lnTo>
                        <a:pt x="4575" y="512"/>
                      </a:lnTo>
                      <a:lnTo>
                        <a:pt x="4334" y="361"/>
                      </a:lnTo>
                      <a:lnTo>
                        <a:pt x="4063" y="241"/>
                      </a:lnTo>
                      <a:lnTo>
                        <a:pt x="3793" y="120"/>
                      </a:lnTo>
                      <a:lnTo>
                        <a:pt x="3522" y="60"/>
                      </a:lnTo>
                      <a:lnTo>
                        <a:pt x="3221" y="30"/>
                      </a:lnTo>
                      <a:lnTo>
                        <a:pt x="292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42"/>
                <p:cNvSpPr/>
                <p:nvPr/>
              </p:nvSpPr>
              <p:spPr>
                <a:xfrm>
                  <a:off x="-1868907" y="1538148"/>
                  <a:ext cx="103650" cy="103632"/>
                </a:xfrm>
                <a:custGeom>
                  <a:avLst/>
                  <a:gdLst/>
                  <a:ahLst/>
                  <a:cxnLst/>
                  <a:rect l="l" t="t" r="r" b="b"/>
                  <a:pathLst>
                    <a:path w="5870" h="5869" extrusionOk="0">
                      <a:moveTo>
                        <a:pt x="2920" y="0"/>
                      </a:moveTo>
                      <a:lnTo>
                        <a:pt x="2649" y="30"/>
                      </a:lnTo>
                      <a:lnTo>
                        <a:pt x="2348" y="60"/>
                      </a:lnTo>
                      <a:lnTo>
                        <a:pt x="2077" y="120"/>
                      </a:lnTo>
                      <a:lnTo>
                        <a:pt x="1806" y="241"/>
                      </a:lnTo>
                      <a:lnTo>
                        <a:pt x="1535" y="361"/>
                      </a:lnTo>
                      <a:lnTo>
                        <a:pt x="1295" y="512"/>
                      </a:lnTo>
                      <a:lnTo>
                        <a:pt x="1084" y="662"/>
                      </a:lnTo>
                      <a:lnTo>
                        <a:pt x="873" y="873"/>
                      </a:lnTo>
                      <a:lnTo>
                        <a:pt x="663" y="1053"/>
                      </a:lnTo>
                      <a:lnTo>
                        <a:pt x="512" y="1294"/>
                      </a:lnTo>
                      <a:lnTo>
                        <a:pt x="362" y="1535"/>
                      </a:lnTo>
                      <a:lnTo>
                        <a:pt x="241" y="1806"/>
                      </a:lnTo>
                      <a:lnTo>
                        <a:pt x="151" y="2046"/>
                      </a:lnTo>
                      <a:lnTo>
                        <a:pt x="61" y="2347"/>
                      </a:lnTo>
                      <a:lnTo>
                        <a:pt x="31" y="2618"/>
                      </a:lnTo>
                      <a:lnTo>
                        <a:pt x="1" y="2919"/>
                      </a:lnTo>
                      <a:lnTo>
                        <a:pt x="31" y="3220"/>
                      </a:lnTo>
                      <a:lnTo>
                        <a:pt x="61" y="3521"/>
                      </a:lnTo>
                      <a:lnTo>
                        <a:pt x="151" y="3792"/>
                      </a:lnTo>
                      <a:lnTo>
                        <a:pt x="241" y="4063"/>
                      </a:lnTo>
                      <a:lnTo>
                        <a:pt x="362" y="4334"/>
                      </a:lnTo>
                      <a:lnTo>
                        <a:pt x="512" y="4574"/>
                      </a:lnTo>
                      <a:lnTo>
                        <a:pt x="663" y="4785"/>
                      </a:lnTo>
                      <a:lnTo>
                        <a:pt x="873" y="4996"/>
                      </a:lnTo>
                      <a:lnTo>
                        <a:pt x="1084" y="5206"/>
                      </a:lnTo>
                      <a:lnTo>
                        <a:pt x="1295" y="5357"/>
                      </a:lnTo>
                      <a:lnTo>
                        <a:pt x="1535" y="5507"/>
                      </a:lnTo>
                      <a:lnTo>
                        <a:pt x="1806" y="5628"/>
                      </a:lnTo>
                      <a:lnTo>
                        <a:pt x="2077" y="5718"/>
                      </a:lnTo>
                      <a:lnTo>
                        <a:pt x="2348" y="5808"/>
                      </a:lnTo>
                      <a:lnTo>
                        <a:pt x="2649" y="5838"/>
                      </a:lnTo>
                      <a:lnTo>
                        <a:pt x="2920" y="5869"/>
                      </a:lnTo>
                      <a:lnTo>
                        <a:pt x="3221" y="5838"/>
                      </a:lnTo>
                      <a:lnTo>
                        <a:pt x="3522" y="5808"/>
                      </a:lnTo>
                      <a:lnTo>
                        <a:pt x="3793" y="5718"/>
                      </a:lnTo>
                      <a:lnTo>
                        <a:pt x="4063" y="5628"/>
                      </a:lnTo>
                      <a:lnTo>
                        <a:pt x="4334" y="5507"/>
                      </a:lnTo>
                      <a:lnTo>
                        <a:pt x="4575" y="5357"/>
                      </a:lnTo>
                      <a:lnTo>
                        <a:pt x="4786" y="5206"/>
                      </a:lnTo>
                      <a:lnTo>
                        <a:pt x="4996" y="4996"/>
                      </a:lnTo>
                      <a:lnTo>
                        <a:pt x="5207" y="4785"/>
                      </a:lnTo>
                      <a:lnTo>
                        <a:pt x="5358" y="4574"/>
                      </a:lnTo>
                      <a:lnTo>
                        <a:pt x="5508" y="4334"/>
                      </a:lnTo>
                      <a:lnTo>
                        <a:pt x="5628" y="4063"/>
                      </a:lnTo>
                      <a:lnTo>
                        <a:pt x="5719" y="3792"/>
                      </a:lnTo>
                      <a:lnTo>
                        <a:pt x="5809" y="3521"/>
                      </a:lnTo>
                      <a:lnTo>
                        <a:pt x="5839" y="3220"/>
                      </a:lnTo>
                      <a:lnTo>
                        <a:pt x="5869" y="2919"/>
                      </a:lnTo>
                      <a:lnTo>
                        <a:pt x="5839" y="2618"/>
                      </a:lnTo>
                      <a:lnTo>
                        <a:pt x="5809" y="2347"/>
                      </a:lnTo>
                      <a:lnTo>
                        <a:pt x="5719" y="2046"/>
                      </a:lnTo>
                      <a:lnTo>
                        <a:pt x="5628" y="1806"/>
                      </a:lnTo>
                      <a:lnTo>
                        <a:pt x="5508" y="1535"/>
                      </a:lnTo>
                      <a:lnTo>
                        <a:pt x="5358" y="1294"/>
                      </a:lnTo>
                      <a:lnTo>
                        <a:pt x="5207" y="1053"/>
                      </a:lnTo>
                      <a:lnTo>
                        <a:pt x="4996" y="873"/>
                      </a:lnTo>
                      <a:lnTo>
                        <a:pt x="4786" y="662"/>
                      </a:lnTo>
                      <a:lnTo>
                        <a:pt x="4575" y="512"/>
                      </a:lnTo>
                      <a:lnTo>
                        <a:pt x="4334" y="361"/>
                      </a:lnTo>
                      <a:lnTo>
                        <a:pt x="4063" y="241"/>
                      </a:lnTo>
                      <a:lnTo>
                        <a:pt x="3793" y="120"/>
                      </a:lnTo>
                      <a:lnTo>
                        <a:pt x="3522" y="60"/>
                      </a:lnTo>
                      <a:lnTo>
                        <a:pt x="3221" y="30"/>
                      </a:lnTo>
                      <a:lnTo>
                        <a:pt x="292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431" name="Google Shape;431;p42"/>
              <p:cNvCxnSpPr/>
              <p:nvPr/>
            </p:nvCxnSpPr>
            <p:spPr>
              <a:xfrm>
                <a:off x="3372600" y="4712125"/>
                <a:ext cx="2188200" cy="0"/>
              </a:xfrm>
              <a:prstGeom prst="straightConnector1">
                <a:avLst/>
              </a:prstGeom>
              <a:noFill/>
              <a:ln w="9525" cap="flat" cmpd="sng">
                <a:solidFill>
                  <a:srgbClr val="666666"/>
                </a:solidFill>
                <a:prstDash val="solid"/>
                <a:round/>
                <a:headEnd type="none" w="med" len="med"/>
                <a:tailEnd type="none" w="med" len="med"/>
              </a:ln>
            </p:spPr>
          </p:cxnSp>
        </p:grpSp>
        <p:sp>
          <p:nvSpPr>
            <p:cNvPr id="432" name="Google Shape;432;p42"/>
            <p:cNvSpPr/>
            <p:nvPr/>
          </p:nvSpPr>
          <p:spPr>
            <a:xfrm>
              <a:off x="4323400" y="2520538"/>
              <a:ext cx="180600" cy="1806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42"/>
            <p:cNvSpPr/>
            <p:nvPr/>
          </p:nvSpPr>
          <p:spPr>
            <a:xfrm>
              <a:off x="5270900" y="3831425"/>
              <a:ext cx="180600" cy="1806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43"/>
          <p:cNvSpPr txBox="1">
            <a:spLocks noGrp="1"/>
          </p:cNvSpPr>
          <p:nvPr>
            <p:ph type="subTitle" idx="1"/>
          </p:nvPr>
        </p:nvSpPr>
        <p:spPr>
          <a:xfrm>
            <a:off x="449050" y="469425"/>
            <a:ext cx="4414200" cy="1563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000"/>
              <a:t>Teoría de Desarrollo Endógeno</a:t>
            </a:r>
            <a:endParaRPr sz="3000"/>
          </a:p>
        </p:txBody>
      </p:sp>
      <p:sp>
        <p:nvSpPr>
          <p:cNvPr id="439" name="Google Shape;439;p43"/>
          <p:cNvSpPr txBox="1">
            <a:spLocks noGrp="1"/>
          </p:cNvSpPr>
          <p:nvPr>
            <p:ph type="subTitle" idx="2"/>
          </p:nvPr>
        </p:nvSpPr>
        <p:spPr>
          <a:xfrm>
            <a:off x="715100" y="1933350"/>
            <a:ext cx="4066500" cy="1276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Estrategia que se basa en el fortalecimiento de los elementos propios, para lograr el desarrollo político, económico y social.</a:t>
            </a:r>
            <a:endParaRPr/>
          </a:p>
          <a:p>
            <a:pPr marL="0" lvl="0" indent="0" algn="l" rtl="0">
              <a:spcBef>
                <a:spcPts val="0"/>
              </a:spcBef>
              <a:spcAft>
                <a:spcPts val="0"/>
              </a:spcAft>
              <a:buNone/>
            </a:pPr>
            <a:endParaRPr/>
          </a:p>
        </p:txBody>
      </p:sp>
      <p:grpSp>
        <p:nvGrpSpPr>
          <p:cNvPr id="440" name="Google Shape;440;p43"/>
          <p:cNvGrpSpPr/>
          <p:nvPr/>
        </p:nvGrpSpPr>
        <p:grpSpPr>
          <a:xfrm>
            <a:off x="5025500" y="1257604"/>
            <a:ext cx="3869100" cy="3474475"/>
            <a:chOff x="2637450" y="1257604"/>
            <a:chExt cx="3869100" cy="3474475"/>
          </a:xfrm>
        </p:grpSpPr>
        <p:grpSp>
          <p:nvGrpSpPr>
            <p:cNvPr id="441" name="Google Shape;441;p43"/>
            <p:cNvGrpSpPr/>
            <p:nvPr/>
          </p:nvGrpSpPr>
          <p:grpSpPr>
            <a:xfrm>
              <a:off x="2637450" y="1257604"/>
              <a:ext cx="3869100" cy="3474475"/>
              <a:chOff x="2637450" y="1257604"/>
              <a:chExt cx="3869100" cy="3474475"/>
            </a:xfrm>
          </p:grpSpPr>
          <p:grpSp>
            <p:nvGrpSpPr>
              <p:cNvPr id="442" name="Google Shape;442;p43"/>
              <p:cNvGrpSpPr/>
              <p:nvPr/>
            </p:nvGrpSpPr>
            <p:grpSpPr>
              <a:xfrm>
                <a:off x="2637450" y="1257604"/>
                <a:ext cx="3869100" cy="3474475"/>
                <a:chOff x="2637450" y="1232879"/>
                <a:chExt cx="3869100" cy="3474475"/>
              </a:xfrm>
            </p:grpSpPr>
            <p:grpSp>
              <p:nvGrpSpPr>
                <p:cNvPr id="443" name="Google Shape;443;p43"/>
                <p:cNvGrpSpPr/>
                <p:nvPr/>
              </p:nvGrpSpPr>
              <p:grpSpPr>
                <a:xfrm>
                  <a:off x="3064861" y="1232879"/>
                  <a:ext cx="3014297" cy="3474475"/>
                  <a:chOff x="9306450" y="372838"/>
                  <a:chExt cx="3760350" cy="4334425"/>
                </a:xfrm>
              </p:grpSpPr>
              <p:sp>
                <p:nvSpPr>
                  <p:cNvPr id="444" name="Google Shape;444;p43"/>
                  <p:cNvSpPr/>
                  <p:nvPr/>
                </p:nvSpPr>
                <p:spPr>
                  <a:xfrm>
                    <a:off x="9650275" y="2742063"/>
                    <a:ext cx="452950" cy="498100"/>
                  </a:xfrm>
                  <a:custGeom>
                    <a:avLst/>
                    <a:gdLst/>
                    <a:ahLst/>
                    <a:cxnLst/>
                    <a:rect l="l" t="t" r="r" b="b"/>
                    <a:pathLst>
                      <a:path w="18118" h="19924" extrusionOk="0">
                        <a:moveTo>
                          <a:pt x="7314" y="0"/>
                        </a:moveTo>
                        <a:lnTo>
                          <a:pt x="6862" y="61"/>
                        </a:lnTo>
                        <a:lnTo>
                          <a:pt x="6411" y="121"/>
                        </a:lnTo>
                        <a:lnTo>
                          <a:pt x="5959" y="211"/>
                        </a:lnTo>
                        <a:lnTo>
                          <a:pt x="5508" y="331"/>
                        </a:lnTo>
                        <a:lnTo>
                          <a:pt x="5087" y="482"/>
                        </a:lnTo>
                        <a:lnTo>
                          <a:pt x="4665" y="632"/>
                        </a:lnTo>
                        <a:lnTo>
                          <a:pt x="4244" y="813"/>
                        </a:lnTo>
                        <a:lnTo>
                          <a:pt x="3823" y="1024"/>
                        </a:lnTo>
                        <a:lnTo>
                          <a:pt x="3431" y="1234"/>
                        </a:lnTo>
                        <a:lnTo>
                          <a:pt x="3040" y="1475"/>
                        </a:lnTo>
                        <a:lnTo>
                          <a:pt x="2649" y="1746"/>
                        </a:lnTo>
                        <a:lnTo>
                          <a:pt x="2288" y="2017"/>
                        </a:lnTo>
                        <a:lnTo>
                          <a:pt x="1927" y="2318"/>
                        </a:lnTo>
                        <a:lnTo>
                          <a:pt x="1596" y="2619"/>
                        </a:lnTo>
                        <a:lnTo>
                          <a:pt x="1265" y="2950"/>
                        </a:lnTo>
                        <a:lnTo>
                          <a:pt x="934" y="3281"/>
                        </a:lnTo>
                        <a:lnTo>
                          <a:pt x="663" y="3612"/>
                        </a:lnTo>
                        <a:lnTo>
                          <a:pt x="422" y="4003"/>
                        </a:lnTo>
                        <a:lnTo>
                          <a:pt x="241" y="4394"/>
                        </a:lnTo>
                        <a:lnTo>
                          <a:pt x="91" y="4785"/>
                        </a:lnTo>
                        <a:lnTo>
                          <a:pt x="31" y="5207"/>
                        </a:lnTo>
                        <a:lnTo>
                          <a:pt x="1" y="5628"/>
                        </a:lnTo>
                        <a:lnTo>
                          <a:pt x="1" y="6049"/>
                        </a:lnTo>
                        <a:lnTo>
                          <a:pt x="91" y="6501"/>
                        </a:lnTo>
                        <a:lnTo>
                          <a:pt x="271" y="7133"/>
                        </a:lnTo>
                        <a:lnTo>
                          <a:pt x="482" y="7765"/>
                        </a:lnTo>
                        <a:lnTo>
                          <a:pt x="723" y="8397"/>
                        </a:lnTo>
                        <a:lnTo>
                          <a:pt x="964" y="8999"/>
                        </a:lnTo>
                        <a:lnTo>
                          <a:pt x="1234" y="9631"/>
                        </a:lnTo>
                        <a:lnTo>
                          <a:pt x="1505" y="10233"/>
                        </a:lnTo>
                        <a:lnTo>
                          <a:pt x="2107" y="11406"/>
                        </a:lnTo>
                        <a:lnTo>
                          <a:pt x="2769" y="12550"/>
                        </a:lnTo>
                        <a:lnTo>
                          <a:pt x="3492" y="13663"/>
                        </a:lnTo>
                        <a:lnTo>
                          <a:pt x="4214" y="14687"/>
                        </a:lnTo>
                        <a:lnTo>
                          <a:pt x="4966" y="15650"/>
                        </a:lnTo>
                        <a:lnTo>
                          <a:pt x="5719" y="16553"/>
                        </a:lnTo>
                        <a:lnTo>
                          <a:pt x="6471" y="17365"/>
                        </a:lnTo>
                        <a:lnTo>
                          <a:pt x="7223" y="18057"/>
                        </a:lnTo>
                        <a:lnTo>
                          <a:pt x="7916" y="18689"/>
                        </a:lnTo>
                        <a:lnTo>
                          <a:pt x="8608" y="19171"/>
                        </a:lnTo>
                        <a:lnTo>
                          <a:pt x="8939" y="19381"/>
                        </a:lnTo>
                        <a:lnTo>
                          <a:pt x="9240" y="19562"/>
                        </a:lnTo>
                        <a:lnTo>
                          <a:pt x="9541" y="19712"/>
                        </a:lnTo>
                        <a:lnTo>
                          <a:pt x="9811" y="19803"/>
                        </a:lnTo>
                        <a:lnTo>
                          <a:pt x="10052" y="19893"/>
                        </a:lnTo>
                        <a:lnTo>
                          <a:pt x="10293" y="19923"/>
                        </a:lnTo>
                        <a:lnTo>
                          <a:pt x="10835" y="19923"/>
                        </a:lnTo>
                        <a:lnTo>
                          <a:pt x="11346" y="19893"/>
                        </a:lnTo>
                        <a:lnTo>
                          <a:pt x="11888" y="19863"/>
                        </a:lnTo>
                        <a:lnTo>
                          <a:pt x="12400" y="19773"/>
                        </a:lnTo>
                        <a:lnTo>
                          <a:pt x="12941" y="19682"/>
                        </a:lnTo>
                        <a:lnTo>
                          <a:pt x="13453" y="19592"/>
                        </a:lnTo>
                        <a:lnTo>
                          <a:pt x="13965" y="19472"/>
                        </a:lnTo>
                        <a:lnTo>
                          <a:pt x="14476" y="19291"/>
                        </a:lnTo>
                        <a:lnTo>
                          <a:pt x="14958" y="19141"/>
                        </a:lnTo>
                        <a:lnTo>
                          <a:pt x="15439" y="18930"/>
                        </a:lnTo>
                        <a:lnTo>
                          <a:pt x="15921" y="18719"/>
                        </a:lnTo>
                        <a:lnTo>
                          <a:pt x="16402" y="18448"/>
                        </a:lnTo>
                        <a:lnTo>
                          <a:pt x="16854" y="18178"/>
                        </a:lnTo>
                        <a:lnTo>
                          <a:pt x="17275" y="17877"/>
                        </a:lnTo>
                        <a:lnTo>
                          <a:pt x="17696" y="17546"/>
                        </a:lnTo>
                        <a:lnTo>
                          <a:pt x="18118" y="17184"/>
                        </a:lnTo>
                        <a:lnTo>
                          <a:pt x="17365" y="14566"/>
                        </a:lnTo>
                        <a:lnTo>
                          <a:pt x="16613" y="11948"/>
                        </a:lnTo>
                        <a:lnTo>
                          <a:pt x="15861" y="9300"/>
                        </a:lnTo>
                        <a:lnTo>
                          <a:pt x="15108" y="6681"/>
                        </a:lnTo>
                        <a:lnTo>
                          <a:pt x="14837" y="5718"/>
                        </a:lnTo>
                        <a:lnTo>
                          <a:pt x="14536" y="4755"/>
                        </a:lnTo>
                        <a:lnTo>
                          <a:pt x="14356" y="4274"/>
                        </a:lnTo>
                        <a:lnTo>
                          <a:pt x="14145" y="3822"/>
                        </a:lnTo>
                        <a:lnTo>
                          <a:pt x="13934" y="3371"/>
                        </a:lnTo>
                        <a:lnTo>
                          <a:pt x="13664" y="2950"/>
                        </a:lnTo>
                        <a:lnTo>
                          <a:pt x="13393" y="2589"/>
                        </a:lnTo>
                        <a:lnTo>
                          <a:pt x="13092" y="2227"/>
                        </a:lnTo>
                        <a:lnTo>
                          <a:pt x="12791" y="1926"/>
                        </a:lnTo>
                        <a:lnTo>
                          <a:pt x="12430" y="1626"/>
                        </a:lnTo>
                        <a:lnTo>
                          <a:pt x="12069" y="1325"/>
                        </a:lnTo>
                        <a:lnTo>
                          <a:pt x="11707" y="1084"/>
                        </a:lnTo>
                        <a:lnTo>
                          <a:pt x="11316" y="843"/>
                        </a:lnTo>
                        <a:lnTo>
                          <a:pt x="10895" y="662"/>
                        </a:lnTo>
                        <a:lnTo>
                          <a:pt x="10474" y="482"/>
                        </a:lnTo>
                        <a:lnTo>
                          <a:pt x="10022" y="331"/>
                        </a:lnTo>
                        <a:lnTo>
                          <a:pt x="9601" y="211"/>
                        </a:lnTo>
                        <a:lnTo>
                          <a:pt x="9149" y="121"/>
                        </a:lnTo>
                        <a:lnTo>
                          <a:pt x="8698" y="30"/>
                        </a:lnTo>
                        <a:lnTo>
                          <a:pt x="8216" y="0"/>
                        </a:lnTo>
                        <a:close/>
                      </a:path>
                    </a:pathLst>
                  </a:custGeom>
                  <a:solidFill>
                    <a:srgbClr val="B2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43"/>
                  <p:cNvSpPr/>
                  <p:nvPr/>
                </p:nvSpPr>
                <p:spPr>
                  <a:xfrm>
                    <a:off x="9733050" y="2352338"/>
                    <a:ext cx="202400" cy="443925"/>
                  </a:xfrm>
                  <a:custGeom>
                    <a:avLst/>
                    <a:gdLst/>
                    <a:ahLst/>
                    <a:cxnLst/>
                    <a:rect l="l" t="t" r="r" b="b"/>
                    <a:pathLst>
                      <a:path w="8096" h="17757" extrusionOk="0">
                        <a:moveTo>
                          <a:pt x="1144" y="0"/>
                        </a:moveTo>
                        <a:lnTo>
                          <a:pt x="993" y="30"/>
                        </a:lnTo>
                        <a:lnTo>
                          <a:pt x="843" y="60"/>
                        </a:lnTo>
                        <a:lnTo>
                          <a:pt x="692" y="121"/>
                        </a:lnTo>
                        <a:lnTo>
                          <a:pt x="542" y="181"/>
                        </a:lnTo>
                        <a:lnTo>
                          <a:pt x="421" y="301"/>
                        </a:lnTo>
                        <a:lnTo>
                          <a:pt x="331" y="392"/>
                        </a:lnTo>
                        <a:lnTo>
                          <a:pt x="241" y="542"/>
                        </a:lnTo>
                        <a:lnTo>
                          <a:pt x="181" y="662"/>
                        </a:lnTo>
                        <a:lnTo>
                          <a:pt x="90" y="993"/>
                        </a:lnTo>
                        <a:lnTo>
                          <a:pt x="30" y="1324"/>
                        </a:lnTo>
                        <a:lnTo>
                          <a:pt x="0" y="1656"/>
                        </a:lnTo>
                        <a:lnTo>
                          <a:pt x="30" y="2017"/>
                        </a:lnTo>
                        <a:lnTo>
                          <a:pt x="60" y="2348"/>
                        </a:lnTo>
                        <a:lnTo>
                          <a:pt x="301" y="3642"/>
                        </a:lnTo>
                        <a:lnTo>
                          <a:pt x="572" y="4936"/>
                        </a:lnTo>
                        <a:lnTo>
                          <a:pt x="873" y="6200"/>
                        </a:lnTo>
                        <a:lnTo>
                          <a:pt x="1204" y="7464"/>
                        </a:lnTo>
                        <a:lnTo>
                          <a:pt x="1535" y="8728"/>
                        </a:lnTo>
                        <a:lnTo>
                          <a:pt x="1926" y="9992"/>
                        </a:lnTo>
                        <a:lnTo>
                          <a:pt x="2678" y="12490"/>
                        </a:lnTo>
                        <a:lnTo>
                          <a:pt x="2949" y="13362"/>
                        </a:lnTo>
                        <a:lnTo>
                          <a:pt x="3280" y="14205"/>
                        </a:lnTo>
                        <a:lnTo>
                          <a:pt x="3431" y="14626"/>
                        </a:lnTo>
                        <a:lnTo>
                          <a:pt x="3641" y="15048"/>
                        </a:lnTo>
                        <a:lnTo>
                          <a:pt x="3852" y="15439"/>
                        </a:lnTo>
                        <a:lnTo>
                          <a:pt x="4093" y="15830"/>
                        </a:lnTo>
                        <a:lnTo>
                          <a:pt x="4364" y="16191"/>
                        </a:lnTo>
                        <a:lnTo>
                          <a:pt x="4665" y="16522"/>
                        </a:lnTo>
                        <a:lnTo>
                          <a:pt x="4996" y="16823"/>
                        </a:lnTo>
                        <a:lnTo>
                          <a:pt x="5357" y="17124"/>
                        </a:lnTo>
                        <a:lnTo>
                          <a:pt x="5718" y="17335"/>
                        </a:lnTo>
                        <a:lnTo>
                          <a:pt x="6139" y="17546"/>
                        </a:lnTo>
                        <a:lnTo>
                          <a:pt x="6561" y="17666"/>
                        </a:lnTo>
                        <a:lnTo>
                          <a:pt x="6982" y="17756"/>
                        </a:lnTo>
                        <a:lnTo>
                          <a:pt x="7253" y="17756"/>
                        </a:lnTo>
                        <a:lnTo>
                          <a:pt x="7373" y="17726"/>
                        </a:lnTo>
                        <a:lnTo>
                          <a:pt x="7464" y="17666"/>
                        </a:lnTo>
                        <a:lnTo>
                          <a:pt x="7554" y="17606"/>
                        </a:lnTo>
                        <a:lnTo>
                          <a:pt x="7614" y="17515"/>
                        </a:lnTo>
                        <a:lnTo>
                          <a:pt x="7704" y="17335"/>
                        </a:lnTo>
                        <a:lnTo>
                          <a:pt x="7855" y="16944"/>
                        </a:lnTo>
                        <a:lnTo>
                          <a:pt x="7975" y="16522"/>
                        </a:lnTo>
                        <a:lnTo>
                          <a:pt x="8035" y="16071"/>
                        </a:lnTo>
                        <a:lnTo>
                          <a:pt x="8096" y="15619"/>
                        </a:lnTo>
                        <a:lnTo>
                          <a:pt x="8096" y="15138"/>
                        </a:lnTo>
                        <a:lnTo>
                          <a:pt x="8065" y="14626"/>
                        </a:lnTo>
                        <a:lnTo>
                          <a:pt x="8035" y="14115"/>
                        </a:lnTo>
                        <a:lnTo>
                          <a:pt x="7945" y="13603"/>
                        </a:lnTo>
                        <a:lnTo>
                          <a:pt x="7855" y="13092"/>
                        </a:lnTo>
                        <a:lnTo>
                          <a:pt x="7734" y="12550"/>
                        </a:lnTo>
                        <a:lnTo>
                          <a:pt x="7433" y="11436"/>
                        </a:lnTo>
                        <a:lnTo>
                          <a:pt x="7042" y="10323"/>
                        </a:lnTo>
                        <a:lnTo>
                          <a:pt x="6621" y="9179"/>
                        </a:lnTo>
                        <a:lnTo>
                          <a:pt x="6139" y="8066"/>
                        </a:lnTo>
                        <a:lnTo>
                          <a:pt x="5658" y="6952"/>
                        </a:lnTo>
                        <a:lnTo>
                          <a:pt x="5116" y="5899"/>
                        </a:lnTo>
                        <a:lnTo>
                          <a:pt x="4605" y="4846"/>
                        </a:lnTo>
                        <a:lnTo>
                          <a:pt x="3611" y="2980"/>
                        </a:lnTo>
                        <a:lnTo>
                          <a:pt x="2799" y="1445"/>
                        </a:lnTo>
                        <a:lnTo>
                          <a:pt x="2618" y="1174"/>
                        </a:lnTo>
                        <a:lnTo>
                          <a:pt x="2438" y="873"/>
                        </a:lnTo>
                        <a:lnTo>
                          <a:pt x="2227" y="602"/>
                        </a:lnTo>
                        <a:lnTo>
                          <a:pt x="1986" y="361"/>
                        </a:lnTo>
                        <a:lnTo>
                          <a:pt x="1715" y="181"/>
                        </a:lnTo>
                        <a:lnTo>
                          <a:pt x="1565" y="91"/>
                        </a:lnTo>
                        <a:lnTo>
                          <a:pt x="1445" y="60"/>
                        </a:lnTo>
                        <a:lnTo>
                          <a:pt x="1294" y="30"/>
                        </a:lnTo>
                        <a:lnTo>
                          <a:pt x="1144" y="0"/>
                        </a:lnTo>
                        <a:close/>
                      </a:path>
                    </a:pathLst>
                  </a:custGeom>
                  <a:solidFill>
                    <a:srgbClr val="8246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43"/>
                  <p:cNvSpPr/>
                  <p:nvPr/>
                </p:nvSpPr>
                <p:spPr>
                  <a:xfrm>
                    <a:off x="9577300" y="2675088"/>
                    <a:ext cx="330300" cy="282925"/>
                  </a:xfrm>
                  <a:custGeom>
                    <a:avLst/>
                    <a:gdLst/>
                    <a:ahLst/>
                    <a:cxnLst/>
                    <a:rect l="l" t="t" r="r" b="b"/>
                    <a:pathLst>
                      <a:path w="13212" h="11317" extrusionOk="0">
                        <a:moveTo>
                          <a:pt x="8607" y="1"/>
                        </a:moveTo>
                        <a:lnTo>
                          <a:pt x="8216" y="31"/>
                        </a:lnTo>
                        <a:lnTo>
                          <a:pt x="7795" y="121"/>
                        </a:lnTo>
                        <a:lnTo>
                          <a:pt x="7584" y="212"/>
                        </a:lnTo>
                        <a:lnTo>
                          <a:pt x="7374" y="332"/>
                        </a:lnTo>
                        <a:lnTo>
                          <a:pt x="7193" y="452"/>
                        </a:lnTo>
                        <a:lnTo>
                          <a:pt x="7043" y="603"/>
                        </a:lnTo>
                        <a:lnTo>
                          <a:pt x="6892" y="783"/>
                        </a:lnTo>
                        <a:lnTo>
                          <a:pt x="6742" y="964"/>
                        </a:lnTo>
                        <a:lnTo>
                          <a:pt x="6531" y="1295"/>
                        </a:lnTo>
                        <a:lnTo>
                          <a:pt x="6260" y="1897"/>
                        </a:lnTo>
                        <a:lnTo>
                          <a:pt x="6140" y="2077"/>
                        </a:lnTo>
                        <a:lnTo>
                          <a:pt x="6110" y="2108"/>
                        </a:lnTo>
                        <a:lnTo>
                          <a:pt x="6049" y="2108"/>
                        </a:lnTo>
                        <a:lnTo>
                          <a:pt x="5658" y="1897"/>
                        </a:lnTo>
                        <a:lnTo>
                          <a:pt x="5297" y="1656"/>
                        </a:lnTo>
                        <a:lnTo>
                          <a:pt x="4695" y="1265"/>
                        </a:lnTo>
                        <a:lnTo>
                          <a:pt x="4424" y="1114"/>
                        </a:lnTo>
                        <a:lnTo>
                          <a:pt x="4184" y="1054"/>
                        </a:lnTo>
                        <a:lnTo>
                          <a:pt x="3913" y="1054"/>
                        </a:lnTo>
                        <a:lnTo>
                          <a:pt x="3792" y="1084"/>
                        </a:lnTo>
                        <a:lnTo>
                          <a:pt x="3642" y="1145"/>
                        </a:lnTo>
                        <a:lnTo>
                          <a:pt x="3521" y="1235"/>
                        </a:lnTo>
                        <a:lnTo>
                          <a:pt x="3401" y="1355"/>
                        </a:lnTo>
                        <a:lnTo>
                          <a:pt x="3311" y="1506"/>
                        </a:lnTo>
                        <a:lnTo>
                          <a:pt x="3251" y="1686"/>
                        </a:lnTo>
                        <a:lnTo>
                          <a:pt x="3130" y="2047"/>
                        </a:lnTo>
                        <a:lnTo>
                          <a:pt x="3010" y="2439"/>
                        </a:lnTo>
                        <a:lnTo>
                          <a:pt x="2920" y="2830"/>
                        </a:lnTo>
                        <a:lnTo>
                          <a:pt x="2769" y="3131"/>
                        </a:lnTo>
                        <a:lnTo>
                          <a:pt x="2709" y="3281"/>
                        </a:lnTo>
                        <a:lnTo>
                          <a:pt x="2589" y="3402"/>
                        </a:lnTo>
                        <a:lnTo>
                          <a:pt x="2468" y="3462"/>
                        </a:lnTo>
                        <a:lnTo>
                          <a:pt x="2348" y="3492"/>
                        </a:lnTo>
                        <a:lnTo>
                          <a:pt x="2257" y="3402"/>
                        </a:lnTo>
                        <a:lnTo>
                          <a:pt x="2107" y="3311"/>
                        </a:lnTo>
                        <a:lnTo>
                          <a:pt x="1957" y="3281"/>
                        </a:lnTo>
                        <a:lnTo>
                          <a:pt x="1776" y="3251"/>
                        </a:lnTo>
                        <a:lnTo>
                          <a:pt x="1565" y="3221"/>
                        </a:lnTo>
                        <a:lnTo>
                          <a:pt x="1355" y="3251"/>
                        </a:lnTo>
                        <a:lnTo>
                          <a:pt x="1144" y="3311"/>
                        </a:lnTo>
                        <a:lnTo>
                          <a:pt x="903" y="3402"/>
                        </a:lnTo>
                        <a:lnTo>
                          <a:pt x="693" y="3522"/>
                        </a:lnTo>
                        <a:lnTo>
                          <a:pt x="512" y="3703"/>
                        </a:lnTo>
                        <a:lnTo>
                          <a:pt x="331" y="3913"/>
                        </a:lnTo>
                        <a:lnTo>
                          <a:pt x="181" y="4154"/>
                        </a:lnTo>
                        <a:lnTo>
                          <a:pt x="91" y="4455"/>
                        </a:lnTo>
                        <a:lnTo>
                          <a:pt x="30" y="4786"/>
                        </a:lnTo>
                        <a:lnTo>
                          <a:pt x="0" y="5177"/>
                        </a:lnTo>
                        <a:lnTo>
                          <a:pt x="61" y="5629"/>
                        </a:lnTo>
                        <a:lnTo>
                          <a:pt x="151" y="6140"/>
                        </a:lnTo>
                        <a:lnTo>
                          <a:pt x="271" y="6652"/>
                        </a:lnTo>
                        <a:lnTo>
                          <a:pt x="422" y="7194"/>
                        </a:lnTo>
                        <a:lnTo>
                          <a:pt x="572" y="7705"/>
                        </a:lnTo>
                        <a:lnTo>
                          <a:pt x="783" y="8247"/>
                        </a:lnTo>
                        <a:lnTo>
                          <a:pt x="1024" y="8759"/>
                        </a:lnTo>
                        <a:lnTo>
                          <a:pt x="1264" y="9240"/>
                        </a:lnTo>
                        <a:lnTo>
                          <a:pt x="1535" y="9691"/>
                        </a:lnTo>
                        <a:lnTo>
                          <a:pt x="1836" y="10113"/>
                        </a:lnTo>
                        <a:lnTo>
                          <a:pt x="2137" y="10474"/>
                        </a:lnTo>
                        <a:lnTo>
                          <a:pt x="2468" y="10805"/>
                        </a:lnTo>
                        <a:lnTo>
                          <a:pt x="2799" y="11046"/>
                        </a:lnTo>
                        <a:lnTo>
                          <a:pt x="2980" y="11136"/>
                        </a:lnTo>
                        <a:lnTo>
                          <a:pt x="3160" y="11196"/>
                        </a:lnTo>
                        <a:lnTo>
                          <a:pt x="3371" y="11256"/>
                        </a:lnTo>
                        <a:lnTo>
                          <a:pt x="3552" y="11286"/>
                        </a:lnTo>
                        <a:lnTo>
                          <a:pt x="3732" y="11317"/>
                        </a:lnTo>
                        <a:lnTo>
                          <a:pt x="3943" y="11286"/>
                        </a:lnTo>
                        <a:lnTo>
                          <a:pt x="4123" y="11256"/>
                        </a:lnTo>
                        <a:lnTo>
                          <a:pt x="4334" y="11196"/>
                        </a:lnTo>
                        <a:lnTo>
                          <a:pt x="4575" y="11046"/>
                        </a:lnTo>
                        <a:lnTo>
                          <a:pt x="4816" y="10895"/>
                        </a:lnTo>
                        <a:lnTo>
                          <a:pt x="5056" y="10685"/>
                        </a:lnTo>
                        <a:lnTo>
                          <a:pt x="5297" y="10444"/>
                        </a:lnTo>
                        <a:lnTo>
                          <a:pt x="5478" y="10173"/>
                        </a:lnTo>
                        <a:lnTo>
                          <a:pt x="5658" y="9932"/>
                        </a:lnTo>
                        <a:lnTo>
                          <a:pt x="5779" y="9661"/>
                        </a:lnTo>
                        <a:lnTo>
                          <a:pt x="5839" y="9451"/>
                        </a:lnTo>
                        <a:lnTo>
                          <a:pt x="6019" y="9661"/>
                        </a:lnTo>
                        <a:lnTo>
                          <a:pt x="6230" y="9872"/>
                        </a:lnTo>
                        <a:lnTo>
                          <a:pt x="6441" y="10053"/>
                        </a:lnTo>
                        <a:lnTo>
                          <a:pt x="6712" y="10233"/>
                        </a:lnTo>
                        <a:lnTo>
                          <a:pt x="6982" y="10354"/>
                        </a:lnTo>
                        <a:lnTo>
                          <a:pt x="7253" y="10474"/>
                        </a:lnTo>
                        <a:lnTo>
                          <a:pt x="7554" y="10534"/>
                        </a:lnTo>
                        <a:lnTo>
                          <a:pt x="7885" y="10564"/>
                        </a:lnTo>
                        <a:lnTo>
                          <a:pt x="8186" y="10564"/>
                        </a:lnTo>
                        <a:lnTo>
                          <a:pt x="8517" y="10504"/>
                        </a:lnTo>
                        <a:lnTo>
                          <a:pt x="8788" y="10384"/>
                        </a:lnTo>
                        <a:lnTo>
                          <a:pt x="9059" y="10233"/>
                        </a:lnTo>
                        <a:lnTo>
                          <a:pt x="9300" y="10053"/>
                        </a:lnTo>
                        <a:lnTo>
                          <a:pt x="9450" y="9842"/>
                        </a:lnTo>
                        <a:lnTo>
                          <a:pt x="9571" y="9601"/>
                        </a:lnTo>
                        <a:lnTo>
                          <a:pt x="9601" y="9481"/>
                        </a:lnTo>
                        <a:lnTo>
                          <a:pt x="9601" y="9360"/>
                        </a:lnTo>
                        <a:lnTo>
                          <a:pt x="9992" y="9601"/>
                        </a:lnTo>
                        <a:lnTo>
                          <a:pt x="10293" y="9782"/>
                        </a:lnTo>
                        <a:lnTo>
                          <a:pt x="10564" y="9902"/>
                        </a:lnTo>
                        <a:lnTo>
                          <a:pt x="10865" y="9962"/>
                        </a:lnTo>
                        <a:lnTo>
                          <a:pt x="11196" y="9962"/>
                        </a:lnTo>
                        <a:lnTo>
                          <a:pt x="11647" y="9902"/>
                        </a:lnTo>
                        <a:lnTo>
                          <a:pt x="13001" y="9601"/>
                        </a:lnTo>
                        <a:lnTo>
                          <a:pt x="13062" y="9541"/>
                        </a:lnTo>
                        <a:lnTo>
                          <a:pt x="13122" y="9451"/>
                        </a:lnTo>
                        <a:lnTo>
                          <a:pt x="13182" y="9270"/>
                        </a:lnTo>
                        <a:lnTo>
                          <a:pt x="13212" y="9059"/>
                        </a:lnTo>
                        <a:lnTo>
                          <a:pt x="13212" y="8518"/>
                        </a:lnTo>
                        <a:lnTo>
                          <a:pt x="13182" y="7826"/>
                        </a:lnTo>
                        <a:lnTo>
                          <a:pt x="13092" y="7043"/>
                        </a:lnTo>
                        <a:lnTo>
                          <a:pt x="12911" y="6140"/>
                        </a:lnTo>
                        <a:lnTo>
                          <a:pt x="12700" y="5237"/>
                        </a:lnTo>
                        <a:lnTo>
                          <a:pt x="12399" y="4274"/>
                        </a:lnTo>
                        <a:lnTo>
                          <a:pt x="12249" y="3823"/>
                        </a:lnTo>
                        <a:lnTo>
                          <a:pt x="12068" y="3341"/>
                        </a:lnTo>
                        <a:lnTo>
                          <a:pt x="11858" y="2920"/>
                        </a:lnTo>
                        <a:lnTo>
                          <a:pt x="11647" y="2469"/>
                        </a:lnTo>
                        <a:lnTo>
                          <a:pt x="11406" y="2077"/>
                        </a:lnTo>
                        <a:lnTo>
                          <a:pt x="11166" y="1686"/>
                        </a:lnTo>
                        <a:lnTo>
                          <a:pt x="10895" y="1325"/>
                        </a:lnTo>
                        <a:lnTo>
                          <a:pt x="10624" y="1024"/>
                        </a:lnTo>
                        <a:lnTo>
                          <a:pt x="10323" y="723"/>
                        </a:lnTo>
                        <a:lnTo>
                          <a:pt x="10022" y="482"/>
                        </a:lnTo>
                        <a:lnTo>
                          <a:pt x="9691" y="302"/>
                        </a:lnTo>
                        <a:lnTo>
                          <a:pt x="9330" y="151"/>
                        </a:lnTo>
                        <a:lnTo>
                          <a:pt x="8969" y="61"/>
                        </a:lnTo>
                        <a:lnTo>
                          <a:pt x="8607" y="1"/>
                        </a:lnTo>
                        <a:close/>
                      </a:path>
                    </a:pathLst>
                  </a:custGeom>
                  <a:solidFill>
                    <a:srgbClr val="995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43"/>
                  <p:cNvSpPr/>
                  <p:nvPr/>
                </p:nvSpPr>
                <p:spPr>
                  <a:xfrm>
                    <a:off x="9741325" y="2655538"/>
                    <a:ext cx="294950" cy="371700"/>
                  </a:xfrm>
                  <a:custGeom>
                    <a:avLst/>
                    <a:gdLst/>
                    <a:ahLst/>
                    <a:cxnLst/>
                    <a:rect l="l" t="t" r="r" b="b"/>
                    <a:pathLst>
                      <a:path w="11798" h="14868" extrusionOk="0">
                        <a:moveTo>
                          <a:pt x="7674" y="0"/>
                        </a:moveTo>
                        <a:lnTo>
                          <a:pt x="7193" y="61"/>
                        </a:lnTo>
                        <a:lnTo>
                          <a:pt x="6651" y="181"/>
                        </a:lnTo>
                        <a:lnTo>
                          <a:pt x="6079" y="362"/>
                        </a:lnTo>
                        <a:lnTo>
                          <a:pt x="5477" y="572"/>
                        </a:lnTo>
                        <a:lnTo>
                          <a:pt x="4845" y="843"/>
                        </a:lnTo>
                        <a:lnTo>
                          <a:pt x="4243" y="1114"/>
                        </a:lnTo>
                        <a:lnTo>
                          <a:pt x="3642" y="1415"/>
                        </a:lnTo>
                        <a:lnTo>
                          <a:pt x="3070" y="1716"/>
                        </a:lnTo>
                        <a:lnTo>
                          <a:pt x="2528" y="2017"/>
                        </a:lnTo>
                        <a:lnTo>
                          <a:pt x="2016" y="2318"/>
                        </a:lnTo>
                        <a:lnTo>
                          <a:pt x="1595" y="2619"/>
                        </a:lnTo>
                        <a:lnTo>
                          <a:pt x="1234" y="2890"/>
                        </a:lnTo>
                        <a:lnTo>
                          <a:pt x="933" y="3130"/>
                        </a:lnTo>
                        <a:lnTo>
                          <a:pt x="722" y="3311"/>
                        </a:lnTo>
                        <a:lnTo>
                          <a:pt x="482" y="3702"/>
                        </a:lnTo>
                        <a:lnTo>
                          <a:pt x="241" y="4123"/>
                        </a:lnTo>
                        <a:lnTo>
                          <a:pt x="90" y="4575"/>
                        </a:lnTo>
                        <a:lnTo>
                          <a:pt x="30" y="5026"/>
                        </a:lnTo>
                        <a:lnTo>
                          <a:pt x="0" y="5267"/>
                        </a:lnTo>
                        <a:lnTo>
                          <a:pt x="0" y="5478"/>
                        </a:lnTo>
                        <a:lnTo>
                          <a:pt x="30" y="5718"/>
                        </a:lnTo>
                        <a:lnTo>
                          <a:pt x="90" y="5929"/>
                        </a:lnTo>
                        <a:lnTo>
                          <a:pt x="151" y="6140"/>
                        </a:lnTo>
                        <a:lnTo>
                          <a:pt x="241" y="6350"/>
                        </a:lnTo>
                        <a:lnTo>
                          <a:pt x="361" y="6561"/>
                        </a:lnTo>
                        <a:lnTo>
                          <a:pt x="482" y="6742"/>
                        </a:lnTo>
                        <a:lnTo>
                          <a:pt x="632" y="6862"/>
                        </a:lnTo>
                        <a:lnTo>
                          <a:pt x="873" y="6952"/>
                        </a:lnTo>
                        <a:lnTo>
                          <a:pt x="1144" y="7013"/>
                        </a:lnTo>
                        <a:lnTo>
                          <a:pt x="1475" y="7043"/>
                        </a:lnTo>
                        <a:lnTo>
                          <a:pt x="2227" y="7043"/>
                        </a:lnTo>
                        <a:lnTo>
                          <a:pt x="3040" y="6952"/>
                        </a:lnTo>
                        <a:lnTo>
                          <a:pt x="3912" y="6802"/>
                        </a:lnTo>
                        <a:lnTo>
                          <a:pt x="4665" y="6621"/>
                        </a:lnTo>
                        <a:lnTo>
                          <a:pt x="5327" y="6411"/>
                        </a:lnTo>
                        <a:lnTo>
                          <a:pt x="5568" y="6290"/>
                        </a:lnTo>
                        <a:lnTo>
                          <a:pt x="5748" y="6200"/>
                        </a:lnTo>
                        <a:lnTo>
                          <a:pt x="5658" y="6320"/>
                        </a:lnTo>
                        <a:lnTo>
                          <a:pt x="5598" y="6471"/>
                        </a:lnTo>
                        <a:lnTo>
                          <a:pt x="5417" y="6862"/>
                        </a:lnTo>
                        <a:lnTo>
                          <a:pt x="5297" y="7404"/>
                        </a:lnTo>
                        <a:lnTo>
                          <a:pt x="5176" y="8036"/>
                        </a:lnTo>
                        <a:lnTo>
                          <a:pt x="5116" y="8728"/>
                        </a:lnTo>
                        <a:lnTo>
                          <a:pt x="5086" y="9510"/>
                        </a:lnTo>
                        <a:lnTo>
                          <a:pt x="5086" y="10293"/>
                        </a:lnTo>
                        <a:lnTo>
                          <a:pt x="5176" y="11105"/>
                        </a:lnTo>
                        <a:lnTo>
                          <a:pt x="5297" y="11888"/>
                        </a:lnTo>
                        <a:lnTo>
                          <a:pt x="5387" y="12249"/>
                        </a:lnTo>
                        <a:lnTo>
                          <a:pt x="5477" y="12610"/>
                        </a:lnTo>
                        <a:lnTo>
                          <a:pt x="5598" y="12971"/>
                        </a:lnTo>
                        <a:lnTo>
                          <a:pt x="5748" y="13302"/>
                        </a:lnTo>
                        <a:lnTo>
                          <a:pt x="5899" y="13603"/>
                        </a:lnTo>
                        <a:lnTo>
                          <a:pt x="6079" y="13874"/>
                        </a:lnTo>
                        <a:lnTo>
                          <a:pt x="6290" y="14115"/>
                        </a:lnTo>
                        <a:lnTo>
                          <a:pt x="6501" y="14356"/>
                        </a:lnTo>
                        <a:lnTo>
                          <a:pt x="6741" y="14536"/>
                        </a:lnTo>
                        <a:lnTo>
                          <a:pt x="7012" y="14687"/>
                        </a:lnTo>
                        <a:lnTo>
                          <a:pt x="7313" y="14777"/>
                        </a:lnTo>
                        <a:lnTo>
                          <a:pt x="7614" y="14867"/>
                        </a:lnTo>
                        <a:lnTo>
                          <a:pt x="7975" y="14867"/>
                        </a:lnTo>
                        <a:lnTo>
                          <a:pt x="8336" y="14837"/>
                        </a:lnTo>
                        <a:lnTo>
                          <a:pt x="8607" y="14777"/>
                        </a:lnTo>
                        <a:lnTo>
                          <a:pt x="8878" y="14687"/>
                        </a:lnTo>
                        <a:lnTo>
                          <a:pt x="9179" y="14536"/>
                        </a:lnTo>
                        <a:lnTo>
                          <a:pt x="9480" y="14356"/>
                        </a:lnTo>
                        <a:lnTo>
                          <a:pt x="9781" y="14175"/>
                        </a:lnTo>
                        <a:lnTo>
                          <a:pt x="10082" y="13934"/>
                        </a:lnTo>
                        <a:lnTo>
                          <a:pt x="10383" y="13664"/>
                        </a:lnTo>
                        <a:lnTo>
                          <a:pt x="10684" y="13423"/>
                        </a:lnTo>
                        <a:lnTo>
                          <a:pt x="10955" y="13122"/>
                        </a:lnTo>
                        <a:lnTo>
                          <a:pt x="11165" y="12821"/>
                        </a:lnTo>
                        <a:lnTo>
                          <a:pt x="11376" y="12550"/>
                        </a:lnTo>
                        <a:lnTo>
                          <a:pt x="11556" y="12249"/>
                        </a:lnTo>
                        <a:lnTo>
                          <a:pt x="11677" y="11948"/>
                        </a:lnTo>
                        <a:lnTo>
                          <a:pt x="11767" y="11677"/>
                        </a:lnTo>
                        <a:lnTo>
                          <a:pt x="11797" y="11406"/>
                        </a:lnTo>
                        <a:lnTo>
                          <a:pt x="11737" y="11166"/>
                        </a:lnTo>
                        <a:lnTo>
                          <a:pt x="11617" y="10594"/>
                        </a:lnTo>
                        <a:lnTo>
                          <a:pt x="11466" y="9932"/>
                        </a:lnTo>
                        <a:lnTo>
                          <a:pt x="11165" y="8397"/>
                        </a:lnTo>
                        <a:lnTo>
                          <a:pt x="10834" y="6651"/>
                        </a:lnTo>
                        <a:lnTo>
                          <a:pt x="10473" y="4846"/>
                        </a:lnTo>
                        <a:lnTo>
                          <a:pt x="10262" y="3973"/>
                        </a:lnTo>
                        <a:lnTo>
                          <a:pt x="10052" y="3160"/>
                        </a:lnTo>
                        <a:lnTo>
                          <a:pt x="9841" y="2378"/>
                        </a:lnTo>
                        <a:lnTo>
                          <a:pt x="9600" y="1686"/>
                        </a:lnTo>
                        <a:lnTo>
                          <a:pt x="9360" y="1114"/>
                        </a:lnTo>
                        <a:lnTo>
                          <a:pt x="9209" y="843"/>
                        </a:lnTo>
                        <a:lnTo>
                          <a:pt x="9089" y="632"/>
                        </a:lnTo>
                        <a:lnTo>
                          <a:pt x="8938" y="422"/>
                        </a:lnTo>
                        <a:lnTo>
                          <a:pt x="8788" y="271"/>
                        </a:lnTo>
                        <a:lnTo>
                          <a:pt x="8637" y="151"/>
                        </a:lnTo>
                        <a:lnTo>
                          <a:pt x="8487" y="91"/>
                        </a:lnTo>
                        <a:lnTo>
                          <a:pt x="8306" y="31"/>
                        </a:lnTo>
                        <a:lnTo>
                          <a:pt x="8126" y="0"/>
                        </a:lnTo>
                        <a:close/>
                      </a:path>
                    </a:pathLst>
                  </a:custGeom>
                  <a:solidFill>
                    <a:srgbClr val="B2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43"/>
                  <p:cNvSpPr/>
                  <p:nvPr/>
                </p:nvSpPr>
                <p:spPr>
                  <a:xfrm>
                    <a:off x="9779675" y="2991088"/>
                    <a:ext cx="866000" cy="1484450"/>
                  </a:xfrm>
                  <a:custGeom>
                    <a:avLst/>
                    <a:gdLst/>
                    <a:ahLst/>
                    <a:cxnLst/>
                    <a:rect l="l" t="t" r="r" b="b"/>
                    <a:pathLst>
                      <a:path w="34640" h="59378" extrusionOk="0">
                        <a:moveTo>
                          <a:pt x="13182" y="1"/>
                        </a:moveTo>
                        <a:lnTo>
                          <a:pt x="1" y="11557"/>
                        </a:lnTo>
                        <a:lnTo>
                          <a:pt x="693" y="13634"/>
                        </a:lnTo>
                        <a:lnTo>
                          <a:pt x="1506" y="16041"/>
                        </a:lnTo>
                        <a:lnTo>
                          <a:pt x="2559" y="19111"/>
                        </a:lnTo>
                        <a:lnTo>
                          <a:pt x="3853" y="22782"/>
                        </a:lnTo>
                        <a:lnTo>
                          <a:pt x="5328" y="26875"/>
                        </a:lnTo>
                        <a:lnTo>
                          <a:pt x="6953" y="31209"/>
                        </a:lnTo>
                        <a:lnTo>
                          <a:pt x="8698" y="35723"/>
                        </a:lnTo>
                        <a:lnTo>
                          <a:pt x="9601" y="37950"/>
                        </a:lnTo>
                        <a:lnTo>
                          <a:pt x="10504" y="40207"/>
                        </a:lnTo>
                        <a:lnTo>
                          <a:pt x="11437" y="42404"/>
                        </a:lnTo>
                        <a:lnTo>
                          <a:pt x="12370" y="44541"/>
                        </a:lnTo>
                        <a:lnTo>
                          <a:pt x="13303" y="46587"/>
                        </a:lnTo>
                        <a:lnTo>
                          <a:pt x="14206" y="48574"/>
                        </a:lnTo>
                        <a:lnTo>
                          <a:pt x="15139" y="50440"/>
                        </a:lnTo>
                        <a:lnTo>
                          <a:pt x="16041" y="52185"/>
                        </a:lnTo>
                        <a:lnTo>
                          <a:pt x="16914" y="53780"/>
                        </a:lnTo>
                        <a:lnTo>
                          <a:pt x="17787" y="55195"/>
                        </a:lnTo>
                        <a:lnTo>
                          <a:pt x="18178" y="55857"/>
                        </a:lnTo>
                        <a:lnTo>
                          <a:pt x="18599" y="56459"/>
                        </a:lnTo>
                        <a:lnTo>
                          <a:pt x="19021" y="57000"/>
                        </a:lnTo>
                        <a:lnTo>
                          <a:pt x="19412" y="57512"/>
                        </a:lnTo>
                        <a:lnTo>
                          <a:pt x="19803" y="57933"/>
                        </a:lnTo>
                        <a:lnTo>
                          <a:pt x="20164" y="58324"/>
                        </a:lnTo>
                        <a:lnTo>
                          <a:pt x="20526" y="58655"/>
                        </a:lnTo>
                        <a:lnTo>
                          <a:pt x="20887" y="58926"/>
                        </a:lnTo>
                        <a:lnTo>
                          <a:pt x="21218" y="59137"/>
                        </a:lnTo>
                        <a:lnTo>
                          <a:pt x="21579" y="59287"/>
                        </a:lnTo>
                        <a:lnTo>
                          <a:pt x="21880" y="59348"/>
                        </a:lnTo>
                        <a:lnTo>
                          <a:pt x="22181" y="59378"/>
                        </a:lnTo>
                        <a:lnTo>
                          <a:pt x="22692" y="59287"/>
                        </a:lnTo>
                        <a:lnTo>
                          <a:pt x="23174" y="59227"/>
                        </a:lnTo>
                        <a:lnTo>
                          <a:pt x="23625" y="59107"/>
                        </a:lnTo>
                        <a:lnTo>
                          <a:pt x="24107" y="58986"/>
                        </a:lnTo>
                        <a:lnTo>
                          <a:pt x="24528" y="58836"/>
                        </a:lnTo>
                        <a:lnTo>
                          <a:pt x="24980" y="58655"/>
                        </a:lnTo>
                        <a:lnTo>
                          <a:pt x="25401" y="58475"/>
                        </a:lnTo>
                        <a:lnTo>
                          <a:pt x="25792" y="58264"/>
                        </a:lnTo>
                        <a:lnTo>
                          <a:pt x="26213" y="58054"/>
                        </a:lnTo>
                        <a:lnTo>
                          <a:pt x="26575" y="57813"/>
                        </a:lnTo>
                        <a:lnTo>
                          <a:pt x="26966" y="57542"/>
                        </a:lnTo>
                        <a:lnTo>
                          <a:pt x="27327" y="57271"/>
                        </a:lnTo>
                        <a:lnTo>
                          <a:pt x="28019" y="56699"/>
                        </a:lnTo>
                        <a:lnTo>
                          <a:pt x="28651" y="56067"/>
                        </a:lnTo>
                        <a:lnTo>
                          <a:pt x="29253" y="55375"/>
                        </a:lnTo>
                        <a:lnTo>
                          <a:pt x="29825" y="54683"/>
                        </a:lnTo>
                        <a:lnTo>
                          <a:pt x="30367" y="53931"/>
                        </a:lnTo>
                        <a:lnTo>
                          <a:pt x="30848" y="53148"/>
                        </a:lnTo>
                        <a:lnTo>
                          <a:pt x="31299" y="52336"/>
                        </a:lnTo>
                        <a:lnTo>
                          <a:pt x="31721" y="51523"/>
                        </a:lnTo>
                        <a:lnTo>
                          <a:pt x="32082" y="50710"/>
                        </a:lnTo>
                        <a:lnTo>
                          <a:pt x="32443" y="49898"/>
                        </a:lnTo>
                        <a:lnTo>
                          <a:pt x="32744" y="49055"/>
                        </a:lnTo>
                        <a:lnTo>
                          <a:pt x="33045" y="48243"/>
                        </a:lnTo>
                        <a:lnTo>
                          <a:pt x="33286" y="47460"/>
                        </a:lnTo>
                        <a:lnTo>
                          <a:pt x="33526" y="46678"/>
                        </a:lnTo>
                        <a:lnTo>
                          <a:pt x="33918" y="45233"/>
                        </a:lnTo>
                        <a:lnTo>
                          <a:pt x="34189" y="43909"/>
                        </a:lnTo>
                        <a:lnTo>
                          <a:pt x="34399" y="42826"/>
                        </a:lnTo>
                        <a:lnTo>
                          <a:pt x="34550" y="41983"/>
                        </a:lnTo>
                        <a:lnTo>
                          <a:pt x="34640" y="41231"/>
                        </a:lnTo>
                        <a:lnTo>
                          <a:pt x="13182"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43"/>
                  <p:cNvSpPr/>
                  <p:nvPr/>
                </p:nvSpPr>
                <p:spPr>
                  <a:xfrm>
                    <a:off x="10304075" y="2099538"/>
                    <a:ext cx="896850" cy="2251100"/>
                  </a:xfrm>
                  <a:custGeom>
                    <a:avLst/>
                    <a:gdLst/>
                    <a:ahLst/>
                    <a:cxnLst/>
                    <a:rect l="l" t="t" r="r" b="b"/>
                    <a:pathLst>
                      <a:path w="35874" h="90044" extrusionOk="0">
                        <a:moveTo>
                          <a:pt x="35874" y="0"/>
                        </a:moveTo>
                        <a:lnTo>
                          <a:pt x="34791" y="542"/>
                        </a:lnTo>
                        <a:lnTo>
                          <a:pt x="31871" y="1987"/>
                        </a:lnTo>
                        <a:lnTo>
                          <a:pt x="29915" y="2980"/>
                        </a:lnTo>
                        <a:lnTo>
                          <a:pt x="27688" y="4154"/>
                        </a:lnTo>
                        <a:lnTo>
                          <a:pt x="25341" y="5448"/>
                        </a:lnTo>
                        <a:lnTo>
                          <a:pt x="22843" y="6832"/>
                        </a:lnTo>
                        <a:lnTo>
                          <a:pt x="20345" y="8337"/>
                        </a:lnTo>
                        <a:lnTo>
                          <a:pt x="19111" y="9089"/>
                        </a:lnTo>
                        <a:lnTo>
                          <a:pt x="17907" y="9841"/>
                        </a:lnTo>
                        <a:lnTo>
                          <a:pt x="16704" y="10624"/>
                        </a:lnTo>
                        <a:lnTo>
                          <a:pt x="15560" y="11406"/>
                        </a:lnTo>
                        <a:lnTo>
                          <a:pt x="14446" y="12189"/>
                        </a:lnTo>
                        <a:lnTo>
                          <a:pt x="13393" y="12971"/>
                        </a:lnTo>
                        <a:lnTo>
                          <a:pt x="12430" y="13754"/>
                        </a:lnTo>
                        <a:lnTo>
                          <a:pt x="11497" y="14536"/>
                        </a:lnTo>
                        <a:lnTo>
                          <a:pt x="10685" y="15289"/>
                        </a:lnTo>
                        <a:lnTo>
                          <a:pt x="9932" y="16041"/>
                        </a:lnTo>
                        <a:lnTo>
                          <a:pt x="9300" y="16763"/>
                        </a:lnTo>
                        <a:lnTo>
                          <a:pt x="9029" y="17124"/>
                        </a:lnTo>
                        <a:lnTo>
                          <a:pt x="8789" y="17455"/>
                        </a:lnTo>
                        <a:lnTo>
                          <a:pt x="8548" y="17817"/>
                        </a:lnTo>
                        <a:lnTo>
                          <a:pt x="8367" y="18148"/>
                        </a:lnTo>
                        <a:lnTo>
                          <a:pt x="8217" y="18479"/>
                        </a:lnTo>
                        <a:lnTo>
                          <a:pt x="8066" y="18780"/>
                        </a:lnTo>
                        <a:lnTo>
                          <a:pt x="7856" y="19592"/>
                        </a:lnTo>
                        <a:lnTo>
                          <a:pt x="7615" y="20676"/>
                        </a:lnTo>
                        <a:lnTo>
                          <a:pt x="7344" y="22030"/>
                        </a:lnTo>
                        <a:lnTo>
                          <a:pt x="7073" y="23625"/>
                        </a:lnTo>
                        <a:lnTo>
                          <a:pt x="6772" y="25431"/>
                        </a:lnTo>
                        <a:lnTo>
                          <a:pt x="6471" y="27477"/>
                        </a:lnTo>
                        <a:lnTo>
                          <a:pt x="5839" y="32081"/>
                        </a:lnTo>
                        <a:lnTo>
                          <a:pt x="5177" y="37288"/>
                        </a:lnTo>
                        <a:lnTo>
                          <a:pt x="4485" y="42885"/>
                        </a:lnTo>
                        <a:lnTo>
                          <a:pt x="3823" y="48754"/>
                        </a:lnTo>
                        <a:lnTo>
                          <a:pt x="3161" y="54683"/>
                        </a:lnTo>
                        <a:lnTo>
                          <a:pt x="1957" y="66179"/>
                        </a:lnTo>
                        <a:lnTo>
                          <a:pt x="934" y="76020"/>
                        </a:lnTo>
                        <a:lnTo>
                          <a:pt x="1" y="85470"/>
                        </a:lnTo>
                        <a:lnTo>
                          <a:pt x="15741" y="90044"/>
                        </a:lnTo>
                        <a:lnTo>
                          <a:pt x="35874"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43"/>
                  <p:cNvSpPr/>
                  <p:nvPr/>
                </p:nvSpPr>
                <p:spPr>
                  <a:xfrm>
                    <a:off x="10703600" y="2099538"/>
                    <a:ext cx="2363200" cy="2597950"/>
                  </a:xfrm>
                  <a:custGeom>
                    <a:avLst/>
                    <a:gdLst/>
                    <a:ahLst/>
                    <a:cxnLst/>
                    <a:rect l="l" t="t" r="r" b="b"/>
                    <a:pathLst>
                      <a:path w="94528" h="103918" extrusionOk="0">
                        <a:moveTo>
                          <a:pt x="19893" y="0"/>
                        </a:moveTo>
                        <a:lnTo>
                          <a:pt x="18147" y="933"/>
                        </a:lnTo>
                        <a:lnTo>
                          <a:pt x="16191" y="1987"/>
                        </a:lnTo>
                        <a:lnTo>
                          <a:pt x="13724" y="3311"/>
                        </a:lnTo>
                        <a:lnTo>
                          <a:pt x="10895" y="4876"/>
                        </a:lnTo>
                        <a:lnTo>
                          <a:pt x="7885" y="6591"/>
                        </a:lnTo>
                        <a:lnTo>
                          <a:pt x="4876" y="8367"/>
                        </a:lnTo>
                        <a:lnTo>
                          <a:pt x="3401" y="9270"/>
                        </a:lnTo>
                        <a:lnTo>
                          <a:pt x="1956" y="10172"/>
                        </a:lnTo>
                        <a:lnTo>
                          <a:pt x="1896" y="10233"/>
                        </a:lnTo>
                        <a:lnTo>
                          <a:pt x="1836" y="10323"/>
                        </a:lnTo>
                        <a:lnTo>
                          <a:pt x="1716" y="10594"/>
                        </a:lnTo>
                        <a:lnTo>
                          <a:pt x="1625" y="10985"/>
                        </a:lnTo>
                        <a:lnTo>
                          <a:pt x="1505" y="11497"/>
                        </a:lnTo>
                        <a:lnTo>
                          <a:pt x="1415" y="12129"/>
                        </a:lnTo>
                        <a:lnTo>
                          <a:pt x="1294" y="12881"/>
                        </a:lnTo>
                        <a:lnTo>
                          <a:pt x="1114" y="14687"/>
                        </a:lnTo>
                        <a:lnTo>
                          <a:pt x="963" y="16884"/>
                        </a:lnTo>
                        <a:lnTo>
                          <a:pt x="813" y="19442"/>
                        </a:lnTo>
                        <a:lnTo>
                          <a:pt x="692" y="22361"/>
                        </a:lnTo>
                        <a:lnTo>
                          <a:pt x="572" y="25551"/>
                        </a:lnTo>
                        <a:lnTo>
                          <a:pt x="452" y="28982"/>
                        </a:lnTo>
                        <a:lnTo>
                          <a:pt x="361" y="32653"/>
                        </a:lnTo>
                        <a:lnTo>
                          <a:pt x="211" y="40568"/>
                        </a:lnTo>
                        <a:lnTo>
                          <a:pt x="121" y="48995"/>
                        </a:lnTo>
                        <a:lnTo>
                          <a:pt x="60" y="57662"/>
                        </a:lnTo>
                        <a:lnTo>
                          <a:pt x="0" y="66329"/>
                        </a:lnTo>
                        <a:lnTo>
                          <a:pt x="0" y="74696"/>
                        </a:lnTo>
                        <a:lnTo>
                          <a:pt x="30" y="89502"/>
                        </a:lnTo>
                        <a:lnTo>
                          <a:pt x="91" y="99945"/>
                        </a:lnTo>
                        <a:lnTo>
                          <a:pt x="121" y="103918"/>
                        </a:lnTo>
                        <a:lnTo>
                          <a:pt x="60762" y="103918"/>
                        </a:lnTo>
                        <a:lnTo>
                          <a:pt x="61996" y="103857"/>
                        </a:lnTo>
                        <a:lnTo>
                          <a:pt x="63380" y="103797"/>
                        </a:lnTo>
                        <a:lnTo>
                          <a:pt x="65186" y="103677"/>
                        </a:lnTo>
                        <a:lnTo>
                          <a:pt x="67383" y="103496"/>
                        </a:lnTo>
                        <a:lnTo>
                          <a:pt x="69850" y="103286"/>
                        </a:lnTo>
                        <a:lnTo>
                          <a:pt x="72499" y="102955"/>
                        </a:lnTo>
                        <a:lnTo>
                          <a:pt x="73883" y="102774"/>
                        </a:lnTo>
                        <a:lnTo>
                          <a:pt x="75297" y="102563"/>
                        </a:lnTo>
                        <a:lnTo>
                          <a:pt x="76742" y="102323"/>
                        </a:lnTo>
                        <a:lnTo>
                          <a:pt x="78156" y="102082"/>
                        </a:lnTo>
                        <a:lnTo>
                          <a:pt x="79601" y="101781"/>
                        </a:lnTo>
                        <a:lnTo>
                          <a:pt x="81015" y="101480"/>
                        </a:lnTo>
                        <a:lnTo>
                          <a:pt x="82400" y="101149"/>
                        </a:lnTo>
                        <a:lnTo>
                          <a:pt x="83754" y="100758"/>
                        </a:lnTo>
                        <a:lnTo>
                          <a:pt x="85078" y="100366"/>
                        </a:lnTo>
                        <a:lnTo>
                          <a:pt x="86342" y="99915"/>
                        </a:lnTo>
                        <a:lnTo>
                          <a:pt x="87546" y="99464"/>
                        </a:lnTo>
                        <a:lnTo>
                          <a:pt x="88690" y="98952"/>
                        </a:lnTo>
                        <a:lnTo>
                          <a:pt x="89773" y="98410"/>
                        </a:lnTo>
                        <a:lnTo>
                          <a:pt x="90255" y="98109"/>
                        </a:lnTo>
                        <a:lnTo>
                          <a:pt x="90736" y="97839"/>
                        </a:lnTo>
                        <a:lnTo>
                          <a:pt x="91187" y="97538"/>
                        </a:lnTo>
                        <a:lnTo>
                          <a:pt x="91609" y="97207"/>
                        </a:lnTo>
                        <a:lnTo>
                          <a:pt x="92030" y="96876"/>
                        </a:lnTo>
                        <a:lnTo>
                          <a:pt x="92391" y="96544"/>
                        </a:lnTo>
                        <a:lnTo>
                          <a:pt x="92722" y="96213"/>
                        </a:lnTo>
                        <a:lnTo>
                          <a:pt x="93053" y="95852"/>
                        </a:lnTo>
                        <a:lnTo>
                          <a:pt x="93324" y="95491"/>
                        </a:lnTo>
                        <a:lnTo>
                          <a:pt x="93595" y="95100"/>
                        </a:lnTo>
                        <a:lnTo>
                          <a:pt x="93776" y="94709"/>
                        </a:lnTo>
                        <a:lnTo>
                          <a:pt x="93956" y="94197"/>
                        </a:lnTo>
                        <a:lnTo>
                          <a:pt x="94107" y="93595"/>
                        </a:lnTo>
                        <a:lnTo>
                          <a:pt x="94257" y="92903"/>
                        </a:lnTo>
                        <a:lnTo>
                          <a:pt x="94347" y="92121"/>
                        </a:lnTo>
                        <a:lnTo>
                          <a:pt x="94438" y="91278"/>
                        </a:lnTo>
                        <a:lnTo>
                          <a:pt x="94468" y="90315"/>
                        </a:lnTo>
                        <a:lnTo>
                          <a:pt x="94528" y="89292"/>
                        </a:lnTo>
                        <a:lnTo>
                          <a:pt x="94528" y="88208"/>
                        </a:lnTo>
                        <a:lnTo>
                          <a:pt x="94528" y="87035"/>
                        </a:lnTo>
                        <a:lnTo>
                          <a:pt x="94498" y="85771"/>
                        </a:lnTo>
                        <a:lnTo>
                          <a:pt x="94438" y="84476"/>
                        </a:lnTo>
                        <a:lnTo>
                          <a:pt x="94287" y="81678"/>
                        </a:lnTo>
                        <a:lnTo>
                          <a:pt x="94046" y="78668"/>
                        </a:lnTo>
                        <a:lnTo>
                          <a:pt x="93746" y="75448"/>
                        </a:lnTo>
                        <a:lnTo>
                          <a:pt x="93384" y="72077"/>
                        </a:lnTo>
                        <a:lnTo>
                          <a:pt x="92963" y="68526"/>
                        </a:lnTo>
                        <a:lnTo>
                          <a:pt x="92512" y="64885"/>
                        </a:lnTo>
                        <a:lnTo>
                          <a:pt x="92000" y="61153"/>
                        </a:lnTo>
                        <a:lnTo>
                          <a:pt x="91428" y="57331"/>
                        </a:lnTo>
                        <a:lnTo>
                          <a:pt x="90826" y="53479"/>
                        </a:lnTo>
                        <a:lnTo>
                          <a:pt x="90194" y="49627"/>
                        </a:lnTo>
                        <a:lnTo>
                          <a:pt x="89532" y="45775"/>
                        </a:lnTo>
                        <a:lnTo>
                          <a:pt x="88840" y="41983"/>
                        </a:lnTo>
                        <a:lnTo>
                          <a:pt x="88148" y="38221"/>
                        </a:lnTo>
                        <a:lnTo>
                          <a:pt x="87426" y="34579"/>
                        </a:lnTo>
                        <a:lnTo>
                          <a:pt x="86703" y="31028"/>
                        </a:lnTo>
                        <a:lnTo>
                          <a:pt x="85981" y="27658"/>
                        </a:lnTo>
                        <a:lnTo>
                          <a:pt x="85259" y="24437"/>
                        </a:lnTo>
                        <a:lnTo>
                          <a:pt x="84537" y="21398"/>
                        </a:lnTo>
                        <a:lnTo>
                          <a:pt x="83814" y="18599"/>
                        </a:lnTo>
                        <a:lnTo>
                          <a:pt x="83122" y="16041"/>
                        </a:lnTo>
                        <a:lnTo>
                          <a:pt x="82460" y="13754"/>
                        </a:lnTo>
                        <a:lnTo>
                          <a:pt x="81798" y="11768"/>
                        </a:lnTo>
                        <a:lnTo>
                          <a:pt x="81497" y="10895"/>
                        </a:lnTo>
                        <a:lnTo>
                          <a:pt x="81196" y="10112"/>
                        </a:lnTo>
                        <a:lnTo>
                          <a:pt x="80895" y="9390"/>
                        </a:lnTo>
                        <a:lnTo>
                          <a:pt x="80624" y="8788"/>
                        </a:lnTo>
                        <a:lnTo>
                          <a:pt x="80323" y="8277"/>
                        </a:lnTo>
                        <a:lnTo>
                          <a:pt x="80083" y="7855"/>
                        </a:lnTo>
                        <a:lnTo>
                          <a:pt x="79812" y="7554"/>
                        </a:lnTo>
                        <a:lnTo>
                          <a:pt x="79691" y="7434"/>
                        </a:lnTo>
                        <a:lnTo>
                          <a:pt x="79571" y="7344"/>
                        </a:lnTo>
                        <a:lnTo>
                          <a:pt x="79330" y="7193"/>
                        </a:lnTo>
                        <a:lnTo>
                          <a:pt x="79029" y="7043"/>
                        </a:lnTo>
                        <a:lnTo>
                          <a:pt x="78337" y="6712"/>
                        </a:lnTo>
                        <a:lnTo>
                          <a:pt x="77524" y="6411"/>
                        </a:lnTo>
                        <a:lnTo>
                          <a:pt x="76561" y="6110"/>
                        </a:lnTo>
                        <a:lnTo>
                          <a:pt x="75508" y="5809"/>
                        </a:lnTo>
                        <a:lnTo>
                          <a:pt x="74334" y="5508"/>
                        </a:lnTo>
                        <a:lnTo>
                          <a:pt x="73070" y="5207"/>
                        </a:lnTo>
                        <a:lnTo>
                          <a:pt x="71716" y="4936"/>
                        </a:lnTo>
                        <a:lnTo>
                          <a:pt x="68827" y="4364"/>
                        </a:lnTo>
                        <a:lnTo>
                          <a:pt x="65757" y="3853"/>
                        </a:lnTo>
                        <a:lnTo>
                          <a:pt x="62567" y="3341"/>
                        </a:lnTo>
                        <a:lnTo>
                          <a:pt x="59317" y="2859"/>
                        </a:lnTo>
                        <a:lnTo>
                          <a:pt x="56157" y="2438"/>
                        </a:lnTo>
                        <a:lnTo>
                          <a:pt x="53148" y="2047"/>
                        </a:lnTo>
                        <a:lnTo>
                          <a:pt x="47881" y="1445"/>
                        </a:lnTo>
                        <a:lnTo>
                          <a:pt x="44210" y="1054"/>
                        </a:lnTo>
                        <a:lnTo>
                          <a:pt x="42825" y="903"/>
                        </a:lnTo>
                        <a:lnTo>
                          <a:pt x="19893" y="0"/>
                        </a:ln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43"/>
                  <p:cNvSpPr/>
                  <p:nvPr/>
                </p:nvSpPr>
                <p:spPr>
                  <a:xfrm>
                    <a:off x="11249825" y="2313963"/>
                    <a:ext cx="542475" cy="2383525"/>
                  </a:xfrm>
                  <a:custGeom>
                    <a:avLst/>
                    <a:gdLst/>
                    <a:ahLst/>
                    <a:cxnLst/>
                    <a:rect l="l" t="t" r="r" b="b"/>
                    <a:pathLst>
                      <a:path w="21699" h="95341" extrusionOk="0">
                        <a:moveTo>
                          <a:pt x="7704" y="0"/>
                        </a:moveTo>
                        <a:lnTo>
                          <a:pt x="0" y="4695"/>
                        </a:lnTo>
                        <a:lnTo>
                          <a:pt x="4514" y="10413"/>
                        </a:lnTo>
                        <a:lnTo>
                          <a:pt x="0" y="95341"/>
                        </a:lnTo>
                        <a:lnTo>
                          <a:pt x="21698" y="95341"/>
                        </a:lnTo>
                        <a:lnTo>
                          <a:pt x="9480" y="10413"/>
                        </a:lnTo>
                        <a:lnTo>
                          <a:pt x="12670" y="3732"/>
                        </a:lnTo>
                        <a:lnTo>
                          <a:pt x="7704" y="0"/>
                        </a:lnTo>
                        <a:close/>
                      </a:path>
                    </a:pathLst>
                  </a:custGeom>
                  <a:solidFill>
                    <a:srgbClr val="4877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43"/>
                  <p:cNvSpPr/>
                  <p:nvPr/>
                </p:nvSpPr>
                <p:spPr>
                  <a:xfrm>
                    <a:off x="11060975" y="2131138"/>
                    <a:ext cx="850950" cy="336325"/>
                  </a:xfrm>
                  <a:custGeom>
                    <a:avLst/>
                    <a:gdLst/>
                    <a:ahLst/>
                    <a:cxnLst/>
                    <a:rect l="l" t="t" r="r" b="b"/>
                    <a:pathLst>
                      <a:path w="34038" h="13453" extrusionOk="0">
                        <a:moveTo>
                          <a:pt x="33586" y="0"/>
                        </a:moveTo>
                        <a:lnTo>
                          <a:pt x="22842" y="12640"/>
                        </a:lnTo>
                        <a:lnTo>
                          <a:pt x="15288" y="6952"/>
                        </a:lnTo>
                        <a:lnTo>
                          <a:pt x="5959" y="12610"/>
                        </a:lnTo>
                        <a:lnTo>
                          <a:pt x="542" y="1445"/>
                        </a:lnTo>
                        <a:lnTo>
                          <a:pt x="0" y="1716"/>
                        </a:lnTo>
                        <a:lnTo>
                          <a:pt x="5718" y="13453"/>
                        </a:lnTo>
                        <a:lnTo>
                          <a:pt x="15258" y="7675"/>
                        </a:lnTo>
                        <a:lnTo>
                          <a:pt x="22963" y="13453"/>
                        </a:lnTo>
                        <a:lnTo>
                          <a:pt x="34038" y="392"/>
                        </a:lnTo>
                        <a:lnTo>
                          <a:pt x="33586" y="0"/>
                        </a:lnTo>
                        <a:close/>
                      </a:path>
                    </a:pathLst>
                  </a:custGeom>
                  <a:solidFill>
                    <a:srgbClr val="2C18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43"/>
                  <p:cNvSpPr/>
                  <p:nvPr/>
                </p:nvSpPr>
                <p:spPr>
                  <a:xfrm>
                    <a:off x="11200900" y="1065038"/>
                    <a:ext cx="573350" cy="1169950"/>
                  </a:xfrm>
                  <a:custGeom>
                    <a:avLst/>
                    <a:gdLst/>
                    <a:ahLst/>
                    <a:cxnLst/>
                    <a:rect l="l" t="t" r="r" b="b"/>
                    <a:pathLst>
                      <a:path w="22934" h="46798" extrusionOk="0">
                        <a:moveTo>
                          <a:pt x="19713" y="0"/>
                        </a:moveTo>
                        <a:lnTo>
                          <a:pt x="693" y="10894"/>
                        </a:lnTo>
                        <a:lnTo>
                          <a:pt x="1" y="41380"/>
                        </a:lnTo>
                        <a:lnTo>
                          <a:pt x="452" y="41922"/>
                        </a:lnTo>
                        <a:lnTo>
                          <a:pt x="904" y="42404"/>
                        </a:lnTo>
                        <a:lnTo>
                          <a:pt x="1325" y="42885"/>
                        </a:lnTo>
                        <a:lnTo>
                          <a:pt x="1807" y="43307"/>
                        </a:lnTo>
                        <a:lnTo>
                          <a:pt x="2258" y="43728"/>
                        </a:lnTo>
                        <a:lnTo>
                          <a:pt x="2709" y="44089"/>
                        </a:lnTo>
                        <a:lnTo>
                          <a:pt x="3191" y="44450"/>
                        </a:lnTo>
                        <a:lnTo>
                          <a:pt x="3642" y="44781"/>
                        </a:lnTo>
                        <a:lnTo>
                          <a:pt x="4124" y="45052"/>
                        </a:lnTo>
                        <a:lnTo>
                          <a:pt x="4605" y="45323"/>
                        </a:lnTo>
                        <a:lnTo>
                          <a:pt x="5087" y="45564"/>
                        </a:lnTo>
                        <a:lnTo>
                          <a:pt x="5568" y="45804"/>
                        </a:lnTo>
                        <a:lnTo>
                          <a:pt x="6050" y="45985"/>
                        </a:lnTo>
                        <a:lnTo>
                          <a:pt x="6532" y="46166"/>
                        </a:lnTo>
                        <a:lnTo>
                          <a:pt x="7013" y="46316"/>
                        </a:lnTo>
                        <a:lnTo>
                          <a:pt x="7495" y="46436"/>
                        </a:lnTo>
                        <a:lnTo>
                          <a:pt x="7976" y="46557"/>
                        </a:lnTo>
                        <a:lnTo>
                          <a:pt x="8458" y="46647"/>
                        </a:lnTo>
                        <a:lnTo>
                          <a:pt x="8939" y="46707"/>
                        </a:lnTo>
                        <a:lnTo>
                          <a:pt x="9421" y="46767"/>
                        </a:lnTo>
                        <a:lnTo>
                          <a:pt x="10384" y="46798"/>
                        </a:lnTo>
                        <a:lnTo>
                          <a:pt x="11317" y="46798"/>
                        </a:lnTo>
                        <a:lnTo>
                          <a:pt x="12250" y="46707"/>
                        </a:lnTo>
                        <a:lnTo>
                          <a:pt x="13182" y="46587"/>
                        </a:lnTo>
                        <a:lnTo>
                          <a:pt x="14055" y="46406"/>
                        </a:lnTo>
                        <a:lnTo>
                          <a:pt x="14928" y="46196"/>
                        </a:lnTo>
                        <a:lnTo>
                          <a:pt x="15771" y="45955"/>
                        </a:lnTo>
                        <a:lnTo>
                          <a:pt x="16583" y="45684"/>
                        </a:lnTo>
                        <a:lnTo>
                          <a:pt x="17366" y="45383"/>
                        </a:lnTo>
                        <a:lnTo>
                          <a:pt x="18118" y="45082"/>
                        </a:lnTo>
                        <a:lnTo>
                          <a:pt x="18810" y="44751"/>
                        </a:lnTo>
                        <a:lnTo>
                          <a:pt x="19472" y="44420"/>
                        </a:lnTo>
                        <a:lnTo>
                          <a:pt x="20646" y="43788"/>
                        </a:lnTo>
                        <a:lnTo>
                          <a:pt x="21609" y="43186"/>
                        </a:lnTo>
                        <a:lnTo>
                          <a:pt x="22331" y="42735"/>
                        </a:lnTo>
                        <a:lnTo>
                          <a:pt x="22933" y="42283"/>
                        </a:lnTo>
                        <a:lnTo>
                          <a:pt x="19713" y="0"/>
                        </a:lnTo>
                        <a:close/>
                      </a:path>
                    </a:pathLst>
                  </a:custGeom>
                  <a:solidFill>
                    <a:srgbClr val="B2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43"/>
                  <p:cNvSpPr/>
                  <p:nvPr/>
                </p:nvSpPr>
                <p:spPr>
                  <a:xfrm>
                    <a:off x="11206925" y="1453263"/>
                    <a:ext cx="388250" cy="400275"/>
                  </a:xfrm>
                  <a:custGeom>
                    <a:avLst/>
                    <a:gdLst/>
                    <a:ahLst/>
                    <a:cxnLst/>
                    <a:rect l="l" t="t" r="r" b="b"/>
                    <a:pathLst>
                      <a:path w="15530" h="16011" extrusionOk="0">
                        <a:moveTo>
                          <a:pt x="15530" y="0"/>
                        </a:moveTo>
                        <a:lnTo>
                          <a:pt x="452" y="90"/>
                        </a:lnTo>
                        <a:lnTo>
                          <a:pt x="1" y="16010"/>
                        </a:lnTo>
                        <a:lnTo>
                          <a:pt x="572" y="15950"/>
                        </a:lnTo>
                        <a:lnTo>
                          <a:pt x="1114" y="15890"/>
                        </a:lnTo>
                        <a:lnTo>
                          <a:pt x="1656" y="15770"/>
                        </a:lnTo>
                        <a:lnTo>
                          <a:pt x="2198" y="15649"/>
                        </a:lnTo>
                        <a:lnTo>
                          <a:pt x="2709" y="15529"/>
                        </a:lnTo>
                        <a:lnTo>
                          <a:pt x="3221" y="15378"/>
                        </a:lnTo>
                        <a:lnTo>
                          <a:pt x="3702" y="15198"/>
                        </a:lnTo>
                        <a:lnTo>
                          <a:pt x="4184" y="15017"/>
                        </a:lnTo>
                        <a:lnTo>
                          <a:pt x="4635" y="14837"/>
                        </a:lnTo>
                        <a:lnTo>
                          <a:pt x="5117" y="14626"/>
                        </a:lnTo>
                        <a:lnTo>
                          <a:pt x="5990" y="14145"/>
                        </a:lnTo>
                        <a:lnTo>
                          <a:pt x="6802" y="13633"/>
                        </a:lnTo>
                        <a:lnTo>
                          <a:pt x="7585" y="13061"/>
                        </a:lnTo>
                        <a:lnTo>
                          <a:pt x="8337" y="12459"/>
                        </a:lnTo>
                        <a:lnTo>
                          <a:pt x="9029" y="11827"/>
                        </a:lnTo>
                        <a:lnTo>
                          <a:pt x="9691" y="11165"/>
                        </a:lnTo>
                        <a:lnTo>
                          <a:pt x="10293" y="10473"/>
                        </a:lnTo>
                        <a:lnTo>
                          <a:pt x="10865" y="9781"/>
                        </a:lnTo>
                        <a:lnTo>
                          <a:pt x="11407" y="9059"/>
                        </a:lnTo>
                        <a:lnTo>
                          <a:pt x="11888" y="8336"/>
                        </a:lnTo>
                        <a:lnTo>
                          <a:pt x="12370" y="7614"/>
                        </a:lnTo>
                        <a:lnTo>
                          <a:pt x="12791" y="6892"/>
                        </a:lnTo>
                        <a:lnTo>
                          <a:pt x="13152" y="6169"/>
                        </a:lnTo>
                        <a:lnTo>
                          <a:pt x="13513" y="5477"/>
                        </a:lnTo>
                        <a:lnTo>
                          <a:pt x="13844" y="4785"/>
                        </a:lnTo>
                        <a:lnTo>
                          <a:pt x="14386" y="3521"/>
                        </a:lnTo>
                        <a:lnTo>
                          <a:pt x="14807" y="2347"/>
                        </a:lnTo>
                        <a:lnTo>
                          <a:pt x="15138" y="1384"/>
                        </a:lnTo>
                        <a:lnTo>
                          <a:pt x="15349" y="662"/>
                        </a:lnTo>
                        <a:lnTo>
                          <a:pt x="15530" y="0"/>
                        </a:lnTo>
                        <a:close/>
                      </a:path>
                    </a:pathLst>
                  </a:custGeom>
                  <a:solidFill>
                    <a:srgbClr val="995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43"/>
                  <p:cNvSpPr/>
                  <p:nvPr/>
                </p:nvSpPr>
                <p:spPr>
                  <a:xfrm>
                    <a:off x="10781100" y="570713"/>
                    <a:ext cx="937475" cy="1222625"/>
                  </a:xfrm>
                  <a:custGeom>
                    <a:avLst/>
                    <a:gdLst/>
                    <a:ahLst/>
                    <a:cxnLst/>
                    <a:rect l="l" t="t" r="r" b="b"/>
                    <a:pathLst>
                      <a:path w="37499" h="48905" extrusionOk="0">
                        <a:moveTo>
                          <a:pt x="17515" y="1"/>
                        </a:moveTo>
                        <a:lnTo>
                          <a:pt x="16221" y="61"/>
                        </a:lnTo>
                        <a:lnTo>
                          <a:pt x="14897" y="121"/>
                        </a:lnTo>
                        <a:lnTo>
                          <a:pt x="13543" y="242"/>
                        </a:lnTo>
                        <a:lnTo>
                          <a:pt x="12459" y="362"/>
                        </a:lnTo>
                        <a:lnTo>
                          <a:pt x="11436" y="573"/>
                        </a:lnTo>
                        <a:lnTo>
                          <a:pt x="10473" y="844"/>
                        </a:lnTo>
                        <a:lnTo>
                          <a:pt x="9540" y="1144"/>
                        </a:lnTo>
                        <a:lnTo>
                          <a:pt x="8667" y="1506"/>
                        </a:lnTo>
                        <a:lnTo>
                          <a:pt x="7855" y="1927"/>
                        </a:lnTo>
                        <a:lnTo>
                          <a:pt x="7072" y="2408"/>
                        </a:lnTo>
                        <a:lnTo>
                          <a:pt x="6350" y="2920"/>
                        </a:lnTo>
                        <a:lnTo>
                          <a:pt x="5658" y="3492"/>
                        </a:lnTo>
                        <a:lnTo>
                          <a:pt x="5026" y="4094"/>
                        </a:lnTo>
                        <a:lnTo>
                          <a:pt x="4454" y="4726"/>
                        </a:lnTo>
                        <a:lnTo>
                          <a:pt x="3882" y="5418"/>
                        </a:lnTo>
                        <a:lnTo>
                          <a:pt x="3371" y="6140"/>
                        </a:lnTo>
                        <a:lnTo>
                          <a:pt x="2919" y="6893"/>
                        </a:lnTo>
                        <a:lnTo>
                          <a:pt x="2468" y="7705"/>
                        </a:lnTo>
                        <a:lnTo>
                          <a:pt x="2077" y="8518"/>
                        </a:lnTo>
                        <a:lnTo>
                          <a:pt x="1715" y="9360"/>
                        </a:lnTo>
                        <a:lnTo>
                          <a:pt x="1415" y="10233"/>
                        </a:lnTo>
                        <a:lnTo>
                          <a:pt x="1114" y="11136"/>
                        </a:lnTo>
                        <a:lnTo>
                          <a:pt x="873" y="12039"/>
                        </a:lnTo>
                        <a:lnTo>
                          <a:pt x="662" y="12972"/>
                        </a:lnTo>
                        <a:lnTo>
                          <a:pt x="482" y="13935"/>
                        </a:lnTo>
                        <a:lnTo>
                          <a:pt x="331" y="14898"/>
                        </a:lnTo>
                        <a:lnTo>
                          <a:pt x="211" y="15891"/>
                        </a:lnTo>
                        <a:lnTo>
                          <a:pt x="120" y="16854"/>
                        </a:lnTo>
                        <a:lnTo>
                          <a:pt x="60" y="17847"/>
                        </a:lnTo>
                        <a:lnTo>
                          <a:pt x="0" y="18870"/>
                        </a:lnTo>
                        <a:lnTo>
                          <a:pt x="0" y="19863"/>
                        </a:lnTo>
                        <a:lnTo>
                          <a:pt x="30" y="20857"/>
                        </a:lnTo>
                        <a:lnTo>
                          <a:pt x="60" y="21850"/>
                        </a:lnTo>
                        <a:lnTo>
                          <a:pt x="120" y="22873"/>
                        </a:lnTo>
                        <a:lnTo>
                          <a:pt x="211" y="23836"/>
                        </a:lnTo>
                        <a:lnTo>
                          <a:pt x="451" y="26123"/>
                        </a:lnTo>
                        <a:lnTo>
                          <a:pt x="692" y="28260"/>
                        </a:lnTo>
                        <a:lnTo>
                          <a:pt x="993" y="30306"/>
                        </a:lnTo>
                        <a:lnTo>
                          <a:pt x="1294" y="32262"/>
                        </a:lnTo>
                        <a:lnTo>
                          <a:pt x="1625" y="34068"/>
                        </a:lnTo>
                        <a:lnTo>
                          <a:pt x="1986" y="35814"/>
                        </a:lnTo>
                        <a:lnTo>
                          <a:pt x="2347" y="37439"/>
                        </a:lnTo>
                        <a:lnTo>
                          <a:pt x="2769" y="38944"/>
                        </a:lnTo>
                        <a:lnTo>
                          <a:pt x="3220" y="40358"/>
                        </a:lnTo>
                        <a:lnTo>
                          <a:pt x="3702" y="41652"/>
                        </a:lnTo>
                        <a:lnTo>
                          <a:pt x="4213" y="42826"/>
                        </a:lnTo>
                        <a:lnTo>
                          <a:pt x="4454" y="43398"/>
                        </a:lnTo>
                        <a:lnTo>
                          <a:pt x="4725" y="43909"/>
                        </a:lnTo>
                        <a:lnTo>
                          <a:pt x="5026" y="44421"/>
                        </a:lnTo>
                        <a:lnTo>
                          <a:pt x="5327" y="44902"/>
                        </a:lnTo>
                        <a:lnTo>
                          <a:pt x="5628" y="45354"/>
                        </a:lnTo>
                        <a:lnTo>
                          <a:pt x="5929" y="45775"/>
                        </a:lnTo>
                        <a:lnTo>
                          <a:pt x="6230" y="46166"/>
                        </a:lnTo>
                        <a:lnTo>
                          <a:pt x="6561" y="46527"/>
                        </a:lnTo>
                        <a:lnTo>
                          <a:pt x="6892" y="46889"/>
                        </a:lnTo>
                        <a:lnTo>
                          <a:pt x="7253" y="47189"/>
                        </a:lnTo>
                        <a:lnTo>
                          <a:pt x="7614" y="47490"/>
                        </a:lnTo>
                        <a:lnTo>
                          <a:pt x="7975" y="47731"/>
                        </a:lnTo>
                        <a:lnTo>
                          <a:pt x="8336" y="47972"/>
                        </a:lnTo>
                        <a:lnTo>
                          <a:pt x="8728" y="48183"/>
                        </a:lnTo>
                        <a:lnTo>
                          <a:pt x="9119" y="48363"/>
                        </a:lnTo>
                        <a:lnTo>
                          <a:pt x="9540" y="48514"/>
                        </a:lnTo>
                        <a:lnTo>
                          <a:pt x="9931" y="48664"/>
                        </a:lnTo>
                        <a:lnTo>
                          <a:pt x="10353" y="48754"/>
                        </a:lnTo>
                        <a:lnTo>
                          <a:pt x="10804" y="48845"/>
                        </a:lnTo>
                        <a:lnTo>
                          <a:pt x="11255" y="48875"/>
                        </a:lnTo>
                        <a:lnTo>
                          <a:pt x="11707" y="48905"/>
                        </a:lnTo>
                        <a:lnTo>
                          <a:pt x="12188" y="48905"/>
                        </a:lnTo>
                        <a:lnTo>
                          <a:pt x="12640" y="48875"/>
                        </a:lnTo>
                        <a:lnTo>
                          <a:pt x="13151" y="48815"/>
                        </a:lnTo>
                        <a:lnTo>
                          <a:pt x="13633" y="48724"/>
                        </a:lnTo>
                        <a:lnTo>
                          <a:pt x="14175" y="48604"/>
                        </a:lnTo>
                        <a:lnTo>
                          <a:pt x="14686" y="48453"/>
                        </a:lnTo>
                        <a:lnTo>
                          <a:pt x="15228" y="48303"/>
                        </a:lnTo>
                        <a:lnTo>
                          <a:pt x="15770" y="48122"/>
                        </a:lnTo>
                        <a:lnTo>
                          <a:pt x="16342" y="47882"/>
                        </a:lnTo>
                        <a:lnTo>
                          <a:pt x="16913" y="47641"/>
                        </a:lnTo>
                        <a:lnTo>
                          <a:pt x="17485" y="47370"/>
                        </a:lnTo>
                        <a:lnTo>
                          <a:pt x="18689" y="46738"/>
                        </a:lnTo>
                        <a:lnTo>
                          <a:pt x="19953" y="46016"/>
                        </a:lnTo>
                        <a:lnTo>
                          <a:pt x="21277" y="45173"/>
                        </a:lnTo>
                        <a:lnTo>
                          <a:pt x="22631" y="44210"/>
                        </a:lnTo>
                        <a:lnTo>
                          <a:pt x="24046" y="43157"/>
                        </a:lnTo>
                        <a:lnTo>
                          <a:pt x="25611" y="41953"/>
                        </a:lnTo>
                        <a:lnTo>
                          <a:pt x="27085" y="40749"/>
                        </a:lnTo>
                        <a:lnTo>
                          <a:pt x="28530" y="39545"/>
                        </a:lnTo>
                        <a:lnTo>
                          <a:pt x="29192" y="38913"/>
                        </a:lnTo>
                        <a:lnTo>
                          <a:pt x="29854" y="38281"/>
                        </a:lnTo>
                        <a:lnTo>
                          <a:pt x="30516" y="37649"/>
                        </a:lnTo>
                        <a:lnTo>
                          <a:pt x="31118" y="36987"/>
                        </a:lnTo>
                        <a:lnTo>
                          <a:pt x="31720" y="36325"/>
                        </a:lnTo>
                        <a:lnTo>
                          <a:pt x="32292" y="35633"/>
                        </a:lnTo>
                        <a:lnTo>
                          <a:pt x="32833" y="34941"/>
                        </a:lnTo>
                        <a:lnTo>
                          <a:pt x="33375" y="34219"/>
                        </a:lnTo>
                        <a:lnTo>
                          <a:pt x="33857" y="33466"/>
                        </a:lnTo>
                        <a:lnTo>
                          <a:pt x="34338" y="32684"/>
                        </a:lnTo>
                        <a:lnTo>
                          <a:pt x="34760" y="31871"/>
                        </a:lnTo>
                        <a:lnTo>
                          <a:pt x="35181" y="31029"/>
                        </a:lnTo>
                        <a:lnTo>
                          <a:pt x="35542" y="30156"/>
                        </a:lnTo>
                        <a:lnTo>
                          <a:pt x="35903" y="29253"/>
                        </a:lnTo>
                        <a:lnTo>
                          <a:pt x="36234" y="28320"/>
                        </a:lnTo>
                        <a:lnTo>
                          <a:pt x="36505" y="27327"/>
                        </a:lnTo>
                        <a:lnTo>
                          <a:pt x="36746" y="26304"/>
                        </a:lnTo>
                        <a:lnTo>
                          <a:pt x="36956" y="25250"/>
                        </a:lnTo>
                        <a:lnTo>
                          <a:pt x="37137" y="24137"/>
                        </a:lnTo>
                        <a:lnTo>
                          <a:pt x="37287" y="22963"/>
                        </a:lnTo>
                        <a:lnTo>
                          <a:pt x="37408" y="21759"/>
                        </a:lnTo>
                        <a:lnTo>
                          <a:pt x="37468" y="20495"/>
                        </a:lnTo>
                        <a:lnTo>
                          <a:pt x="37498" y="19171"/>
                        </a:lnTo>
                        <a:lnTo>
                          <a:pt x="37468" y="17787"/>
                        </a:lnTo>
                        <a:lnTo>
                          <a:pt x="37438" y="16372"/>
                        </a:lnTo>
                        <a:lnTo>
                          <a:pt x="37348" y="14868"/>
                        </a:lnTo>
                        <a:lnTo>
                          <a:pt x="37227" y="13844"/>
                        </a:lnTo>
                        <a:lnTo>
                          <a:pt x="37077" y="12881"/>
                        </a:lnTo>
                        <a:lnTo>
                          <a:pt x="36896" y="11918"/>
                        </a:lnTo>
                        <a:lnTo>
                          <a:pt x="36686" y="11016"/>
                        </a:lnTo>
                        <a:lnTo>
                          <a:pt x="36415" y="10143"/>
                        </a:lnTo>
                        <a:lnTo>
                          <a:pt x="36084" y="9300"/>
                        </a:lnTo>
                        <a:lnTo>
                          <a:pt x="35723" y="8488"/>
                        </a:lnTo>
                        <a:lnTo>
                          <a:pt x="35331" y="7735"/>
                        </a:lnTo>
                        <a:lnTo>
                          <a:pt x="34880" y="6983"/>
                        </a:lnTo>
                        <a:lnTo>
                          <a:pt x="34398" y="6291"/>
                        </a:lnTo>
                        <a:lnTo>
                          <a:pt x="33887" y="5629"/>
                        </a:lnTo>
                        <a:lnTo>
                          <a:pt x="33315" y="5027"/>
                        </a:lnTo>
                        <a:lnTo>
                          <a:pt x="32713" y="4425"/>
                        </a:lnTo>
                        <a:lnTo>
                          <a:pt x="32051" y="3883"/>
                        </a:lnTo>
                        <a:lnTo>
                          <a:pt x="31359" y="3371"/>
                        </a:lnTo>
                        <a:lnTo>
                          <a:pt x="30637" y="2890"/>
                        </a:lnTo>
                        <a:lnTo>
                          <a:pt x="29884" y="2439"/>
                        </a:lnTo>
                        <a:lnTo>
                          <a:pt x="29072" y="2047"/>
                        </a:lnTo>
                        <a:lnTo>
                          <a:pt x="28199" y="1656"/>
                        </a:lnTo>
                        <a:lnTo>
                          <a:pt x="27326" y="1325"/>
                        </a:lnTo>
                        <a:lnTo>
                          <a:pt x="26393" y="1054"/>
                        </a:lnTo>
                        <a:lnTo>
                          <a:pt x="25400" y="783"/>
                        </a:lnTo>
                        <a:lnTo>
                          <a:pt x="24407" y="573"/>
                        </a:lnTo>
                        <a:lnTo>
                          <a:pt x="23354" y="392"/>
                        </a:lnTo>
                        <a:lnTo>
                          <a:pt x="22270" y="242"/>
                        </a:lnTo>
                        <a:lnTo>
                          <a:pt x="21127" y="121"/>
                        </a:lnTo>
                        <a:lnTo>
                          <a:pt x="19953" y="61"/>
                        </a:lnTo>
                        <a:lnTo>
                          <a:pt x="18749" y="1"/>
                        </a:lnTo>
                        <a:close/>
                      </a:path>
                    </a:pathLst>
                  </a:custGeom>
                  <a:solidFill>
                    <a:srgbClr val="B2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43"/>
                  <p:cNvSpPr/>
                  <p:nvPr/>
                </p:nvSpPr>
                <p:spPr>
                  <a:xfrm>
                    <a:off x="10383075" y="372838"/>
                    <a:ext cx="1489725" cy="1026275"/>
                  </a:xfrm>
                  <a:custGeom>
                    <a:avLst/>
                    <a:gdLst/>
                    <a:ahLst/>
                    <a:cxnLst/>
                    <a:rect l="l" t="t" r="r" b="b"/>
                    <a:pathLst>
                      <a:path w="59589" h="41051" extrusionOk="0">
                        <a:moveTo>
                          <a:pt x="39034" y="1"/>
                        </a:moveTo>
                        <a:lnTo>
                          <a:pt x="37439" y="61"/>
                        </a:lnTo>
                        <a:lnTo>
                          <a:pt x="35754" y="151"/>
                        </a:lnTo>
                        <a:lnTo>
                          <a:pt x="34038" y="272"/>
                        </a:lnTo>
                        <a:lnTo>
                          <a:pt x="32293" y="422"/>
                        </a:lnTo>
                        <a:lnTo>
                          <a:pt x="30517" y="603"/>
                        </a:lnTo>
                        <a:lnTo>
                          <a:pt x="28741" y="844"/>
                        </a:lnTo>
                        <a:lnTo>
                          <a:pt x="26906" y="1084"/>
                        </a:lnTo>
                        <a:lnTo>
                          <a:pt x="25100" y="1355"/>
                        </a:lnTo>
                        <a:lnTo>
                          <a:pt x="23294" y="1626"/>
                        </a:lnTo>
                        <a:lnTo>
                          <a:pt x="21489" y="1957"/>
                        </a:lnTo>
                        <a:lnTo>
                          <a:pt x="19713" y="2288"/>
                        </a:lnTo>
                        <a:lnTo>
                          <a:pt x="17967" y="2619"/>
                        </a:lnTo>
                        <a:lnTo>
                          <a:pt x="16252" y="2980"/>
                        </a:lnTo>
                        <a:lnTo>
                          <a:pt x="14597" y="3341"/>
                        </a:lnTo>
                        <a:lnTo>
                          <a:pt x="12972" y="3733"/>
                        </a:lnTo>
                        <a:lnTo>
                          <a:pt x="11407" y="4124"/>
                        </a:lnTo>
                        <a:lnTo>
                          <a:pt x="9932" y="4545"/>
                        </a:lnTo>
                        <a:lnTo>
                          <a:pt x="8518" y="4937"/>
                        </a:lnTo>
                        <a:lnTo>
                          <a:pt x="7163" y="5358"/>
                        </a:lnTo>
                        <a:lnTo>
                          <a:pt x="5930" y="5749"/>
                        </a:lnTo>
                        <a:lnTo>
                          <a:pt x="4786" y="6170"/>
                        </a:lnTo>
                        <a:lnTo>
                          <a:pt x="3763" y="6562"/>
                        </a:lnTo>
                        <a:lnTo>
                          <a:pt x="2830" y="6953"/>
                        </a:lnTo>
                        <a:lnTo>
                          <a:pt x="2017" y="7344"/>
                        </a:lnTo>
                        <a:lnTo>
                          <a:pt x="1355" y="7735"/>
                        </a:lnTo>
                        <a:lnTo>
                          <a:pt x="844" y="8096"/>
                        </a:lnTo>
                        <a:lnTo>
                          <a:pt x="633" y="8277"/>
                        </a:lnTo>
                        <a:lnTo>
                          <a:pt x="452" y="8458"/>
                        </a:lnTo>
                        <a:lnTo>
                          <a:pt x="332" y="8638"/>
                        </a:lnTo>
                        <a:lnTo>
                          <a:pt x="242" y="8789"/>
                        </a:lnTo>
                        <a:lnTo>
                          <a:pt x="91" y="9120"/>
                        </a:lnTo>
                        <a:lnTo>
                          <a:pt x="31" y="9421"/>
                        </a:lnTo>
                        <a:lnTo>
                          <a:pt x="1" y="9752"/>
                        </a:lnTo>
                        <a:lnTo>
                          <a:pt x="1" y="10053"/>
                        </a:lnTo>
                        <a:lnTo>
                          <a:pt x="31" y="10323"/>
                        </a:lnTo>
                        <a:lnTo>
                          <a:pt x="121" y="10624"/>
                        </a:lnTo>
                        <a:lnTo>
                          <a:pt x="242" y="10895"/>
                        </a:lnTo>
                        <a:lnTo>
                          <a:pt x="392" y="11166"/>
                        </a:lnTo>
                        <a:lnTo>
                          <a:pt x="543" y="11407"/>
                        </a:lnTo>
                        <a:lnTo>
                          <a:pt x="753" y="11678"/>
                        </a:lnTo>
                        <a:lnTo>
                          <a:pt x="964" y="11918"/>
                        </a:lnTo>
                        <a:lnTo>
                          <a:pt x="1205" y="12129"/>
                        </a:lnTo>
                        <a:lnTo>
                          <a:pt x="1746" y="12581"/>
                        </a:lnTo>
                        <a:lnTo>
                          <a:pt x="2348" y="12972"/>
                        </a:lnTo>
                        <a:lnTo>
                          <a:pt x="2980" y="13333"/>
                        </a:lnTo>
                        <a:lnTo>
                          <a:pt x="3612" y="13664"/>
                        </a:lnTo>
                        <a:lnTo>
                          <a:pt x="4244" y="13965"/>
                        </a:lnTo>
                        <a:lnTo>
                          <a:pt x="4876" y="14206"/>
                        </a:lnTo>
                        <a:lnTo>
                          <a:pt x="5448" y="14416"/>
                        </a:lnTo>
                        <a:lnTo>
                          <a:pt x="5990" y="14567"/>
                        </a:lnTo>
                        <a:lnTo>
                          <a:pt x="6772" y="14777"/>
                        </a:lnTo>
                        <a:lnTo>
                          <a:pt x="6501" y="14777"/>
                        </a:lnTo>
                        <a:lnTo>
                          <a:pt x="6231" y="14808"/>
                        </a:lnTo>
                        <a:lnTo>
                          <a:pt x="5899" y="14898"/>
                        </a:lnTo>
                        <a:lnTo>
                          <a:pt x="5538" y="14988"/>
                        </a:lnTo>
                        <a:lnTo>
                          <a:pt x="4786" y="15259"/>
                        </a:lnTo>
                        <a:lnTo>
                          <a:pt x="4004" y="15590"/>
                        </a:lnTo>
                        <a:lnTo>
                          <a:pt x="3251" y="15981"/>
                        </a:lnTo>
                        <a:lnTo>
                          <a:pt x="2559" y="16403"/>
                        </a:lnTo>
                        <a:lnTo>
                          <a:pt x="2288" y="16613"/>
                        </a:lnTo>
                        <a:lnTo>
                          <a:pt x="2017" y="16824"/>
                        </a:lnTo>
                        <a:lnTo>
                          <a:pt x="1807" y="17035"/>
                        </a:lnTo>
                        <a:lnTo>
                          <a:pt x="1656" y="17215"/>
                        </a:lnTo>
                        <a:lnTo>
                          <a:pt x="1536" y="17396"/>
                        </a:lnTo>
                        <a:lnTo>
                          <a:pt x="1445" y="17576"/>
                        </a:lnTo>
                        <a:lnTo>
                          <a:pt x="1385" y="17757"/>
                        </a:lnTo>
                        <a:lnTo>
                          <a:pt x="1325" y="17937"/>
                        </a:lnTo>
                        <a:lnTo>
                          <a:pt x="1325" y="18118"/>
                        </a:lnTo>
                        <a:lnTo>
                          <a:pt x="1325" y="18329"/>
                        </a:lnTo>
                        <a:lnTo>
                          <a:pt x="1355" y="18509"/>
                        </a:lnTo>
                        <a:lnTo>
                          <a:pt x="1385" y="18690"/>
                        </a:lnTo>
                        <a:lnTo>
                          <a:pt x="1476" y="18840"/>
                        </a:lnTo>
                        <a:lnTo>
                          <a:pt x="1566" y="19021"/>
                        </a:lnTo>
                        <a:lnTo>
                          <a:pt x="1686" y="19201"/>
                        </a:lnTo>
                        <a:lnTo>
                          <a:pt x="1837" y="19382"/>
                        </a:lnTo>
                        <a:lnTo>
                          <a:pt x="2017" y="19532"/>
                        </a:lnTo>
                        <a:lnTo>
                          <a:pt x="2228" y="19713"/>
                        </a:lnTo>
                        <a:lnTo>
                          <a:pt x="2439" y="19864"/>
                        </a:lnTo>
                        <a:lnTo>
                          <a:pt x="2679" y="20014"/>
                        </a:lnTo>
                        <a:lnTo>
                          <a:pt x="3281" y="20285"/>
                        </a:lnTo>
                        <a:lnTo>
                          <a:pt x="3973" y="20556"/>
                        </a:lnTo>
                        <a:lnTo>
                          <a:pt x="4756" y="20796"/>
                        </a:lnTo>
                        <a:lnTo>
                          <a:pt x="5659" y="21007"/>
                        </a:lnTo>
                        <a:lnTo>
                          <a:pt x="6682" y="21158"/>
                        </a:lnTo>
                        <a:lnTo>
                          <a:pt x="7795" y="21278"/>
                        </a:lnTo>
                        <a:lnTo>
                          <a:pt x="9059" y="21368"/>
                        </a:lnTo>
                        <a:lnTo>
                          <a:pt x="10414" y="21398"/>
                        </a:lnTo>
                        <a:lnTo>
                          <a:pt x="10053" y="21639"/>
                        </a:lnTo>
                        <a:lnTo>
                          <a:pt x="9752" y="21880"/>
                        </a:lnTo>
                        <a:lnTo>
                          <a:pt x="9481" y="22121"/>
                        </a:lnTo>
                        <a:lnTo>
                          <a:pt x="9270" y="22391"/>
                        </a:lnTo>
                        <a:lnTo>
                          <a:pt x="9090" y="22632"/>
                        </a:lnTo>
                        <a:lnTo>
                          <a:pt x="8969" y="22873"/>
                        </a:lnTo>
                        <a:lnTo>
                          <a:pt x="8879" y="23114"/>
                        </a:lnTo>
                        <a:lnTo>
                          <a:pt x="8819" y="23324"/>
                        </a:lnTo>
                        <a:lnTo>
                          <a:pt x="8819" y="23565"/>
                        </a:lnTo>
                        <a:lnTo>
                          <a:pt x="8849" y="23776"/>
                        </a:lnTo>
                        <a:lnTo>
                          <a:pt x="8909" y="24017"/>
                        </a:lnTo>
                        <a:lnTo>
                          <a:pt x="8999" y="24197"/>
                        </a:lnTo>
                        <a:lnTo>
                          <a:pt x="9120" y="24408"/>
                        </a:lnTo>
                        <a:lnTo>
                          <a:pt x="9300" y="24588"/>
                        </a:lnTo>
                        <a:lnTo>
                          <a:pt x="9511" y="24769"/>
                        </a:lnTo>
                        <a:lnTo>
                          <a:pt x="9722" y="24919"/>
                        </a:lnTo>
                        <a:lnTo>
                          <a:pt x="9992" y="25070"/>
                        </a:lnTo>
                        <a:lnTo>
                          <a:pt x="10293" y="25190"/>
                        </a:lnTo>
                        <a:lnTo>
                          <a:pt x="10624" y="25311"/>
                        </a:lnTo>
                        <a:lnTo>
                          <a:pt x="10955" y="25431"/>
                        </a:lnTo>
                        <a:lnTo>
                          <a:pt x="11347" y="25491"/>
                        </a:lnTo>
                        <a:lnTo>
                          <a:pt x="11768" y="25551"/>
                        </a:lnTo>
                        <a:lnTo>
                          <a:pt x="12189" y="25612"/>
                        </a:lnTo>
                        <a:lnTo>
                          <a:pt x="13664" y="25612"/>
                        </a:lnTo>
                        <a:lnTo>
                          <a:pt x="14176" y="25551"/>
                        </a:lnTo>
                        <a:lnTo>
                          <a:pt x="14717" y="25491"/>
                        </a:lnTo>
                        <a:lnTo>
                          <a:pt x="15319" y="25371"/>
                        </a:lnTo>
                        <a:lnTo>
                          <a:pt x="15891" y="25250"/>
                        </a:lnTo>
                        <a:lnTo>
                          <a:pt x="16523" y="25100"/>
                        </a:lnTo>
                        <a:lnTo>
                          <a:pt x="17125" y="24919"/>
                        </a:lnTo>
                        <a:lnTo>
                          <a:pt x="18449" y="24468"/>
                        </a:lnTo>
                        <a:lnTo>
                          <a:pt x="20465" y="23806"/>
                        </a:lnTo>
                        <a:lnTo>
                          <a:pt x="25882" y="21910"/>
                        </a:lnTo>
                        <a:lnTo>
                          <a:pt x="28982" y="20796"/>
                        </a:lnTo>
                        <a:lnTo>
                          <a:pt x="32112" y="19653"/>
                        </a:lnTo>
                        <a:lnTo>
                          <a:pt x="35122" y="18539"/>
                        </a:lnTo>
                        <a:lnTo>
                          <a:pt x="37860" y="17456"/>
                        </a:lnTo>
                        <a:lnTo>
                          <a:pt x="38312" y="17305"/>
                        </a:lnTo>
                        <a:lnTo>
                          <a:pt x="38763" y="17155"/>
                        </a:lnTo>
                        <a:lnTo>
                          <a:pt x="39214" y="17035"/>
                        </a:lnTo>
                        <a:lnTo>
                          <a:pt x="39666" y="16944"/>
                        </a:lnTo>
                        <a:lnTo>
                          <a:pt x="40117" y="16884"/>
                        </a:lnTo>
                        <a:lnTo>
                          <a:pt x="40569" y="16824"/>
                        </a:lnTo>
                        <a:lnTo>
                          <a:pt x="41020" y="16794"/>
                        </a:lnTo>
                        <a:lnTo>
                          <a:pt x="41923" y="16794"/>
                        </a:lnTo>
                        <a:lnTo>
                          <a:pt x="42344" y="16854"/>
                        </a:lnTo>
                        <a:lnTo>
                          <a:pt x="42796" y="16884"/>
                        </a:lnTo>
                        <a:lnTo>
                          <a:pt x="43247" y="16974"/>
                        </a:lnTo>
                        <a:lnTo>
                          <a:pt x="43668" y="17065"/>
                        </a:lnTo>
                        <a:lnTo>
                          <a:pt x="44090" y="17185"/>
                        </a:lnTo>
                        <a:lnTo>
                          <a:pt x="44511" y="17336"/>
                        </a:lnTo>
                        <a:lnTo>
                          <a:pt x="44932" y="17486"/>
                        </a:lnTo>
                        <a:lnTo>
                          <a:pt x="45324" y="17667"/>
                        </a:lnTo>
                        <a:lnTo>
                          <a:pt x="45715" y="17877"/>
                        </a:lnTo>
                        <a:lnTo>
                          <a:pt x="46106" y="18088"/>
                        </a:lnTo>
                        <a:lnTo>
                          <a:pt x="46467" y="18299"/>
                        </a:lnTo>
                        <a:lnTo>
                          <a:pt x="46828" y="18569"/>
                        </a:lnTo>
                        <a:lnTo>
                          <a:pt x="47159" y="18810"/>
                        </a:lnTo>
                        <a:lnTo>
                          <a:pt x="47490" y="19111"/>
                        </a:lnTo>
                        <a:lnTo>
                          <a:pt x="47822" y="19412"/>
                        </a:lnTo>
                        <a:lnTo>
                          <a:pt x="48122" y="19713"/>
                        </a:lnTo>
                        <a:lnTo>
                          <a:pt x="48393" y="20044"/>
                        </a:lnTo>
                        <a:lnTo>
                          <a:pt x="48664" y="20405"/>
                        </a:lnTo>
                        <a:lnTo>
                          <a:pt x="48905" y="20766"/>
                        </a:lnTo>
                        <a:lnTo>
                          <a:pt x="49116" y="21127"/>
                        </a:lnTo>
                        <a:lnTo>
                          <a:pt x="49326" y="21519"/>
                        </a:lnTo>
                        <a:lnTo>
                          <a:pt x="49507" y="21940"/>
                        </a:lnTo>
                        <a:lnTo>
                          <a:pt x="49687" y="22361"/>
                        </a:lnTo>
                        <a:lnTo>
                          <a:pt x="50139" y="23776"/>
                        </a:lnTo>
                        <a:lnTo>
                          <a:pt x="50560" y="25220"/>
                        </a:lnTo>
                        <a:lnTo>
                          <a:pt x="50951" y="26725"/>
                        </a:lnTo>
                        <a:lnTo>
                          <a:pt x="51282" y="28260"/>
                        </a:lnTo>
                        <a:lnTo>
                          <a:pt x="51583" y="29765"/>
                        </a:lnTo>
                        <a:lnTo>
                          <a:pt x="51854" y="31269"/>
                        </a:lnTo>
                        <a:lnTo>
                          <a:pt x="52095" y="32744"/>
                        </a:lnTo>
                        <a:lnTo>
                          <a:pt x="52306" y="34159"/>
                        </a:lnTo>
                        <a:lnTo>
                          <a:pt x="52667" y="36686"/>
                        </a:lnTo>
                        <a:lnTo>
                          <a:pt x="52968" y="38733"/>
                        </a:lnTo>
                        <a:lnTo>
                          <a:pt x="53088" y="39515"/>
                        </a:lnTo>
                        <a:lnTo>
                          <a:pt x="53208" y="40117"/>
                        </a:lnTo>
                        <a:lnTo>
                          <a:pt x="53329" y="40539"/>
                        </a:lnTo>
                        <a:lnTo>
                          <a:pt x="53359" y="40629"/>
                        </a:lnTo>
                        <a:lnTo>
                          <a:pt x="53419" y="40689"/>
                        </a:lnTo>
                        <a:lnTo>
                          <a:pt x="53780" y="40840"/>
                        </a:lnTo>
                        <a:lnTo>
                          <a:pt x="54111" y="40960"/>
                        </a:lnTo>
                        <a:lnTo>
                          <a:pt x="54442" y="41020"/>
                        </a:lnTo>
                        <a:lnTo>
                          <a:pt x="54743" y="41050"/>
                        </a:lnTo>
                        <a:lnTo>
                          <a:pt x="55074" y="41050"/>
                        </a:lnTo>
                        <a:lnTo>
                          <a:pt x="55375" y="41020"/>
                        </a:lnTo>
                        <a:lnTo>
                          <a:pt x="55646" y="40960"/>
                        </a:lnTo>
                        <a:lnTo>
                          <a:pt x="55917" y="40840"/>
                        </a:lnTo>
                        <a:lnTo>
                          <a:pt x="56188" y="40719"/>
                        </a:lnTo>
                        <a:lnTo>
                          <a:pt x="56459" y="40539"/>
                        </a:lnTo>
                        <a:lnTo>
                          <a:pt x="56699" y="40328"/>
                        </a:lnTo>
                        <a:lnTo>
                          <a:pt x="56910" y="40117"/>
                        </a:lnTo>
                        <a:lnTo>
                          <a:pt x="57151" y="39846"/>
                        </a:lnTo>
                        <a:lnTo>
                          <a:pt x="57362" y="39545"/>
                        </a:lnTo>
                        <a:lnTo>
                          <a:pt x="57572" y="39214"/>
                        </a:lnTo>
                        <a:lnTo>
                          <a:pt x="57753" y="38883"/>
                        </a:lnTo>
                        <a:lnTo>
                          <a:pt x="57933" y="38492"/>
                        </a:lnTo>
                        <a:lnTo>
                          <a:pt x="58114" y="38101"/>
                        </a:lnTo>
                        <a:lnTo>
                          <a:pt x="58264" y="37680"/>
                        </a:lnTo>
                        <a:lnTo>
                          <a:pt x="58415" y="37228"/>
                        </a:lnTo>
                        <a:lnTo>
                          <a:pt x="58686" y="36235"/>
                        </a:lnTo>
                        <a:lnTo>
                          <a:pt x="58926" y="35182"/>
                        </a:lnTo>
                        <a:lnTo>
                          <a:pt x="59107" y="34008"/>
                        </a:lnTo>
                        <a:lnTo>
                          <a:pt x="59258" y="32774"/>
                        </a:lnTo>
                        <a:lnTo>
                          <a:pt x="59348" y="31480"/>
                        </a:lnTo>
                        <a:lnTo>
                          <a:pt x="59408" y="30096"/>
                        </a:lnTo>
                        <a:lnTo>
                          <a:pt x="59498" y="27899"/>
                        </a:lnTo>
                        <a:lnTo>
                          <a:pt x="59558" y="25461"/>
                        </a:lnTo>
                        <a:lnTo>
                          <a:pt x="59589" y="22843"/>
                        </a:lnTo>
                        <a:lnTo>
                          <a:pt x="59589" y="21489"/>
                        </a:lnTo>
                        <a:lnTo>
                          <a:pt x="59589" y="20134"/>
                        </a:lnTo>
                        <a:lnTo>
                          <a:pt x="59528" y="18780"/>
                        </a:lnTo>
                        <a:lnTo>
                          <a:pt x="59468" y="17426"/>
                        </a:lnTo>
                        <a:lnTo>
                          <a:pt x="59378" y="16102"/>
                        </a:lnTo>
                        <a:lnTo>
                          <a:pt x="59258" y="14838"/>
                        </a:lnTo>
                        <a:lnTo>
                          <a:pt x="59107" y="13604"/>
                        </a:lnTo>
                        <a:lnTo>
                          <a:pt x="58896" y="12430"/>
                        </a:lnTo>
                        <a:lnTo>
                          <a:pt x="58656" y="11347"/>
                        </a:lnTo>
                        <a:lnTo>
                          <a:pt x="58385" y="10323"/>
                        </a:lnTo>
                        <a:lnTo>
                          <a:pt x="58114" y="9541"/>
                        </a:lnTo>
                        <a:lnTo>
                          <a:pt x="57813" y="8759"/>
                        </a:lnTo>
                        <a:lnTo>
                          <a:pt x="57452" y="8006"/>
                        </a:lnTo>
                        <a:lnTo>
                          <a:pt x="57241" y="7645"/>
                        </a:lnTo>
                        <a:lnTo>
                          <a:pt x="57031" y="7314"/>
                        </a:lnTo>
                        <a:lnTo>
                          <a:pt x="56790" y="6953"/>
                        </a:lnTo>
                        <a:lnTo>
                          <a:pt x="56549" y="6652"/>
                        </a:lnTo>
                        <a:lnTo>
                          <a:pt x="56278" y="6321"/>
                        </a:lnTo>
                        <a:lnTo>
                          <a:pt x="55977" y="6020"/>
                        </a:lnTo>
                        <a:lnTo>
                          <a:pt x="55676" y="5749"/>
                        </a:lnTo>
                        <a:lnTo>
                          <a:pt x="55345" y="5508"/>
                        </a:lnTo>
                        <a:lnTo>
                          <a:pt x="55014" y="5268"/>
                        </a:lnTo>
                        <a:lnTo>
                          <a:pt x="54623" y="5087"/>
                        </a:lnTo>
                        <a:lnTo>
                          <a:pt x="54141" y="4846"/>
                        </a:lnTo>
                        <a:lnTo>
                          <a:pt x="53690" y="4666"/>
                        </a:lnTo>
                        <a:lnTo>
                          <a:pt x="53269" y="4515"/>
                        </a:lnTo>
                        <a:lnTo>
                          <a:pt x="52877" y="4395"/>
                        </a:lnTo>
                        <a:lnTo>
                          <a:pt x="52516" y="4335"/>
                        </a:lnTo>
                        <a:lnTo>
                          <a:pt x="51854" y="4335"/>
                        </a:lnTo>
                        <a:lnTo>
                          <a:pt x="51523" y="4365"/>
                        </a:lnTo>
                        <a:lnTo>
                          <a:pt x="51192" y="4455"/>
                        </a:lnTo>
                        <a:lnTo>
                          <a:pt x="50861" y="4545"/>
                        </a:lnTo>
                        <a:lnTo>
                          <a:pt x="50139" y="4846"/>
                        </a:lnTo>
                        <a:lnTo>
                          <a:pt x="48363" y="5659"/>
                        </a:lnTo>
                        <a:lnTo>
                          <a:pt x="48363" y="5147"/>
                        </a:lnTo>
                        <a:lnTo>
                          <a:pt x="48303" y="4636"/>
                        </a:lnTo>
                        <a:lnTo>
                          <a:pt x="48213" y="4154"/>
                        </a:lnTo>
                        <a:lnTo>
                          <a:pt x="48122" y="3673"/>
                        </a:lnTo>
                        <a:lnTo>
                          <a:pt x="47972" y="3221"/>
                        </a:lnTo>
                        <a:lnTo>
                          <a:pt x="47761" y="2800"/>
                        </a:lnTo>
                        <a:lnTo>
                          <a:pt x="47551" y="2378"/>
                        </a:lnTo>
                        <a:lnTo>
                          <a:pt x="47340" y="1987"/>
                        </a:lnTo>
                        <a:lnTo>
                          <a:pt x="47069" y="1626"/>
                        </a:lnTo>
                        <a:lnTo>
                          <a:pt x="46798" y="1295"/>
                        </a:lnTo>
                        <a:lnTo>
                          <a:pt x="46497" y="994"/>
                        </a:lnTo>
                        <a:lnTo>
                          <a:pt x="46166" y="753"/>
                        </a:lnTo>
                        <a:lnTo>
                          <a:pt x="45865" y="543"/>
                        </a:lnTo>
                        <a:lnTo>
                          <a:pt x="45534" y="392"/>
                        </a:lnTo>
                        <a:lnTo>
                          <a:pt x="45173" y="272"/>
                        </a:lnTo>
                        <a:lnTo>
                          <a:pt x="44842" y="212"/>
                        </a:lnTo>
                        <a:lnTo>
                          <a:pt x="43518" y="91"/>
                        </a:lnTo>
                        <a:lnTo>
                          <a:pt x="42104" y="31"/>
                        </a:lnTo>
                        <a:lnTo>
                          <a:pt x="40599"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43"/>
                  <p:cNvSpPr/>
                  <p:nvPr/>
                </p:nvSpPr>
                <p:spPr>
                  <a:xfrm>
                    <a:off x="11158025" y="1060513"/>
                    <a:ext cx="177575" cy="67000"/>
                  </a:xfrm>
                  <a:custGeom>
                    <a:avLst/>
                    <a:gdLst/>
                    <a:ahLst/>
                    <a:cxnLst/>
                    <a:rect l="l" t="t" r="r" b="b"/>
                    <a:pathLst>
                      <a:path w="7103" h="2680" extrusionOk="0">
                        <a:moveTo>
                          <a:pt x="2589" y="1"/>
                        </a:moveTo>
                        <a:lnTo>
                          <a:pt x="1987" y="31"/>
                        </a:lnTo>
                        <a:lnTo>
                          <a:pt x="1445" y="91"/>
                        </a:lnTo>
                        <a:lnTo>
                          <a:pt x="964" y="211"/>
                        </a:lnTo>
                        <a:lnTo>
                          <a:pt x="572" y="362"/>
                        </a:lnTo>
                        <a:lnTo>
                          <a:pt x="392" y="452"/>
                        </a:lnTo>
                        <a:lnTo>
                          <a:pt x="271" y="542"/>
                        </a:lnTo>
                        <a:lnTo>
                          <a:pt x="151" y="663"/>
                        </a:lnTo>
                        <a:lnTo>
                          <a:pt x="61" y="753"/>
                        </a:lnTo>
                        <a:lnTo>
                          <a:pt x="31" y="873"/>
                        </a:lnTo>
                        <a:lnTo>
                          <a:pt x="1" y="994"/>
                        </a:lnTo>
                        <a:lnTo>
                          <a:pt x="31" y="1144"/>
                        </a:lnTo>
                        <a:lnTo>
                          <a:pt x="121" y="1265"/>
                        </a:lnTo>
                        <a:lnTo>
                          <a:pt x="271" y="1415"/>
                        </a:lnTo>
                        <a:lnTo>
                          <a:pt x="482" y="1535"/>
                        </a:lnTo>
                        <a:lnTo>
                          <a:pt x="723" y="1656"/>
                        </a:lnTo>
                        <a:lnTo>
                          <a:pt x="1024" y="1776"/>
                        </a:lnTo>
                        <a:lnTo>
                          <a:pt x="1686" y="2017"/>
                        </a:lnTo>
                        <a:lnTo>
                          <a:pt x="2438" y="2258"/>
                        </a:lnTo>
                        <a:lnTo>
                          <a:pt x="3221" y="2438"/>
                        </a:lnTo>
                        <a:lnTo>
                          <a:pt x="4003" y="2559"/>
                        </a:lnTo>
                        <a:lnTo>
                          <a:pt x="4695" y="2649"/>
                        </a:lnTo>
                        <a:lnTo>
                          <a:pt x="5297" y="2679"/>
                        </a:lnTo>
                        <a:lnTo>
                          <a:pt x="5809" y="2649"/>
                        </a:lnTo>
                        <a:lnTo>
                          <a:pt x="6230" y="2559"/>
                        </a:lnTo>
                        <a:lnTo>
                          <a:pt x="6531" y="2438"/>
                        </a:lnTo>
                        <a:lnTo>
                          <a:pt x="6682" y="2378"/>
                        </a:lnTo>
                        <a:lnTo>
                          <a:pt x="6802" y="2288"/>
                        </a:lnTo>
                        <a:lnTo>
                          <a:pt x="6892" y="2197"/>
                        </a:lnTo>
                        <a:lnTo>
                          <a:pt x="6952" y="2077"/>
                        </a:lnTo>
                        <a:lnTo>
                          <a:pt x="7043" y="1866"/>
                        </a:lnTo>
                        <a:lnTo>
                          <a:pt x="7103" y="1596"/>
                        </a:lnTo>
                        <a:lnTo>
                          <a:pt x="7073" y="1475"/>
                        </a:lnTo>
                        <a:lnTo>
                          <a:pt x="7013" y="1355"/>
                        </a:lnTo>
                        <a:lnTo>
                          <a:pt x="6892" y="1234"/>
                        </a:lnTo>
                        <a:lnTo>
                          <a:pt x="6742" y="1084"/>
                        </a:lnTo>
                        <a:lnTo>
                          <a:pt x="6561" y="964"/>
                        </a:lnTo>
                        <a:lnTo>
                          <a:pt x="6351" y="843"/>
                        </a:lnTo>
                        <a:lnTo>
                          <a:pt x="5809" y="633"/>
                        </a:lnTo>
                        <a:lnTo>
                          <a:pt x="5207" y="422"/>
                        </a:lnTo>
                        <a:lnTo>
                          <a:pt x="4575" y="241"/>
                        </a:lnTo>
                        <a:lnTo>
                          <a:pt x="3883" y="121"/>
                        </a:lnTo>
                        <a:lnTo>
                          <a:pt x="3221" y="31"/>
                        </a:lnTo>
                        <a:lnTo>
                          <a:pt x="2589"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43"/>
                  <p:cNvSpPr/>
                  <p:nvPr/>
                </p:nvSpPr>
                <p:spPr>
                  <a:xfrm>
                    <a:off x="11158025" y="1187663"/>
                    <a:ext cx="43675" cy="91075"/>
                  </a:xfrm>
                  <a:custGeom>
                    <a:avLst/>
                    <a:gdLst/>
                    <a:ahLst/>
                    <a:cxnLst/>
                    <a:rect l="l" t="t" r="r" b="b"/>
                    <a:pathLst>
                      <a:path w="1747" h="3643" extrusionOk="0">
                        <a:moveTo>
                          <a:pt x="873" y="1"/>
                        </a:moveTo>
                        <a:lnTo>
                          <a:pt x="813" y="31"/>
                        </a:lnTo>
                        <a:lnTo>
                          <a:pt x="633" y="121"/>
                        </a:lnTo>
                        <a:lnTo>
                          <a:pt x="482" y="271"/>
                        </a:lnTo>
                        <a:lnTo>
                          <a:pt x="332" y="482"/>
                        </a:lnTo>
                        <a:lnTo>
                          <a:pt x="211" y="753"/>
                        </a:lnTo>
                        <a:lnTo>
                          <a:pt x="121" y="1054"/>
                        </a:lnTo>
                        <a:lnTo>
                          <a:pt x="61" y="1415"/>
                        </a:lnTo>
                        <a:lnTo>
                          <a:pt x="31" y="1776"/>
                        </a:lnTo>
                        <a:lnTo>
                          <a:pt x="1" y="2137"/>
                        </a:lnTo>
                        <a:lnTo>
                          <a:pt x="61" y="2468"/>
                        </a:lnTo>
                        <a:lnTo>
                          <a:pt x="121" y="2799"/>
                        </a:lnTo>
                        <a:lnTo>
                          <a:pt x="211" y="3070"/>
                        </a:lnTo>
                        <a:lnTo>
                          <a:pt x="332" y="3281"/>
                        </a:lnTo>
                        <a:lnTo>
                          <a:pt x="452" y="3461"/>
                        </a:lnTo>
                        <a:lnTo>
                          <a:pt x="602" y="3582"/>
                        </a:lnTo>
                        <a:lnTo>
                          <a:pt x="693" y="3612"/>
                        </a:lnTo>
                        <a:lnTo>
                          <a:pt x="783" y="3642"/>
                        </a:lnTo>
                        <a:lnTo>
                          <a:pt x="873" y="3612"/>
                        </a:lnTo>
                        <a:lnTo>
                          <a:pt x="964" y="3612"/>
                        </a:lnTo>
                        <a:lnTo>
                          <a:pt x="1144" y="3492"/>
                        </a:lnTo>
                        <a:lnTo>
                          <a:pt x="1295" y="3341"/>
                        </a:lnTo>
                        <a:lnTo>
                          <a:pt x="1415" y="3130"/>
                        </a:lnTo>
                        <a:lnTo>
                          <a:pt x="1535" y="2860"/>
                        </a:lnTo>
                        <a:lnTo>
                          <a:pt x="1656" y="2559"/>
                        </a:lnTo>
                        <a:lnTo>
                          <a:pt x="1716" y="2228"/>
                        </a:lnTo>
                        <a:lnTo>
                          <a:pt x="1746" y="1866"/>
                        </a:lnTo>
                        <a:lnTo>
                          <a:pt x="1746" y="1475"/>
                        </a:lnTo>
                        <a:lnTo>
                          <a:pt x="1716" y="1144"/>
                        </a:lnTo>
                        <a:lnTo>
                          <a:pt x="1656" y="843"/>
                        </a:lnTo>
                        <a:lnTo>
                          <a:pt x="1565" y="572"/>
                        </a:lnTo>
                        <a:lnTo>
                          <a:pt x="1445" y="332"/>
                        </a:lnTo>
                        <a:lnTo>
                          <a:pt x="1295" y="151"/>
                        </a:lnTo>
                        <a:lnTo>
                          <a:pt x="1144" y="31"/>
                        </a:lnTo>
                        <a:lnTo>
                          <a:pt x="105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43"/>
                  <p:cNvSpPr/>
                  <p:nvPr/>
                </p:nvSpPr>
                <p:spPr>
                  <a:xfrm>
                    <a:off x="10826975" y="1034188"/>
                    <a:ext cx="177600" cy="60200"/>
                  </a:xfrm>
                  <a:custGeom>
                    <a:avLst/>
                    <a:gdLst/>
                    <a:ahLst/>
                    <a:cxnLst/>
                    <a:rect l="l" t="t" r="r" b="b"/>
                    <a:pathLst>
                      <a:path w="7104" h="2408" extrusionOk="0">
                        <a:moveTo>
                          <a:pt x="2589" y="0"/>
                        </a:moveTo>
                        <a:lnTo>
                          <a:pt x="1927" y="60"/>
                        </a:lnTo>
                        <a:lnTo>
                          <a:pt x="1325" y="181"/>
                        </a:lnTo>
                        <a:lnTo>
                          <a:pt x="783" y="301"/>
                        </a:lnTo>
                        <a:lnTo>
                          <a:pt x="573" y="391"/>
                        </a:lnTo>
                        <a:lnTo>
                          <a:pt x="392" y="482"/>
                        </a:lnTo>
                        <a:lnTo>
                          <a:pt x="211" y="572"/>
                        </a:lnTo>
                        <a:lnTo>
                          <a:pt x="121" y="692"/>
                        </a:lnTo>
                        <a:lnTo>
                          <a:pt x="31" y="813"/>
                        </a:lnTo>
                        <a:lnTo>
                          <a:pt x="1" y="933"/>
                        </a:lnTo>
                        <a:lnTo>
                          <a:pt x="31" y="1174"/>
                        </a:lnTo>
                        <a:lnTo>
                          <a:pt x="121" y="1415"/>
                        </a:lnTo>
                        <a:lnTo>
                          <a:pt x="272" y="1655"/>
                        </a:lnTo>
                        <a:lnTo>
                          <a:pt x="512" y="1866"/>
                        </a:lnTo>
                        <a:lnTo>
                          <a:pt x="813" y="2047"/>
                        </a:lnTo>
                        <a:lnTo>
                          <a:pt x="1235" y="2197"/>
                        </a:lnTo>
                        <a:lnTo>
                          <a:pt x="1716" y="2287"/>
                        </a:lnTo>
                        <a:lnTo>
                          <a:pt x="2348" y="2378"/>
                        </a:lnTo>
                        <a:lnTo>
                          <a:pt x="3040" y="2408"/>
                        </a:lnTo>
                        <a:lnTo>
                          <a:pt x="3823" y="2408"/>
                        </a:lnTo>
                        <a:lnTo>
                          <a:pt x="4605" y="2348"/>
                        </a:lnTo>
                        <a:lnTo>
                          <a:pt x="5358" y="2257"/>
                        </a:lnTo>
                        <a:lnTo>
                          <a:pt x="6050" y="2137"/>
                        </a:lnTo>
                        <a:lnTo>
                          <a:pt x="6321" y="2077"/>
                        </a:lnTo>
                        <a:lnTo>
                          <a:pt x="6592" y="1987"/>
                        </a:lnTo>
                        <a:lnTo>
                          <a:pt x="6802" y="1896"/>
                        </a:lnTo>
                        <a:lnTo>
                          <a:pt x="6953" y="1776"/>
                        </a:lnTo>
                        <a:lnTo>
                          <a:pt x="7043" y="1655"/>
                        </a:lnTo>
                        <a:lnTo>
                          <a:pt x="7103" y="1535"/>
                        </a:lnTo>
                        <a:lnTo>
                          <a:pt x="7073" y="1415"/>
                        </a:lnTo>
                        <a:lnTo>
                          <a:pt x="7043" y="1294"/>
                        </a:lnTo>
                        <a:lnTo>
                          <a:pt x="6953" y="1144"/>
                        </a:lnTo>
                        <a:lnTo>
                          <a:pt x="6862" y="1023"/>
                        </a:lnTo>
                        <a:lnTo>
                          <a:pt x="6712" y="903"/>
                        </a:lnTo>
                        <a:lnTo>
                          <a:pt x="6561" y="783"/>
                        </a:lnTo>
                        <a:lnTo>
                          <a:pt x="6170" y="572"/>
                        </a:lnTo>
                        <a:lnTo>
                          <a:pt x="5719" y="391"/>
                        </a:lnTo>
                        <a:lnTo>
                          <a:pt x="5177" y="241"/>
                        </a:lnTo>
                        <a:lnTo>
                          <a:pt x="4575" y="91"/>
                        </a:lnTo>
                        <a:lnTo>
                          <a:pt x="3943" y="30"/>
                        </a:lnTo>
                        <a:lnTo>
                          <a:pt x="328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43"/>
                  <p:cNvSpPr/>
                  <p:nvPr/>
                </p:nvSpPr>
                <p:spPr>
                  <a:xfrm>
                    <a:off x="10942100" y="1176388"/>
                    <a:ext cx="43650" cy="91050"/>
                  </a:xfrm>
                  <a:custGeom>
                    <a:avLst/>
                    <a:gdLst/>
                    <a:ahLst/>
                    <a:cxnLst/>
                    <a:rect l="l" t="t" r="r" b="b"/>
                    <a:pathLst>
                      <a:path w="1746" h="3642" extrusionOk="0">
                        <a:moveTo>
                          <a:pt x="873" y="0"/>
                        </a:moveTo>
                        <a:lnTo>
                          <a:pt x="783" y="30"/>
                        </a:lnTo>
                        <a:lnTo>
                          <a:pt x="632" y="121"/>
                        </a:lnTo>
                        <a:lnTo>
                          <a:pt x="482" y="271"/>
                        </a:lnTo>
                        <a:lnTo>
                          <a:pt x="331" y="482"/>
                        </a:lnTo>
                        <a:lnTo>
                          <a:pt x="211" y="753"/>
                        </a:lnTo>
                        <a:lnTo>
                          <a:pt x="121" y="1053"/>
                        </a:lnTo>
                        <a:lnTo>
                          <a:pt x="61" y="1415"/>
                        </a:lnTo>
                        <a:lnTo>
                          <a:pt x="0" y="1776"/>
                        </a:lnTo>
                        <a:lnTo>
                          <a:pt x="0" y="2137"/>
                        </a:lnTo>
                        <a:lnTo>
                          <a:pt x="30" y="2468"/>
                        </a:lnTo>
                        <a:lnTo>
                          <a:pt x="91" y="2799"/>
                        </a:lnTo>
                        <a:lnTo>
                          <a:pt x="211" y="3070"/>
                        </a:lnTo>
                        <a:lnTo>
                          <a:pt x="301" y="3311"/>
                        </a:lnTo>
                        <a:lnTo>
                          <a:pt x="452" y="3461"/>
                        </a:lnTo>
                        <a:lnTo>
                          <a:pt x="602" y="3581"/>
                        </a:lnTo>
                        <a:lnTo>
                          <a:pt x="693" y="3612"/>
                        </a:lnTo>
                        <a:lnTo>
                          <a:pt x="783" y="3642"/>
                        </a:lnTo>
                        <a:lnTo>
                          <a:pt x="873" y="3642"/>
                        </a:lnTo>
                        <a:lnTo>
                          <a:pt x="963" y="3612"/>
                        </a:lnTo>
                        <a:lnTo>
                          <a:pt x="1114" y="3521"/>
                        </a:lnTo>
                        <a:lnTo>
                          <a:pt x="1294" y="3341"/>
                        </a:lnTo>
                        <a:lnTo>
                          <a:pt x="1415" y="3130"/>
                        </a:lnTo>
                        <a:lnTo>
                          <a:pt x="1535" y="2859"/>
                        </a:lnTo>
                        <a:lnTo>
                          <a:pt x="1625" y="2558"/>
                        </a:lnTo>
                        <a:lnTo>
                          <a:pt x="1716" y="2227"/>
                        </a:lnTo>
                        <a:lnTo>
                          <a:pt x="1746" y="1866"/>
                        </a:lnTo>
                        <a:lnTo>
                          <a:pt x="1746" y="1505"/>
                        </a:lnTo>
                        <a:lnTo>
                          <a:pt x="1716" y="1144"/>
                        </a:lnTo>
                        <a:lnTo>
                          <a:pt x="1656" y="843"/>
                        </a:lnTo>
                        <a:lnTo>
                          <a:pt x="1565" y="572"/>
                        </a:lnTo>
                        <a:lnTo>
                          <a:pt x="1445" y="331"/>
                        </a:lnTo>
                        <a:lnTo>
                          <a:pt x="1294" y="151"/>
                        </a:lnTo>
                        <a:lnTo>
                          <a:pt x="1144" y="30"/>
                        </a:lnTo>
                        <a:lnTo>
                          <a:pt x="105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43"/>
                  <p:cNvSpPr/>
                  <p:nvPr/>
                </p:nvSpPr>
                <p:spPr>
                  <a:xfrm>
                    <a:off x="11034625" y="1156813"/>
                    <a:ext cx="65500" cy="302475"/>
                  </a:xfrm>
                  <a:custGeom>
                    <a:avLst/>
                    <a:gdLst/>
                    <a:ahLst/>
                    <a:cxnLst/>
                    <a:rect l="l" t="t" r="r" b="b"/>
                    <a:pathLst>
                      <a:path w="2620" h="12099" extrusionOk="0">
                        <a:moveTo>
                          <a:pt x="1446" y="1"/>
                        </a:moveTo>
                        <a:lnTo>
                          <a:pt x="1114" y="2107"/>
                        </a:lnTo>
                        <a:lnTo>
                          <a:pt x="573" y="5598"/>
                        </a:lnTo>
                        <a:lnTo>
                          <a:pt x="332" y="7103"/>
                        </a:lnTo>
                        <a:lnTo>
                          <a:pt x="182" y="8457"/>
                        </a:lnTo>
                        <a:lnTo>
                          <a:pt x="61" y="9601"/>
                        </a:lnTo>
                        <a:lnTo>
                          <a:pt x="1" y="10504"/>
                        </a:lnTo>
                        <a:lnTo>
                          <a:pt x="1" y="10865"/>
                        </a:lnTo>
                        <a:lnTo>
                          <a:pt x="31" y="11136"/>
                        </a:lnTo>
                        <a:lnTo>
                          <a:pt x="61" y="11377"/>
                        </a:lnTo>
                        <a:lnTo>
                          <a:pt x="121" y="11527"/>
                        </a:lnTo>
                        <a:lnTo>
                          <a:pt x="212" y="11647"/>
                        </a:lnTo>
                        <a:lnTo>
                          <a:pt x="332" y="11768"/>
                        </a:lnTo>
                        <a:lnTo>
                          <a:pt x="452" y="11858"/>
                        </a:lnTo>
                        <a:lnTo>
                          <a:pt x="603" y="11948"/>
                        </a:lnTo>
                        <a:lnTo>
                          <a:pt x="753" y="12009"/>
                        </a:lnTo>
                        <a:lnTo>
                          <a:pt x="934" y="12069"/>
                        </a:lnTo>
                        <a:lnTo>
                          <a:pt x="1084" y="12099"/>
                        </a:lnTo>
                        <a:lnTo>
                          <a:pt x="1536" y="12099"/>
                        </a:lnTo>
                        <a:lnTo>
                          <a:pt x="1716" y="12069"/>
                        </a:lnTo>
                        <a:lnTo>
                          <a:pt x="1897" y="12009"/>
                        </a:lnTo>
                        <a:lnTo>
                          <a:pt x="2078" y="11948"/>
                        </a:lnTo>
                        <a:lnTo>
                          <a:pt x="2228" y="11858"/>
                        </a:lnTo>
                        <a:lnTo>
                          <a:pt x="2378" y="11768"/>
                        </a:lnTo>
                        <a:lnTo>
                          <a:pt x="2499" y="11647"/>
                        </a:lnTo>
                        <a:lnTo>
                          <a:pt x="2619" y="11527"/>
                        </a:lnTo>
                        <a:lnTo>
                          <a:pt x="2288" y="11286"/>
                        </a:lnTo>
                        <a:lnTo>
                          <a:pt x="2198" y="11377"/>
                        </a:lnTo>
                        <a:lnTo>
                          <a:pt x="2108" y="11467"/>
                        </a:lnTo>
                        <a:lnTo>
                          <a:pt x="1867" y="11587"/>
                        </a:lnTo>
                        <a:lnTo>
                          <a:pt x="1596" y="11677"/>
                        </a:lnTo>
                        <a:lnTo>
                          <a:pt x="1295" y="11708"/>
                        </a:lnTo>
                        <a:lnTo>
                          <a:pt x="1024" y="11677"/>
                        </a:lnTo>
                        <a:lnTo>
                          <a:pt x="783" y="11587"/>
                        </a:lnTo>
                        <a:lnTo>
                          <a:pt x="603" y="11467"/>
                        </a:lnTo>
                        <a:lnTo>
                          <a:pt x="452" y="11316"/>
                        </a:lnTo>
                        <a:lnTo>
                          <a:pt x="392" y="11136"/>
                        </a:lnTo>
                        <a:lnTo>
                          <a:pt x="392" y="10895"/>
                        </a:lnTo>
                        <a:lnTo>
                          <a:pt x="392" y="10534"/>
                        </a:lnTo>
                        <a:lnTo>
                          <a:pt x="422" y="10082"/>
                        </a:lnTo>
                        <a:lnTo>
                          <a:pt x="513" y="8969"/>
                        </a:lnTo>
                        <a:lnTo>
                          <a:pt x="663" y="7675"/>
                        </a:lnTo>
                        <a:lnTo>
                          <a:pt x="1084" y="4786"/>
                        </a:lnTo>
                        <a:lnTo>
                          <a:pt x="1506" y="2168"/>
                        </a:lnTo>
                        <a:lnTo>
                          <a:pt x="1837" y="61"/>
                        </a:lnTo>
                        <a:lnTo>
                          <a:pt x="1446" y="1"/>
                        </a:lnTo>
                        <a:close/>
                      </a:path>
                    </a:pathLst>
                  </a:custGeom>
                  <a:solidFill>
                    <a:srgbClr val="2C18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43"/>
                  <p:cNvSpPr/>
                  <p:nvPr/>
                </p:nvSpPr>
                <p:spPr>
                  <a:xfrm>
                    <a:off x="11025600" y="1540538"/>
                    <a:ext cx="130200" cy="54175"/>
                  </a:xfrm>
                  <a:custGeom>
                    <a:avLst/>
                    <a:gdLst/>
                    <a:ahLst/>
                    <a:cxnLst/>
                    <a:rect l="l" t="t" r="r" b="b"/>
                    <a:pathLst>
                      <a:path w="5208" h="2167" extrusionOk="0">
                        <a:moveTo>
                          <a:pt x="4846" y="0"/>
                        </a:moveTo>
                        <a:lnTo>
                          <a:pt x="4666" y="271"/>
                        </a:lnTo>
                        <a:lnTo>
                          <a:pt x="4485" y="542"/>
                        </a:lnTo>
                        <a:lnTo>
                          <a:pt x="4214" y="843"/>
                        </a:lnTo>
                        <a:lnTo>
                          <a:pt x="3883" y="1174"/>
                        </a:lnTo>
                        <a:lnTo>
                          <a:pt x="3522" y="1445"/>
                        </a:lnTo>
                        <a:lnTo>
                          <a:pt x="3311" y="1565"/>
                        </a:lnTo>
                        <a:lnTo>
                          <a:pt x="3131" y="1655"/>
                        </a:lnTo>
                        <a:lnTo>
                          <a:pt x="2920" y="1746"/>
                        </a:lnTo>
                        <a:lnTo>
                          <a:pt x="2709" y="1776"/>
                        </a:lnTo>
                        <a:lnTo>
                          <a:pt x="2469" y="1776"/>
                        </a:lnTo>
                        <a:lnTo>
                          <a:pt x="2258" y="1746"/>
                        </a:lnTo>
                        <a:lnTo>
                          <a:pt x="2047" y="1685"/>
                        </a:lnTo>
                        <a:lnTo>
                          <a:pt x="1807" y="1625"/>
                        </a:lnTo>
                        <a:lnTo>
                          <a:pt x="1415" y="1475"/>
                        </a:lnTo>
                        <a:lnTo>
                          <a:pt x="1054" y="1264"/>
                        </a:lnTo>
                        <a:lnTo>
                          <a:pt x="723" y="1053"/>
                        </a:lnTo>
                        <a:lnTo>
                          <a:pt x="482" y="873"/>
                        </a:lnTo>
                        <a:lnTo>
                          <a:pt x="272" y="692"/>
                        </a:lnTo>
                        <a:lnTo>
                          <a:pt x="1" y="963"/>
                        </a:lnTo>
                        <a:lnTo>
                          <a:pt x="242" y="1174"/>
                        </a:lnTo>
                        <a:lnTo>
                          <a:pt x="482" y="1384"/>
                        </a:lnTo>
                        <a:lnTo>
                          <a:pt x="813" y="1595"/>
                        </a:lnTo>
                        <a:lnTo>
                          <a:pt x="1205" y="1806"/>
                        </a:lnTo>
                        <a:lnTo>
                          <a:pt x="1626" y="1986"/>
                        </a:lnTo>
                        <a:lnTo>
                          <a:pt x="1837" y="2077"/>
                        </a:lnTo>
                        <a:lnTo>
                          <a:pt x="2077" y="2107"/>
                        </a:lnTo>
                        <a:lnTo>
                          <a:pt x="2318" y="2167"/>
                        </a:lnTo>
                        <a:lnTo>
                          <a:pt x="2739" y="2167"/>
                        </a:lnTo>
                        <a:lnTo>
                          <a:pt x="2980" y="2137"/>
                        </a:lnTo>
                        <a:lnTo>
                          <a:pt x="3221" y="2046"/>
                        </a:lnTo>
                        <a:lnTo>
                          <a:pt x="3462" y="1956"/>
                        </a:lnTo>
                        <a:lnTo>
                          <a:pt x="3672" y="1836"/>
                        </a:lnTo>
                        <a:lnTo>
                          <a:pt x="3913" y="1685"/>
                        </a:lnTo>
                        <a:lnTo>
                          <a:pt x="4094" y="1505"/>
                        </a:lnTo>
                        <a:lnTo>
                          <a:pt x="4455" y="1174"/>
                        </a:lnTo>
                        <a:lnTo>
                          <a:pt x="4756" y="813"/>
                        </a:lnTo>
                        <a:lnTo>
                          <a:pt x="4997" y="512"/>
                        </a:lnTo>
                        <a:lnTo>
                          <a:pt x="5207" y="181"/>
                        </a:lnTo>
                        <a:lnTo>
                          <a:pt x="4846" y="0"/>
                        </a:lnTo>
                        <a:close/>
                      </a:path>
                    </a:pathLst>
                  </a:custGeom>
                  <a:solidFill>
                    <a:srgbClr val="2C18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43"/>
                  <p:cNvSpPr/>
                  <p:nvPr/>
                </p:nvSpPr>
                <p:spPr>
                  <a:xfrm>
                    <a:off x="11633525" y="927338"/>
                    <a:ext cx="272375" cy="274650"/>
                  </a:xfrm>
                  <a:custGeom>
                    <a:avLst/>
                    <a:gdLst/>
                    <a:ahLst/>
                    <a:cxnLst/>
                    <a:rect l="l" t="t" r="r" b="b"/>
                    <a:pathLst>
                      <a:path w="10895" h="10986" extrusionOk="0">
                        <a:moveTo>
                          <a:pt x="5448" y="1"/>
                        </a:moveTo>
                        <a:lnTo>
                          <a:pt x="4906" y="61"/>
                        </a:lnTo>
                        <a:lnTo>
                          <a:pt x="4364" y="181"/>
                        </a:lnTo>
                        <a:lnTo>
                          <a:pt x="3822" y="362"/>
                        </a:lnTo>
                        <a:lnTo>
                          <a:pt x="3341" y="573"/>
                        </a:lnTo>
                        <a:lnTo>
                          <a:pt x="2859" y="813"/>
                        </a:lnTo>
                        <a:lnTo>
                          <a:pt x="2408" y="1114"/>
                        </a:lnTo>
                        <a:lnTo>
                          <a:pt x="1987" y="1445"/>
                        </a:lnTo>
                        <a:lnTo>
                          <a:pt x="1595" y="1837"/>
                        </a:lnTo>
                        <a:lnTo>
                          <a:pt x="1234" y="2228"/>
                        </a:lnTo>
                        <a:lnTo>
                          <a:pt x="933" y="2679"/>
                        </a:lnTo>
                        <a:lnTo>
                          <a:pt x="663" y="3161"/>
                        </a:lnTo>
                        <a:lnTo>
                          <a:pt x="422" y="3642"/>
                        </a:lnTo>
                        <a:lnTo>
                          <a:pt x="241" y="4154"/>
                        </a:lnTo>
                        <a:lnTo>
                          <a:pt x="121" y="4696"/>
                        </a:lnTo>
                        <a:lnTo>
                          <a:pt x="31" y="5237"/>
                        </a:lnTo>
                        <a:lnTo>
                          <a:pt x="0" y="5809"/>
                        </a:lnTo>
                        <a:lnTo>
                          <a:pt x="31" y="6351"/>
                        </a:lnTo>
                        <a:lnTo>
                          <a:pt x="121" y="6893"/>
                        </a:lnTo>
                        <a:lnTo>
                          <a:pt x="241" y="7404"/>
                        </a:lnTo>
                        <a:lnTo>
                          <a:pt x="422" y="7916"/>
                        </a:lnTo>
                        <a:lnTo>
                          <a:pt x="663" y="8367"/>
                        </a:lnTo>
                        <a:lnTo>
                          <a:pt x="933" y="8819"/>
                        </a:lnTo>
                        <a:lnTo>
                          <a:pt x="1234" y="9210"/>
                        </a:lnTo>
                        <a:lnTo>
                          <a:pt x="1595" y="9601"/>
                        </a:lnTo>
                        <a:lnTo>
                          <a:pt x="1987" y="9932"/>
                        </a:lnTo>
                        <a:lnTo>
                          <a:pt x="2408" y="10203"/>
                        </a:lnTo>
                        <a:lnTo>
                          <a:pt x="2859" y="10474"/>
                        </a:lnTo>
                        <a:lnTo>
                          <a:pt x="3341" y="10654"/>
                        </a:lnTo>
                        <a:lnTo>
                          <a:pt x="3822" y="10835"/>
                        </a:lnTo>
                        <a:lnTo>
                          <a:pt x="4364" y="10925"/>
                        </a:lnTo>
                        <a:lnTo>
                          <a:pt x="4906" y="10985"/>
                        </a:lnTo>
                        <a:lnTo>
                          <a:pt x="5448" y="10985"/>
                        </a:lnTo>
                        <a:lnTo>
                          <a:pt x="6019" y="10925"/>
                        </a:lnTo>
                        <a:lnTo>
                          <a:pt x="6561" y="10805"/>
                        </a:lnTo>
                        <a:lnTo>
                          <a:pt x="7073" y="10654"/>
                        </a:lnTo>
                        <a:lnTo>
                          <a:pt x="7584" y="10414"/>
                        </a:lnTo>
                        <a:lnTo>
                          <a:pt x="8066" y="10173"/>
                        </a:lnTo>
                        <a:lnTo>
                          <a:pt x="8517" y="9872"/>
                        </a:lnTo>
                        <a:lnTo>
                          <a:pt x="8908" y="9541"/>
                        </a:lnTo>
                        <a:lnTo>
                          <a:pt x="9300" y="9150"/>
                        </a:lnTo>
                        <a:lnTo>
                          <a:pt x="9661" y="8758"/>
                        </a:lnTo>
                        <a:lnTo>
                          <a:pt x="9962" y="8307"/>
                        </a:lnTo>
                        <a:lnTo>
                          <a:pt x="10263" y="7825"/>
                        </a:lnTo>
                        <a:lnTo>
                          <a:pt x="10473" y="7344"/>
                        </a:lnTo>
                        <a:lnTo>
                          <a:pt x="10654" y="6832"/>
                        </a:lnTo>
                        <a:lnTo>
                          <a:pt x="10804" y="6291"/>
                        </a:lnTo>
                        <a:lnTo>
                          <a:pt x="10865" y="5749"/>
                        </a:lnTo>
                        <a:lnTo>
                          <a:pt x="10895" y="5177"/>
                        </a:lnTo>
                        <a:lnTo>
                          <a:pt x="10865" y="4635"/>
                        </a:lnTo>
                        <a:lnTo>
                          <a:pt x="10804" y="4094"/>
                        </a:lnTo>
                        <a:lnTo>
                          <a:pt x="10654" y="3582"/>
                        </a:lnTo>
                        <a:lnTo>
                          <a:pt x="10473" y="3070"/>
                        </a:lnTo>
                        <a:lnTo>
                          <a:pt x="10263" y="2619"/>
                        </a:lnTo>
                        <a:lnTo>
                          <a:pt x="9962" y="2168"/>
                        </a:lnTo>
                        <a:lnTo>
                          <a:pt x="9661" y="1776"/>
                        </a:lnTo>
                        <a:lnTo>
                          <a:pt x="9300" y="1385"/>
                        </a:lnTo>
                        <a:lnTo>
                          <a:pt x="8908" y="1054"/>
                        </a:lnTo>
                        <a:lnTo>
                          <a:pt x="8517" y="783"/>
                        </a:lnTo>
                        <a:lnTo>
                          <a:pt x="8066" y="512"/>
                        </a:lnTo>
                        <a:lnTo>
                          <a:pt x="7584" y="332"/>
                        </a:lnTo>
                        <a:lnTo>
                          <a:pt x="7073" y="151"/>
                        </a:lnTo>
                        <a:lnTo>
                          <a:pt x="6561" y="61"/>
                        </a:lnTo>
                        <a:lnTo>
                          <a:pt x="6019" y="1"/>
                        </a:lnTo>
                        <a:close/>
                      </a:path>
                    </a:pathLst>
                  </a:custGeom>
                  <a:solidFill>
                    <a:srgbClr val="B2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43"/>
                  <p:cNvSpPr/>
                  <p:nvPr/>
                </p:nvSpPr>
                <p:spPr>
                  <a:xfrm>
                    <a:off x="11683175" y="1017638"/>
                    <a:ext cx="161025" cy="100825"/>
                  </a:xfrm>
                  <a:custGeom>
                    <a:avLst/>
                    <a:gdLst/>
                    <a:ahLst/>
                    <a:cxnLst/>
                    <a:rect l="l" t="t" r="r" b="b"/>
                    <a:pathLst>
                      <a:path w="6441" h="4033" extrusionOk="0">
                        <a:moveTo>
                          <a:pt x="5598" y="0"/>
                        </a:moveTo>
                        <a:lnTo>
                          <a:pt x="5177" y="30"/>
                        </a:lnTo>
                        <a:lnTo>
                          <a:pt x="4756" y="60"/>
                        </a:lnTo>
                        <a:lnTo>
                          <a:pt x="4334" y="151"/>
                        </a:lnTo>
                        <a:lnTo>
                          <a:pt x="3943" y="241"/>
                        </a:lnTo>
                        <a:lnTo>
                          <a:pt x="3522" y="361"/>
                        </a:lnTo>
                        <a:lnTo>
                          <a:pt x="3131" y="512"/>
                        </a:lnTo>
                        <a:lnTo>
                          <a:pt x="2739" y="662"/>
                        </a:lnTo>
                        <a:lnTo>
                          <a:pt x="2348" y="873"/>
                        </a:lnTo>
                        <a:lnTo>
                          <a:pt x="1987" y="1084"/>
                        </a:lnTo>
                        <a:lnTo>
                          <a:pt x="1626" y="1294"/>
                        </a:lnTo>
                        <a:lnTo>
                          <a:pt x="1295" y="1535"/>
                        </a:lnTo>
                        <a:lnTo>
                          <a:pt x="964" y="1806"/>
                        </a:lnTo>
                        <a:lnTo>
                          <a:pt x="633" y="2107"/>
                        </a:lnTo>
                        <a:lnTo>
                          <a:pt x="362" y="2408"/>
                        </a:lnTo>
                        <a:lnTo>
                          <a:pt x="1" y="2769"/>
                        </a:lnTo>
                        <a:lnTo>
                          <a:pt x="512" y="2739"/>
                        </a:lnTo>
                        <a:lnTo>
                          <a:pt x="1024" y="2739"/>
                        </a:lnTo>
                        <a:lnTo>
                          <a:pt x="1566" y="2769"/>
                        </a:lnTo>
                        <a:lnTo>
                          <a:pt x="2107" y="2859"/>
                        </a:lnTo>
                        <a:lnTo>
                          <a:pt x="2619" y="3010"/>
                        </a:lnTo>
                        <a:lnTo>
                          <a:pt x="3131" y="3190"/>
                        </a:lnTo>
                        <a:lnTo>
                          <a:pt x="3612" y="3431"/>
                        </a:lnTo>
                        <a:lnTo>
                          <a:pt x="4063" y="3732"/>
                        </a:lnTo>
                        <a:lnTo>
                          <a:pt x="4485" y="4033"/>
                        </a:lnTo>
                        <a:lnTo>
                          <a:pt x="4726" y="3732"/>
                        </a:lnTo>
                        <a:lnTo>
                          <a:pt x="4334" y="3431"/>
                        </a:lnTo>
                        <a:lnTo>
                          <a:pt x="3913" y="3160"/>
                        </a:lnTo>
                        <a:lnTo>
                          <a:pt x="3462" y="2919"/>
                        </a:lnTo>
                        <a:lnTo>
                          <a:pt x="2980" y="2709"/>
                        </a:lnTo>
                        <a:lnTo>
                          <a:pt x="2499" y="2558"/>
                        </a:lnTo>
                        <a:lnTo>
                          <a:pt x="1987" y="2438"/>
                        </a:lnTo>
                        <a:lnTo>
                          <a:pt x="1505" y="2348"/>
                        </a:lnTo>
                        <a:lnTo>
                          <a:pt x="994" y="2317"/>
                        </a:lnTo>
                        <a:lnTo>
                          <a:pt x="1265" y="2077"/>
                        </a:lnTo>
                        <a:lnTo>
                          <a:pt x="1566" y="1836"/>
                        </a:lnTo>
                        <a:lnTo>
                          <a:pt x="1836" y="1625"/>
                        </a:lnTo>
                        <a:lnTo>
                          <a:pt x="2168" y="1415"/>
                        </a:lnTo>
                        <a:lnTo>
                          <a:pt x="2499" y="1234"/>
                        </a:lnTo>
                        <a:lnTo>
                          <a:pt x="2830" y="1084"/>
                        </a:lnTo>
                        <a:lnTo>
                          <a:pt x="3161" y="933"/>
                        </a:lnTo>
                        <a:lnTo>
                          <a:pt x="3492" y="783"/>
                        </a:lnTo>
                        <a:lnTo>
                          <a:pt x="3853" y="692"/>
                        </a:lnTo>
                        <a:lnTo>
                          <a:pt x="4214" y="572"/>
                        </a:lnTo>
                        <a:lnTo>
                          <a:pt x="4575" y="512"/>
                        </a:lnTo>
                        <a:lnTo>
                          <a:pt x="4936" y="452"/>
                        </a:lnTo>
                        <a:lnTo>
                          <a:pt x="5297" y="422"/>
                        </a:lnTo>
                        <a:lnTo>
                          <a:pt x="5689" y="391"/>
                        </a:lnTo>
                        <a:lnTo>
                          <a:pt x="6050" y="391"/>
                        </a:lnTo>
                        <a:lnTo>
                          <a:pt x="6411" y="422"/>
                        </a:lnTo>
                        <a:lnTo>
                          <a:pt x="6441" y="0"/>
                        </a:lnTo>
                        <a:close/>
                      </a:path>
                    </a:pathLst>
                  </a:custGeom>
                  <a:solidFill>
                    <a:srgbClr val="2C18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43"/>
                  <p:cNvSpPr/>
                  <p:nvPr/>
                </p:nvSpPr>
                <p:spPr>
                  <a:xfrm>
                    <a:off x="9306450" y="3377063"/>
                    <a:ext cx="2056250" cy="1054850"/>
                  </a:xfrm>
                  <a:custGeom>
                    <a:avLst/>
                    <a:gdLst/>
                    <a:ahLst/>
                    <a:cxnLst/>
                    <a:rect l="l" t="t" r="r" b="b"/>
                    <a:pathLst>
                      <a:path w="82250" h="42194" extrusionOk="0">
                        <a:moveTo>
                          <a:pt x="2528" y="0"/>
                        </a:moveTo>
                        <a:lnTo>
                          <a:pt x="2197" y="30"/>
                        </a:lnTo>
                        <a:lnTo>
                          <a:pt x="1866" y="91"/>
                        </a:lnTo>
                        <a:lnTo>
                          <a:pt x="1565" y="151"/>
                        </a:lnTo>
                        <a:lnTo>
                          <a:pt x="1294" y="271"/>
                        </a:lnTo>
                        <a:lnTo>
                          <a:pt x="1023" y="422"/>
                        </a:lnTo>
                        <a:lnTo>
                          <a:pt x="813" y="602"/>
                        </a:lnTo>
                        <a:lnTo>
                          <a:pt x="602" y="783"/>
                        </a:lnTo>
                        <a:lnTo>
                          <a:pt x="422" y="1024"/>
                        </a:lnTo>
                        <a:lnTo>
                          <a:pt x="271" y="1264"/>
                        </a:lnTo>
                        <a:lnTo>
                          <a:pt x="151" y="1505"/>
                        </a:lnTo>
                        <a:lnTo>
                          <a:pt x="60" y="1806"/>
                        </a:lnTo>
                        <a:lnTo>
                          <a:pt x="0" y="2107"/>
                        </a:lnTo>
                        <a:lnTo>
                          <a:pt x="0" y="2408"/>
                        </a:lnTo>
                        <a:lnTo>
                          <a:pt x="0" y="2739"/>
                        </a:lnTo>
                        <a:lnTo>
                          <a:pt x="60" y="3070"/>
                        </a:lnTo>
                        <a:lnTo>
                          <a:pt x="121" y="3431"/>
                        </a:lnTo>
                        <a:lnTo>
                          <a:pt x="11647" y="42193"/>
                        </a:lnTo>
                        <a:lnTo>
                          <a:pt x="82249" y="42193"/>
                        </a:lnTo>
                        <a:lnTo>
                          <a:pt x="70753" y="3431"/>
                        </a:lnTo>
                        <a:lnTo>
                          <a:pt x="70633" y="3070"/>
                        </a:lnTo>
                        <a:lnTo>
                          <a:pt x="70482" y="2739"/>
                        </a:lnTo>
                        <a:lnTo>
                          <a:pt x="70302" y="2408"/>
                        </a:lnTo>
                        <a:lnTo>
                          <a:pt x="70091" y="2107"/>
                        </a:lnTo>
                        <a:lnTo>
                          <a:pt x="69850" y="1806"/>
                        </a:lnTo>
                        <a:lnTo>
                          <a:pt x="69610" y="1505"/>
                        </a:lnTo>
                        <a:lnTo>
                          <a:pt x="69339" y="1264"/>
                        </a:lnTo>
                        <a:lnTo>
                          <a:pt x="69038" y="1024"/>
                        </a:lnTo>
                        <a:lnTo>
                          <a:pt x="68737" y="783"/>
                        </a:lnTo>
                        <a:lnTo>
                          <a:pt x="68406" y="602"/>
                        </a:lnTo>
                        <a:lnTo>
                          <a:pt x="68075" y="422"/>
                        </a:lnTo>
                        <a:lnTo>
                          <a:pt x="67714" y="271"/>
                        </a:lnTo>
                        <a:lnTo>
                          <a:pt x="67382" y="151"/>
                        </a:lnTo>
                        <a:lnTo>
                          <a:pt x="67021" y="91"/>
                        </a:lnTo>
                        <a:lnTo>
                          <a:pt x="66660" y="30"/>
                        </a:lnTo>
                        <a:lnTo>
                          <a:pt x="66329" y="0"/>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43"/>
                  <p:cNvSpPr/>
                  <p:nvPr/>
                </p:nvSpPr>
                <p:spPr>
                  <a:xfrm>
                    <a:off x="9306450" y="3377063"/>
                    <a:ext cx="1996050" cy="1054850"/>
                  </a:xfrm>
                  <a:custGeom>
                    <a:avLst/>
                    <a:gdLst/>
                    <a:ahLst/>
                    <a:cxnLst/>
                    <a:rect l="l" t="t" r="r" b="b"/>
                    <a:pathLst>
                      <a:path w="79842" h="42194" extrusionOk="0">
                        <a:moveTo>
                          <a:pt x="2528" y="0"/>
                        </a:moveTo>
                        <a:lnTo>
                          <a:pt x="2197" y="30"/>
                        </a:lnTo>
                        <a:lnTo>
                          <a:pt x="1866" y="91"/>
                        </a:lnTo>
                        <a:lnTo>
                          <a:pt x="1565" y="151"/>
                        </a:lnTo>
                        <a:lnTo>
                          <a:pt x="1294" y="271"/>
                        </a:lnTo>
                        <a:lnTo>
                          <a:pt x="1023" y="422"/>
                        </a:lnTo>
                        <a:lnTo>
                          <a:pt x="813" y="602"/>
                        </a:lnTo>
                        <a:lnTo>
                          <a:pt x="602" y="783"/>
                        </a:lnTo>
                        <a:lnTo>
                          <a:pt x="422" y="1024"/>
                        </a:lnTo>
                        <a:lnTo>
                          <a:pt x="271" y="1264"/>
                        </a:lnTo>
                        <a:lnTo>
                          <a:pt x="151" y="1505"/>
                        </a:lnTo>
                        <a:lnTo>
                          <a:pt x="60" y="1806"/>
                        </a:lnTo>
                        <a:lnTo>
                          <a:pt x="0" y="2107"/>
                        </a:lnTo>
                        <a:lnTo>
                          <a:pt x="0" y="2408"/>
                        </a:lnTo>
                        <a:lnTo>
                          <a:pt x="0" y="2739"/>
                        </a:lnTo>
                        <a:lnTo>
                          <a:pt x="60" y="3070"/>
                        </a:lnTo>
                        <a:lnTo>
                          <a:pt x="121" y="3431"/>
                        </a:lnTo>
                        <a:lnTo>
                          <a:pt x="11647" y="42193"/>
                        </a:lnTo>
                        <a:lnTo>
                          <a:pt x="79842" y="42193"/>
                        </a:lnTo>
                        <a:lnTo>
                          <a:pt x="68346" y="3431"/>
                        </a:lnTo>
                        <a:lnTo>
                          <a:pt x="68225" y="3070"/>
                        </a:lnTo>
                        <a:lnTo>
                          <a:pt x="68075" y="2739"/>
                        </a:lnTo>
                        <a:lnTo>
                          <a:pt x="67864" y="2408"/>
                        </a:lnTo>
                        <a:lnTo>
                          <a:pt x="67683" y="2107"/>
                        </a:lnTo>
                        <a:lnTo>
                          <a:pt x="67443" y="1806"/>
                        </a:lnTo>
                        <a:lnTo>
                          <a:pt x="67172" y="1505"/>
                        </a:lnTo>
                        <a:lnTo>
                          <a:pt x="66901" y="1264"/>
                        </a:lnTo>
                        <a:lnTo>
                          <a:pt x="66600" y="1024"/>
                        </a:lnTo>
                        <a:lnTo>
                          <a:pt x="66299" y="783"/>
                        </a:lnTo>
                        <a:lnTo>
                          <a:pt x="65998" y="602"/>
                        </a:lnTo>
                        <a:lnTo>
                          <a:pt x="65637" y="422"/>
                        </a:lnTo>
                        <a:lnTo>
                          <a:pt x="65306" y="271"/>
                        </a:lnTo>
                        <a:lnTo>
                          <a:pt x="64945" y="151"/>
                        </a:lnTo>
                        <a:lnTo>
                          <a:pt x="64614" y="91"/>
                        </a:lnTo>
                        <a:lnTo>
                          <a:pt x="64253" y="30"/>
                        </a:lnTo>
                        <a:lnTo>
                          <a:pt x="63891" y="0"/>
                        </a:ln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43"/>
                  <p:cNvSpPr/>
                  <p:nvPr/>
                </p:nvSpPr>
                <p:spPr>
                  <a:xfrm>
                    <a:off x="10253675" y="4431888"/>
                    <a:ext cx="1853125" cy="87300"/>
                  </a:xfrm>
                  <a:custGeom>
                    <a:avLst/>
                    <a:gdLst/>
                    <a:ahLst/>
                    <a:cxnLst/>
                    <a:rect l="l" t="t" r="r" b="b"/>
                    <a:pathLst>
                      <a:path w="74125" h="3492" extrusionOk="0">
                        <a:moveTo>
                          <a:pt x="1566" y="0"/>
                        </a:moveTo>
                        <a:lnTo>
                          <a:pt x="1415" y="30"/>
                        </a:lnTo>
                        <a:lnTo>
                          <a:pt x="1084" y="121"/>
                        </a:lnTo>
                        <a:lnTo>
                          <a:pt x="783" y="271"/>
                        </a:lnTo>
                        <a:lnTo>
                          <a:pt x="512" y="512"/>
                        </a:lnTo>
                        <a:lnTo>
                          <a:pt x="302" y="753"/>
                        </a:lnTo>
                        <a:lnTo>
                          <a:pt x="151" y="1054"/>
                        </a:lnTo>
                        <a:lnTo>
                          <a:pt x="31" y="1385"/>
                        </a:lnTo>
                        <a:lnTo>
                          <a:pt x="31" y="1565"/>
                        </a:lnTo>
                        <a:lnTo>
                          <a:pt x="1" y="1746"/>
                        </a:lnTo>
                        <a:lnTo>
                          <a:pt x="31" y="1926"/>
                        </a:lnTo>
                        <a:lnTo>
                          <a:pt x="31" y="2077"/>
                        </a:lnTo>
                        <a:lnTo>
                          <a:pt x="151" y="2408"/>
                        </a:lnTo>
                        <a:lnTo>
                          <a:pt x="302" y="2709"/>
                        </a:lnTo>
                        <a:lnTo>
                          <a:pt x="512" y="2980"/>
                        </a:lnTo>
                        <a:lnTo>
                          <a:pt x="783" y="3190"/>
                        </a:lnTo>
                        <a:lnTo>
                          <a:pt x="1084" y="3341"/>
                        </a:lnTo>
                        <a:lnTo>
                          <a:pt x="1415" y="3431"/>
                        </a:lnTo>
                        <a:lnTo>
                          <a:pt x="1566" y="3461"/>
                        </a:lnTo>
                        <a:lnTo>
                          <a:pt x="1746" y="3491"/>
                        </a:lnTo>
                        <a:lnTo>
                          <a:pt x="72379" y="3491"/>
                        </a:lnTo>
                        <a:lnTo>
                          <a:pt x="72559" y="3461"/>
                        </a:lnTo>
                        <a:lnTo>
                          <a:pt x="72740" y="3431"/>
                        </a:lnTo>
                        <a:lnTo>
                          <a:pt x="73041" y="3341"/>
                        </a:lnTo>
                        <a:lnTo>
                          <a:pt x="73342" y="3190"/>
                        </a:lnTo>
                        <a:lnTo>
                          <a:pt x="73612" y="2980"/>
                        </a:lnTo>
                        <a:lnTo>
                          <a:pt x="73823" y="2709"/>
                        </a:lnTo>
                        <a:lnTo>
                          <a:pt x="73974" y="2408"/>
                        </a:lnTo>
                        <a:lnTo>
                          <a:pt x="74094" y="2077"/>
                        </a:lnTo>
                        <a:lnTo>
                          <a:pt x="74124" y="1926"/>
                        </a:lnTo>
                        <a:lnTo>
                          <a:pt x="74124" y="1746"/>
                        </a:lnTo>
                        <a:lnTo>
                          <a:pt x="74124" y="1565"/>
                        </a:lnTo>
                        <a:lnTo>
                          <a:pt x="74094" y="1385"/>
                        </a:lnTo>
                        <a:lnTo>
                          <a:pt x="73974" y="1054"/>
                        </a:lnTo>
                        <a:lnTo>
                          <a:pt x="73823" y="753"/>
                        </a:lnTo>
                        <a:lnTo>
                          <a:pt x="73612" y="512"/>
                        </a:lnTo>
                        <a:lnTo>
                          <a:pt x="73342" y="271"/>
                        </a:lnTo>
                        <a:lnTo>
                          <a:pt x="73041" y="121"/>
                        </a:lnTo>
                        <a:lnTo>
                          <a:pt x="72740" y="30"/>
                        </a:lnTo>
                        <a:lnTo>
                          <a:pt x="72559"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43"/>
                  <p:cNvSpPr/>
                  <p:nvPr/>
                </p:nvSpPr>
                <p:spPr>
                  <a:xfrm>
                    <a:off x="9553225" y="4431888"/>
                    <a:ext cx="1853100" cy="87300"/>
                  </a:xfrm>
                  <a:custGeom>
                    <a:avLst/>
                    <a:gdLst/>
                    <a:ahLst/>
                    <a:cxnLst/>
                    <a:rect l="l" t="t" r="r" b="b"/>
                    <a:pathLst>
                      <a:path w="74124" h="3492" extrusionOk="0">
                        <a:moveTo>
                          <a:pt x="1595" y="0"/>
                        </a:moveTo>
                        <a:lnTo>
                          <a:pt x="1415" y="30"/>
                        </a:lnTo>
                        <a:lnTo>
                          <a:pt x="1084" y="121"/>
                        </a:lnTo>
                        <a:lnTo>
                          <a:pt x="783" y="271"/>
                        </a:lnTo>
                        <a:lnTo>
                          <a:pt x="512" y="512"/>
                        </a:lnTo>
                        <a:lnTo>
                          <a:pt x="301" y="753"/>
                        </a:lnTo>
                        <a:lnTo>
                          <a:pt x="151" y="1054"/>
                        </a:lnTo>
                        <a:lnTo>
                          <a:pt x="61" y="1385"/>
                        </a:lnTo>
                        <a:lnTo>
                          <a:pt x="30" y="1565"/>
                        </a:lnTo>
                        <a:lnTo>
                          <a:pt x="0" y="1746"/>
                        </a:lnTo>
                        <a:lnTo>
                          <a:pt x="30" y="1926"/>
                        </a:lnTo>
                        <a:lnTo>
                          <a:pt x="61" y="2077"/>
                        </a:lnTo>
                        <a:lnTo>
                          <a:pt x="151" y="2408"/>
                        </a:lnTo>
                        <a:lnTo>
                          <a:pt x="301" y="2709"/>
                        </a:lnTo>
                        <a:lnTo>
                          <a:pt x="512" y="2980"/>
                        </a:lnTo>
                        <a:lnTo>
                          <a:pt x="783" y="3190"/>
                        </a:lnTo>
                        <a:lnTo>
                          <a:pt x="1084" y="3341"/>
                        </a:lnTo>
                        <a:lnTo>
                          <a:pt x="1415" y="3431"/>
                        </a:lnTo>
                        <a:lnTo>
                          <a:pt x="1595" y="3461"/>
                        </a:lnTo>
                        <a:lnTo>
                          <a:pt x="1776" y="3491"/>
                        </a:lnTo>
                        <a:lnTo>
                          <a:pt x="72378" y="3491"/>
                        </a:lnTo>
                        <a:lnTo>
                          <a:pt x="72559" y="3461"/>
                        </a:lnTo>
                        <a:lnTo>
                          <a:pt x="72739" y="3431"/>
                        </a:lnTo>
                        <a:lnTo>
                          <a:pt x="73070" y="3341"/>
                        </a:lnTo>
                        <a:lnTo>
                          <a:pt x="73341" y="3190"/>
                        </a:lnTo>
                        <a:lnTo>
                          <a:pt x="73612" y="2980"/>
                        </a:lnTo>
                        <a:lnTo>
                          <a:pt x="73823" y="2709"/>
                        </a:lnTo>
                        <a:lnTo>
                          <a:pt x="73973" y="2408"/>
                        </a:lnTo>
                        <a:lnTo>
                          <a:pt x="74094" y="2077"/>
                        </a:lnTo>
                        <a:lnTo>
                          <a:pt x="74124" y="1926"/>
                        </a:lnTo>
                        <a:lnTo>
                          <a:pt x="74124" y="1746"/>
                        </a:lnTo>
                        <a:lnTo>
                          <a:pt x="74124" y="1565"/>
                        </a:lnTo>
                        <a:lnTo>
                          <a:pt x="74094" y="1385"/>
                        </a:lnTo>
                        <a:lnTo>
                          <a:pt x="73973" y="1054"/>
                        </a:lnTo>
                        <a:lnTo>
                          <a:pt x="73823" y="753"/>
                        </a:lnTo>
                        <a:lnTo>
                          <a:pt x="73612" y="512"/>
                        </a:lnTo>
                        <a:lnTo>
                          <a:pt x="73341" y="271"/>
                        </a:lnTo>
                        <a:lnTo>
                          <a:pt x="73070" y="121"/>
                        </a:lnTo>
                        <a:lnTo>
                          <a:pt x="72739" y="30"/>
                        </a:lnTo>
                        <a:lnTo>
                          <a:pt x="72559" y="0"/>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43"/>
                  <p:cNvSpPr/>
                  <p:nvPr/>
                </p:nvSpPr>
                <p:spPr>
                  <a:xfrm>
                    <a:off x="10133300" y="3787113"/>
                    <a:ext cx="243800" cy="234750"/>
                  </a:xfrm>
                  <a:custGeom>
                    <a:avLst/>
                    <a:gdLst/>
                    <a:ahLst/>
                    <a:cxnLst/>
                    <a:rect l="l" t="t" r="r" b="b"/>
                    <a:pathLst>
                      <a:path w="9752" h="9390" extrusionOk="0">
                        <a:moveTo>
                          <a:pt x="3642" y="0"/>
                        </a:moveTo>
                        <a:lnTo>
                          <a:pt x="3160" y="30"/>
                        </a:lnTo>
                        <a:lnTo>
                          <a:pt x="2709" y="90"/>
                        </a:lnTo>
                        <a:lnTo>
                          <a:pt x="2288" y="211"/>
                        </a:lnTo>
                        <a:lnTo>
                          <a:pt x="1896" y="361"/>
                        </a:lnTo>
                        <a:lnTo>
                          <a:pt x="1535" y="572"/>
                        </a:lnTo>
                        <a:lnTo>
                          <a:pt x="1204" y="782"/>
                        </a:lnTo>
                        <a:lnTo>
                          <a:pt x="933" y="1053"/>
                        </a:lnTo>
                        <a:lnTo>
                          <a:pt x="663" y="1384"/>
                        </a:lnTo>
                        <a:lnTo>
                          <a:pt x="452" y="1715"/>
                        </a:lnTo>
                        <a:lnTo>
                          <a:pt x="271" y="2077"/>
                        </a:lnTo>
                        <a:lnTo>
                          <a:pt x="151" y="2468"/>
                        </a:lnTo>
                        <a:lnTo>
                          <a:pt x="61" y="2859"/>
                        </a:lnTo>
                        <a:lnTo>
                          <a:pt x="0" y="3310"/>
                        </a:lnTo>
                        <a:lnTo>
                          <a:pt x="31" y="3762"/>
                        </a:lnTo>
                        <a:lnTo>
                          <a:pt x="61" y="4213"/>
                        </a:lnTo>
                        <a:lnTo>
                          <a:pt x="181" y="4695"/>
                        </a:lnTo>
                        <a:lnTo>
                          <a:pt x="331" y="5176"/>
                        </a:lnTo>
                        <a:lnTo>
                          <a:pt x="512" y="5658"/>
                        </a:lnTo>
                        <a:lnTo>
                          <a:pt x="753" y="6109"/>
                        </a:lnTo>
                        <a:lnTo>
                          <a:pt x="1024" y="6531"/>
                        </a:lnTo>
                        <a:lnTo>
                          <a:pt x="1325" y="6952"/>
                        </a:lnTo>
                        <a:lnTo>
                          <a:pt x="1686" y="7343"/>
                        </a:lnTo>
                        <a:lnTo>
                          <a:pt x="2047" y="7704"/>
                        </a:lnTo>
                        <a:lnTo>
                          <a:pt x="2438" y="8035"/>
                        </a:lnTo>
                        <a:lnTo>
                          <a:pt x="2859" y="8336"/>
                        </a:lnTo>
                        <a:lnTo>
                          <a:pt x="3281" y="8607"/>
                        </a:lnTo>
                        <a:lnTo>
                          <a:pt x="3732" y="8848"/>
                        </a:lnTo>
                        <a:lnTo>
                          <a:pt x="4184" y="9028"/>
                        </a:lnTo>
                        <a:lnTo>
                          <a:pt x="4665" y="9179"/>
                        </a:lnTo>
                        <a:lnTo>
                          <a:pt x="5147" y="9299"/>
                        </a:lnTo>
                        <a:lnTo>
                          <a:pt x="5628" y="9390"/>
                        </a:lnTo>
                        <a:lnTo>
                          <a:pt x="6591" y="9390"/>
                        </a:lnTo>
                        <a:lnTo>
                          <a:pt x="7043" y="9299"/>
                        </a:lnTo>
                        <a:lnTo>
                          <a:pt x="7464" y="9179"/>
                        </a:lnTo>
                        <a:lnTo>
                          <a:pt x="7855" y="9028"/>
                        </a:lnTo>
                        <a:lnTo>
                          <a:pt x="8216" y="8848"/>
                        </a:lnTo>
                        <a:lnTo>
                          <a:pt x="8547" y="8607"/>
                        </a:lnTo>
                        <a:lnTo>
                          <a:pt x="8848" y="8336"/>
                        </a:lnTo>
                        <a:lnTo>
                          <a:pt x="9089" y="8035"/>
                        </a:lnTo>
                        <a:lnTo>
                          <a:pt x="9300" y="7704"/>
                        </a:lnTo>
                        <a:lnTo>
                          <a:pt x="9480" y="7343"/>
                        </a:lnTo>
                        <a:lnTo>
                          <a:pt x="9601" y="6952"/>
                        </a:lnTo>
                        <a:lnTo>
                          <a:pt x="9691" y="6531"/>
                        </a:lnTo>
                        <a:lnTo>
                          <a:pt x="9751" y="6109"/>
                        </a:lnTo>
                        <a:lnTo>
                          <a:pt x="9751" y="5658"/>
                        </a:lnTo>
                        <a:lnTo>
                          <a:pt x="9691" y="5176"/>
                        </a:lnTo>
                        <a:lnTo>
                          <a:pt x="9601" y="4695"/>
                        </a:lnTo>
                        <a:lnTo>
                          <a:pt x="9420" y="4213"/>
                        </a:lnTo>
                        <a:lnTo>
                          <a:pt x="9240" y="3762"/>
                        </a:lnTo>
                        <a:lnTo>
                          <a:pt x="8999" y="3310"/>
                        </a:lnTo>
                        <a:lnTo>
                          <a:pt x="8728" y="2859"/>
                        </a:lnTo>
                        <a:lnTo>
                          <a:pt x="8427" y="2468"/>
                        </a:lnTo>
                        <a:lnTo>
                          <a:pt x="8096" y="2077"/>
                        </a:lnTo>
                        <a:lnTo>
                          <a:pt x="7705" y="1715"/>
                        </a:lnTo>
                        <a:lnTo>
                          <a:pt x="7313" y="1384"/>
                        </a:lnTo>
                        <a:lnTo>
                          <a:pt x="6922" y="1053"/>
                        </a:lnTo>
                        <a:lnTo>
                          <a:pt x="6471" y="782"/>
                        </a:lnTo>
                        <a:lnTo>
                          <a:pt x="6019" y="572"/>
                        </a:lnTo>
                        <a:lnTo>
                          <a:pt x="5568" y="361"/>
                        </a:lnTo>
                        <a:lnTo>
                          <a:pt x="5086" y="211"/>
                        </a:lnTo>
                        <a:lnTo>
                          <a:pt x="4605" y="90"/>
                        </a:lnTo>
                        <a:lnTo>
                          <a:pt x="4123" y="30"/>
                        </a:lnTo>
                        <a:lnTo>
                          <a:pt x="3642" y="0"/>
                        </a:lnTo>
                        <a:close/>
                      </a:path>
                    </a:pathLst>
                  </a:custGeom>
                  <a:solidFill>
                    <a:srgbClr val="4877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43"/>
                  <p:cNvSpPr/>
                  <p:nvPr/>
                </p:nvSpPr>
                <p:spPr>
                  <a:xfrm>
                    <a:off x="11887825" y="4461213"/>
                    <a:ext cx="108375" cy="31625"/>
                  </a:xfrm>
                  <a:custGeom>
                    <a:avLst/>
                    <a:gdLst/>
                    <a:ahLst/>
                    <a:cxnLst/>
                    <a:rect l="l" t="t" r="r" b="b"/>
                    <a:pathLst>
                      <a:path w="4335" h="1265" extrusionOk="0">
                        <a:moveTo>
                          <a:pt x="512" y="1"/>
                        </a:moveTo>
                        <a:lnTo>
                          <a:pt x="392" y="61"/>
                        </a:lnTo>
                        <a:lnTo>
                          <a:pt x="271" y="121"/>
                        </a:lnTo>
                        <a:lnTo>
                          <a:pt x="181" y="181"/>
                        </a:lnTo>
                        <a:lnTo>
                          <a:pt x="91" y="272"/>
                        </a:lnTo>
                        <a:lnTo>
                          <a:pt x="31" y="392"/>
                        </a:lnTo>
                        <a:lnTo>
                          <a:pt x="0" y="513"/>
                        </a:lnTo>
                        <a:lnTo>
                          <a:pt x="0" y="633"/>
                        </a:lnTo>
                        <a:lnTo>
                          <a:pt x="0" y="753"/>
                        </a:lnTo>
                        <a:lnTo>
                          <a:pt x="31" y="874"/>
                        </a:lnTo>
                        <a:lnTo>
                          <a:pt x="91" y="994"/>
                        </a:lnTo>
                        <a:lnTo>
                          <a:pt x="181" y="1084"/>
                        </a:lnTo>
                        <a:lnTo>
                          <a:pt x="271" y="1175"/>
                        </a:lnTo>
                        <a:lnTo>
                          <a:pt x="392" y="1235"/>
                        </a:lnTo>
                        <a:lnTo>
                          <a:pt x="512" y="1265"/>
                        </a:lnTo>
                        <a:lnTo>
                          <a:pt x="3823" y="1265"/>
                        </a:lnTo>
                        <a:lnTo>
                          <a:pt x="3943" y="1235"/>
                        </a:lnTo>
                        <a:lnTo>
                          <a:pt x="4033" y="1175"/>
                        </a:lnTo>
                        <a:lnTo>
                          <a:pt x="4154" y="1084"/>
                        </a:lnTo>
                        <a:lnTo>
                          <a:pt x="4214" y="994"/>
                        </a:lnTo>
                        <a:lnTo>
                          <a:pt x="4274" y="874"/>
                        </a:lnTo>
                        <a:lnTo>
                          <a:pt x="4304" y="753"/>
                        </a:lnTo>
                        <a:lnTo>
                          <a:pt x="4334" y="633"/>
                        </a:lnTo>
                        <a:lnTo>
                          <a:pt x="4304" y="513"/>
                        </a:lnTo>
                        <a:lnTo>
                          <a:pt x="4274" y="392"/>
                        </a:lnTo>
                        <a:lnTo>
                          <a:pt x="4214" y="272"/>
                        </a:lnTo>
                        <a:lnTo>
                          <a:pt x="4154" y="181"/>
                        </a:lnTo>
                        <a:lnTo>
                          <a:pt x="4033" y="121"/>
                        </a:lnTo>
                        <a:lnTo>
                          <a:pt x="3943" y="61"/>
                        </a:lnTo>
                        <a:lnTo>
                          <a:pt x="3823" y="1"/>
                        </a:lnTo>
                        <a:close/>
                      </a:path>
                    </a:pathLst>
                  </a:custGeom>
                  <a:solidFill>
                    <a:srgbClr val="5E5D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43"/>
                  <p:cNvSpPr/>
                  <p:nvPr/>
                </p:nvSpPr>
                <p:spPr>
                  <a:xfrm>
                    <a:off x="11830650" y="4461213"/>
                    <a:ext cx="31625" cy="31625"/>
                  </a:xfrm>
                  <a:custGeom>
                    <a:avLst/>
                    <a:gdLst/>
                    <a:ahLst/>
                    <a:cxnLst/>
                    <a:rect l="l" t="t" r="r" b="b"/>
                    <a:pathLst>
                      <a:path w="1265" h="1265" extrusionOk="0">
                        <a:moveTo>
                          <a:pt x="512" y="1"/>
                        </a:moveTo>
                        <a:lnTo>
                          <a:pt x="392" y="61"/>
                        </a:lnTo>
                        <a:lnTo>
                          <a:pt x="271" y="121"/>
                        </a:lnTo>
                        <a:lnTo>
                          <a:pt x="181" y="181"/>
                        </a:lnTo>
                        <a:lnTo>
                          <a:pt x="121" y="272"/>
                        </a:lnTo>
                        <a:lnTo>
                          <a:pt x="60" y="392"/>
                        </a:lnTo>
                        <a:lnTo>
                          <a:pt x="0" y="513"/>
                        </a:lnTo>
                        <a:lnTo>
                          <a:pt x="0" y="633"/>
                        </a:lnTo>
                        <a:lnTo>
                          <a:pt x="0" y="753"/>
                        </a:lnTo>
                        <a:lnTo>
                          <a:pt x="60" y="874"/>
                        </a:lnTo>
                        <a:lnTo>
                          <a:pt x="121" y="994"/>
                        </a:lnTo>
                        <a:lnTo>
                          <a:pt x="181" y="1084"/>
                        </a:lnTo>
                        <a:lnTo>
                          <a:pt x="271" y="1175"/>
                        </a:lnTo>
                        <a:lnTo>
                          <a:pt x="392" y="1235"/>
                        </a:lnTo>
                        <a:lnTo>
                          <a:pt x="512" y="1265"/>
                        </a:lnTo>
                        <a:lnTo>
                          <a:pt x="753" y="1265"/>
                        </a:lnTo>
                        <a:lnTo>
                          <a:pt x="873" y="1235"/>
                        </a:lnTo>
                        <a:lnTo>
                          <a:pt x="993" y="1175"/>
                        </a:lnTo>
                        <a:lnTo>
                          <a:pt x="1084" y="1084"/>
                        </a:lnTo>
                        <a:lnTo>
                          <a:pt x="1174" y="994"/>
                        </a:lnTo>
                        <a:lnTo>
                          <a:pt x="1234" y="874"/>
                        </a:lnTo>
                        <a:lnTo>
                          <a:pt x="1264" y="753"/>
                        </a:lnTo>
                        <a:lnTo>
                          <a:pt x="1264" y="633"/>
                        </a:lnTo>
                        <a:lnTo>
                          <a:pt x="1264" y="513"/>
                        </a:lnTo>
                        <a:lnTo>
                          <a:pt x="1234" y="392"/>
                        </a:lnTo>
                        <a:lnTo>
                          <a:pt x="1174" y="272"/>
                        </a:lnTo>
                        <a:lnTo>
                          <a:pt x="1084" y="181"/>
                        </a:lnTo>
                        <a:lnTo>
                          <a:pt x="993" y="121"/>
                        </a:lnTo>
                        <a:lnTo>
                          <a:pt x="873" y="61"/>
                        </a:lnTo>
                        <a:lnTo>
                          <a:pt x="753" y="1"/>
                        </a:lnTo>
                        <a:close/>
                      </a:path>
                    </a:pathLst>
                  </a:custGeom>
                  <a:solidFill>
                    <a:srgbClr val="3838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43"/>
                  <p:cNvSpPr/>
                  <p:nvPr/>
                </p:nvSpPr>
                <p:spPr>
                  <a:xfrm>
                    <a:off x="11776475" y="4461213"/>
                    <a:ext cx="31625" cy="31625"/>
                  </a:xfrm>
                  <a:custGeom>
                    <a:avLst/>
                    <a:gdLst/>
                    <a:ahLst/>
                    <a:cxnLst/>
                    <a:rect l="l" t="t" r="r" b="b"/>
                    <a:pathLst>
                      <a:path w="1265" h="1265" extrusionOk="0">
                        <a:moveTo>
                          <a:pt x="512" y="1"/>
                        </a:moveTo>
                        <a:lnTo>
                          <a:pt x="392" y="61"/>
                        </a:lnTo>
                        <a:lnTo>
                          <a:pt x="271" y="121"/>
                        </a:lnTo>
                        <a:lnTo>
                          <a:pt x="181" y="181"/>
                        </a:lnTo>
                        <a:lnTo>
                          <a:pt x="121" y="272"/>
                        </a:lnTo>
                        <a:lnTo>
                          <a:pt x="61" y="392"/>
                        </a:lnTo>
                        <a:lnTo>
                          <a:pt x="0" y="513"/>
                        </a:lnTo>
                        <a:lnTo>
                          <a:pt x="0" y="633"/>
                        </a:lnTo>
                        <a:lnTo>
                          <a:pt x="0" y="753"/>
                        </a:lnTo>
                        <a:lnTo>
                          <a:pt x="61" y="874"/>
                        </a:lnTo>
                        <a:lnTo>
                          <a:pt x="121" y="994"/>
                        </a:lnTo>
                        <a:lnTo>
                          <a:pt x="181" y="1084"/>
                        </a:lnTo>
                        <a:lnTo>
                          <a:pt x="271" y="1175"/>
                        </a:lnTo>
                        <a:lnTo>
                          <a:pt x="392" y="1235"/>
                        </a:lnTo>
                        <a:lnTo>
                          <a:pt x="512" y="1265"/>
                        </a:lnTo>
                        <a:lnTo>
                          <a:pt x="753" y="1265"/>
                        </a:lnTo>
                        <a:lnTo>
                          <a:pt x="873" y="1235"/>
                        </a:lnTo>
                        <a:lnTo>
                          <a:pt x="994" y="1175"/>
                        </a:lnTo>
                        <a:lnTo>
                          <a:pt x="1084" y="1084"/>
                        </a:lnTo>
                        <a:lnTo>
                          <a:pt x="1174" y="994"/>
                        </a:lnTo>
                        <a:lnTo>
                          <a:pt x="1234" y="874"/>
                        </a:lnTo>
                        <a:lnTo>
                          <a:pt x="1264" y="753"/>
                        </a:lnTo>
                        <a:lnTo>
                          <a:pt x="1264" y="633"/>
                        </a:lnTo>
                        <a:lnTo>
                          <a:pt x="1264" y="513"/>
                        </a:lnTo>
                        <a:lnTo>
                          <a:pt x="1234" y="392"/>
                        </a:lnTo>
                        <a:lnTo>
                          <a:pt x="1174" y="272"/>
                        </a:lnTo>
                        <a:lnTo>
                          <a:pt x="1084" y="181"/>
                        </a:lnTo>
                        <a:lnTo>
                          <a:pt x="994" y="121"/>
                        </a:lnTo>
                        <a:lnTo>
                          <a:pt x="873" y="61"/>
                        </a:lnTo>
                        <a:lnTo>
                          <a:pt x="753" y="1"/>
                        </a:lnTo>
                        <a:close/>
                      </a:path>
                    </a:pathLst>
                  </a:custGeom>
                  <a:solidFill>
                    <a:srgbClr val="3838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43"/>
                  <p:cNvSpPr/>
                  <p:nvPr/>
                </p:nvSpPr>
                <p:spPr>
                  <a:xfrm>
                    <a:off x="11403300" y="4373188"/>
                    <a:ext cx="820100" cy="334075"/>
                  </a:xfrm>
                  <a:custGeom>
                    <a:avLst/>
                    <a:gdLst/>
                    <a:ahLst/>
                    <a:cxnLst/>
                    <a:rect l="l" t="t" r="r" b="b"/>
                    <a:pathLst>
                      <a:path w="32804" h="13363" extrusionOk="0">
                        <a:moveTo>
                          <a:pt x="17215" y="1"/>
                        </a:moveTo>
                        <a:lnTo>
                          <a:pt x="17094" y="31"/>
                        </a:lnTo>
                        <a:lnTo>
                          <a:pt x="16974" y="91"/>
                        </a:lnTo>
                        <a:lnTo>
                          <a:pt x="16823" y="151"/>
                        </a:lnTo>
                        <a:lnTo>
                          <a:pt x="16703" y="272"/>
                        </a:lnTo>
                        <a:lnTo>
                          <a:pt x="16583" y="392"/>
                        </a:lnTo>
                        <a:lnTo>
                          <a:pt x="16462" y="512"/>
                        </a:lnTo>
                        <a:lnTo>
                          <a:pt x="16342" y="693"/>
                        </a:lnTo>
                        <a:lnTo>
                          <a:pt x="16252" y="874"/>
                        </a:lnTo>
                        <a:lnTo>
                          <a:pt x="16191" y="1054"/>
                        </a:lnTo>
                        <a:lnTo>
                          <a:pt x="16161" y="1235"/>
                        </a:lnTo>
                        <a:lnTo>
                          <a:pt x="16131" y="1475"/>
                        </a:lnTo>
                        <a:lnTo>
                          <a:pt x="16161" y="1686"/>
                        </a:lnTo>
                        <a:lnTo>
                          <a:pt x="16191" y="1897"/>
                        </a:lnTo>
                        <a:lnTo>
                          <a:pt x="16282" y="2138"/>
                        </a:lnTo>
                        <a:lnTo>
                          <a:pt x="16462" y="2529"/>
                        </a:lnTo>
                        <a:lnTo>
                          <a:pt x="16703" y="2890"/>
                        </a:lnTo>
                        <a:lnTo>
                          <a:pt x="16914" y="3251"/>
                        </a:lnTo>
                        <a:lnTo>
                          <a:pt x="17154" y="3552"/>
                        </a:lnTo>
                        <a:lnTo>
                          <a:pt x="17425" y="3853"/>
                        </a:lnTo>
                        <a:lnTo>
                          <a:pt x="17666" y="4124"/>
                        </a:lnTo>
                        <a:lnTo>
                          <a:pt x="17937" y="4365"/>
                        </a:lnTo>
                        <a:lnTo>
                          <a:pt x="18208" y="4605"/>
                        </a:lnTo>
                        <a:lnTo>
                          <a:pt x="18749" y="4997"/>
                        </a:lnTo>
                        <a:lnTo>
                          <a:pt x="19261" y="5298"/>
                        </a:lnTo>
                        <a:lnTo>
                          <a:pt x="19713" y="5568"/>
                        </a:lnTo>
                        <a:lnTo>
                          <a:pt x="20104" y="5749"/>
                        </a:lnTo>
                        <a:lnTo>
                          <a:pt x="19321" y="5839"/>
                        </a:lnTo>
                        <a:lnTo>
                          <a:pt x="18569" y="5869"/>
                        </a:lnTo>
                        <a:lnTo>
                          <a:pt x="17817" y="5899"/>
                        </a:lnTo>
                        <a:lnTo>
                          <a:pt x="17094" y="5899"/>
                        </a:lnTo>
                        <a:lnTo>
                          <a:pt x="16372" y="5869"/>
                        </a:lnTo>
                        <a:lnTo>
                          <a:pt x="15680" y="5839"/>
                        </a:lnTo>
                        <a:lnTo>
                          <a:pt x="14326" y="5719"/>
                        </a:lnTo>
                        <a:lnTo>
                          <a:pt x="13062" y="5508"/>
                        </a:lnTo>
                        <a:lnTo>
                          <a:pt x="11858" y="5298"/>
                        </a:lnTo>
                        <a:lnTo>
                          <a:pt x="10744" y="5027"/>
                        </a:lnTo>
                        <a:lnTo>
                          <a:pt x="9691" y="4756"/>
                        </a:lnTo>
                        <a:lnTo>
                          <a:pt x="7855" y="4244"/>
                        </a:lnTo>
                        <a:lnTo>
                          <a:pt x="7043" y="4034"/>
                        </a:lnTo>
                        <a:lnTo>
                          <a:pt x="6350" y="3853"/>
                        </a:lnTo>
                        <a:lnTo>
                          <a:pt x="5718" y="3733"/>
                        </a:lnTo>
                        <a:lnTo>
                          <a:pt x="5448" y="3702"/>
                        </a:lnTo>
                        <a:lnTo>
                          <a:pt x="4966" y="3702"/>
                        </a:lnTo>
                        <a:lnTo>
                          <a:pt x="4755" y="3733"/>
                        </a:lnTo>
                        <a:lnTo>
                          <a:pt x="4575" y="3793"/>
                        </a:lnTo>
                        <a:lnTo>
                          <a:pt x="4424" y="3883"/>
                        </a:lnTo>
                        <a:lnTo>
                          <a:pt x="4304" y="3973"/>
                        </a:lnTo>
                        <a:lnTo>
                          <a:pt x="4214" y="4094"/>
                        </a:lnTo>
                        <a:lnTo>
                          <a:pt x="4123" y="4214"/>
                        </a:lnTo>
                        <a:lnTo>
                          <a:pt x="4063" y="4365"/>
                        </a:lnTo>
                        <a:lnTo>
                          <a:pt x="3943" y="4666"/>
                        </a:lnTo>
                        <a:lnTo>
                          <a:pt x="3883" y="4997"/>
                        </a:lnTo>
                        <a:lnTo>
                          <a:pt x="3883" y="5298"/>
                        </a:lnTo>
                        <a:lnTo>
                          <a:pt x="3883" y="5538"/>
                        </a:lnTo>
                        <a:lnTo>
                          <a:pt x="3943" y="5659"/>
                        </a:lnTo>
                        <a:lnTo>
                          <a:pt x="3951" y="5676"/>
                        </a:lnTo>
                        <a:lnTo>
                          <a:pt x="3951" y="5676"/>
                        </a:lnTo>
                        <a:lnTo>
                          <a:pt x="3642" y="5598"/>
                        </a:lnTo>
                        <a:lnTo>
                          <a:pt x="3190" y="5478"/>
                        </a:lnTo>
                        <a:lnTo>
                          <a:pt x="2679" y="5388"/>
                        </a:lnTo>
                        <a:lnTo>
                          <a:pt x="2137" y="5358"/>
                        </a:lnTo>
                        <a:lnTo>
                          <a:pt x="1565" y="5358"/>
                        </a:lnTo>
                        <a:lnTo>
                          <a:pt x="1295" y="5388"/>
                        </a:lnTo>
                        <a:lnTo>
                          <a:pt x="1024" y="5418"/>
                        </a:lnTo>
                        <a:lnTo>
                          <a:pt x="783" y="5478"/>
                        </a:lnTo>
                        <a:lnTo>
                          <a:pt x="542" y="5568"/>
                        </a:lnTo>
                        <a:lnTo>
                          <a:pt x="331" y="5689"/>
                        </a:lnTo>
                        <a:lnTo>
                          <a:pt x="121" y="5839"/>
                        </a:lnTo>
                        <a:lnTo>
                          <a:pt x="61" y="5899"/>
                        </a:lnTo>
                        <a:lnTo>
                          <a:pt x="0" y="5960"/>
                        </a:lnTo>
                        <a:lnTo>
                          <a:pt x="0" y="6050"/>
                        </a:lnTo>
                        <a:lnTo>
                          <a:pt x="0" y="6140"/>
                        </a:lnTo>
                        <a:lnTo>
                          <a:pt x="61" y="6230"/>
                        </a:lnTo>
                        <a:lnTo>
                          <a:pt x="121" y="6351"/>
                        </a:lnTo>
                        <a:lnTo>
                          <a:pt x="301" y="6561"/>
                        </a:lnTo>
                        <a:lnTo>
                          <a:pt x="602" y="6802"/>
                        </a:lnTo>
                        <a:lnTo>
                          <a:pt x="963" y="7073"/>
                        </a:lnTo>
                        <a:lnTo>
                          <a:pt x="1415" y="7344"/>
                        </a:lnTo>
                        <a:lnTo>
                          <a:pt x="1927" y="7645"/>
                        </a:lnTo>
                        <a:lnTo>
                          <a:pt x="3160" y="8247"/>
                        </a:lnTo>
                        <a:lnTo>
                          <a:pt x="4575" y="8879"/>
                        </a:lnTo>
                        <a:lnTo>
                          <a:pt x="6170" y="9541"/>
                        </a:lnTo>
                        <a:lnTo>
                          <a:pt x="7915" y="10203"/>
                        </a:lnTo>
                        <a:lnTo>
                          <a:pt x="9691" y="10835"/>
                        </a:lnTo>
                        <a:lnTo>
                          <a:pt x="11497" y="11437"/>
                        </a:lnTo>
                        <a:lnTo>
                          <a:pt x="13272" y="11979"/>
                        </a:lnTo>
                        <a:lnTo>
                          <a:pt x="14988" y="12460"/>
                        </a:lnTo>
                        <a:lnTo>
                          <a:pt x="16553" y="12881"/>
                        </a:lnTo>
                        <a:lnTo>
                          <a:pt x="17967" y="13152"/>
                        </a:lnTo>
                        <a:lnTo>
                          <a:pt x="18599" y="13273"/>
                        </a:lnTo>
                        <a:lnTo>
                          <a:pt x="19141" y="13333"/>
                        </a:lnTo>
                        <a:lnTo>
                          <a:pt x="19652" y="13363"/>
                        </a:lnTo>
                        <a:lnTo>
                          <a:pt x="20074" y="13363"/>
                        </a:lnTo>
                        <a:lnTo>
                          <a:pt x="22180" y="13333"/>
                        </a:lnTo>
                        <a:lnTo>
                          <a:pt x="25400" y="13303"/>
                        </a:lnTo>
                        <a:lnTo>
                          <a:pt x="27236" y="13243"/>
                        </a:lnTo>
                        <a:lnTo>
                          <a:pt x="29132" y="13182"/>
                        </a:lnTo>
                        <a:lnTo>
                          <a:pt x="30998" y="13092"/>
                        </a:lnTo>
                        <a:lnTo>
                          <a:pt x="32774" y="12972"/>
                        </a:lnTo>
                        <a:lnTo>
                          <a:pt x="32804" y="12641"/>
                        </a:lnTo>
                        <a:lnTo>
                          <a:pt x="32774" y="11858"/>
                        </a:lnTo>
                        <a:lnTo>
                          <a:pt x="32683" y="10715"/>
                        </a:lnTo>
                        <a:lnTo>
                          <a:pt x="32593" y="9420"/>
                        </a:lnTo>
                        <a:lnTo>
                          <a:pt x="32473" y="8096"/>
                        </a:lnTo>
                        <a:lnTo>
                          <a:pt x="32322" y="6953"/>
                        </a:lnTo>
                        <a:lnTo>
                          <a:pt x="32262" y="6501"/>
                        </a:lnTo>
                        <a:lnTo>
                          <a:pt x="32172" y="6140"/>
                        </a:lnTo>
                        <a:lnTo>
                          <a:pt x="32081" y="5930"/>
                        </a:lnTo>
                        <a:lnTo>
                          <a:pt x="32051" y="5839"/>
                        </a:lnTo>
                        <a:lnTo>
                          <a:pt x="32021" y="5839"/>
                        </a:lnTo>
                        <a:lnTo>
                          <a:pt x="31179" y="5719"/>
                        </a:lnTo>
                        <a:lnTo>
                          <a:pt x="30426" y="5598"/>
                        </a:lnTo>
                        <a:lnTo>
                          <a:pt x="29734" y="5478"/>
                        </a:lnTo>
                        <a:lnTo>
                          <a:pt x="29072" y="5328"/>
                        </a:lnTo>
                        <a:lnTo>
                          <a:pt x="28470" y="5147"/>
                        </a:lnTo>
                        <a:lnTo>
                          <a:pt x="27898" y="4997"/>
                        </a:lnTo>
                        <a:lnTo>
                          <a:pt x="26845" y="4635"/>
                        </a:lnTo>
                        <a:lnTo>
                          <a:pt x="25912" y="4244"/>
                        </a:lnTo>
                        <a:lnTo>
                          <a:pt x="25039" y="3853"/>
                        </a:lnTo>
                        <a:lnTo>
                          <a:pt x="23354" y="3040"/>
                        </a:lnTo>
                        <a:lnTo>
                          <a:pt x="21849" y="2318"/>
                        </a:lnTo>
                        <a:lnTo>
                          <a:pt x="20375" y="1566"/>
                        </a:lnTo>
                        <a:lnTo>
                          <a:pt x="18930" y="783"/>
                        </a:lnTo>
                        <a:lnTo>
                          <a:pt x="17425" y="31"/>
                        </a:lnTo>
                        <a:lnTo>
                          <a:pt x="17335" y="1"/>
                        </a:lnTo>
                        <a:close/>
                      </a:path>
                    </a:pathLst>
                  </a:custGeom>
                  <a:solidFill>
                    <a:srgbClr val="B2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43"/>
                  <p:cNvSpPr/>
                  <p:nvPr/>
                </p:nvSpPr>
                <p:spPr>
                  <a:xfrm>
                    <a:off x="12365575" y="2385438"/>
                    <a:ext cx="231750" cy="1851600"/>
                  </a:xfrm>
                  <a:custGeom>
                    <a:avLst/>
                    <a:gdLst/>
                    <a:ahLst/>
                    <a:cxnLst/>
                    <a:rect l="l" t="t" r="r" b="b"/>
                    <a:pathLst>
                      <a:path w="9270" h="74064" extrusionOk="0">
                        <a:moveTo>
                          <a:pt x="8879" y="0"/>
                        </a:moveTo>
                        <a:lnTo>
                          <a:pt x="8217" y="572"/>
                        </a:lnTo>
                        <a:lnTo>
                          <a:pt x="7554" y="1204"/>
                        </a:lnTo>
                        <a:lnTo>
                          <a:pt x="6892" y="1896"/>
                        </a:lnTo>
                        <a:lnTo>
                          <a:pt x="6230" y="2589"/>
                        </a:lnTo>
                        <a:lnTo>
                          <a:pt x="5568" y="3371"/>
                        </a:lnTo>
                        <a:lnTo>
                          <a:pt x="4936" y="4154"/>
                        </a:lnTo>
                        <a:lnTo>
                          <a:pt x="4274" y="5026"/>
                        </a:lnTo>
                        <a:lnTo>
                          <a:pt x="3672" y="5899"/>
                        </a:lnTo>
                        <a:lnTo>
                          <a:pt x="3070" y="6832"/>
                        </a:lnTo>
                        <a:lnTo>
                          <a:pt x="2529" y="7795"/>
                        </a:lnTo>
                        <a:lnTo>
                          <a:pt x="2017" y="8788"/>
                        </a:lnTo>
                        <a:lnTo>
                          <a:pt x="1536" y="9841"/>
                        </a:lnTo>
                        <a:lnTo>
                          <a:pt x="1114" y="10925"/>
                        </a:lnTo>
                        <a:lnTo>
                          <a:pt x="753" y="12068"/>
                        </a:lnTo>
                        <a:lnTo>
                          <a:pt x="603" y="12640"/>
                        </a:lnTo>
                        <a:lnTo>
                          <a:pt x="482" y="13212"/>
                        </a:lnTo>
                        <a:lnTo>
                          <a:pt x="362" y="13814"/>
                        </a:lnTo>
                        <a:lnTo>
                          <a:pt x="241" y="14416"/>
                        </a:lnTo>
                        <a:lnTo>
                          <a:pt x="151" y="15078"/>
                        </a:lnTo>
                        <a:lnTo>
                          <a:pt x="91" y="15740"/>
                        </a:lnTo>
                        <a:lnTo>
                          <a:pt x="31" y="16372"/>
                        </a:lnTo>
                        <a:lnTo>
                          <a:pt x="1" y="17034"/>
                        </a:lnTo>
                        <a:lnTo>
                          <a:pt x="1" y="18358"/>
                        </a:lnTo>
                        <a:lnTo>
                          <a:pt x="31" y="19652"/>
                        </a:lnTo>
                        <a:lnTo>
                          <a:pt x="151" y="20977"/>
                        </a:lnTo>
                        <a:lnTo>
                          <a:pt x="272" y="22271"/>
                        </a:lnTo>
                        <a:lnTo>
                          <a:pt x="572" y="24859"/>
                        </a:lnTo>
                        <a:lnTo>
                          <a:pt x="6862" y="74064"/>
                        </a:lnTo>
                        <a:lnTo>
                          <a:pt x="7464" y="74003"/>
                        </a:lnTo>
                        <a:lnTo>
                          <a:pt x="1174" y="24768"/>
                        </a:lnTo>
                        <a:lnTo>
                          <a:pt x="873" y="22240"/>
                        </a:lnTo>
                        <a:lnTo>
                          <a:pt x="723" y="20946"/>
                        </a:lnTo>
                        <a:lnTo>
                          <a:pt x="633" y="19652"/>
                        </a:lnTo>
                        <a:lnTo>
                          <a:pt x="603" y="18358"/>
                        </a:lnTo>
                        <a:lnTo>
                          <a:pt x="603" y="17064"/>
                        </a:lnTo>
                        <a:lnTo>
                          <a:pt x="633" y="16432"/>
                        </a:lnTo>
                        <a:lnTo>
                          <a:pt x="663" y="15800"/>
                        </a:lnTo>
                        <a:lnTo>
                          <a:pt x="753" y="15138"/>
                        </a:lnTo>
                        <a:lnTo>
                          <a:pt x="843" y="14506"/>
                        </a:lnTo>
                        <a:lnTo>
                          <a:pt x="934" y="13934"/>
                        </a:lnTo>
                        <a:lnTo>
                          <a:pt x="1054" y="13332"/>
                        </a:lnTo>
                        <a:lnTo>
                          <a:pt x="1204" y="12761"/>
                        </a:lnTo>
                        <a:lnTo>
                          <a:pt x="1355" y="12219"/>
                        </a:lnTo>
                        <a:lnTo>
                          <a:pt x="1686" y="11105"/>
                        </a:lnTo>
                        <a:lnTo>
                          <a:pt x="2107" y="10052"/>
                        </a:lnTo>
                        <a:lnTo>
                          <a:pt x="2559" y="9029"/>
                        </a:lnTo>
                        <a:lnTo>
                          <a:pt x="3070" y="8066"/>
                        </a:lnTo>
                        <a:lnTo>
                          <a:pt x="3612" y="7103"/>
                        </a:lnTo>
                        <a:lnTo>
                          <a:pt x="4184" y="6200"/>
                        </a:lnTo>
                        <a:lnTo>
                          <a:pt x="4786" y="5357"/>
                        </a:lnTo>
                        <a:lnTo>
                          <a:pt x="5418" y="4515"/>
                        </a:lnTo>
                        <a:lnTo>
                          <a:pt x="6050" y="3732"/>
                        </a:lnTo>
                        <a:lnTo>
                          <a:pt x="6682" y="2980"/>
                        </a:lnTo>
                        <a:lnTo>
                          <a:pt x="7344" y="2288"/>
                        </a:lnTo>
                        <a:lnTo>
                          <a:pt x="8006" y="1626"/>
                        </a:lnTo>
                        <a:lnTo>
                          <a:pt x="8638" y="1024"/>
                        </a:lnTo>
                        <a:lnTo>
                          <a:pt x="9270" y="452"/>
                        </a:lnTo>
                        <a:lnTo>
                          <a:pt x="8879" y="0"/>
                        </a:lnTo>
                        <a:close/>
                      </a:path>
                    </a:pathLst>
                  </a:custGeom>
                  <a:solidFill>
                    <a:srgbClr val="2C18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43"/>
                  <p:cNvSpPr/>
                  <p:nvPr/>
                </p:nvSpPr>
                <p:spPr>
                  <a:xfrm>
                    <a:off x="12172225" y="4190363"/>
                    <a:ext cx="510125" cy="507875"/>
                  </a:xfrm>
                  <a:custGeom>
                    <a:avLst/>
                    <a:gdLst/>
                    <a:ahLst/>
                    <a:cxnLst/>
                    <a:rect l="l" t="t" r="r" b="b"/>
                    <a:pathLst>
                      <a:path w="20405" h="20315" extrusionOk="0">
                        <a:moveTo>
                          <a:pt x="20284" y="1"/>
                        </a:moveTo>
                        <a:lnTo>
                          <a:pt x="0" y="4455"/>
                        </a:lnTo>
                        <a:lnTo>
                          <a:pt x="1746" y="20315"/>
                        </a:lnTo>
                        <a:lnTo>
                          <a:pt x="2318" y="20255"/>
                        </a:lnTo>
                        <a:lnTo>
                          <a:pt x="662" y="4906"/>
                        </a:lnTo>
                        <a:lnTo>
                          <a:pt x="20405" y="573"/>
                        </a:lnTo>
                        <a:lnTo>
                          <a:pt x="20284" y="1"/>
                        </a:lnTo>
                        <a:close/>
                      </a:path>
                    </a:pathLst>
                  </a:custGeom>
                  <a:solidFill>
                    <a:srgbClr val="2C18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43"/>
                  <p:cNvSpPr/>
                  <p:nvPr/>
                </p:nvSpPr>
                <p:spPr>
                  <a:xfrm>
                    <a:off x="9335775" y="946163"/>
                    <a:ext cx="1137625" cy="853950"/>
                  </a:xfrm>
                  <a:custGeom>
                    <a:avLst/>
                    <a:gdLst/>
                    <a:ahLst/>
                    <a:cxnLst/>
                    <a:rect l="l" t="t" r="r" b="b"/>
                    <a:pathLst>
                      <a:path w="45505" h="34158" extrusionOk="0">
                        <a:moveTo>
                          <a:pt x="14657" y="0"/>
                        </a:moveTo>
                        <a:lnTo>
                          <a:pt x="13905" y="30"/>
                        </a:lnTo>
                        <a:lnTo>
                          <a:pt x="13182" y="60"/>
                        </a:lnTo>
                        <a:lnTo>
                          <a:pt x="12430" y="181"/>
                        </a:lnTo>
                        <a:lnTo>
                          <a:pt x="11708" y="301"/>
                        </a:lnTo>
                        <a:lnTo>
                          <a:pt x="11016" y="452"/>
                        </a:lnTo>
                        <a:lnTo>
                          <a:pt x="10323" y="662"/>
                        </a:lnTo>
                        <a:lnTo>
                          <a:pt x="9631" y="903"/>
                        </a:lnTo>
                        <a:lnTo>
                          <a:pt x="8969" y="1144"/>
                        </a:lnTo>
                        <a:lnTo>
                          <a:pt x="8307" y="1445"/>
                        </a:lnTo>
                        <a:lnTo>
                          <a:pt x="7675" y="1776"/>
                        </a:lnTo>
                        <a:lnTo>
                          <a:pt x="7073" y="2107"/>
                        </a:lnTo>
                        <a:lnTo>
                          <a:pt x="6471" y="2498"/>
                        </a:lnTo>
                        <a:lnTo>
                          <a:pt x="5900" y="2919"/>
                        </a:lnTo>
                        <a:lnTo>
                          <a:pt x="5358" y="3341"/>
                        </a:lnTo>
                        <a:lnTo>
                          <a:pt x="4816" y="3792"/>
                        </a:lnTo>
                        <a:lnTo>
                          <a:pt x="4305" y="4304"/>
                        </a:lnTo>
                        <a:lnTo>
                          <a:pt x="3823" y="4815"/>
                        </a:lnTo>
                        <a:lnTo>
                          <a:pt x="3372" y="5327"/>
                        </a:lnTo>
                        <a:lnTo>
                          <a:pt x="2920" y="5899"/>
                        </a:lnTo>
                        <a:lnTo>
                          <a:pt x="2529" y="6471"/>
                        </a:lnTo>
                        <a:lnTo>
                          <a:pt x="2138" y="7042"/>
                        </a:lnTo>
                        <a:lnTo>
                          <a:pt x="1777" y="7674"/>
                        </a:lnTo>
                        <a:lnTo>
                          <a:pt x="1446" y="8306"/>
                        </a:lnTo>
                        <a:lnTo>
                          <a:pt x="1175" y="8938"/>
                        </a:lnTo>
                        <a:lnTo>
                          <a:pt x="904" y="9631"/>
                        </a:lnTo>
                        <a:lnTo>
                          <a:pt x="663" y="10293"/>
                        </a:lnTo>
                        <a:lnTo>
                          <a:pt x="482" y="10985"/>
                        </a:lnTo>
                        <a:lnTo>
                          <a:pt x="302" y="11707"/>
                        </a:lnTo>
                        <a:lnTo>
                          <a:pt x="182" y="12429"/>
                        </a:lnTo>
                        <a:lnTo>
                          <a:pt x="91" y="13152"/>
                        </a:lnTo>
                        <a:lnTo>
                          <a:pt x="31" y="13904"/>
                        </a:lnTo>
                        <a:lnTo>
                          <a:pt x="1" y="14656"/>
                        </a:lnTo>
                        <a:lnTo>
                          <a:pt x="1" y="19502"/>
                        </a:lnTo>
                        <a:lnTo>
                          <a:pt x="31" y="20254"/>
                        </a:lnTo>
                        <a:lnTo>
                          <a:pt x="91" y="20976"/>
                        </a:lnTo>
                        <a:lnTo>
                          <a:pt x="182" y="21729"/>
                        </a:lnTo>
                        <a:lnTo>
                          <a:pt x="302" y="22451"/>
                        </a:lnTo>
                        <a:lnTo>
                          <a:pt x="482" y="23143"/>
                        </a:lnTo>
                        <a:lnTo>
                          <a:pt x="663" y="23835"/>
                        </a:lnTo>
                        <a:lnTo>
                          <a:pt x="904" y="24527"/>
                        </a:lnTo>
                        <a:lnTo>
                          <a:pt x="1175" y="25189"/>
                        </a:lnTo>
                        <a:lnTo>
                          <a:pt x="1446" y="25852"/>
                        </a:lnTo>
                        <a:lnTo>
                          <a:pt x="1777" y="26484"/>
                        </a:lnTo>
                        <a:lnTo>
                          <a:pt x="2138" y="27085"/>
                        </a:lnTo>
                        <a:lnTo>
                          <a:pt x="2529" y="27687"/>
                        </a:lnTo>
                        <a:lnTo>
                          <a:pt x="2920" y="28259"/>
                        </a:lnTo>
                        <a:lnTo>
                          <a:pt x="3372" y="28801"/>
                        </a:lnTo>
                        <a:lnTo>
                          <a:pt x="3823" y="29343"/>
                        </a:lnTo>
                        <a:lnTo>
                          <a:pt x="4305" y="29854"/>
                        </a:lnTo>
                        <a:lnTo>
                          <a:pt x="4816" y="30336"/>
                        </a:lnTo>
                        <a:lnTo>
                          <a:pt x="5358" y="30787"/>
                        </a:lnTo>
                        <a:lnTo>
                          <a:pt x="5900" y="31239"/>
                        </a:lnTo>
                        <a:lnTo>
                          <a:pt x="6471" y="31630"/>
                        </a:lnTo>
                        <a:lnTo>
                          <a:pt x="7073" y="32021"/>
                        </a:lnTo>
                        <a:lnTo>
                          <a:pt x="7675" y="32382"/>
                        </a:lnTo>
                        <a:lnTo>
                          <a:pt x="8307" y="32713"/>
                        </a:lnTo>
                        <a:lnTo>
                          <a:pt x="8969" y="32984"/>
                        </a:lnTo>
                        <a:lnTo>
                          <a:pt x="9631" y="33255"/>
                        </a:lnTo>
                        <a:lnTo>
                          <a:pt x="10323" y="33496"/>
                        </a:lnTo>
                        <a:lnTo>
                          <a:pt x="11016" y="33676"/>
                        </a:lnTo>
                        <a:lnTo>
                          <a:pt x="11708" y="33857"/>
                        </a:lnTo>
                        <a:lnTo>
                          <a:pt x="12430" y="33977"/>
                        </a:lnTo>
                        <a:lnTo>
                          <a:pt x="13182" y="34067"/>
                        </a:lnTo>
                        <a:lnTo>
                          <a:pt x="13905" y="34128"/>
                        </a:lnTo>
                        <a:lnTo>
                          <a:pt x="14657" y="34158"/>
                        </a:lnTo>
                        <a:lnTo>
                          <a:pt x="30848" y="34158"/>
                        </a:lnTo>
                        <a:lnTo>
                          <a:pt x="31600" y="34128"/>
                        </a:lnTo>
                        <a:lnTo>
                          <a:pt x="32323" y="34067"/>
                        </a:lnTo>
                        <a:lnTo>
                          <a:pt x="33075" y="33977"/>
                        </a:lnTo>
                        <a:lnTo>
                          <a:pt x="33797" y="33857"/>
                        </a:lnTo>
                        <a:lnTo>
                          <a:pt x="34490" y="33676"/>
                        </a:lnTo>
                        <a:lnTo>
                          <a:pt x="35182" y="33496"/>
                        </a:lnTo>
                        <a:lnTo>
                          <a:pt x="35874" y="33255"/>
                        </a:lnTo>
                        <a:lnTo>
                          <a:pt x="36536" y="32984"/>
                        </a:lnTo>
                        <a:lnTo>
                          <a:pt x="37198" y="32713"/>
                        </a:lnTo>
                        <a:lnTo>
                          <a:pt x="37830" y="32382"/>
                        </a:lnTo>
                        <a:lnTo>
                          <a:pt x="38432" y="32021"/>
                        </a:lnTo>
                        <a:lnTo>
                          <a:pt x="39034" y="31630"/>
                        </a:lnTo>
                        <a:lnTo>
                          <a:pt x="39606" y="31239"/>
                        </a:lnTo>
                        <a:lnTo>
                          <a:pt x="40147" y="30787"/>
                        </a:lnTo>
                        <a:lnTo>
                          <a:pt x="40689" y="30336"/>
                        </a:lnTo>
                        <a:lnTo>
                          <a:pt x="41201" y="29854"/>
                        </a:lnTo>
                        <a:lnTo>
                          <a:pt x="41682" y="29343"/>
                        </a:lnTo>
                        <a:lnTo>
                          <a:pt x="42134" y="28801"/>
                        </a:lnTo>
                        <a:lnTo>
                          <a:pt x="42585" y="28259"/>
                        </a:lnTo>
                        <a:lnTo>
                          <a:pt x="42976" y="27687"/>
                        </a:lnTo>
                        <a:lnTo>
                          <a:pt x="43368" y="27085"/>
                        </a:lnTo>
                        <a:lnTo>
                          <a:pt x="43729" y="26484"/>
                        </a:lnTo>
                        <a:lnTo>
                          <a:pt x="44060" y="25852"/>
                        </a:lnTo>
                        <a:lnTo>
                          <a:pt x="44331" y="25189"/>
                        </a:lnTo>
                        <a:lnTo>
                          <a:pt x="44601" y="24527"/>
                        </a:lnTo>
                        <a:lnTo>
                          <a:pt x="44842" y="23835"/>
                        </a:lnTo>
                        <a:lnTo>
                          <a:pt x="45023" y="23143"/>
                        </a:lnTo>
                        <a:lnTo>
                          <a:pt x="45203" y="22451"/>
                        </a:lnTo>
                        <a:lnTo>
                          <a:pt x="45324" y="21729"/>
                        </a:lnTo>
                        <a:lnTo>
                          <a:pt x="45414" y="20976"/>
                        </a:lnTo>
                        <a:lnTo>
                          <a:pt x="45474" y="20254"/>
                        </a:lnTo>
                        <a:lnTo>
                          <a:pt x="45504" y="19502"/>
                        </a:lnTo>
                        <a:lnTo>
                          <a:pt x="45504" y="14656"/>
                        </a:lnTo>
                        <a:lnTo>
                          <a:pt x="45474" y="13904"/>
                        </a:lnTo>
                        <a:lnTo>
                          <a:pt x="45414" y="13152"/>
                        </a:lnTo>
                        <a:lnTo>
                          <a:pt x="45324" y="12429"/>
                        </a:lnTo>
                        <a:lnTo>
                          <a:pt x="45203" y="11707"/>
                        </a:lnTo>
                        <a:lnTo>
                          <a:pt x="45023" y="10985"/>
                        </a:lnTo>
                        <a:lnTo>
                          <a:pt x="44842" y="10293"/>
                        </a:lnTo>
                        <a:lnTo>
                          <a:pt x="44601" y="9631"/>
                        </a:lnTo>
                        <a:lnTo>
                          <a:pt x="44331" y="8938"/>
                        </a:lnTo>
                        <a:lnTo>
                          <a:pt x="44060" y="8306"/>
                        </a:lnTo>
                        <a:lnTo>
                          <a:pt x="43729" y="7674"/>
                        </a:lnTo>
                        <a:lnTo>
                          <a:pt x="43368" y="7042"/>
                        </a:lnTo>
                        <a:lnTo>
                          <a:pt x="42976" y="6471"/>
                        </a:lnTo>
                        <a:lnTo>
                          <a:pt x="42585" y="5899"/>
                        </a:lnTo>
                        <a:lnTo>
                          <a:pt x="42134" y="5327"/>
                        </a:lnTo>
                        <a:lnTo>
                          <a:pt x="41682" y="4815"/>
                        </a:lnTo>
                        <a:lnTo>
                          <a:pt x="41201" y="4304"/>
                        </a:lnTo>
                        <a:lnTo>
                          <a:pt x="40689" y="3792"/>
                        </a:lnTo>
                        <a:lnTo>
                          <a:pt x="40147" y="3341"/>
                        </a:lnTo>
                        <a:lnTo>
                          <a:pt x="39606" y="2919"/>
                        </a:lnTo>
                        <a:lnTo>
                          <a:pt x="39034" y="2498"/>
                        </a:lnTo>
                        <a:lnTo>
                          <a:pt x="38432" y="2107"/>
                        </a:lnTo>
                        <a:lnTo>
                          <a:pt x="37830" y="1776"/>
                        </a:lnTo>
                        <a:lnTo>
                          <a:pt x="37198" y="1445"/>
                        </a:lnTo>
                        <a:lnTo>
                          <a:pt x="36536" y="1144"/>
                        </a:lnTo>
                        <a:lnTo>
                          <a:pt x="35874" y="903"/>
                        </a:lnTo>
                        <a:lnTo>
                          <a:pt x="35182" y="662"/>
                        </a:lnTo>
                        <a:lnTo>
                          <a:pt x="34490" y="452"/>
                        </a:lnTo>
                        <a:lnTo>
                          <a:pt x="33797" y="301"/>
                        </a:lnTo>
                        <a:lnTo>
                          <a:pt x="33075" y="181"/>
                        </a:lnTo>
                        <a:lnTo>
                          <a:pt x="32323" y="60"/>
                        </a:lnTo>
                        <a:lnTo>
                          <a:pt x="31600" y="30"/>
                        </a:lnTo>
                        <a:lnTo>
                          <a:pt x="30848" y="0"/>
                        </a:lnTo>
                        <a:close/>
                      </a:path>
                    </a:pathLst>
                  </a:custGeom>
                  <a:solidFill>
                    <a:srgbClr val="4877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43"/>
                  <p:cNvSpPr/>
                  <p:nvPr/>
                </p:nvSpPr>
                <p:spPr>
                  <a:xfrm>
                    <a:off x="9837625" y="1468288"/>
                    <a:ext cx="358900" cy="477800"/>
                  </a:xfrm>
                  <a:custGeom>
                    <a:avLst/>
                    <a:gdLst/>
                    <a:ahLst/>
                    <a:cxnLst/>
                    <a:rect l="l" t="t" r="r" b="b"/>
                    <a:pathLst>
                      <a:path w="14356" h="19112" extrusionOk="0">
                        <a:moveTo>
                          <a:pt x="14355" y="1"/>
                        </a:moveTo>
                        <a:lnTo>
                          <a:pt x="13663" y="31"/>
                        </a:lnTo>
                        <a:lnTo>
                          <a:pt x="12971" y="121"/>
                        </a:lnTo>
                        <a:lnTo>
                          <a:pt x="12279" y="212"/>
                        </a:lnTo>
                        <a:lnTo>
                          <a:pt x="11557" y="362"/>
                        </a:lnTo>
                        <a:lnTo>
                          <a:pt x="10864" y="513"/>
                        </a:lnTo>
                        <a:lnTo>
                          <a:pt x="10142" y="723"/>
                        </a:lnTo>
                        <a:lnTo>
                          <a:pt x="9420" y="964"/>
                        </a:lnTo>
                        <a:lnTo>
                          <a:pt x="8698" y="1235"/>
                        </a:lnTo>
                        <a:lnTo>
                          <a:pt x="8126" y="1476"/>
                        </a:lnTo>
                        <a:lnTo>
                          <a:pt x="7554" y="1746"/>
                        </a:lnTo>
                        <a:lnTo>
                          <a:pt x="6982" y="2047"/>
                        </a:lnTo>
                        <a:lnTo>
                          <a:pt x="6440" y="2348"/>
                        </a:lnTo>
                        <a:lnTo>
                          <a:pt x="5929" y="2679"/>
                        </a:lnTo>
                        <a:lnTo>
                          <a:pt x="5417" y="3010"/>
                        </a:lnTo>
                        <a:lnTo>
                          <a:pt x="4936" y="3372"/>
                        </a:lnTo>
                        <a:lnTo>
                          <a:pt x="4454" y="3733"/>
                        </a:lnTo>
                        <a:lnTo>
                          <a:pt x="4003" y="4094"/>
                        </a:lnTo>
                        <a:lnTo>
                          <a:pt x="3581" y="4485"/>
                        </a:lnTo>
                        <a:lnTo>
                          <a:pt x="3190" y="4876"/>
                        </a:lnTo>
                        <a:lnTo>
                          <a:pt x="2799" y="5298"/>
                        </a:lnTo>
                        <a:lnTo>
                          <a:pt x="2438" y="5719"/>
                        </a:lnTo>
                        <a:lnTo>
                          <a:pt x="2107" y="6140"/>
                        </a:lnTo>
                        <a:lnTo>
                          <a:pt x="1776" y="6562"/>
                        </a:lnTo>
                        <a:lnTo>
                          <a:pt x="1505" y="7013"/>
                        </a:lnTo>
                        <a:lnTo>
                          <a:pt x="1234" y="7464"/>
                        </a:lnTo>
                        <a:lnTo>
                          <a:pt x="993" y="7916"/>
                        </a:lnTo>
                        <a:lnTo>
                          <a:pt x="783" y="8367"/>
                        </a:lnTo>
                        <a:lnTo>
                          <a:pt x="572" y="8819"/>
                        </a:lnTo>
                        <a:lnTo>
                          <a:pt x="422" y="9270"/>
                        </a:lnTo>
                        <a:lnTo>
                          <a:pt x="271" y="9752"/>
                        </a:lnTo>
                        <a:lnTo>
                          <a:pt x="181" y="10203"/>
                        </a:lnTo>
                        <a:lnTo>
                          <a:pt x="90" y="10654"/>
                        </a:lnTo>
                        <a:lnTo>
                          <a:pt x="30" y="11136"/>
                        </a:lnTo>
                        <a:lnTo>
                          <a:pt x="0" y="11587"/>
                        </a:lnTo>
                        <a:lnTo>
                          <a:pt x="0" y="12039"/>
                        </a:lnTo>
                        <a:lnTo>
                          <a:pt x="30" y="12490"/>
                        </a:lnTo>
                        <a:lnTo>
                          <a:pt x="121" y="12942"/>
                        </a:lnTo>
                        <a:lnTo>
                          <a:pt x="211" y="13393"/>
                        </a:lnTo>
                        <a:lnTo>
                          <a:pt x="331" y="13845"/>
                        </a:lnTo>
                        <a:lnTo>
                          <a:pt x="482" y="14266"/>
                        </a:lnTo>
                        <a:lnTo>
                          <a:pt x="632" y="14627"/>
                        </a:lnTo>
                        <a:lnTo>
                          <a:pt x="813" y="14958"/>
                        </a:lnTo>
                        <a:lnTo>
                          <a:pt x="993" y="15259"/>
                        </a:lnTo>
                        <a:lnTo>
                          <a:pt x="1204" y="15590"/>
                        </a:lnTo>
                        <a:lnTo>
                          <a:pt x="1445" y="15891"/>
                        </a:lnTo>
                        <a:lnTo>
                          <a:pt x="1685" y="16162"/>
                        </a:lnTo>
                        <a:lnTo>
                          <a:pt x="1926" y="16433"/>
                        </a:lnTo>
                        <a:lnTo>
                          <a:pt x="2197" y="16704"/>
                        </a:lnTo>
                        <a:lnTo>
                          <a:pt x="2498" y="16944"/>
                        </a:lnTo>
                        <a:lnTo>
                          <a:pt x="2799" y="17185"/>
                        </a:lnTo>
                        <a:lnTo>
                          <a:pt x="3100" y="17396"/>
                        </a:lnTo>
                        <a:lnTo>
                          <a:pt x="3431" y="17606"/>
                        </a:lnTo>
                        <a:lnTo>
                          <a:pt x="4123" y="17998"/>
                        </a:lnTo>
                        <a:lnTo>
                          <a:pt x="4876" y="18329"/>
                        </a:lnTo>
                        <a:lnTo>
                          <a:pt x="5658" y="18600"/>
                        </a:lnTo>
                        <a:lnTo>
                          <a:pt x="6471" y="18810"/>
                        </a:lnTo>
                        <a:lnTo>
                          <a:pt x="7343" y="18961"/>
                        </a:lnTo>
                        <a:lnTo>
                          <a:pt x="8216" y="19051"/>
                        </a:lnTo>
                        <a:lnTo>
                          <a:pt x="9149" y="19111"/>
                        </a:lnTo>
                        <a:lnTo>
                          <a:pt x="10082" y="19081"/>
                        </a:lnTo>
                        <a:lnTo>
                          <a:pt x="11015" y="18991"/>
                        </a:lnTo>
                        <a:lnTo>
                          <a:pt x="12008" y="18870"/>
                        </a:lnTo>
                        <a:lnTo>
                          <a:pt x="11466" y="18449"/>
                        </a:lnTo>
                        <a:lnTo>
                          <a:pt x="10985" y="17998"/>
                        </a:lnTo>
                        <a:lnTo>
                          <a:pt x="10533" y="17546"/>
                        </a:lnTo>
                        <a:lnTo>
                          <a:pt x="10112" y="17035"/>
                        </a:lnTo>
                        <a:lnTo>
                          <a:pt x="9721" y="16523"/>
                        </a:lnTo>
                        <a:lnTo>
                          <a:pt x="9360" y="15981"/>
                        </a:lnTo>
                        <a:lnTo>
                          <a:pt x="9059" y="15379"/>
                        </a:lnTo>
                        <a:lnTo>
                          <a:pt x="8788" y="14777"/>
                        </a:lnTo>
                        <a:lnTo>
                          <a:pt x="8607" y="14326"/>
                        </a:lnTo>
                        <a:lnTo>
                          <a:pt x="8457" y="13875"/>
                        </a:lnTo>
                        <a:lnTo>
                          <a:pt x="8336" y="13393"/>
                        </a:lnTo>
                        <a:lnTo>
                          <a:pt x="8246" y="12942"/>
                        </a:lnTo>
                        <a:lnTo>
                          <a:pt x="8186" y="12460"/>
                        </a:lnTo>
                        <a:lnTo>
                          <a:pt x="8126" y="11979"/>
                        </a:lnTo>
                        <a:lnTo>
                          <a:pt x="8096" y="11497"/>
                        </a:lnTo>
                        <a:lnTo>
                          <a:pt x="8096" y="11016"/>
                        </a:lnTo>
                        <a:lnTo>
                          <a:pt x="8126" y="10534"/>
                        </a:lnTo>
                        <a:lnTo>
                          <a:pt x="8186" y="10053"/>
                        </a:lnTo>
                        <a:lnTo>
                          <a:pt x="8246" y="9571"/>
                        </a:lnTo>
                        <a:lnTo>
                          <a:pt x="8336" y="9090"/>
                        </a:lnTo>
                        <a:lnTo>
                          <a:pt x="8457" y="8608"/>
                        </a:lnTo>
                        <a:lnTo>
                          <a:pt x="8577" y="8096"/>
                        </a:lnTo>
                        <a:lnTo>
                          <a:pt x="8728" y="7615"/>
                        </a:lnTo>
                        <a:lnTo>
                          <a:pt x="8908" y="7133"/>
                        </a:lnTo>
                        <a:lnTo>
                          <a:pt x="9119" y="6652"/>
                        </a:lnTo>
                        <a:lnTo>
                          <a:pt x="9330" y="6170"/>
                        </a:lnTo>
                        <a:lnTo>
                          <a:pt x="9570" y="5689"/>
                        </a:lnTo>
                        <a:lnTo>
                          <a:pt x="9811" y="5237"/>
                        </a:lnTo>
                        <a:lnTo>
                          <a:pt x="10112" y="4756"/>
                        </a:lnTo>
                        <a:lnTo>
                          <a:pt x="10413" y="4304"/>
                        </a:lnTo>
                        <a:lnTo>
                          <a:pt x="10714" y="3823"/>
                        </a:lnTo>
                        <a:lnTo>
                          <a:pt x="11045" y="3372"/>
                        </a:lnTo>
                        <a:lnTo>
                          <a:pt x="11767" y="2499"/>
                        </a:lnTo>
                        <a:lnTo>
                          <a:pt x="12580" y="1626"/>
                        </a:lnTo>
                        <a:lnTo>
                          <a:pt x="13422" y="814"/>
                        </a:lnTo>
                        <a:lnTo>
                          <a:pt x="14355" y="1"/>
                        </a:lnTo>
                        <a:close/>
                      </a:path>
                    </a:pathLst>
                  </a:custGeom>
                  <a:solidFill>
                    <a:srgbClr val="4877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43"/>
                  <p:cNvSpPr/>
                  <p:nvPr/>
                </p:nvSpPr>
                <p:spPr>
                  <a:xfrm>
                    <a:off x="10170175" y="1306538"/>
                    <a:ext cx="132425" cy="133200"/>
                  </a:xfrm>
                  <a:custGeom>
                    <a:avLst/>
                    <a:gdLst/>
                    <a:ahLst/>
                    <a:cxnLst/>
                    <a:rect l="l" t="t" r="r" b="b"/>
                    <a:pathLst>
                      <a:path w="5297" h="5328" extrusionOk="0">
                        <a:moveTo>
                          <a:pt x="2378" y="1"/>
                        </a:moveTo>
                        <a:lnTo>
                          <a:pt x="2107" y="61"/>
                        </a:lnTo>
                        <a:lnTo>
                          <a:pt x="1866" y="121"/>
                        </a:lnTo>
                        <a:lnTo>
                          <a:pt x="1625" y="211"/>
                        </a:lnTo>
                        <a:lnTo>
                          <a:pt x="1384" y="332"/>
                        </a:lnTo>
                        <a:lnTo>
                          <a:pt x="1174" y="452"/>
                        </a:lnTo>
                        <a:lnTo>
                          <a:pt x="963" y="602"/>
                        </a:lnTo>
                        <a:lnTo>
                          <a:pt x="783" y="783"/>
                        </a:lnTo>
                        <a:lnTo>
                          <a:pt x="602" y="964"/>
                        </a:lnTo>
                        <a:lnTo>
                          <a:pt x="452" y="1174"/>
                        </a:lnTo>
                        <a:lnTo>
                          <a:pt x="301" y="1385"/>
                        </a:lnTo>
                        <a:lnTo>
                          <a:pt x="211" y="1626"/>
                        </a:lnTo>
                        <a:lnTo>
                          <a:pt x="120" y="1866"/>
                        </a:lnTo>
                        <a:lnTo>
                          <a:pt x="60" y="2107"/>
                        </a:lnTo>
                        <a:lnTo>
                          <a:pt x="0" y="2378"/>
                        </a:lnTo>
                        <a:lnTo>
                          <a:pt x="0" y="2649"/>
                        </a:lnTo>
                        <a:lnTo>
                          <a:pt x="0" y="2920"/>
                        </a:lnTo>
                        <a:lnTo>
                          <a:pt x="60" y="3191"/>
                        </a:lnTo>
                        <a:lnTo>
                          <a:pt x="120" y="3461"/>
                        </a:lnTo>
                        <a:lnTo>
                          <a:pt x="211" y="3702"/>
                        </a:lnTo>
                        <a:lnTo>
                          <a:pt x="301" y="3913"/>
                        </a:lnTo>
                        <a:lnTo>
                          <a:pt x="452" y="4154"/>
                        </a:lnTo>
                        <a:lnTo>
                          <a:pt x="602" y="4334"/>
                        </a:lnTo>
                        <a:lnTo>
                          <a:pt x="783" y="4545"/>
                        </a:lnTo>
                        <a:lnTo>
                          <a:pt x="963" y="4695"/>
                        </a:lnTo>
                        <a:lnTo>
                          <a:pt x="1174" y="4846"/>
                        </a:lnTo>
                        <a:lnTo>
                          <a:pt x="1384" y="4996"/>
                        </a:lnTo>
                        <a:lnTo>
                          <a:pt x="1625" y="5117"/>
                        </a:lnTo>
                        <a:lnTo>
                          <a:pt x="1866" y="5207"/>
                        </a:lnTo>
                        <a:lnTo>
                          <a:pt x="2107" y="5267"/>
                        </a:lnTo>
                        <a:lnTo>
                          <a:pt x="2378" y="5297"/>
                        </a:lnTo>
                        <a:lnTo>
                          <a:pt x="2648" y="5327"/>
                        </a:lnTo>
                        <a:lnTo>
                          <a:pt x="2919" y="5297"/>
                        </a:lnTo>
                        <a:lnTo>
                          <a:pt x="3190" y="5267"/>
                        </a:lnTo>
                        <a:lnTo>
                          <a:pt x="3431" y="5207"/>
                        </a:lnTo>
                        <a:lnTo>
                          <a:pt x="3702" y="5117"/>
                        </a:lnTo>
                        <a:lnTo>
                          <a:pt x="3912" y="4996"/>
                        </a:lnTo>
                        <a:lnTo>
                          <a:pt x="4153" y="4846"/>
                        </a:lnTo>
                        <a:lnTo>
                          <a:pt x="4334" y="4695"/>
                        </a:lnTo>
                        <a:lnTo>
                          <a:pt x="4544" y="4545"/>
                        </a:lnTo>
                        <a:lnTo>
                          <a:pt x="4695" y="4334"/>
                        </a:lnTo>
                        <a:lnTo>
                          <a:pt x="4845" y="4154"/>
                        </a:lnTo>
                        <a:lnTo>
                          <a:pt x="4996" y="3913"/>
                        </a:lnTo>
                        <a:lnTo>
                          <a:pt x="5116" y="3702"/>
                        </a:lnTo>
                        <a:lnTo>
                          <a:pt x="5176" y="3461"/>
                        </a:lnTo>
                        <a:lnTo>
                          <a:pt x="5267" y="3191"/>
                        </a:lnTo>
                        <a:lnTo>
                          <a:pt x="5297" y="2920"/>
                        </a:lnTo>
                        <a:lnTo>
                          <a:pt x="5297" y="2649"/>
                        </a:lnTo>
                        <a:lnTo>
                          <a:pt x="5297" y="2378"/>
                        </a:lnTo>
                        <a:lnTo>
                          <a:pt x="5267" y="2107"/>
                        </a:lnTo>
                        <a:lnTo>
                          <a:pt x="5176" y="1866"/>
                        </a:lnTo>
                        <a:lnTo>
                          <a:pt x="5116" y="1626"/>
                        </a:lnTo>
                        <a:lnTo>
                          <a:pt x="4996" y="1385"/>
                        </a:lnTo>
                        <a:lnTo>
                          <a:pt x="4845" y="1174"/>
                        </a:lnTo>
                        <a:lnTo>
                          <a:pt x="4695" y="964"/>
                        </a:lnTo>
                        <a:lnTo>
                          <a:pt x="4544" y="783"/>
                        </a:lnTo>
                        <a:lnTo>
                          <a:pt x="4334" y="602"/>
                        </a:lnTo>
                        <a:lnTo>
                          <a:pt x="4153" y="452"/>
                        </a:lnTo>
                        <a:lnTo>
                          <a:pt x="3912" y="332"/>
                        </a:lnTo>
                        <a:lnTo>
                          <a:pt x="3702" y="211"/>
                        </a:lnTo>
                        <a:lnTo>
                          <a:pt x="3431" y="121"/>
                        </a:lnTo>
                        <a:lnTo>
                          <a:pt x="3190" y="61"/>
                        </a:lnTo>
                        <a:lnTo>
                          <a:pt x="291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43"/>
                  <p:cNvSpPr/>
                  <p:nvPr/>
                </p:nvSpPr>
                <p:spPr>
                  <a:xfrm>
                    <a:off x="9838375" y="1306538"/>
                    <a:ext cx="132425" cy="133200"/>
                  </a:xfrm>
                  <a:custGeom>
                    <a:avLst/>
                    <a:gdLst/>
                    <a:ahLst/>
                    <a:cxnLst/>
                    <a:rect l="l" t="t" r="r" b="b"/>
                    <a:pathLst>
                      <a:path w="5297" h="5328" extrusionOk="0">
                        <a:moveTo>
                          <a:pt x="2378" y="1"/>
                        </a:moveTo>
                        <a:lnTo>
                          <a:pt x="2107" y="61"/>
                        </a:lnTo>
                        <a:lnTo>
                          <a:pt x="1866" y="121"/>
                        </a:lnTo>
                        <a:lnTo>
                          <a:pt x="1625" y="211"/>
                        </a:lnTo>
                        <a:lnTo>
                          <a:pt x="1385" y="332"/>
                        </a:lnTo>
                        <a:lnTo>
                          <a:pt x="1174" y="452"/>
                        </a:lnTo>
                        <a:lnTo>
                          <a:pt x="963" y="602"/>
                        </a:lnTo>
                        <a:lnTo>
                          <a:pt x="783" y="783"/>
                        </a:lnTo>
                        <a:lnTo>
                          <a:pt x="602" y="964"/>
                        </a:lnTo>
                        <a:lnTo>
                          <a:pt x="452" y="1174"/>
                        </a:lnTo>
                        <a:lnTo>
                          <a:pt x="301" y="1385"/>
                        </a:lnTo>
                        <a:lnTo>
                          <a:pt x="211" y="1626"/>
                        </a:lnTo>
                        <a:lnTo>
                          <a:pt x="121" y="1866"/>
                        </a:lnTo>
                        <a:lnTo>
                          <a:pt x="30" y="2107"/>
                        </a:lnTo>
                        <a:lnTo>
                          <a:pt x="0" y="2378"/>
                        </a:lnTo>
                        <a:lnTo>
                          <a:pt x="0" y="2649"/>
                        </a:lnTo>
                        <a:lnTo>
                          <a:pt x="0" y="2920"/>
                        </a:lnTo>
                        <a:lnTo>
                          <a:pt x="30" y="3191"/>
                        </a:lnTo>
                        <a:lnTo>
                          <a:pt x="121" y="3461"/>
                        </a:lnTo>
                        <a:lnTo>
                          <a:pt x="211" y="3702"/>
                        </a:lnTo>
                        <a:lnTo>
                          <a:pt x="301" y="3913"/>
                        </a:lnTo>
                        <a:lnTo>
                          <a:pt x="452" y="4154"/>
                        </a:lnTo>
                        <a:lnTo>
                          <a:pt x="602" y="4334"/>
                        </a:lnTo>
                        <a:lnTo>
                          <a:pt x="783" y="4545"/>
                        </a:lnTo>
                        <a:lnTo>
                          <a:pt x="963" y="4695"/>
                        </a:lnTo>
                        <a:lnTo>
                          <a:pt x="1174" y="4846"/>
                        </a:lnTo>
                        <a:lnTo>
                          <a:pt x="1385" y="4996"/>
                        </a:lnTo>
                        <a:lnTo>
                          <a:pt x="1625" y="5117"/>
                        </a:lnTo>
                        <a:lnTo>
                          <a:pt x="1866" y="5207"/>
                        </a:lnTo>
                        <a:lnTo>
                          <a:pt x="2107" y="5267"/>
                        </a:lnTo>
                        <a:lnTo>
                          <a:pt x="2378" y="5297"/>
                        </a:lnTo>
                        <a:lnTo>
                          <a:pt x="2649" y="5327"/>
                        </a:lnTo>
                        <a:lnTo>
                          <a:pt x="2919" y="5297"/>
                        </a:lnTo>
                        <a:lnTo>
                          <a:pt x="3190" y="5267"/>
                        </a:lnTo>
                        <a:lnTo>
                          <a:pt x="3431" y="5207"/>
                        </a:lnTo>
                        <a:lnTo>
                          <a:pt x="3672" y="5117"/>
                        </a:lnTo>
                        <a:lnTo>
                          <a:pt x="3913" y="4996"/>
                        </a:lnTo>
                        <a:lnTo>
                          <a:pt x="4123" y="4846"/>
                        </a:lnTo>
                        <a:lnTo>
                          <a:pt x="4334" y="4695"/>
                        </a:lnTo>
                        <a:lnTo>
                          <a:pt x="4514" y="4545"/>
                        </a:lnTo>
                        <a:lnTo>
                          <a:pt x="4695" y="4334"/>
                        </a:lnTo>
                        <a:lnTo>
                          <a:pt x="4846" y="4154"/>
                        </a:lnTo>
                        <a:lnTo>
                          <a:pt x="4996" y="3913"/>
                        </a:lnTo>
                        <a:lnTo>
                          <a:pt x="5086" y="3702"/>
                        </a:lnTo>
                        <a:lnTo>
                          <a:pt x="5177" y="3461"/>
                        </a:lnTo>
                        <a:lnTo>
                          <a:pt x="5237" y="3191"/>
                        </a:lnTo>
                        <a:lnTo>
                          <a:pt x="5297" y="2920"/>
                        </a:lnTo>
                        <a:lnTo>
                          <a:pt x="5297" y="2649"/>
                        </a:lnTo>
                        <a:lnTo>
                          <a:pt x="5297" y="2378"/>
                        </a:lnTo>
                        <a:lnTo>
                          <a:pt x="5237" y="2107"/>
                        </a:lnTo>
                        <a:lnTo>
                          <a:pt x="5177" y="1866"/>
                        </a:lnTo>
                        <a:lnTo>
                          <a:pt x="5086" y="1626"/>
                        </a:lnTo>
                        <a:lnTo>
                          <a:pt x="4996" y="1385"/>
                        </a:lnTo>
                        <a:lnTo>
                          <a:pt x="4846" y="1174"/>
                        </a:lnTo>
                        <a:lnTo>
                          <a:pt x="4695" y="964"/>
                        </a:lnTo>
                        <a:lnTo>
                          <a:pt x="4514" y="783"/>
                        </a:lnTo>
                        <a:lnTo>
                          <a:pt x="4334" y="602"/>
                        </a:lnTo>
                        <a:lnTo>
                          <a:pt x="4123" y="452"/>
                        </a:lnTo>
                        <a:lnTo>
                          <a:pt x="3913" y="332"/>
                        </a:lnTo>
                        <a:lnTo>
                          <a:pt x="3672" y="211"/>
                        </a:lnTo>
                        <a:lnTo>
                          <a:pt x="3431" y="121"/>
                        </a:lnTo>
                        <a:lnTo>
                          <a:pt x="3190" y="61"/>
                        </a:lnTo>
                        <a:lnTo>
                          <a:pt x="291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43"/>
                  <p:cNvSpPr/>
                  <p:nvPr/>
                </p:nvSpPr>
                <p:spPr>
                  <a:xfrm>
                    <a:off x="9505825" y="1306538"/>
                    <a:ext cx="133200" cy="133200"/>
                  </a:xfrm>
                  <a:custGeom>
                    <a:avLst/>
                    <a:gdLst/>
                    <a:ahLst/>
                    <a:cxnLst/>
                    <a:rect l="l" t="t" r="r" b="b"/>
                    <a:pathLst>
                      <a:path w="5328" h="5328" extrusionOk="0">
                        <a:moveTo>
                          <a:pt x="2408" y="1"/>
                        </a:moveTo>
                        <a:lnTo>
                          <a:pt x="2137" y="61"/>
                        </a:lnTo>
                        <a:lnTo>
                          <a:pt x="1896" y="121"/>
                        </a:lnTo>
                        <a:lnTo>
                          <a:pt x="1626" y="211"/>
                        </a:lnTo>
                        <a:lnTo>
                          <a:pt x="1415" y="332"/>
                        </a:lnTo>
                        <a:lnTo>
                          <a:pt x="1174" y="452"/>
                        </a:lnTo>
                        <a:lnTo>
                          <a:pt x="994" y="602"/>
                        </a:lnTo>
                        <a:lnTo>
                          <a:pt x="783" y="783"/>
                        </a:lnTo>
                        <a:lnTo>
                          <a:pt x="632" y="964"/>
                        </a:lnTo>
                        <a:lnTo>
                          <a:pt x="482" y="1174"/>
                        </a:lnTo>
                        <a:lnTo>
                          <a:pt x="331" y="1385"/>
                        </a:lnTo>
                        <a:lnTo>
                          <a:pt x="211" y="1626"/>
                        </a:lnTo>
                        <a:lnTo>
                          <a:pt x="121" y="1866"/>
                        </a:lnTo>
                        <a:lnTo>
                          <a:pt x="61" y="2107"/>
                        </a:lnTo>
                        <a:lnTo>
                          <a:pt x="30" y="2378"/>
                        </a:lnTo>
                        <a:lnTo>
                          <a:pt x="0" y="2649"/>
                        </a:lnTo>
                        <a:lnTo>
                          <a:pt x="30" y="2920"/>
                        </a:lnTo>
                        <a:lnTo>
                          <a:pt x="61" y="3191"/>
                        </a:lnTo>
                        <a:lnTo>
                          <a:pt x="121" y="3461"/>
                        </a:lnTo>
                        <a:lnTo>
                          <a:pt x="211" y="3702"/>
                        </a:lnTo>
                        <a:lnTo>
                          <a:pt x="331" y="3913"/>
                        </a:lnTo>
                        <a:lnTo>
                          <a:pt x="482" y="4154"/>
                        </a:lnTo>
                        <a:lnTo>
                          <a:pt x="632" y="4334"/>
                        </a:lnTo>
                        <a:lnTo>
                          <a:pt x="783" y="4545"/>
                        </a:lnTo>
                        <a:lnTo>
                          <a:pt x="994" y="4695"/>
                        </a:lnTo>
                        <a:lnTo>
                          <a:pt x="1174" y="4846"/>
                        </a:lnTo>
                        <a:lnTo>
                          <a:pt x="1415" y="4996"/>
                        </a:lnTo>
                        <a:lnTo>
                          <a:pt x="1626" y="5117"/>
                        </a:lnTo>
                        <a:lnTo>
                          <a:pt x="1896" y="5207"/>
                        </a:lnTo>
                        <a:lnTo>
                          <a:pt x="2137" y="5267"/>
                        </a:lnTo>
                        <a:lnTo>
                          <a:pt x="2408" y="5297"/>
                        </a:lnTo>
                        <a:lnTo>
                          <a:pt x="2679" y="5327"/>
                        </a:lnTo>
                        <a:lnTo>
                          <a:pt x="2950" y="5297"/>
                        </a:lnTo>
                        <a:lnTo>
                          <a:pt x="3221" y="5267"/>
                        </a:lnTo>
                        <a:lnTo>
                          <a:pt x="3461" y="5207"/>
                        </a:lnTo>
                        <a:lnTo>
                          <a:pt x="3702" y="5117"/>
                        </a:lnTo>
                        <a:lnTo>
                          <a:pt x="3943" y="4996"/>
                        </a:lnTo>
                        <a:lnTo>
                          <a:pt x="4153" y="4846"/>
                        </a:lnTo>
                        <a:lnTo>
                          <a:pt x="4364" y="4695"/>
                        </a:lnTo>
                        <a:lnTo>
                          <a:pt x="4545" y="4545"/>
                        </a:lnTo>
                        <a:lnTo>
                          <a:pt x="4725" y="4334"/>
                        </a:lnTo>
                        <a:lnTo>
                          <a:pt x="4876" y="4154"/>
                        </a:lnTo>
                        <a:lnTo>
                          <a:pt x="4996" y="3913"/>
                        </a:lnTo>
                        <a:lnTo>
                          <a:pt x="5116" y="3702"/>
                        </a:lnTo>
                        <a:lnTo>
                          <a:pt x="5207" y="3461"/>
                        </a:lnTo>
                        <a:lnTo>
                          <a:pt x="5267" y="3191"/>
                        </a:lnTo>
                        <a:lnTo>
                          <a:pt x="5327" y="2920"/>
                        </a:lnTo>
                        <a:lnTo>
                          <a:pt x="5327" y="2649"/>
                        </a:lnTo>
                        <a:lnTo>
                          <a:pt x="5327" y="2378"/>
                        </a:lnTo>
                        <a:lnTo>
                          <a:pt x="5267" y="2107"/>
                        </a:lnTo>
                        <a:lnTo>
                          <a:pt x="5207" y="1866"/>
                        </a:lnTo>
                        <a:lnTo>
                          <a:pt x="5116" y="1626"/>
                        </a:lnTo>
                        <a:lnTo>
                          <a:pt x="4996" y="1385"/>
                        </a:lnTo>
                        <a:lnTo>
                          <a:pt x="4876" y="1174"/>
                        </a:lnTo>
                        <a:lnTo>
                          <a:pt x="4725" y="964"/>
                        </a:lnTo>
                        <a:lnTo>
                          <a:pt x="4545" y="783"/>
                        </a:lnTo>
                        <a:lnTo>
                          <a:pt x="4364" y="602"/>
                        </a:lnTo>
                        <a:lnTo>
                          <a:pt x="4153" y="452"/>
                        </a:lnTo>
                        <a:lnTo>
                          <a:pt x="3943" y="332"/>
                        </a:lnTo>
                        <a:lnTo>
                          <a:pt x="3702" y="211"/>
                        </a:lnTo>
                        <a:lnTo>
                          <a:pt x="3461" y="121"/>
                        </a:lnTo>
                        <a:lnTo>
                          <a:pt x="3221" y="61"/>
                        </a:lnTo>
                        <a:lnTo>
                          <a:pt x="295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481" name="Google Shape;481;p43"/>
                <p:cNvCxnSpPr/>
                <p:nvPr/>
              </p:nvCxnSpPr>
              <p:spPr>
                <a:xfrm>
                  <a:off x="2637450" y="4707350"/>
                  <a:ext cx="3869100" cy="0"/>
                </a:xfrm>
                <a:prstGeom prst="straightConnector1">
                  <a:avLst/>
                </a:prstGeom>
                <a:noFill/>
                <a:ln w="9525" cap="flat" cmpd="sng">
                  <a:solidFill>
                    <a:srgbClr val="666666"/>
                  </a:solidFill>
                  <a:prstDash val="solid"/>
                  <a:round/>
                  <a:headEnd type="none" w="med" len="med"/>
                  <a:tailEnd type="none" w="med" len="med"/>
                </a:ln>
              </p:spPr>
            </p:cxnSp>
          </p:grpSp>
          <p:sp>
            <p:nvSpPr>
              <p:cNvPr id="482" name="Google Shape;482;p43"/>
              <p:cNvSpPr/>
              <p:nvPr/>
            </p:nvSpPr>
            <p:spPr>
              <a:xfrm>
                <a:off x="4482975" y="2522788"/>
                <a:ext cx="176100" cy="1761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3" name="Google Shape;483;p43"/>
            <p:cNvSpPr/>
            <p:nvPr/>
          </p:nvSpPr>
          <p:spPr>
            <a:xfrm>
              <a:off x="3712550" y="3842725"/>
              <a:ext cx="158100" cy="1581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487"/>
        <p:cNvGrpSpPr/>
        <p:nvPr/>
      </p:nvGrpSpPr>
      <p:grpSpPr>
        <a:xfrm>
          <a:off x="0" y="0"/>
          <a:ext cx="0" cy="0"/>
          <a:chOff x="0" y="0"/>
          <a:chExt cx="0" cy="0"/>
        </a:xfrm>
      </p:grpSpPr>
      <p:sp>
        <p:nvSpPr>
          <p:cNvPr id="488" name="Google Shape;488;p44"/>
          <p:cNvSpPr/>
          <p:nvPr/>
        </p:nvSpPr>
        <p:spPr>
          <a:xfrm>
            <a:off x="4361000" y="3173423"/>
            <a:ext cx="720900" cy="683700"/>
          </a:xfrm>
          <a:prstGeom prst="roundRect">
            <a:avLst>
              <a:gd name="adj" fmla="val 16667"/>
            </a:avLst>
          </a:prstGeom>
          <a:solidFill>
            <a:srgbClr val="F3A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489" name="Google Shape;489;p44"/>
          <p:cNvSpPr/>
          <p:nvPr/>
        </p:nvSpPr>
        <p:spPr>
          <a:xfrm>
            <a:off x="4374500" y="1373998"/>
            <a:ext cx="720900" cy="683700"/>
          </a:xfrm>
          <a:prstGeom prst="roundRect">
            <a:avLst>
              <a:gd name="adj" fmla="val 16667"/>
            </a:avLst>
          </a:prstGeom>
          <a:solidFill>
            <a:srgbClr val="F3A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44"/>
          <p:cNvSpPr/>
          <p:nvPr/>
        </p:nvSpPr>
        <p:spPr>
          <a:xfrm>
            <a:off x="720000" y="3173423"/>
            <a:ext cx="720900" cy="683700"/>
          </a:xfrm>
          <a:prstGeom prst="roundRect">
            <a:avLst>
              <a:gd name="adj" fmla="val 16667"/>
            </a:avLst>
          </a:prstGeom>
          <a:solidFill>
            <a:srgbClr val="F3A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491" name="Google Shape;491;p44"/>
          <p:cNvSpPr txBox="1">
            <a:spLocks noGrp="1"/>
          </p:cNvSpPr>
          <p:nvPr>
            <p:ph type="title"/>
          </p:nvPr>
        </p:nvSpPr>
        <p:spPr>
          <a:xfrm>
            <a:off x="1538775" y="1452000"/>
            <a:ext cx="2690100" cy="527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Económica</a:t>
            </a:r>
            <a:endParaRPr/>
          </a:p>
        </p:txBody>
      </p:sp>
      <p:sp>
        <p:nvSpPr>
          <p:cNvPr id="492" name="Google Shape;492;p44"/>
          <p:cNvSpPr txBox="1">
            <a:spLocks noGrp="1"/>
          </p:cNvSpPr>
          <p:nvPr>
            <p:ph type="subTitle" idx="1"/>
          </p:nvPr>
        </p:nvSpPr>
        <p:spPr>
          <a:xfrm>
            <a:off x="1538775" y="1962325"/>
            <a:ext cx="2239500" cy="1053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400">
                <a:solidFill>
                  <a:schemeClr val="dk2"/>
                </a:solidFill>
              </a:rPr>
              <a:t>Procura la obtención de ingresos mediante oportunidades de empleo.</a:t>
            </a:r>
            <a:endParaRPr sz="1400">
              <a:solidFill>
                <a:schemeClr val="dk2"/>
              </a:solidFill>
            </a:endParaRPr>
          </a:p>
        </p:txBody>
      </p:sp>
      <p:sp>
        <p:nvSpPr>
          <p:cNvPr id="493" name="Google Shape;493;p44"/>
          <p:cNvSpPr txBox="1">
            <a:spLocks noGrp="1"/>
          </p:cNvSpPr>
          <p:nvPr>
            <p:ph type="title" idx="3"/>
          </p:nvPr>
        </p:nvSpPr>
        <p:spPr>
          <a:xfrm>
            <a:off x="5213175" y="1452000"/>
            <a:ext cx="3054300" cy="527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Organizacional</a:t>
            </a:r>
            <a:endParaRPr/>
          </a:p>
        </p:txBody>
      </p:sp>
      <p:sp>
        <p:nvSpPr>
          <p:cNvPr id="494" name="Google Shape;494;p44"/>
          <p:cNvSpPr txBox="1">
            <a:spLocks noGrp="1"/>
          </p:cNvSpPr>
          <p:nvPr>
            <p:ph type="title" idx="4"/>
          </p:nvPr>
        </p:nvSpPr>
        <p:spPr>
          <a:xfrm>
            <a:off x="4361000" y="1452000"/>
            <a:ext cx="747900" cy="52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sp>
        <p:nvSpPr>
          <p:cNvPr id="495" name="Google Shape;495;p44"/>
          <p:cNvSpPr txBox="1">
            <a:spLocks noGrp="1"/>
          </p:cNvSpPr>
          <p:nvPr>
            <p:ph type="subTitle" idx="5"/>
          </p:nvPr>
        </p:nvSpPr>
        <p:spPr>
          <a:xfrm>
            <a:off x="5213175" y="1962325"/>
            <a:ext cx="2859900" cy="1053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400">
                <a:solidFill>
                  <a:schemeClr val="dk2"/>
                </a:solidFill>
              </a:rPr>
              <a:t>Busca apoyo a través de gobiernos locales de manera que puedan aportar para generar desarrollo local desde las comunidades</a:t>
            </a:r>
            <a:endParaRPr sz="1400">
              <a:solidFill>
                <a:schemeClr val="dk2"/>
              </a:solidFill>
            </a:endParaRPr>
          </a:p>
        </p:txBody>
      </p:sp>
      <p:sp>
        <p:nvSpPr>
          <p:cNvPr id="496" name="Google Shape;496;p44"/>
          <p:cNvSpPr txBox="1">
            <a:spLocks noGrp="1"/>
          </p:cNvSpPr>
          <p:nvPr>
            <p:ph type="title" idx="6"/>
          </p:nvPr>
        </p:nvSpPr>
        <p:spPr>
          <a:xfrm>
            <a:off x="5229099" y="3241400"/>
            <a:ext cx="2690100" cy="527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Ambiental</a:t>
            </a:r>
            <a:endParaRPr/>
          </a:p>
        </p:txBody>
      </p:sp>
      <p:sp>
        <p:nvSpPr>
          <p:cNvPr id="497" name="Google Shape;497;p44"/>
          <p:cNvSpPr txBox="1">
            <a:spLocks noGrp="1"/>
          </p:cNvSpPr>
          <p:nvPr>
            <p:ph type="title" idx="7"/>
          </p:nvPr>
        </p:nvSpPr>
        <p:spPr>
          <a:xfrm>
            <a:off x="4361000" y="3241400"/>
            <a:ext cx="747900" cy="52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04</a:t>
            </a:r>
            <a:endParaRPr/>
          </a:p>
        </p:txBody>
      </p:sp>
      <p:sp>
        <p:nvSpPr>
          <p:cNvPr id="498" name="Google Shape;498;p44"/>
          <p:cNvSpPr txBox="1">
            <a:spLocks noGrp="1"/>
          </p:cNvSpPr>
          <p:nvPr>
            <p:ph type="subTitle" idx="8"/>
          </p:nvPr>
        </p:nvSpPr>
        <p:spPr>
          <a:xfrm>
            <a:off x="5274650" y="3857125"/>
            <a:ext cx="2562300" cy="958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400">
                <a:solidFill>
                  <a:schemeClr val="dk2"/>
                </a:solidFill>
              </a:rPr>
              <a:t>Mantiene los procesos ecológicos esenciales, ayudando a conservar los recursos naturales y la diversidad biológica</a:t>
            </a:r>
            <a:endParaRPr sz="1200">
              <a:solidFill>
                <a:schemeClr val="dk2"/>
              </a:solidFill>
            </a:endParaRPr>
          </a:p>
        </p:txBody>
      </p:sp>
      <p:sp>
        <p:nvSpPr>
          <p:cNvPr id="499" name="Google Shape;499;p44"/>
          <p:cNvSpPr txBox="1">
            <a:spLocks noGrp="1"/>
          </p:cNvSpPr>
          <p:nvPr>
            <p:ph type="title" idx="9"/>
          </p:nvPr>
        </p:nvSpPr>
        <p:spPr>
          <a:xfrm>
            <a:off x="1538775" y="3241400"/>
            <a:ext cx="2690100" cy="527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Sociocultural</a:t>
            </a:r>
            <a:endParaRPr/>
          </a:p>
        </p:txBody>
      </p:sp>
      <p:sp>
        <p:nvSpPr>
          <p:cNvPr id="500" name="Google Shape;500;p44"/>
          <p:cNvSpPr txBox="1">
            <a:spLocks noGrp="1"/>
          </p:cNvSpPr>
          <p:nvPr>
            <p:ph type="title" idx="13"/>
          </p:nvPr>
        </p:nvSpPr>
        <p:spPr>
          <a:xfrm>
            <a:off x="720249" y="3241400"/>
            <a:ext cx="720900" cy="52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03</a:t>
            </a:r>
            <a:endParaRPr/>
          </a:p>
        </p:txBody>
      </p:sp>
      <p:sp>
        <p:nvSpPr>
          <p:cNvPr id="501" name="Google Shape;501;p44"/>
          <p:cNvSpPr txBox="1">
            <a:spLocks noGrp="1"/>
          </p:cNvSpPr>
          <p:nvPr>
            <p:ph type="subTitle" idx="14"/>
          </p:nvPr>
        </p:nvSpPr>
        <p:spPr>
          <a:xfrm>
            <a:off x="1525275" y="3761750"/>
            <a:ext cx="2690100" cy="1264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400">
                <a:solidFill>
                  <a:schemeClr val="dk2"/>
                </a:solidFill>
              </a:rPr>
              <a:t>Promueve la participación en actividades sociales, mediante la manifestación de eventos culturale</a:t>
            </a:r>
            <a:r>
              <a:rPr lang="en">
                <a:solidFill>
                  <a:schemeClr val="dk2"/>
                </a:solidFill>
              </a:rPr>
              <a:t>s.</a:t>
            </a:r>
            <a:endParaRPr>
              <a:solidFill>
                <a:schemeClr val="dk2"/>
              </a:solidFill>
            </a:endParaRPr>
          </a:p>
        </p:txBody>
      </p:sp>
      <p:sp>
        <p:nvSpPr>
          <p:cNvPr id="502" name="Google Shape;502;p44"/>
          <p:cNvSpPr txBox="1">
            <a:spLocks noGrp="1"/>
          </p:cNvSpPr>
          <p:nvPr>
            <p:ph type="title" idx="15"/>
          </p:nvPr>
        </p:nvSpPr>
        <p:spPr>
          <a:xfrm>
            <a:off x="720000" y="532925"/>
            <a:ext cx="7704000" cy="48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Dimensiones</a:t>
            </a:r>
            <a:endParaRPr/>
          </a:p>
        </p:txBody>
      </p:sp>
      <p:sp>
        <p:nvSpPr>
          <p:cNvPr id="503" name="Google Shape;503;p44"/>
          <p:cNvSpPr/>
          <p:nvPr/>
        </p:nvSpPr>
        <p:spPr>
          <a:xfrm>
            <a:off x="733500" y="1372273"/>
            <a:ext cx="720900" cy="683700"/>
          </a:xfrm>
          <a:prstGeom prst="roundRect">
            <a:avLst>
              <a:gd name="adj" fmla="val 16667"/>
            </a:avLst>
          </a:prstGeom>
          <a:solidFill>
            <a:srgbClr val="F3A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44"/>
          <p:cNvSpPr txBox="1">
            <a:spLocks noGrp="1"/>
          </p:cNvSpPr>
          <p:nvPr>
            <p:ph type="title" idx="2"/>
          </p:nvPr>
        </p:nvSpPr>
        <p:spPr>
          <a:xfrm>
            <a:off x="720000" y="1452000"/>
            <a:ext cx="747900" cy="52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08"/>
        <p:cNvGrpSpPr/>
        <p:nvPr/>
      </p:nvGrpSpPr>
      <p:grpSpPr>
        <a:xfrm>
          <a:off x="0" y="0"/>
          <a:ext cx="0" cy="0"/>
          <a:chOff x="0" y="0"/>
          <a:chExt cx="0" cy="0"/>
        </a:xfrm>
      </p:grpSpPr>
      <p:sp>
        <p:nvSpPr>
          <p:cNvPr id="509" name="Google Shape;509;p45"/>
          <p:cNvSpPr txBox="1">
            <a:spLocks noGrp="1"/>
          </p:cNvSpPr>
          <p:nvPr>
            <p:ph type="title" idx="6"/>
          </p:nvPr>
        </p:nvSpPr>
        <p:spPr>
          <a:xfrm>
            <a:off x="2687050" y="532925"/>
            <a:ext cx="5736900" cy="48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Modelo de Beni</a:t>
            </a:r>
            <a:endParaRPr/>
          </a:p>
        </p:txBody>
      </p:sp>
      <p:grpSp>
        <p:nvGrpSpPr>
          <p:cNvPr id="510" name="Google Shape;510;p45"/>
          <p:cNvGrpSpPr/>
          <p:nvPr/>
        </p:nvGrpSpPr>
        <p:grpSpPr>
          <a:xfrm>
            <a:off x="3660088" y="2117275"/>
            <a:ext cx="451400" cy="318900"/>
            <a:chOff x="3933088" y="1432325"/>
            <a:chExt cx="451400" cy="318900"/>
          </a:xfrm>
        </p:grpSpPr>
        <p:sp>
          <p:nvSpPr>
            <p:cNvPr id="511" name="Google Shape;511;p45"/>
            <p:cNvSpPr/>
            <p:nvPr/>
          </p:nvSpPr>
          <p:spPr>
            <a:xfrm>
              <a:off x="3937313" y="1484350"/>
              <a:ext cx="217950" cy="266875"/>
            </a:xfrm>
            <a:custGeom>
              <a:avLst/>
              <a:gdLst/>
              <a:ahLst/>
              <a:cxnLst/>
              <a:rect l="l" t="t" r="r" b="b"/>
              <a:pathLst>
                <a:path w="8718" h="10675" extrusionOk="0">
                  <a:moveTo>
                    <a:pt x="8718" y="1"/>
                  </a:moveTo>
                  <a:lnTo>
                    <a:pt x="8718" y="1"/>
                  </a:lnTo>
                  <a:cubicBezTo>
                    <a:pt x="8643" y="3"/>
                    <a:pt x="8569" y="6"/>
                    <a:pt x="8496" y="11"/>
                  </a:cubicBezTo>
                  <a:lnTo>
                    <a:pt x="8496" y="11"/>
                  </a:lnTo>
                  <a:cubicBezTo>
                    <a:pt x="8569" y="6"/>
                    <a:pt x="8643" y="3"/>
                    <a:pt x="8718" y="1"/>
                  </a:cubicBezTo>
                  <a:close/>
                  <a:moveTo>
                    <a:pt x="8496" y="11"/>
                  </a:moveTo>
                  <a:lnTo>
                    <a:pt x="8496" y="11"/>
                  </a:lnTo>
                  <a:cubicBezTo>
                    <a:pt x="7436" y="74"/>
                    <a:pt x="6409" y="351"/>
                    <a:pt x="5444" y="784"/>
                  </a:cubicBezTo>
                  <a:cubicBezTo>
                    <a:pt x="4448" y="1246"/>
                    <a:pt x="3523" y="1851"/>
                    <a:pt x="2669" y="2527"/>
                  </a:cubicBezTo>
                  <a:cubicBezTo>
                    <a:pt x="1744" y="3274"/>
                    <a:pt x="925" y="4093"/>
                    <a:pt x="178" y="5018"/>
                  </a:cubicBezTo>
                  <a:cubicBezTo>
                    <a:pt x="0" y="5196"/>
                    <a:pt x="0" y="5480"/>
                    <a:pt x="178" y="5658"/>
                  </a:cubicBezTo>
                  <a:cubicBezTo>
                    <a:pt x="925" y="6583"/>
                    <a:pt x="1744" y="7402"/>
                    <a:pt x="2669" y="8149"/>
                  </a:cubicBezTo>
                  <a:cubicBezTo>
                    <a:pt x="3523" y="8825"/>
                    <a:pt x="4448" y="9430"/>
                    <a:pt x="5444" y="9892"/>
                  </a:cubicBezTo>
                  <a:cubicBezTo>
                    <a:pt x="6409" y="10325"/>
                    <a:pt x="7436" y="10602"/>
                    <a:pt x="8496" y="10665"/>
                  </a:cubicBezTo>
                  <a:lnTo>
                    <a:pt x="8496" y="10665"/>
                  </a:lnTo>
                  <a:cubicBezTo>
                    <a:pt x="5718" y="10480"/>
                    <a:pt x="3523" y="8145"/>
                    <a:pt x="3523" y="5338"/>
                  </a:cubicBezTo>
                  <a:cubicBezTo>
                    <a:pt x="3523" y="2530"/>
                    <a:pt x="5718" y="195"/>
                    <a:pt x="8496" y="11"/>
                  </a:cubicBezTo>
                  <a:close/>
                  <a:moveTo>
                    <a:pt x="8496" y="10665"/>
                  </a:moveTo>
                  <a:lnTo>
                    <a:pt x="8496" y="10665"/>
                  </a:lnTo>
                  <a:cubicBezTo>
                    <a:pt x="8569" y="10670"/>
                    <a:pt x="8643" y="10673"/>
                    <a:pt x="8718" y="10675"/>
                  </a:cubicBezTo>
                  <a:cubicBezTo>
                    <a:pt x="8643" y="10673"/>
                    <a:pt x="8569" y="10669"/>
                    <a:pt x="8496" y="1066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45"/>
            <p:cNvSpPr/>
            <p:nvPr/>
          </p:nvSpPr>
          <p:spPr>
            <a:xfrm>
              <a:off x="4163238" y="1484350"/>
              <a:ext cx="217975" cy="266875"/>
            </a:xfrm>
            <a:custGeom>
              <a:avLst/>
              <a:gdLst/>
              <a:ahLst/>
              <a:cxnLst/>
              <a:rect l="l" t="t" r="r" b="b"/>
              <a:pathLst>
                <a:path w="8719" h="10675" extrusionOk="0">
                  <a:moveTo>
                    <a:pt x="1" y="1"/>
                  </a:moveTo>
                  <a:cubicBezTo>
                    <a:pt x="359" y="12"/>
                    <a:pt x="714" y="48"/>
                    <a:pt x="1064" y="106"/>
                  </a:cubicBezTo>
                  <a:lnTo>
                    <a:pt x="1064" y="106"/>
                  </a:lnTo>
                  <a:cubicBezTo>
                    <a:pt x="721" y="37"/>
                    <a:pt x="365" y="1"/>
                    <a:pt x="1" y="1"/>
                  </a:cubicBezTo>
                  <a:close/>
                  <a:moveTo>
                    <a:pt x="1064" y="106"/>
                  </a:moveTo>
                  <a:cubicBezTo>
                    <a:pt x="3506" y="597"/>
                    <a:pt x="5338" y="2749"/>
                    <a:pt x="5338" y="5338"/>
                  </a:cubicBezTo>
                  <a:cubicBezTo>
                    <a:pt x="5338" y="7927"/>
                    <a:pt x="3506" y="10078"/>
                    <a:pt x="1064" y="10570"/>
                  </a:cubicBezTo>
                  <a:lnTo>
                    <a:pt x="1064" y="10570"/>
                  </a:lnTo>
                  <a:cubicBezTo>
                    <a:pt x="1827" y="10443"/>
                    <a:pt x="2567" y="10209"/>
                    <a:pt x="3274" y="9892"/>
                  </a:cubicBezTo>
                  <a:cubicBezTo>
                    <a:pt x="4270" y="9430"/>
                    <a:pt x="5196" y="8825"/>
                    <a:pt x="6050" y="8149"/>
                  </a:cubicBezTo>
                  <a:cubicBezTo>
                    <a:pt x="6975" y="7402"/>
                    <a:pt x="7829" y="6583"/>
                    <a:pt x="8576" y="5658"/>
                  </a:cubicBezTo>
                  <a:cubicBezTo>
                    <a:pt x="8718" y="5480"/>
                    <a:pt x="8718" y="5196"/>
                    <a:pt x="8576" y="5018"/>
                  </a:cubicBezTo>
                  <a:cubicBezTo>
                    <a:pt x="7793" y="4093"/>
                    <a:pt x="6975" y="3274"/>
                    <a:pt x="6050" y="2527"/>
                  </a:cubicBezTo>
                  <a:cubicBezTo>
                    <a:pt x="5196" y="1851"/>
                    <a:pt x="4270" y="1246"/>
                    <a:pt x="3274" y="784"/>
                  </a:cubicBezTo>
                  <a:cubicBezTo>
                    <a:pt x="2567" y="467"/>
                    <a:pt x="1827" y="233"/>
                    <a:pt x="1064" y="106"/>
                  </a:cubicBezTo>
                  <a:close/>
                  <a:moveTo>
                    <a:pt x="1064" y="10570"/>
                  </a:moveTo>
                  <a:cubicBezTo>
                    <a:pt x="714" y="10628"/>
                    <a:pt x="359" y="10664"/>
                    <a:pt x="1" y="10675"/>
                  </a:cubicBezTo>
                  <a:cubicBezTo>
                    <a:pt x="365" y="10675"/>
                    <a:pt x="721" y="10639"/>
                    <a:pt x="1064" y="1057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45"/>
            <p:cNvSpPr/>
            <p:nvPr/>
          </p:nvSpPr>
          <p:spPr>
            <a:xfrm>
              <a:off x="4015588" y="1509700"/>
              <a:ext cx="251750" cy="215750"/>
            </a:xfrm>
            <a:custGeom>
              <a:avLst/>
              <a:gdLst/>
              <a:ahLst/>
              <a:cxnLst/>
              <a:rect l="l" t="t" r="r" b="b"/>
              <a:pathLst>
                <a:path w="10070" h="8630" extrusionOk="0">
                  <a:moveTo>
                    <a:pt x="5747" y="1104"/>
                  </a:moveTo>
                  <a:cubicBezTo>
                    <a:pt x="5987" y="1104"/>
                    <a:pt x="6227" y="1264"/>
                    <a:pt x="6263" y="1584"/>
                  </a:cubicBezTo>
                  <a:lnTo>
                    <a:pt x="6263" y="1726"/>
                  </a:lnTo>
                  <a:lnTo>
                    <a:pt x="6796" y="1726"/>
                  </a:lnTo>
                  <a:cubicBezTo>
                    <a:pt x="7401" y="1798"/>
                    <a:pt x="7401" y="2723"/>
                    <a:pt x="6796" y="2794"/>
                  </a:cubicBezTo>
                  <a:lnTo>
                    <a:pt x="5764" y="2794"/>
                  </a:lnTo>
                  <a:cubicBezTo>
                    <a:pt x="5752" y="2793"/>
                    <a:pt x="5741" y="2793"/>
                    <a:pt x="5729" y="2793"/>
                  </a:cubicBezTo>
                  <a:cubicBezTo>
                    <a:pt x="5053" y="2793"/>
                    <a:pt x="5065" y="3791"/>
                    <a:pt x="5764" y="3826"/>
                  </a:cubicBezTo>
                  <a:cubicBezTo>
                    <a:pt x="5777" y="3825"/>
                    <a:pt x="5789" y="3825"/>
                    <a:pt x="5802" y="3825"/>
                  </a:cubicBezTo>
                  <a:cubicBezTo>
                    <a:pt x="7513" y="3825"/>
                    <a:pt x="7888" y="6249"/>
                    <a:pt x="6263" y="6814"/>
                  </a:cubicBezTo>
                  <a:lnTo>
                    <a:pt x="6263" y="7099"/>
                  </a:lnTo>
                  <a:cubicBezTo>
                    <a:pt x="6227" y="7402"/>
                    <a:pt x="5987" y="7553"/>
                    <a:pt x="5747" y="7553"/>
                  </a:cubicBezTo>
                  <a:cubicBezTo>
                    <a:pt x="5507" y="7553"/>
                    <a:pt x="5266" y="7402"/>
                    <a:pt x="5231" y="7099"/>
                  </a:cubicBezTo>
                  <a:lnTo>
                    <a:pt x="5231" y="6921"/>
                  </a:lnTo>
                  <a:lnTo>
                    <a:pt x="4733" y="6921"/>
                  </a:lnTo>
                  <a:cubicBezTo>
                    <a:pt x="4092" y="6850"/>
                    <a:pt x="4092" y="5925"/>
                    <a:pt x="4733" y="5889"/>
                  </a:cubicBezTo>
                  <a:lnTo>
                    <a:pt x="5764" y="5889"/>
                  </a:lnTo>
                  <a:cubicBezTo>
                    <a:pt x="6441" y="5889"/>
                    <a:pt x="6441" y="4858"/>
                    <a:pt x="5764" y="4858"/>
                  </a:cubicBezTo>
                  <a:cubicBezTo>
                    <a:pt x="4021" y="4858"/>
                    <a:pt x="3594" y="2402"/>
                    <a:pt x="5231" y="1833"/>
                  </a:cubicBezTo>
                  <a:lnTo>
                    <a:pt x="5231" y="1584"/>
                  </a:lnTo>
                  <a:cubicBezTo>
                    <a:pt x="5266" y="1264"/>
                    <a:pt x="5507" y="1104"/>
                    <a:pt x="5747" y="1104"/>
                  </a:cubicBezTo>
                  <a:close/>
                  <a:moveTo>
                    <a:pt x="5712" y="0"/>
                  </a:moveTo>
                  <a:cubicBezTo>
                    <a:pt x="4654" y="0"/>
                    <a:pt x="3577" y="391"/>
                    <a:pt x="2705" y="1264"/>
                  </a:cubicBezTo>
                  <a:cubicBezTo>
                    <a:pt x="0" y="4004"/>
                    <a:pt x="1922" y="8629"/>
                    <a:pt x="5764" y="8629"/>
                  </a:cubicBezTo>
                  <a:cubicBezTo>
                    <a:pt x="8113" y="8629"/>
                    <a:pt x="10070" y="6708"/>
                    <a:pt x="10070" y="4324"/>
                  </a:cubicBezTo>
                  <a:cubicBezTo>
                    <a:pt x="10070" y="1721"/>
                    <a:pt x="7932" y="0"/>
                    <a:pt x="57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45"/>
            <p:cNvSpPr/>
            <p:nvPr/>
          </p:nvSpPr>
          <p:spPr>
            <a:xfrm>
              <a:off x="3933088" y="1432325"/>
              <a:ext cx="451400" cy="121100"/>
            </a:xfrm>
            <a:custGeom>
              <a:avLst/>
              <a:gdLst/>
              <a:ahLst/>
              <a:cxnLst/>
              <a:rect l="l" t="t" r="r" b="b"/>
              <a:pathLst>
                <a:path w="18056" h="4844" extrusionOk="0">
                  <a:moveTo>
                    <a:pt x="9047" y="0"/>
                  </a:moveTo>
                  <a:cubicBezTo>
                    <a:pt x="6894" y="0"/>
                    <a:pt x="4741" y="659"/>
                    <a:pt x="2909" y="1975"/>
                  </a:cubicBezTo>
                  <a:cubicBezTo>
                    <a:pt x="1984" y="2544"/>
                    <a:pt x="1130" y="3185"/>
                    <a:pt x="383" y="3932"/>
                  </a:cubicBezTo>
                  <a:cubicBezTo>
                    <a:pt x="0" y="4314"/>
                    <a:pt x="352" y="4843"/>
                    <a:pt x="761" y="4843"/>
                  </a:cubicBezTo>
                  <a:cubicBezTo>
                    <a:pt x="885" y="4843"/>
                    <a:pt x="1014" y="4795"/>
                    <a:pt x="1130" y="4679"/>
                  </a:cubicBezTo>
                  <a:cubicBezTo>
                    <a:pt x="1842" y="4003"/>
                    <a:pt x="2624" y="3363"/>
                    <a:pt x="3478" y="2829"/>
                  </a:cubicBezTo>
                  <a:cubicBezTo>
                    <a:pt x="4795" y="2011"/>
                    <a:pt x="6823" y="1050"/>
                    <a:pt x="9064" y="1050"/>
                  </a:cubicBezTo>
                  <a:cubicBezTo>
                    <a:pt x="11270" y="1050"/>
                    <a:pt x="13334" y="2011"/>
                    <a:pt x="14615" y="2829"/>
                  </a:cubicBezTo>
                  <a:cubicBezTo>
                    <a:pt x="15469" y="3363"/>
                    <a:pt x="16252" y="4003"/>
                    <a:pt x="16999" y="4679"/>
                  </a:cubicBezTo>
                  <a:cubicBezTo>
                    <a:pt x="17070" y="4786"/>
                    <a:pt x="17212" y="4821"/>
                    <a:pt x="17355" y="4821"/>
                  </a:cubicBezTo>
                  <a:cubicBezTo>
                    <a:pt x="17369" y="4823"/>
                    <a:pt x="17382" y="4823"/>
                    <a:pt x="17396" y="4823"/>
                  </a:cubicBezTo>
                  <a:cubicBezTo>
                    <a:pt x="17832" y="4823"/>
                    <a:pt x="18056" y="4277"/>
                    <a:pt x="17711" y="3932"/>
                  </a:cubicBezTo>
                  <a:cubicBezTo>
                    <a:pt x="16963" y="3185"/>
                    <a:pt x="16109" y="2544"/>
                    <a:pt x="15184" y="1975"/>
                  </a:cubicBezTo>
                  <a:cubicBezTo>
                    <a:pt x="13352" y="659"/>
                    <a:pt x="11199" y="0"/>
                    <a:pt x="90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15" name="Google Shape;515;p45"/>
          <p:cNvPicPr preferRelativeResize="0"/>
          <p:nvPr/>
        </p:nvPicPr>
        <p:blipFill rotWithShape="1">
          <a:blip r:embed="rId3">
            <a:alphaModFix/>
          </a:blip>
          <a:srcRect l="19039" t="17078" r="29052" b="14498"/>
          <a:stretch/>
        </p:blipFill>
        <p:spPr>
          <a:xfrm>
            <a:off x="4000525" y="1273638"/>
            <a:ext cx="4731377" cy="3506774"/>
          </a:xfrm>
          <a:prstGeom prst="rect">
            <a:avLst/>
          </a:prstGeom>
          <a:noFill/>
          <a:ln>
            <a:noFill/>
          </a:ln>
        </p:spPr>
      </p:pic>
      <p:sp>
        <p:nvSpPr>
          <p:cNvPr id="516" name="Google Shape;516;p45"/>
          <p:cNvSpPr txBox="1">
            <a:spLocks noGrp="1"/>
          </p:cNvSpPr>
          <p:nvPr>
            <p:ph type="subTitle" idx="5"/>
          </p:nvPr>
        </p:nvSpPr>
        <p:spPr>
          <a:xfrm>
            <a:off x="721900" y="2787325"/>
            <a:ext cx="3108300" cy="1704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400">
                <a:solidFill>
                  <a:schemeClr val="dk2"/>
                </a:solidFill>
              </a:rPr>
              <a:t>Se pueden identificar los diferentes tipos de relaciones entre las partes, ya que cada una cumple con una función dentro de los ambientes natural, cultural social, y económico.</a:t>
            </a:r>
            <a:endParaRPr sz="1400">
              <a:solidFill>
                <a:schemeClr val="dk2"/>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p46"/>
          <p:cNvSpPr txBox="1">
            <a:spLocks noGrp="1"/>
          </p:cNvSpPr>
          <p:nvPr>
            <p:ph type="title"/>
          </p:nvPr>
        </p:nvSpPr>
        <p:spPr>
          <a:xfrm flipH="1">
            <a:off x="335675" y="3470050"/>
            <a:ext cx="3397500" cy="1047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CAPÍTULO</a:t>
            </a:r>
            <a:endParaRPr/>
          </a:p>
        </p:txBody>
      </p:sp>
      <p:sp>
        <p:nvSpPr>
          <p:cNvPr id="522" name="Google Shape;522;p46"/>
          <p:cNvSpPr/>
          <p:nvPr/>
        </p:nvSpPr>
        <p:spPr>
          <a:xfrm>
            <a:off x="3859075" y="3511438"/>
            <a:ext cx="1367400" cy="964800"/>
          </a:xfrm>
          <a:prstGeom prst="roundRect">
            <a:avLst>
              <a:gd name="adj" fmla="val 16667"/>
            </a:avLst>
          </a:prstGeom>
          <a:solidFill>
            <a:srgbClr val="F3A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46"/>
          <p:cNvSpPr txBox="1">
            <a:spLocks noGrp="1"/>
          </p:cNvSpPr>
          <p:nvPr>
            <p:ph type="title" idx="2"/>
          </p:nvPr>
        </p:nvSpPr>
        <p:spPr>
          <a:xfrm flipH="1">
            <a:off x="3770075" y="3572938"/>
            <a:ext cx="13674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II</a:t>
            </a:r>
            <a:endParaRPr/>
          </a:p>
        </p:txBody>
      </p:sp>
      <p:pic>
        <p:nvPicPr>
          <p:cNvPr id="524" name="Google Shape;524;p46"/>
          <p:cNvPicPr preferRelativeResize="0"/>
          <p:nvPr/>
        </p:nvPicPr>
        <p:blipFill rotWithShape="1">
          <a:blip r:embed="rId3">
            <a:alphaModFix/>
          </a:blip>
          <a:srcRect/>
          <a:stretch/>
        </p:blipFill>
        <p:spPr>
          <a:xfrm>
            <a:off x="5547800" y="310775"/>
            <a:ext cx="2874951" cy="2874975"/>
          </a:xfrm>
          <a:prstGeom prst="rect">
            <a:avLst/>
          </a:prstGeom>
          <a:noFill/>
          <a:ln>
            <a:noFill/>
          </a:ln>
        </p:spPr>
      </p:pic>
    </p:spTree>
  </p:cSld>
  <p:clrMapOvr>
    <a:masterClrMapping/>
  </p:clrMapOvr>
</p:sld>
</file>

<file path=ppt/theme/theme1.xml><?xml version="1.0" encoding="utf-8"?>
<a:theme xmlns:a="http://schemas.openxmlformats.org/drawingml/2006/main" name="International Banking Day by Slidesgo">
  <a:themeElements>
    <a:clrScheme name="Simple Light">
      <a:dk1>
        <a:srgbClr val="191919"/>
      </a:dk1>
      <a:lt1>
        <a:srgbClr val="FFFFFF"/>
      </a:lt1>
      <a:dk2>
        <a:srgbClr val="0C2054"/>
      </a:dk2>
      <a:lt2>
        <a:srgbClr val="CCCCCC"/>
      </a:lt2>
      <a:accent1>
        <a:srgbClr val="EFEFEF"/>
      </a:accent1>
      <a:accent2>
        <a:srgbClr val="DC9526"/>
      </a:accent2>
      <a:accent3>
        <a:srgbClr val="F3AC3D"/>
      </a:accent3>
      <a:accent4>
        <a:srgbClr val="263238"/>
      </a:accent4>
      <a:accent5>
        <a:srgbClr val="999999"/>
      </a:accent5>
      <a:accent6>
        <a:srgbClr val="666666"/>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TotalTime>
  <Words>2228</Words>
  <Application>Microsoft Office PowerPoint</Application>
  <PresentationFormat>Presentación en pantalla (16:9)</PresentationFormat>
  <Paragraphs>209</Paragraphs>
  <Slides>35</Slides>
  <Notes>34</Notes>
  <HiddenSlides>0</HiddenSlides>
  <MMClips>0</MMClips>
  <ScaleCrop>false</ScaleCrop>
  <HeadingPairs>
    <vt:vector size="6" baseType="variant">
      <vt:variant>
        <vt:lpstr>Fuentes usadas</vt:lpstr>
      </vt:variant>
      <vt:variant>
        <vt:i4>11</vt:i4>
      </vt:variant>
      <vt:variant>
        <vt:lpstr>Tema</vt:lpstr>
      </vt:variant>
      <vt:variant>
        <vt:i4>1</vt:i4>
      </vt:variant>
      <vt:variant>
        <vt:lpstr>Títulos de diapositiva</vt:lpstr>
      </vt:variant>
      <vt:variant>
        <vt:i4>35</vt:i4>
      </vt:variant>
    </vt:vector>
  </HeadingPairs>
  <TitlesOfParts>
    <vt:vector size="47" baseType="lpstr">
      <vt:lpstr>Roboto Condensed Light</vt:lpstr>
      <vt:lpstr>Anaheim</vt:lpstr>
      <vt:lpstr>Bebas Neue</vt:lpstr>
      <vt:lpstr>Arial</vt:lpstr>
      <vt:lpstr>Times New Roman</vt:lpstr>
      <vt:lpstr>Fira Sans Extra Condensed</vt:lpstr>
      <vt:lpstr>Montserrat ExtraBold</vt:lpstr>
      <vt:lpstr>Poppins</vt:lpstr>
      <vt:lpstr>Symbol</vt:lpstr>
      <vt:lpstr>Lato</vt:lpstr>
      <vt:lpstr>Roboto</vt:lpstr>
      <vt:lpstr>International Banking Day by Slidesgo</vt:lpstr>
      <vt:lpstr>Presentación de PowerPoint</vt:lpstr>
      <vt:lpstr>INTRODUCCIÓN</vt:lpstr>
      <vt:lpstr>Presentación de PowerPoint</vt:lpstr>
      <vt:lpstr>OBJETIVOS</vt:lpstr>
      <vt:lpstr>CAPÍTULO</vt:lpstr>
      <vt:lpstr>Presentación de PowerPoint</vt:lpstr>
      <vt:lpstr>Económica</vt:lpstr>
      <vt:lpstr>Modelo de Beni</vt:lpstr>
      <vt:lpstr>CAPÍTULO</vt:lpstr>
      <vt:lpstr>DIAGNÓSTICO SITUACIONAL </vt:lpstr>
      <vt:lpstr>Presentación de PowerPoint</vt:lpstr>
      <vt:lpstr>FACTOR AMBIENTAL</vt:lpstr>
      <vt:lpstr>PEA</vt:lpstr>
      <vt:lpstr>EL CHOTA - CARPUELA - JUNCAL</vt:lpstr>
      <vt:lpstr>DANZA - MÚSICA - INSTRUMENTO</vt:lpstr>
      <vt:lpstr>Metodología</vt:lpstr>
      <vt:lpstr>Instrumentos de recolección de datos</vt:lpstr>
      <vt:lpstr>Instrumentos de recolección de datos</vt:lpstr>
      <vt:lpstr>CAPÍTULO</vt:lpstr>
      <vt:lpstr>ANÁLISIS DE RESULTADOS</vt:lpstr>
      <vt:lpstr>ANÁLISIS DE RESULTADOS</vt:lpstr>
      <vt:lpstr>CAPÍTULO</vt:lpstr>
      <vt:lpstr>DISCUSIÓN</vt:lpstr>
      <vt:lpstr>Impulsación de las Actividades Turísticas en las Comunidades</vt:lpstr>
      <vt:lpstr>2. Recuperación del Patrimonio de las Comunidades</vt:lpstr>
      <vt:lpstr>3. Plan de capacitación</vt:lpstr>
      <vt:lpstr>4. Promoción de las Comunidades</vt:lpstr>
      <vt:lpstr>5. Adecuación de la Señalética y Señalización</vt:lpstr>
      <vt:lpstr>5. Capacitación Comunitaria para el Manejo de Desechos Sólidos</vt:lpstr>
      <vt:lpstr>Presupuesto</vt:lpstr>
      <vt:lpstr>Conclusiones</vt:lpstr>
      <vt:lpstr>Conclusiones</vt:lpstr>
      <vt:lpstr>Recomendaciones</vt:lpstr>
      <vt:lpstr>Recomendaciones</vt:lpstr>
      <vt:lpstr>GRACIAS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cp:lastModifiedBy>Aracely Anangonó</cp:lastModifiedBy>
  <cp:revision>4</cp:revision>
  <dcterms:modified xsi:type="dcterms:W3CDTF">2022-02-01T02:53:39Z</dcterms:modified>
</cp:coreProperties>
</file>