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sldIdLst>
    <p:sldId id="256" r:id="rId2"/>
    <p:sldId id="261" r:id="rId3"/>
    <p:sldId id="262" r:id="rId4"/>
    <p:sldId id="263" r:id="rId5"/>
    <p:sldId id="264" r:id="rId6"/>
    <p:sldId id="265" r:id="rId7"/>
    <p:sldId id="266" r:id="rId8"/>
    <p:sldId id="26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4" r:id="rId23"/>
    <p:sldId id="285" r:id="rId24"/>
    <p:sldId id="286" r:id="rId25"/>
    <p:sldId id="287" r:id="rId2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5" d="100"/>
          <a:sy n="55" d="100"/>
        </p:scale>
        <p:origin x="55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43F11C-AE50-4BCA-BAA7-8509A7E69019}"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3EDAF72D-C97C-456F-934A-777A3202F28E}">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2400" dirty="0" smtClean="0"/>
            <a:t>Antecedentes</a:t>
          </a:r>
          <a:endParaRPr lang="es-EC" sz="2400" dirty="0"/>
        </a:p>
      </dgm:t>
    </dgm:pt>
    <dgm:pt modelId="{39DE3586-9C0C-49E5-854A-54FE029D61BB}" type="parTrans" cxnId="{86F9D6F7-8544-4967-9C56-7EF49E1F7ACA}">
      <dgm:prSet/>
      <dgm:spPr/>
      <dgm:t>
        <a:bodyPr/>
        <a:lstStyle/>
        <a:p>
          <a:endParaRPr lang="es-EC" sz="2400"/>
        </a:p>
      </dgm:t>
    </dgm:pt>
    <dgm:pt modelId="{C38DFACD-14CF-4BA1-BC79-9BFC0536E5C0}" type="sibTrans" cxnId="{86F9D6F7-8544-4967-9C56-7EF49E1F7ACA}">
      <dgm:prSet/>
      <dgm:spPr/>
      <dgm:t>
        <a:bodyPr/>
        <a:lstStyle/>
        <a:p>
          <a:endParaRPr lang="es-EC" sz="2400"/>
        </a:p>
      </dgm:t>
    </dgm:pt>
    <dgm:pt modelId="{698889B8-E752-41AE-A393-8038FE52A741}">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2400" dirty="0" smtClean="0"/>
            <a:t>Problemática</a:t>
          </a:r>
          <a:endParaRPr lang="es-EC" sz="2400" dirty="0"/>
        </a:p>
      </dgm:t>
    </dgm:pt>
    <dgm:pt modelId="{3AFD30D2-E4D3-4B17-B90A-D491342E7A36}" type="parTrans" cxnId="{F300D1C2-F050-4DE9-A3DD-0CB4F3B30572}">
      <dgm:prSet/>
      <dgm:spPr/>
      <dgm:t>
        <a:bodyPr/>
        <a:lstStyle/>
        <a:p>
          <a:endParaRPr lang="es-EC" sz="2400"/>
        </a:p>
      </dgm:t>
    </dgm:pt>
    <dgm:pt modelId="{7C3FA7C1-E148-46F7-8754-566A3F2EB22E}" type="sibTrans" cxnId="{F300D1C2-F050-4DE9-A3DD-0CB4F3B30572}">
      <dgm:prSet/>
      <dgm:spPr/>
      <dgm:t>
        <a:bodyPr/>
        <a:lstStyle/>
        <a:p>
          <a:endParaRPr lang="es-EC" sz="2400"/>
        </a:p>
      </dgm:t>
    </dgm:pt>
    <dgm:pt modelId="{BD1C43ED-3AE6-4E5A-9FAC-365093B47D11}">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2400" dirty="0" smtClean="0"/>
            <a:t>Objetivos</a:t>
          </a:r>
          <a:endParaRPr lang="es-EC" sz="2400" dirty="0"/>
        </a:p>
      </dgm:t>
    </dgm:pt>
    <dgm:pt modelId="{3C79303B-69A0-4CA4-B88E-7B821897415F}" type="parTrans" cxnId="{1CDD22B3-74FD-4248-8EE6-93FCD0D370E8}">
      <dgm:prSet/>
      <dgm:spPr/>
      <dgm:t>
        <a:bodyPr/>
        <a:lstStyle/>
        <a:p>
          <a:endParaRPr lang="es-EC" sz="2400"/>
        </a:p>
      </dgm:t>
    </dgm:pt>
    <dgm:pt modelId="{F263E507-8DF5-40F7-9A7E-64C162E619D6}" type="sibTrans" cxnId="{1CDD22B3-74FD-4248-8EE6-93FCD0D370E8}">
      <dgm:prSet/>
      <dgm:spPr/>
      <dgm:t>
        <a:bodyPr/>
        <a:lstStyle/>
        <a:p>
          <a:endParaRPr lang="es-EC" sz="2400"/>
        </a:p>
      </dgm:t>
    </dgm:pt>
    <dgm:pt modelId="{86086865-FE20-4CC4-899E-E02C515B35A8}">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2400" dirty="0" smtClean="0"/>
            <a:t>Marco Teórico</a:t>
          </a:r>
          <a:endParaRPr lang="es-EC" sz="2400" dirty="0"/>
        </a:p>
      </dgm:t>
    </dgm:pt>
    <dgm:pt modelId="{5CB00B32-47F4-49A9-8CA0-9ABB7F0A016E}" type="parTrans" cxnId="{2A332393-9F0B-47F9-AAC4-D665359A1E2F}">
      <dgm:prSet/>
      <dgm:spPr/>
      <dgm:t>
        <a:bodyPr/>
        <a:lstStyle/>
        <a:p>
          <a:endParaRPr lang="es-EC" sz="2400"/>
        </a:p>
      </dgm:t>
    </dgm:pt>
    <dgm:pt modelId="{F83FE372-9C85-4DE5-9AAF-410F4284C51D}" type="sibTrans" cxnId="{2A332393-9F0B-47F9-AAC4-D665359A1E2F}">
      <dgm:prSet/>
      <dgm:spPr/>
      <dgm:t>
        <a:bodyPr/>
        <a:lstStyle/>
        <a:p>
          <a:endParaRPr lang="es-EC" sz="2400"/>
        </a:p>
      </dgm:t>
    </dgm:pt>
    <dgm:pt modelId="{EAA2F8B0-550D-4E06-9EEB-AE59181D7F38}">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2400" dirty="0" smtClean="0"/>
            <a:t>La empresa</a:t>
          </a:r>
          <a:endParaRPr lang="es-EC" sz="2400" dirty="0"/>
        </a:p>
      </dgm:t>
    </dgm:pt>
    <dgm:pt modelId="{B009B608-7E77-41AC-9D49-3437F0E7FCB7}" type="parTrans" cxnId="{2E02DBE7-7F77-4877-B3E6-7607904184EE}">
      <dgm:prSet/>
      <dgm:spPr/>
      <dgm:t>
        <a:bodyPr/>
        <a:lstStyle/>
        <a:p>
          <a:endParaRPr lang="es-EC" sz="2400"/>
        </a:p>
      </dgm:t>
    </dgm:pt>
    <dgm:pt modelId="{C3E1EE02-7220-4061-88D6-A8E01433E250}" type="sibTrans" cxnId="{2E02DBE7-7F77-4877-B3E6-7607904184EE}">
      <dgm:prSet/>
      <dgm:spPr/>
      <dgm:t>
        <a:bodyPr/>
        <a:lstStyle/>
        <a:p>
          <a:endParaRPr lang="es-EC" sz="2400"/>
        </a:p>
      </dgm:t>
    </dgm:pt>
    <dgm:pt modelId="{83836259-94CF-4E9D-9F00-BD6366F4594A}">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2400" dirty="0" smtClean="0"/>
            <a:t>Conclusiones y recomendaciones</a:t>
          </a:r>
          <a:endParaRPr lang="es-EC" sz="2400" dirty="0"/>
        </a:p>
      </dgm:t>
    </dgm:pt>
    <dgm:pt modelId="{C11BF611-DA02-4148-84E4-79947CC7E4BB}" type="parTrans" cxnId="{9FADE699-FFC4-41A4-9B7D-D0605DD4F268}">
      <dgm:prSet/>
      <dgm:spPr/>
      <dgm:t>
        <a:bodyPr/>
        <a:lstStyle/>
        <a:p>
          <a:endParaRPr lang="es-EC" sz="2000"/>
        </a:p>
      </dgm:t>
    </dgm:pt>
    <dgm:pt modelId="{B6F70FC0-1DE7-425E-9C5D-6034F76F4ED9}" type="sibTrans" cxnId="{9FADE699-FFC4-41A4-9B7D-D0605DD4F268}">
      <dgm:prSet/>
      <dgm:spPr/>
      <dgm:t>
        <a:bodyPr/>
        <a:lstStyle/>
        <a:p>
          <a:endParaRPr lang="es-EC" sz="2000"/>
        </a:p>
      </dgm:t>
    </dgm:pt>
    <dgm:pt modelId="{7BC2E9B9-C1B1-4829-A485-10F1D9334F98}" type="pres">
      <dgm:prSet presAssocID="{7B43F11C-AE50-4BCA-BAA7-8509A7E69019}" presName="Name0" presStyleCnt="0">
        <dgm:presLayoutVars>
          <dgm:chMax val="7"/>
          <dgm:chPref val="7"/>
          <dgm:dir/>
        </dgm:presLayoutVars>
      </dgm:prSet>
      <dgm:spPr/>
      <dgm:t>
        <a:bodyPr/>
        <a:lstStyle/>
        <a:p>
          <a:endParaRPr lang="es-EC"/>
        </a:p>
      </dgm:t>
    </dgm:pt>
    <dgm:pt modelId="{6256054A-6641-47E1-AC23-3F66B3DA00A7}" type="pres">
      <dgm:prSet presAssocID="{7B43F11C-AE50-4BCA-BAA7-8509A7E69019}" presName="Name1" presStyleCnt="0"/>
      <dgm:spPr/>
    </dgm:pt>
    <dgm:pt modelId="{297AB1D2-3AE3-40A9-B142-7F6AA1E927CE}" type="pres">
      <dgm:prSet presAssocID="{7B43F11C-AE50-4BCA-BAA7-8509A7E69019}" presName="cycle" presStyleCnt="0"/>
      <dgm:spPr/>
    </dgm:pt>
    <dgm:pt modelId="{18D53102-1BE5-4EC7-B241-A781F8869722}" type="pres">
      <dgm:prSet presAssocID="{7B43F11C-AE50-4BCA-BAA7-8509A7E69019}" presName="srcNode" presStyleLbl="node1" presStyleIdx="0" presStyleCnt="6"/>
      <dgm:spPr/>
    </dgm:pt>
    <dgm:pt modelId="{B54E7313-F347-4219-A336-DD166E00965D}" type="pres">
      <dgm:prSet presAssocID="{7B43F11C-AE50-4BCA-BAA7-8509A7E69019}" presName="conn" presStyleLbl="parChTrans1D2" presStyleIdx="0" presStyleCnt="1"/>
      <dgm:spPr/>
      <dgm:t>
        <a:bodyPr/>
        <a:lstStyle/>
        <a:p>
          <a:endParaRPr lang="es-EC"/>
        </a:p>
      </dgm:t>
    </dgm:pt>
    <dgm:pt modelId="{081EAA8C-A5A5-4E87-A396-A313366B1631}" type="pres">
      <dgm:prSet presAssocID="{7B43F11C-AE50-4BCA-BAA7-8509A7E69019}" presName="extraNode" presStyleLbl="node1" presStyleIdx="0" presStyleCnt="6"/>
      <dgm:spPr/>
    </dgm:pt>
    <dgm:pt modelId="{3FFBE3DE-F214-4186-9638-83C84C29D23E}" type="pres">
      <dgm:prSet presAssocID="{7B43F11C-AE50-4BCA-BAA7-8509A7E69019}" presName="dstNode" presStyleLbl="node1" presStyleIdx="0" presStyleCnt="6"/>
      <dgm:spPr/>
    </dgm:pt>
    <dgm:pt modelId="{D520E66E-5BF6-4DEE-8620-1144D657FE54}" type="pres">
      <dgm:prSet presAssocID="{3EDAF72D-C97C-456F-934A-777A3202F28E}" presName="text_1" presStyleLbl="node1" presStyleIdx="0" presStyleCnt="6">
        <dgm:presLayoutVars>
          <dgm:bulletEnabled val="1"/>
        </dgm:presLayoutVars>
      </dgm:prSet>
      <dgm:spPr/>
      <dgm:t>
        <a:bodyPr/>
        <a:lstStyle/>
        <a:p>
          <a:endParaRPr lang="es-EC"/>
        </a:p>
      </dgm:t>
    </dgm:pt>
    <dgm:pt modelId="{381AFE02-4F43-4363-B2AF-00F0B57FD834}" type="pres">
      <dgm:prSet presAssocID="{3EDAF72D-C97C-456F-934A-777A3202F28E}" presName="accent_1" presStyleCnt="0"/>
      <dgm:spPr/>
    </dgm:pt>
    <dgm:pt modelId="{D7CAAA66-FC7D-4997-A90E-4040BE524A42}" type="pres">
      <dgm:prSet presAssocID="{3EDAF72D-C97C-456F-934A-777A3202F28E}" presName="accentRepeatNode" presStyleLbl="solidFgAcc1" presStyleIdx="0" presStyleCnt="6"/>
      <dgm:spPr/>
    </dgm:pt>
    <dgm:pt modelId="{008F727B-452C-4328-AB0C-29BE14E54494}" type="pres">
      <dgm:prSet presAssocID="{698889B8-E752-41AE-A393-8038FE52A741}" presName="text_2" presStyleLbl="node1" presStyleIdx="1" presStyleCnt="6">
        <dgm:presLayoutVars>
          <dgm:bulletEnabled val="1"/>
        </dgm:presLayoutVars>
      </dgm:prSet>
      <dgm:spPr/>
      <dgm:t>
        <a:bodyPr/>
        <a:lstStyle/>
        <a:p>
          <a:endParaRPr lang="es-EC"/>
        </a:p>
      </dgm:t>
    </dgm:pt>
    <dgm:pt modelId="{F3D8AE54-A818-4454-88AE-1F8724B3631C}" type="pres">
      <dgm:prSet presAssocID="{698889B8-E752-41AE-A393-8038FE52A741}" presName="accent_2" presStyleCnt="0"/>
      <dgm:spPr/>
    </dgm:pt>
    <dgm:pt modelId="{68572914-DCFF-4EC3-9742-6D8F0007BF32}" type="pres">
      <dgm:prSet presAssocID="{698889B8-E752-41AE-A393-8038FE52A741}" presName="accentRepeatNode" presStyleLbl="solidFgAcc1" presStyleIdx="1" presStyleCnt="6"/>
      <dgm:spPr/>
    </dgm:pt>
    <dgm:pt modelId="{1231DBE0-B8B1-4BDF-805F-E885D6285D49}" type="pres">
      <dgm:prSet presAssocID="{BD1C43ED-3AE6-4E5A-9FAC-365093B47D11}" presName="text_3" presStyleLbl="node1" presStyleIdx="2" presStyleCnt="6">
        <dgm:presLayoutVars>
          <dgm:bulletEnabled val="1"/>
        </dgm:presLayoutVars>
      </dgm:prSet>
      <dgm:spPr/>
      <dgm:t>
        <a:bodyPr/>
        <a:lstStyle/>
        <a:p>
          <a:endParaRPr lang="es-EC"/>
        </a:p>
      </dgm:t>
    </dgm:pt>
    <dgm:pt modelId="{0B99B44C-AD0A-4CC1-9FEC-DAF36E4E3255}" type="pres">
      <dgm:prSet presAssocID="{BD1C43ED-3AE6-4E5A-9FAC-365093B47D11}" presName="accent_3" presStyleCnt="0"/>
      <dgm:spPr/>
    </dgm:pt>
    <dgm:pt modelId="{7B5E9BFC-53C0-43C3-A891-506F63FF4209}" type="pres">
      <dgm:prSet presAssocID="{BD1C43ED-3AE6-4E5A-9FAC-365093B47D11}" presName="accentRepeatNode" presStyleLbl="solidFgAcc1" presStyleIdx="2" presStyleCnt="6"/>
      <dgm:spPr/>
    </dgm:pt>
    <dgm:pt modelId="{7C00C727-766B-4FAE-A6F6-3B9C4B496CDB}" type="pres">
      <dgm:prSet presAssocID="{EAA2F8B0-550D-4E06-9EEB-AE59181D7F38}" presName="text_4" presStyleLbl="node1" presStyleIdx="3" presStyleCnt="6">
        <dgm:presLayoutVars>
          <dgm:bulletEnabled val="1"/>
        </dgm:presLayoutVars>
      </dgm:prSet>
      <dgm:spPr/>
      <dgm:t>
        <a:bodyPr/>
        <a:lstStyle/>
        <a:p>
          <a:endParaRPr lang="es-EC"/>
        </a:p>
      </dgm:t>
    </dgm:pt>
    <dgm:pt modelId="{DA8EBCD0-1984-46BC-BE3E-191DA50AC65C}" type="pres">
      <dgm:prSet presAssocID="{EAA2F8B0-550D-4E06-9EEB-AE59181D7F38}" presName="accent_4" presStyleCnt="0"/>
      <dgm:spPr/>
    </dgm:pt>
    <dgm:pt modelId="{EF57A812-5538-4737-843B-9D3CCA7CC534}" type="pres">
      <dgm:prSet presAssocID="{EAA2F8B0-550D-4E06-9EEB-AE59181D7F38}" presName="accentRepeatNode" presStyleLbl="solidFgAcc1" presStyleIdx="3" presStyleCnt="6"/>
      <dgm:spPr/>
    </dgm:pt>
    <dgm:pt modelId="{DF74CA9D-F6B8-41C0-B9E1-EB17560DF295}" type="pres">
      <dgm:prSet presAssocID="{86086865-FE20-4CC4-899E-E02C515B35A8}" presName="text_5" presStyleLbl="node1" presStyleIdx="4" presStyleCnt="6">
        <dgm:presLayoutVars>
          <dgm:bulletEnabled val="1"/>
        </dgm:presLayoutVars>
      </dgm:prSet>
      <dgm:spPr/>
      <dgm:t>
        <a:bodyPr/>
        <a:lstStyle/>
        <a:p>
          <a:endParaRPr lang="es-EC"/>
        </a:p>
      </dgm:t>
    </dgm:pt>
    <dgm:pt modelId="{E06FB808-2D72-4EFA-89E5-E414AFD91D56}" type="pres">
      <dgm:prSet presAssocID="{86086865-FE20-4CC4-899E-E02C515B35A8}" presName="accent_5" presStyleCnt="0"/>
      <dgm:spPr/>
    </dgm:pt>
    <dgm:pt modelId="{DD0940CB-4B6A-4662-B7FB-40EB35786B93}" type="pres">
      <dgm:prSet presAssocID="{86086865-FE20-4CC4-899E-E02C515B35A8}" presName="accentRepeatNode" presStyleLbl="solidFgAcc1" presStyleIdx="4" presStyleCnt="6"/>
      <dgm:spPr/>
    </dgm:pt>
    <dgm:pt modelId="{3BD72384-23C2-428B-84F5-FCF62512F0FB}" type="pres">
      <dgm:prSet presAssocID="{83836259-94CF-4E9D-9F00-BD6366F4594A}" presName="text_6" presStyleLbl="node1" presStyleIdx="5" presStyleCnt="6">
        <dgm:presLayoutVars>
          <dgm:bulletEnabled val="1"/>
        </dgm:presLayoutVars>
      </dgm:prSet>
      <dgm:spPr/>
      <dgm:t>
        <a:bodyPr/>
        <a:lstStyle/>
        <a:p>
          <a:endParaRPr lang="es-EC"/>
        </a:p>
      </dgm:t>
    </dgm:pt>
    <dgm:pt modelId="{9F58D9E4-639F-4DE2-86FB-DA942C039DA7}" type="pres">
      <dgm:prSet presAssocID="{83836259-94CF-4E9D-9F00-BD6366F4594A}" presName="accent_6" presStyleCnt="0"/>
      <dgm:spPr/>
    </dgm:pt>
    <dgm:pt modelId="{ED41EB2F-41D5-4680-B8D3-4F16A70525E0}" type="pres">
      <dgm:prSet presAssocID="{83836259-94CF-4E9D-9F00-BD6366F4594A}" presName="accentRepeatNode" presStyleLbl="solidFgAcc1" presStyleIdx="5" presStyleCnt="6"/>
      <dgm:spPr/>
    </dgm:pt>
  </dgm:ptLst>
  <dgm:cxnLst>
    <dgm:cxn modelId="{86F9D6F7-8544-4967-9C56-7EF49E1F7ACA}" srcId="{7B43F11C-AE50-4BCA-BAA7-8509A7E69019}" destId="{3EDAF72D-C97C-456F-934A-777A3202F28E}" srcOrd="0" destOrd="0" parTransId="{39DE3586-9C0C-49E5-854A-54FE029D61BB}" sibTransId="{C38DFACD-14CF-4BA1-BC79-9BFC0536E5C0}"/>
    <dgm:cxn modelId="{8F85C699-9D88-4BE0-B98D-8B80EC24C519}" type="presOf" srcId="{698889B8-E752-41AE-A393-8038FE52A741}" destId="{008F727B-452C-4328-AB0C-29BE14E54494}" srcOrd="0" destOrd="0" presId="urn:microsoft.com/office/officeart/2008/layout/VerticalCurvedList"/>
    <dgm:cxn modelId="{2DF15BE8-0240-4B33-BF82-33732F07257E}" type="presOf" srcId="{BD1C43ED-3AE6-4E5A-9FAC-365093B47D11}" destId="{1231DBE0-B8B1-4BDF-805F-E885D6285D49}" srcOrd="0" destOrd="0" presId="urn:microsoft.com/office/officeart/2008/layout/VerticalCurvedList"/>
    <dgm:cxn modelId="{8C5236E0-8E69-4F06-AF56-F8A32D0639BE}" type="presOf" srcId="{EAA2F8B0-550D-4E06-9EEB-AE59181D7F38}" destId="{7C00C727-766B-4FAE-A6F6-3B9C4B496CDB}" srcOrd="0" destOrd="0" presId="urn:microsoft.com/office/officeart/2008/layout/VerticalCurvedList"/>
    <dgm:cxn modelId="{9FADE699-FFC4-41A4-9B7D-D0605DD4F268}" srcId="{7B43F11C-AE50-4BCA-BAA7-8509A7E69019}" destId="{83836259-94CF-4E9D-9F00-BD6366F4594A}" srcOrd="5" destOrd="0" parTransId="{C11BF611-DA02-4148-84E4-79947CC7E4BB}" sibTransId="{B6F70FC0-1DE7-425E-9C5D-6034F76F4ED9}"/>
    <dgm:cxn modelId="{80D71E44-B0AB-4171-814B-DE16C4CA0BBC}" type="presOf" srcId="{83836259-94CF-4E9D-9F00-BD6366F4594A}" destId="{3BD72384-23C2-428B-84F5-FCF62512F0FB}" srcOrd="0" destOrd="0" presId="urn:microsoft.com/office/officeart/2008/layout/VerticalCurvedList"/>
    <dgm:cxn modelId="{50445E0E-3492-4F12-BFF7-DBD10CDC566D}" type="presOf" srcId="{86086865-FE20-4CC4-899E-E02C515B35A8}" destId="{DF74CA9D-F6B8-41C0-B9E1-EB17560DF295}" srcOrd="0" destOrd="0" presId="urn:microsoft.com/office/officeart/2008/layout/VerticalCurvedList"/>
    <dgm:cxn modelId="{F300D1C2-F050-4DE9-A3DD-0CB4F3B30572}" srcId="{7B43F11C-AE50-4BCA-BAA7-8509A7E69019}" destId="{698889B8-E752-41AE-A393-8038FE52A741}" srcOrd="1" destOrd="0" parTransId="{3AFD30D2-E4D3-4B17-B90A-D491342E7A36}" sibTransId="{7C3FA7C1-E148-46F7-8754-566A3F2EB22E}"/>
    <dgm:cxn modelId="{9354FFAF-9411-42A2-9CAC-88A7007F3C23}" type="presOf" srcId="{C38DFACD-14CF-4BA1-BC79-9BFC0536E5C0}" destId="{B54E7313-F347-4219-A336-DD166E00965D}" srcOrd="0" destOrd="0" presId="urn:microsoft.com/office/officeart/2008/layout/VerticalCurvedList"/>
    <dgm:cxn modelId="{2BB48E9A-FE76-4CE6-AB01-B37F5D9E7906}" type="presOf" srcId="{7B43F11C-AE50-4BCA-BAA7-8509A7E69019}" destId="{7BC2E9B9-C1B1-4829-A485-10F1D9334F98}" srcOrd="0" destOrd="0" presId="urn:microsoft.com/office/officeart/2008/layout/VerticalCurvedList"/>
    <dgm:cxn modelId="{2A332393-9F0B-47F9-AAC4-D665359A1E2F}" srcId="{7B43F11C-AE50-4BCA-BAA7-8509A7E69019}" destId="{86086865-FE20-4CC4-899E-E02C515B35A8}" srcOrd="4" destOrd="0" parTransId="{5CB00B32-47F4-49A9-8CA0-9ABB7F0A016E}" sibTransId="{F83FE372-9C85-4DE5-9AAF-410F4284C51D}"/>
    <dgm:cxn modelId="{2E02DBE7-7F77-4877-B3E6-7607904184EE}" srcId="{7B43F11C-AE50-4BCA-BAA7-8509A7E69019}" destId="{EAA2F8B0-550D-4E06-9EEB-AE59181D7F38}" srcOrd="3" destOrd="0" parTransId="{B009B608-7E77-41AC-9D49-3437F0E7FCB7}" sibTransId="{C3E1EE02-7220-4061-88D6-A8E01433E250}"/>
    <dgm:cxn modelId="{1CDD22B3-74FD-4248-8EE6-93FCD0D370E8}" srcId="{7B43F11C-AE50-4BCA-BAA7-8509A7E69019}" destId="{BD1C43ED-3AE6-4E5A-9FAC-365093B47D11}" srcOrd="2" destOrd="0" parTransId="{3C79303B-69A0-4CA4-B88E-7B821897415F}" sibTransId="{F263E507-8DF5-40F7-9A7E-64C162E619D6}"/>
    <dgm:cxn modelId="{685F5CA2-A773-46B4-9F53-2F26286C528E}" type="presOf" srcId="{3EDAF72D-C97C-456F-934A-777A3202F28E}" destId="{D520E66E-5BF6-4DEE-8620-1144D657FE54}" srcOrd="0" destOrd="0" presId="urn:microsoft.com/office/officeart/2008/layout/VerticalCurvedList"/>
    <dgm:cxn modelId="{C52EEE92-7B05-4003-B5D9-F6FFDD98E47E}" type="presParOf" srcId="{7BC2E9B9-C1B1-4829-A485-10F1D9334F98}" destId="{6256054A-6641-47E1-AC23-3F66B3DA00A7}" srcOrd="0" destOrd="0" presId="urn:microsoft.com/office/officeart/2008/layout/VerticalCurvedList"/>
    <dgm:cxn modelId="{EBBA790C-20B8-4A10-87E0-3637468C37CB}" type="presParOf" srcId="{6256054A-6641-47E1-AC23-3F66B3DA00A7}" destId="{297AB1D2-3AE3-40A9-B142-7F6AA1E927CE}" srcOrd="0" destOrd="0" presId="urn:microsoft.com/office/officeart/2008/layout/VerticalCurvedList"/>
    <dgm:cxn modelId="{07914D2F-1215-4DCC-B9C8-EE6894E934B5}" type="presParOf" srcId="{297AB1D2-3AE3-40A9-B142-7F6AA1E927CE}" destId="{18D53102-1BE5-4EC7-B241-A781F8869722}" srcOrd="0" destOrd="0" presId="urn:microsoft.com/office/officeart/2008/layout/VerticalCurvedList"/>
    <dgm:cxn modelId="{D6B8A4A2-6B1D-416B-A22A-FF685F172546}" type="presParOf" srcId="{297AB1D2-3AE3-40A9-B142-7F6AA1E927CE}" destId="{B54E7313-F347-4219-A336-DD166E00965D}" srcOrd="1" destOrd="0" presId="urn:microsoft.com/office/officeart/2008/layout/VerticalCurvedList"/>
    <dgm:cxn modelId="{90679DF1-5D2D-4F4E-830A-0436A8364884}" type="presParOf" srcId="{297AB1D2-3AE3-40A9-B142-7F6AA1E927CE}" destId="{081EAA8C-A5A5-4E87-A396-A313366B1631}" srcOrd="2" destOrd="0" presId="urn:microsoft.com/office/officeart/2008/layout/VerticalCurvedList"/>
    <dgm:cxn modelId="{DF12E1C3-DB2F-45CB-87D8-BD9BF5D3C089}" type="presParOf" srcId="{297AB1D2-3AE3-40A9-B142-7F6AA1E927CE}" destId="{3FFBE3DE-F214-4186-9638-83C84C29D23E}" srcOrd="3" destOrd="0" presId="urn:microsoft.com/office/officeart/2008/layout/VerticalCurvedList"/>
    <dgm:cxn modelId="{256BBA6A-1A24-4D5B-ABBC-51A533BC14BB}" type="presParOf" srcId="{6256054A-6641-47E1-AC23-3F66B3DA00A7}" destId="{D520E66E-5BF6-4DEE-8620-1144D657FE54}" srcOrd="1" destOrd="0" presId="urn:microsoft.com/office/officeart/2008/layout/VerticalCurvedList"/>
    <dgm:cxn modelId="{AA4C5005-4CF4-4EB8-A531-5B34A532F330}" type="presParOf" srcId="{6256054A-6641-47E1-AC23-3F66B3DA00A7}" destId="{381AFE02-4F43-4363-B2AF-00F0B57FD834}" srcOrd="2" destOrd="0" presId="urn:microsoft.com/office/officeart/2008/layout/VerticalCurvedList"/>
    <dgm:cxn modelId="{1C6C4601-1009-4696-84CC-F2F02F59D6B6}" type="presParOf" srcId="{381AFE02-4F43-4363-B2AF-00F0B57FD834}" destId="{D7CAAA66-FC7D-4997-A90E-4040BE524A42}" srcOrd="0" destOrd="0" presId="urn:microsoft.com/office/officeart/2008/layout/VerticalCurvedList"/>
    <dgm:cxn modelId="{832F6DAC-219A-4407-BA43-28361B18C764}" type="presParOf" srcId="{6256054A-6641-47E1-AC23-3F66B3DA00A7}" destId="{008F727B-452C-4328-AB0C-29BE14E54494}" srcOrd="3" destOrd="0" presId="urn:microsoft.com/office/officeart/2008/layout/VerticalCurvedList"/>
    <dgm:cxn modelId="{E538E22D-45FC-462D-9E73-5A8A54EB9AF4}" type="presParOf" srcId="{6256054A-6641-47E1-AC23-3F66B3DA00A7}" destId="{F3D8AE54-A818-4454-88AE-1F8724B3631C}" srcOrd="4" destOrd="0" presId="urn:microsoft.com/office/officeart/2008/layout/VerticalCurvedList"/>
    <dgm:cxn modelId="{5E876765-4918-4C44-A572-ED3EA9B542DE}" type="presParOf" srcId="{F3D8AE54-A818-4454-88AE-1F8724B3631C}" destId="{68572914-DCFF-4EC3-9742-6D8F0007BF32}" srcOrd="0" destOrd="0" presId="urn:microsoft.com/office/officeart/2008/layout/VerticalCurvedList"/>
    <dgm:cxn modelId="{DF6B3A4B-210C-4141-A7DD-566936B62557}" type="presParOf" srcId="{6256054A-6641-47E1-AC23-3F66B3DA00A7}" destId="{1231DBE0-B8B1-4BDF-805F-E885D6285D49}" srcOrd="5" destOrd="0" presId="urn:microsoft.com/office/officeart/2008/layout/VerticalCurvedList"/>
    <dgm:cxn modelId="{BBA8FE2D-F530-4134-A1F8-F7F9BA430194}" type="presParOf" srcId="{6256054A-6641-47E1-AC23-3F66B3DA00A7}" destId="{0B99B44C-AD0A-4CC1-9FEC-DAF36E4E3255}" srcOrd="6" destOrd="0" presId="urn:microsoft.com/office/officeart/2008/layout/VerticalCurvedList"/>
    <dgm:cxn modelId="{724F3F8E-1BFC-408E-A82B-BB655BD4A88A}" type="presParOf" srcId="{0B99B44C-AD0A-4CC1-9FEC-DAF36E4E3255}" destId="{7B5E9BFC-53C0-43C3-A891-506F63FF4209}" srcOrd="0" destOrd="0" presId="urn:microsoft.com/office/officeart/2008/layout/VerticalCurvedList"/>
    <dgm:cxn modelId="{4094FA69-CE5A-46F4-A75E-F596E31B5B4E}" type="presParOf" srcId="{6256054A-6641-47E1-AC23-3F66B3DA00A7}" destId="{7C00C727-766B-4FAE-A6F6-3B9C4B496CDB}" srcOrd="7" destOrd="0" presId="urn:microsoft.com/office/officeart/2008/layout/VerticalCurvedList"/>
    <dgm:cxn modelId="{2F99C966-D053-4133-9B29-366169B4B7D2}" type="presParOf" srcId="{6256054A-6641-47E1-AC23-3F66B3DA00A7}" destId="{DA8EBCD0-1984-46BC-BE3E-191DA50AC65C}" srcOrd="8" destOrd="0" presId="urn:microsoft.com/office/officeart/2008/layout/VerticalCurvedList"/>
    <dgm:cxn modelId="{C2C641D0-E2FA-4356-9DA4-45B0A94222D1}" type="presParOf" srcId="{DA8EBCD0-1984-46BC-BE3E-191DA50AC65C}" destId="{EF57A812-5538-4737-843B-9D3CCA7CC534}" srcOrd="0" destOrd="0" presId="urn:microsoft.com/office/officeart/2008/layout/VerticalCurvedList"/>
    <dgm:cxn modelId="{8092BB7B-21D1-4D88-BF2E-D21789239747}" type="presParOf" srcId="{6256054A-6641-47E1-AC23-3F66B3DA00A7}" destId="{DF74CA9D-F6B8-41C0-B9E1-EB17560DF295}" srcOrd="9" destOrd="0" presId="urn:microsoft.com/office/officeart/2008/layout/VerticalCurvedList"/>
    <dgm:cxn modelId="{9CBADEBC-2582-4FEA-914D-B45E939DC6C6}" type="presParOf" srcId="{6256054A-6641-47E1-AC23-3F66B3DA00A7}" destId="{E06FB808-2D72-4EFA-89E5-E414AFD91D56}" srcOrd="10" destOrd="0" presId="urn:microsoft.com/office/officeart/2008/layout/VerticalCurvedList"/>
    <dgm:cxn modelId="{AD171C2D-C2DF-4CE3-8814-1F00B739286B}" type="presParOf" srcId="{E06FB808-2D72-4EFA-89E5-E414AFD91D56}" destId="{DD0940CB-4B6A-4662-B7FB-40EB35786B93}" srcOrd="0" destOrd="0" presId="urn:microsoft.com/office/officeart/2008/layout/VerticalCurvedList"/>
    <dgm:cxn modelId="{16E47D37-3ECC-4023-A658-138D2DEC1F63}" type="presParOf" srcId="{6256054A-6641-47E1-AC23-3F66B3DA00A7}" destId="{3BD72384-23C2-428B-84F5-FCF62512F0FB}" srcOrd="11" destOrd="0" presId="urn:microsoft.com/office/officeart/2008/layout/VerticalCurvedList"/>
    <dgm:cxn modelId="{18FBC954-1E7F-4A69-90D3-E46A582D0F31}" type="presParOf" srcId="{6256054A-6641-47E1-AC23-3F66B3DA00A7}" destId="{9F58D9E4-639F-4DE2-86FB-DA942C039DA7}" srcOrd="12" destOrd="0" presId="urn:microsoft.com/office/officeart/2008/layout/VerticalCurvedList"/>
    <dgm:cxn modelId="{8B918CB5-F463-4140-8D40-721D49522E02}" type="presParOf" srcId="{9F58D9E4-639F-4DE2-86FB-DA942C039DA7}" destId="{ED41EB2F-41D5-4680-B8D3-4F16A70525E0}" srcOrd="0" destOrd="0" presId="urn:microsoft.com/office/officeart/2008/layout/VerticalCurvedList"/>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4015BD-D3C2-47B9-A3DE-C4388ABB5375}" type="doc">
      <dgm:prSet loTypeId="urn:microsoft.com/office/officeart/2005/8/layout/process5" loCatId="process" qsTypeId="urn:microsoft.com/office/officeart/2005/8/quickstyle/simple3" qsCatId="simple" csTypeId="urn:microsoft.com/office/officeart/2005/8/colors/colorful1" csCatId="colorful" phldr="1"/>
      <dgm:spPr/>
      <dgm:t>
        <a:bodyPr/>
        <a:lstStyle/>
        <a:p>
          <a:endParaRPr lang="es-EC"/>
        </a:p>
      </dgm:t>
    </dgm:pt>
    <dgm:pt modelId="{4CA7F5AA-2249-4E06-A87F-6AE0328F91E6}">
      <dgm:prSet phldrT="[Texto]"/>
      <dgm:spPr/>
      <dgm:t>
        <a:bodyPr/>
        <a:lstStyle/>
        <a:p>
          <a:r>
            <a:rPr lang="es-EC" dirty="0" smtClean="0"/>
            <a:t>Marketing</a:t>
          </a:r>
          <a:endParaRPr lang="es-EC" dirty="0"/>
        </a:p>
      </dgm:t>
    </dgm:pt>
    <dgm:pt modelId="{E1744477-31FB-4375-8794-5CBA4B794FDE}" type="parTrans" cxnId="{5DC6EF7E-7542-409F-9515-7CB500DCDE96}">
      <dgm:prSet/>
      <dgm:spPr/>
      <dgm:t>
        <a:bodyPr/>
        <a:lstStyle/>
        <a:p>
          <a:endParaRPr lang="es-EC"/>
        </a:p>
      </dgm:t>
    </dgm:pt>
    <dgm:pt modelId="{3299AD1B-E0BF-437C-9463-AC150FF58F00}" type="sibTrans" cxnId="{5DC6EF7E-7542-409F-9515-7CB500DCDE96}">
      <dgm:prSet/>
      <dgm:spPr/>
      <dgm:t>
        <a:bodyPr/>
        <a:lstStyle/>
        <a:p>
          <a:endParaRPr lang="es-EC"/>
        </a:p>
      </dgm:t>
    </dgm:pt>
    <dgm:pt modelId="{D4E0B63A-FEAD-4BA9-9B48-E42EF8EF2F69}">
      <dgm:prSet phldrT="[Texto]"/>
      <dgm:spPr/>
      <dgm:t>
        <a:bodyPr/>
        <a:lstStyle/>
        <a:p>
          <a:r>
            <a:rPr lang="es-EC" dirty="0" smtClean="0"/>
            <a:t>Proyectos</a:t>
          </a:r>
          <a:endParaRPr lang="es-EC" dirty="0"/>
        </a:p>
      </dgm:t>
    </dgm:pt>
    <dgm:pt modelId="{58C56500-5FB2-47E4-8406-57062B7E907A}" type="parTrans" cxnId="{A35713D4-AE90-44A9-A651-56BE5187FADD}">
      <dgm:prSet/>
      <dgm:spPr/>
      <dgm:t>
        <a:bodyPr/>
        <a:lstStyle/>
        <a:p>
          <a:endParaRPr lang="es-EC"/>
        </a:p>
      </dgm:t>
    </dgm:pt>
    <dgm:pt modelId="{5BA66359-8FDD-479F-B8FD-EEC601B323C7}" type="sibTrans" cxnId="{A35713D4-AE90-44A9-A651-56BE5187FADD}">
      <dgm:prSet/>
      <dgm:spPr/>
      <dgm:t>
        <a:bodyPr/>
        <a:lstStyle/>
        <a:p>
          <a:endParaRPr lang="es-EC"/>
        </a:p>
      </dgm:t>
    </dgm:pt>
    <dgm:pt modelId="{64EC82BF-4112-4558-B0E0-A6B2500F64B3}">
      <dgm:prSet phldrT="[Texto]"/>
      <dgm:spPr/>
      <dgm:t>
        <a:bodyPr/>
        <a:lstStyle/>
        <a:p>
          <a:r>
            <a:rPr lang="es-EC" dirty="0" smtClean="0"/>
            <a:t>Legal</a:t>
          </a:r>
          <a:endParaRPr lang="es-EC" dirty="0"/>
        </a:p>
      </dgm:t>
    </dgm:pt>
    <dgm:pt modelId="{0FE29545-1A3B-4EB5-A605-11AF5F9AB033}" type="parTrans" cxnId="{5B440D9A-F06B-4138-AAF1-1E4D20694F43}">
      <dgm:prSet/>
      <dgm:spPr/>
      <dgm:t>
        <a:bodyPr/>
        <a:lstStyle/>
        <a:p>
          <a:endParaRPr lang="es-EC"/>
        </a:p>
      </dgm:t>
    </dgm:pt>
    <dgm:pt modelId="{7B814EBA-FA41-4B91-AB30-5150F28F914B}" type="sibTrans" cxnId="{5B440D9A-F06B-4138-AAF1-1E4D20694F43}">
      <dgm:prSet/>
      <dgm:spPr/>
      <dgm:t>
        <a:bodyPr/>
        <a:lstStyle/>
        <a:p>
          <a:endParaRPr lang="es-EC"/>
        </a:p>
      </dgm:t>
    </dgm:pt>
    <dgm:pt modelId="{0E251CF9-5641-4401-AD2E-D756BEA15B30}">
      <dgm:prSet phldrT="[Texto]"/>
      <dgm:spPr/>
      <dgm:t>
        <a:bodyPr/>
        <a:lstStyle/>
        <a:p>
          <a:r>
            <a:rPr lang="es-EC" dirty="0" smtClean="0"/>
            <a:t>Producción</a:t>
          </a:r>
          <a:endParaRPr lang="es-EC" dirty="0"/>
        </a:p>
      </dgm:t>
    </dgm:pt>
    <dgm:pt modelId="{2238C5B4-DE4D-4E98-8C3A-03C26DE00F50}" type="parTrans" cxnId="{BE30D9FE-68AD-4510-BB19-8327AFAE0694}">
      <dgm:prSet/>
      <dgm:spPr/>
      <dgm:t>
        <a:bodyPr/>
        <a:lstStyle/>
        <a:p>
          <a:endParaRPr lang="es-EC"/>
        </a:p>
      </dgm:t>
    </dgm:pt>
    <dgm:pt modelId="{93EE5A50-2C6A-424F-A614-6CA260CBE5E1}" type="sibTrans" cxnId="{BE30D9FE-68AD-4510-BB19-8327AFAE0694}">
      <dgm:prSet/>
      <dgm:spPr/>
      <dgm:t>
        <a:bodyPr/>
        <a:lstStyle/>
        <a:p>
          <a:endParaRPr lang="es-EC"/>
        </a:p>
      </dgm:t>
    </dgm:pt>
    <dgm:pt modelId="{61A97D72-B62A-4C2E-8E2C-AB88738F55D1}">
      <dgm:prSet phldrT="[Texto]"/>
      <dgm:spPr/>
      <dgm:t>
        <a:bodyPr/>
        <a:lstStyle/>
        <a:p>
          <a:r>
            <a:rPr lang="es-EC" dirty="0" smtClean="0"/>
            <a:t>Talento Humano</a:t>
          </a:r>
          <a:endParaRPr lang="es-EC" dirty="0"/>
        </a:p>
      </dgm:t>
    </dgm:pt>
    <dgm:pt modelId="{CFE3D0D8-52DE-4C37-83ED-845530F1005B}" type="parTrans" cxnId="{F819CEFF-CFD7-4F27-94BA-45BE64B5A8A7}">
      <dgm:prSet/>
      <dgm:spPr/>
      <dgm:t>
        <a:bodyPr/>
        <a:lstStyle/>
        <a:p>
          <a:endParaRPr lang="es-EC"/>
        </a:p>
      </dgm:t>
    </dgm:pt>
    <dgm:pt modelId="{C2D342B0-638D-4F7E-A59B-B4BBF29E702E}" type="sibTrans" cxnId="{F819CEFF-CFD7-4F27-94BA-45BE64B5A8A7}">
      <dgm:prSet/>
      <dgm:spPr/>
      <dgm:t>
        <a:bodyPr/>
        <a:lstStyle/>
        <a:p>
          <a:endParaRPr lang="es-EC"/>
        </a:p>
      </dgm:t>
    </dgm:pt>
    <dgm:pt modelId="{8F9C4B6F-4FFF-4121-8E41-8E9142D2D587}">
      <dgm:prSet phldrT="[Texto]"/>
      <dgm:spPr/>
      <dgm:t>
        <a:bodyPr/>
        <a:lstStyle/>
        <a:p>
          <a:r>
            <a:rPr lang="es-EC" dirty="0" smtClean="0"/>
            <a:t>Costos</a:t>
          </a:r>
          <a:endParaRPr lang="es-EC" dirty="0"/>
        </a:p>
      </dgm:t>
    </dgm:pt>
    <dgm:pt modelId="{28839FA4-2474-462C-A798-E4CB5A7AFD71}" type="parTrans" cxnId="{AE558E9B-FA29-4521-BF9D-C17F55863F48}">
      <dgm:prSet/>
      <dgm:spPr/>
      <dgm:t>
        <a:bodyPr/>
        <a:lstStyle/>
        <a:p>
          <a:endParaRPr lang="es-EC"/>
        </a:p>
      </dgm:t>
    </dgm:pt>
    <dgm:pt modelId="{03F38C85-3740-4581-9BEF-A734499F6BDA}" type="sibTrans" cxnId="{AE558E9B-FA29-4521-BF9D-C17F55863F48}">
      <dgm:prSet/>
      <dgm:spPr/>
      <dgm:t>
        <a:bodyPr/>
        <a:lstStyle/>
        <a:p>
          <a:endParaRPr lang="es-EC"/>
        </a:p>
      </dgm:t>
    </dgm:pt>
    <dgm:pt modelId="{536619D9-F2BD-4832-8E39-70D2DB42DAEB}">
      <dgm:prSet phldrT="[Texto]"/>
      <dgm:spPr/>
      <dgm:t>
        <a:bodyPr/>
        <a:lstStyle/>
        <a:p>
          <a:r>
            <a:rPr lang="es-EC" dirty="0" smtClean="0"/>
            <a:t>Administración Comercial</a:t>
          </a:r>
          <a:endParaRPr lang="es-EC" dirty="0"/>
        </a:p>
      </dgm:t>
    </dgm:pt>
    <dgm:pt modelId="{54791587-0854-4684-BB77-BD04EA193C34}" type="parTrans" cxnId="{80DD78EA-550D-4EF1-8679-721E8D1EE433}">
      <dgm:prSet/>
      <dgm:spPr/>
      <dgm:t>
        <a:bodyPr/>
        <a:lstStyle/>
        <a:p>
          <a:endParaRPr lang="es-EC"/>
        </a:p>
      </dgm:t>
    </dgm:pt>
    <dgm:pt modelId="{6F8562AC-9852-47DF-90B3-3AE0595A03E6}" type="sibTrans" cxnId="{80DD78EA-550D-4EF1-8679-721E8D1EE433}">
      <dgm:prSet/>
      <dgm:spPr/>
      <dgm:t>
        <a:bodyPr/>
        <a:lstStyle/>
        <a:p>
          <a:endParaRPr lang="es-EC"/>
        </a:p>
      </dgm:t>
    </dgm:pt>
    <dgm:pt modelId="{78E9299E-A41B-4CB6-A41B-E00AC2F95D11}">
      <dgm:prSet phldrT="[Texto]"/>
      <dgm:spPr/>
      <dgm:t>
        <a:bodyPr/>
        <a:lstStyle/>
        <a:p>
          <a:r>
            <a:rPr lang="es-EC" dirty="0" smtClean="0"/>
            <a:t>IT</a:t>
          </a:r>
          <a:endParaRPr lang="es-EC" dirty="0"/>
        </a:p>
      </dgm:t>
    </dgm:pt>
    <dgm:pt modelId="{59B57423-024A-4F0A-8EB1-37083E35C3F9}" type="parTrans" cxnId="{CE5A2841-77A3-4682-9D9C-CC8167978F00}">
      <dgm:prSet/>
      <dgm:spPr/>
      <dgm:t>
        <a:bodyPr/>
        <a:lstStyle/>
        <a:p>
          <a:endParaRPr lang="es-EC"/>
        </a:p>
      </dgm:t>
    </dgm:pt>
    <dgm:pt modelId="{20DFEC76-7D63-425F-860B-514BE0460D75}" type="sibTrans" cxnId="{CE5A2841-77A3-4682-9D9C-CC8167978F00}">
      <dgm:prSet/>
      <dgm:spPr/>
      <dgm:t>
        <a:bodyPr/>
        <a:lstStyle/>
        <a:p>
          <a:endParaRPr lang="es-EC"/>
        </a:p>
      </dgm:t>
    </dgm:pt>
    <dgm:pt modelId="{38F16625-053D-42C7-9B04-83AA16D4A9A7}">
      <dgm:prSet phldrT="[Texto]"/>
      <dgm:spPr/>
      <dgm:t>
        <a:bodyPr/>
        <a:lstStyle/>
        <a:p>
          <a:r>
            <a:rPr lang="es-EC" b="1" dirty="0" smtClean="0"/>
            <a:t>Planeación Financiera</a:t>
          </a:r>
          <a:endParaRPr lang="es-EC" b="1" dirty="0"/>
        </a:p>
      </dgm:t>
    </dgm:pt>
    <dgm:pt modelId="{D07A6A55-E9B2-4EF1-87BF-0901F1005C41}" type="parTrans" cxnId="{C136AC39-18FF-4358-A85E-5C90CA38C1FB}">
      <dgm:prSet/>
      <dgm:spPr/>
      <dgm:t>
        <a:bodyPr/>
        <a:lstStyle/>
        <a:p>
          <a:endParaRPr lang="es-EC"/>
        </a:p>
      </dgm:t>
    </dgm:pt>
    <dgm:pt modelId="{3CC572F7-B6A7-4435-81F9-5B2C3C5B7F89}" type="sibTrans" cxnId="{C136AC39-18FF-4358-A85E-5C90CA38C1FB}">
      <dgm:prSet/>
      <dgm:spPr/>
      <dgm:t>
        <a:bodyPr/>
        <a:lstStyle/>
        <a:p>
          <a:endParaRPr lang="es-EC"/>
        </a:p>
      </dgm:t>
    </dgm:pt>
    <dgm:pt modelId="{B5FF8801-DEEA-4C2A-8169-AB3B96529471}">
      <dgm:prSet phldrT="[Texto]"/>
      <dgm:spPr/>
      <dgm:t>
        <a:bodyPr/>
        <a:lstStyle/>
        <a:p>
          <a:r>
            <a:rPr lang="es-EC" dirty="0" err="1" smtClean="0"/>
            <a:t>Trade</a:t>
          </a:r>
          <a:r>
            <a:rPr lang="es-EC" dirty="0" smtClean="0"/>
            <a:t> Marketing</a:t>
          </a:r>
          <a:endParaRPr lang="es-EC" dirty="0"/>
        </a:p>
      </dgm:t>
    </dgm:pt>
    <dgm:pt modelId="{6A16B1AE-FCB0-401D-A101-3F6BD02ECAEE}" type="parTrans" cxnId="{7CC075B7-D38D-42F8-8F7C-E3EE186F81E3}">
      <dgm:prSet/>
      <dgm:spPr/>
      <dgm:t>
        <a:bodyPr/>
        <a:lstStyle/>
        <a:p>
          <a:endParaRPr lang="es-EC"/>
        </a:p>
      </dgm:t>
    </dgm:pt>
    <dgm:pt modelId="{D8848DB5-D355-4C18-ACDC-BD731905AB46}" type="sibTrans" cxnId="{7CC075B7-D38D-42F8-8F7C-E3EE186F81E3}">
      <dgm:prSet/>
      <dgm:spPr/>
      <dgm:t>
        <a:bodyPr/>
        <a:lstStyle/>
        <a:p>
          <a:endParaRPr lang="es-EC"/>
        </a:p>
      </dgm:t>
    </dgm:pt>
    <dgm:pt modelId="{0F6A6F62-1557-4EE5-BE80-F2403B03E560}" type="pres">
      <dgm:prSet presAssocID="{6D4015BD-D3C2-47B9-A3DE-C4388ABB5375}" presName="diagram" presStyleCnt="0">
        <dgm:presLayoutVars>
          <dgm:dir/>
          <dgm:resizeHandles val="exact"/>
        </dgm:presLayoutVars>
      </dgm:prSet>
      <dgm:spPr/>
    </dgm:pt>
    <dgm:pt modelId="{34B8FAA0-12A4-4CEA-82DD-47419912666D}" type="pres">
      <dgm:prSet presAssocID="{4CA7F5AA-2249-4E06-A87F-6AE0328F91E6}" presName="node" presStyleLbl="node1" presStyleIdx="0" presStyleCnt="10">
        <dgm:presLayoutVars>
          <dgm:bulletEnabled val="1"/>
        </dgm:presLayoutVars>
      </dgm:prSet>
      <dgm:spPr/>
      <dgm:t>
        <a:bodyPr/>
        <a:lstStyle/>
        <a:p>
          <a:endParaRPr lang="es-EC"/>
        </a:p>
      </dgm:t>
    </dgm:pt>
    <dgm:pt modelId="{64B6F49E-43A6-4F64-BE0C-AD7E3F74F6F2}" type="pres">
      <dgm:prSet presAssocID="{3299AD1B-E0BF-437C-9463-AC150FF58F00}" presName="sibTrans" presStyleLbl="sibTrans2D1" presStyleIdx="0" presStyleCnt="9"/>
      <dgm:spPr/>
    </dgm:pt>
    <dgm:pt modelId="{90639CCA-2F6C-40E6-93EA-CA9BA5EFD2C8}" type="pres">
      <dgm:prSet presAssocID="{3299AD1B-E0BF-437C-9463-AC150FF58F00}" presName="connectorText" presStyleLbl="sibTrans2D1" presStyleIdx="0" presStyleCnt="9"/>
      <dgm:spPr/>
    </dgm:pt>
    <dgm:pt modelId="{0E6BF49E-767B-4D52-9783-BFBAF0C262A6}" type="pres">
      <dgm:prSet presAssocID="{D4E0B63A-FEAD-4BA9-9B48-E42EF8EF2F69}" presName="node" presStyleLbl="node1" presStyleIdx="1" presStyleCnt="10">
        <dgm:presLayoutVars>
          <dgm:bulletEnabled val="1"/>
        </dgm:presLayoutVars>
      </dgm:prSet>
      <dgm:spPr/>
    </dgm:pt>
    <dgm:pt modelId="{CA72E719-8733-44F6-B168-CD925EDC1AFC}" type="pres">
      <dgm:prSet presAssocID="{5BA66359-8FDD-479F-B8FD-EEC601B323C7}" presName="sibTrans" presStyleLbl="sibTrans2D1" presStyleIdx="1" presStyleCnt="9"/>
      <dgm:spPr/>
    </dgm:pt>
    <dgm:pt modelId="{27C274A0-39F3-4D05-8CB4-EC5EC0225494}" type="pres">
      <dgm:prSet presAssocID="{5BA66359-8FDD-479F-B8FD-EEC601B323C7}" presName="connectorText" presStyleLbl="sibTrans2D1" presStyleIdx="1" presStyleCnt="9"/>
      <dgm:spPr/>
    </dgm:pt>
    <dgm:pt modelId="{38386C52-DAB9-4C4E-AC56-AF4C2A994C3C}" type="pres">
      <dgm:prSet presAssocID="{64EC82BF-4112-4558-B0E0-A6B2500F64B3}" presName="node" presStyleLbl="node1" presStyleIdx="2" presStyleCnt="10">
        <dgm:presLayoutVars>
          <dgm:bulletEnabled val="1"/>
        </dgm:presLayoutVars>
      </dgm:prSet>
      <dgm:spPr/>
    </dgm:pt>
    <dgm:pt modelId="{4266D7AE-BCE4-4CC1-905E-809F79E39A7C}" type="pres">
      <dgm:prSet presAssocID="{7B814EBA-FA41-4B91-AB30-5150F28F914B}" presName="sibTrans" presStyleLbl="sibTrans2D1" presStyleIdx="2" presStyleCnt="9"/>
      <dgm:spPr/>
    </dgm:pt>
    <dgm:pt modelId="{203BD5B9-E750-4668-BABA-D3E2760E8659}" type="pres">
      <dgm:prSet presAssocID="{7B814EBA-FA41-4B91-AB30-5150F28F914B}" presName="connectorText" presStyleLbl="sibTrans2D1" presStyleIdx="2" presStyleCnt="9"/>
      <dgm:spPr/>
    </dgm:pt>
    <dgm:pt modelId="{FA9E0358-4766-4D14-9713-34B95A907761}" type="pres">
      <dgm:prSet presAssocID="{0E251CF9-5641-4401-AD2E-D756BEA15B30}" presName="node" presStyleLbl="node1" presStyleIdx="3" presStyleCnt="10">
        <dgm:presLayoutVars>
          <dgm:bulletEnabled val="1"/>
        </dgm:presLayoutVars>
      </dgm:prSet>
      <dgm:spPr/>
    </dgm:pt>
    <dgm:pt modelId="{BC72C431-F9DB-412B-95EB-D1F8D265670B}" type="pres">
      <dgm:prSet presAssocID="{93EE5A50-2C6A-424F-A614-6CA260CBE5E1}" presName="sibTrans" presStyleLbl="sibTrans2D1" presStyleIdx="3" presStyleCnt="9"/>
      <dgm:spPr/>
    </dgm:pt>
    <dgm:pt modelId="{FFFFD7B3-2D9B-4251-981F-36FDF74F081D}" type="pres">
      <dgm:prSet presAssocID="{93EE5A50-2C6A-424F-A614-6CA260CBE5E1}" presName="connectorText" presStyleLbl="sibTrans2D1" presStyleIdx="3" presStyleCnt="9"/>
      <dgm:spPr/>
    </dgm:pt>
    <dgm:pt modelId="{F140621E-ACAE-4FFD-94BA-388A2DF41A80}" type="pres">
      <dgm:prSet presAssocID="{61A97D72-B62A-4C2E-8E2C-AB88738F55D1}" presName="node" presStyleLbl="node1" presStyleIdx="4" presStyleCnt="10">
        <dgm:presLayoutVars>
          <dgm:bulletEnabled val="1"/>
        </dgm:presLayoutVars>
      </dgm:prSet>
      <dgm:spPr/>
    </dgm:pt>
    <dgm:pt modelId="{FE6642BA-9A66-4A6A-9EB1-360F7896AE70}" type="pres">
      <dgm:prSet presAssocID="{C2D342B0-638D-4F7E-A59B-B4BBF29E702E}" presName="sibTrans" presStyleLbl="sibTrans2D1" presStyleIdx="4" presStyleCnt="9"/>
      <dgm:spPr/>
    </dgm:pt>
    <dgm:pt modelId="{37F7837A-1521-4D78-8A98-6917C4EB4AA2}" type="pres">
      <dgm:prSet presAssocID="{C2D342B0-638D-4F7E-A59B-B4BBF29E702E}" presName="connectorText" presStyleLbl="sibTrans2D1" presStyleIdx="4" presStyleCnt="9"/>
      <dgm:spPr/>
    </dgm:pt>
    <dgm:pt modelId="{0B137ED7-DC5C-4977-A85F-5279EE3D359F}" type="pres">
      <dgm:prSet presAssocID="{8F9C4B6F-4FFF-4121-8E41-8E9142D2D587}" presName="node" presStyleLbl="node1" presStyleIdx="5" presStyleCnt="10">
        <dgm:presLayoutVars>
          <dgm:bulletEnabled val="1"/>
        </dgm:presLayoutVars>
      </dgm:prSet>
      <dgm:spPr/>
    </dgm:pt>
    <dgm:pt modelId="{52BBC1B7-3BEE-44BF-8B56-4586DD596371}" type="pres">
      <dgm:prSet presAssocID="{03F38C85-3740-4581-9BEF-A734499F6BDA}" presName="sibTrans" presStyleLbl="sibTrans2D1" presStyleIdx="5" presStyleCnt="9"/>
      <dgm:spPr/>
    </dgm:pt>
    <dgm:pt modelId="{B07C98CD-BA01-4084-AA6A-D811E6431EA3}" type="pres">
      <dgm:prSet presAssocID="{03F38C85-3740-4581-9BEF-A734499F6BDA}" presName="connectorText" presStyleLbl="sibTrans2D1" presStyleIdx="5" presStyleCnt="9"/>
      <dgm:spPr/>
    </dgm:pt>
    <dgm:pt modelId="{124384C9-BC4E-4855-A360-209E8AC12094}" type="pres">
      <dgm:prSet presAssocID="{536619D9-F2BD-4832-8E39-70D2DB42DAEB}" presName="node" presStyleLbl="node1" presStyleIdx="6" presStyleCnt="10">
        <dgm:presLayoutVars>
          <dgm:bulletEnabled val="1"/>
        </dgm:presLayoutVars>
      </dgm:prSet>
      <dgm:spPr/>
      <dgm:t>
        <a:bodyPr/>
        <a:lstStyle/>
        <a:p>
          <a:endParaRPr lang="es-EC"/>
        </a:p>
      </dgm:t>
    </dgm:pt>
    <dgm:pt modelId="{7651C7B0-2608-44A8-8294-3D494BE997AF}" type="pres">
      <dgm:prSet presAssocID="{6F8562AC-9852-47DF-90B3-3AE0595A03E6}" presName="sibTrans" presStyleLbl="sibTrans2D1" presStyleIdx="6" presStyleCnt="9"/>
      <dgm:spPr/>
    </dgm:pt>
    <dgm:pt modelId="{BC1AA832-4F02-4334-9905-FB2E2158F9A7}" type="pres">
      <dgm:prSet presAssocID="{6F8562AC-9852-47DF-90B3-3AE0595A03E6}" presName="connectorText" presStyleLbl="sibTrans2D1" presStyleIdx="6" presStyleCnt="9"/>
      <dgm:spPr/>
    </dgm:pt>
    <dgm:pt modelId="{E08E2F8D-046C-4D86-B6E1-1B444DF23C80}" type="pres">
      <dgm:prSet presAssocID="{78E9299E-A41B-4CB6-A41B-E00AC2F95D11}" presName="node" presStyleLbl="node1" presStyleIdx="7" presStyleCnt="10">
        <dgm:presLayoutVars>
          <dgm:bulletEnabled val="1"/>
        </dgm:presLayoutVars>
      </dgm:prSet>
      <dgm:spPr/>
      <dgm:t>
        <a:bodyPr/>
        <a:lstStyle/>
        <a:p>
          <a:endParaRPr lang="es-EC"/>
        </a:p>
      </dgm:t>
    </dgm:pt>
    <dgm:pt modelId="{A1D999E2-EEC3-44D8-B982-88D8547192FF}" type="pres">
      <dgm:prSet presAssocID="{20DFEC76-7D63-425F-860B-514BE0460D75}" presName="sibTrans" presStyleLbl="sibTrans2D1" presStyleIdx="7" presStyleCnt="9"/>
      <dgm:spPr/>
    </dgm:pt>
    <dgm:pt modelId="{65B5448A-4E16-403E-9EFC-F231AB0B1A09}" type="pres">
      <dgm:prSet presAssocID="{20DFEC76-7D63-425F-860B-514BE0460D75}" presName="connectorText" presStyleLbl="sibTrans2D1" presStyleIdx="7" presStyleCnt="9"/>
      <dgm:spPr/>
    </dgm:pt>
    <dgm:pt modelId="{B783ECF0-4FAC-43C4-8B5E-5928C2CDA1E2}" type="pres">
      <dgm:prSet presAssocID="{38F16625-053D-42C7-9B04-83AA16D4A9A7}" presName="node" presStyleLbl="node1" presStyleIdx="8" presStyleCnt="10">
        <dgm:presLayoutVars>
          <dgm:bulletEnabled val="1"/>
        </dgm:presLayoutVars>
      </dgm:prSet>
      <dgm:spPr/>
    </dgm:pt>
    <dgm:pt modelId="{34D3BEF7-52A5-44E0-BF02-9F11FFC9F900}" type="pres">
      <dgm:prSet presAssocID="{3CC572F7-B6A7-4435-81F9-5B2C3C5B7F89}" presName="sibTrans" presStyleLbl="sibTrans2D1" presStyleIdx="8" presStyleCnt="9"/>
      <dgm:spPr/>
    </dgm:pt>
    <dgm:pt modelId="{DBA5A504-2853-4638-93DD-EA5FD76F7ED0}" type="pres">
      <dgm:prSet presAssocID="{3CC572F7-B6A7-4435-81F9-5B2C3C5B7F89}" presName="connectorText" presStyleLbl="sibTrans2D1" presStyleIdx="8" presStyleCnt="9"/>
      <dgm:spPr/>
    </dgm:pt>
    <dgm:pt modelId="{46887635-45F8-4572-A4D9-6814BC686662}" type="pres">
      <dgm:prSet presAssocID="{B5FF8801-DEEA-4C2A-8169-AB3B96529471}" presName="node" presStyleLbl="node1" presStyleIdx="9" presStyleCnt="10">
        <dgm:presLayoutVars>
          <dgm:bulletEnabled val="1"/>
        </dgm:presLayoutVars>
      </dgm:prSet>
      <dgm:spPr/>
      <dgm:t>
        <a:bodyPr/>
        <a:lstStyle/>
        <a:p>
          <a:endParaRPr lang="es-EC"/>
        </a:p>
      </dgm:t>
    </dgm:pt>
  </dgm:ptLst>
  <dgm:cxnLst>
    <dgm:cxn modelId="{CF1E9135-AEB6-4B5F-9501-E808ECC6D2E1}" type="presOf" srcId="{8F9C4B6F-4FFF-4121-8E41-8E9142D2D587}" destId="{0B137ED7-DC5C-4977-A85F-5279EE3D359F}" srcOrd="0" destOrd="0" presId="urn:microsoft.com/office/officeart/2005/8/layout/process5"/>
    <dgm:cxn modelId="{80DD78EA-550D-4EF1-8679-721E8D1EE433}" srcId="{6D4015BD-D3C2-47B9-A3DE-C4388ABB5375}" destId="{536619D9-F2BD-4832-8E39-70D2DB42DAEB}" srcOrd="6" destOrd="0" parTransId="{54791587-0854-4684-BB77-BD04EA193C34}" sibTransId="{6F8562AC-9852-47DF-90B3-3AE0595A03E6}"/>
    <dgm:cxn modelId="{3F7606BF-0218-43A0-AC0D-1F17E5C58723}" type="presOf" srcId="{6F8562AC-9852-47DF-90B3-3AE0595A03E6}" destId="{7651C7B0-2608-44A8-8294-3D494BE997AF}" srcOrd="0" destOrd="0" presId="urn:microsoft.com/office/officeart/2005/8/layout/process5"/>
    <dgm:cxn modelId="{7CC075B7-D38D-42F8-8F7C-E3EE186F81E3}" srcId="{6D4015BD-D3C2-47B9-A3DE-C4388ABB5375}" destId="{B5FF8801-DEEA-4C2A-8169-AB3B96529471}" srcOrd="9" destOrd="0" parTransId="{6A16B1AE-FCB0-401D-A101-3F6BD02ECAEE}" sibTransId="{D8848DB5-D355-4C18-ACDC-BD731905AB46}"/>
    <dgm:cxn modelId="{12821922-E1E1-4B1C-8921-2FFC34DBC95E}" type="presOf" srcId="{93EE5A50-2C6A-424F-A614-6CA260CBE5E1}" destId="{BC72C431-F9DB-412B-95EB-D1F8D265670B}" srcOrd="0" destOrd="0" presId="urn:microsoft.com/office/officeart/2005/8/layout/process5"/>
    <dgm:cxn modelId="{28D79E29-BE81-4711-A136-BD82F0B6CAB3}" type="presOf" srcId="{03F38C85-3740-4581-9BEF-A734499F6BDA}" destId="{B07C98CD-BA01-4084-AA6A-D811E6431EA3}" srcOrd="1" destOrd="0" presId="urn:microsoft.com/office/officeart/2005/8/layout/process5"/>
    <dgm:cxn modelId="{CE5A2841-77A3-4682-9D9C-CC8167978F00}" srcId="{6D4015BD-D3C2-47B9-A3DE-C4388ABB5375}" destId="{78E9299E-A41B-4CB6-A41B-E00AC2F95D11}" srcOrd="7" destOrd="0" parTransId="{59B57423-024A-4F0A-8EB1-37083E35C3F9}" sibTransId="{20DFEC76-7D63-425F-860B-514BE0460D75}"/>
    <dgm:cxn modelId="{98F962A5-2B76-4EF2-ABAC-3D097E1C1358}" type="presOf" srcId="{5BA66359-8FDD-479F-B8FD-EEC601B323C7}" destId="{27C274A0-39F3-4D05-8CB4-EC5EC0225494}" srcOrd="1" destOrd="0" presId="urn:microsoft.com/office/officeart/2005/8/layout/process5"/>
    <dgm:cxn modelId="{AE558E9B-FA29-4521-BF9D-C17F55863F48}" srcId="{6D4015BD-D3C2-47B9-A3DE-C4388ABB5375}" destId="{8F9C4B6F-4FFF-4121-8E41-8E9142D2D587}" srcOrd="5" destOrd="0" parTransId="{28839FA4-2474-462C-A798-E4CB5A7AFD71}" sibTransId="{03F38C85-3740-4581-9BEF-A734499F6BDA}"/>
    <dgm:cxn modelId="{AF282CD4-EDF1-45F0-AAE2-0840D97D7D11}" type="presOf" srcId="{64EC82BF-4112-4558-B0E0-A6B2500F64B3}" destId="{38386C52-DAB9-4C4E-AC56-AF4C2A994C3C}" srcOrd="0" destOrd="0" presId="urn:microsoft.com/office/officeart/2005/8/layout/process5"/>
    <dgm:cxn modelId="{C136AC39-18FF-4358-A85E-5C90CA38C1FB}" srcId="{6D4015BD-D3C2-47B9-A3DE-C4388ABB5375}" destId="{38F16625-053D-42C7-9B04-83AA16D4A9A7}" srcOrd="8" destOrd="0" parTransId="{D07A6A55-E9B2-4EF1-87BF-0901F1005C41}" sibTransId="{3CC572F7-B6A7-4435-81F9-5B2C3C5B7F89}"/>
    <dgm:cxn modelId="{01E4A319-C4BB-4110-8879-924233BA55EC}" type="presOf" srcId="{7B814EBA-FA41-4B91-AB30-5150F28F914B}" destId="{203BD5B9-E750-4668-BABA-D3E2760E8659}" srcOrd="1" destOrd="0" presId="urn:microsoft.com/office/officeart/2005/8/layout/process5"/>
    <dgm:cxn modelId="{66CAA5E5-ECE5-4A63-93EE-0B26DC4B5E1C}" type="presOf" srcId="{38F16625-053D-42C7-9B04-83AA16D4A9A7}" destId="{B783ECF0-4FAC-43C4-8B5E-5928C2CDA1E2}" srcOrd="0" destOrd="0" presId="urn:microsoft.com/office/officeart/2005/8/layout/process5"/>
    <dgm:cxn modelId="{98D42371-FA77-4A01-8BEC-907043407833}" type="presOf" srcId="{6F8562AC-9852-47DF-90B3-3AE0595A03E6}" destId="{BC1AA832-4F02-4334-9905-FB2E2158F9A7}" srcOrd="1" destOrd="0" presId="urn:microsoft.com/office/officeart/2005/8/layout/process5"/>
    <dgm:cxn modelId="{BE30D9FE-68AD-4510-BB19-8327AFAE0694}" srcId="{6D4015BD-D3C2-47B9-A3DE-C4388ABB5375}" destId="{0E251CF9-5641-4401-AD2E-D756BEA15B30}" srcOrd="3" destOrd="0" parTransId="{2238C5B4-DE4D-4E98-8C3A-03C26DE00F50}" sibTransId="{93EE5A50-2C6A-424F-A614-6CA260CBE5E1}"/>
    <dgm:cxn modelId="{7BE56D15-39F4-4E31-BE9D-89F9E3D57BA0}" type="presOf" srcId="{5BA66359-8FDD-479F-B8FD-EEC601B323C7}" destId="{CA72E719-8733-44F6-B168-CD925EDC1AFC}" srcOrd="0" destOrd="0" presId="urn:microsoft.com/office/officeart/2005/8/layout/process5"/>
    <dgm:cxn modelId="{39ACFC0F-EB9E-487B-B0E8-BC1D9674FAC0}" type="presOf" srcId="{93EE5A50-2C6A-424F-A614-6CA260CBE5E1}" destId="{FFFFD7B3-2D9B-4251-981F-36FDF74F081D}" srcOrd="1" destOrd="0" presId="urn:microsoft.com/office/officeart/2005/8/layout/process5"/>
    <dgm:cxn modelId="{5A4B06EB-1649-4A62-86E3-EC4C4B33E5E3}" type="presOf" srcId="{C2D342B0-638D-4F7E-A59B-B4BBF29E702E}" destId="{FE6642BA-9A66-4A6A-9EB1-360F7896AE70}" srcOrd="0" destOrd="0" presId="urn:microsoft.com/office/officeart/2005/8/layout/process5"/>
    <dgm:cxn modelId="{7EA3CCD5-1E10-4A95-9F68-D8F613BA6BCD}" type="presOf" srcId="{3299AD1B-E0BF-437C-9463-AC150FF58F00}" destId="{64B6F49E-43A6-4F64-BE0C-AD7E3F74F6F2}" srcOrd="0" destOrd="0" presId="urn:microsoft.com/office/officeart/2005/8/layout/process5"/>
    <dgm:cxn modelId="{A67E8EAB-5D42-4401-B1DE-304FBB7C1186}" type="presOf" srcId="{3299AD1B-E0BF-437C-9463-AC150FF58F00}" destId="{90639CCA-2F6C-40E6-93EA-CA9BA5EFD2C8}" srcOrd="1" destOrd="0" presId="urn:microsoft.com/office/officeart/2005/8/layout/process5"/>
    <dgm:cxn modelId="{968D197E-38E3-4E07-9F9E-5EBC5E7C3444}" type="presOf" srcId="{78E9299E-A41B-4CB6-A41B-E00AC2F95D11}" destId="{E08E2F8D-046C-4D86-B6E1-1B444DF23C80}" srcOrd="0" destOrd="0" presId="urn:microsoft.com/office/officeart/2005/8/layout/process5"/>
    <dgm:cxn modelId="{9898DA9E-6847-4296-8523-AE07A944F3CC}" type="presOf" srcId="{D4E0B63A-FEAD-4BA9-9B48-E42EF8EF2F69}" destId="{0E6BF49E-767B-4D52-9783-BFBAF0C262A6}" srcOrd="0" destOrd="0" presId="urn:microsoft.com/office/officeart/2005/8/layout/process5"/>
    <dgm:cxn modelId="{71371B22-B0D8-4CDE-8012-0B33E7BABBCA}" type="presOf" srcId="{7B814EBA-FA41-4B91-AB30-5150F28F914B}" destId="{4266D7AE-BCE4-4CC1-905E-809F79E39A7C}" srcOrd="0" destOrd="0" presId="urn:microsoft.com/office/officeart/2005/8/layout/process5"/>
    <dgm:cxn modelId="{71F124AE-983C-4250-8306-F6CFDA9ED29D}" type="presOf" srcId="{0E251CF9-5641-4401-AD2E-D756BEA15B30}" destId="{FA9E0358-4766-4D14-9713-34B95A907761}" srcOrd="0" destOrd="0" presId="urn:microsoft.com/office/officeart/2005/8/layout/process5"/>
    <dgm:cxn modelId="{9DB2133F-5261-45F2-9137-2130F5C6C593}" type="presOf" srcId="{B5FF8801-DEEA-4C2A-8169-AB3B96529471}" destId="{46887635-45F8-4572-A4D9-6814BC686662}" srcOrd="0" destOrd="0" presId="urn:microsoft.com/office/officeart/2005/8/layout/process5"/>
    <dgm:cxn modelId="{98B19867-6527-4056-90AB-2B4F4B3E3D00}" type="presOf" srcId="{20DFEC76-7D63-425F-860B-514BE0460D75}" destId="{65B5448A-4E16-403E-9EFC-F231AB0B1A09}" srcOrd="1" destOrd="0" presId="urn:microsoft.com/office/officeart/2005/8/layout/process5"/>
    <dgm:cxn modelId="{B1EB477A-F33E-4014-A12C-FB3E189C7CB3}" type="presOf" srcId="{61A97D72-B62A-4C2E-8E2C-AB88738F55D1}" destId="{F140621E-ACAE-4FFD-94BA-388A2DF41A80}" srcOrd="0" destOrd="0" presId="urn:microsoft.com/office/officeart/2005/8/layout/process5"/>
    <dgm:cxn modelId="{180FA647-7EA8-4DC2-9BAA-2884B2998CF7}" type="presOf" srcId="{3CC572F7-B6A7-4435-81F9-5B2C3C5B7F89}" destId="{DBA5A504-2853-4638-93DD-EA5FD76F7ED0}" srcOrd="1" destOrd="0" presId="urn:microsoft.com/office/officeart/2005/8/layout/process5"/>
    <dgm:cxn modelId="{253EC017-4F5F-4C5D-A45D-CCB88DF3901F}" type="presOf" srcId="{4CA7F5AA-2249-4E06-A87F-6AE0328F91E6}" destId="{34B8FAA0-12A4-4CEA-82DD-47419912666D}" srcOrd="0" destOrd="0" presId="urn:microsoft.com/office/officeart/2005/8/layout/process5"/>
    <dgm:cxn modelId="{F819CEFF-CFD7-4F27-94BA-45BE64B5A8A7}" srcId="{6D4015BD-D3C2-47B9-A3DE-C4388ABB5375}" destId="{61A97D72-B62A-4C2E-8E2C-AB88738F55D1}" srcOrd="4" destOrd="0" parTransId="{CFE3D0D8-52DE-4C37-83ED-845530F1005B}" sibTransId="{C2D342B0-638D-4F7E-A59B-B4BBF29E702E}"/>
    <dgm:cxn modelId="{8847DAC8-E963-47C5-A370-D0BBA7B32B68}" type="presOf" srcId="{20DFEC76-7D63-425F-860B-514BE0460D75}" destId="{A1D999E2-EEC3-44D8-B982-88D8547192FF}" srcOrd="0" destOrd="0" presId="urn:microsoft.com/office/officeart/2005/8/layout/process5"/>
    <dgm:cxn modelId="{84630EBD-30F1-45BB-B0BD-B5110E9F8BA8}" type="presOf" srcId="{C2D342B0-638D-4F7E-A59B-B4BBF29E702E}" destId="{37F7837A-1521-4D78-8A98-6917C4EB4AA2}" srcOrd="1" destOrd="0" presId="urn:microsoft.com/office/officeart/2005/8/layout/process5"/>
    <dgm:cxn modelId="{A35713D4-AE90-44A9-A651-56BE5187FADD}" srcId="{6D4015BD-D3C2-47B9-A3DE-C4388ABB5375}" destId="{D4E0B63A-FEAD-4BA9-9B48-E42EF8EF2F69}" srcOrd="1" destOrd="0" parTransId="{58C56500-5FB2-47E4-8406-57062B7E907A}" sibTransId="{5BA66359-8FDD-479F-B8FD-EEC601B323C7}"/>
    <dgm:cxn modelId="{5B440D9A-F06B-4138-AAF1-1E4D20694F43}" srcId="{6D4015BD-D3C2-47B9-A3DE-C4388ABB5375}" destId="{64EC82BF-4112-4558-B0E0-A6B2500F64B3}" srcOrd="2" destOrd="0" parTransId="{0FE29545-1A3B-4EB5-A605-11AF5F9AB033}" sibTransId="{7B814EBA-FA41-4B91-AB30-5150F28F914B}"/>
    <dgm:cxn modelId="{5DC6EF7E-7542-409F-9515-7CB500DCDE96}" srcId="{6D4015BD-D3C2-47B9-A3DE-C4388ABB5375}" destId="{4CA7F5AA-2249-4E06-A87F-6AE0328F91E6}" srcOrd="0" destOrd="0" parTransId="{E1744477-31FB-4375-8794-5CBA4B794FDE}" sibTransId="{3299AD1B-E0BF-437C-9463-AC150FF58F00}"/>
    <dgm:cxn modelId="{3BBF3F47-ABD7-4AEA-B53E-6CF08EA6524A}" type="presOf" srcId="{3CC572F7-B6A7-4435-81F9-5B2C3C5B7F89}" destId="{34D3BEF7-52A5-44E0-BF02-9F11FFC9F900}" srcOrd="0" destOrd="0" presId="urn:microsoft.com/office/officeart/2005/8/layout/process5"/>
    <dgm:cxn modelId="{AA7A6339-699B-4F0F-BEC5-A919E9DA876D}" type="presOf" srcId="{536619D9-F2BD-4832-8E39-70D2DB42DAEB}" destId="{124384C9-BC4E-4855-A360-209E8AC12094}" srcOrd="0" destOrd="0" presId="urn:microsoft.com/office/officeart/2005/8/layout/process5"/>
    <dgm:cxn modelId="{C70E33FF-8465-4E04-81F8-CBD1C3163D34}" type="presOf" srcId="{6D4015BD-D3C2-47B9-A3DE-C4388ABB5375}" destId="{0F6A6F62-1557-4EE5-BE80-F2403B03E560}" srcOrd="0" destOrd="0" presId="urn:microsoft.com/office/officeart/2005/8/layout/process5"/>
    <dgm:cxn modelId="{529AA1C7-2996-40B8-905B-9991367EB485}" type="presOf" srcId="{03F38C85-3740-4581-9BEF-A734499F6BDA}" destId="{52BBC1B7-3BEE-44BF-8B56-4586DD596371}" srcOrd="0" destOrd="0" presId="urn:microsoft.com/office/officeart/2005/8/layout/process5"/>
    <dgm:cxn modelId="{111410DB-4498-4D36-9564-1FDFCC72C930}" type="presParOf" srcId="{0F6A6F62-1557-4EE5-BE80-F2403B03E560}" destId="{34B8FAA0-12A4-4CEA-82DD-47419912666D}" srcOrd="0" destOrd="0" presId="urn:microsoft.com/office/officeart/2005/8/layout/process5"/>
    <dgm:cxn modelId="{40BAAD58-79AB-409E-9A22-4248EEC95363}" type="presParOf" srcId="{0F6A6F62-1557-4EE5-BE80-F2403B03E560}" destId="{64B6F49E-43A6-4F64-BE0C-AD7E3F74F6F2}" srcOrd="1" destOrd="0" presId="urn:microsoft.com/office/officeart/2005/8/layout/process5"/>
    <dgm:cxn modelId="{91D6891A-9E72-4FB6-B8A6-04D363A73A13}" type="presParOf" srcId="{64B6F49E-43A6-4F64-BE0C-AD7E3F74F6F2}" destId="{90639CCA-2F6C-40E6-93EA-CA9BA5EFD2C8}" srcOrd="0" destOrd="0" presId="urn:microsoft.com/office/officeart/2005/8/layout/process5"/>
    <dgm:cxn modelId="{F73F7418-0B37-470D-A93D-48FAAD4497F9}" type="presParOf" srcId="{0F6A6F62-1557-4EE5-BE80-F2403B03E560}" destId="{0E6BF49E-767B-4D52-9783-BFBAF0C262A6}" srcOrd="2" destOrd="0" presId="urn:microsoft.com/office/officeart/2005/8/layout/process5"/>
    <dgm:cxn modelId="{482D6B46-E393-4BB3-9968-24A7EBAA74FE}" type="presParOf" srcId="{0F6A6F62-1557-4EE5-BE80-F2403B03E560}" destId="{CA72E719-8733-44F6-B168-CD925EDC1AFC}" srcOrd="3" destOrd="0" presId="urn:microsoft.com/office/officeart/2005/8/layout/process5"/>
    <dgm:cxn modelId="{B3C60E15-4229-4234-B401-55A425CD5EE1}" type="presParOf" srcId="{CA72E719-8733-44F6-B168-CD925EDC1AFC}" destId="{27C274A0-39F3-4D05-8CB4-EC5EC0225494}" srcOrd="0" destOrd="0" presId="urn:microsoft.com/office/officeart/2005/8/layout/process5"/>
    <dgm:cxn modelId="{AC819813-B48C-4A8B-ACEE-91B1E5BA388A}" type="presParOf" srcId="{0F6A6F62-1557-4EE5-BE80-F2403B03E560}" destId="{38386C52-DAB9-4C4E-AC56-AF4C2A994C3C}" srcOrd="4" destOrd="0" presId="urn:microsoft.com/office/officeart/2005/8/layout/process5"/>
    <dgm:cxn modelId="{3132BE81-9E6C-4592-B758-D17E6F289B86}" type="presParOf" srcId="{0F6A6F62-1557-4EE5-BE80-F2403B03E560}" destId="{4266D7AE-BCE4-4CC1-905E-809F79E39A7C}" srcOrd="5" destOrd="0" presId="urn:microsoft.com/office/officeart/2005/8/layout/process5"/>
    <dgm:cxn modelId="{96E3FBDD-0E52-4A7D-AA1A-ADC52D754469}" type="presParOf" srcId="{4266D7AE-BCE4-4CC1-905E-809F79E39A7C}" destId="{203BD5B9-E750-4668-BABA-D3E2760E8659}" srcOrd="0" destOrd="0" presId="urn:microsoft.com/office/officeart/2005/8/layout/process5"/>
    <dgm:cxn modelId="{D7DDE744-96F9-4A4E-A371-877584877FFE}" type="presParOf" srcId="{0F6A6F62-1557-4EE5-BE80-F2403B03E560}" destId="{FA9E0358-4766-4D14-9713-34B95A907761}" srcOrd="6" destOrd="0" presId="urn:microsoft.com/office/officeart/2005/8/layout/process5"/>
    <dgm:cxn modelId="{90851A3B-3DC0-4609-8C1F-E8F5CCAFC966}" type="presParOf" srcId="{0F6A6F62-1557-4EE5-BE80-F2403B03E560}" destId="{BC72C431-F9DB-412B-95EB-D1F8D265670B}" srcOrd="7" destOrd="0" presId="urn:microsoft.com/office/officeart/2005/8/layout/process5"/>
    <dgm:cxn modelId="{D48A4D7E-0701-4FB8-9BD5-57A7D9856171}" type="presParOf" srcId="{BC72C431-F9DB-412B-95EB-D1F8D265670B}" destId="{FFFFD7B3-2D9B-4251-981F-36FDF74F081D}" srcOrd="0" destOrd="0" presId="urn:microsoft.com/office/officeart/2005/8/layout/process5"/>
    <dgm:cxn modelId="{CC592568-DC06-40AD-8B8C-DB774F71A5A1}" type="presParOf" srcId="{0F6A6F62-1557-4EE5-BE80-F2403B03E560}" destId="{F140621E-ACAE-4FFD-94BA-388A2DF41A80}" srcOrd="8" destOrd="0" presId="urn:microsoft.com/office/officeart/2005/8/layout/process5"/>
    <dgm:cxn modelId="{D3946327-52FA-4007-989D-F67866DB36FF}" type="presParOf" srcId="{0F6A6F62-1557-4EE5-BE80-F2403B03E560}" destId="{FE6642BA-9A66-4A6A-9EB1-360F7896AE70}" srcOrd="9" destOrd="0" presId="urn:microsoft.com/office/officeart/2005/8/layout/process5"/>
    <dgm:cxn modelId="{7D52E150-86F4-40E3-ADEF-17BAA22F3532}" type="presParOf" srcId="{FE6642BA-9A66-4A6A-9EB1-360F7896AE70}" destId="{37F7837A-1521-4D78-8A98-6917C4EB4AA2}" srcOrd="0" destOrd="0" presId="urn:microsoft.com/office/officeart/2005/8/layout/process5"/>
    <dgm:cxn modelId="{F7023847-3917-4C13-B763-92FFBE737BEC}" type="presParOf" srcId="{0F6A6F62-1557-4EE5-BE80-F2403B03E560}" destId="{0B137ED7-DC5C-4977-A85F-5279EE3D359F}" srcOrd="10" destOrd="0" presId="urn:microsoft.com/office/officeart/2005/8/layout/process5"/>
    <dgm:cxn modelId="{8E4AE9EC-856B-4252-BABA-6FFA416A5CE6}" type="presParOf" srcId="{0F6A6F62-1557-4EE5-BE80-F2403B03E560}" destId="{52BBC1B7-3BEE-44BF-8B56-4586DD596371}" srcOrd="11" destOrd="0" presId="urn:microsoft.com/office/officeart/2005/8/layout/process5"/>
    <dgm:cxn modelId="{C55326A5-7F26-4B31-97E1-AF78E04B52A5}" type="presParOf" srcId="{52BBC1B7-3BEE-44BF-8B56-4586DD596371}" destId="{B07C98CD-BA01-4084-AA6A-D811E6431EA3}" srcOrd="0" destOrd="0" presId="urn:microsoft.com/office/officeart/2005/8/layout/process5"/>
    <dgm:cxn modelId="{D0BB0559-EA37-4BDA-8D96-28B8621906FF}" type="presParOf" srcId="{0F6A6F62-1557-4EE5-BE80-F2403B03E560}" destId="{124384C9-BC4E-4855-A360-209E8AC12094}" srcOrd="12" destOrd="0" presId="urn:microsoft.com/office/officeart/2005/8/layout/process5"/>
    <dgm:cxn modelId="{F890A97D-21DF-4283-BB8B-AA6659D436A6}" type="presParOf" srcId="{0F6A6F62-1557-4EE5-BE80-F2403B03E560}" destId="{7651C7B0-2608-44A8-8294-3D494BE997AF}" srcOrd="13" destOrd="0" presId="urn:microsoft.com/office/officeart/2005/8/layout/process5"/>
    <dgm:cxn modelId="{54B8A82F-EFDC-4023-ADF9-E9B2CF09B1C5}" type="presParOf" srcId="{7651C7B0-2608-44A8-8294-3D494BE997AF}" destId="{BC1AA832-4F02-4334-9905-FB2E2158F9A7}" srcOrd="0" destOrd="0" presId="urn:microsoft.com/office/officeart/2005/8/layout/process5"/>
    <dgm:cxn modelId="{CEC6155D-6F41-4DDD-AF2C-E081E1FAB155}" type="presParOf" srcId="{0F6A6F62-1557-4EE5-BE80-F2403B03E560}" destId="{E08E2F8D-046C-4D86-B6E1-1B444DF23C80}" srcOrd="14" destOrd="0" presId="urn:microsoft.com/office/officeart/2005/8/layout/process5"/>
    <dgm:cxn modelId="{7BF85C74-24DC-4B49-B86D-CE55B8177D00}" type="presParOf" srcId="{0F6A6F62-1557-4EE5-BE80-F2403B03E560}" destId="{A1D999E2-EEC3-44D8-B982-88D8547192FF}" srcOrd="15" destOrd="0" presId="urn:microsoft.com/office/officeart/2005/8/layout/process5"/>
    <dgm:cxn modelId="{DDECE0E8-CE85-4D49-BB2B-5B9E6520EC8A}" type="presParOf" srcId="{A1D999E2-EEC3-44D8-B982-88D8547192FF}" destId="{65B5448A-4E16-403E-9EFC-F231AB0B1A09}" srcOrd="0" destOrd="0" presId="urn:microsoft.com/office/officeart/2005/8/layout/process5"/>
    <dgm:cxn modelId="{E6C0D467-4EB6-4F62-A80E-A0B083B9EB86}" type="presParOf" srcId="{0F6A6F62-1557-4EE5-BE80-F2403B03E560}" destId="{B783ECF0-4FAC-43C4-8B5E-5928C2CDA1E2}" srcOrd="16" destOrd="0" presId="urn:microsoft.com/office/officeart/2005/8/layout/process5"/>
    <dgm:cxn modelId="{CAAC333B-3D04-4E13-A67A-3D1173998715}" type="presParOf" srcId="{0F6A6F62-1557-4EE5-BE80-F2403B03E560}" destId="{34D3BEF7-52A5-44E0-BF02-9F11FFC9F900}" srcOrd="17" destOrd="0" presId="urn:microsoft.com/office/officeart/2005/8/layout/process5"/>
    <dgm:cxn modelId="{AD43923C-76E5-480C-9E58-CEBBEE6365FF}" type="presParOf" srcId="{34D3BEF7-52A5-44E0-BF02-9F11FFC9F900}" destId="{DBA5A504-2853-4638-93DD-EA5FD76F7ED0}" srcOrd="0" destOrd="0" presId="urn:microsoft.com/office/officeart/2005/8/layout/process5"/>
    <dgm:cxn modelId="{165D200C-BF8F-4576-B1B6-9402412EB3AF}" type="presParOf" srcId="{0F6A6F62-1557-4EE5-BE80-F2403B03E560}" destId="{46887635-45F8-4572-A4D9-6814BC686662}"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B8E8B8D-9EA3-41EB-BD2F-9CB18CB53AB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EA6A33E0-7BDE-4C8E-A9A6-CC0A4D72B730}">
      <dgm:prSet phldrT="[Texto]"/>
      <dgm:spPr/>
      <dgm:t>
        <a:bodyPr/>
        <a:lstStyle/>
        <a:p>
          <a:pPr algn="just"/>
          <a:r>
            <a:rPr lang="es-EC" dirty="0" smtClean="0"/>
            <a:t> </a:t>
          </a:r>
          <a:endParaRPr lang="es-EC" dirty="0"/>
        </a:p>
      </dgm:t>
    </dgm:pt>
    <dgm:pt modelId="{017B5A53-7691-42E9-BBB3-F758D3855E0E}" type="parTrans" cxnId="{75103E7F-B5BF-4A1E-BDC3-5F69650C49BB}">
      <dgm:prSet/>
      <dgm:spPr/>
      <dgm:t>
        <a:bodyPr/>
        <a:lstStyle/>
        <a:p>
          <a:pPr algn="just"/>
          <a:endParaRPr lang="es-EC"/>
        </a:p>
      </dgm:t>
    </dgm:pt>
    <dgm:pt modelId="{B3F942B2-8FC6-4019-8518-60E08F3CAFA4}" type="sibTrans" cxnId="{75103E7F-B5BF-4A1E-BDC3-5F69650C49BB}">
      <dgm:prSet/>
      <dgm:spPr/>
      <dgm:t>
        <a:bodyPr/>
        <a:lstStyle/>
        <a:p>
          <a:pPr algn="just"/>
          <a:endParaRPr lang="es-EC"/>
        </a:p>
      </dgm:t>
    </dgm:pt>
    <dgm:pt modelId="{54CD26C9-6D33-45AC-82DE-DBDCF5937F26}">
      <dgm:prSet phldrT="[Texto]"/>
      <dgm:spPr/>
      <dgm:t>
        <a:bodyPr/>
        <a:lstStyle/>
        <a:p>
          <a:pPr algn="just"/>
          <a:r>
            <a:rPr lang="es-EC" dirty="0" smtClean="0"/>
            <a:t>Industrias Ales C.A. realiza constantemente valoraciones financieras para proyectos de inversión como un mecanismo que facilite la toma de decisiones gerenciales y de esta forma pretende incrementar su portafolio de productos.</a:t>
          </a:r>
          <a:endParaRPr lang="es-EC" dirty="0"/>
        </a:p>
      </dgm:t>
    </dgm:pt>
    <dgm:pt modelId="{D514BA7F-1F63-4312-BBCC-59731672C284}" type="parTrans" cxnId="{F742BE3E-5AE5-4ECD-B42D-F431BD7D9F12}">
      <dgm:prSet/>
      <dgm:spPr/>
      <dgm:t>
        <a:bodyPr/>
        <a:lstStyle/>
        <a:p>
          <a:pPr algn="just"/>
          <a:endParaRPr lang="es-EC"/>
        </a:p>
      </dgm:t>
    </dgm:pt>
    <dgm:pt modelId="{301C87E8-5DDD-4B7C-8D6F-762FB9559B69}" type="sibTrans" cxnId="{F742BE3E-5AE5-4ECD-B42D-F431BD7D9F12}">
      <dgm:prSet/>
      <dgm:spPr/>
      <dgm:t>
        <a:bodyPr/>
        <a:lstStyle/>
        <a:p>
          <a:pPr algn="just"/>
          <a:endParaRPr lang="es-EC"/>
        </a:p>
      </dgm:t>
    </dgm:pt>
    <dgm:pt modelId="{1B9F2E9F-B31D-448E-A59D-764E684571BD}">
      <dgm:prSet phldrT="[Texto]"/>
      <dgm:spPr/>
      <dgm:t>
        <a:bodyPr/>
        <a:lstStyle/>
        <a:p>
          <a:pPr algn="just"/>
          <a:endParaRPr lang="es-EC" dirty="0" smtClean="0"/>
        </a:p>
        <a:p>
          <a:pPr algn="just"/>
          <a:r>
            <a:rPr lang="es-EC" dirty="0" smtClean="0"/>
            <a:t>Actualmente no existe un proceso o política financiera que permita estandarizar el diseño de evaluaciones financieras para proyectos de inversión. </a:t>
          </a:r>
          <a:endParaRPr lang="es-EC" dirty="0"/>
        </a:p>
      </dgm:t>
    </dgm:pt>
    <dgm:pt modelId="{567E2111-CBE2-4023-A1EB-75D275685998}" type="parTrans" cxnId="{EBE9105D-2B7C-421B-9D1F-0A8A5BD2FBB3}">
      <dgm:prSet/>
      <dgm:spPr/>
      <dgm:t>
        <a:bodyPr/>
        <a:lstStyle/>
        <a:p>
          <a:pPr algn="just"/>
          <a:endParaRPr lang="es-EC"/>
        </a:p>
      </dgm:t>
    </dgm:pt>
    <dgm:pt modelId="{3F5AF2D4-4CEA-4AA4-AF7A-EE7AC7FEEA1B}" type="sibTrans" cxnId="{EBE9105D-2B7C-421B-9D1F-0A8A5BD2FBB3}">
      <dgm:prSet/>
      <dgm:spPr/>
      <dgm:t>
        <a:bodyPr/>
        <a:lstStyle/>
        <a:p>
          <a:pPr algn="just"/>
          <a:endParaRPr lang="es-EC"/>
        </a:p>
      </dgm:t>
    </dgm:pt>
    <dgm:pt modelId="{F95ECE44-1ECC-4537-A97E-27EC282CF4DF}">
      <dgm:prSet phldrT="[Texto]"/>
      <dgm:spPr/>
      <dgm:t>
        <a:bodyPr/>
        <a:lstStyle/>
        <a:p>
          <a:pPr algn="just"/>
          <a:endParaRPr lang="es-EC" dirty="0" smtClean="0"/>
        </a:p>
        <a:p>
          <a:pPr algn="just"/>
          <a:r>
            <a:rPr lang="es-EC" dirty="0" smtClean="0"/>
            <a:t>Industrias Ales no cuenta con una clara estrategia financiera para proyectos de inversión.</a:t>
          </a:r>
          <a:endParaRPr lang="es-EC" dirty="0"/>
        </a:p>
      </dgm:t>
    </dgm:pt>
    <dgm:pt modelId="{BD6ADCEF-D01A-4164-AB4D-813E27ADF018}" type="parTrans" cxnId="{440638AF-D910-4EE2-B183-56E0EBDBE880}">
      <dgm:prSet/>
      <dgm:spPr/>
      <dgm:t>
        <a:bodyPr/>
        <a:lstStyle/>
        <a:p>
          <a:pPr algn="just"/>
          <a:endParaRPr lang="es-EC"/>
        </a:p>
      </dgm:t>
    </dgm:pt>
    <dgm:pt modelId="{8F9B5AF9-F40F-4D2D-BFDC-5B40D17F3924}" type="sibTrans" cxnId="{440638AF-D910-4EE2-B183-56E0EBDBE880}">
      <dgm:prSet/>
      <dgm:spPr/>
      <dgm:t>
        <a:bodyPr/>
        <a:lstStyle/>
        <a:p>
          <a:pPr algn="just"/>
          <a:endParaRPr lang="es-EC"/>
        </a:p>
      </dgm:t>
    </dgm:pt>
    <dgm:pt modelId="{B0513B89-9A01-4BDE-BB27-9301979C71FB}" type="pres">
      <dgm:prSet presAssocID="{5B8E8B8D-9EA3-41EB-BD2F-9CB18CB53ABC}" presName="vert0" presStyleCnt="0">
        <dgm:presLayoutVars>
          <dgm:dir/>
          <dgm:animOne val="branch"/>
          <dgm:animLvl val="lvl"/>
        </dgm:presLayoutVars>
      </dgm:prSet>
      <dgm:spPr/>
    </dgm:pt>
    <dgm:pt modelId="{99518704-57AC-4297-8AC6-B5493F8F32B2}" type="pres">
      <dgm:prSet presAssocID="{EA6A33E0-7BDE-4C8E-A9A6-CC0A4D72B730}" presName="thickLine" presStyleLbl="alignNode1" presStyleIdx="0" presStyleCnt="1"/>
      <dgm:spPr/>
    </dgm:pt>
    <dgm:pt modelId="{59A4979D-6C46-4C97-BACD-C93258E87338}" type="pres">
      <dgm:prSet presAssocID="{EA6A33E0-7BDE-4C8E-A9A6-CC0A4D72B730}" presName="horz1" presStyleCnt="0"/>
      <dgm:spPr/>
    </dgm:pt>
    <dgm:pt modelId="{3EDE5135-1ED5-409B-BB26-B35E0A89E85B}" type="pres">
      <dgm:prSet presAssocID="{EA6A33E0-7BDE-4C8E-A9A6-CC0A4D72B730}" presName="tx1" presStyleLbl="revTx" presStyleIdx="0" presStyleCnt="4"/>
      <dgm:spPr/>
    </dgm:pt>
    <dgm:pt modelId="{06AAC56E-CFE9-4491-8E33-3771933310A9}" type="pres">
      <dgm:prSet presAssocID="{EA6A33E0-7BDE-4C8E-A9A6-CC0A4D72B730}" presName="vert1" presStyleCnt="0"/>
      <dgm:spPr/>
    </dgm:pt>
    <dgm:pt modelId="{BE9700FE-AE7A-49B2-894A-9AC784842D5B}" type="pres">
      <dgm:prSet presAssocID="{54CD26C9-6D33-45AC-82DE-DBDCF5937F26}" presName="vertSpace2a" presStyleCnt="0"/>
      <dgm:spPr/>
    </dgm:pt>
    <dgm:pt modelId="{74F4BE4F-EB77-43A6-88D5-D4E9E8BA713E}" type="pres">
      <dgm:prSet presAssocID="{54CD26C9-6D33-45AC-82DE-DBDCF5937F26}" presName="horz2" presStyleCnt="0"/>
      <dgm:spPr/>
    </dgm:pt>
    <dgm:pt modelId="{65A17E52-59C4-45E4-BAC7-0F859D1D38F1}" type="pres">
      <dgm:prSet presAssocID="{54CD26C9-6D33-45AC-82DE-DBDCF5937F26}" presName="horzSpace2" presStyleCnt="0"/>
      <dgm:spPr/>
    </dgm:pt>
    <dgm:pt modelId="{24E8BE79-7B94-4D94-9A3F-635DE0CB4CF6}" type="pres">
      <dgm:prSet presAssocID="{54CD26C9-6D33-45AC-82DE-DBDCF5937F26}" presName="tx2" presStyleLbl="revTx" presStyleIdx="1" presStyleCnt="4" custScaleX="107923" custLinFactNeighborX="-2448"/>
      <dgm:spPr/>
      <dgm:t>
        <a:bodyPr/>
        <a:lstStyle/>
        <a:p>
          <a:endParaRPr lang="es-EC"/>
        </a:p>
      </dgm:t>
    </dgm:pt>
    <dgm:pt modelId="{9495A0EA-1566-4FE3-90A3-774D40AEFF92}" type="pres">
      <dgm:prSet presAssocID="{54CD26C9-6D33-45AC-82DE-DBDCF5937F26}" presName="vert2" presStyleCnt="0"/>
      <dgm:spPr/>
    </dgm:pt>
    <dgm:pt modelId="{87F16A47-3AB3-4B35-978D-A655B1A06AD7}" type="pres">
      <dgm:prSet presAssocID="{54CD26C9-6D33-45AC-82DE-DBDCF5937F26}" presName="thinLine2b" presStyleLbl="callout" presStyleIdx="0" presStyleCnt="3"/>
      <dgm:spPr/>
    </dgm:pt>
    <dgm:pt modelId="{43CD1156-7A5C-467A-AA05-70DACE83B08A}" type="pres">
      <dgm:prSet presAssocID="{54CD26C9-6D33-45AC-82DE-DBDCF5937F26}" presName="vertSpace2b" presStyleCnt="0"/>
      <dgm:spPr/>
    </dgm:pt>
    <dgm:pt modelId="{C3E9FD5E-0971-451D-80A8-7EF23A324E7C}" type="pres">
      <dgm:prSet presAssocID="{1B9F2E9F-B31D-448E-A59D-764E684571BD}" presName="horz2" presStyleCnt="0"/>
      <dgm:spPr/>
    </dgm:pt>
    <dgm:pt modelId="{17A74AF9-F363-4F78-B51A-C6D32DB2CE48}" type="pres">
      <dgm:prSet presAssocID="{1B9F2E9F-B31D-448E-A59D-764E684571BD}" presName="horzSpace2" presStyleCnt="0"/>
      <dgm:spPr/>
    </dgm:pt>
    <dgm:pt modelId="{1338A87A-3246-42FA-AB14-57C1A69CE67B}" type="pres">
      <dgm:prSet presAssocID="{1B9F2E9F-B31D-448E-A59D-764E684571BD}" presName="tx2" presStyleLbl="revTx" presStyleIdx="2" presStyleCnt="4" custScaleX="107923" custLinFactNeighborX="-2448"/>
      <dgm:spPr/>
      <dgm:t>
        <a:bodyPr/>
        <a:lstStyle/>
        <a:p>
          <a:endParaRPr lang="es-EC"/>
        </a:p>
      </dgm:t>
    </dgm:pt>
    <dgm:pt modelId="{8A75B086-7D51-43D3-B3F8-8F9B6D43E580}" type="pres">
      <dgm:prSet presAssocID="{1B9F2E9F-B31D-448E-A59D-764E684571BD}" presName="vert2" presStyleCnt="0"/>
      <dgm:spPr/>
    </dgm:pt>
    <dgm:pt modelId="{453ACF1E-207C-4BAE-94DA-032BE9041337}" type="pres">
      <dgm:prSet presAssocID="{1B9F2E9F-B31D-448E-A59D-764E684571BD}" presName="thinLine2b" presStyleLbl="callout" presStyleIdx="1" presStyleCnt="3"/>
      <dgm:spPr/>
    </dgm:pt>
    <dgm:pt modelId="{362BE30E-0500-4FA7-B0E9-B014445C74CB}" type="pres">
      <dgm:prSet presAssocID="{1B9F2E9F-B31D-448E-A59D-764E684571BD}" presName="vertSpace2b" presStyleCnt="0"/>
      <dgm:spPr/>
    </dgm:pt>
    <dgm:pt modelId="{099B7DF4-2C97-4777-9E57-ADEB52EB5BB4}" type="pres">
      <dgm:prSet presAssocID="{F95ECE44-1ECC-4537-A97E-27EC282CF4DF}" presName="horz2" presStyleCnt="0"/>
      <dgm:spPr/>
    </dgm:pt>
    <dgm:pt modelId="{AC8952E5-7E83-4A51-B972-81D4A2C40838}" type="pres">
      <dgm:prSet presAssocID="{F95ECE44-1ECC-4537-A97E-27EC282CF4DF}" presName="horzSpace2" presStyleCnt="0"/>
      <dgm:spPr/>
    </dgm:pt>
    <dgm:pt modelId="{E9390957-E095-4EE2-BE9D-D316ECC26CF7}" type="pres">
      <dgm:prSet presAssocID="{F95ECE44-1ECC-4537-A97E-27EC282CF4DF}" presName="tx2" presStyleLbl="revTx" presStyleIdx="3" presStyleCnt="4" custScaleX="107923" custLinFactNeighborX="-2448"/>
      <dgm:spPr/>
      <dgm:t>
        <a:bodyPr/>
        <a:lstStyle/>
        <a:p>
          <a:endParaRPr lang="es-EC"/>
        </a:p>
      </dgm:t>
    </dgm:pt>
    <dgm:pt modelId="{D84962CA-682E-407E-959A-27F53ABCAFA3}" type="pres">
      <dgm:prSet presAssocID="{F95ECE44-1ECC-4537-A97E-27EC282CF4DF}" presName="vert2" presStyleCnt="0"/>
      <dgm:spPr/>
    </dgm:pt>
    <dgm:pt modelId="{099C73D0-85F0-44B8-8B61-9A3C9D6A7BE6}" type="pres">
      <dgm:prSet presAssocID="{F95ECE44-1ECC-4537-A97E-27EC282CF4DF}" presName="thinLine2b" presStyleLbl="callout" presStyleIdx="2" presStyleCnt="3"/>
      <dgm:spPr/>
    </dgm:pt>
    <dgm:pt modelId="{7BEEE509-D4AA-4ACD-8CA5-F8A53FA441AD}" type="pres">
      <dgm:prSet presAssocID="{F95ECE44-1ECC-4537-A97E-27EC282CF4DF}" presName="vertSpace2b" presStyleCnt="0"/>
      <dgm:spPr/>
    </dgm:pt>
  </dgm:ptLst>
  <dgm:cxnLst>
    <dgm:cxn modelId="{07DB4F45-FD1C-4E32-AE38-7E3D9D4F7D76}" type="presOf" srcId="{F95ECE44-1ECC-4537-A97E-27EC282CF4DF}" destId="{E9390957-E095-4EE2-BE9D-D316ECC26CF7}" srcOrd="0" destOrd="0" presId="urn:microsoft.com/office/officeart/2008/layout/LinedList"/>
    <dgm:cxn modelId="{FEBF1B21-87BB-40F5-9ED1-F392B8241988}" type="presOf" srcId="{1B9F2E9F-B31D-448E-A59D-764E684571BD}" destId="{1338A87A-3246-42FA-AB14-57C1A69CE67B}" srcOrd="0" destOrd="0" presId="urn:microsoft.com/office/officeart/2008/layout/LinedList"/>
    <dgm:cxn modelId="{EBE9105D-2B7C-421B-9D1F-0A8A5BD2FBB3}" srcId="{EA6A33E0-7BDE-4C8E-A9A6-CC0A4D72B730}" destId="{1B9F2E9F-B31D-448E-A59D-764E684571BD}" srcOrd="1" destOrd="0" parTransId="{567E2111-CBE2-4023-A1EB-75D275685998}" sibTransId="{3F5AF2D4-4CEA-4AA4-AF7A-EE7AC7FEEA1B}"/>
    <dgm:cxn modelId="{440638AF-D910-4EE2-B183-56E0EBDBE880}" srcId="{EA6A33E0-7BDE-4C8E-A9A6-CC0A4D72B730}" destId="{F95ECE44-1ECC-4537-A97E-27EC282CF4DF}" srcOrd="2" destOrd="0" parTransId="{BD6ADCEF-D01A-4164-AB4D-813E27ADF018}" sibTransId="{8F9B5AF9-F40F-4D2D-BFDC-5B40D17F3924}"/>
    <dgm:cxn modelId="{1248DA8F-765D-4776-9FBB-884C7FBC2918}" type="presOf" srcId="{5B8E8B8D-9EA3-41EB-BD2F-9CB18CB53ABC}" destId="{B0513B89-9A01-4BDE-BB27-9301979C71FB}" srcOrd="0" destOrd="0" presId="urn:microsoft.com/office/officeart/2008/layout/LinedList"/>
    <dgm:cxn modelId="{FD4664A9-BB21-41B7-A630-D3CA43FEFDB5}" type="presOf" srcId="{EA6A33E0-7BDE-4C8E-A9A6-CC0A4D72B730}" destId="{3EDE5135-1ED5-409B-BB26-B35E0A89E85B}" srcOrd="0" destOrd="0" presId="urn:microsoft.com/office/officeart/2008/layout/LinedList"/>
    <dgm:cxn modelId="{00960581-EEAB-4130-BAAE-C11D2306E914}" type="presOf" srcId="{54CD26C9-6D33-45AC-82DE-DBDCF5937F26}" destId="{24E8BE79-7B94-4D94-9A3F-635DE0CB4CF6}" srcOrd="0" destOrd="0" presId="urn:microsoft.com/office/officeart/2008/layout/LinedList"/>
    <dgm:cxn modelId="{75103E7F-B5BF-4A1E-BDC3-5F69650C49BB}" srcId="{5B8E8B8D-9EA3-41EB-BD2F-9CB18CB53ABC}" destId="{EA6A33E0-7BDE-4C8E-A9A6-CC0A4D72B730}" srcOrd="0" destOrd="0" parTransId="{017B5A53-7691-42E9-BBB3-F758D3855E0E}" sibTransId="{B3F942B2-8FC6-4019-8518-60E08F3CAFA4}"/>
    <dgm:cxn modelId="{F742BE3E-5AE5-4ECD-B42D-F431BD7D9F12}" srcId="{EA6A33E0-7BDE-4C8E-A9A6-CC0A4D72B730}" destId="{54CD26C9-6D33-45AC-82DE-DBDCF5937F26}" srcOrd="0" destOrd="0" parTransId="{D514BA7F-1F63-4312-BBCC-59731672C284}" sibTransId="{301C87E8-5DDD-4B7C-8D6F-762FB9559B69}"/>
    <dgm:cxn modelId="{FC04F863-FF4A-4EFA-9AF9-2909DF506778}" type="presParOf" srcId="{B0513B89-9A01-4BDE-BB27-9301979C71FB}" destId="{99518704-57AC-4297-8AC6-B5493F8F32B2}" srcOrd="0" destOrd="0" presId="urn:microsoft.com/office/officeart/2008/layout/LinedList"/>
    <dgm:cxn modelId="{D4504790-5963-40D9-B794-63A1FE673422}" type="presParOf" srcId="{B0513B89-9A01-4BDE-BB27-9301979C71FB}" destId="{59A4979D-6C46-4C97-BACD-C93258E87338}" srcOrd="1" destOrd="0" presId="urn:microsoft.com/office/officeart/2008/layout/LinedList"/>
    <dgm:cxn modelId="{6A9EADD9-5C0A-43F2-8F2A-E98EA14B31BD}" type="presParOf" srcId="{59A4979D-6C46-4C97-BACD-C93258E87338}" destId="{3EDE5135-1ED5-409B-BB26-B35E0A89E85B}" srcOrd="0" destOrd="0" presId="urn:microsoft.com/office/officeart/2008/layout/LinedList"/>
    <dgm:cxn modelId="{127CB283-6E4E-4D5E-A224-4CEE37F69C71}" type="presParOf" srcId="{59A4979D-6C46-4C97-BACD-C93258E87338}" destId="{06AAC56E-CFE9-4491-8E33-3771933310A9}" srcOrd="1" destOrd="0" presId="urn:microsoft.com/office/officeart/2008/layout/LinedList"/>
    <dgm:cxn modelId="{BE4D8C39-E17D-4E40-A701-5D5C3A243E0E}" type="presParOf" srcId="{06AAC56E-CFE9-4491-8E33-3771933310A9}" destId="{BE9700FE-AE7A-49B2-894A-9AC784842D5B}" srcOrd="0" destOrd="0" presId="urn:microsoft.com/office/officeart/2008/layout/LinedList"/>
    <dgm:cxn modelId="{CB73F41D-E39C-4D7D-8206-2215AA3BB8C8}" type="presParOf" srcId="{06AAC56E-CFE9-4491-8E33-3771933310A9}" destId="{74F4BE4F-EB77-43A6-88D5-D4E9E8BA713E}" srcOrd="1" destOrd="0" presId="urn:microsoft.com/office/officeart/2008/layout/LinedList"/>
    <dgm:cxn modelId="{11499265-0B1A-4337-B952-8C4C860CF46C}" type="presParOf" srcId="{74F4BE4F-EB77-43A6-88D5-D4E9E8BA713E}" destId="{65A17E52-59C4-45E4-BAC7-0F859D1D38F1}" srcOrd="0" destOrd="0" presId="urn:microsoft.com/office/officeart/2008/layout/LinedList"/>
    <dgm:cxn modelId="{1C14B961-44F1-4EB9-9007-34DFC3D4F80F}" type="presParOf" srcId="{74F4BE4F-EB77-43A6-88D5-D4E9E8BA713E}" destId="{24E8BE79-7B94-4D94-9A3F-635DE0CB4CF6}" srcOrd="1" destOrd="0" presId="urn:microsoft.com/office/officeart/2008/layout/LinedList"/>
    <dgm:cxn modelId="{B9CCEC76-6F13-4277-A84B-8FED0C91E0B9}" type="presParOf" srcId="{74F4BE4F-EB77-43A6-88D5-D4E9E8BA713E}" destId="{9495A0EA-1566-4FE3-90A3-774D40AEFF92}" srcOrd="2" destOrd="0" presId="urn:microsoft.com/office/officeart/2008/layout/LinedList"/>
    <dgm:cxn modelId="{ED224E10-A2E2-4BAB-8A08-0B463202E03E}" type="presParOf" srcId="{06AAC56E-CFE9-4491-8E33-3771933310A9}" destId="{87F16A47-3AB3-4B35-978D-A655B1A06AD7}" srcOrd="2" destOrd="0" presId="urn:microsoft.com/office/officeart/2008/layout/LinedList"/>
    <dgm:cxn modelId="{9341A668-DD6D-4354-9EF5-35176B15D801}" type="presParOf" srcId="{06AAC56E-CFE9-4491-8E33-3771933310A9}" destId="{43CD1156-7A5C-467A-AA05-70DACE83B08A}" srcOrd="3" destOrd="0" presId="urn:microsoft.com/office/officeart/2008/layout/LinedList"/>
    <dgm:cxn modelId="{E04C54E5-3BD9-4D91-A671-EBB3E17AED9F}" type="presParOf" srcId="{06AAC56E-CFE9-4491-8E33-3771933310A9}" destId="{C3E9FD5E-0971-451D-80A8-7EF23A324E7C}" srcOrd="4" destOrd="0" presId="urn:microsoft.com/office/officeart/2008/layout/LinedList"/>
    <dgm:cxn modelId="{3BA648C3-E4EF-4EE0-B684-81C09BADCEEE}" type="presParOf" srcId="{C3E9FD5E-0971-451D-80A8-7EF23A324E7C}" destId="{17A74AF9-F363-4F78-B51A-C6D32DB2CE48}" srcOrd="0" destOrd="0" presId="urn:microsoft.com/office/officeart/2008/layout/LinedList"/>
    <dgm:cxn modelId="{A193E87A-FB6B-4F5A-85B4-6EC1B2F270AE}" type="presParOf" srcId="{C3E9FD5E-0971-451D-80A8-7EF23A324E7C}" destId="{1338A87A-3246-42FA-AB14-57C1A69CE67B}" srcOrd="1" destOrd="0" presId="urn:microsoft.com/office/officeart/2008/layout/LinedList"/>
    <dgm:cxn modelId="{F8076649-2EC2-4A4C-BE14-5E72820EFBBF}" type="presParOf" srcId="{C3E9FD5E-0971-451D-80A8-7EF23A324E7C}" destId="{8A75B086-7D51-43D3-B3F8-8F9B6D43E580}" srcOrd="2" destOrd="0" presId="urn:microsoft.com/office/officeart/2008/layout/LinedList"/>
    <dgm:cxn modelId="{B4145A68-F2BB-49B0-9F10-D288F860436C}" type="presParOf" srcId="{06AAC56E-CFE9-4491-8E33-3771933310A9}" destId="{453ACF1E-207C-4BAE-94DA-032BE9041337}" srcOrd="5" destOrd="0" presId="urn:microsoft.com/office/officeart/2008/layout/LinedList"/>
    <dgm:cxn modelId="{04CBEF1E-843A-4D8F-8F24-B8A1FB1B0316}" type="presParOf" srcId="{06AAC56E-CFE9-4491-8E33-3771933310A9}" destId="{362BE30E-0500-4FA7-B0E9-B014445C74CB}" srcOrd="6" destOrd="0" presId="urn:microsoft.com/office/officeart/2008/layout/LinedList"/>
    <dgm:cxn modelId="{7EED965D-0ECF-4DC3-8814-F370DDB97D35}" type="presParOf" srcId="{06AAC56E-CFE9-4491-8E33-3771933310A9}" destId="{099B7DF4-2C97-4777-9E57-ADEB52EB5BB4}" srcOrd="7" destOrd="0" presId="urn:microsoft.com/office/officeart/2008/layout/LinedList"/>
    <dgm:cxn modelId="{045873E2-78C3-4BFD-A180-810D34C5ABA0}" type="presParOf" srcId="{099B7DF4-2C97-4777-9E57-ADEB52EB5BB4}" destId="{AC8952E5-7E83-4A51-B972-81D4A2C40838}" srcOrd="0" destOrd="0" presId="urn:microsoft.com/office/officeart/2008/layout/LinedList"/>
    <dgm:cxn modelId="{96A5C878-D677-41AC-985C-0D54262B12F3}" type="presParOf" srcId="{099B7DF4-2C97-4777-9E57-ADEB52EB5BB4}" destId="{E9390957-E095-4EE2-BE9D-D316ECC26CF7}" srcOrd="1" destOrd="0" presId="urn:microsoft.com/office/officeart/2008/layout/LinedList"/>
    <dgm:cxn modelId="{58FB4C81-9F25-438B-AA6B-EC11FEB710DA}" type="presParOf" srcId="{099B7DF4-2C97-4777-9E57-ADEB52EB5BB4}" destId="{D84962CA-682E-407E-959A-27F53ABCAFA3}" srcOrd="2" destOrd="0" presId="urn:microsoft.com/office/officeart/2008/layout/LinedList"/>
    <dgm:cxn modelId="{34D0C70F-EA54-476E-80F6-B41B769BDD18}" type="presParOf" srcId="{06AAC56E-CFE9-4491-8E33-3771933310A9}" destId="{099C73D0-85F0-44B8-8B61-9A3C9D6A7BE6}" srcOrd="8" destOrd="0" presId="urn:microsoft.com/office/officeart/2008/layout/LinedList"/>
    <dgm:cxn modelId="{343D19E6-46CD-4A8A-8072-217FCF21ADF3}" type="presParOf" srcId="{06AAC56E-CFE9-4491-8E33-3771933310A9}" destId="{7BEEE509-D4AA-4ACD-8CA5-F8A53FA441AD}"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B8E8B8D-9EA3-41EB-BD2F-9CB18CB53AB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EA6A33E0-7BDE-4C8E-A9A6-CC0A4D72B730}">
      <dgm:prSet phldrT="[Texto]"/>
      <dgm:spPr/>
      <dgm:t>
        <a:bodyPr/>
        <a:lstStyle/>
        <a:p>
          <a:pPr algn="just"/>
          <a:r>
            <a:rPr lang="es-EC" dirty="0" smtClean="0"/>
            <a:t> </a:t>
          </a:r>
          <a:endParaRPr lang="es-EC" dirty="0"/>
        </a:p>
      </dgm:t>
    </dgm:pt>
    <dgm:pt modelId="{017B5A53-7691-42E9-BBB3-F758D3855E0E}" type="parTrans" cxnId="{75103E7F-B5BF-4A1E-BDC3-5F69650C49BB}">
      <dgm:prSet/>
      <dgm:spPr/>
      <dgm:t>
        <a:bodyPr/>
        <a:lstStyle/>
        <a:p>
          <a:pPr algn="just"/>
          <a:endParaRPr lang="es-EC"/>
        </a:p>
      </dgm:t>
    </dgm:pt>
    <dgm:pt modelId="{B3F942B2-8FC6-4019-8518-60E08F3CAFA4}" type="sibTrans" cxnId="{75103E7F-B5BF-4A1E-BDC3-5F69650C49BB}">
      <dgm:prSet/>
      <dgm:spPr/>
      <dgm:t>
        <a:bodyPr/>
        <a:lstStyle/>
        <a:p>
          <a:pPr algn="just"/>
          <a:endParaRPr lang="es-EC"/>
        </a:p>
      </dgm:t>
    </dgm:pt>
    <dgm:pt modelId="{54CD26C9-6D33-45AC-82DE-DBDCF5937F26}">
      <dgm:prSet phldrT="[Texto]"/>
      <dgm:spPr/>
      <dgm:t>
        <a:bodyPr/>
        <a:lstStyle/>
        <a:p>
          <a:pPr algn="just"/>
          <a:endParaRPr lang="es-EC" dirty="0" smtClean="0"/>
        </a:p>
        <a:p>
          <a:pPr algn="just"/>
          <a:r>
            <a:rPr lang="es-EC" dirty="0" smtClean="0"/>
            <a:t>Al no tener definido el proceso estándar para evaluaciones financieras de proyectos de inversión, la compañía está expuesta al impacto de riesgos, los mismos que no están siendo administrados de una manera eficiente.</a:t>
          </a:r>
          <a:endParaRPr lang="es-EC" dirty="0"/>
        </a:p>
      </dgm:t>
    </dgm:pt>
    <dgm:pt modelId="{D514BA7F-1F63-4312-BBCC-59731672C284}" type="parTrans" cxnId="{F742BE3E-5AE5-4ECD-B42D-F431BD7D9F12}">
      <dgm:prSet/>
      <dgm:spPr/>
      <dgm:t>
        <a:bodyPr/>
        <a:lstStyle/>
        <a:p>
          <a:pPr algn="just"/>
          <a:endParaRPr lang="es-EC"/>
        </a:p>
      </dgm:t>
    </dgm:pt>
    <dgm:pt modelId="{301C87E8-5DDD-4B7C-8D6F-762FB9559B69}" type="sibTrans" cxnId="{F742BE3E-5AE5-4ECD-B42D-F431BD7D9F12}">
      <dgm:prSet/>
      <dgm:spPr/>
      <dgm:t>
        <a:bodyPr/>
        <a:lstStyle/>
        <a:p>
          <a:pPr algn="just"/>
          <a:endParaRPr lang="es-EC"/>
        </a:p>
      </dgm:t>
    </dgm:pt>
    <dgm:pt modelId="{1B9F2E9F-B31D-448E-A59D-764E684571BD}">
      <dgm:prSet phldrT="[Texto]"/>
      <dgm:spPr/>
      <dgm:t>
        <a:bodyPr/>
        <a:lstStyle/>
        <a:p>
          <a:pPr algn="just"/>
          <a:r>
            <a:rPr lang="es-EC" dirty="0" smtClean="0"/>
            <a:t>Para Industrias Ales el objetivo principal es generar réditos al inversionista, es por ello que el administrador financiero no solo debe considerar condiciones de negocio interno, sino que también debe estar preparado para riesgos externos como competencia, tasas de interés, inflación, efectos políticos, evolución tecnológica, crisis económicas, desastres naturales entre otras.</a:t>
          </a:r>
        </a:p>
      </dgm:t>
    </dgm:pt>
    <dgm:pt modelId="{567E2111-CBE2-4023-A1EB-75D275685998}" type="parTrans" cxnId="{EBE9105D-2B7C-421B-9D1F-0A8A5BD2FBB3}">
      <dgm:prSet/>
      <dgm:spPr/>
      <dgm:t>
        <a:bodyPr/>
        <a:lstStyle/>
        <a:p>
          <a:pPr algn="just"/>
          <a:endParaRPr lang="es-EC"/>
        </a:p>
      </dgm:t>
    </dgm:pt>
    <dgm:pt modelId="{3F5AF2D4-4CEA-4AA4-AF7A-EE7AC7FEEA1B}" type="sibTrans" cxnId="{EBE9105D-2B7C-421B-9D1F-0A8A5BD2FBB3}">
      <dgm:prSet/>
      <dgm:spPr/>
      <dgm:t>
        <a:bodyPr/>
        <a:lstStyle/>
        <a:p>
          <a:pPr algn="just"/>
          <a:endParaRPr lang="es-EC"/>
        </a:p>
      </dgm:t>
    </dgm:pt>
    <dgm:pt modelId="{B0513B89-9A01-4BDE-BB27-9301979C71FB}" type="pres">
      <dgm:prSet presAssocID="{5B8E8B8D-9EA3-41EB-BD2F-9CB18CB53ABC}" presName="vert0" presStyleCnt="0">
        <dgm:presLayoutVars>
          <dgm:dir/>
          <dgm:animOne val="branch"/>
          <dgm:animLvl val="lvl"/>
        </dgm:presLayoutVars>
      </dgm:prSet>
      <dgm:spPr/>
    </dgm:pt>
    <dgm:pt modelId="{99518704-57AC-4297-8AC6-B5493F8F32B2}" type="pres">
      <dgm:prSet presAssocID="{EA6A33E0-7BDE-4C8E-A9A6-CC0A4D72B730}" presName="thickLine" presStyleLbl="alignNode1" presStyleIdx="0" presStyleCnt="1"/>
      <dgm:spPr/>
    </dgm:pt>
    <dgm:pt modelId="{59A4979D-6C46-4C97-BACD-C93258E87338}" type="pres">
      <dgm:prSet presAssocID="{EA6A33E0-7BDE-4C8E-A9A6-CC0A4D72B730}" presName="horz1" presStyleCnt="0"/>
      <dgm:spPr/>
    </dgm:pt>
    <dgm:pt modelId="{3EDE5135-1ED5-409B-BB26-B35E0A89E85B}" type="pres">
      <dgm:prSet presAssocID="{EA6A33E0-7BDE-4C8E-A9A6-CC0A4D72B730}" presName="tx1" presStyleLbl="revTx" presStyleIdx="0" presStyleCnt="3"/>
      <dgm:spPr/>
    </dgm:pt>
    <dgm:pt modelId="{06AAC56E-CFE9-4491-8E33-3771933310A9}" type="pres">
      <dgm:prSet presAssocID="{EA6A33E0-7BDE-4C8E-A9A6-CC0A4D72B730}" presName="vert1" presStyleCnt="0"/>
      <dgm:spPr/>
    </dgm:pt>
    <dgm:pt modelId="{BE9700FE-AE7A-49B2-894A-9AC784842D5B}" type="pres">
      <dgm:prSet presAssocID="{54CD26C9-6D33-45AC-82DE-DBDCF5937F26}" presName="vertSpace2a" presStyleCnt="0"/>
      <dgm:spPr/>
    </dgm:pt>
    <dgm:pt modelId="{74F4BE4F-EB77-43A6-88D5-D4E9E8BA713E}" type="pres">
      <dgm:prSet presAssocID="{54CD26C9-6D33-45AC-82DE-DBDCF5937F26}" presName="horz2" presStyleCnt="0"/>
      <dgm:spPr/>
    </dgm:pt>
    <dgm:pt modelId="{65A17E52-59C4-45E4-BAC7-0F859D1D38F1}" type="pres">
      <dgm:prSet presAssocID="{54CD26C9-6D33-45AC-82DE-DBDCF5937F26}" presName="horzSpace2" presStyleCnt="0"/>
      <dgm:spPr/>
    </dgm:pt>
    <dgm:pt modelId="{24E8BE79-7B94-4D94-9A3F-635DE0CB4CF6}" type="pres">
      <dgm:prSet presAssocID="{54CD26C9-6D33-45AC-82DE-DBDCF5937F26}" presName="tx2" presStyleLbl="revTx" presStyleIdx="1" presStyleCnt="3" custScaleX="107923" custLinFactNeighborX="-2448"/>
      <dgm:spPr/>
      <dgm:t>
        <a:bodyPr/>
        <a:lstStyle/>
        <a:p>
          <a:endParaRPr lang="es-EC"/>
        </a:p>
      </dgm:t>
    </dgm:pt>
    <dgm:pt modelId="{9495A0EA-1566-4FE3-90A3-774D40AEFF92}" type="pres">
      <dgm:prSet presAssocID="{54CD26C9-6D33-45AC-82DE-DBDCF5937F26}" presName="vert2" presStyleCnt="0"/>
      <dgm:spPr/>
    </dgm:pt>
    <dgm:pt modelId="{87F16A47-3AB3-4B35-978D-A655B1A06AD7}" type="pres">
      <dgm:prSet presAssocID="{54CD26C9-6D33-45AC-82DE-DBDCF5937F26}" presName="thinLine2b" presStyleLbl="callout" presStyleIdx="0" presStyleCnt="2"/>
      <dgm:spPr/>
    </dgm:pt>
    <dgm:pt modelId="{43CD1156-7A5C-467A-AA05-70DACE83B08A}" type="pres">
      <dgm:prSet presAssocID="{54CD26C9-6D33-45AC-82DE-DBDCF5937F26}" presName="vertSpace2b" presStyleCnt="0"/>
      <dgm:spPr/>
    </dgm:pt>
    <dgm:pt modelId="{C3E9FD5E-0971-451D-80A8-7EF23A324E7C}" type="pres">
      <dgm:prSet presAssocID="{1B9F2E9F-B31D-448E-A59D-764E684571BD}" presName="horz2" presStyleCnt="0"/>
      <dgm:spPr/>
    </dgm:pt>
    <dgm:pt modelId="{17A74AF9-F363-4F78-B51A-C6D32DB2CE48}" type="pres">
      <dgm:prSet presAssocID="{1B9F2E9F-B31D-448E-A59D-764E684571BD}" presName="horzSpace2" presStyleCnt="0"/>
      <dgm:spPr/>
    </dgm:pt>
    <dgm:pt modelId="{1338A87A-3246-42FA-AB14-57C1A69CE67B}" type="pres">
      <dgm:prSet presAssocID="{1B9F2E9F-B31D-448E-A59D-764E684571BD}" presName="tx2" presStyleLbl="revTx" presStyleIdx="2" presStyleCnt="3" custScaleX="107923" custLinFactNeighborX="-2448"/>
      <dgm:spPr/>
      <dgm:t>
        <a:bodyPr/>
        <a:lstStyle/>
        <a:p>
          <a:endParaRPr lang="es-EC"/>
        </a:p>
      </dgm:t>
    </dgm:pt>
    <dgm:pt modelId="{8A75B086-7D51-43D3-B3F8-8F9B6D43E580}" type="pres">
      <dgm:prSet presAssocID="{1B9F2E9F-B31D-448E-A59D-764E684571BD}" presName="vert2" presStyleCnt="0"/>
      <dgm:spPr/>
    </dgm:pt>
    <dgm:pt modelId="{453ACF1E-207C-4BAE-94DA-032BE9041337}" type="pres">
      <dgm:prSet presAssocID="{1B9F2E9F-B31D-448E-A59D-764E684571BD}" presName="thinLine2b" presStyleLbl="callout" presStyleIdx="1" presStyleCnt="2"/>
      <dgm:spPr/>
    </dgm:pt>
    <dgm:pt modelId="{362BE30E-0500-4FA7-B0E9-B014445C74CB}" type="pres">
      <dgm:prSet presAssocID="{1B9F2E9F-B31D-448E-A59D-764E684571BD}" presName="vertSpace2b" presStyleCnt="0"/>
      <dgm:spPr/>
    </dgm:pt>
  </dgm:ptLst>
  <dgm:cxnLst>
    <dgm:cxn modelId="{75103E7F-B5BF-4A1E-BDC3-5F69650C49BB}" srcId="{5B8E8B8D-9EA3-41EB-BD2F-9CB18CB53ABC}" destId="{EA6A33E0-7BDE-4C8E-A9A6-CC0A4D72B730}" srcOrd="0" destOrd="0" parTransId="{017B5A53-7691-42E9-BBB3-F758D3855E0E}" sibTransId="{B3F942B2-8FC6-4019-8518-60E08F3CAFA4}"/>
    <dgm:cxn modelId="{B40F12A5-DD3F-4228-9A48-9C5172EA554D}" type="presOf" srcId="{1B9F2E9F-B31D-448E-A59D-764E684571BD}" destId="{1338A87A-3246-42FA-AB14-57C1A69CE67B}" srcOrd="0" destOrd="0" presId="urn:microsoft.com/office/officeart/2008/layout/LinedList"/>
    <dgm:cxn modelId="{C1A9FEFA-8947-4A4A-B6E6-BB9CD2AB0110}" type="presOf" srcId="{5B8E8B8D-9EA3-41EB-BD2F-9CB18CB53ABC}" destId="{B0513B89-9A01-4BDE-BB27-9301979C71FB}" srcOrd="0" destOrd="0" presId="urn:microsoft.com/office/officeart/2008/layout/LinedList"/>
    <dgm:cxn modelId="{89CBDD37-4B72-400A-AB76-895439C83A46}" type="presOf" srcId="{EA6A33E0-7BDE-4C8E-A9A6-CC0A4D72B730}" destId="{3EDE5135-1ED5-409B-BB26-B35E0A89E85B}" srcOrd="0" destOrd="0" presId="urn:microsoft.com/office/officeart/2008/layout/LinedList"/>
    <dgm:cxn modelId="{F742BE3E-5AE5-4ECD-B42D-F431BD7D9F12}" srcId="{EA6A33E0-7BDE-4C8E-A9A6-CC0A4D72B730}" destId="{54CD26C9-6D33-45AC-82DE-DBDCF5937F26}" srcOrd="0" destOrd="0" parTransId="{D514BA7F-1F63-4312-BBCC-59731672C284}" sibTransId="{301C87E8-5DDD-4B7C-8D6F-762FB9559B69}"/>
    <dgm:cxn modelId="{EBE9105D-2B7C-421B-9D1F-0A8A5BD2FBB3}" srcId="{EA6A33E0-7BDE-4C8E-A9A6-CC0A4D72B730}" destId="{1B9F2E9F-B31D-448E-A59D-764E684571BD}" srcOrd="1" destOrd="0" parTransId="{567E2111-CBE2-4023-A1EB-75D275685998}" sibTransId="{3F5AF2D4-4CEA-4AA4-AF7A-EE7AC7FEEA1B}"/>
    <dgm:cxn modelId="{5150DC36-E60C-43EF-ACC2-2769A42817C1}" type="presOf" srcId="{54CD26C9-6D33-45AC-82DE-DBDCF5937F26}" destId="{24E8BE79-7B94-4D94-9A3F-635DE0CB4CF6}" srcOrd="0" destOrd="0" presId="urn:microsoft.com/office/officeart/2008/layout/LinedList"/>
    <dgm:cxn modelId="{A35B2400-6DDC-4F80-82BF-42E84320918C}" type="presParOf" srcId="{B0513B89-9A01-4BDE-BB27-9301979C71FB}" destId="{99518704-57AC-4297-8AC6-B5493F8F32B2}" srcOrd="0" destOrd="0" presId="urn:microsoft.com/office/officeart/2008/layout/LinedList"/>
    <dgm:cxn modelId="{E7227E7F-336D-47F9-A4C8-22CCF902745C}" type="presParOf" srcId="{B0513B89-9A01-4BDE-BB27-9301979C71FB}" destId="{59A4979D-6C46-4C97-BACD-C93258E87338}" srcOrd="1" destOrd="0" presId="urn:microsoft.com/office/officeart/2008/layout/LinedList"/>
    <dgm:cxn modelId="{5C608E9E-9580-495A-B15F-2AB4B7A1190A}" type="presParOf" srcId="{59A4979D-6C46-4C97-BACD-C93258E87338}" destId="{3EDE5135-1ED5-409B-BB26-B35E0A89E85B}" srcOrd="0" destOrd="0" presId="urn:microsoft.com/office/officeart/2008/layout/LinedList"/>
    <dgm:cxn modelId="{66E2400A-E077-4CC9-B7B2-85C03A75D917}" type="presParOf" srcId="{59A4979D-6C46-4C97-BACD-C93258E87338}" destId="{06AAC56E-CFE9-4491-8E33-3771933310A9}" srcOrd="1" destOrd="0" presId="urn:microsoft.com/office/officeart/2008/layout/LinedList"/>
    <dgm:cxn modelId="{D6C23E15-30D8-4010-8DDA-690BFF29C9D4}" type="presParOf" srcId="{06AAC56E-CFE9-4491-8E33-3771933310A9}" destId="{BE9700FE-AE7A-49B2-894A-9AC784842D5B}" srcOrd="0" destOrd="0" presId="urn:microsoft.com/office/officeart/2008/layout/LinedList"/>
    <dgm:cxn modelId="{83864ADE-A84F-460F-A504-7670E70D1BE7}" type="presParOf" srcId="{06AAC56E-CFE9-4491-8E33-3771933310A9}" destId="{74F4BE4F-EB77-43A6-88D5-D4E9E8BA713E}" srcOrd="1" destOrd="0" presId="urn:microsoft.com/office/officeart/2008/layout/LinedList"/>
    <dgm:cxn modelId="{538B656E-207F-4413-8D3B-7D931721F2FC}" type="presParOf" srcId="{74F4BE4F-EB77-43A6-88D5-D4E9E8BA713E}" destId="{65A17E52-59C4-45E4-BAC7-0F859D1D38F1}" srcOrd="0" destOrd="0" presId="urn:microsoft.com/office/officeart/2008/layout/LinedList"/>
    <dgm:cxn modelId="{07ED0636-25FF-48F3-A44F-85D6C2DD8C65}" type="presParOf" srcId="{74F4BE4F-EB77-43A6-88D5-D4E9E8BA713E}" destId="{24E8BE79-7B94-4D94-9A3F-635DE0CB4CF6}" srcOrd="1" destOrd="0" presId="urn:microsoft.com/office/officeart/2008/layout/LinedList"/>
    <dgm:cxn modelId="{BA472168-3F1B-46CC-B615-67D73071D33A}" type="presParOf" srcId="{74F4BE4F-EB77-43A6-88D5-D4E9E8BA713E}" destId="{9495A0EA-1566-4FE3-90A3-774D40AEFF92}" srcOrd="2" destOrd="0" presId="urn:microsoft.com/office/officeart/2008/layout/LinedList"/>
    <dgm:cxn modelId="{E78BCE73-F293-4C56-9224-9986AEF1D666}" type="presParOf" srcId="{06AAC56E-CFE9-4491-8E33-3771933310A9}" destId="{87F16A47-3AB3-4B35-978D-A655B1A06AD7}" srcOrd="2" destOrd="0" presId="urn:microsoft.com/office/officeart/2008/layout/LinedList"/>
    <dgm:cxn modelId="{FE8F65C4-7906-4836-9B7A-4C6188A23AE7}" type="presParOf" srcId="{06AAC56E-CFE9-4491-8E33-3771933310A9}" destId="{43CD1156-7A5C-467A-AA05-70DACE83B08A}" srcOrd="3" destOrd="0" presId="urn:microsoft.com/office/officeart/2008/layout/LinedList"/>
    <dgm:cxn modelId="{0903482D-7694-419E-B195-18A0DD518B42}" type="presParOf" srcId="{06AAC56E-CFE9-4491-8E33-3771933310A9}" destId="{C3E9FD5E-0971-451D-80A8-7EF23A324E7C}" srcOrd="4" destOrd="0" presId="urn:microsoft.com/office/officeart/2008/layout/LinedList"/>
    <dgm:cxn modelId="{727E4F81-4A25-4246-85D1-B8C851157629}" type="presParOf" srcId="{C3E9FD5E-0971-451D-80A8-7EF23A324E7C}" destId="{17A74AF9-F363-4F78-B51A-C6D32DB2CE48}" srcOrd="0" destOrd="0" presId="urn:microsoft.com/office/officeart/2008/layout/LinedList"/>
    <dgm:cxn modelId="{C9C5CA02-6BF9-4CE4-9C73-5861EE41F8DB}" type="presParOf" srcId="{C3E9FD5E-0971-451D-80A8-7EF23A324E7C}" destId="{1338A87A-3246-42FA-AB14-57C1A69CE67B}" srcOrd="1" destOrd="0" presId="urn:microsoft.com/office/officeart/2008/layout/LinedList"/>
    <dgm:cxn modelId="{8C377CAE-1BE6-4B41-927E-E8B9DACC61A5}" type="presParOf" srcId="{C3E9FD5E-0971-451D-80A8-7EF23A324E7C}" destId="{8A75B086-7D51-43D3-B3F8-8F9B6D43E580}" srcOrd="2" destOrd="0" presId="urn:microsoft.com/office/officeart/2008/layout/LinedList"/>
    <dgm:cxn modelId="{4E9C801F-3A4C-47B1-B390-22DEE57A3064}" type="presParOf" srcId="{06AAC56E-CFE9-4491-8E33-3771933310A9}" destId="{453ACF1E-207C-4BAE-94DA-032BE9041337}" srcOrd="5" destOrd="0" presId="urn:microsoft.com/office/officeart/2008/layout/LinedList"/>
    <dgm:cxn modelId="{6BDD2C1E-E63E-4876-97D2-89B048048343}" type="presParOf" srcId="{06AAC56E-CFE9-4491-8E33-3771933310A9}" destId="{362BE30E-0500-4FA7-B0E9-B014445C74CB}" srcOrd="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B8E8B8D-9EA3-41EB-BD2F-9CB18CB53AB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EA6A33E0-7BDE-4C8E-A9A6-CC0A4D72B730}">
      <dgm:prSet phldrT="[Texto]"/>
      <dgm:spPr/>
      <dgm:t>
        <a:bodyPr/>
        <a:lstStyle/>
        <a:p>
          <a:pPr algn="just"/>
          <a:r>
            <a:rPr lang="es-EC" dirty="0" smtClean="0"/>
            <a:t> </a:t>
          </a:r>
          <a:endParaRPr lang="es-EC" dirty="0"/>
        </a:p>
      </dgm:t>
    </dgm:pt>
    <dgm:pt modelId="{017B5A53-7691-42E9-BBB3-F758D3855E0E}" type="parTrans" cxnId="{75103E7F-B5BF-4A1E-BDC3-5F69650C49BB}">
      <dgm:prSet/>
      <dgm:spPr/>
      <dgm:t>
        <a:bodyPr/>
        <a:lstStyle/>
        <a:p>
          <a:pPr algn="just"/>
          <a:endParaRPr lang="es-EC"/>
        </a:p>
      </dgm:t>
    </dgm:pt>
    <dgm:pt modelId="{B3F942B2-8FC6-4019-8518-60E08F3CAFA4}" type="sibTrans" cxnId="{75103E7F-B5BF-4A1E-BDC3-5F69650C49BB}">
      <dgm:prSet/>
      <dgm:spPr/>
      <dgm:t>
        <a:bodyPr/>
        <a:lstStyle/>
        <a:p>
          <a:pPr algn="just"/>
          <a:endParaRPr lang="es-EC"/>
        </a:p>
      </dgm:t>
    </dgm:pt>
    <dgm:pt modelId="{54CD26C9-6D33-45AC-82DE-DBDCF5937F26}">
      <dgm:prSet phldrT="[Texto]"/>
      <dgm:spPr/>
      <dgm:t>
        <a:bodyPr/>
        <a:lstStyle/>
        <a:p>
          <a:pPr algn="just"/>
          <a:r>
            <a:rPr lang="es-EC" dirty="0" smtClean="0"/>
            <a:t>Industrias Ales C.A. es una empresa con gran trayectoria y cuenta con una estructura sólida, no obstante para evaluar proyectos de inversión se recomienda aprovechar las fuentes de información financiera actual.</a:t>
          </a:r>
          <a:endParaRPr lang="es-EC" dirty="0"/>
        </a:p>
      </dgm:t>
    </dgm:pt>
    <dgm:pt modelId="{D514BA7F-1F63-4312-BBCC-59731672C284}" type="parTrans" cxnId="{F742BE3E-5AE5-4ECD-B42D-F431BD7D9F12}">
      <dgm:prSet/>
      <dgm:spPr/>
      <dgm:t>
        <a:bodyPr/>
        <a:lstStyle/>
        <a:p>
          <a:pPr algn="just"/>
          <a:endParaRPr lang="es-EC"/>
        </a:p>
      </dgm:t>
    </dgm:pt>
    <dgm:pt modelId="{301C87E8-5DDD-4B7C-8D6F-762FB9559B69}" type="sibTrans" cxnId="{F742BE3E-5AE5-4ECD-B42D-F431BD7D9F12}">
      <dgm:prSet/>
      <dgm:spPr/>
      <dgm:t>
        <a:bodyPr/>
        <a:lstStyle/>
        <a:p>
          <a:pPr algn="just"/>
          <a:endParaRPr lang="es-EC"/>
        </a:p>
      </dgm:t>
    </dgm:pt>
    <dgm:pt modelId="{1B9F2E9F-B31D-448E-A59D-764E684571BD}">
      <dgm:prSet phldrT="[Texto]"/>
      <dgm:spPr/>
      <dgm:t>
        <a:bodyPr/>
        <a:lstStyle/>
        <a:p>
          <a:pPr algn="just"/>
          <a:r>
            <a:rPr lang="es-EC" dirty="0" smtClean="0"/>
            <a:t>Se debe aprovechar ventajas competitivas como posicionamiento en el mercado a fin de explotar de mejor manera la marca mediante la innovación de su portafolio y de esta manera acrecentar el nivel de ventas.</a:t>
          </a:r>
          <a:endParaRPr lang="es-EC" dirty="0"/>
        </a:p>
      </dgm:t>
    </dgm:pt>
    <dgm:pt modelId="{567E2111-CBE2-4023-A1EB-75D275685998}" type="parTrans" cxnId="{EBE9105D-2B7C-421B-9D1F-0A8A5BD2FBB3}">
      <dgm:prSet/>
      <dgm:spPr/>
      <dgm:t>
        <a:bodyPr/>
        <a:lstStyle/>
        <a:p>
          <a:pPr algn="just"/>
          <a:endParaRPr lang="es-EC"/>
        </a:p>
      </dgm:t>
    </dgm:pt>
    <dgm:pt modelId="{3F5AF2D4-4CEA-4AA4-AF7A-EE7AC7FEEA1B}" type="sibTrans" cxnId="{EBE9105D-2B7C-421B-9D1F-0A8A5BD2FBB3}">
      <dgm:prSet/>
      <dgm:spPr/>
      <dgm:t>
        <a:bodyPr/>
        <a:lstStyle/>
        <a:p>
          <a:pPr algn="just"/>
          <a:endParaRPr lang="es-EC"/>
        </a:p>
      </dgm:t>
    </dgm:pt>
    <dgm:pt modelId="{F95ECE44-1ECC-4537-A97E-27EC282CF4DF}">
      <dgm:prSet phldrT="[Texto]"/>
      <dgm:spPr/>
      <dgm:t>
        <a:bodyPr/>
        <a:lstStyle/>
        <a:p>
          <a:pPr algn="just"/>
          <a:r>
            <a:rPr lang="es-EC" dirty="0" smtClean="0"/>
            <a:t>El área de planeación financiera deberá hacer un constante seguimiento de los proyectos aprobados con la finalidad de analizar si lo ejecutado efectivamente cumple con lo presupuestado, caso contrario poder hacer correcciones sobre la marcha.</a:t>
          </a:r>
          <a:endParaRPr lang="es-EC" dirty="0"/>
        </a:p>
      </dgm:t>
    </dgm:pt>
    <dgm:pt modelId="{BD6ADCEF-D01A-4164-AB4D-813E27ADF018}" type="parTrans" cxnId="{440638AF-D910-4EE2-B183-56E0EBDBE880}">
      <dgm:prSet/>
      <dgm:spPr/>
      <dgm:t>
        <a:bodyPr/>
        <a:lstStyle/>
        <a:p>
          <a:pPr algn="just"/>
          <a:endParaRPr lang="es-EC"/>
        </a:p>
      </dgm:t>
    </dgm:pt>
    <dgm:pt modelId="{8F9B5AF9-F40F-4D2D-BFDC-5B40D17F3924}" type="sibTrans" cxnId="{440638AF-D910-4EE2-B183-56E0EBDBE880}">
      <dgm:prSet/>
      <dgm:spPr/>
      <dgm:t>
        <a:bodyPr/>
        <a:lstStyle/>
        <a:p>
          <a:pPr algn="just"/>
          <a:endParaRPr lang="es-EC"/>
        </a:p>
      </dgm:t>
    </dgm:pt>
    <dgm:pt modelId="{B0513B89-9A01-4BDE-BB27-9301979C71FB}" type="pres">
      <dgm:prSet presAssocID="{5B8E8B8D-9EA3-41EB-BD2F-9CB18CB53ABC}" presName="vert0" presStyleCnt="0">
        <dgm:presLayoutVars>
          <dgm:dir/>
          <dgm:animOne val="branch"/>
          <dgm:animLvl val="lvl"/>
        </dgm:presLayoutVars>
      </dgm:prSet>
      <dgm:spPr/>
    </dgm:pt>
    <dgm:pt modelId="{99518704-57AC-4297-8AC6-B5493F8F32B2}" type="pres">
      <dgm:prSet presAssocID="{EA6A33E0-7BDE-4C8E-A9A6-CC0A4D72B730}" presName="thickLine" presStyleLbl="alignNode1" presStyleIdx="0" presStyleCnt="1"/>
      <dgm:spPr/>
    </dgm:pt>
    <dgm:pt modelId="{59A4979D-6C46-4C97-BACD-C93258E87338}" type="pres">
      <dgm:prSet presAssocID="{EA6A33E0-7BDE-4C8E-A9A6-CC0A4D72B730}" presName="horz1" presStyleCnt="0"/>
      <dgm:spPr/>
    </dgm:pt>
    <dgm:pt modelId="{3EDE5135-1ED5-409B-BB26-B35E0A89E85B}" type="pres">
      <dgm:prSet presAssocID="{EA6A33E0-7BDE-4C8E-A9A6-CC0A4D72B730}" presName="tx1" presStyleLbl="revTx" presStyleIdx="0" presStyleCnt="4"/>
      <dgm:spPr/>
    </dgm:pt>
    <dgm:pt modelId="{06AAC56E-CFE9-4491-8E33-3771933310A9}" type="pres">
      <dgm:prSet presAssocID="{EA6A33E0-7BDE-4C8E-A9A6-CC0A4D72B730}" presName="vert1" presStyleCnt="0"/>
      <dgm:spPr/>
    </dgm:pt>
    <dgm:pt modelId="{BE9700FE-AE7A-49B2-894A-9AC784842D5B}" type="pres">
      <dgm:prSet presAssocID="{54CD26C9-6D33-45AC-82DE-DBDCF5937F26}" presName="vertSpace2a" presStyleCnt="0"/>
      <dgm:spPr/>
    </dgm:pt>
    <dgm:pt modelId="{74F4BE4F-EB77-43A6-88D5-D4E9E8BA713E}" type="pres">
      <dgm:prSet presAssocID="{54CD26C9-6D33-45AC-82DE-DBDCF5937F26}" presName="horz2" presStyleCnt="0"/>
      <dgm:spPr/>
    </dgm:pt>
    <dgm:pt modelId="{65A17E52-59C4-45E4-BAC7-0F859D1D38F1}" type="pres">
      <dgm:prSet presAssocID="{54CD26C9-6D33-45AC-82DE-DBDCF5937F26}" presName="horzSpace2" presStyleCnt="0"/>
      <dgm:spPr/>
    </dgm:pt>
    <dgm:pt modelId="{24E8BE79-7B94-4D94-9A3F-635DE0CB4CF6}" type="pres">
      <dgm:prSet presAssocID="{54CD26C9-6D33-45AC-82DE-DBDCF5937F26}" presName="tx2" presStyleLbl="revTx" presStyleIdx="1" presStyleCnt="4" custScaleX="107923" custLinFactNeighborX="-2448"/>
      <dgm:spPr/>
      <dgm:t>
        <a:bodyPr/>
        <a:lstStyle/>
        <a:p>
          <a:endParaRPr lang="es-EC"/>
        </a:p>
      </dgm:t>
    </dgm:pt>
    <dgm:pt modelId="{9495A0EA-1566-4FE3-90A3-774D40AEFF92}" type="pres">
      <dgm:prSet presAssocID="{54CD26C9-6D33-45AC-82DE-DBDCF5937F26}" presName="vert2" presStyleCnt="0"/>
      <dgm:spPr/>
    </dgm:pt>
    <dgm:pt modelId="{87F16A47-3AB3-4B35-978D-A655B1A06AD7}" type="pres">
      <dgm:prSet presAssocID="{54CD26C9-6D33-45AC-82DE-DBDCF5937F26}" presName="thinLine2b" presStyleLbl="callout" presStyleIdx="0" presStyleCnt="3"/>
      <dgm:spPr/>
    </dgm:pt>
    <dgm:pt modelId="{43CD1156-7A5C-467A-AA05-70DACE83B08A}" type="pres">
      <dgm:prSet presAssocID="{54CD26C9-6D33-45AC-82DE-DBDCF5937F26}" presName="vertSpace2b" presStyleCnt="0"/>
      <dgm:spPr/>
    </dgm:pt>
    <dgm:pt modelId="{C3E9FD5E-0971-451D-80A8-7EF23A324E7C}" type="pres">
      <dgm:prSet presAssocID="{1B9F2E9F-B31D-448E-A59D-764E684571BD}" presName="horz2" presStyleCnt="0"/>
      <dgm:spPr/>
    </dgm:pt>
    <dgm:pt modelId="{17A74AF9-F363-4F78-B51A-C6D32DB2CE48}" type="pres">
      <dgm:prSet presAssocID="{1B9F2E9F-B31D-448E-A59D-764E684571BD}" presName="horzSpace2" presStyleCnt="0"/>
      <dgm:spPr/>
    </dgm:pt>
    <dgm:pt modelId="{1338A87A-3246-42FA-AB14-57C1A69CE67B}" type="pres">
      <dgm:prSet presAssocID="{1B9F2E9F-B31D-448E-A59D-764E684571BD}" presName="tx2" presStyleLbl="revTx" presStyleIdx="2" presStyleCnt="4" custScaleX="107923" custLinFactNeighborX="-2448"/>
      <dgm:spPr/>
      <dgm:t>
        <a:bodyPr/>
        <a:lstStyle/>
        <a:p>
          <a:endParaRPr lang="es-EC"/>
        </a:p>
      </dgm:t>
    </dgm:pt>
    <dgm:pt modelId="{8A75B086-7D51-43D3-B3F8-8F9B6D43E580}" type="pres">
      <dgm:prSet presAssocID="{1B9F2E9F-B31D-448E-A59D-764E684571BD}" presName="vert2" presStyleCnt="0"/>
      <dgm:spPr/>
    </dgm:pt>
    <dgm:pt modelId="{453ACF1E-207C-4BAE-94DA-032BE9041337}" type="pres">
      <dgm:prSet presAssocID="{1B9F2E9F-B31D-448E-A59D-764E684571BD}" presName="thinLine2b" presStyleLbl="callout" presStyleIdx="1" presStyleCnt="3"/>
      <dgm:spPr/>
    </dgm:pt>
    <dgm:pt modelId="{362BE30E-0500-4FA7-B0E9-B014445C74CB}" type="pres">
      <dgm:prSet presAssocID="{1B9F2E9F-B31D-448E-A59D-764E684571BD}" presName="vertSpace2b" presStyleCnt="0"/>
      <dgm:spPr/>
    </dgm:pt>
    <dgm:pt modelId="{099B7DF4-2C97-4777-9E57-ADEB52EB5BB4}" type="pres">
      <dgm:prSet presAssocID="{F95ECE44-1ECC-4537-A97E-27EC282CF4DF}" presName="horz2" presStyleCnt="0"/>
      <dgm:spPr/>
    </dgm:pt>
    <dgm:pt modelId="{AC8952E5-7E83-4A51-B972-81D4A2C40838}" type="pres">
      <dgm:prSet presAssocID="{F95ECE44-1ECC-4537-A97E-27EC282CF4DF}" presName="horzSpace2" presStyleCnt="0"/>
      <dgm:spPr/>
    </dgm:pt>
    <dgm:pt modelId="{E9390957-E095-4EE2-BE9D-D316ECC26CF7}" type="pres">
      <dgm:prSet presAssocID="{F95ECE44-1ECC-4537-A97E-27EC282CF4DF}" presName="tx2" presStyleLbl="revTx" presStyleIdx="3" presStyleCnt="4" custScaleX="107923" custLinFactNeighborX="-2448"/>
      <dgm:spPr/>
      <dgm:t>
        <a:bodyPr/>
        <a:lstStyle/>
        <a:p>
          <a:endParaRPr lang="es-EC"/>
        </a:p>
      </dgm:t>
    </dgm:pt>
    <dgm:pt modelId="{D84962CA-682E-407E-959A-27F53ABCAFA3}" type="pres">
      <dgm:prSet presAssocID="{F95ECE44-1ECC-4537-A97E-27EC282CF4DF}" presName="vert2" presStyleCnt="0"/>
      <dgm:spPr/>
    </dgm:pt>
    <dgm:pt modelId="{099C73D0-85F0-44B8-8B61-9A3C9D6A7BE6}" type="pres">
      <dgm:prSet presAssocID="{F95ECE44-1ECC-4537-A97E-27EC282CF4DF}" presName="thinLine2b" presStyleLbl="callout" presStyleIdx="2" presStyleCnt="3"/>
      <dgm:spPr/>
    </dgm:pt>
    <dgm:pt modelId="{7BEEE509-D4AA-4ACD-8CA5-F8A53FA441AD}" type="pres">
      <dgm:prSet presAssocID="{F95ECE44-1ECC-4537-A97E-27EC282CF4DF}" presName="vertSpace2b" presStyleCnt="0"/>
      <dgm:spPr/>
    </dgm:pt>
  </dgm:ptLst>
  <dgm:cxnLst>
    <dgm:cxn modelId="{0C617E80-55C4-43BF-8944-EAC0B1E9DF3E}" type="presOf" srcId="{5B8E8B8D-9EA3-41EB-BD2F-9CB18CB53ABC}" destId="{B0513B89-9A01-4BDE-BB27-9301979C71FB}" srcOrd="0" destOrd="0" presId="urn:microsoft.com/office/officeart/2008/layout/LinedList"/>
    <dgm:cxn modelId="{440638AF-D910-4EE2-B183-56E0EBDBE880}" srcId="{EA6A33E0-7BDE-4C8E-A9A6-CC0A4D72B730}" destId="{F95ECE44-1ECC-4537-A97E-27EC282CF4DF}" srcOrd="2" destOrd="0" parTransId="{BD6ADCEF-D01A-4164-AB4D-813E27ADF018}" sibTransId="{8F9B5AF9-F40F-4D2D-BFDC-5B40D17F3924}"/>
    <dgm:cxn modelId="{520154B3-47AE-42E0-9FF3-06BD7B68005B}" type="presOf" srcId="{F95ECE44-1ECC-4537-A97E-27EC282CF4DF}" destId="{E9390957-E095-4EE2-BE9D-D316ECC26CF7}" srcOrd="0" destOrd="0" presId="urn:microsoft.com/office/officeart/2008/layout/LinedList"/>
    <dgm:cxn modelId="{F742BE3E-5AE5-4ECD-B42D-F431BD7D9F12}" srcId="{EA6A33E0-7BDE-4C8E-A9A6-CC0A4D72B730}" destId="{54CD26C9-6D33-45AC-82DE-DBDCF5937F26}" srcOrd="0" destOrd="0" parTransId="{D514BA7F-1F63-4312-BBCC-59731672C284}" sibTransId="{301C87E8-5DDD-4B7C-8D6F-762FB9559B69}"/>
    <dgm:cxn modelId="{8446AEA6-8A07-4AAD-BDAC-64EE49EFF607}" type="presOf" srcId="{1B9F2E9F-B31D-448E-A59D-764E684571BD}" destId="{1338A87A-3246-42FA-AB14-57C1A69CE67B}" srcOrd="0" destOrd="0" presId="urn:microsoft.com/office/officeart/2008/layout/LinedList"/>
    <dgm:cxn modelId="{75103E7F-B5BF-4A1E-BDC3-5F69650C49BB}" srcId="{5B8E8B8D-9EA3-41EB-BD2F-9CB18CB53ABC}" destId="{EA6A33E0-7BDE-4C8E-A9A6-CC0A4D72B730}" srcOrd="0" destOrd="0" parTransId="{017B5A53-7691-42E9-BBB3-F758D3855E0E}" sibTransId="{B3F942B2-8FC6-4019-8518-60E08F3CAFA4}"/>
    <dgm:cxn modelId="{3A1EB7E4-C41B-4119-BE2B-8F66852EBC5E}" type="presOf" srcId="{54CD26C9-6D33-45AC-82DE-DBDCF5937F26}" destId="{24E8BE79-7B94-4D94-9A3F-635DE0CB4CF6}" srcOrd="0" destOrd="0" presId="urn:microsoft.com/office/officeart/2008/layout/LinedList"/>
    <dgm:cxn modelId="{EBE9105D-2B7C-421B-9D1F-0A8A5BD2FBB3}" srcId="{EA6A33E0-7BDE-4C8E-A9A6-CC0A4D72B730}" destId="{1B9F2E9F-B31D-448E-A59D-764E684571BD}" srcOrd="1" destOrd="0" parTransId="{567E2111-CBE2-4023-A1EB-75D275685998}" sibTransId="{3F5AF2D4-4CEA-4AA4-AF7A-EE7AC7FEEA1B}"/>
    <dgm:cxn modelId="{8B6E2180-7D77-4F20-981B-C002D797B078}" type="presOf" srcId="{EA6A33E0-7BDE-4C8E-A9A6-CC0A4D72B730}" destId="{3EDE5135-1ED5-409B-BB26-B35E0A89E85B}" srcOrd="0" destOrd="0" presId="urn:microsoft.com/office/officeart/2008/layout/LinedList"/>
    <dgm:cxn modelId="{7FF1D661-A871-4D2B-B1F7-BE57A11BC3E2}" type="presParOf" srcId="{B0513B89-9A01-4BDE-BB27-9301979C71FB}" destId="{99518704-57AC-4297-8AC6-B5493F8F32B2}" srcOrd="0" destOrd="0" presId="urn:microsoft.com/office/officeart/2008/layout/LinedList"/>
    <dgm:cxn modelId="{CE5F1113-5701-4990-88D4-63FF389B373A}" type="presParOf" srcId="{B0513B89-9A01-4BDE-BB27-9301979C71FB}" destId="{59A4979D-6C46-4C97-BACD-C93258E87338}" srcOrd="1" destOrd="0" presId="urn:microsoft.com/office/officeart/2008/layout/LinedList"/>
    <dgm:cxn modelId="{88A4AD52-EB4F-44F9-A71A-E68EAA6501D7}" type="presParOf" srcId="{59A4979D-6C46-4C97-BACD-C93258E87338}" destId="{3EDE5135-1ED5-409B-BB26-B35E0A89E85B}" srcOrd="0" destOrd="0" presId="urn:microsoft.com/office/officeart/2008/layout/LinedList"/>
    <dgm:cxn modelId="{E542C3EB-3723-4D84-832B-6D1B3446B3A4}" type="presParOf" srcId="{59A4979D-6C46-4C97-BACD-C93258E87338}" destId="{06AAC56E-CFE9-4491-8E33-3771933310A9}" srcOrd="1" destOrd="0" presId="urn:microsoft.com/office/officeart/2008/layout/LinedList"/>
    <dgm:cxn modelId="{61E20A14-2F6C-4985-B10F-DF87D072031F}" type="presParOf" srcId="{06AAC56E-CFE9-4491-8E33-3771933310A9}" destId="{BE9700FE-AE7A-49B2-894A-9AC784842D5B}" srcOrd="0" destOrd="0" presId="urn:microsoft.com/office/officeart/2008/layout/LinedList"/>
    <dgm:cxn modelId="{293CA13F-ADA6-4B12-8309-0706558B787B}" type="presParOf" srcId="{06AAC56E-CFE9-4491-8E33-3771933310A9}" destId="{74F4BE4F-EB77-43A6-88D5-D4E9E8BA713E}" srcOrd="1" destOrd="0" presId="urn:microsoft.com/office/officeart/2008/layout/LinedList"/>
    <dgm:cxn modelId="{7ADF367A-FBF9-419E-B939-95E4867404A5}" type="presParOf" srcId="{74F4BE4F-EB77-43A6-88D5-D4E9E8BA713E}" destId="{65A17E52-59C4-45E4-BAC7-0F859D1D38F1}" srcOrd="0" destOrd="0" presId="urn:microsoft.com/office/officeart/2008/layout/LinedList"/>
    <dgm:cxn modelId="{EEE4C94C-501B-474D-8604-6FFE1B8BD9D0}" type="presParOf" srcId="{74F4BE4F-EB77-43A6-88D5-D4E9E8BA713E}" destId="{24E8BE79-7B94-4D94-9A3F-635DE0CB4CF6}" srcOrd="1" destOrd="0" presId="urn:microsoft.com/office/officeart/2008/layout/LinedList"/>
    <dgm:cxn modelId="{BD335599-A3D2-49E2-9D98-5EF501CB2EEE}" type="presParOf" srcId="{74F4BE4F-EB77-43A6-88D5-D4E9E8BA713E}" destId="{9495A0EA-1566-4FE3-90A3-774D40AEFF92}" srcOrd="2" destOrd="0" presId="urn:microsoft.com/office/officeart/2008/layout/LinedList"/>
    <dgm:cxn modelId="{2D96D3DE-985B-4735-BEA7-3B38C95D08F2}" type="presParOf" srcId="{06AAC56E-CFE9-4491-8E33-3771933310A9}" destId="{87F16A47-3AB3-4B35-978D-A655B1A06AD7}" srcOrd="2" destOrd="0" presId="urn:microsoft.com/office/officeart/2008/layout/LinedList"/>
    <dgm:cxn modelId="{6D81E294-8938-4BD7-99B8-BDB080807D4B}" type="presParOf" srcId="{06AAC56E-CFE9-4491-8E33-3771933310A9}" destId="{43CD1156-7A5C-467A-AA05-70DACE83B08A}" srcOrd="3" destOrd="0" presId="urn:microsoft.com/office/officeart/2008/layout/LinedList"/>
    <dgm:cxn modelId="{8EDDD8E0-E836-43DC-9DA9-5BC5B74005FA}" type="presParOf" srcId="{06AAC56E-CFE9-4491-8E33-3771933310A9}" destId="{C3E9FD5E-0971-451D-80A8-7EF23A324E7C}" srcOrd="4" destOrd="0" presId="urn:microsoft.com/office/officeart/2008/layout/LinedList"/>
    <dgm:cxn modelId="{220D4217-82E5-4CB0-AC98-A46A9B6CE136}" type="presParOf" srcId="{C3E9FD5E-0971-451D-80A8-7EF23A324E7C}" destId="{17A74AF9-F363-4F78-B51A-C6D32DB2CE48}" srcOrd="0" destOrd="0" presId="urn:microsoft.com/office/officeart/2008/layout/LinedList"/>
    <dgm:cxn modelId="{75CD80CF-5084-4A10-A0DE-33D58C4269DD}" type="presParOf" srcId="{C3E9FD5E-0971-451D-80A8-7EF23A324E7C}" destId="{1338A87A-3246-42FA-AB14-57C1A69CE67B}" srcOrd="1" destOrd="0" presId="urn:microsoft.com/office/officeart/2008/layout/LinedList"/>
    <dgm:cxn modelId="{24CA00F3-9E26-418D-8184-8AFB1C61B5C2}" type="presParOf" srcId="{C3E9FD5E-0971-451D-80A8-7EF23A324E7C}" destId="{8A75B086-7D51-43D3-B3F8-8F9B6D43E580}" srcOrd="2" destOrd="0" presId="urn:microsoft.com/office/officeart/2008/layout/LinedList"/>
    <dgm:cxn modelId="{FEE94FD9-9BF5-472B-A9C8-7E2EBD514D17}" type="presParOf" srcId="{06AAC56E-CFE9-4491-8E33-3771933310A9}" destId="{453ACF1E-207C-4BAE-94DA-032BE9041337}" srcOrd="5" destOrd="0" presId="urn:microsoft.com/office/officeart/2008/layout/LinedList"/>
    <dgm:cxn modelId="{1C758A4F-048F-42B3-B607-F93173833726}" type="presParOf" srcId="{06AAC56E-CFE9-4491-8E33-3771933310A9}" destId="{362BE30E-0500-4FA7-B0E9-B014445C74CB}" srcOrd="6" destOrd="0" presId="urn:microsoft.com/office/officeart/2008/layout/LinedList"/>
    <dgm:cxn modelId="{A5DC9200-89B5-4922-807B-4EA2A203345D}" type="presParOf" srcId="{06AAC56E-CFE9-4491-8E33-3771933310A9}" destId="{099B7DF4-2C97-4777-9E57-ADEB52EB5BB4}" srcOrd="7" destOrd="0" presId="urn:microsoft.com/office/officeart/2008/layout/LinedList"/>
    <dgm:cxn modelId="{8CA2862B-B792-4D97-8D3B-8C53835CED64}" type="presParOf" srcId="{099B7DF4-2C97-4777-9E57-ADEB52EB5BB4}" destId="{AC8952E5-7E83-4A51-B972-81D4A2C40838}" srcOrd="0" destOrd="0" presId="urn:microsoft.com/office/officeart/2008/layout/LinedList"/>
    <dgm:cxn modelId="{8B587DA4-E912-42F5-94C0-6DE7F7EB033D}" type="presParOf" srcId="{099B7DF4-2C97-4777-9E57-ADEB52EB5BB4}" destId="{E9390957-E095-4EE2-BE9D-D316ECC26CF7}" srcOrd="1" destOrd="0" presId="urn:microsoft.com/office/officeart/2008/layout/LinedList"/>
    <dgm:cxn modelId="{97121A45-36C4-4936-BB6D-C25B73B25689}" type="presParOf" srcId="{099B7DF4-2C97-4777-9E57-ADEB52EB5BB4}" destId="{D84962CA-682E-407E-959A-27F53ABCAFA3}" srcOrd="2" destOrd="0" presId="urn:microsoft.com/office/officeart/2008/layout/LinedList"/>
    <dgm:cxn modelId="{FC859EA3-1E4F-4A34-9877-9043A2C78CE8}" type="presParOf" srcId="{06AAC56E-CFE9-4491-8E33-3771933310A9}" destId="{099C73D0-85F0-44B8-8B61-9A3C9D6A7BE6}" srcOrd="8" destOrd="0" presId="urn:microsoft.com/office/officeart/2008/layout/LinedList"/>
    <dgm:cxn modelId="{BD42731C-3B4B-4528-A302-1EBEBFFFD777}" type="presParOf" srcId="{06AAC56E-CFE9-4491-8E33-3771933310A9}" destId="{7BEEE509-D4AA-4ACD-8CA5-F8A53FA441AD}"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B8E8B8D-9EA3-41EB-BD2F-9CB18CB53AB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EA6A33E0-7BDE-4C8E-A9A6-CC0A4D72B730}">
      <dgm:prSet phldrT="[Texto]"/>
      <dgm:spPr/>
      <dgm:t>
        <a:bodyPr/>
        <a:lstStyle/>
        <a:p>
          <a:pPr algn="just"/>
          <a:r>
            <a:rPr lang="es-EC" dirty="0" smtClean="0"/>
            <a:t> </a:t>
          </a:r>
          <a:endParaRPr lang="es-EC" dirty="0"/>
        </a:p>
      </dgm:t>
    </dgm:pt>
    <dgm:pt modelId="{017B5A53-7691-42E9-BBB3-F758D3855E0E}" type="parTrans" cxnId="{75103E7F-B5BF-4A1E-BDC3-5F69650C49BB}">
      <dgm:prSet/>
      <dgm:spPr/>
      <dgm:t>
        <a:bodyPr/>
        <a:lstStyle/>
        <a:p>
          <a:pPr algn="just"/>
          <a:endParaRPr lang="es-EC"/>
        </a:p>
      </dgm:t>
    </dgm:pt>
    <dgm:pt modelId="{B3F942B2-8FC6-4019-8518-60E08F3CAFA4}" type="sibTrans" cxnId="{75103E7F-B5BF-4A1E-BDC3-5F69650C49BB}">
      <dgm:prSet/>
      <dgm:spPr/>
      <dgm:t>
        <a:bodyPr/>
        <a:lstStyle/>
        <a:p>
          <a:pPr algn="just"/>
          <a:endParaRPr lang="es-EC"/>
        </a:p>
      </dgm:t>
    </dgm:pt>
    <dgm:pt modelId="{54CD26C9-6D33-45AC-82DE-DBDCF5937F26}">
      <dgm:prSet phldrT="[Texto]"/>
      <dgm:spPr/>
      <dgm:t>
        <a:bodyPr/>
        <a:lstStyle/>
        <a:p>
          <a:pPr algn="just"/>
          <a:endParaRPr lang="es-EC" dirty="0" smtClean="0"/>
        </a:p>
        <a:p>
          <a:pPr algn="just"/>
          <a:r>
            <a:rPr lang="es-EC" dirty="0" smtClean="0"/>
            <a:t>Se recomienda plantear una metodología mediante la definición de políticas internas estándar que permita la creación crear un modelo financiero para evaluación de proyectos.</a:t>
          </a:r>
          <a:endParaRPr lang="es-EC" dirty="0"/>
        </a:p>
      </dgm:t>
    </dgm:pt>
    <dgm:pt modelId="{D514BA7F-1F63-4312-BBCC-59731672C284}" type="parTrans" cxnId="{F742BE3E-5AE5-4ECD-B42D-F431BD7D9F12}">
      <dgm:prSet/>
      <dgm:spPr/>
      <dgm:t>
        <a:bodyPr/>
        <a:lstStyle/>
        <a:p>
          <a:pPr algn="just"/>
          <a:endParaRPr lang="es-EC"/>
        </a:p>
      </dgm:t>
    </dgm:pt>
    <dgm:pt modelId="{301C87E8-5DDD-4B7C-8D6F-762FB9559B69}" type="sibTrans" cxnId="{F742BE3E-5AE5-4ECD-B42D-F431BD7D9F12}">
      <dgm:prSet/>
      <dgm:spPr/>
      <dgm:t>
        <a:bodyPr/>
        <a:lstStyle/>
        <a:p>
          <a:pPr algn="just"/>
          <a:endParaRPr lang="es-EC"/>
        </a:p>
      </dgm:t>
    </dgm:pt>
    <dgm:pt modelId="{1B9F2E9F-B31D-448E-A59D-764E684571BD}">
      <dgm:prSet phldrT="[Texto]"/>
      <dgm:spPr/>
      <dgm:t>
        <a:bodyPr/>
        <a:lstStyle/>
        <a:p>
          <a:pPr algn="just"/>
          <a:r>
            <a:rPr lang="es-EC" dirty="0" smtClean="0"/>
            <a:t>Es importante la creación de una política que exija los lineamientos básicos de quien solicita la evaluación del proyecto de inversión, con la finalidad de que finanzas tenga desde el inicio de la evaluación los recursos e información suficiente para el desarrollo del análisis.</a:t>
          </a:r>
          <a:endParaRPr lang="es-EC" dirty="0"/>
        </a:p>
      </dgm:t>
    </dgm:pt>
    <dgm:pt modelId="{567E2111-CBE2-4023-A1EB-75D275685998}" type="parTrans" cxnId="{EBE9105D-2B7C-421B-9D1F-0A8A5BD2FBB3}">
      <dgm:prSet/>
      <dgm:spPr/>
      <dgm:t>
        <a:bodyPr/>
        <a:lstStyle/>
        <a:p>
          <a:pPr algn="just"/>
          <a:endParaRPr lang="es-EC"/>
        </a:p>
      </dgm:t>
    </dgm:pt>
    <dgm:pt modelId="{3F5AF2D4-4CEA-4AA4-AF7A-EE7AC7FEEA1B}" type="sibTrans" cxnId="{EBE9105D-2B7C-421B-9D1F-0A8A5BD2FBB3}">
      <dgm:prSet/>
      <dgm:spPr/>
      <dgm:t>
        <a:bodyPr/>
        <a:lstStyle/>
        <a:p>
          <a:pPr algn="just"/>
          <a:endParaRPr lang="es-EC"/>
        </a:p>
      </dgm:t>
    </dgm:pt>
    <dgm:pt modelId="{F95ECE44-1ECC-4537-A97E-27EC282CF4DF}">
      <dgm:prSet phldrT="[Texto]"/>
      <dgm:spPr/>
      <dgm:t>
        <a:bodyPr/>
        <a:lstStyle/>
        <a:p>
          <a:pPr algn="just"/>
          <a:r>
            <a:rPr lang="es-EC" dirty="0" smtClean="0"/>
            <a:t>Diseñar y establecer planes periódicos de capacitación e inducción de la forma en que se valoran financieramente los proyectos de inversión, de tal manera que desde la concepción de un nuevo negocio éste tenga perfectamente claro cuál es el objetivo y en que aportaría al desarrollo de la compañía.</a:t>
          </a:r>
          <a:endParaRPr lang="es-EC" dirty="0"/>
        </a:p>
      </dgm:t>
    </dgm:pt>
    <dgm:pt modelId="{BD6ADCEF-D01A-4164-AB4D-813E27ADF018}" type="parTrans" cxnId="{440638AF-D910-4EE2-B183-56E0EBDBE880}">
      <dgm:prSet/>
      <dgm:spPr/>
      <dgm:t>
        <a:bodyPr/>
        <a:lstStyle/>
        <a:p>
          <a:pPr algn="just"/>
          <a:endParaRPr lang="es-EC"/>
        </a:p>
      </dgm:t>
    </dgm:pt>
    <dgm:pt modelId="{8F9B5AF9-F40F-4D2D-BFDC-5B40D17F3924}" type="sibTrans" cxnId="{440638AF-D910-4EE2-B183-56E0EBDBE880}">
      <dgm:prSet/>
      <dgm:spPr/>
      <dgm:t>
        <a:bodyPr/>
        <a:lstStyle/>
        <a:p>
          <a:pPr algn="just"/>
          <a:endParaRPr lang="es-EC"/>
        </a:p>
      </dgm:t>
    </dgm:pt>
    <dgm:pt modelId="{B0513B89-9A01-4BDE-BB27-9301979C71FB}" type="pres">
      <dgm:prSet presAssocID="{5B8E8B8D-9EA3-41EB-BD2F-9CB18CB53ABC}" presName="vert0" presStyleCnt="0">
        <dgm:presLayoutVars>
          <dgm:dir/>
          <dgm:animOne val="branch"/>
          <dgm:animLvl val="lvl"/>
        </dgm:presLayoutVars>
      </dgm:prSet>
      <dgm:spPr/>
    </dgm:pt>
    <dgm:pt modelId="{99518704-57AC-4297-8AC6-B5493F8F32B2}" type="pres">
      <dgm:prSet presAssocID="{EA6A33E0-7BDE-4C8E-A9A6-CC0A4D72B730}" presName="thickLine" presStyleLbl="alignNode1" presStyleIdx="0" presStyleCnt="1"/>
      <dgm:spPr/>
    </dgm:pt>
    <dgm:pt modelId="{59A4979D-6C46-4C97-BACD-C93258E87338}" type="pres">
      <dgm:prSet presAssocID="{EA6A33E0-7BDE-4C8E-A9A6-CC0A4D72B730}" presName="horz1" presStyleCnt="0"/>
      <dgm:spPr/>
    </dgm:pt>
    <dgm:pt modelId="{3EDE5135-1ED5-409B-BB26-B35E0A89E85B}" type="pres">
      <dgm:prSet presAssocID="{EA6A33E0-7BDE-4C8E-A9A6-CC0A4D72B730}" presName="tx1" presStyleLbl="revTx" presStyleIdx="0" presStyleCnt="4"/>
      <dgm:spPr/>
    </dgm:pt>
    <dgm:pt modelId="{06AAC56E-CFE9-4491-8E33-3771933310A9}" type="pres">
      <dgm:prSet presAssocID="{EA6A33E0-7BDE-4C8E-A9A6-CC0A4D72B730}" presName="vert1" presStyleCnt="0"/>
      <dgm:spPr/>
    </dgm:pt>
    <dgm:pt modelId="{BE9700FE-AE7A-49B2-894A-9AC784842D5B}" type="pres">
      <dgm:prSet presAssocID="{54CD26C9-6D33-45AC-82DE-DBDCF5937F26}" presName="vertSpace2a" presStyleCnt="0"/>
      <dgm:spPr/>
    </dgm:pt>
    <dgm:pt modelId="{74F4BE4F-EB77-43A6-88D5-D4E9E8BA713E}" type="pres">
      <dgm:prSet presAssocID="{54CD26C9-6D33-45AC-82DE-DBDCF5937F26}" presName="horz2" presStyleCnt="0"/>
      <dgm:spPr/>
    </dgm:pt>
    <dgm:pt modelId="{65A17E52-59C4-45E4-BAC7-0F859D1D38F1}" type="pres">
      <dgm:prSet presAssocID="{54CD26C9-6D33-45AC-82DE-DBDCF5937F26}" presName="horzSpace2" presStyleCnt="0"/>
      <dgm:spPr/>
    </dgm:pt>
    <dgm:pt modelId="{24E8BE79-7B94-4D94-9A3F-635DE0CB4CF6}" type="pres">
      <dgm:prSet presAssocID="{54CD26C9-6D33-45AC-82DE-DBDCF5937F26}" presName="tx2" presStyleLbl="revTx" presStyleIdx="1" presStyleCnt="4" custScaleX="107923" custLinFactNeighborX="-2448"/>
      <dgm:spPr/>
      <dgm:t>
        <a:bodyPr/>
        <a:lstStyle/>
        <a:p>
          <a:endParaRPr lang="es-EC"/>
        </a:p>
      </dgm:t>
    </dgm:pt>
    <dgm:pt modelId="{9495A0EA-1566-4FE3-90A3-774D40AEFF92}" type="pres">
      <dgm:prSet presAssocID="{54CD26C9-6D33-45AC-82DE-DBDCF5937F26}" presName="vert2" presStyleCnt="0"/>
      <dgm:spPr/>
    </dgm:pt>
    <dgm:pt modelId="{87F16A47-3AB3-4B35-978D-A655B1A06AD7}" type="pres">
      <dgm:prSet presAssocID="{54CD26C9-6D33-45AC-82DE-DBDCF5937F26}" presName="thinLine2b" presStyleLbl="callout" presStyleIdx="0" presStyleCnt="3"/>
      <dgm:spPr/>
    </dgm:pt>
    <dgm:pt modelId="{43CD1156-7A5C-467A-AA05-70DACE83B08A}" type="pres">
      <dgm:prSet presAssocID="{54CD26C9-6D33-45AC-82DE-DBDCF5937F26}" presName="vertSpace2b" presStyleCnt="0"/>
      <dgm:spPr/>
    </dgm:pt>
    <dgm:pt modelId="{C3E9FD5E-0971-451D-80A8-7EF23A324E7C}" type="pres">
      <dgm:prSet presAssocID="{1B9F2E9F-B31D-448E-A59D-764E684571BD}" presName="horz2" presStyleCnt="0"/>
      <dgm:spPr/>
    </dgm:pt>
    <dgm:pt modelId="{17A74AF9-F363-4F78-B51A-C6D32DB2CE48}" type="pres">
      <dgm:prSet presAssocID="{1B9F2E9F-B31D-448E-A59D-764E684571BD}" presName="horzSpace2" presStyleCnt="0"/>
      <dgm:spPr/>
    </dgm:pt>
    <dgm:pt modelId="{1338A87A-3246-42FA-AB14-57C1A69CE67B}" type="pres">
      <dgm:prSet presAssocID="{1B9F2E9F-B31D-448E-A59D-764E684571BD}" presName="tx2" presStyleLbl="revTx" presStyleIdx="2" presStyleCnt="4" custScaleX="107923" custLinFactNeighborX="-2448"/>
      <dgm:spPr/>
      <dgm:t>
        <a:bodyPr/>
        <a:lstStyle/>
        <a:p>
          <a:endParaRPr lang="es-EC"/>
        </a:p>
      </dgm:t>
    </dgm:pt>
    <dgm:pt modelId="{8A75B086-7D51-43D3-B3F8-8F9B6D43E580}" type="pres">
      <dgm:prSet presAssocID="{1B9F2E9F-B31D-448E-A59D-764E684571BD}" presName="vert2" presStyleCnt="0"/>
      <dgm:spPr/>
    </dgm:pt>
    <dgm:pt modelId="{453ACF1E-207C-4BAE-94DA-032BE9041337}" type="pres">
      <dgm:prSet presAssocID="{1B9F2E9F-B31D-448E-A59D-764E684571BD}" presName="thinLine2b" presStyleLbl="callout" presStyleIdx="1" presStyleCnt="3"/>
      <dgm:spPr/>
    </dgm:pt>
    <dgm:pt modelId="{362BE30E-0500-4FA7-B0E9-B014445C74CB}" type="pres">
      <dgm:prSet presAssocID="{1B9F2E9F-B31D-448E-A59D-764E684571BD}" presName="vertSpace2b" presStyleCnt="0"/>
      <dgm:spPr/>
    </dgm:pt>
    <dgm:pt modelId="{099B7DF4-2C97-4777-9E57-ADEB52EB5BB4}" type="pres">
      <dgm:prSet presAssocID="{F95ECE44-1ECC-4537-A97E-27EC282CF4DF}" presName="horz2" presStyleCnt="0"/>
      <dgm:spPr/>
    </dgm:pt>
    <dgm:pt modelId="{AC8952E5-7E83-4A51-B972-81D4A2C40838}" type="pres">
      <dgm:prSet presAssocID="{F95ECE44-1ECC-4537-A97E-27EC282CF4DF}" presName="horzSpace2" presStyleCnt="0"/>
      <dgm:spPr/>
    </dgm:pt>
    <dgm:pt modelId="{E9390957-E095-4EE2-BE9D-D316ECC26CF7}" type="pres">
      <dgm:prSet presAssocID="{F95ECE44-1ECC-4537-A97E-27EC282CF4DF}" presName="tx2" presStyleLbl="revTx" presStyleIdx="3" presStyleCnt="4" custScaleX="107923" custLinFactNeighborX="-2448"/>
      <dgm:spPr/>
      <dgm:t>
        <a:bodyPr/>
        <a:lstStyle/>
        <a:p>
          <a:endParaRPr lang="es-EC"/>
        </a:p>
      </dgm:t>
    </dgm:pt>
    <dgm:pt modelId="{D84962CA-682E-407E-959A-27F53ABCAFA3}" type="pres">
      <dgm:prSet presAssocID="{F95ECE44-1ECC-4537-A97E-27EC282CF4DF}" presName="vert2" presStyleCnt="0"/>
      <dgm:spPr/>
    </dgm:pt>
    <dgm:pt modelId="{099C73D0-85F0-44B8-8B61-9A3C9D6A7BE6}" type="pres">
      <dgm:prSet presAssocID="{F95ECE44-1ECC-4537-A97E-27EC282CF4DF}" presName="thinLine2b" presStyleLbl="callout" presStyleIdx="2" presStyleCnt="3"/>
      <dgm:spPr/>
    </dgm:pt>
    <dgm:pt modelId="{7BEEE509-D4AA-4ACD-8CA5-F8A53FA441AD}" type="pres">
      <dgm:prSet presAssocID="{F95ECE44-1ECC-4537-A97E-27EC282CF4DF}" presName="vertSpace2b" presStyleCnt="0"/>
      <dgm:spPr/>
    </dgm:pt>
  </dgm:ptLst>
  <dgm:cxnLst>
    <dgm:cxn modelId="{F1F4B92B-9A2C-4D45-A95E-DE0918DEAE6C}" type="presOf" srcId="{F95ECE44-1ECC-4537-A97E-27EC282CF4DF}" destId="{E9390957-E095-4EE2-BE9D-D316ECC26CF7}" srcOrd="0" destOrd="0" presId="urn:microsoft.com/office/officeart/2008/layout/LinedList"/>
    <dgm:cxn modelId="{D24225D7-4113-4B2E-9FF6-9EA63A3E012A}" type="presOf" srcId="{1B9F2E9F-B31D-448E-A59D-764E684571BD}" destId="{1338A87A-3246-42FA-AB14-57C1A69CE67B}" srcOrd="0" destOrd="0" presId="urn:microsoft.com/office/officeart/2008/layout/LinedList"/>
    <dgm:cxn modelId="{EBE9105D-2B7C-421B-9D1F-0A8A5BD2FBB3}" srcId="{EA6A33E0-7BDE-4C8E-A9A6-CC0A4D72B730}" destId="{1B9F2E9F-B31D-448E-A59D-764E684571BD}" srcOrd="1" destOrd="0" parTransId="{567E2111-CBE2-4023-A1EB-75D275685998}" sibTransId="{3F5AF2D4-4CEA-4AA4-AF7A-EE7AC7FEEA1B}"/>
    <dgm:cxn modelId="{440638AF-D910-4EE2-B183-56E0EBDBE880}" srcId="{EA6A33E0-7BDE-4C8E-A9A6-CC0A4D72B730}" destId="{F95ECE44-1ECC-4537-A97E-27EC282CF4DF}" srcOrd="2" destOrd="0" parTransId="{BD6ADCEF-D01A-4164-AB4D-813E27ADF018}" sibTransId="{8F9B5AF9-F40F-4D2D-BFDC-5B40D17F3924}"/>
    <dgm:cxn modelId="{F9EEDA76-51A2-45C5-B0DF-A09F4FAD2A1E}" type="presOf" srcId="{EA6A33E0-7BDE-4C8E-A9A6-CC0A4D72B730}" destId="{3EDE5135-1ED5-409B-BB26-B35E0A89E85B}" srcOrd="0" destOrd="0" presId="urn:microsoft.com/office/officeart/2008/layout/LinedList"/>
    <dgm:cxn modelId="{5DBAE8E6-4A77-4C65-8CCA-0F5A5BB0A54B}" type="presOf" srcId="{54CD26C9-6D33-45AC-82DE-DBDCF5937F26}" destId="{24E8BE79-7B94-4D94-9A3F-635DE0CB4CF6}" srcOrd="0" destOrd="0" presId="urn:microsoft.com/office/officeart/2008/layout/LinedList"/>
    <dgm:cxn modelId="{DEC0DAE6-4C72-485F-8103-7C154B33ABB1}" type="presOf" srcId="{5B8E8B8D-9EA3-41EB-BD2F-9CB18CB53ABC}" destId="{B0513B89-9A01-4BDE-BB27-9301979C71FB}" srcOrd="0" destOrd="0" presId="urn:microsoft.com/office/officeart/2008/layout/LinedList"/>
    <dgm:cxn modelId="{75103E7F-B5BF-4A1E-BDC3-5F69650C49BB}" srcId="{5B8E8B8D-9EA3-41EB-BD2F-9CB18CB53ABC}" destId="{EA6A33E0-7BDE-4C8E-A9A6-CC0A4D72B730}" srcOrd="0" destOrd="0" parTransId="{017B5A53-7691-42E9-BBB3-F758D3855E0E}" sibTransId="{B3F942B2-8FC6-4019-8518-60E08F3CAFA4}"/>
    <dgm:cxn modelId="{F742BE3E-5AE5-4ECD-B42D-F431BD7D9F12}" srcId="{EA6A33E0-7BDE-4C8E-A9A6-CC0A4D72B730}" destId="{54CD26C9-6D33-45AC-82DE-DBDCF5937F26}" srcOrd="0" destOrd="0" parTransId="{D514BA7F-1F63-4312-BBCC-59731672C284}" sibTransId="{301C87E8-5DDD-4B7C-8D6F-762FB9559B69}"/>
    <dgm:cxn modelId="{351D5C29-5EE9-42FB-9527-B82AC8FF88FE}" type="presParOf" srcId="{B0513B89-9A01-4BDE-BB27-9301979C71FB}" destId="{99518704-57AC-4297-8AC6-B5493F8F32B2}" srcOrd="0" destOrd="0" presId="urn:microsoft.com/office/officeart/2008/layout/LinedList"/>
    <dgm:cxn modelId="{348D97EC-22FE-4639-B1AD-45FBF2D949EE}" type="presParOf" srcId="{B0513B89-9A01-4BDE-BB27-9301979C71FB}" destId="{59A4979D-6C46-4C97-BACD-C93258E87338}" srcOrd="1" destOrd="0" presId="urn:microsoft.com/office/officeart/2008/layout/LinedList"/>
    <dgm:cxn modelId="{79BDEE0C-7056-4BE2-A47B-175E362CBA49}" type="presParOf" srcId="{59A4979D-6C46-4C97-BACD-C93258E87338}" destId="{3EDE5135-1ED5-409B-BB26-B35E0A89E85B}" srcOrd="0" destOrd="0" presId="urn:microsoft.com/office/officeart/2008/layout/LinedList"/>
    <dgm:cxn modelId="{3A768C52-99F6-4B28-B202-277BD7BD4357}" type="presParOf" srcId="{59A4979D-6C46-4C97-BACD-C93258E87338}" destId="{06AAC56E-CFE9-4491-8E33-3771933310A9}" srcOrd="1" destOrd="0" presId="urn:microsoft.com/office/officeart/2008/layout/LinedList"/>
    <dgm:cxn modelId="{EEBD4106-80B4-4369-A59B-CF031ED7DFA1}" type="presParOf" srcId="{06AAC56E-CFE9-4491-8E33-3771933310A9}" destId="{BE9700FE-AE7A-49B2-894A-9AC784842D5B}" srcOrd="0" destOrd="0" presId="urn:microsoft.com/office/officeart/2008/layout/LinedList"/>
    <dgm:cxn modelId="{DA83F7FA-8AB3-4F3A-8F66-A95AD40DE0A8}" type="presParOf" srcId="{06AAC56E-CFE9-4491-8E33-3771933310A9}" destId="{74F4BE4F-EB77-43A6-88D5-D4E9E8BA713E}" srcOrd="1" destOrd="0" presId="urn:microsoft.com/office/officeart/2008/layout/LinedList"/>
    <dgm:cxn modelId="{9D67E4E3-D572-4A30-A77F-8622D0E36839}" type="presParOf" srcId="{74F4BE4F-EB77-43A6-88D5-D4E9E8BA713E}" destId="{65A17E52-59C4-45E4-BAC7-0F859D1D38F1}" srcOrd="0" destOrd="0" presId="urn:microsoft.com/office/officeart/2008/layout/LinedList"/>
    <dgm:cxn modelId="{57482E0F-BFED-4506-AF4D-2D4684B8FE71}" type="presParOf" srcId="{74F4BE4F-EB77-43A6-88D5-D4E9E8BA713E}" destId="{24E8BE79-7B94-4D94-9A3F-635DE0CB4CF6}" srcOrd="1" destOrd="0" presId="urn:microsoft.com/office/officeart/2008/layout/LinedList"/>
    <dgm:cxn modelId="{803C7692-3B5F-46F0-9FE3-AE7E8315E95C}" type="presParOf" srcId="{74F4BE4F-EB77-43A6-88D5-D4E9E8BA713E}" destId="{9495A0EA-1566-4FE3-90A3-774D40AEFF92}" srcOrd="2" destOrd="0" presId="urn:microsoft.com/office/officeart/2008/layout/LinedList"/>
    <dgm:cxn modelId="{846C4EFD-BC12-4950-9BC0-3CDE71234F5C}" type="presParOf" srcId="{06AAC56E-CFE9-4491-8E33-3771933310A9}" destId="{87F16A47-3AB3-4B35-978D-A655B1A06AD7}" srcOrd="2" destOrd="0" presId="urn:microsoft.com/office/officeart/2008/layout/LinedList"/>
    <dgm:cxn modelId="{E0370BCD-D1F8-4C8B-AECD-F6E0139D818D}" type="presParOf" srcId="{06AAC56E-CFE9-4491-8E33-3771933310A9}" destId="{43CD1156-7A5C-467A-AA05-70DACE83B08A}" srcOrd="3" destOrd="0" presId="urn:microsoft.com/office/officeart/2008/layout/LinedList"/>
    <dgm:cxn modelId="{3E0E0500-0B57-4B6A-962F-79A6B1D3F4D4}" type="presParOf" srcId="{06AAC56E-CFE9-4491-8E33-3771933310A9}" destId="{C3E9FD5E-0971-451D-80A8-7EF23A324E7C}" srcOrd="4" destOrd="0" presId="urn:microsoft.com/office/officeart/2008/layout/LinedList"/>
    <dgm:cxn modelId="{B9D11078-B23F-4C52-AD96-F8D0EC9135C5}" type="presParOf" srcId="{C3E9FD5E-0971-451D-80A8-7EF23A324E7C}" destId="{17A74AF9-F363-4F78-B51A-C6D32DB2CE48}" srcOrd="0" destOrd="0" presId="urn:microsoft.com/office/officeart/2008/layout/LinedList"/>
    <dgm:cxn modelId="{F0B98BF7-D39E-41BE-9C9E-8CF9E10E8B1A}" type="presParOf" srcId="{C3E9FD5E-0971-451D-80A8-7EF23A324E7C}" destId="{1338A87A-3246-42FA-AB14-57C1A69CE67B}" srcOrd="1" destOrd="0" presId="urn:microsoft.com/office/officeart/2008/layout/LinedList"/>
    <dgm:cxn modelId="{14B2F806-3091-49D6-AF2A-FFE13E706BA2}" type="presParOf" srcId="{C3E9FD5E-0971-451D-80A8-7EF23A324E7C}" destId="{8A75B086-7D51-43D3-B3F8-8F9B6D43E580}" srcOrd="2" destOrd="0" presId="urn:microsoft.com/office/officeart/2008/layout/LinedList"/>
    <dgm:cxn modelId="{F5AB32A1-95B2-4CD3-A12B-19837813D183}" type="presParOf" srcId="{06AAC56E-CFE9-4491-8E33-3771933310A9}" destId="{453ACF1E-207C-4BAE-94DA-032BE9041337}" srcOrd="5" destOrd="0" presId="urn:microsoft.com/office/officeart/2008/layout/LinedList"/>
    <dgm:cxn modelId="{3B99862D-6800-45F3-AD4E-3A57EEBFE86A}" type="presParOf" srcId="{06AAC56E-CFE9-4491-8E33-3771933310A9}" destId="{362BE30E-0500-4FA7-B0E9-B014445C74CB}" srcOrd="6" destOrd="0" presId="urn:microsoft.com/office/officeart/2008/layout/LinedList"/>
    <dgm:cxn modelId="{EB54901B-E8F4-498E-9961-A4B0DDB5E724}" type="presParOf" srcId="{06AAC56E-CFE9-4491-8E33-3771933310A9}" destId="{099B7DF4-2C97-4777-9E57-ADEB52EB5BB4}" srcOrd="7" destOrd="0" presId="urn:microsoft.com/office/officeart/2008/layout/LinedList"/>
    <dgm:cxn modelId="{7B84FCFF-8B6A-490E-AE5E-7D4F7DFC1E0D}" type="presParOf" srcId="{099B7DF4-2C97-4777-9E57-ADEB52EB5BB4}" destId="{AC8952E5-7E83-4A51-B972-81D4A2C40838}" srcOrd="0" destOrd="0" presId="urn:microsoft.com/office/officeart/2008/layout/LinedList"/>
    <dgm:cxn modelId="{3FB66961-E781-4382-BB88-B95A1D72B42A}" type="presParOf" srcId="{099B7DF4-2C97-4777-9E57-ADEB52EB5BB4}" destId="{E9390957-E095-4EE2-BE9D-D316ECC26CF7}" srcOrd="1" destOrd="0" presId="urn:microsoft.com/office/officeart/2008/layout/LinedList"/>
    <dgm:cxn modelId="{F638EF16-9D2C-441A-89BC-87BEF7FAFA5C}" type="presParOf" srcId="{099B7DF4-2C97-4777-9E57-ADEB52EB5BB4}" destId="{D84962CA-682E-407E-959A-27F53ABCAFA3}" srcOrd="2" destOrd="0" presId="urn:microsoft.com/office/officeart/2008/layout/LinedList"/>
    <dgm:cxn modelId="{382EA943-CF5D-4D1D-93E4-A09DF71B816D}" type="presParOf" srcId="{06AAC56E-CFE9-4491-8E33-3771933310A9}" destId="{099C73D0-85F0-44B8-8B61-9A3C9D6A7BE6}" srcOrd="8" destOrd="0" presId="urn:microsoft.com/office/officeart/2008/layout/LinedList"/>
    <dgm:cxn modelId="{B940ED58-0608-47C4-9C60-E0FE578B7A4E}" type="presParOf" srcId="{06AAC56E-CFE9-4491-8E33-3771933310A9}" destId="{7BEEE509-D4AA-4ACD-8CA5-F8A53FA441AD}"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3EE2B1-5BC8-4831-BCF5-E04FF2AF9FAC}"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es-EC"/>
        </a:p>
      </dgm:t>
    </dgm:pt>
    <dgm:pt modelId="{A33DB5A9-949A-4DD2-92F8-598239FA0E71}">
      <dgm:prSet phldrT="[Texto]" custT="1"/>
      <dgm:spPr/>
      <dgm:t>
        <a:bodyPr/>
        <a:lstStyle/>
        <a:p>
          <a:r>
            <a:rPr lang="es-EC" sz="1600" dirty="0" smtClean="0"/>
            <a:t>Técnicas</a:t>
          </a:r>
          <a:endParaRPr lang="es-EC" sz="1600" dirty="0"/>
        </a:p>
      </dgm:t>
    </dgm:pt>
    <dgm:pt modelId="{426CB4CA-9E69-4538-A0CD-95164931C37C}" type="parTrans" cxnId="{162C678D-3DF4-47CF-89B2-B964D4C1C0E6}">
      <dgm:prSet/>
      <dgm:spPr/>
      <dgm:t>
        <a:bodyPr/>
        <a:lstStyle/>
        <a:p>
          <a:endParaRPr lang="es-EC"/>
        </a:p>
      </dgm:t>
    </dgm:pt>
    <dgm:pt modelId="{E359B3EA-8F1F-4527-BD8E-C6F930EA37CE}" type="sibTrans" cxnId="{162C678D-3DF4-47CF-89B2-B964D4C1C0E6}">
      <dgm:prSet/>
      <dgm:spPr/>
      <dgm:t>
        <a:bodyPr/>
        <a:lstStyle/>
        <a:p>
          <a:endParaRPr lang="es-EC"/>
        </a:p>
      </dgm:t>
    </dgm:pt>
    <dgm:pt modelId="{D4908D97-72DD-4842-82CC-0E7B8BCE4836}">
      <dgm:prSet phldrT="[Texto]" custT="1"/>
      <dgm:spPr/>
      <dgm:t>
        <a:bodyPr/>
        <a:lstStyle/>
        <a:p>
          <a:r>
            <a:rPr lang="es-EC" sz="1600" dirty="0" smtClean="0"/>
            <a:t>Modelos</a:t>
          </a:r>
          <a:endParaRPr lang="es-EC" sz="1600" dirty="0"/>
        </a:p>
      </dgm:t>
    </dgm:pt>
    <dgm:pt modelId="{869ECE84-7E76-46D3-B290-8E38B97EE0DC}" type="parTrans" cxnId="{FFF603AD-4586-442E-9A20-0C4A45C58339}">
      <dgm:prSet/>
      <dgm:spPr/>
      <dgm:t>
        <a:bodyPr/>
        <a:lstStyle/>
        <a:p>
          <a:endParaRPr lang="es-EC"/>
        </a:p>
      </dgm:t>
    </dgm:pt>
    <dgm:pt modelId="{FA6AD522-39DC-4113-8E0E-B2F1530F71F2}" type="sibTrans" cxnId="{FFF603AD-4586-442E-9A20-0C4A45C58339}">
      <dgm:prSet/>
      <dgm:spPr/>
      <dgm:t>
        <a:bodyPr/>
        <a:lstStyle/>
        <a:p>
          <a:endParaRPr lang="es-EC"/>
        </a:p>
      </dgm:t>
    </dgm:pt>
    <dgm:pt modelId="{98631CE4-D346-4BE0-9DA9-4EC229FCFD27}">
      <dgm:prSet phldrT="[Texto]" custT="1"/>
      <dgm:spPr/>
      <dgm:t>
        <a:bodyPr/>
        <a:lstStyle/>
        <a:p>
          <a:r>
            <a:rPr lang="es-EC" sz="1600" dirty="0" smtClean="0"/>
            <a:t>Escenarios</a:t>
          </a:r>
          <a:endParaRPr lang="es-EC" sz="1600" dirty="0"/>
        </a:p>
      </dgm:t>
    </dgm:pt>
    <dgm:pt modelId="{BBE346DE-F7E9-4D71-8FDE-C6D2356C91FA}" type="parTrans" cxnId="{3504A084-A0CE-4E35-811B-502049288E46}">
      <dgm:prSet/>
      <dgm:spPr/>
      <dgm:t>
        <a:bodyPr/>
        <a:lstStyle/>
        <a:p>
          <a:endParaRPr lang="es-EC"/>
        </a:p>
      </dgm:t>
    </dgm:pt>
    <dgm:pt modelId="{1ECADE6D-FC34-4AC7-9818-9E18DD5374DC}" type="sibTrans" cxnId="{3504A084-A0CE-4E35-811B-502049288E46}">
      <dgm:prSet/>
      <dgm:spPr/>
      <dgm:t>
        <a:bodyPr/>
        <a:lstStyle/>
        <a:p>
          <a:endParaRPr lang="es-EC"/>
        </a:p>
      </dgm:t>
    </dgm:pt>
    <dgm:pt modelId="{6466716D-D809-49DB-B3A4-69780F35FF2E}">
      <dgm:prSet phldrT="[Texto]" custT="1"/>
      <dgm:spPr/>
      <dgm:t>
        <a:bodyPr/>
        <a:lstStyle/>
        <a:p>
          <a:r>
            <a:rPr lang="es-EC" sz="2400" u="sng" dirty="0" smtClean="0"/>
            <a:t>DECISIONES</a:t>
          </a:r>
          <a:endParaRPr lang="es-EC" sz="2400" u="sng" dirty="0"/>
        </a:p>
      </dgm:t>
    </dgm:pt>
    <dgm:pt modelId="{9CE9C222-1040-4B09-A25B-646A3BB38428}" type="parTrans" cxnId="{8EC0F9A7-BB63-4E3F-B65F-D86FEB53355C}">
      <dgm:prSet/>
      <dgm:spPr/>
      <dgm:t>
        <a:bodyPr/>
        <a:lstStyle/>
        <a:p>
          <a:endParaRPr lang="es-EC"/>
        </a:p>
      </dgm:t>
    </dgm:pt>
    <dgm:pt modelId="{36465632-3D2C-4CC2-A361-51F3059FEAC1}" type="sibTrans" cxnId="{8EC0F9A7-BB63-4E3F-B65F-D86FEB53355C}">
      <dgm:prSet/>
      <dgm:spPr/>
      <dgm:t>
        <a:bodyPr/>
        <a:lstStyle/>
        <a:p>
          <a:endParaRPr lang="es-EC"/>
        </a:p>
      </dgm:t>
    </dgm:pt>
    <dgm:pt modelId="{87D63C75-5340-45A7-BF98-82566DA99AC1}" type="pres">
      <dgm:prSet presAssocID="{873EE2B1-5BC8-4831-BCF5-E04FF2AF9FAC}" presName="Name0" presStyleCnt="0">
        <dgm:presLayoutVars>
          <dgm:chMax val="4"/>
          <dgm:resizeHandles val="exact"/>
        </dgm:presLayoutVars>
      </dgm:prSet>
      <dgm:spPr/>
      <dgm:t>
        <a:bodyPr/>
        <a:lstStyle/>
        <a:p>
          <a:endParaRPr lang="es-EC"/>
        </a:p>
      </dgm:t>
    </dgm:pt>
    <dgm:pt modelId="{141B1A2C-D104-42DF-8FD9-0CA76C27808C}" type="pres">
      <dgm:prSet presAssocID="{873EE2B1-5BC8-4831-BCF5-E04FF2AF9FAC}" presName="ellipse" presStyleLbl="trBgShp" presStyleIdx="0" presStyleCnt="1"/>
      <dgm:spPr/>
    </dgm:pt>
    <dgm:pt modelId="{8248987A-E92C-41B4-93CB-657B7839C2B6}" type="pres">
      <dgm:prSet presAssocID="{873EE2B1-5BC8-4831-BCF5-E04FF2AF9FAC}" presName="arrow1" presStyleLbl="fgShp" presStyleIdx="0" presStyleCnt="1" custLinFactNeighborX="6582" custLinFactNeighborY="9947"/>
      <dgm:spPr/>
      <dgm:t>
        <a:bodyPr/>
        <a:lstStyle/>
        <a:p>
          <a:endParaRPr lang="es-EC"/>
        </a:p>
      </dgm:t>
    </dgm:pt>
    <dgm:pt modelId="{4DFFF020-B430-4C02-B37D-FBA10073CBC1}" type="pres">
      <dgm:prSet presAssocID="{873EE2B1-5BC8-4831-BCF5-E04FF2AF9FAC}" presName="rectangle" presStyleLbl="revTx" presStyleIdx="0" presStyleCnt="1" custLinFactNeighborX="1235" custLinFactNeighborY="4600">
        <dgm:presLayoutVars>
          <dgm:bulletEnabled val="1"/>
        </dgm:presLayoutVars>
      </dgm:prSet>
      <dgm:spPr/>
      <dgm:t>
        <a:bodyPr/>
        <a:lstStyle/>
        <a:p>
          <a:endParaRPr lang="es-EC"/>
        </a:p>
      </dgm:t>
    </dgm:pt>
    <dgm:pt modelId="{6BD94B91-8D21-44C9-8436-66FC9D5A5956}" type="pres">
      <dgm:prSet presAssocID="{D4908D97-72DD-4842-82CC-0E7B8BCE4836}" presName="item1" presStyleLbl="node1" presStyleIdx="0" presStyleCnt="3" custScaleX="113231">
        <dgm:presLayoutVars>
          <dgm:bulletEnabled val="1"/>
        </dgm:presLayoutVars>
      </dgm:prSet>
      <dgm:spPr/>
      <dgm:t>
        <a:bodyPr/>
        <a:lstStyle/>
        <a:p>
          <a:endParaRPr lang="es-EC"/>
        </a:p>
      </dgm:t>
    </dgm:pt>
    <dgm:pt modelId="{45463610-C544-4824-9F20-B40B6EBE39C7}" type="pres">
      <dgm:prSet presAssocID="{98631CE4-D346-4BE0-9DA9-4EC229FCFD27}" presName="item2" presStyleLbl="node1" presStyleIdx="1" presStyleCnt="3">
        <dgm:presLayoutVars>
          <dgm:bulletEnabled val="1"/>
        </dgm:presLayoutVars>
      </dgm:prSet>
      <dgm:spPr/>
      <dgm:t>
        <a:bodyPr/>
        <a:lstStyle/>
        <a:p>
          <a:endParaRPr lang="es-EC"/>
        </a:p>
      </dgm:t>
    </dgm:pt>
    <dgm:pt modelId="{D357E988-80BB-4B8C-A619-94B4517FB68E}" type="pres">
      <dgm:prSet presAssocID="{6466716D-D809-49DB-B3A4-69780F35FF2E}" presName="item3" presStyleLbl="node1" presStyleIdx="2" presStyleCnt="3">
        <dgm:presLayoutVars>
          <dgm:bulletEnabled val="1"/>
        </dgm:presLayoutVars>
      </dgm:prSet>
      <dgm:spPr/>
      <dgm:t>
        <a:bodyPr/>
        <a:lstStyle/>
        <a:p>
          <a:endParaRPr lang="es-EC"/>
        </a:p>
      </dgm:t>
    </dgm:pt>
    <dgm:pt modelId="{49B932DE-3941-480C-984E-8EC5D8DCB045}" type="pres">
      <dgm:prSet presAssocID="{873EE2B1-5BC8-4831-BCF5-E04FF2AF9FAC}" presName="funnel" presStyleLbl="trAlignAcc1" presStyleIdx="0" presStyleCnt="1"/>
      <dgm:spPr/>
    </dgm:pt>
  </dgm:ptLst>
  <dgm:cxnLst>
    <dgm:cxn modelId="{ACDC593F-3201-4723-A637-88F66316B7C7}" type="presOf" srcId="{6466716D-D809-49DB-B3A4-69780F35FF2E}" destId="{4DFFF020-B430-4C02-B37D-FBA10073CBC1}" srcOrd="0" destOrd="0" presId="urn:microsoft.com/office/officeart/2005/8/layout/funnel1"/>
    <dgm:cxn modelId="{162C678D-3DF4-47CF-89B2-B964D4C1C0E6}" srcId="{873EE2B1-5BC8-4831-BCF5-E04FF2AF9FAC}" destId="{A33DB5A9-949A-4DD2-92F8-598239FA0E71}" srcOrd="0" destOrd="0" parTransId="{426CB4CA-9E69-4538-A0CD-95164931C37C}" sibTransId="{E359B3EA-8F1F-4527-BD8E-C6F930EA37CE}"/>
    <dgm:cxn modelId="{8EC0F9A7-BB63-4E3F-B65F-D86FEB53355C}" srcId="{873EE2B1-5BC8-4831-BCF5-E04FF2AF9FAC}" destId="{6466716D-D809-49DB-B3A4-69780F35FF2E}" srcOrd="3" destOrd="0" parTransId="{9CE9C222-1040-4B09-A25B-646A3BB38428}" sibTransId="{36465632-3D2C-4CC2-A361-51F3059FEAC1}"/>
    <dgm:cxn modelId="{FFF603AD-4586-442E-9A20-0C4A45C58339}" srcId="{873EE2B1-5BC8-4831-BCF5-E04FF2AF9FAC}" destId="{D4908D97-72DD-4842-82CC-0E7B8BCE4836}" srcOrd="1" destOrd="0" parTransId="{869ECE84-7E76-46D3-B290-8E38B97EE0DC}" sibTransId="{FA6AD522-39DC-4113-8E0E-B2F1530F71F2}"/>
    <dgm:cxn modelId="{B89D1F11-C564-480D-9338-DBB2CA2AD706}" type="presOf" srcId="{D4908D97-72DD-4842-82CC-0E7B8BCE4836}" destId="{45463610-C544-4824-9F20-B40B6EBE39C7}" srcOrd="0" destOrd="0" presId="urn:microsoft.com/office/officeart/2005/8/layout/funnel1"/>
    <dgm:cxn modelId="{DB49D664-A88B-49A1-B091-0938B6C4A712}" type="presOf" srcId="{98631CE4-D346-4BE0-9DA9-4EC229FCFD27}" destId="{6BD94B91-8D21-44C9-8436-66FC9D5A5956}" srcOrd="0" destOrd="0" presId="urn:microsoft.com/office/officeart/2005/8/layout/funnel1"/>
    <dgm:cxn modelId="{DE7EBB21-3646-4AFF-9558-E3810885C392}" type="presOf" srcId="{A33DB5A9-949A-4DD2-92F8-598239FA0E71}" destId="{D357E988-80BB-4B8C-A619-94B4517FB68E}" srcOrd="0" destOrd="0" presId="urn:microsoft.com/office/officeart/2005/8/layout/funnel1"/>
    <dgm:cxn modelId="{A85DA300-EFCB-40A4-ADD0-E309579C94D3}" type="presOf" srcId="{873EE2B1-5BC8-4831-BCF5-E04FF2AF9FAC}" destId="{87D63C75-5340-45A7-BF98-82566DA99AC1}" srcOrd="0" destOrd="0" presId="urn:microsoft.com/office/officeart/2005/8/layout/funnel1"/>
    <dgm:cxn modelId="{3504A084-A0CE-4E35-811B-502049288E46}" srcId="{873EE2B1-5BC8-4831-BCF5-E04FF2AF9FAC}" destId="{98631CE4-D346-4BE0-9DA9-4EC229FCFD27}" srcOrd="2" destOrd="0" parTransId="{BBE346DE-F7E9-4D71-8FDE-C6D2356C91FA}" sibTransId="{1ECADE6D-FC34-4AC7-9818-9E18DD5374DC}"/>
    <dgm:cxn modelId="{3F5B5D91-FC9F-49D1-BF09-37B689D9C9A2}" type="presParOf" srcId="{87D63C75-5340-45A7-BF98-82566DA99AC1}" destId="{141B1A2C-D104-42DF-8FD9-0CA76C27808C}" srcOrd="0" destOrd="0" presId="urn:microsoft.com/office/officeart/2005/8/layout/funnel1"/>
    <dgm:cxn modelId="{346F775A-EC55-44BC-BAA8-FAC59C85A109}" type="presParOf" srcId="{87D63C75-5340-45A7-BF98-82566DA99AC1}" destId="{8248987A-E92C-41B4-93CB-657B7839C2B6}" srcOrd="1" destOrd="0" presId="urn:microsoft.com/office/officeart/2005/8/layout/funnel1"/>
    <dgm:cxn modelId="{93BEE433-F5EB-474C-B429-C759E8188238}" type="presParOf" srcId="{87D63C75-5340-45A7-BF98-82566DA99AC1}" destId="{4DFFF020-B430-4C02-B37D-FBA10073CBC1}" srcOrd="2" destOrd="0" presId="urn:microsoft.com/office/officeart/2005/8/layout/funnel1"/>
    <dgm:cxn modelId="{8B3553B0-F1BB-4941-9336-59F1277C1388}" type="presParOf" srcId="{87D63C75-5340-45A7-BF98-82566DA99AC1}" destId="{6BD94B91-8D21-44C9-8436-66FC9D5A5956}" srcOrd="3" destOrd="0" presId="urn:microsoft.com/office/officeart/2005/8/layout/funnel1"/>
    <dgm:cxn modelId="{17EF4788-4324-4585-BD58-D2BFB8127800}" type="presParOf" srcId="{87D63C75-5340-45A7-BF98-82566DA99AC1}" destId="{45463610-C544-4824-9F20-B40B6EBE39C7}" srcOrd="4" destOrd="0" presId="urn:microsoft.com/office/officeart/2005/8/layout/funnel1"/>
    <dgm:cxn modelId="{A704651C-DC52-4C9D-894A-055C0E1962DB}" type="presParOf" srcId="{87D63C75-5340-45A7-BF98-82566DA99AC1}" destId="{D357E988-80BB-4B8C-A619-94B4517FB68E}" srcOrd="5" destOrd="0" presId="urn:microsoft.com/office/officeart/2005/8/layout/funnel1"/>
    <dgm:cxn modelId="{B33E2FAC-7668-451E-91E3-3F43B3AD7E72}" type="presParOf" srcId="{87D63C75-5340-45A7-BF98-82566DA99AC1}" destId="{49B932DE-3941-480C-984E-8EC5D8DCB045}" srcOrd="6"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1EDA9C-193B-4BDA-8DC9-339D84CAE23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0F616C5A-DE72-44B9-B676-4E90D3FE1389}">
      <dgm:prSet phldrT="[Texto]"/>
      <dgm:spPr/>
      <dgm:t>
        <a:bodyPr/>
        <a:lstStyle/>
        <a:p>
          <a:pPr algn="just"/>
          <a:r>
            <a:rPr lang="es-EC" dirty="0" smtClean="0"/>
            <a:t> </a:t>
          </a:r>
          <a:endParaRPr lang="es-EC" dirty="0"/>
        </a:p>
      </dgm:t>
    </dgm:pt>
    <dgm:pt modelId="{960CA8FC-58DC-4908-BFE2-6AC4084A1A86}" type="parTrans" cxnId="{3B66F080-5022-4692-85F4-564750A98CAB}">
      <dgm:prSet/>
      <dgm:spPr/>
      <dgm:t>
        <a:bodyPr/>
        <a:lstStyle/>
        <a:p>
          <a:pPr algn="just"/>
          <a:endParaRPr lang="es-EC"/>
        </a:p>
      </dgm:t>
    </dgm:pt>
    <dgm:pt modelId="{C407D61B-63AF-4695-BACD-161C73B491AB}" type="sibTrans" cxnId="{3B66F080-5022-4692-85F4-564750A98CAB}">
      <dgm:prSet/>
      <dgm:spPr/>
      <dgm:t>
        <a:bodyPr/>
        <a:lstStyle/>
        <a:p>
          <a:pPr algn="just"/>
          <a:endParaRPr lang="es-EC"/>
        </a:p>
      </dgm:t>
    </dgm:pt>
    <dgm:pt modelId="{0664B982-4BFD-4D33-9A90-AA67D4EC7E68}">
      <dgm:prSet phldrT="[Texto]"/>
      <dgm:spPr/>
      <dgm:t>
        <a:bodyPr/>
        <a:lstStyle/>
        <a:p>
          <a:pPr algn="just"/>
          <a:r>
            <a:rPr lang="es-EC" dirty="0" smtClean="0"/>
            <a:t>Solución inteligente al planteamiento de un problema.</a:t>
          </a:r>
          <a:endParaRPr lang="es-EC" dirty="0"/>
        </a:p>
      </dgm:t>
    </dgm:pt>
    <dgm:pt modelId="{66243AED-3DA5-42CD-BD45-A2BA6BDCCDFD}" type="parTrans" cxnId="{8AFC5E8C-CDA0-4EBF-B4F9-031AD3259FCA}">
      <dgm:prSet/>
      <dgm:spPr/>
      <dgm:t>
        <a:bodyPr/>
        <a:lstStyle/>
        <a:p>
          <a:pPr algn="just"/>
          <a:endParaRPr lang="es-EC"/>
        </a:p>
      </dgm:t>
    </dgm:pt>
    <dgm:pt modelId="{0069ACD2-F3AD-47D6-8EA5-DDF7D7B5E706}" type="sibTrans" cxnId="{8AFC5E8C-CDA0-4EBF-B4F9-031AD3259FCA}">
      <dgm:prSet/>
      <dgm:spPr/>
      <dgm:t>
        <a:bodyPr/>
        <a:lstStyle/>
        <a:p>
          <a:pPr algn="just"/>
          <a:endParaRPr lang="es-EC"/>
        </a:p>
      </dgm:t>
    </dgm:pt>
    <dgm:pt modelId="{0C16CFDE-5576-4D3E-A207-9AB8D92E9315}">
      <dgm:prSet phldrT="[Texto]"/>
      <dgm:spPr/>
      <dgm:t>
        <a:bodyPr/>
        <a:lstStyle/>
        <a:p>
          <a:pPr algn="just"/>
          <a:r>
            <a:rPr lang="es-EC" dirty="0" smtClean="0"/>
            <a:t>Compara costos y beneficios con el objetivo de emitir un juicio sobre la conveniencia de ejecutar un proyecto en lugar de otro.</a:t>
          </a:r>
          <a:endParaRPr lang="es-EC" dirty="0"/>
        </a:p>
      </dgm:t>
    </dgm:pt>
    <dgm:pt modelId="{27F049E2-D0CC-4915-ADA8-A06FB17B943A}" type="parTrans" cxnId="{2F7DF1BB-ACB0-4987-961C-FEB546FE80A5}">
      <dgm:prSet/>
      <dgm:spPr/>
      <dgm:t>
        <a:bodyPr/>
        <a:lstStyle/>
        <a:p>
          <a:pPr algn="just"/>
          <a:endParaRPr lang="es-EC"/>
        </a:p>
      </dgm:t>
    </dgm:pt>
    <dgm:pt modelId="{BD6478FC-BF36-449F-ABE0-022EFC70B065}" type="sibTrans" cxnId="{2F7DF1BB-ACB0-4987-961C-FEB546FE80A5}">
      <dgm:prSet/>
      <dgm:spPr/>
      <dgm:t>
        <a:bodyPr/>
        <a:lstStyle/>
        <a:p>
          <a:pPr algn="just"/>
          <a:endParaRPr lang="es-EC"/>
        </a:p>
      </dgm:t>
    </dgm:pt>
    <dgm:pt modelId="{8AF1D774-F4B1-4194-BE92-714BA9663EE3}">
      <dgm:prSet phldrT="[Texto]"/>
      <dgm:spPr/>
      <dgm:t>
        <a:bodyPr/>
        <a:lstStyle/>
        <a:p>
          <a:pPr algn="just"/>
          <a:r>
            <a:rPr lang="es-EC" dirty="0" smtClean="0"/>
            <a:t>El diseño y la evaluación financiera de proyectos de inversión generan valor agregado a la consecución de objetivos corporativos</a:t>
          </a:r>
          <a:endParaRPr lang="es-EC" dirty="0"/>
        </a:p>
      </dgm:t>
    </dgm:pt>
    <dgm:pt modelId="{51DC661A-36A1-486A-8F5A-B87D54C5A2C2}" type="parTrans" cxnId="{1598E5E1-E8E7-4846-BEDC-BA27E320C4CF}">
      <dgm:prSet/>
      <dgm:spPr/>
      <dgm:t>
        <a:bodyPr/>
        <a:lstStyle/>
        <a:p>
          <a:pPr algn="just"/>
          <a:endParaRPr lang="es-EC"/>
        </a:p>
      </dgm:t>
    </dgm:pt>
    <dgm:pt modelId="{C09DCEFB-0A01-4F18-A752-D4E91F8D60C6}" type="sibTrans" cxnId="{1598E5E1-E8E7-4846-BEDC-BA27E320C4CF}">
      <dgm:prSet/>
      <dgm:spPr/>
      <dgm:t>
        <a:bodyPr/>
        <a:lstStyle/>
        <a:p>
          <a:pPr algn="just"/>
          <a:endParaRPr lang="es-EC"/>
        </a:p>
      </dgm:t>
    </dgm:pt>
    <dgm:pt modelId="{48003969-DB0C-40FE-B0B5-B292BED2D2FF}">
      <dgm:prSet phldrT="[Texto]"/>
      <dgm:spPr/>
      <dgm:t>
        <a:bodyPr/>
        <a:lstStyle/>
        <a:p>
          <a:pPr algn="just"/>
          <a:r>
            <a:rPr lang="es-EC" dirty="0" smtClean="0"/>
            <a:t>Conjunto de acciones, que, una vez implementadas, incrementan eficiencias.</a:t>
          </a:r>
          <a:endParaRPr lang="es-EC" dirty="0"/>
        </a:p>
      </dgm:t>
    </dgm:pt>
    <dgm:pt modelId="{614A3281-ED23-485D-A0E8-51379845B181}" type="parTrans" cxnId="{063186A5-C1FB-44EC-A35A-F6E4A7FC6571}">
      <dgm:prSet/>
      <dgm:spPr/>
      <dgm:t>
        <a:bodyPr/>
        <a:lstStyle/>
        <a:p>
          <a:endParaRPr lang="es-EC"/>
        </a:p>
      </dgm:t>
    </dgm:pt>
    <dgm:pt modelId="{A52B56B4-D40F-4EDF-AD35-43D65A98C478}" type="sibTrans" cxnId="{063186A5-C1FB-44EC-A35A-F6E4A7FC6571}">
      <dgm:prSet/>
      <dgm:spPr/>
      <dgm:t>
        <a:bodyPr/>
        <a:lstStyle/>
        <a:p>
          <a:endParaRPr lang="es-EC"/>
        </a:p>
      </dgm:t>
    </dgm:pt>
    <dgm:pt modelId="{816323E7-89E2-4CAD-8284-E8F43CEA3616}" type="pres">
      <dgm:prSet presAssocID="{5E1EDA9C-193B-4BDA-8DC9-339D84CAE231}" presName="vert0" presStyleCnt="0">
        <dgm:presLayoutVars>
          <dgm:dir/>
          <dgm:animOne val="branch"/>
          <dgm:animLvl val="lvl"/>
        </dgm:presLayoutVars>
      </dgm:prSet>
      <dgm:spPr/>
      <dgm:t>
        <a:bodyPr/>
        <a:lstStyle/>
        <a:p>
          <a:endParaRPr lang="es-EC"/>
        </a:p>
      </dgm:t>
    </dgm:pt>
    <dgm:pt modelId="{4DD38609-0A40-440E-A611-4F65A86FA444}" type="pres">
      <dgm:prSet presAssocID="{0F616C5A-DE72-44B9-B676-4E90D3FE1389}" presName="thickLine" presStyleLbl="alignNode1" presStyleIdx="0" presStyleCnt="1"/>
      <dgm:spPr/>
    </dgm:pt>
    <dgm:pt modelId="{6B914885-4736-40F8-819A-141230574303}" type="pres">
      <dgm:prSet presAssocID="{0F616C5A-DE72-44B9-B676-4E90D3FE1389}" presName="horz1" presStyleCnt="0"/>
      <dgm:spPr/>
    </dgm:pt>
    <dgm:pt modelId="{3C165535-5257-49D3-8176-9C6A8E5C181C}" type="pres">
      <dgm:prSet presAssocID="{0F616C5A-DE72-44B9-B676-4E90D3FE1389}" presName="tx1" presStyleLbl="revTx" presStyleIdx="0" presStyleCnt="5"/>
      <dgm:spPr/>
      <dgm:t>
        <a:bodyPr/>
        <a:lstStyle/>
        <a:p>
          <a:endParaRPr lang="es-EC"/>
        </a:p>
      </dgm:t>
    </dgm:pt>
    <dgm:pt modelId="{5108E023-C634-45DF-A542-140C124AA4FB}" type="pres">
      <dgm:prSet presAssocID="{0F616C5A-DE72-44B9-B676-4E90D3FE1389}" presName="vert1" presStyleCnt="0"/>
      <dgm:spPr/>
    </dgm:pt>
    <dgm:pt modelId="{2198293D-7D18-4BE3-8012-9819391CB114}" type="pres">
      <dgm:prSet presAssocID="{0664B982-4BFD-4D33-9A90-AA67D4EC7E68}" presName="vertSpace2a" presStyleCnt="0"/>
      <dgm:spPr/>
    </dgm:pt>
    <dgm:pt modelId="{9535891A-21AB-4B6A-AC9D-F9CCA01EF035}" type="pres">
      <dgm:prSet presAssocID="{0664B982-4BFD-4D33-9A90-AA67D4EC7E68}" presName="horz2" presStyleCnt="0"/>
      <dgm:spPr/>
    </dgm:pt>
    <dgm:pt modelId="{A5E9A2BA-0B66-4D9A-AD7E-3D46C098AD45}" type="pres">
      <dgm:prSet presAssocID="{0664B982-4BFD-4D33-9A90-AA67D4EC7E68}" presName="horzSpace2" presStyleCnt="0"/>
      <dgm:spPr/>
    </dgm:pt>
    <dgm:pt modelId="{049B6D98-552A-486A-9452-072D19B0284E}" type="pres">
      <dgm:prSet presAssocID="{0664B982-4BFD-4D33-9A90-AA67D4EC7E68}" presName="tx2" presStyleLbl="revTx" presStyleIdx="1" presStyleCnt="5"/>
      <dgm:spPr/>
      <dgm:t>
        <a:bodyPr/>
        <a:lstStyle/>
        <a:p>
          <a:endParaRPr lang="es-EC"/>
        </a:p>
      </dgm:t>
    </dgm:pt>
    <dgm:pt modelId="{AF3B5D70-789C-45A9-864D-662B4CAB0BC5}" type="pres">
      <dgm:prSet presAssocID="{0664B982-4BFD-4D33-9A90-AA67D4EC7E68}" presName="vert2" presStyleCnt="0"/>
      <dgm:spPr/>
    </dgm:pt>
    <dgm:pt modelId="{8C168540-497A-41BF-8CA9-9E58CAB1F8A5}" type="pres">
      <dgm:prSet presAssocID="{0664B982-4BFD-4D33-9A90-AA67D4EC7E68}" presName="thinLine2b" presStyleLbl="callout" presStyleIdx="0" presStyleCnt="4"/>
      <dgm:spPr/>
    </dgm:pt>
    <dgm:pt modelId="{6D0BB3CA-012E-42C9-8DEC-007E9481A320}" type="pres">
      <dgm:prSet presAssocID="{0664B982-4BFD-4D33-9A90-AA67D4EC7E68}" presName="vertSpace2b" presStyleCnt="0"/>
      <dgm:spPr/>
    </dgm:pt>
    <dgm:pt modelId="{FA9831FE-C777-4535-914E-47454EBCCC59}" type="pres">
      <dgm:prSet presAssocID="{48003969-DB0C-40FE-B0B5-B292BED2D2FF}" presName="horz2" presStyleCnt="0"/>
      <dgm:spPr/>
    </dgm:pt>
    <dgm:pt modelId="{BC69F37A-9221-4D68-9E61-0131A8FAF9DF}" type="pres">
      <dgm:prSet presAssocID="{48003969-DB0C-40FE-B0B5-B292BED2D2FF}" presName="horzSpace2" presStyleCnt="0"/>
      <dgm:spPr/>
    </dgm:pt>
    <dgm:pt modelId="{22D50351-F508-494A-8032-18CEBACDC924}" type="pres">
      <dgm:prSet presAssocID="{48003969-DB0C-40FE-B0B5-B292BED2D2FF}" presName="tx2" presStyleLbl="revTx" presStyleIdx="2" presStyleCnt="5"/>
      <dgm:spPr/>
      <dgm:t>
        <a:bodyPr/>
        <a:lstStyle/>
        <a:p>
          <a:endParaRPr lang="es-EC"/>
        </a:p>
      </dgm:t>
    </dgm:pt>
    <dgm:pt modelId="{11E20034-262F-4959-9E1F-D6BF301AAAE7}" type="pres">
      <dgm:prSet presAssocID="{48003969-DB0C-40FE-B0B5-B292BED2D2FF}" presName="vert2" presStyleCnt="0"/>
      <dgm:spPr/>
    </dgm:pt>
    <dgm:pt modelId="{0C7D0402-8360-4A92-B281-E80B7DD0A807}" type="pres">
      <dgm:prSet presAssocID="{48003969-DB0C-40FE-B0B5-B292BED2D2FF}" presName="thinLine2b" presStyleLbl="callout" presStyleIdx="1" presStyleCnt="4"/>
      <dgm:spPr/>
    </dgm:pt>
    <dgm:pt modelId="{0BCDA392-F97B-4980-8DFA-808FD3509BBE}" type="pres">
      <dgm:prSet presAssocID="{48003969-DB0C-40FE-B0B5-B292BED2D2FF}" presName="vertSpace2b" presStyleCnt="0"/>
      <dgm:spPr/>
    </dgm:pt>
    <dgm:pt modelId="{4159A8AE-E63F-4673-9BD4-FED63D967680}" type="pres">
      <dgm:prSet presAssocID="{0C16CFDE-5576-4D3E-A207-9AB8D92E9315}" presName="horz2" presStyleCnt="0"/>
      <dgm:spPr/>
    </dgm:pt>
    <dgm:pt modelId="{9CB589E7-88C3-4AFB-BF1A-7E50852BAA6C}" type="pres">
      <dgm:prSet presAssocID="{0C16CFDE-5576-4D3E-A207-9AB8D92E9315}" presName="horzSpace2" presStyleCnt="0"/>
      <dgm:spPr/>
    </dgm:pt>
    <dgm:pt modelId="{13D709C7-5867-460C-B0D9-1C1E45DC2A1C}" type="pres">
      <dgm:prSet presAssocID="{0C16CFDE-5576-4D3E-A207-9AB8D92E9315}" presName="tx2" presStyleLbl="revTx" presStyleIdx="3" presStyleCnt="5"/>
      <dgm:spPr/>
      <dgm:t>
        <a:bodyPr/>
        <a:lstStyle/>
        <a:p>
          <a:endParaRPr lang="es-EC"/>
        </a:p>
      </dgm:t>
    </dgm:pt>
    <dgm:pt modelId="{8EF768CE-443D-4ED7-8E21-2FC51675DB76}" type="pres">
      <dgm:prSet presAssocID="{0C16CFDE-5576-4D3E-A207-9AB8D92E9315}" presName="vert2" presStyleCnt="0"/>
      <dgm:spPr/>
    </dgm:pt>
    <dgm:pt modelId="{7FC8FB78-BF8B-47F4-8446-2AB23FC3806C}" type="pres">
      <dgm:prSet presAssocID="{0C16CFDE-5576-4D3E-A207-9AB8D92E9315}" presName="thinLine2b" presStyleLbl="callout" presStyleIdx="2" presStyleCnt="4"/>
      <dgm:spPr/>
    </dgm:pt>
    <dgm:pt modelId="{08EC1082-5B82-4EFC-A99E-2203A0FC7695}" type="pres">
      <dgm:prSet presAssocID="{0C16CFDE-5576-4D3E-A207-9AB8D92E9315}" presName="vertSpace2b" presStyleCnt="0"/>
      <dgm:spPr/>
    </dgm:pt>
    <dgm:pt modelId="{577BFD84-4093-4121-93D8-CA77220E46A9}" type="pres">
      <dgm:prSet presAssocID="{8AF1D774-F4B1-4194-BE92-714BA9663EE3}" presName="horz2" presStyleCnt="0"/>
      <dgm:spPr/>
    </dgm:pt>
    <dgm:pt modelId="{3553F1D5-B29B-4258-93C1-5233D4F09C17}" type="pres">
      <dgm:prSet presAssocID="{8AF1D774-F4B1-4194-BE92-714BA9663EE3}" presName="horzSpace2" presStyleCnt="0"/>
      <dgm:spPr/>
    </dgm:pt>
    <dgm:pt modelId="{4D841C65-F003-4ED4-B18B-D1197C504566}" type="pres">
      <dgm:prSet presAssocID="{8AF1D774-F4B1-4194-BE92-714BA9663EE3}" presName="tx2" presStyleLbl="revTx" presStyleIdx="4" presStyleCnt="5"/>
      <dgm:spPr/>
      <dgm:t>
        <a:bodyPr/>
        <a:lstStyle/>
        <a:p>
          <a:endParaRPr lang="es-EC"/>
        </a:p>
      </dgm:t>
    </dgm:pt>
    <dgm:pt modelId="{88DFCC0A-0290-444E-AD72-BF449D13A799}" type="pres">
      <dgm:prSet presAssocID="{8AF1D774-F4B1-4194-BE92-714BA9663EE3}" presName="vert2" presStyleCnt="0"/>
      <dgm:spPr/>
    </dgm:pt>
    <dgm:pt modelId="{F584928F-A977-4FFE-AD3D-DE2264E84FCF}" type="pres">
      <dgm:prSet presAssocID="{8AF1D774-F4B1-4194-BE92-714BA9663EE3}" presName="thinLine2b" presStyleLbl="callout" presStyleIdx="3" presStyleCnt="4"/>
      <dgm:spPr/>
    </dgm:pt>
    <dgm:pt modelId="{B00B9AEF-3826-470A-A7B5-42BCC4958411}" type="pres">
      <dgm:prSet presAssocID="{8AF1D774-F4B1-4194-BE92-714BA9663EE3}" presName="vertSpace2b" presStyleCnt="0"/>
      <dgm:spPr/>
    </dgm:pt>
  </dgm:ptLst>
  <dgm:cxnLst>
    <dgm:cxn modelId="{2F7DF1BB-ACB0-4987-961C-FEB546FE80A5}" srcId="{0F616C5A-DE72-44B9-B676-4E90D3FE1389}" destId="{0C16CFDE-5576-4D3E-A207-9AB8D92E9315}" srcOrd="2" destOrd="0" parTransId="{27F049E2-D0CC-4915-ADA8-A06FB17B943A}" sibTransId="{BD6478FC-BF36-449F-ABE0-022EFC70B065}"/>
    <dgm:cxn modelId="{063186A5-C1FB-44EC-A35A-F6E4A7FC6571}" srcId="{0F616C5A-DE72-44B9-B676-4E90D3FE1389}" destId="{48003969-DB0C-40FE-B0B5-B292BED2D2FF}" srcOrd="1" destOrd="0" parTransId="{614A3281-ED23-485D-A0E8-51379845B181}" sibTransId="{A52B56B4-D40F-4EDF-AD35-43D65A98C478}"/>
    <dgm:cxn modelId="{2FB8C401-8C1D-4C23-86D5-25F2D01772C0}" type="presOf" srcId="{48003969-DB0C-40FE-B0B5-B292BED2D2FF}" destId="{22D50351-F508-494A-8032-18CEBACDC924}" srcOrd="0" destOrd="0" presId="urn:microsoft.com/office/officeart/2008/layout/LinedList"/>
    <dgm:cxn modelId="{3B66F080-5022-4692-85F4-564750A98CAB}" srcId="{5E1EDA9C-193B-4BDA-8DC9-339D84CAE231}" destId="{0F616C5A-DE72-44B9-B676-4E90D3FE1389}" srcOrd="0" destOrd="0" parTransId="{960CA8FC-58DC-4908-BFE2-6AC4084A1A86}" sibTransId="{C407D61B-63AF-4695-BACD-161C73B491AB}"/>
    <dgm:cxn modelId="{E7F2E5ED-8959-42A1-93E2-D9B15AE1F663}" type="presOf" srcId="{0F616C5A-DE72-44B9-B676-4E90D3FE1389}" destId="{3C165535-5257-49D3-8176-9C6A8E5C181C}" srcOrd="0" destOrd="0" presId="urn:microsoft.com/office/officeart/2008/layout/LinedList"/>
    <dgm:cxn modelId="{A115938D-46E1-44D2-A0ED-1512E20C6442}" type="presOf" srcId="{0664B982-4BFD-4D33-9A90-AA67D4EC7E68}" destId="{049B6D98-552A-486A-9452-072D19B0284E}" srcOrd="0" destOrd="0" presId="urn:microsoft.com/office/officeart/2008/layout/LinedList"/>
    <dgm:cxn modelId="{25454868-0F8A-4EE0-AF62-83BFA838FED7}" type="presOf" srcId="{8AF1D774-F4B1-4194-BE92-714BA9663EE3}" destId="{4D841C65-F003-4ED4-B18B-D1197C504566}" srcOrd="0" destOrd="0" presId="urn:microsoft.com/office/officeart/2008/layout/LinedList"/>
    <dgm:cxn modelId="{8AFC5E8C-CDA0-4EBF-B4F9-031AD3259FCA}" srcId="{0F616C5A-DE72-44B9-B676-4E90D3FE1389}" destId="{0664B982-4BFD-4D33-9A90-AA67D4EC7E68}" srcOrd="0" destOrd="0" parTransId="{66243AED-3DA5-42CD-BD45-A2BA6BDCCDFD}" sibTransId="{0069ACD2-F3AD-47D6-8EA5-DDF7D7B5E706}"/>
    <dgm:cxn modelId="{1598E5E1-E8E7-4846-BEDC-BA27E320C4CF}" srcId="{0F616C5A-DE72-44B9-B676-4E90D3FE1389}" destId="{8AF1D774-F4B1-4194-BE92-714BA9663EE3}" srcOrd="3" destOrd="0" parTransId="{51DC661A-36A1-486A-8F5A-B87D54C5A2C2}" sibTransId="{C09DCEFB-0A01-4F18-A752-D4E91F8D60C6}"/>
    <dgm:cxn modelId="{2CFBB253-097A-4E44-8D1F-4A33381D57D0}" type="presOf" srcId="{0C16CFDE-5576-4D3E-A207-9AB8D92E9315}" destId="{13D709C7-5867-460C-B0D9-1C1E45DC2A1C}" srcOrd="0" destOrd="0" presId="urn:microsoft.com/office/officeart/2008/layout/LinedList"/>
    <dgm:cxn modelId="{4046C512-F9EF-4C53-8EC0-B0BADE168579}" type="presOf" srcId="{5E1EDA9C-193B-4BDA-8DC9-339D84CAE231}" destId="{816323E7-89E2-4CAD-8284-E8F43CEA3616}" srcOrd="0" destOrd="0" presId="urn:microsoft.com/office/officeart/2008/layout/LinedList"/>
    <dgm:cxn modelId="{B99CC0C6-AAE4-46A8-8E85-6B8E660BA2C3}" type="presParOf" srcId="{816323E7-89E2-4CAD-8284-E8F43CEA3616}" destId="{4DD38609-0A40-440E-A611-4F65A86FA444}" srcOrd="0" destOrd="0" presId="urn:microsoft.com/office/officeart/2008/layout/LinedList"/>
    <dgm:cxn modelId="{A8FD42F6-B1DB-44CF-8F6E-B21A05C5EC73}" type="presParOf" srcId="{816323E7-89E2-4CAD-8284-E8F43CEA3616}" destId="{6B914885-4736-40F8-819A-141230574303}" srcOrd="1" destOrd="0" presId="urn:microsoft.com/office/officeart/2008/layout/LinedList"/>
    <dgm:cxn modelId="{AE2189E2-7DC5-43C5-AF84-6540E1EE6BFD}" type="presParOf" srcId="{6B914885-4736-40F8-819A-141230574303}" destId="{3C165535-5257-49D3-8176-9C6A8E5C181C}" srcOrd="0" destOrd="0" presId="urn:microsoft.com/office/officeart/2008/layout/LinedList"/>
    <dgm:cxn modelId="{9CF9D2A0-E424-4BA1-BFD8-AB71AE44CBFD}" type="presParOf" srcId="{6B914885-4736-40F8-819A-141230574303}" destId="{5108E023-C634-45DF-A542-140C124AA4FB}" srcOrd="1" destOrd="0" presId="urn:microsoft.com/office/officeart/2008/layout/LinedList"/>
    <dgm:cxn modelId="{6F5608ED-FC8B-4FDE-89F2-C06F4CA199D5}" type="presParOf" srcId="{5108E023-C634-45DF-A542-140C124AA4FB}" destId="{2198293D-7D18-4BE3-8012-9819391CB114}" srcOrd="0" destOrd="0" presId="urn:microsoft.com/office/officeart/2008/layout/LinedList"/>
    <dgm:cxn modelId="{7F89A823-51DB-4D7F-9958-D1A4331CEC25}" type="presParOf" srcId="{5108E023-C634-45DF-A542-140C124AA4FB}" destId="{9535891A-21AB-4B6A-AC9D-F9CCA01EF035}" srcOrd="1" destOrd="0" presId="urn:microsoft.com/office/officeart/2008/layout/LinedList"/>
    <dgm:cxn modelId="{6F7F1E72-9771-4AAB-96BB-6A111586B996}" type="presParOf" srcId="{9535891A-21AB-4B6A-AC9D-F9CCA01EF035}" destId="{A5E9A2BA-0B66-4D9A-AD7E-3D46C098AD45}" srcOrd="0" destOrd="0" presId="urn:microsoft.com/office/officeart/2008/layout/LinedList"/>
    <dgm:cxn modelId="{DBF659F2-F7F3-4062-B14C-29649AB4F6F1}" type="presParOf" srcId="{9535891A-21AB-4B6A-AC9D-F9CCA01EF035}" destId="{049B6D98-552A-486A-9452-072D19B0284E}" srcOrd="1" destOrd="0" presId="urn:microsoft.com/office/officeart/2008/layout/LinedList"/>
    <dgm:cxn modelId="{EC0617DE-A29C-4A7E-A437-D0858A48EE15}" type="presParOf" srcId="{9535891A-21AB-4B6A-AC9D-F9CCA01EF035}" destId="{AF3B5D70-789C-45A9-864D-662B4CAB0BC5}" srcOrd="2" destOrd="0" presId="urn:microsoft.com/office/officeart/2008/layout/LinedList"/>
    <dgm:cxn modelId="{3B60DD38-05A7-4AA2-8763-59B648CDC586}" type="presParOf" srcId="{5108E023-C634-45DF-A542-140C124AA4FB}" destId="{8C168540-497A-41BF-8CA9-9E58CAB1F8A5}" srcOrd="2" destOrd="0" presId="urn:microsoft.com/office/officeart/2008/layout/LinedList"/>
    <dgm:cxn modelId="{29C3BC6A-EF0E-4CE2-B074-1785DDB3082D}" type="presParOf" srcId="{5108E023-C634-45DF-A542-140C124AA4FB}" destId="{6D0BB3CA-012E-42C9-8DEC-007E9481A320}" srcOrd="3" destOrd="0" presId="urn:microsoft.com/office/officeart/2008/layout/LinedList"/>
    <dgm:cxn modelId="{265A9E71-F08B-4DEC-ABB2-B26785E9F2EB}" type="presParOf" srcId="{5108E023-C634-45DF-A542-140C124AA4FB}" destId="{FA9831FE-C777-4535-914E-47454EBCCC59}" srcOrd="4" destOrd="0" presId="urn:microsoft.com/office/officeart/2008/layout/LinedList"/>
    <dgm:cxn modelId="{8B7D10CC-9D36-4154-9018-C63467221293}" type="presParOf" srcId="{FA9831FE-C777-4535-914E-47454EBCCC59}" destId="{BC69F37A-9221-4D68-9E61-0131A8FAF9DF}" srcOrd="0" destOrd="0" presId="urn:microsoft.com/office/officeart/2008/layout/LinedList"/>
    <dgm:cxn modelId="{FB8749F3-BDB1-4E6D-AFCF-B72ED987854C}" type="presParOf" srcId="{FA9831FE-C777-4535-914E-47454EBCCC59}" destId="{22D50351-F508-494A-8032-18CEBACDC924}" srcOrd="1" destOrd="0" presId="urn:microsoft.com/office/officeart/2008/layout/LinedList"/>
    <dgm:cxn modelId="{1F13A50E-1DE4-468A-8C8A-B22196DCFDBA}" type="presParOf" srcId="{FA9831FE-C777-4535-914E-47454EBCCC59}" destId="{11E20034-262F-4959-9E1F-D6BF301AAAE7}" srcOrd="2" destOrd="0" presId="urn:microsoft.com/office/officeart/2008/layout/LinedList"/>
    <dgm:cxn modelId="{58B727BB-A4F9-47C6-B6FF-9580AB278937}" type="presParOf" srcId="{5108E023-C634-45DF-A542-140C124AA4FB}" destId="{0C7D0402-8360-4A92-B281-E80B7DD0A807}" srcOrd="5" destOrd="0" presId="urn:microsoft.com/office/officeart/2008/layout/LinedList"/>
    <dgm:cxn modelId="{9C8E28B6-7328-4F86-B2BC-09742318BEB9}" type="presParOf" srcId="{5108E023-C634-45DF-A542-140C124AA4FB}" destId="{0BCDA392-F97B-4980-8DFA-808FD3509BBE}" srcOrd="6" destOrd="0" presId="urn:microsoft.com/office/officeart/2008/layout/LinedList"/>
    <dgm:cxn modelId="{8FB93180-30E9-4DE2-822F-1EEC2B06B53A}" type="presParOf" srcId="{5108E023-C634-45DF-A542-140C124AA4FB}" destId="{4159A8AE-E63F-4673-9BD4-FED63D967680}" srcOrd="7" destOrd="0" presId="urn:microsoft.com/office/officeart/2008/layout/LinedList"/>
    <dgm:cxn modelId="{4070481C-9B6E-4233-96B5-89F9F451DFE8}" type="presParOf" srcId="{4159A8AE-E63F-4673-9BD4-FED63D967680}" destId="{9CB589E7-88C3-4AFB-BF1A-7E50852BAA6C}" srcOrd="0" destOrd="0" presId="urn:microsoft.com/office/officeart/2008/layout/LinedList"/>
    <dgm:cxn modelId="{AB3BEEF5-C982-4FFE-9E20-F720C71FF4D0}" type="presParOf" srcId="{4159A8AE-E63F-4673-9BD4-FED63D967680}" destId="{13D709C7-5867-460C-B0D9-1C1E45DC2A1C}" srcOrd="1" destOrd="0" presId="urn:microsoft.com/office/officeart/2008/layout/LinedList"/>
    <dgm:cxn modelId="{B592C621-776A-4583-9FD3-7354760D99D4}" type="presParOf" srcId="{4159A8AE-E63F-4673-9BD4-FED63D967680}" destId="{8EF768CE-443D-4ED7-8E21-2FC51675DB76}" srcOrd="2" destOrd="0" presId="urn:microsoft.com/office/officeart/2008/layout/LinedList"/>
    <dgm:cxn modelId="{FE44B9B6-9EE9-45C0-BAA1-77DFC5179F92}" type="presParOf" srcId="{5108E023-C634-45DF-A542-140C124AA4FB}" destId="{7FC8FB78-BF8B-47F4-8446-2AB23FC3806C}" srcOrd="8" destOrd="0" presId="urn:microsoft.com/office/officeart/2008/layout/LinedList"/>
    <dgm:cxn modelId="{1442A69A-D0A3-40DE-9BD9-C13AB30AF7A0}" type="presParOf" srcId="{5108E023-C634-45DF-A542-140C124AA4FB}" destId="{08EC1082-5B82-4EFC-A99E-2203A0FC7695}" srcOrd="9" destOrd="0" presId="urn:microsoft.com/office/officeart/2008/layout/LinedList"/>
    <dgm:cxn modelId="{19B7F5E2-BC36-4524-BB6F-57229995DBE2}" type="presParOf" srcId="{5108E023-C634-45DF-A542-140C124AA4FB}" destId="{577BFD84-4093-4121-93D8-CA77220E46A9}" srcOrd="10" destOrd="0" presId="urn:microsoft.com/office/officeart/2008/layout/LinedList"/>
    <dgm:cxn modelId="{664AFE67-5886-4248-8CAA-C7424E6FDE27}" type="presParOf" srcId="{577BFD84-4093-4121-93D8-CA77220E46A9}" destId="{3553F1D5-B29B-4258-93C1-5233D4F09C17}" srcOrd="0" destOrd="0" presId="urn:microsoft.com/office/officeart/2008/layout/LinedList"/>
    <dgm:cxn modelId="{DCF47CD8-C8CB-498B-ADF1-928D24804EE2}" type="presParOf" srcId="{577BFD84-4093-4121-93D8-CA77220E46A9}" destId="{4D841C65-F003-4ED4-B18B-D1197C504566}" srcOrd="1" destOrd="0" presId="urn:microsoft.com/office/officeart/2008/layout/LinedList"/>
    <dgm:cxn modelId="{EA6E0070-32E9-4A19-A0CF-CE959DED9B06}" type="presParOf" srcId="{577BFD84-4093-4121-93D8-CA77220E46A9}" destId="{88DFCC0A-0290-444E-AD72-BF449D13A799}" srcOrd="2" destOrd="0" presId="urn:microsoft.com/office/officeart/2008/layout/LinedList"/>
    <dgm:cxn modelId="{D6046115-82CF-4B5B-949D-2AE61755A4BB}" type="presParOf" srcId="{5108E023-C634-45DF-A542-140C124AA4FB}" destId="{F584928F-A977-4FFE-AD3D-DE2264E84FCF}" srcOrd="11" destOrd="0" presId="urn:microsoft.com/office/officeart/2008/layout/LinedList"/>
    <dgm:cxn modelId="{786C43A7-8EAC-43CC-B1AD-949F5D5E457B}" type="presParOf" srcId="{5108E023-C634-45DF-A542-140C124AA4FB}" destId="{B00B9AEF-3826-470A-A7B5-42BCC4958411}"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BE74EF-8555-4C01-B987-BACF41F82333}" type="doc">
      <dgm:prSet loTypeId="urn:microsoft.com/office/officeart/2005/8/layout/cycle3" loCatId="cycle" qsTypeId="urn:microsoft.com/office/officeart/2005/8/quickstyle/simple1" qsCatId="simple" csTypeId="urn:microsoft.com/office/officeart/2005/8/colors/colorful4" csCatId="colorful" phldr="1"/>
      <dgm:spPr/>
      <dgm:t>
        <a:bodyPr/>
        <a:lstStyle/>
        <a:p>
          <a:endParaRPr lang="es-EC"/>
        </a:p>
      </dgm:t>
    </dgm:pt>
    <dgm:pt modelId="{8795F02E-CD5B-462F-B0F7-A620A8B70FF5}">
      <dgm:prSet phldrT="[Texto]" phldr="1"/>
      <dgm:spPr/>
      <dgm:t>
        <a:bodyPr/>
        <a:lstStyle/>
        <a:p>
          <a:endParaRPr lang="es-EC"/>
        </a:p>
      </dgm:t>
    </dgm:pt>
    <dgm:pt modelId="{7AAEC26D-7893-43DD-B42F-DDCD999536AC}" type="parTrans" cxnId="{E1510D03-9E45-4AAE-9220-5DA24947B5B1}">
      <dgm:prSet/>
      <dgm:spPr/>
      <dgm:t>
        <a:bodyPr/>
        <a:lstStyle/>
        <a:p>
          <a:endParaRPr lang="es-EC"/>
        </a:p>
      </dgm:t>
    </dgm:pt>
    <dgm:pt modelId="{E6DFC552-28C8-44FD-9E10-75EB2DC0ABAA}" type="sibTrans" cxnId="{E1510D03-9E45-4AAE-9220-5DA24947B5B1}">
      <dgm:prSet/>
      <dgm:spPr/>
      <dgm:t>
        <a:bodyPr/>
        <a:lstStyle/>
        <a:p>
          <a:endParaRPr lang="es-EC"/>
        </a:p>
      </dgm:t>
    </dgm:pt>
    <dgm:pt modelId="{C5C18289-EBE2-4132-9B96-82059AB925FA}">
      <dgm:prSet phldrT="[Texto]" phldr="1"/>
      <dgm:spPr/>
      <dgm:t>
        <a:bodyPr/>
        <a:lstStyle/>
        <a:p>
          <a:endParaRPr lang="es-EC"/>
        </a:p>
      </dgm:t>
    </dgm:pt>
    <dgm:pt modelId="{9932E30B-0F8D-4AC7-BBBB-B9568416DDAB}" type="parTrans" cxnId="{9B2B547B-8600-42D8-A9FA-E59F8C84699B}">
      <dgm:prSet/>
      <dgm:spPr/>
      <dgm:t>
        <a:bodyPr/>
        <a:lstStyle/>
        <a:p>
          <a:endParaRPr lang="es-EC"/>
        </a:p>
      </dgm:t>
    </dgm:pt>
    <dgm:pt modelId="{4C242B95-1E0A-49F3-8E98-4A80E7CB198D}" type="sibTrans" cxnId="{9B2B547B-8600-42D8-A9FA-E59F8C84699B}">
      <dgm:prSet/>
      <dgm:spPr/>
      <dgm:t>
        <a:bodyPr/>
        <a:lstStyle/>
        <a:p>
          <a:endParaRPr lang="es-EC"/>
        </a:p>
      </dgm:t>
    </dgm:pt>
    <dgm:pt modelId="{FE0E8C24-58DF-4B49-A816-40469F58C9C5}">
      <dgm:prSet phldrT="[Texto]" phldr="1"/>
      <dgm:spPr/>
      <dgm:t>
        <a:bodyPr/>
        <a:lstStyle/>
        <a:p>
          <a:endParaRPr lang="es-EC"/>
        </a:p>
      </dgm:t>
    </dgm:pt>
    <dgm:pt modelId="{7C31EE50-CBB5-440F-93F5-40EEE57ECC92}" type="parTrans" cxnId="{3629D5EB-832E-47E0-8A67-E46817733414}">
      <dgm:prSet/>
      <dgm:spPr/>
      <dgm:t>
        <a:bodyPr/>
        <a:lstStyle/>
        <a:p>
          <a:endParaRPr lang="es-EC"/>
        </a:p>
      </dgm:t>
    </dgm:pt>
    <dgm:pt modelId="{29BB4D65-5CB1-4EDC-B334-4D1B4072E027}" type="sibTrans" cxnId="{3629D5EB-832E-47E0-8A67-E46817733414}">
      <dgm:prSet/>
      <dgm:spPr/>
      <dgm:t>
        <a:bodyPr/>
        <a:lstStyle/>
        <a:p>
          <a:endParaRPr lang="es-EC"/>
        </a:p>
      </dgm:t>
    </dgm:pt>
    <dgm:pt modelId="{B10AC006-BA4C-4BFD-992C-2197AF966F49}">
      <dgm:prSet phldrT="[Texto]" phldr="1"/>
      <dgm:spPr/>
      <dgm:t>
        <a:bodyPr/>
        <a:lstStyle/>
        <a:p>
          <a:endParaRPr lang="es-EC"/>
        </a:p>
      </dgm:t>
    </dgm:pt>
    <dgm:pt modelId="{75ABA946-78B8-44E8-9B59-20E9FB5E4EE2}" type="parTrans" cxnId="{FA8CAC4A-BB97-4A6E-A3E4-C5069DAD8A44}">
      <dgm:prSet/>
      <dgm:spPr/>
      <dgm:t>
        <a:bodyPr/>
        <a:lstStyle/>
        <a:p>
          <a:endParaRPr lang="es-EC"/>
        </a:p>
      </dgm:t>
    </dgm:pt>
    <dgm:pt modelId="{418E0313-3514-4F77-B4E1-1CBB250C27FA}" type="sibTrans" cxnId="{FA8CAC4A-BB97-4A6E-A3E4-C5069DAD8A44}">
      <dgm:prSet/>
      <dgm:spPr/>
      <dgm:t>
        <a:bodyPr/>
        <a:lstStyle/>
        <a:p>
          <a:endParaRPr lang="es-EC"/>
        </a:p>
      </dgm:t>
    </dgm:pt>
    <dgm:pt modelId="{24A1E340-5CF9-44CB-A7CB-8D4AB0101463}">
      <dgm:prSet phldrT="[Texto]" phldr="1"/>
      <dgm:spPr/>
      <dgm:t>
        <a:bodyPr/>
        <a:lstStyle/>
        <a:p>
          <a:endParaRPr lang="es-EC"/>
        </a:p>
      </dgm:t>
    </dgm:pt>
    <dgm:pt modelId="{B88E0627-187C-4E55-AE0A-CC99E740C455}" type="parTrans" cxnId="{841FD735-5B1B-4F8A-85C2-F50A9E639674}">
      <dgm:prSet/>
      <dgm:spPr/>
      <dgm:t>
        <a:bodyPr/>
        <a:lstStyle/>
        <a:p>
          <a:endParaRPr lang="es-EC"/>
        </a:p>
      </dgm:t>
    </dgm:pt>
    <dgm:pt modelId="{73C893F1-A3B7-40A5-A3A6-8680F1B54594}" type="sibTrans" cxnId="{841FD735-5B1B-4F8A-85C2-F50A9E639674}">
      <dgm:prSet/>
      <dgm:spPr/>
      <dgm:t>
        <a:bodyPr/>
        <a:lstStyle/>
        <a:p>
          <a:endParaRPr lang="es-EC"/>
        </a:p>
      </dgm:t>
    </dgm:pt>
    <dgm:pt modelId="{BD492A69-5F10-4E4E-A8E4-203CE12A6B21}" type="pres">
      <dgm:prSet presAssocID="{2BBE74EF-8555-4C01-B987-BACF41F82333}" presName="Name0" presStyleCnt="0">
        <dgm:presLayoutVars>
          <dgm:dir/>
          <dgm:resizeHandles val="exact"/>
        </dgm:presLayoutVars>
      </dgm:prSet>
      <dgm:spPr/>
      <dgm:t>
        <a:bodyPr/>
        <a:lstStyle/>
        <a:p>
          <a:endParaRPr lang="es-EC"/>
        </a:p>
      </dgm:t>
    </dgm:pt>
    <dgm:pt modelId="{8525932D-90E9-4B1A-A383-446203428DA4}" type="pres">
      <dgm:prSet presAssocID="{2BBE74EF-8555-4C01-B987-BACF41F82333}" presName="cycle" presStyleCnt="0"/>
      <dgm:spPr/>
    </dgm:pt>
    <dgm:pt modelId="{9C0C7734-0582-4F89-80A9-2DE8BE5F0806}" type="pres">
      <dgm:prSet presAssocID="{8795F02E-CD5B-462F-B0F7-A620A8B70FF5}" presName="nodeFirstNode" presStyleLbl="node1" presStyleIdx="0" presStyleCnt="5" custScaleX="80429" custScaleY="48574">
        <dgm:presLayoutVars>
          <dgm:bulletEnabled val="1"/>
        </dgm:presLayoutVars>
      </dgm:prSet>
      <dgm:spPr/>
      <dgm:t>
        <a:bodyPr/>
        <a:lstStyle/>
        <a:p>
          <a:endParaRPr lang="es-EC"/>
        </a:p>
      </dgm:t>
    </dgm:pt>
    <dgm:pt modelId="{0220F82F-3BF0-4963-B168-39D6F9210036}" type="pres">
      <dgm:prSet presAssocID="{E6DFC552-28C8-44FD-9E10-75EB2DC0ABAA}" presName="sibTransFirstNode" presStyleLbl="bgShp" presStyleIdx="0" presStyleCnt="1"/>
      <dgm:spPr/>
      <dgm:t>
        <a:bodyPr/>
        <a:lstStyle/>
        <a:p>
          <a:endParaRPr lang="es-EC"/>
        </a:p>
      </dgm:t>
    </dgm:pt>
    <dgm:pt modelId="{3293F4B0-6618-46D0-904A-A4010CA979A0}" type="pres">
      <dgm:prSet presAssocID="{C5C18289-EBE2-4132-9B96-82059AB925FA}" presName="nodeFollowingNodes" presStyleLbl="node1" presStyleIdx="1" presStyleCnt="5" custScaleX="80429" custScaleY="48574">
        <dgm:presLayoutVars>
          <dgm:bulletEnabled val="1"/>
        </dgm:presLayoutVars>
      </dgm:prSet>
      <dgm:spPr/>
      <dgm:t>
        <a:bodyPr/>
        <a:lstStyle/>
        <a:p>
          <a:endParaRPr lang="es-EC"/>
        </a:p>
      </dgm:t>
    </dgm:pt>
    <dgm:pt modelId="{FE8636E5-2068-47F3-8B4C-B3F3140E0881}" type="pres">
      <dgm:prSet presAssocID="{FE0E8C24-58DF-4B49-A816-40469F58C9C5}" presName="nodeFollowingNodes" presStyleLbl="node1" presStyleIdx="2" presStyleCnt="5" custScaleX="80429" custScaleY="48574">
        <dgm:presLayoutVars>
          <dgm:bulletEnabled val="1"/>
        </dgm:presLayoutVars>
      </dgm:prSet>
      <dgm:spPr/>
      <dgm:t>
        <a:bodyPr/>
        <a:lstStyle/>
        <a:p>
          <a:endParaRPr lang="es-EC"/>
        </a:p>
      </dgm:t>
    </dgm:pt>
    <dgm:pt modelId="{CB617517-FFE9-48BA-A0AD-DCE8F0A2F4EC}" type="pres">
      <dgm:prSet presAssocID="{B10AC006-BA4C-4BFD-992C-2197AF966F49}" presName="nodeFollowingNodes" presStyleLbl="node1" presStyleIdx="3" presStyleCnt="5" custScaleX="80429" custScaleY="48574">
        <dgm:presLayoutVars>
          <dgm:bulletEnabled val="1"/>
        </dgm:presLayoutVars>
      </dgm:prSet>
      <dgm:spPr/>
      <dgm:t>
        <a:bodyPr/>
        <a:lstStyle/>
        <a:p>
          <a:endParaRPr lang="es-EC"/>
        </a:p>
      </dgm:t>
    </dgm:pt>
    <dgm:pt modelId="{1E3AD8F4-80E3-4851-BC9B-4FA909685662}" type="pres">
      <dgm:prSet presAssocID="{24A1E340-5CF9-44CB-A7CB-8D4AB0101463}" presName="nodeFollowingNodes" presStyleLbl="node1" presStyleIdx="4" presStyleCnt="5" custScaleX="80429" custScaleY="48574">
        <dgm:presLayoutVars>
          <dgm:bulletEnabled val="1"/>
        </dgm:presLayoutVars>
      </dgm:prSet>
      <dgm:spPr/>
      <dgm:t>
        <a:bodyPr/>
        <a:lstStyle/>
        <a:p>
          <a:endParaRPr lang="es-EC"/>
        </a:p>
      </dgm:t>
    </dgm:pt>
  </dgm:ptLst>
  <dgm:cxnLst>
    <dgm:cxn modelId="{FA8CAC4A-BB97-4A6E-A3E4-C5069DAD8A44}" srcId="{2BBE74EF-8555-4C01-B987-BACF41F82333}" destId="{B10AC006-BA4C-4BFD-992C-2197AF966F49}" srcOrd="3" destOrd="0" parTransId="{75ABA946-78B8-44E8-9B59-20E9FB5E4EE2}" sibTransId="{418E0313-3514-4F77-B4E1-1CBB250C27FA}"/>
    <dgm:cxn modelId="{85050AC3-BB8D-4F8B-8B38-35254BAED71C}" type="presOf" srcId="{FE0E8C24-58DF-4B49-A816-40469F58C9C5}" destId="{FE8636E5-2068-47F3-8B4C-B3F3140E0881}" srcOrd="0" destOrd="0" presId="urn:microsoft.com/office/officeart/2005/8/layout/cycle3"/>
    <dgm:cxn modelId="{D69228FE-7CE5-4192-AD2F-2D25618F0467}" type="presOf" srcId="{8795F02E-CD5B-462F-B0F7-A620A8B70FF5}" destId="{9C0C7734-0582-4F89-80A9-2DE8BE5F0806}" srcOrd="0" destOrd="0" presId="urn:microsoft.com/office/officeart/2005/8/layout/cycle3"/>
    <dgm:cxn modelId="{1964DABC-43F3-4BCB-B10E-4A49D4FC06E9}" type="presOf" srcId="{B10AC006-BA4C-4BFD-992C-2197AF966F49}" destId="{CB617517-FFE9-48BA-A0AD-DCE8F0A2F4EC}" srcOrd="0" destOrd="0" presId="urn:microsoft.com/office/officeart/2005/8/layout/cycle3"/>
    <dgm:cxn modelId="{D290C62D-A8B7-4191-8436-32385529A0C0}" type="presOf" srcId="{2BBE74EF-8555-4C01-B987-BACF41F82333}" destId="{BD492A69-5F10-4E4E-A8E4-203CE12A6B21}" srcOrd="0" destOrd="0" presId="urn:microsoft.com/office/officeart/2005/8/layout/cycle3"/>
    <dgm:cxn modelId="{FEE12345-9E9C-4360-A34B-FA69758E7D41}" type="presOf" srcId="{24A1E340-5CF9-44CB-A7CB-8D4AB0101463}" destId="{1E3AD8F4-80E3-4851-BC9B-4FA909685662}" srcOrd="0" destOrd="0" presId="urn:microsoft.com/office/officeart/2005/8/layout/cycle3"/>
    <dgm:cxn modelId="{841FD735-5B1B-4F8A-85C2-F50A9E639674}" srcId="{2BBE74EF-8555-4C01-B987-BACF41F82333}" destId="{24A1E340-5CF9-44CB-A7CB-8D4AB0101463}" srcOrd="4" destOrd="0" parTransId="{B88E0627-187C-4E55-AE0A-CC99E740C455}" sibTransId="{73C893F1-A3B7-40A5-A3A6-8680F1B54594}"/>
    <dgm:cxn modelId="{188F4ABC-B06E-458E-8BF7-4154BDDD08A8}" type="presOf" srcId="{E6DFC552-28C8-44FD-9E10-75EB2DC0ABAA}" destId="{0220F82F-3BF0-4963-B168-39D6F9210036}" srcOrd="0" destOrd="0" presId="urn:microsoft.com/office/officeart/2005/8/layout/cycle3"/>
    <dgm:cxn modelId="{9B2B547B-8600-42D8-A9FA-E59F8C84699B}" srcId="{2BBE74EF-8555-4C01-B987-BACF41F82333}" destId="{C5C18289-EBE2-4132-9B96-82059AB925FA}" srcOrd="1" destOrd="0" parTransId="{9932E30B-0F8D-4AC7-BBBB-B9568416DDAB}" sibTransId="{4C242B95-1E0A-49F3-8E98-4A80E7CB198D}"/>
    <dgm:cxn modelId="{E1510D03-9E45-4AAE-9220-5DA24947B5B1}" srcId="{2BBE74EF-8555-4C01-B987-BACF41F82333}" destId="{8795F02E-CD5B-462F-B0F7-A620A8B70FF5}" srcOrd="0" destOrd="0" parTransId="{7AAEC26D-7893-43DD-B42F-DDCD999536AC}" sibTransId="{E6DFC552-28C8-44FD-9E10-75EB2DC0ABAA}"/>
    <dgm:cxn modelId="{FEDD4F71-D23E-44BD-AA28-E700BFB69B06}" type="presOf" srcId="{C5C18289-EBE2-4132-9B96-82059AB925FA}" destId="{3293F4B0-6618-46D0-904A-A4010CA979A0}" srcOrd="0" destOrd="0" presId="urn:microsoft.com/office/officeart/2005/8/layout/cycle3"/>
    <dgm:cxn modelId="{3629D5EB-832E-47E0-8A67-E46817733414}" srcId="{2BBE74EF-8555-4C01-B987-BACF41F82333}" destId="{FE0E8C24-58DF-4B49-A816-40469F58C9C5}" srcOrd="2" destOrd="0" parTransId="{7C31EE50-CBB5-440F-93F5-40EEE57ECC92}" sibTransId="{29BB4D65-5CB1-4EDC-B334-4D1B4072E027}"/>
    <dgm:cxn modelId="{DB40EB04-39CB-42D6-8E24-627690C32135}" type="presParOf" srcId="{BD492A69-5F10-4E4E-A8E4-203CE12A6B21}" destId="{8525932D-90E9-4B1A-A383-446203428DA4}" srcOrd="0" destOrd="0" presId="urn:microsoft.com/office/officeart/2005/8/layout/cycle3"/>
    <dgm:cxn modelId="{14F69DA9-D6C0-43D7-A2A6-D60808F259C4}" type="presParOf" srcId="{8525932D-90E9-4B1A-A383-446203428DA4}" destId="{9C0C7734-0582-4F89-80A9-2DE8BE5F0806}" srcOrd="0" destOrd="0" presId="urn:microsoft.com/office/officeart/2005/8/layout/cycle3"/>
    <dgm:cxn modelId="{7FC6FDEC-4A8D-4643-991A-C01B05CA72C3}" type="presParOf" srcId="{8525932D-90E9-4B1A-A383-446203428DA4}" destId="{0220F82F-3BF0-4963-B168-39D6F9210036}" srcOrd="1" destOrd="0" presId="urn:microsoft.com/office/officeart/2005/8/layout/cycle3"/>
    <dgm:cxn modelId="{61D30EB8-8F73-4DA8-A8F6-3CB72D04010A}" type="presParOf" srcId="{8525932D-90E9-4B1A-A383-446203428DA4}" destId="{3293F4B0-6618-46D0-904A-A4010CA979A0}" srcOrd="2" destOrd="0" presId="urn:microsoft.com/office/officeart/2005/8/layout/cycle3"/>
    <dgm:cxn modelId="{F9917417-6CE1-44DA-BE5E-4075C1AFC1D2}" type="presParOf" srcId="{8525932D-90E9-4B1A-A383-446203428DA4}" destId="{FE8636E5-2068-47F3-8B4C-B3F3140E0881}" srcOrd="3" destOrd="0" presId="urn:microsoft.com/office/officeart/2005/8/layout/cycle3"/>
    <dgm:cxn modelId="{1FE64FB5-467F-4717-B28D-24B49CA11677}" type="presParOf" srcId="{8525932D-90E9-4B1A-A383-446203428DA4}" destId="{CB617517-FFE9-48BA-A0AD-DCE8F0A2F4EC}" srcOrd="4" destOrd="0" presId="urn:microsoft.com/office/officeart/2005/8/layout/cycle3"/>
    <dgm:cxn modelId="{1B1F40A9-12A1-49D4-B1D2-4810099D2940}" type="presParOf" srcId="{8525932D-90E9-4B1A-A383-446203428DA4}" destId="{1E3AD8F4-80E3-4851-BC9B-4FA90968566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6BDA89-960B-496A-93DE-B1E728F2FC3F}"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C"/>
        </a:p>
      </dgm:t>
    </dgm:pt>
    <dgm:pt modelId="{6F36EFF6-9229-4776-9E65-D2149864832C}">
      <dgm:prSet phldrT="[Texto]"/>
      <dgm:spPr/>
      <dgm:t>
        <a:bodyPr/>
        <a:lstStyle/>
        <a:p>
          <a:r>
            <a:rPr lang="es-EC" dirty="0" smtClean="0"/>
            <a:t>General</a:t>
          </a:r>
          <a:endParaRPr lang="es-EC" dirty="0"/>
        </a:p>
      </dgm:t>
    </dgm:pt>
    <dgm:pt modelId="{FACB32B5-FB3B-4E84-9E92-6E86A4E44C9A}" type="parTrans" cxnId="{569540AE-13CB-468E-A949-B16041A5CEFA}">
      <dgm:prSet/>
      <dgm:spPr/>
      <dgm:t>
        <a:bodyPr/>
        <a:lstStyle/>
        <a:p>
          <a:endParaRPr lang="es-EC"/>
        </a:p>
      </dgm:t>
    </dgm:pt>
    <dgm:pt modelId="{B3279E1D-9626-4A8B-8F76-AA44EC77F5E6}" type="sibTrans" cxnId="{569540AE-13CB-468E-A949-B16041A5CEFA}">
      <dgm:prSet/>
      <dgm:spPr/>
      <dgm:t>
        <a:bodyPr/>
        <a:lstStyle/>
        <a:p>
          <a:endParaRPr lang="es-EC"/>
        </a:p>
      </dgm:t>
    </dgm:pt>
    <dgm:pt modelId="{5BEB56B9-D495-4767-9B64-7561C326B640}">
      <dgm:prSet phldrT="[Texto]"/>
      <dgm:spPr/>
      <dgm:t>
        <a:bodyPr/>
        <a:lstStyle/>
        <a:p>
          <a:pPr algn="just"/>
          <a:r>
            <a:rPr lang="es-EC" dirty="0" smtClean="0"/>
            <a:t>Realizar un diagnóstico financiero al actual proceso de evaluación de proyectos de inversión en Industrias Ales C.A., con el fin de proponer mejoras al enfoque metodológico utilizado.</a:t>
          </a:r>
          <a:endParaRPr lang="es-EC" dirty="0"/>
        </a:p>
      </dgm:t>
    </dgm:pt>
    <dgm:pt modelId="{7A7A408D-6B17-4B3B-99B7-062428CE2FBA}" type="parTrans" cxnId="{3A8A0216-67DA-4E21-B8D1-803847678A7C}">
      <dgm:prSet/>
      <dgm:spPr/>
      <dgm:t>
        <a:bodyPr/>
        <a:lstStyle/>
        <a:p>
          <a:endParaRPr lang="es-EC"/>
        </a:p>
      </dgm:t>
    </dgm:pt>
    <dgm:pt modelId="{4052E4A5-8590-46E0-9471-18DA9C1FF2E3}" type="sibTrans" cxnId="{3A8A0216-67DA-4E21-B8D1-803847678A7C}">
      <dgm:prSet/>
      <dgm:spPr/>
      <dgm:t>
        <a:bodyPr/>
        <a:lstStyle/>
        <a:p>
          <a:endParaRPr lang="es-EC"/>
        </a:p>
      </dgm:t>
    </dgm:pt>
    <dgm:pt modelId="{38AF2D4D-9834-4187-BF14-04CF14855BEF}">
      <dgm:prSet phldrT="[Texto]"/>
      <dgm:spPr/>
      <dgm:t>
        <a:bodyPr/>
        <a:lstStyle/>
        <a:p>
          <a:r>
            <a:rPr lang="es-EC" dirty="0" smtClean="0"/>
            <a:t>Específicos</a:t>
          </a:r>
          <a:endParaRPr lang="es-EC" dirty="0"/>
        </a:p>
      </dgm:t>
    </dgm:pt>
    <dgm:pt modelId="{5C4F4D79-F176-4E71-9EF2-E9E9ACBA893B}" type="parTrans" cxnId="{3A08A8B8-7D39-4522-A559-D151069EFA38}">
      <dgm:prSet/>
      <dgm:spPr/>
      <dgm:t>
        <a:bodyPr/>
        <a:lstStyle/>
        <a:p>
          <a:endParaRPr lang="es-EC"/>
        </a:p>
      </dgm:t>
    </dgm:pt>
    <dgm:pt modelId="{5B21E99D-BDB7-4F22-BD56-51AD146C4919}" type="sibTrans" cxnId="{3A08A8B8-7D39-4522-A559-D151069EFA38}">
      <dgm:prSet/>
      <dgm:spPr/>
      <dgm:t>
        <a:bodyPr/>
        <a:lstStyle/>
        <a:p>
          <a:endParaRPr lang="es-EC"/>
        </a:p>
      </dgm:t>
    </dgm:pt>
    <dgm:pt modelId="{3DF88793-E71C-43EC-85F2-550B4C412027}">
      <dgm:prSet phldrT="[Texto]"/>
      <dgm:spPr/>
      <dgm:t>
        <a:bodyPr/>
        <a:lstStyle/>
        <a:p>
          <a:r>
            <a:rPr lang="es-EC" dirty="0" smtClean="0"/>
            <a:t>Analizar la actual metodología para determinar la viabilidad financiera de proyectos de inversión.</a:t>
          </a:r>
          <a:endParaRPr lang="es-EC" dirty="0"/>
        </a:p>
      </dgm:t>
    </dgm:pt>
    <dgm:pt modelId="{4AACDDBC-8A4E-41A0-A1D0-EF09DD4A2C96}" type="parTrans" cxnId="{C5AA1940-7D34-4072-8A2C-F2DFA7FB8603}">
      <dgm:prSet/>
      <dgm:spPr/>
      <dgm:t>
        <a:bodyPr/>
        <a:lstStyle/>
        <a:p>
          <a:endParaRPr lang="es-EC"/>
        </a:p>
      </dgm:t>
    </dgm:pt>
    <dgm:pt modelId="{BE590FFD-9312-4B47-A15E-54FC9C908BB9}" type="sibTrans" cxnId="{C5AA1940-7D34-4072-8A2C-F2DFA7FB8603}">
      <dgm:prSet/>
      <dgm:spPr/>
      <dgm:t>
        <a:bodyPr/>
        <a:lstStyle/>
        <a:p>
          <a:endParaRPr lang="es-EC"/>
        </a:p>
      </dgm:t>
    </dgm:pt>
    <dgm:pt modelId="{2922C508-3EDD-439F-8DCE-85AB053E0887}">
      <dgm:prSet phldrT="[Texto]"/>
      <dgm:spPr/>
      <dgm:t>
        <a:bodyPr/>
        <a:lstStyle/>
        <a:p>
          <a:r>
            <a:rPr lang="es-EC" dirty="0" smtClean="0"/>
            <a:t>Justificación</a:t>
          </a:r>
          <a:endParaRPr lang="es-EC" dirty="0"/>
        </a:p>
      </dgm:t>
    </dgm:pt>
    <dgm:pt modelId="{88422289-1BC2-4FB3-90EF-601FB1C55CDC}" type="parTrans" cxnId="{FD70EB98-DDDC-42C2-A573-9AB571851CD5}">
      <dgm:prSet/>
      <dgm:spPr/>
      <dgm:t>
        <a:bodyPr/>
        <a:lstStyle/>
        <a:p>
          <a:endParaRPr lang="es-EC"/>
        </a:p>
      </dgm:t>
    </dgm:pt>
    <dgm:pt modelId="{A4C870F7-2A04-4F9D-9107-A5AAC9FA6C07}" type="sibTrans" cxnId="{FD70EB98-DDDC-42C2-A573-9AB571851CD5}">
      <dgm:prSet/>
      <dgm:spPr/>
      <dgm:t>
        <a:bodyPr/>
        <a:lstStyle/>
        <a:p>
          <a:endParaRPr lang="es-EC"/>
        </a:p>
      </dgm:t>
    </dgm:pt>
    <dgm:pt modelId="{AACF4AF2-3E74-4893-8286-2F0CDE96A533}">
      <dgm:prSet phldrT="[Texto]"/>
      <dgm:spPr/>
      <dgm:t>
        <a:bodyPr/>
        <a:lstStyle/>
        <a:p>
          <a:r>
            <a:rPr lang="es-EC" dirty="0" smtClean="0"/>
            <a:t>El diagnóstico es el primer paso para identificar y corregir debilidades o en su defecto potenciar oportunidades en la aplicación de teorías financieras y de ésta forma poder contribuir con el cumplimiento de objetivos del negocio, robusteciendo así el soporte financiero del apetito al riesgo del gobierno corporativo.  </a:t>
          </a:r>
          <a:endParaRPr lang="es-EC" dirty="0"/>
        </a:p>
      </dgm:t>
    </dgm:pt>
    <dgm:pt modelId="{5759F55A-C4AE-455F-BEF4-13D15FFFC304}" type="parTrans" cxnId="{69FA02B8-76AB-458F-A935-7431414D3206}">
      <dgm:prSet/>
      <dgm:spPr/>
      <dgm:t>
        <a:bodyPr/>
        <a:lstStyle/>
        <a:p>
          <a:endParaRPr lang="es-EC"/>
        </a:p>
      </dgm:t>
    </dgm:pt>
    <dgm:pt modelId="{539EA7A3-AD54-4CAE-8041-6825875F5E04}" type="sibTrans" cxnId="{69FA02B8-76AB-458F-A935-7431414D3206}">
      <dgm:prSet/>
      <dgm:spPr/>
      <dgm:t>
        <a:bodyPr/>
        <a:lstStyle/>
        <a:p>
          <a:endParaRPr lang="es-EC"/>
        </a:p>
      </dgm:t>
    </dgm:pt>
    <dgm:pt modelId="{8EE14D6F-E6CE-4F82-AFE0-24460C0A021D}">
      <dgm:prSet/>
      <dgm:spPr/>
      <dgm:t>
        <a:bodyPr/>
        <a:lstStyle/>
        <a:p>
          <a:r>
            <a:rPr lang="es-EC" dirty="0" smtClean="0"/>
            <a:t>Identificar posibles oportunidades de mejora en la planificación financiera de proyectos.</a:t>
          </a:r>
          <a:endParaRPr lang="es-EC" dirty="0"/>
        </a:p>
      </dgm:t>
    </dgm:pt>
    <dgm:pt modelId="{D723CA42-CC19-4E26-8A34-E07E62FC9308}" type="parTrans" cxnId="{4AE3751D-53D1-4EFB-BEE4-72CFC25EDA62}">
      <dgm:prSet/>
      <dgm:spPr/>
      <dgm:t>
        <a:bodyPr/>
        <a:lstStyle/>
        <a:p>
          <a:endParaRPr lang="es-EC"/>
        </a:p>
      </dgm:t>
    </dgm:pt>
    <dgm:pt modelId="{F6CC61AB-4C89-47B6-8CF8-4CBEE0B35835}" type="sibTrans" cxnId="{4AE3751D-53D1-4EFB-BEE4-72CFC25EDA62}">
      <dgm:prSet/>
      <dgm:spPr/>
      <dgm:t>
        <a:bodyPr/>
        <a:lstStyle/>
        <a:p>
          <a:endParaRPr lang="es-EC"/>
        </a:p>
      </dgm:t>
    </dgm:pt>
    <dgm:pt modelId="{B4E0E2BF-3A0F-4C8A-ADFA-8EC71BE0A08B}">
      <dgm:prSet/>
      <dgm:spPr/>
      <dgm:t>
        <a:bodyPr/>
        <a:lstStyle/>
        <a:p>
          <a:r>
            <a:rPr lang="es-EC" dirty="0" smtClean="0"/>
            <a:t>Evaluar ventajas y desventajas del proceso actual para la toma de decisiones financieras en proyectos de inversión.</a:t>
          </a:r>
          <a:endParaRPr lang="es-EC" dirty="0"/>
        </a:p>
      </dgm:t>
    </dgm:pt>
    <dgm:pt modelId="{E1561E25-422B-4079-9534-5A9D37736950}" type="parTrans" cxnId="{A80CE716-3F4B-4F8F-9B06-F3AC5C2583F2}">
      <dgm:prSet/>
      <dgm:spPr/>
      <dgm:t>
        <a:bodyPr/>
        <a:lstStyle/>
        <a:p>
          <a:endParaRPr lang="es-EC"/>
        </a:p>
      </dgm:t>
    </dgm:pt>
    <dgm:pt modelId="{904C97D4-3D1D-41EA-B2B7-C316BCDCE65F}" type="sibTrans" cxnId="{A80CE716-3F4B-4F8F-9B06-F3AC5C2583F2}">
      <dgm:prSet/>
      <dgm:spPr/>
      <dgm:t>
        <a:bodyPr/>
        <a:lstStyle/>
        <a:p>
          <a:endParaRPr lang="es-EC"/>
        </a:p>
      </dgm:t>
    </dgm:pt>
    <dgm:pt modelId="{8ED58C57-1FA8-402F-9803-B59A8F847D97}" type="pres">
      <dgm:prSet presAssocID="{1D6BDA89-960B-496A-93DE-B1E728F2FC3F}" presName="linearFlow" presStyleCnt="0">
        <dgm:presLayoutVars>
          <dgm:dir/>
          <dgm:animLvl val="lvl"/>
          <dgm:resizeHandles val="exact"/>
        </dgm:presLayoutVars>
      </dgm:prSet>
      <dgm:spPr/>
      <dgm:t>
        <a:bodyPr/>
        <a:lstStyle/>
        <a:p>
          <a:endParaRPr lang="es-EC"/>
        </a:p>
      </dgm:t>
    </dgm:pt>
    <dgm:pt modelId="{86325AC0-0E45-49B5-80CF-8014FC3E03DC}" type="pres">
      <dgm:prSet presAssocID="{6F36EFF6-9229-4776-9E65-D2149864832C}" presName="composite" presStyleCnt="0"/>
      <dgm:spPr/>
    </dgm:pt>
    <dgm:pt modelId="{C49ED879-E617-4BFB-A4F1-5E695688D751}" type="pres">
      <dgm:prSet presAssocID="{6F36EFF6-9229-4776-9E65-D2149864832C}" presName="parentText" presStyleLbl="alignNode1" presStyleIdx="0" presStyleCnt="3" custScaleX="107547">
        <dgm:presLayoutVars>
          <dgm:chMax val="1"/>
          <dgm:bulletEnabled val="1"/>
        </dgm:presLayoutVars>
      </dgm:prSet>
      <dgm:spPr/>
      <dgm:t>
        <a:bodyPr/>
        <a:lstStyle/>
        <a:p>
          <a:endParaRPr lang="es-EC"/>
        </a:p>
      </dgm:t>
    </dgm:pt>
    <dgm:pt modelId="{829759E3-7F35-43E9-B870-B29D3E670F63}" type="pres">
      <dgm:prSet presAssocID="{6F36EFF6-9229-4776-9E65-D2149864832C}" presName="descendantText" presStyleLbl="alignAcc1" presStyleIdx="0" presStyleCnt="3" custLinFactNeighborX="118">
        <dgm:presLayoutVars>
          <dgm:bulletEnabled val="1"/>
        </dgm:presLayoutVars>
      </dgm:prSet>
      <dgm:spPr/>
      <dgm:t>
        <a:bodyPr/>
        <a:lstStyle/>
        <a:p>
          <a:endParaRPr lang="es-EC"/>
        </a:p>
      </dgm:t>
    </dgm:pt>
    <dgm:pt modelId="{698B0057-B6CB-4154-8734-BE670841C413}" type="pres">
      <dgm:prSet presAssocID="{B3279E1D-9626-4A8B-8F76-AA44EC77F5E6}" presName="sp" presStyleCnt="0"/>
      <dgm:spPr/>
    </dgm:pt>
    <dgm:pt modelId="{B409E12D-1014-43D4-A766-BE3AE9CC0A62}" type="pres">
      <dgm:prSet presAssocID="{38AF2D4D-9834-4187-BF14-04CF14855BEF}" presName="composite" presStyleCnt="0"/>
      <dgm:spPr/>
    </dgm:pt>
    <dgm:pt modelId="{199428CC-BD65-4BDE-BBD7-E6B94D1E3043}" type="pres">
      <dgm:prSet presAssocID="{38AF2D4D-9834-4187-BF14-04CF14855BEF}" presName="parentText" presStyleLbl="alignNode1" presStyleIdx="1" presStyleCnt="3" custScaleX="107547">
        <dgm:presLayoutVars>
          <dgm:chMax val="1"/>
          <dgm:bulletEnabled val="1"/>
        </dgm:presLayoutVars>
      </dgm:prSet>
      <dgm:spPr/>
      <dgm:t>
        <a:bodyPr/>
        <a:lstStyle/>
        <a:p>
          <a:endParaRPr lang="es-EC"/>
        </a:p>
      </dgm:t>
    </dgm:pt>
    <dgm:pt modelId="{B32941E9-0E49-4410-90C5-21B9C2CFCF4A}" type="pres">
      <dgm:prSet presAssocID="{38AF2D4D-9834-4187-BF14-04CF14855BEF}" presName="descendantText" presStyleLbl="alignAcc1" presStyleIdx="1" presStyleCnt="3" custLinFactNeighborX="118">
        <dgm:presLayoutVars>
          <dgm:bulletEnabled val="1"/>
        </dgm:presLayoutVars>
      </dgm:prSet>
      <dgm:spPr/>
      <dgm:t>
        <a:bodyPr/>
        <a:lstStyle/>
        <a:p>
          <a:endParaRPr lang="es-EC"/>
        </a:p>
      </dgm:t>
    </dgm:pt>
    <dgm:pt modelId="{A80044C5-138B-42C8-B2C3-2A3E2EEAC88B}" type="pres">
      <dgm:prSet presAssocID="{5B21E99D-BDB7-4F22-BD56-51AD146C4919}" presName="sp" presStyleCnt="0"/>
      <dgm:spPr/>
    </dgm:pt>
    <dgm:pt modelId="{56AA8851-C6B7-47C5-AA9B-D5747C3A0713}" type="pres">
      <dgm:prSet presAssocID="{2922C508-3EDD-439F-8DCE-85AB053E0887}" presName="composite" presStyleCnt="0"/>
      <dgm:spPr/>
    </dgm:pt>
    <dgm:pt modelId="{4847EF9F-B571-4F00-86E0-5AA83C9BFA13}" type="pres">
      <dgm:prSet presAssocID="{2922C508-3EDD-439F-8DCE-85AB053E0887}" presName="parentText" presStyleLbl="alignNode1" presStyleIdx="2" presStyleCnt="3" custScaleX="107547">
        <dgm:presLayoutVars>
          <dgm:chMax val="1"/>
          <dgm:bulletEnabled val="1"/>
        </dgm:presLayoutVars>
      </dgm:prSet>
      <dgm:spPr/>
      <dgm:t>
        <a:bodyPr/>
        <a:lstStyle/>
        <a:p>
          <a:endParaRPr lang="es-EC"/>
        </a:p>
      </dgm:t>
    </dgm:pt>
    <dgm:pt modelId="{568B6AB0-2856-4239-A2B8-E6E345C5AD7F}" type="pres">
      <dgm:prSet presAssocID="{2922C508-3EDD-439F-8DCE-85AB053E0887}" presName="descendantText" presStyleLbl="alignAcc1" presStyleIdx="2" presStyleCnt="3" custLinFactNeighborX="118">
        <dgm:presLayoutVars>
          <dgm:bulletEnabled val="1"/>
        </dgm:presLayoutVars>
      </dgm:prSet>
      <dgm:spPr/>
      <dgm:t>
        <a:bodyPr/>
        <a:lstStyle/>
        <a:p>
          <a:endParaRPr lang="es-EC"/>
        </a:p>
      </dgm:t>
    </dgm:pt>
  </dgm:ptLst>
  <dgm:cxnLst>
    <dgm:cxn modelId="{8E4649B9-6DBA-4DAA-A868-62D375540AB9}" type="presOf" srcId="{6F36EFF6-9229-4776-9E65-D2149864832C}" destId="{C49ED879-E617-4BFB-A4F1-5E695688D751}" srcOrd="0" destOrd="0" presId="urn:microsoft.com/office/officeart/2005/8/layout/chevron2"/>
    <dgm:cxn modelId="{A94939E8-2C96-41AB-A88E-989DA3543CF7}" type="presOf" srcId="{8EE14D6F-E6CE-4F82-AFE0-24460C0A021D}" destId="{B32941E9-0E49-4410-90C5-21B9C2CFCF4A}" srcOrd="0" destOrd="1" presId="urn:microsoft.com/office/officeart/2005/8/layout/chevron2"/>
    <dgm:cxn modelId="{6B700F10-9595-43B5-9990-956C1B348025}" type="presOf" srcId="{3DF88793-E71C-43EC-85F2-550B4C412027}" destId="{B32941E9-0E49-4410-90C5-21B9C2CFCF4A}" srcOrd="0" destOrd="0" presId="urn:microsoft.com/office/officeart/2005/8/layout/chevron2"/>
    <dgm:cxn modelId="{0819C4C0-47F5-4811-9AD2-6B6F85C54AB1}" type="presOf" srcId="{5BEB56B9-D495-4767-9B64-7561C326B640}" destId="{829759E3-7F35-43E9-B870-B29D3E670F63}" srcOrd="0" destOrd="0" presId="urn:microsoft.com/office/officeart/2005/8/layout/chevron2"/>
    <dgm:cxn modelId="{C0555707-5FF4-4C4D-A2B9-AAF0D947648A}" type="presOf" srcId="{1D6BDA89-960B-496A-93DE-B1E728F2FC3F}" destId="{8ED58C57-1FA8-402F-9803-B59A8F847D97}" srcOrd="0" destOrd="0" presId="urn:microsoft.com/office/officeart/2005/8/layout/chevron2"/>
    <dgm:cxn modelId="{7566077E-5D86-4F36-A004-F13BA2C07993}" type="presOf" srcId="{38AF2D4D-9834-4187-BF14-04CF14855BEF}" destId="{199428CC-BD65-4BDE-BBD7-E6B94D1E3043}" srcOrd="0" destOrd="0" presId="urn:microsoft.com/office/officeart/2005/8/layout/chevron2"/>
    <dgm:cxn modelId="{3A08A8B8-7D39-4522-A559-D151069EFA38}" srcId="{1D6BDA89-960B-496A-93DE-B1E728F2FC3F}" destId="{38AF2D4D-9834-4187-BF14-04CF14855BEF}" srcOrd="1" destOrd="0" parTransId="{5C4F4D79-F176-4E71-9EF2-E9E9ACBA893B}" sibTransId="{5B21E99D-BDB7-4F22-BD56-51AD146C4919}"/>
    <dgm:cxn modelId="{3A8A0216-67DA-4E21-B8D1-803847678A7C}" srcId="{6F36EFF6-9229-4776-9E65-D2149864832C}" destId="{5BEB56B9-D495-4767-9B64-7561C326B640}" srcOrd="0" destOrd="0" parTransId="{7A7A408D-6B17-4B3B-99B7-062428CE2FBA}" sibTransId="{4052E4A5-8590-46E0-9471-18DA9C1FF2E3}"/>
    <dgm:cxn modelId="{C5AA1940-7D34-4072-8A2C-F2DFA7FB8603}" srcId="{38AF2D4D-9834-4187-BF14-04CF14855BEF}" destId="{3DF88793-E71C-43EC-85F2-550B4C412027}" srcOrd="0" destOrd="0" parTransId="{4AACDDBC-8A4E-41A0-A1D0-EF09DD4A2C96}" sibTransId="{BE590FFD-9312-4B47-A15E-54FC9C908BB9}"/>
    <dgm:cxn modelId="{4AE3751D-53D1-4EFB-BEE4-72CFC25EDA62}" srcId="{38AF2D4D-9834-4187-BF14-04CF14855BEF}" destId="{8EE14D6F-E6CE-4F82-AFE0-24460C0A021D}" srcOrd="1" destOrd="0" parTransId="{D723CA42-CC19-4E26-8A34-E07E62FC9308}" sibTransId="{F6CC61AB-4C89-47B6-8CF8-4CBEE0B35835}"/>
    <dgm:cxn modelId="{A80CE716-3F4B-4F8F-9B06-F3AC5C2583F2}" srcId="{38AF2D4D-9834-4187-BF14-04CF14855BEF}" destId="{B4E0E2BF-3A0F-4C8A-ADFA-8EC71BE0A08B}" srcOrd="2" destOrd="0" parTransId="{E1561E25-422B-4079-9534-5A9D37736950}" sibTransId="{904C97D4-3D1D-41EA-B2B7-C316BCDCE65F}"/>
    <dgm:cxn modelId="{656790EF-EFA4-4D37-B964-AEEF5E4D67DF}" type="presOf" srcId="{AACF4AF2-3E74-4893-8286-2F0CDE96A533}" destId="{568B6AB0-2856-4239-A2B8-E6E345C5AD7F}" srcOrd="0" destOrd="0" presId="urn:microsoft.com/office/officeart/2005/8/layout/chevron2"/>
    <dgm:cxn modelId="{69FA02B8-76AB-458F-A935-7431414D3206}" srcId="{2922C508-3EDD-439F-8DCE-85AB053E0887}" destId="{AACF4AF2-3E74-4893-8286-2F0CDE96A533}" srcOrd="0" destOrd="0" parTransId="{5759F55A-C4AE-455F-BEF4-13D15FFFC304}" sibTransId="{539EA7A3-AD54-4CAE-8041-6825875F5E04}"/>
    <dgm:cxn modelId="{109B976C-8352-495D-A64E-CAD3817D92D4}" type="presOf" srcId="{2922C508-3EDD-439F-8DCE-85AB053E0887}" destId="{4847EF9F-B571-4F00-86E0-5AA83C9BFA13}" srcOrd="0" destOrd="0" presId="urn:microsoft.com/office/officeart/2005/8/layout/chevron2"/>
    <dgm:cxn modelId="{569540AE-13CB-468E-A949-B16041A5CEFA}" srcId="{1D6BDA89-960B-496A-93DE-B1E728F2FC3F}" destId="{6F36EFF6-9229-4776-9E65-D2149864832C}" srcOrd="0" destOrd="0" parTransId="{FACB32B5-FB3B-4E84-9E92-6E86A4E44C9A}" sibTransId="{B3279E1D-9626-4A8B-8F76-AA44EC77F5E6}"/>
    <dgm:cxn modelId="{B4F21DE2-3A53-45A9-B84A-D22CD4A788DB}" type="presOf" srcId="{B4E0E2BF-3A0F-4C8A-ADFA-8EC71BE0A08B}" destId="{B32941E9-0E49-4410-90C5-21B9C2CFCF4A}" srcOrd="0" destOrd="2" presId="urn:microsoft.com/office/officeart/2005/8/layout/chevron2"/>
    <dgm:cxn modelId="{FD70EB98-DDDC-42C2-A573-9AB571851CD5}" srcId="{1D6BDA89-960B-496A-93DE-B1E728F2FC3F}" destId="{2922C508-3EDD-439F-8DCE-85AB053E0887}" srcOrd="2" destOrd="0" parTransId="{88422289-1BC2-4FB3-90EF-601FB1C55CDC}" sibTransId="{A4C870F7-2A04-4F9D-9107-A5AAC9FA6C07}"/>
    <dgm:cxn modelId="{472E83BC-CF11-4AAF-8AF1-6D2DDCEE2C8B}" type="presParOf" srcId="{8ED58C57-1FA8-402F-9803-B59A8F847D97}" destId="{86325AC0-0E45-49B5-80CF-8014FC3E03DC}" srcOrd="0" destOrd="0" presId="urn:microsoft.com/office/officeart/2005/8/layout/chevron2"/>
    <dgm:cxn modelId="{87C34FAC-4AC7-4492-9B25-D0234FE37D2F}" type="presParOf" srcId="{86325AC0-0E45-49B5-80CF-8014FC3E03DC}" destId="{C49ED879-E617-4BFB-A4F1-5E695688D751}" srcOrd="0" destOrd="0" presId="urn:microsoft.com/office/officeart/2005/8/layout/chevron2"/>
    <dgm:cxn modelId="{3258C6D2-7A89-49AC-B9BB-2DC3238AEDCD}" type="presParOf" srcId="{86325AC0-0E45-49B5-80CF-8014FC3E03DC}" destId="{829759E3-7F35-43E9-B870-B29D3E670F63}" srcOrd="1" destOrd="0" presId="urn:microsoft.com/office/officeart/2005/8/layout/chevron2"/>
    <dgm:cxn modelId="{068B4AC3-8C38-4B59-B593-CFB11897BC4A}" type="presParOf" srcId="{8ED58C57-1FA8-402F-9803-B59A8F847D97}" destId="{698B0057-B6CB-4154-8734-BE670841C413}" srcOrd="1" destOrd="0" presId="urn:microsoft.com/office/officeart/2005/8/layout/chevron2"/>
    <dgm:cxn modelId="{F9240136-01E4-4550-B2B3-BF4DAE798903}" type="presParOf" srcId="{8ED58C57-1FA8-402F-9803-B59A8F847D97}" destId="{B409E12D-1014-43D4-A766-BE3AE9CC0A62}" srcOrd="2" destOrd="0" presId="urn:microsoft.com/office/officeart/2005/8/layout/chevron2"/>
    <dgm:cxn modelId="{A17C97FB-7E3D-496F-8982-53CCD0A216DF}" type="presParOf" srcId="{B409E12D-1014-43D4-A766-BE3AE9CC0A62}" destId="{199428CC-BD65-4BDE-BBD7-E6B94D1E3043}" srcOrd="0" destOrd="0" presId="urn:microsoft.com/office/officeart/2005/8/layout/chevron2"/>
    <dgm:cxn modelId="{1B3A8A44-E2C2-4FF3-B0F7-0B7E3E8DF4FD}" type="presParOf" srcId="{B409E12D-1014-43D4-A766-BE3AE9CC0A62}" destId="{B32941E9-0E49-4410-90C5-21B9C2CFCF4A}" srcOrd="1" destOrd="0" presId="urn:microsoft.com/office/officeart/2005/8/layout/chevron2"/>
    <dgm:cxn modelId="{822CFE92-17BD-4587-B65E-1DF7D33418C6}" type="presParOf" srcId="{8ED58C57-1FA8-402F-9803-B59A8F847D97}" destId="{A80044C5-138B-42C8-B2C3-2A3E2EEAC88B}" srcOrd="3" destOrd="0" presId="urn:microsoft.com/office/officeart/2005/8/layout/chevron2"/>
    <dgm:cxn modelId="{A35DCB32-0125-45E8-A7F9-A9BF1FE3ACFC}" type="presParOf" srcId="{8ED58C57-1FA8-402F-9803-B59A8F847D97}" destId="{56AA8851-C6B7-47C5-AA9B-D5747C3A0713}" srcOrd="4" destOrd="0" presId="urn:microsoft.com/office/officeart/2005/8/layout/chevron2"/>
    <dgm:cxn modelId="{1580A0E9-E8F8-4DEF-AC21-9B5C4683803B}" type="presParOf" srcId="{56AA8851-C6B7-47C5-AA9B-D5747C3A0713}" destId="{4847EF9F-B571-4F00-86E0-5AA83C9BFA13}" srcOrd="0" destOrd="0" presId="urn:microsoft.com/office/officeart/2005/8/layout/chevron2"/>
    <dgm:cxn modelId="{068BEFBD-0C9F-427E-A0D0-ADD1A768F9B7}" type="presParOf" srcId="{56AA8851-C6B7-47C5-AA9B-D5747C3A0713}" destId="{568B6AB0-2856-4239-A2B8-E6E345C5AD7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918E40-76B7-4F9E-BED7-804E7D4C5BD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EC"/>
        </a:p>
      </dgm:t>
    </dgm:pt>
    <dgm:pt modelId="{A1E02D41-D87C-4213-BB1C-D41E6C42FB4A}">
      <dgm:prSet phldrT="[Texto]"/>
      <dgm:spPr/>
      <dgm:t>
        <a:bodyPr/>
        <a:lstStyle/>
        <a:p>
          <a:r>
            <a:rPr lang="es-EC" dirty="0" smtClean="0"/>
            <a:t>Años 40</a:t>
          </a:r>
          <a:endParaRPr lang="es-EC" dirty="0"/>
        </a:p>
      </dgm:t>
    </dgm:pt>
    <dgm:pt modelId="{9E340A2F-4FA1-445F-BF6A-46D4D6028A4C}" type="parTrans" cxnId="{C531A23A-EE55-4A9F-BE10-F17DE01CE465}">
      <dgm:prSet/>
      <dgm:spPr/>
      <dgm:t>
        <a:bodyPr/>
        <a:lstStyle/>
        <a:p>
          <a:endParaRPr lang="es-EC"/>
        </a:p>
      </dgm:t>
    </dgm:pt>
    <dgm:pt modelId="{3332E84B-9404-4B76-8F6D-C06B9705EA76}" type="sibTrans" cxnId="{C531A23A-EE55-4A9F-BE10-F17DE01CE465}">
      <dgm:prSet/>
      <dgm:spPr/>
      <dgm:t>
        <a:bodyPr/>
        <a:lstStyle/>
        <a:p>
          <a:endParaRPr lang="es-EC"/>
        </a:p>
      </dgm:t>
    </dgm:pt>
    <dgm:pt modelId="{B8EC6CF2-6C25-49A5-A27B-9402B86827CA}">
      <dgm:prSet phldrT="[Texto]"/>
      <dgm:spPr/>
      <dgm:t>
        <a:bodyPr/>
        <a:lstStyle/>
        <a:p>
          <a:pPr algn="just"/>
          <a:r>
            <a:rPr lang="es-EC" dirty="0" smtClean="0"/>
            <a:t>En 1943 se funda Industrias Ales. </a:t>
          </a:r>
          <a:endParaRPr lang="es-EC" dirty="0"/>
        </a:p>
      </dgm:t>
    </dgm:pt>
    <dgm:pt modelId="{1314E54C-28D0-4586-BE8F-A7E4BE480991}" type="parTrans" cxnId="{8DC398A7-F9DF-4377-A397-649671F3CAF8}">
      <dgm:prSet/>
      <dgm:spPr/>
      <dgm:t>
        <a:bodyPr/>
        <a:lstStyle/>
        <a:p>
          <a:endParaRPr lang="es-EC"/>
        </a:p>
      </dgm:t>
    </dgm:pt>
    <dgm:pt modelId="{765026FF-39D5-4845-9A24-57569DFE4408}" type="sibTrans" cxnId="{8DC398A7-F9DF-4377-A397-649671F3CAF8}">
      <dgm:prSet/>
      <dgm:spPr/>
      <dgm:t>
        <a:bodyPr/>
        <a:lstStyle/>
        <a:p>
          <a:endParaRPr lang="es-EC"/>
        </a:p>
      </dgm:t>
    </dgm:pt>
    <dgm:pt modelId="{6F585FD2-D156-4EDC-9295-FB5313FD686D}">
      <dgm:prSet phldrT="[Texto]"/>
      <dgm:spPr/>
      <dgm:t>
        <a:bodyPr/>
        <a:lstStyle/>
        <a:p>
          <a:pPr algn="l"/>
          <a:r>
            <a:rPr lang="es-EC" dirty="0" smtClean="0"/>
            <a:t>Producción de velas y jabón tradicional azul.</a:t>
          </a:r>
          <a:endParaRPr lang="es-EC" dirty="0"/>
        </a:p>
      </dgm:t>
    </dgm:pt>
    <dgm:pt modelId="{14C7C54D-FAFE-4032-9499-EC91832CF35F}" type="parTrans" cxnId="{C8C357F5-4F5F-4583-9BF7-9BAD53B43D47}">
      <dgm:prSet/>
      <dgm:spPr/>
      <dgm:t>
        <a:bodyPr/>
        <a:lstStyle/>
        <a:p>
          <a:endParaRPr lang="es-EC"/>
        </a:p>
      </dgm:t>
    </dgm:pt>
    <dgm:pt modelId="{79728AD5-1343-48AD-BB68-71888D981A66}" type="sibTrans" cxnId="{C8C357F5-4F5F-4583-9BF7-9BAD53B43D47}">
      <dgm:prSet/>
      <dgm:spPr/>
      <dgm:t>
        <a:bodyPr/>
        <a:lstStyle/>
        <a:p>
          <a:endParaRPr lang="es-EC"/>
        </a:p>
      </dgm:t>
    </dgm:pt>
    <dgm:pt modelId="{E7EE1BE5-BDAD-4D20-857E-594049A5703E}">
      <dgm:prSet phldrT="[Texto]"/>
      <dgm:spPr/>
      <dgm:t>
        <a:bodyPr/>
        <a:lstStyle/>
        <a:p>
          <a:r>
            <a:rPr lang="es-EC" dirty="0" smtClean="0"/>
            <a:t>Años 50</a:t>
          </a:r>
          <a:endParaRPr lang="es-EC" dirty="0"/>
        </a:p>
      </dgm:t>
    </dgm:pt>
    <dgm:pt modelId="{D019B556-31FA-4B0D-9C1F-6C35DFBFB30A}" type="parTrans" cxnId="{354DE38E-95A1-4399-A872-FACEE7FD5611}">
      <dgm:prSet/>
      <dgm:spPr/>
      <dgm:t>
        <a:bodyPr/>
        <a:lstStyle/>
        <a:p>
          <a:endParaRPr lang="es-EC"/>
        </a:p>
      </dgm:t>
    </dgm:pt>
    <dgm:pt modelId="{9EC46FD3-D678-4917-B764-E14314D56B8B}" type="sibTrans" cxnId="{354DE38E-95A1-4399-A872-FACEE7FD5611}">
      <dgm:prSet/>
      <dgm:spPr/>
      <dgm:t>
        <a:bodyPr/>
        <a:lstStyle/>
        <a:p>
          <a:endParaRPr lang="es-EC"/>
        </a:p>
      </dgm:t>
    </dgm:pt>
    <dgm:pt modelId="{D74D3726-F548-4712-A201-627635932F11}">
      <dgm:prSet phldrT="[Texto]"/>
      <dgm:spPr/>
      <dgm:t>
        <a:bodyPr/>
        <a:lstStyle/>
        <a:p>
          <a:pPr algn="l"/>
          <a:r>
            <a:rPr lang="es-EC" b="0" i="0" dirty="0" smtClean="0"/>
            <a:t>Abre oficinas en Quito, Guayaquil, Cuenca y Esmeraldas.</a:t>
          </a:r>
          <a:endParaRPr lang="es-EC" dirty="0"/>
        </a:p>
      </dgm:t>
    </dgm:pt>
    <dgm:pt modelId="{FF1D8792-026C-40A6-A3AC-A2072C169181}" type="parTrans" cxnId="{7189BBA8-8227-4CB7-A31A-B9674ECA44FE}">
      <dgm:prSet/>
      <dgm:spPr/>
      <dgm:t>
        <a:bodyPr/>
        <a:lstStyle/>
        <a:p>
          <a:endParaRPr lang="es-EC"/>
        </a:p>
      </dgm:t>
    </dgm:pt>
    <dgm:pt modelId="{53DF6680-803D-456C-ADF3-4240ED156EB2}" type="sibTrans" cxnId="{7189BBA8-8227-4CB7-A31A-B9674ECA44FE}">
      <dgm:prSet/>
      <dgm:spPr/>
      <dgm:t>
        <a:bodyPr/>
        <a:lstStyle/>
        <a:p>
          <a:endParaRPr lang="es-EC"/>
        </a:p>
      </dgm:t>
    </dgm:pt>
    <dgm:pt modelId="{E764D477-999C-4EAA-B661-0231E550E93B}">
      <dgm:prSet phldrT="[Texto]"/>
      <dgm:spPr/>
      <dgm:t>
        <a:bodyPr/>
        <a:lstStyle/>
        <a:p>
          <a:pPr algn="l"/>
          <a:r>
            <a:rPr lang="es-EC" b="0" i="0" dirty="0" smtClean="0"/>
            <a:t>Crea marcas como Manteca La Reina, Jabón Palma, Jabón Popular.</a:t>
          </a:r>
          <a:endParaRPr lang="es-EC" dirty="0"/>
        </a:p>
      </dgm:t>
    </dgm:pt>
    <dgm:pt modelId="{451A38F5-4BCF-4484-B209-C2932E53ED6F}" type="parTrans" cxnId="{EA0CF808-3963-4C87-BCA8-D68B8A4E82C0}">
      <dgm:prSet/>
      <dgm:spPr/>
      <dgm:t>
        <a:bodyPr/>
        <a:lstStyle/>
        <a:p>
          <a:endParaRPr lang="es-EC"/>
        </a:p>
      </dgm:t>
    </dgm:pt>
    <dgm:pt modelId="{6166D78A-94DB-47DC-AEE2-6694D8F89C7E}" type="sibTrans" cxnId="{EA0CF808-3963-4C87-BCA8-D68B8A4E82C0}">
      <dgm:prSet/>
      <dgm:spPr/>
      <dgm:t>
        <a:bodyPr/>
        <a:lstStyle/>
        <a:p>
          <a:endParaRPr lang="es-EC"/>
        </a:p>
      </dgm:t>
    </dgm:pt>
    <dgm:pt modelId="{6F3352F8-601C-403C-9AD8-49743B2267C4}">
      <dgm:prSet phldrT="[Texto]"/>
      <dgm:spPr/>
      <dgm:t>
        <a:bodyPr/>
        <a:lstStyle/>
        <a:p>
          <a:r>
            <a:rPr lang="es-EC" dirty="0" smtClean="0"/>
            <a:t>Años 60</a:t>
          </a:r>
          <a:endParaRPr lang="es-EC" dirty="0"/>
        </a:p>
      </dgm:t>
    </dgm:pt>
    <dgm:pt modelId="{1E70591B-82C0-4D62-95A5-FE59BE9EB6A9}" type="parTrans" cxnId="{DBE96E1A-6C84-4D48-9D91-CDD531375658}">
      <dgm:prSet/>
      <dgm:spPr/>
      <dgm:t>
        <a:bodyPr/>
        <a:lstStyle/>
        <a:p>
          <a:endParaRPr lang="es-EC"/>
        </a:p>
      </dgm:t>
    </dgm:pt>
    <dgm:pt modelId="{AA6A296A-40A3-4D34-A4D2-DDE1536EE7D8}" type="sibTrans" cxnId="{DBE96E1A-6C84-4D48-9D91-CDD531375658}">
      <dgm:prSet/>
      <dgm:spPr/>
      <dgm:t>
        <a:bodyPr/>
        <a:lstStyle/>
        <a:p>
          <a:endParaRPr lang="es-EC"/>
        </a:p>
      </dgm:t>
    </dgm:pt>
    <dgm:pt modelId="{8D2E951B-B48D-41C4-AC6E-0EF2359ED968}">
      <dgm:prSet phldrT="[Texto]"/>
      <dgm:spPr/>
      <dgm:t>
        <a:bodyPr/>
        <a:lstStyle/>
        <a:p>
          <a:pPr algn="l"/>
          <a:r>
            <a:rPr lang="es-EC" b="0" i="0" dirty="0" smtClean="0"/>
            <a:t>En 1961 se instala maquinaria para fabricación de jabón en forma continua, optimizando la producción. </a:t>
          </a:r>
          <a:endParaRPr lang="es-EC" dirty="0"/>
        </a:p>
      </dgm:t>
    </dgm:pt>
    <dgm:pt modelId="{B1B586ED-8816-485E-A0E5-2E525BF3D229}" type="parTrans" cxnId="{4E097ABD-4E4C-4AD8-8271-A3B14E2D3E08}">
      <dgm:prSet/>
      <dgm:spPr/>
      <dgm:t>
        <a:bodyPr/>
        <a:lstStyle/>
        <a:p>
          <a:endParaRPr lang="es-EC"/>
        </a:p>
      </dgm:t>
    </dgm:pt>
    <dgm:pt modelId="{4792DFEA-BF30-4672-AE54-8C5CD3279220}" type="sibTrans" cxnId="{4E097ABD-4E4C-4AD8-8271-A3B14E2D3E08}">
      <dgm:prSet/>
      <dgm:spPr/>
      <dgm:t>
        <a:bodyPr/>
        <a:lstStyle/>
        <a:p>
          <a:endParaRPr lang="es-EC"/>
        </a:p>
      </dgm:t>
    </dgm:pt>
    <dgm:pt modelId="{71E701FF-85AB-4D92-B5A2-02DF7F95E0F3}">
      <dgm:prSet phldrT="[Texto]"/>
      <dgm:spPr/>
      <dgm:t>
        <a:bodyPr/>
        <a:lstStyle/>
        <a:p>
          <a:r>
            <a:rPr lang="es-EC" dirty="0" smtClean="0"/>
            <a:t>Años 70</a:t>
          </a:r>
          <a:endParaRPr lang="es-EC" dirty="0"/>
        </a:p>
      </dgm:t>
    </dgm:pt>
    <dgm:pt modelId="{A3E1DFAA-925C-416D-8F3A-50EA6C62A97C}" type="parTrans" cxnId="{84D08530-7940-487B-87AA-DD1A64192D27}">
      <dgm:prSet/>
      <dgm:spPr/>
      <dgm:t>
        <a:bodyPr/>
        <a:lstStyle/>
        <a:p>
          <a:endParaRPr lang="es-EC"/>
        </a:p>
      </dgm:t>
    </dgm:pt>
    <dgm:pt modelId="{07D62AF3-6162-42F0-B719-826B41F540EC}" type="sibTrans" cxnId="{84D08530-7940-487B-87AA-DD1A64192D27}">
      <dgm:prSet/>
      <dgm:spPr/>
      <dgm:t>
        <a:bodyPr/>
        <a:lstStyle/>
        <a:p>
          <a:endParaRPr lang="es-EC"/>
        </a:p>
      </dgm:t>
    </dgm:pt>
    <dgm:pt modelId="{9573307E-D45C-4345-AFFA-260AF9CECE83}">
      <dgm:prSet phldrT="[Texto]"/>
      <dgm:spPr/>
      <dgm:t>
        <a:bodyPr/>
        <a:lstStyle/>
        <a:p>
          <a:pPr algn="l"/>
          <a:r>
            <a:rPr lang="es-EC" dirty="0" smtClean="0"/>
            <a:t>En 1946 comienza la fabricación de aceites y mantecas comestibles.</a:t>
          </a:r>
          <a:endParaRPr lang="es-EC" dirty="0"/>
        </a:p>
      </dgm:t>
    </dgm:pt>
    <dgm:pt modelId="{2B3F7AB3-6A2C-42EA-8F25-8C7C6C360DDB}" type="parTrans" cxnId="{E4F22911-E7F8-4CEB-A11E-41F45F51A576}">
      <dgm:prSet/>
      <dgm:spPr/>
      <dgm:t>
        <a:bodyPr/>
        <a:lstStyle/>
        <a:p>
          <a:endParaRPr lang="es-EC"/>
        </a:p>
      </dgm:t>
    </dgm:pt>
    <dgm:pt modelId="{02E6FCB7-BF9A-4551-B77F-B176513CEA49}" type="sibTrans" cxnId="{E4F22911-E7F8-4CEB-A11E-41F45F51A576}">
      <dgm:prSet/>
      <dgm:spPr/>
      <dgm:t>
        <a:bodyPr/>
        <a:lstStyle/>
        <a:p>
          <a:endParaRPr lang="es-EC"/>
        </a:p>
      </dgm:t>
    </dgm:pt>
    <dgm:pt modelId="{B05E19B1-28F9-47AA-A26D-4871C44ECC57}">
      <dgm:prSet phldrT="[Texto]"/>
      <dgm:spPr/>
      <dgm:t>
        <a:bodyPr/>
        <a:lstStyle/>
        <a:p>
          <a:pPr algn="l"/>
          <a:r>
            <a:rPr lang="es-EC" b="0" i="0" dirty="0" smtClean="0"/>
            <a:t>Se obtiene la representación de la maquinaria agrícola CASE en 1969.</a:t>
          </a:r>
          <a:endParaRPr lang="es-EC" dirty="0"/>
        </a:p>
      </dgm:t>
    </dgm:pt>
    <dgm:pt modelId="{486E3FE6-1BE8-4553-9F2F-3340F5524595}" type="parTrans" cxnId="{A43DC8FC-590C-482B-928F-DF68B6B0E327}">
      <dgm:prSet/>
      <dgm:spPr/>
      <dgm:t>
        <a:bodyPr/>
        <a:lstStyle/>
        <a:p>
          <a:endParaRPr lang="es-EC"/>
        </a:p>
      </dgm:t>
    </dgm:pt>
    <dgm:pt modelId="{13F94C71-EF15-4948-8B4E-BF72F004ED3F}" type="sibTrans" cxnId="{A43DC8FC-590C-482B-928F-DF68B6B0E327}">
      <dgm:prSet/>
      <dgm:spPr/>
      <dgm:t>
        <a:bodyPr/>
        <a:lstStyle/>
        <a:p>
          <a:endParaRPr lang="es-EC"/>
        </a:p>
      </dgm:t>
    </dgm:pt>
    <dgm:pt modelId="{92443059-ED01-430F-8E06-D2C39873D435}">
      <dgm:prSet/>
      <dgm:spPr/>
      <dgm:t>
        <a:bodyPr/>
        <a:lstStyle/>
        <a:p>
          <a:r>
            <a:rPr lang="es-EC" b="0" i="0" dirty="0" smtClean="0"/>
            <a:t>Se instala la primera desalinizadora que permite transformar el agua sal del mar en agua esterilizada para el uso fabril.</a:t>
          </a:r>
          <a:endParaRPr lang="es-EC" dirty="0"/>
        </a:p>
      </dgm:t>
    </dgm:pt>
    <dgm:pt modelId="{4852D28C-4223-4489-B9E8-7863643BB19D}" type="parTrans" cxnId="{02C8751D-C758-4710-A178-90244E000174}">
      <dgm:prSet/>
      <dgm:spPr/>
      <dgm:t>
        <a:bodyPr/>
        <a:lstStyle/>
        <a:p>
          <a:endParaRPr lang="es-EC"/>
        </a:p>
      </dgm:t>
    </dgm:pt>
    <dgm:pt modelId="{0CAF677E-70B7-43D2-9500-70486CA250FF}" type="sibTrans" cxnId="{02C8751D-C758-4710-A178-90244E000174}">
      <dgm:prSet/>
      <dgm:spPr/>
      <dgm:t>
        <a:bodyPr/>
        <a:lstStyle/>
        <a:p>
          <a:endParaRPr lang="es-EC"/>
        </a:p>
      </dgm:t>
    </dgm:pt>
    <dgm:pt modelId="{FB8CF5B2-AF97-4799-A4FB-FD7FFD6EF731}">
      <dgm:prSet/>
      <dgm:spPr/>
      <dgm:t>
        <a:bodyPr/>
        <a:lstStyle/>
        <a:p>
          <a:endParaRPr lang="es-EC" dirty="0"/>
        </a:p>
      </dgm:t>
    </dgm:pt>
    <dgm:pt modelId="{EE9BCF09-1BD1-421E-8DFA-E60EE04B0CF2}" type="parTrans" cxnId="{324DB579-F3AB-42FB-9347-46E5D3550032}">
      <dgm:prSet/>
      <dgm:spPr/>
      <dgm:t>
        <a:bodyPr/>
        <a:lstStyle/>
        <a:p>
          <a:endParaRPr lang="es-EC"/>
        </a:p>
      </dgm:t>
    </dgm:pt>
    <dgm:pt modelId="{E38721EE-87EF-45BE-96C1-E53A1F0FBF69}" type="sibTrans" cxnId="{324DB579-F3AB-42FB-9347-46E5D3550032}">
      <dgm:prSet/>
      <dgm:spPr/>
      <dgm:t>
        <a:bodyPr/>
        <a:lstStyle/>
        <a:p>
          <a:endParaRPr lang="es-EC"/>
        </a:p>
      </dgm:t>
    </dgm:pt>
    <dgm:pt modelId="{CAE20F26-209E-475D-82B5-A33E03CBE53B}" type="pres">
      <dgm:prSet presAssocID="{B8918E40-76B7-4F9E-BED7-804E7D4C5BDF}" presName="Name0" presStyleCnt="0">
        <dgm:presLayoutVars>
          <dgm:dir/>
          <dgm:animLvl val="lvl"/>
          <dgm:resizeHandles val="exact"/>
        </dgm:presLayoutVars>
      </dgm:prSet>
      <dgm:spPr/>
      <dgm:t>
        <a:bodyPr/>
        <a:lstStyle/>
        <a:p>
          <a:endParaRPr lang="es-EC"/>
        </a:p>
      </dgm:t>
    </dgm:pt>
    <dgm:pt modelId="{B89FE09F-879D-43CD-B118-FCE766BA0D92}" type="pres">
      <dgm:prSet presAssocID="{A1E02D41-D87C-4213-BB1C-D41E6C42FB4A}" presName="composite" presStyleCnt="0"/>
      <dgm:spPr/>
    </dgm:pt>
    <dgm:pt modelId="{4764ADF5-E912-4318-B2BF-AF2D7D30CBB6}" type="pres">
      <dgm:prSet presAssocID="{A1E02D41-D87C-4213-BB1C-D41E6C42FB4A}" presName="parTx" presStyleLbl="alignNode1" presStyleIdx="0" presStyleCnt="4">
        <dgm:presLayoutVars>
          <dgm:chMax val="0"/>
          <dgm:chPref val="0"/>
          <dgm:bulletEnabled val="1"/>
        </dgm:presLayoutVars>
      </dgm:prSet>
      <dgm:spPr/>
      <dgm:t>
        <a:bodyPr/>
        <a:lstStyle/>
        <a:p>
          <a:endParaRPr lang="es-EC"/>
        </a:p>
      </dgm:t>
    </dgm:pt>
    <dgm:pt modelId="{18B868CD-FF51-4E57-A1E1-DCB9BCD95BBB}" type="pres">
      <dgm:prSet presAssocID="{A1E02D41-D87C-4213-BB1C-D41E6C42FB4A}" presName="desTx" presStyleLbl="alignAccFollowNode1" presStyleIdx="0" presStyleCnt="4">
        <dgm:presLayoutVars>
          <dgm:bulletEnabled val="1"/>
        </dgm:presLayoutVars>
      </dgm:prSet>
      <dgm:spPr/>
      <dgm:t>
        <a:bodyPr/>
        <a:lstStyle/>
        <a:p>
          <a:endParaRPr lang="es-EC"/>
        </a:p>
      </dgm:t>
    </dgm:pt>
    <dgm:pt modelId="{0D04AC1D-AAE5-48F8-8248-B78F8304D53E}" type="pres">
      <dgm:prSet presAssocID="{3332E84B-9404-4B76-8F6D-C06B9705EA76}" presName="space" presStyleCnt="0"/>
      <dgm:spPr/>
    </dgm:pt>
    <dgm:pt modelId="{34F69E03-0F52-493A-970F-EB7F0AA31D59}" type="pres">
      <dgm:prSet presAssocID="{E7EE1BE5-BDAD-4D20-857E-594049A5703E}" presName="composite" presStyleCnt="0"/>
      <dgm:spPr/>
    </dgm:pt>
    <dgm:pt modelId="{9779C565-0D1A-44DA-9F2A-6AE81F096D86}" type="pres">
      <dgm:prSet presAssocID="{E7EE1BE5-BDAD-4D20-857E-594049A5703E}" presName="parTx" presStyleLbl="alignNode1" presStyleIdx="1" presStyleCnt="4">
        <dgm:presLayoutVars>
          <dgm:chMax val="0"/>
          <dgm:chPref val="0"/>
          <dgm:bulletEnabled val="1"/>
        </dgm:presLayoutVars>
      </dgm:prSet>
      <dgm:spPr/>
      <dgm:t>
        <a:bodyPr/>
        <a:lstStyle/>
        <a:p>
          <a:endParaRPr lang="es-EC"/>
        </a:p>
      </dgm:t>
    </dgm:pt>
    <dgm:pt modelId="{70A467C0-5E53-429E-BEBF-72DD732E1A2C}" type="pres">
      <dgm:prSet presAssocID="{E7EE1BE5-BDAD-4D20-857E-594049A5703E}" presName="desTx" presStyleLbl="alignAccFollowNode1" presStyleIdx="1" presStyleCnt="4">
        <dgm:presLayoutVars>
          <dgm:bulletEnabled val="1"/>
        </dgm:presLayoutVars>
      </dgm:prSet>
      <dgm:spPr/>
      <dgm:t>
        <a:bodyPr/>
        <a:lstStyle/>
        <a:p>
          <a:endParaRPr lang="es-EC"/>
        </a:p>
      </dgm:t>
    </dgm:pt>
    <dgm:pt modelId="{5F493C19-7DBC-4446-B034-FDDBE0707031}" type="pres">
      <dgm:prSet presAssocID="{9EC46FD3-D678-4917-B764-E14314D56B8B}" presName="space" presStyleCnt="0"/>
      <dgm:spPr/>
    </dgm:pt>
    <dgm:pt modelId="{6D51D857-C76A-439D-ACE5-729EB0485AC5}" type="pres">
      <dgm:prSet presAssocID="{6F3352F8-601C-403C-9AD8-49743B2267C4}" presName="composite" presStyleCnt="0"/>
      <dgm:spPr/>
    </dgm:pt>
    <dgm:pt modelId="{57142EB0-9D87-45D6-AE68-0ED12AD7012A}" type="pres">
      <dgm:prSet presAssocID="{6F3352F8-601C-403C-9AD8-49743B2267C4}" presName="parTx" presStyleLbl="alignNode1" presStyleIdx="2" presStyleCnt="4">
        <dgm:presLayoutVars>
          <dgm:chMax val="0"/>
          <dgm:chPref val="0"/>
          <dgm:bulletEnabled val="1"/>
        </dgm:presLayoutVars>
      </dgm:prSet>
      <dgm:spPr/>
      <dgm:t>
        <a:bodyPr/>
        <a:lstStyle/>
        <a:p>
          <a:endParaRPr lang="es-EC"/>
        </a:p>
      </dgm:t>
    </dgm:pt>
    <dgm:pt modelId="{BDE9314A-96FC-40D6-AEE2-F1CC3CD54F2D}" type="pres">
      <dgm:prSet presAssocID="{6F3352F8-601C-403C-9AD8-49743B2267C4}" presName="desTx" presStyleLbl="alignAccFollowNode1" presStyleIdx="2" presStyleCnt="4">
        <dgm:presLayoutVars>
          <dgm:bulletEnabled val="1"/>
        </dgm:presLayoutVars>
      </dgm:prSet>
      <dgm:spPr/>
      <dgm:t>
        <a:bodyPr/>
        <a:lstStyle/>
        <a:p>
          <a:endParaRPr lang="es-EC"/>
        </a:p>
      </dgm:t>
    </dgm:pt>
    <dgm:pt modelId="{5907BF14-B7A8-4BB4-BCEF-9B5E116BCF8E}" type="pres">
      <dgm:prSet presAssocID="{AA6A296A-40A3-4D34-A4D2-DDE1536EE7D8}" presName="space" presStyleCnt="0"/>
      <dgm:spPr/>
    </dgm:pt>
    <dgm:pt modelId="{E4435714-0476-4468-B841-8B65D0798460}" type="pres">
      <dgm:prSet presAssocID="{71E701FF-85AB-4D92-B5A2-02DF7F95E0F3}" presName="composite" presStyleCnt="0"/>
      <dgm:spPr/>
    </dgm:pt>
    <dgm:pt modelId="{99A95249-0457-4DFE-96FF-24453D681C9B}" type="pres">
      <dgm:prSet presAssocID="{71E701FF-85AB-4D92-B5A2-02DF7F95E0F3}" presName="parTx" presStyleLbl="alignNode1" presStyleIdx="3" presStyleCnt="4">
        <dgm:presLayoutVars>
          <dgm:chMax val="0"/>
          <dgm:chPref val="0"/>
          <dgm:bulletEnabled val="1"/>
        </dgm:presLayoutVars>
      </dgm:prSet>
      <dgm:spPr/>
      <dgm:t>
        <a:bodyPr/>
        <a:lstStyle/>
        <a:p>
          <a:endParaRPr lang="es-EC"/>
        </a:p>
      </dgm:t>
    </dgm:pt>
    <dgm:pt modelId="{EAE22299-B85C-444B-9DE0-38E1B7A9F605}" type="pres">
      <dgm:prSet presAssocID="{71E701FF-85AB-4D92-B5A2-02DF7F95E0F3}" presName="desTx" presStyleLbl="alignAccFollowNode1" presStyleIdx="3" presStyleCnt="4">
        <dgm:presLayoutVars>
          <dgm:bulletEnabled val="1"/>
        </dgm:presLayoutVars>
      </dgm:prSet>
      <dgm:spPr/>
      <dgm:t>
        <a:bodyPr/>
        <a:lstStyle/>
        <a:p>
          <a:endParaRPr lang="es-EC"/>
        </a:p>
      </dgm:t>
    </dgm:pt>
  </dgm:ptLst>
  <dgm:cxnLst>
    <dgm:cxn modelId="{354DE38E-95A1-4399-A872-FACEE7FD5611}" srcId="{B8918E40-76B7-4F9E-BED7-804E7D4C5BDF}" destId="{E7EE1BE5-BDAD-4D20-857E-594049A5703E}" srcOrd="1" destOrd="0" parTransId="{D019B556-31FA-4B0D-9C1F-6C35DFBFB30A}" sibTransId="{9EC46FD3-D678-4917-B764-E14314D56B8B}"/>
    <dgm:cxn modelId="{32B48D5B-6CBE-4313-87FE-5EE67D372F5F}" type="presOf" srcId="{E764D477-999C-4EAA-B661-0231E550E93B}" destId="{70A467C0-5E53-429E-BEBF-72DD732E1A2C}" srcOrd="0" destOrd="1" presId="urn:microsoft.com/office/officeart/2005/8/layout/hList1"/>
    <dgm:cxn modelId="{868D5557-9B2E-46F7-B007-C0CE558FDAE9}" type="presOf" srcId="{71E701FF-85AB-4D92-B5A2-02DF7F95E0F3}" destId="{99A95249-0457-4DFE-96FF-24453D681C9B}" srcOrd="0" destOrd="0" presId="urn:microsoft.com/office/officeart/2005/8/layout/hList1"/>
    <dgm:cxn modelId="{A43DC8FC-590C-482B-928F-DF68B6B0E327}" srcId="{6F3352F8-601C-403C-9AD8-49743B2267C4}" destId="{B05E19B1-28F9-47AA-A26D-4871C44ECC57}" srcOrd="1" destOrd="0" parTransId="{486E3FE6-1BE8-4553-9F2F-3340F5524595}" sibTransId="{13F94C71-EF15-4948-8B4E-BF72F004ED3F}"/>
    <dgm:cxn modelId="{02C8751D-C758-4710-A178-90244E000174}" srcId="{71E701FF-85AB-4D92-B5A2-02DF7F95E0F3}" destId="{92443059-ED01-430F-8E06-D2C39873D435}" srcOrd="0" destOrd="0" parTransId="{4852D28C-4223-4489-B9E8-7863643BB19D}" sibTransId="{0CAF677E-70B7-43D2-9500-70486CA250FF}"/>
    <dgm:cxn modelId="{D08CBBA4-6254-489E-BF1F-C422F94DE490}" type="presOf" srcId="{8D2E951B-B48D-41C4-AC6E-0EF2359ED968}" destId="{BDE9314A-96FC-40D6-AEE2-F1CC3CD54F2D}" srcOrd="0" destOrd="0" presId="urn:microsoft.com/office/officeart/2005/8/layout/hList1"/>
    <dgm:cxn modelId="{560BCC0A-1910-434D-8FD1-8AF327EF764D}" type="presOf" srcId="{E7EE1BE5-BDAD-4D20-857E-594049A5703E}" destId="{9779C565-0D1A-44DA-9F2A-6AE81F096D86}" srcOrd="0" destOrd="0" presId="urn:microsoft.com/office/officeart/2005/8/layout/hList1"/>
    <dgm:cxn modelId="{324DB579-F3AB-42FB-9347-46E5D3550032}" srcId="{71E701FF-85AB-4D92-B5A2-02DF7F95E0F3}" destId="{FB8CF5B2-AF97-4799-A4FB-FD7FFD6EF731}" srcOrd="1" destOrd="0" parTransId="{EE9BCF09-1BD1-421E-8DFA-E60EE04B0CF2}" sibTransId="{E38721EE-87EF-45BE-96C1-E53A1F0FBF69}"/>
    <dgm:cxn modelId="{CA6F40D4-15F8-43FD-8FA7-641C9E60526D}" type="presOf" srcId="{6F585FD2-D156-4EDC-9295-FB5313FD686D}" destId="{18B868CD-FF51-4E57-A1E1-DCB9BCD95BBB}" srcOrd="0" destOrd="1" presId="urn:microsoft.com/office/officeart/2005/8/layout/hList1"/>
    <dgm:cxn modelId="{0724C6A5-D13A-4DDD-8C5A-DB6607F0E207}" type="presOf" srcId="{FB8CF5B2-AF97-4799-A4FB-FD7FFD6EF731}" destId="{EAE22299-B85C-444B-9DE0-38E1B7A9F605}" srcOrd="0" destOrd="1" presId="urn:microsoft.com/office/officeart/2005/8/layout/hList1"/>
    <dgm:cxn modelId="{E4F22911-E7F8-4CEB-A11E-41F45F51A576}" srcId="{A1E02D41-D87C-4213-BB1C-D41E6C42FB4A}" destId="{9573307E-D45C-4345-AFFA-260AF9CECE83}" srcOrd="2" destOrd="0" parTransId="{2B3F7AB3-6A2C-42EA-8F25-8C7C6C360DDB}" sibTransId="{02E6FCB7-BF9A-4551-B77F-B176513CEA49}"/>
    <dgm:cxn modelId="{0644CC13-9D6B-4A33-B1DC-84EB20AD043A}" type="presOf" srcId="{6F3352F8-601C-403C-9AD8-49743B2267C4}" destId="{57142EB0-9D87-45D6-AE68-0ED12AD7012A}" srcOrd="0" destOrd="0" presId="urn:microsoft.com/office/officeart/2005/8/layout/hList1"/>
    <dgm:cxn modelId="{A2337205-26F0-446E-870E-FCDD9D90C055}" type="presOf" srcId="{92443059-ED01-430F-8E06-D2C39873D435}" destId="{EAE22299-B85C-444B-9DE0-38E1B7A9F605}" srcOrd="0" destOrd="0" presId="urn:microsoft.com/office/officeart/2005/8/layout/hList1"/>
    <dgm:cxn modelId="{2E067FCD-A39B-49B7-B9B5-90C9E5110036}" type="presOf" srcId="{D74D3726-F548-4712-A201-627635932F11}" destId="{70A467C0-5E53-429E-BEBF-72DD732E1A2C}" srcOrd="0" destOrd="0" presId="urn:microsoft.com/office/officeart/2005/8/layout/hList1"/>
    <dgm:cxn modelId="{4E097ABD-4E4C-4AD8-8271-A3B14E2D3E08}" srcId="{6F3352F8-601C-403C-9AD8-49743B2267C4}" destId="{8D2E951B-B48D-41C4-AC6E-0EF2359ED968}" srcOrd="0" destOrd="0" parTransId="{B1B586ED-8816-485E-A0E5-2E525BF3D229}" sibTransId="{4792DFEA-BF30-4672-AE54-8C5CD3279220}"/>
    <dgm:cxn modelId="{7189BBA8-8227-4CB7-A31A-B9674ECA44FE}" srcId="{E7EE1BE5-BDAD-4D20-857E-594049A5703E}" destId="{D74D3726-F548-4712-A201-627635932F11}" srcOrd="0" destOrd="0" parTransId="{FF1D8792-026C-40A6-A3AC-A2072C169181}" sibTransId="{53DF6680-803D-456C-ADF3-4240ED156EB2}"/>
    <dgm:cxn modelId="{DBE96E1A-6C84-4D48-9D91-CDD531375658}" srcId="{B8918E40-76B7-4F9E-BED7-804E7D4C5BDF}" destId="{6F3352F8-601C-403C-9AD8-49743B2267C4}" srcOrd="2" destOrd="0" parTransId="{1E70591B-82C0-4D62-95A5-FE59BE9EB6A9}" sibTransId="{AA6A296A-40A3-4D34-A4D2-DDE1536EE7D8}"/>
    <dgm:cxn modelId="{5E8AA3F2-8656-46B1-896F-96992646A30D}" type="presOf" srcId="{B05E19B1-28F9-47AA-A26D-4871C44ECC57}" destId="{BDE9314A-96FC-40D6-AEE2-F1CC3CD54F2D}" srcOrd="0" destOrd="1" presId="urn:microsoft.com/office/officeart/2005/8/layout/hList1"/>
    <dgm:cxn modelId="{6686555B-040D-48CC-B80C-2C1B8096BE24}" type="presOf" srcId="{B8EC6CF2-6C25-49A5-A27B-9402B86827CA}" destId="{18B868CD-FF51-4E57-A1E1-DCB9BCD95BBB}" srcOrd="0" destOrd="0" presId="urn:microsoft.com/office/officeart/2005/8/layout/hList1"/>
    <dgm:cxn modelId="{C8C357F5-4F5F-4583-9BF7-9BAD53B43D47}" srcId="{A1E02D41-D87C-4213-BB1C-D41E6C42FB4A}" destId="{6F585FD2-D156-4EDC-9295-FB5313FD686D}" srcOrd="1" destOrd="0" parTransId="{14C7C54D-FAFE-4032-9499-EC91832CF35F}" sibTransId="{79728AD5-1343-48AD-BB68-71888D981A66}"/>
    <dgm:cxn modelId="{4FD8D931-9B6E-4154-B062-24FCE0CDB44A}" type="presOf" srcId="{9573307E-D45C-4345-AFFA-260AF9CECE83}" destId="{18B868CD-FF51-4E57-A1E1-DCB9BCD95BBB}" srcOrd="0" destOrd="2" presId="urn:microsoft.com/office/officeart/2005/8/layout/hList1"/>
    <dgm:cxn modelId="{D51968C6-73AE-4753-BE46-FCE93AF318E3}" type="presOf" srcId="{B8918E40-76B7-4F9E-BED7-804E7D4C5BDF}" destId="{CAE20F26-209E-475D-82B5-A33E03CBE53B}" srcOrd="0" destOrd="0" presId="urn:microsoft.com/office/officeart/2005/8/layout/hList1"/>
    <dgm:cxn modelId="{8DC398A7-F9DF-4377-A397-649671F3CAF8}" srcId="{A1E02D41-D87C-4213-BB1C-D41E6C42FB4A}" destId="{B8EC6CF2-6C25-49A5-A27B-9402B86827CA}" srcOrd="0" destOrd="0" parTransId="{1314E54C-28D0-4586-BE8F-A7E4BE480991}" sibTransId="{765026FF-39D5-4845-9A24-57569DFE4408}"/>
    <dgm:cxn modelId="{84D08530-7940-487B-87AA-DD1A64192D27}" srcId="{B8918E40-76B7-4F9E-BED7-804E7D4C5BDF}" destId="{71E701FF-85AB-4D92-B5A2-02DF7F95E0F3}" srcOrd="3" destOrd="0" parTransId="{A3E1DFAA-925C-416D-8F3A-50EA6C62A97C}" sibTransId="{07D62AF3-6162-42F0-B719-826B41F540EC}"/>
    <dgm:cxn modelId="{E3AE436C-A3BE-4F4D-B89D-8296622E8225}" type="presOf" srcId="{A1E02D41-D87C-4213-BB1C-D41E6C42FB4A}" destId="{4764ADF5-E912-4318-B2BF-AF2D7D30CBB6}" srcOrd="0" destOrd="0" presId="urn:microsoft.com/office/officeart/2005/8/layout/hList1"/>
    <dgm:cxn modelId="{C531A23A-EE55-4A9F-BE10-F17DE01CE465}" srcId="{B8918E40-76B7-4F9E-BED7-804E7D4C5BDF}" destId="{A1E02D41-D87C-4213-BB1C-D41E6C42FB4A}" srcOrd="0" destOrd="0" parTransId="{9E340A2F-4FA1-445F-BF6A-46D4D6028A4C}" sibTransId="{3332E84B-9404-4B76-8F6D-C06B9705EA76}"/>
    <dgm:cxn modelId="{EA0CF808-3963-4C87-BCA8-D68B8A4E82C0}" srcId="{E7EE1BE5-BDAD-4D20-857E-594049A5703E}" destId="{E764D477-999C-4EAA-B661-0231E550E93B}" srcOrd="1" destOrd="0" parTransId="{451A38F5-4BCF-4484-B209-C2932E53ED6F}" sibTransId="{6166D78A-94DB-47DC-AEE2-6694D8F89C7E}"/>
    <dgm:cxn modelId="{80BAB2B2-7BCD-4627-8687-EA5C5A7E7BDD}" type="presParOf" srcId="{CAE20F26-209E-475D-82B5-A33E03CBE53B}" destId="{B89FE09F-879D-43CD-B118-FCE766BA0D92}" srcOrd="0" destOrd="0" presId="urn:microsoft.com/office/officeart/2005/8/layout/hList1"/>
    <dgm:cxn modelId="{13A7343A-643C-4ED4-8069-10EE8D44FF30}" type="presParOf" srcId="{B89FE09F-879D-43CD-B118-FCE766BA0D92}" destId="{4764ADF5-E912-4318-B2BF-AF2D7D30CBB6}" srcOrd="0" destOrd="0" presId="urn:microsoft.com/office/officeart/2005/8/layout/hList1"/>
    <dgm:cxn modelId="{BCBB5F49-8971-47ED-8302-DB4E1F9A40DE}" type="presParOf" srcId="{B89FE09F-879D-43CD-B118-FCE766BA0D92}" destId="{18B868CD-FF51-4E57-A1E1-DCB9BCD95BBB}" srcOrd="1" destOrd="0" presId="urn:microsoft.com/office/officeart/2005/8/layout/hList1"/>
    <dgm:cxn modelId="{4B9B87D7-A52C-4E3D-BB4A-F24E880DFE2F}" type="presParOf" srcId="{CAE20F26-209E-475D-82B5-A33E03CBE53B}" destId="{0D04AC1D-AAE5-48F8-8248-B78F8304D53E}" srcOrd="1" destOrd="0" presId="urn:microsoft.com/office/officeart/2005/8/layout/hList1"/>
    <dgm:cxn modelId="{BF6E1B8A-B7E3-41E4-AC54-880931C9A362}" type="presParOf" srcId="{CAE20F26-209E-475D-82B5-A33E03CBE53B}" destId="{34F69E03-0F52-493A-970F-EB7F0AA31D59}" srcOrd="2" destOrd="0" presId="urn:microsoft.com/office/officeart/2005/8/layout/hList1"/>
    <dgm:cxn modelId="{08F2AC52-B802-4471-AB82-38361FDE5DD6}" type="presParOf" srcId="{34F69E03-0F52-493A-970F-EB7F0AA31D59}" destId="{9779C565-0D1A-44DA-9F2A-6AE81F096D86}" srcOrd="0" destOrd="0" presId="urn:microsoft.com/office/officeart/2005/8/layout/hList1"/>
    <dgm:cxn modelId="{B235EA71-6B08-4806-98E5-501065AD64E9}" type="presParOf" srcId="{34F69E03-0F52-493A-970F-EB7F0AA31D59}" destId="{70A467C0-5E53-429E-BEBF-72DD732E1A2C}" srcOrd="1" destOrd="0" presId="urn:microsoft.com/office/officeart/2005/8/layout/hList1"/>
    <dgm:cxn modelId="{E1B16D0B-DD20-4CEF-A3C3-0EC2722983B9}" type="presParOf" srcId="{CAE20F26-209E-475D-82B5-A33E03CBE53B}" destId="{5F493C19-7DBC-4446-B034-FDDBE0707031}" srcOrd="3" destOrd="0" presId="urn:microsoft.com/office/officeart/2005/8/layout/hList1"/>
    <dgm:cxn modelId="{EE405E4E-3D1D-4A36-8D50-5166A0DBF2F3}" type="presParOf" srcId="{CAE20F26-209E-475D-82B5-A33E03CBE53B}" destId="{6D51D857-C76A-439D-ACE5-729EB0485AC5}" srcOrd="4" destOrd="0" presId="urn:microsoft.com/office/officeart/2005/8/layout/hList1"/>
    <dgm:cxn modelId="{0FB43E92-7F86-46E2-AF93-EC7B0C28C25B}" type="presParOf" srcId="{6D51D857-C76A-439D-ACE5-729EB0485AC5}" destId="{57142EB0-9D87-45D6-AE68-0ED12AD7012A}" srcOrd="0" destOrd="0" presId="urn:microsoft.com/office/officeart/2005/8/layout/hList1"/>
    <dgm:cxn modelId="{17E0D27B-587F-4FC8-A0E1-8038EEE54D54}" type="presParOf" srcId="{6D51D857-C76A-439D-ACE5-729EB0485AC5}" destId="{BDE9314A-96FC-40D6-AEE2-F1CC3CD54F2D}" srcOrd="1" destOrd="0" presId="urn:microsoft.com/office/officeart/2005/8/layout/hList1"/>
    <dgm:cxn modelId="{C511DE84-6A47-4D17-824A-44D44D6665F6}" type="presParOf" srcId="{CAE20F26-209E-475D-82B5-A33E03CBE53B}" destId="{5907BF14-B7A8-4BB4-BCEF-9B5E116BCF8E}" srcOrd="5" destOrd="0" presId="urn:microsoft.com/office/officeart/2005/8/layout/hList1"/>
    <dgm:cxn modelId="{09A93A55-8363-4BA9-BE6A-35817FB041DC}" type="presParOf" srcId="{CAE20F26-209E-475D-82B5-A33E03CBE53B}" destId="{E4435714-0476-4468-B841-8B65D0798460}" srcOrd="6" destOrd="0" presId="urn:microsoft.com/office/officeart/2005/8/layout/hList1"/>
    <dgm:cxn modelId="{7C5BBB61-2179-4BA0-B50F-7B7839AE15B3}" type="presParOf" srcId="{E4435714-0476-4468-B841-8B65D0798460}" destId="{99A95249-0457-4DFE-96FF-24453D681C9B}" srcOrd="0" destOrd="0" presId="urn:microsoft.com/office/officeart/2005/8/layout/hList1"/>
    <dgm:cxn modelId="{33A75B79-261D-450C-889C-4500A78F2269}" type="presParOf" srcId="{E4435714-0476-4468-B841-8B65D0798460}" destId="{EAE22299-B85C-444B-9DE0-38E1B7A9F60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918E40-76B7-4F9E-BED7-804E7D4C5BD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EC"/>
        </a:p>
      </dgm:t>
    </dgm:pt>
    <dgm:pt modelId="{A1E02D41-D87C-4213-BB1C-D41E6C42FB4A}">
      <dgm:prSet phldrT="[Texto]"/>
      <dgm:spPr/>
      <dgm:t>
        <a:bodyPr/>
        <a:lstStyle/>
        <a:p>
          <a:r>
            <a:rPr lang="es-EC" dirty="0" smtClean="0"/>
            <a:t>Años 80</a:t>
          </a:r>
          <a:endParaRPr lang="es-EC" dirty="0"/>
        </a:p>
      </dgm:t>
    </dgm:pt>
    <dgm:pt modelId="{9E340A2F-4FA1-445F-BF6A-46D4D6028A4C}" type="parTrans" cxnId="{C531A23A-EE55-4A9F-BE10-F17DE01CE465}">
      <dgm:prSet/>
      <dgm:spPr/>
      <dgm:t>
        <a:bodyPr/>
        <a:lstStyle/>
        <a:p>
          <a:endParaRPr lang="es-EC"/>
        </a:p>
      </dgm:t>
    </dgm:pt>
    <dgm:pt modelId="{3332E84B-9404-4B76-8F6D-C06B9705EA76}" type="sibTrans" cxnId="{C531A23A-EE55-4A9F-BE10-F17DE01CE465}">
      <dgm:prSet/>
      <dgm:spPr/>
      <dgm:t>
        <a:bodyPr/>
        <a:lstStyle/>
        <a:p>
          <a:endParaRPr lang="es-EC"/>
        </a:p>
      </dgm:t>
    </dgm:pt>
    <dgm:pt modelId="{B8EC6CF2-6C25-49A5-A27B-9402B86827CA}">
      <dgm:prSet phldrT="[Texto]"/>
      <dgm:spPr/>
      <dgm:t>
        <a:bodyPr/>
        <a:lstStyle/>
        <a:p>
          <a:pPr algn="just"/>
          <a:r>
            <a:rPr lang="es-EC" b="0" i="0" u="none" dirty="0" smtClean="0"/>
            <a:t>Amplía su capacidad de autoabastecimiento de materias primas con la adquisición de dos extractoras de aceite crudo de palma y la operación, bajo los sistemas de arriendo y administración, de otras plantas procesadoras.</a:t>
          </a:r>
          <a:endParaRPr lang="es-EC" dirty="0"/>
        </a:p>
      </dgm:t>
    </dgm:pt>
    <dgm:pt modelId="{1314E54C-28D0-4586-BE8F-A7E4BE480991}" type="parTrans" cxnId="{8DC398A7-F9DF-4377-A397-649671F3CAF8}">
      <dgm:prSet/>
      <dgm:spPr/>
      <dgm:t>
        <a:bodyPr/>
        <a:lstStyle/>
        <a:p>
          <a:endParaRPr lang="es-EC"/>
        </a:p>
      </dgm:t>
    </dgm:pt>
    <dgm:pt modelId="{765026FF-39D5-4845-9A24-57569DFE4408}" type="sibTrans" cxnId="{8DC398A7-F9DF-4377-A397-649671F3CAF8}">
      <dgm:prSet/>
      <dgm:spPr/>
      <dgm:t>
        <a:bodyPr/>
        <a:lstStyle/>
        <a:p>
          <a:endParaRPr lang="es-EC"/>
        </a:p>
      </dgm:t>
    </dgm:pt>
    <dgm:pt modelId="{E7EE1BE5-BDAD-4D20-857E-594049A5703E}">
      <dgm:prSet phldrT="[Texto]"/>
      <dgm:spPr/>
      <dgm:t>
        <a:bodyPr/>
        <a:lstStyle/>
        <a:p>
          <a:r>
            <a:rPr lang="es-EC" dirty="0" smtClean="0"/>
            <a:t>Años 90</a:t>
          </a:r>
          <a:endParaRPr lang="es-EC" dirty="0"/>
        </a:p>
      </dgm:t>
    </dgm:pt>
    <dgm:pt modelId="{D019B556-31FA-4B0D-9C1F-6C35DFBFB30A}" type="parTrans" cxnId="{354DE38E-95A1-4399-A872-FACEE7FD5611}">
      <dgm:prSet/>
      <dgm:spPr/>
      <dgm:t>
        <a:bodyPr/>
        <a:lstStyle/>
        <a:p>
          <a:endParaRPr lang="es-EC"/>
        </a:p>
      </dgm:t>
    </dgm:pt>
    <dgm:pt modelId="{9EC46FD3-D678-4917-B764-E14314D56B8B}" type="sibTrans" cxnId="{354DE38E-95A1-4399-A872-FACEE7FD5611}">
      <dgm:prSet/>
      <dgm:spPr/>
      <dgm:t>
        <a:bodyPr/>
        <a:lstStyle/>
        <a:p>
          <a:endParaRPr lang="es-EC"/>
        </a:p>
      </dgm:t>
    </dgm:pt>
    <dgm:pt modelId="{D74D3726-F548-4712-A201-627635932F11}">
      <dgm:prSet phldrT="[Texto]"/>
      <dgm:spPr/>
      <dgm:t>
        <a:bodyPr/>
        <a:lstStyle/>
        <a:p>
          <a:pPr algn="just"/>
          <a:r>
            <a:rPr lang="es-EC" b="0" i="0" dirty="0" smtClean="0"/>
            <a:t>Desarrolla su primer plan estratégico donde se enfoca en la diversificación de mercados, canales y productos.</a:t>
          </a:r>
          <a:endParaRPr lang="es-EC" dirty="0"/>
        </a:p>
      </dgm:t>
    </dgm:pt>
    <dgm:pt modelId="{FF1D8792-026C-40A6-A3AC-A2072C169181}" type="parTrans" cxnId="{7189BBA8-8227-4CB7-A31A-B9674ECA44FE}">
      <dgm:prSet/>
      <dgm:spPr/>
      <dgm:t>
        <a:bodyPr/>
        <a:lstStyle/>
        <a:p>
          <a:endParaRPr lang="es-EC"/>
        </a:p>
      </dgm:t>
    </dgm:pt>
    <dgm:pt modelId="{53DF6680-803D-456C-ADF3-4240ED156EB2}" type="sibTrans" cxnId="{7189BBA8-8227-4CB7-A31A-B9674ECA44FE}">
      <dgm:prSet/>
      <dgm:spPr/>
      <dgm:t>
        <a:bodyPr/>
        <a:lstStyle/>
        <a:p>
          <a:endParaRPr lang="es-EC"/>
        </a:p>
      </dgm:t>
    </dgm:pt>
    <dgm:pt modelId="{6F3352F8-601C-403C-9AD8-49743B2267C4}">
      <dgm:prSet phldrT="[Texto]"/>
      <dgm:spPr/>
      <dgm:t>
        <a:bodyPr/>
        <a:lstStyle/>
        <a:p>
          <a:r>
            <a:rPr lang="es-EC" dirty="0" smtClean="0"/>
            <a:t>Años 2000</a:t>
          </a:r>
          <a:endParaRPr lang="es-EC" dirty="0"/>
        </a:p>
      </dgm:t>
    </dgm:pt>
    <dgm:pt modelId="{1E70591B-82C0-4D62-95A5-FE59BE9EB6A9}" type="parTrans" cxnId="{DBE96E1A-6C84-4D48-9D91-CDD531375658}">
      <dgm:prSet/>
      <dgm:spPr/>
      <dgm:t>
        <a:bodyPr/>
        <a:lstStyle/>
        <a:p>
          <a:endParaRPr lang="es-EC"/>
        </a:p>
      </dgm:t>
    </dgm:pt>
    <dgm:pt modelId="{AA6A296A-40A3-4D34-A4D2-DDE1536EE7D8}" type="sibTrans" cxnId="{DBE96E1A-6C84-4D48-9D91-CDD531375658}">
      <dgm:prSet/>
      <dgm:spPr/>
      <dgm:t>
        <a:bodyPr/>
        <a:lstStyle/>
        <a:p>
          <a:endParaRPr lang="es-EC"/>
        </a:p>
      </dgm:t>
    </dgm:pt>
    <dgm:pt modelId="{8D2E951B-B48D-41C4-AC6E-0EF2359ED968}">
      <dgm:prSet phldrT="[Texto]"/>
      <dgm:spPr/>
      <dgm:t>
        <a:bodyPr/>
        <a:lstStyle/>
        <a:p>
          <a:pPr algn="just"/>
          <a:r>
            <a:rPr lang="es-EC" b="0" i="0" dirty="0" smtClean="0"/>
            <a:t>En el 2001 se inicia alianza estratégica con Procter &amp; Gamble para distribuir sus productos en Ecuador.</a:t>
          </a:r>
          <a:endParaRPr lang="es-EC" dirty="0"/>
        </a:p>
      </dgm:t>
    </dgm:pt>
    <dgm:pt modelId="{B1B586ED-8816-485E-A0E5-2E525BF3D229}" type="parTrans" cxnId="{4E097ABD-4E4C-4AD8-8271-A3B14E2D3E08}">
      <dgm:prSet/>
      <dgm:spPr/>
      <dgm:t>
        <a:bodyPr/>
        <a:lstStyle/>
        <a:p>
          <a:endParaRPr lang="es-EC"/>
        </a:p>
      </dgm:t>
    </dgm:pt>
    <dgm:pt modelId="{4792DFEA-BF30-4672-AE54-8C5CD3279220}" type="sibTrans" cxnId="{4E097ABD-4E4C-4AD8-8271-A3B14E2D3E08}">
      <dgm:prSet/>
      <dgm:spPr/>
      <dgm:t>
        <a:bodyPr/>
        <a:lstStyle/>
        <a:p>
          <a:endParaRPr lang="es-EC"/>
        </a:p>
      </dgm:t>
    </dgm:pt>
    <dgm:pt modelId="{F5CC6A87-B2FA-4F6D-9DD9-D8A5F5D0078D}">
      <dgm:prSet/>
      <dgm:spPr/>
      <dgm:t>
        <a:bodyPr/>
        <a:lstStyle/>
        <a:p>
          <a:r>
            <a:rPr lang="es-EC" b="0" i="0" u="none" dirty="0" smtClean="0"/>
            <a:t>Se instala una planta para la provisión de botellas PVC y tapas.</a:t>
          </a:r>
          <a:endParaRPr lang="es-EC" b="0" i="0" u="none" dirty="0"/>
        </a:p>
      </dgm:t>
    </dgm:pt>
    <dgm:pt modelId="{2DA85295-A51E-4CC1-9E0B-32EAFB3A3BEC}" type="parTrans" cxnId="{38499348-1EE0-45B4-84CB-7D3DF0EFDD21}">
      <dgm:prSet/>
      <dgm:spPr/>
      <dgm:t>
        <a:bodyPr/>
        <a:lstStyle/>
        <a:p>
          <a:endParaRPr lang="es-EC"/>
        </a:p>
      </dgm:t>
    </dgm:pt>
    <dgm:pt modelId="{1AD1E659-41DD-48AD-8DF6-A4BE0A6DF80B}" type="sibTrans" cxnId="{38499348-1EE0-45B4-84CB-7D3DF0EFDD21}">
      <dgm:prSet/>
      <dgm:spPr/>
      <dgm:t>
        <a:bodyPr/>
        <a:lstStyle/>
        <a:p>
          <a:endParaRPr lang="es-EC"/>
        </a:p>
      </dgm:t>
    </dgm:pt>
    <dgm:pt modelId="{F16F8C28-C5DD-453A-9F3B-055543A9C06E}">
      <dgm:prSet phldrT="[Texto]"/>
      <dgm:spPr/>
      <dgm:t>
        <a:bodyPr/>
        <a:lstStyle/>
        <a:p>
          <a:pPr algn="just"/>
          <a:r>
            <a:rPr lang="es-EC" b="0" i="0" dirty="0" smtClean="0"/>
            <a:t>Desarrolla esquemas de comercialización y distribución acordes al nuevo portafolio.</a:t>
          </a:r>
          <a:endParaRPr lang="es-EC" dirty="0"/>
        </a:p>
      </dgm:t>
    </dgm:pt>
    <dgm:pt modelId="{EEC2D736-C389-44E9-A4F2-2909744FD349}" type="parTrans" cxnId="{40A3EE36-7141-4B67-A37A-E0C8AEAB07AB}">
      <dgm:prSet/>
      <dgm:spPr/>
      <dgm:t>
        <a:bodyPr/>
        <a:lstStyle/>
        <a:p>
          <a:endParaRPr lang="es-EC"/>
        </a:p>
      </dgm:t>
    </dgm:pt>
    <dgm:pt modelId="{353322A5-7A4A-4829-B98D-5C1952E5553F}" type="sibTrans" cxnId="{40A3EE36-7141-4B67-A37A-E0C8AEAB07AB}">
      <dgm:prSet/>
      <dgm:spPr/>
      <dgm:t>
        <a:bodyPr/>
        <a:lstStyle/>
        <a:p>
          <a:endParaRPr lang="es-EC"/>
        </a:p>
      </dgm:t>
    </dgm:pt>
    <dgm:pt modelId="{51B685CF-FD8C-4E4A-96D8-0D4AB0FC4D74}">
      <dgm:prSet phldrT="[Texto]"/>
      <dgm:spPr/>
      <dgm:t>
        <a:bodyPr/>
        <a:lstStyle/>
        <a:p>
          <a:pPr algn="just"/>
          <a:r>
            <a:rPr lang="es-EC" b="0" i="0" dirty="0" smtClean="0"/>
            <a:t>En 1998 se lanza en el mercado de aceites con la marca </a:t>
          </a:r>
          <a:r>
            <a:rPr lang="es-EC" b="0" i="0" dirty="0" err="1" smtClean="0"/>
            <a:t>Alesol</a:t>
          </a:r>
          <a:r>
            <a:rPr lang="es-EC" b="0" i="0" dirty="0" smtClean="0"/>
            <a:t>. </a:t>
          </a:r>
          <a:endParaRPr lang="es-EC" dirty="0"/>
        </a:p>
      </dgm:t>
    </dgm:pt>
    <dgm:pt modelId="{888D2CE9-95A9-4EFE-94C7-548AF825980E}" type="parTrans" cxnId="{4AFC6DD5-7752-4F4D-9695-66F01026594F}">
      <dgm:prSet/>
      <dgm:spPr/>
      <dgm:t>
        <a:bodyPr/>
        <a:lstStyle/>
        <a:p>
          <a:endParaRPr lang="es-EC"/>
        </a:p>
      </dgm:t>
    </dgm:pt>
    <dgm:pt modelId="{D20434A3-405F-4ED4-9A8B-C6C4A429C9D8}" type="sibTrans" cxnId="{4AFC6DD5-7752-4F4D-9695-66F01026594F}">
      <dgm:prSet/>
      <dgm:spPr/>
      <dgm:t>
        <a:bodyPr/>
        <a:lstStyle/>
        <a:p>
          <a:endParaRPr lang="es-EC"/>
        </a:p>
      </dgm:t>
    </dgm:pt>
    <dgm:pt modelId="{A98C07CC-0821-4908-8A0A-093BF060E8F9}">
      <dgm:prSet phldrT="[Texto]"/>
      <dgm:spPr/>
      <dgm:t>
        <a:bodyPr/>
        <a:lstStyle/>
        <a:p>
          <a:pPr algn="just"/>
          <a:r>
            <a:rPr lang="es-EC" b="0" i="0" dirty="0" smtClean="0"/>
            <a:t>En 2009, se inicia un </a:t>
          </a:r>
          <a:r>
            <a:rPr lang="es-EC" b="0" i="0" dirty="0" err="1" smtClean="0"/>
            <a:t>Join</a:t>
          </a:r>
          <a:r>
            <a:rPr lang="es-EC" b="0" i="0" dirty="0" smtClean="0"/>
            <a:t> Venture con ITALCOL de Colombia.</a:t>
          </a:r>
          <a:endParaRPr lang="es-EC" dirty="0"/>
        </a:p>
      </dgm:t>
    </dgm:pt>
    <dgm:pt modelId="{2CFDD8E1-82E3-483E-9826-4E8391C6F918}" type="parTrans" cxnId="{E4AE4A34-9D65-4024-8A58-24B0F562EA89}">
      <dgm:prSet/>
      <dgm:spPr/>
      <dgm:t>
        <a:bodyPr/>
        <a:lstStyle/>
        <a:p>
          <a:endParaRPr lang="es-EC"/>
        </a:p>
      </dgm:t>
    </dgm:pt>
    <dgm:pt modelId="{C0689F94-036C-44E0-B504-4E341C186D98}" type="sibTrans" cxnId="{E4AE4A34-9D65-4024-8A58-24B0F562EA89}">
      <dgm:prSet/>
      <dgm:spPr/>
      <dgm:t>
        <a:bodyPr/>
        <a:lstStyle/>
        <a:p>
          <a:endParaRPr lang="es-EC"/>
        </a:p>
      </dgm:t>
    </dgm:pt>
    <dgm:pt modelId="{0CAC3298-DE20-4D9B-8ABC-433CBA221815}">
      <dgm:prSet phldrT="[Texto]"/>
      <dgm:spPr/>
      <dgm:t>
        <a:bodyPr/>
        <a:lstStyle/>
        <a:p>
          <a:pPr algn="just"/>
          <a:r>
            <a:rPr lang="es-EC" b="0" i="0" dirty="0" smtClean="0"/>
            <a:t>Se realizan alianzas estratégicas con:</a:t>
          </a:r>
          <a:endParaRPr lang="es-EC" dirty="0"/>
        </a:p>
      </dgm:t>
    </dgm:pt>
    <dgm:pt modelId="{A2BD48F0-2E98-4E80-B691-FC6B582C1E80}" type="parTrans" cxnId="{B9C82CA7-4C31-406A-964C-E122BE6B037E}">
      <dgm:prSet/>
      <dgm:spPr/>
      <dgm:t>
        <a:bodyPr/>
        <a:lstStyle/>
        <a:p>
          <a:endParaRPr lang="es-EC"/>
        </a:p>
      </dgm:t>
    </dgm:pt>
    <dgm:pt modelId="{3DD2A4D4-EF36-400E-A39E-82C0372D4A44}" type="sibTrans" cxnId="{B9C82CA7-4C31-406A-964C-E122BE6B037E}">
      <dgm:prSet/>
      <dgm:spPr/>
      <dgm:t>
        <a:bodyPr/>
        <a:lstStyle/>
        <a:p>
          <a:endParaRPr lang="es-EC"/>
        </a:p>
      </dgm:t>
    </dgm:pt>
    <dgm:pt modelId="{5B263854-7259-4D5E-9299-8379E5A2239C}">
      <dgm:prSet phldrT="[Texto]"/>
      <dgm:spPr/>
      <dgm:t>
        <a:bodyPr/>
        <a:lstStyle/>
        <a:p>
          <a:pPr algn="just"/>
          <a:r>
            <a:rPr lang="es-EC" b="0" i="0" dirty="0" smtClean="0"/>
            <a:t>3M</a:t>
          </a:r>
          <a:endParaRPr lang="es-EC" dirty="0"/>
        </a:p>
      </dgm:t>
    </dgm:pt>
    <dgm:pt modelId="{FAA43FDA-2DD7-4489-A5E9-279D7F8C37AD}" type="parTrans" cxnId="{03D2D5CE-64E5-46D5-8EC0-8350D3BB5FCA}">
      <dgm:prSet/>
      <dgm:spPr/>
      <dgm:t>
        <a:bodyPr/>
        <a:lstStyle/>
        <a:p>
          <a:endParaRPr lang="es-EC"/>
        </a:p>
      </dgm:t>
    </dgm:pt>
    <dgm:pt modelId="{355FFC3B-9D58-4338-A272-4098D03337D4}" type="sibTrans" cxnId="{03D2D5CE-64E5-46D5-8EC0-8350D3BB5FCA}">
      <dgm:prSet/>
      <dgm:spPr/>
      <dgm:t>
        <a:bodyPr/>
        <a:lstStyle/>
        <a:p>
          <a:endParaRPr lang="es-EC"/>
        </a:p>
      </dgm:t>
    </dgm:pt>
    <dgm:pt modelId="{05036CD8-C9A2-4C15-A7EC-70AC54EA9EE9}">
      <dgm:prSet phldrT="[Texto]"/>
      <dgm:spPr/>
      <dgm:t>
        <a:bodyPr/>
        <a:lstStyle/>
        <a:p>
          <a:pPr algn="just"/>
          <a:r>
            <a:rPr lang="es-EC" dirty="0" err="1" smtClean="0"/>
            <a:t>Carozzi</a:t>
          </a:r>
          <a:endParaRPr lang="es-EC" dirty="0"/>
        </a:p>
      </dgm:t>
    </dgm:pt>
    <dgm:pt modelId="{765E742D-D2E3-4A83-B990-8960093ABC77}" type="parTrans" cxnId="{5E36B271-2A30-4127-94D9-D362045CE72F}">
      <dgm:prSet/>
      <dgm:spPr/>
      <dgm:t>
        <a:bodyPr/>
        <a:lstStyle/>
        <a:p>
          <a:endParaRPr lang="es-EC"/>
        </a:p>
      </dgm:t>
    </dgm:pt>
    <dgm:pt modelId="{B8A71C73-2F1D-47F1-AEF1-DC283A22C376}" type="sibTrans" cxnId="{5E36B271-2A30-4127-94D9-D362045CE72F}">
      <dgm:prSet/>
      <dgm:spPr/>
      <dgm:t>
        <a:bodyPr/>
        <a:lstStyle/>
        <a:p>
          <a:endParaRPr lang="es-EC"/>
        </a:p>
      </dgm:t>
    </dgm:pt>
    <dgm:pt modelId="{B25E3F58-B283-40F9-95F3-D3CDA225E0FA}">
      <dgm:prSet phldrT="[Texto]"/>
      <dgm:spPr/>
      <dgm:t>
        <a:bodyPr/>
        <a:lstStyle/>
        <a:p>
          <a:pPr algn="just"/>
          <a:r>
            <a:rPr lang="es-EC" dirty="0" smtClean="0"/>
            <a:t>La Popular</a:t>
          </a:r>
          <a:endParaRPr lang="es-EC" dirty="0"/>
        </a:p>
      </dgm:t>
    </dgm:pt>
    <dgm:pt modelId="{CAE4A151-80BE-4200-B2E0-70C8DD4771DC}" type="parTrans" cxnId="{435AF47F-D0FC-4B84-AD9E-AC870B3A3261}">
      <dgm:prSet/>
      <dgm:spPr/>
      <dgm:t>
        <a:bodyPr/>
        <a:lstStyle/>
        <a:p>
          <a:endParaRPr lang="es-EC"/>
        </a:p>
      </dgm:t>
    </dgm:pt>
    <dgm:pt modelId="{C76FC3EA-C439-4924-B977-C601844D3C38}" type="sibTrans" cxnId="{435AF47F-D0FC-4B84-AD9E-AC870B3A3261}">
      <dgm:prSet/>
      <dgm:spPr/>
      <dgm:t>
        <a:bodyPr/>
        <a:lstStyle/>
        <a:p>
          <a:endParaRPr lang="es-EC"/>
        </a:p>
      </dgm:t>
    </dgm:pt>
    <dgm:pt modelId="{CAE20F26-209E-475D-82B5-A33E03CBE53B}" type="pres">
      <dgm:prSet presAssocID="{B8918E40-76B7-4F9E-BED7-804E7D4C5BDF}" presName="Name0" presStyleCnt="0">
        <dgm:presLayoutVars>
          <dgm:dir/>
          <dgm:animLvl val="lvl"/>
          <dgm:resizeHandles val="exact"/>
        </dgm:presLayoutVars>
      </dgm:prSet>
      <dgm:spPr/>
      <dgm:t>
        <a:bodyPr/>
        <a:lstStyle/>
        <a:p>
          <a:endParaRPr lang="es-EC"/>
        </a:p>
      </dgm:t>
    </dgm:pt>
    <dgm:pt modelId="{B89FE09F-879D-43CD-B118-FCE766BA0D92}" type="pres">
      <dgm:prSet presAssocID="{A1E02D41-D87C-4213-BB1C-D41E6C42FB4A}" presName="composite" presStyleCnt="0"/>
      <dgm:spPr/>
    </dgm:pt>
    <dgm:pt modelId="{4764ADF5-E912-4318-B2BF-AF2D7D30CBB6}" type="pres">
      <dgm:prSet presAssocID="{A1E02D41-D87C-4213-BB1C-D41E6C42FB4A}" presName="parTx" presStyleLbl="alignNode1" presStyleIdx="0" presStyleCnt="3">
        <dgm:presLayoutVars>
          <dgm:chMax val="0"/>
          <dgm:chPref val="0"/>
          <dgm:bulletEnabled val="1"/>
        </dgm:presLayoutVars>
      </dgm:prSet>
      <dgm:spPr/>
      <dgm:t>
        <a:bodyPr/>
        <a:lstStyle/>
        <a:p>
          <a:endParaRPr lang="es-EC"/>
        </a:p>
      </dgm:t>
    </dgm:pt>
    <dgm:pt modelId="{18B868CD-FF51-4E57-A1E1-DCB9BCD95BBB}" type="pres">
      <dgm:prSet presAssocID="{A1E02D41-D87C-4213-BB1C-D41E6C42FB4A}" presName="desTx" presStyleLbl="alignAccFollowNode1" presStyleIdx="0" presStyleCnt="3">
        <dgm:presLayoutVars>
          <dgm:bulletEnabled val="1"/>
        </dgm:presLayoutVars>
      </dgm:prSet>
      <dgm:spPr/>
      <dgm:t>
        <a:bodyPr/>
        <a:lstStyle/>
        <a:p>
          <a:endParaRPr lang="es-EC"/>
        </a:p>
      </dgm:t>
    </dgm:pt>
    <dgm:pt modelId="{0D04AC1D-AAE5-48F8-8248-B78F8304D53E}" type="pres">
      <dgm:prSet presAssocID="{3332E84B-9404-4B76-8F6D-C06B9705EA76}" presName="space" presStyleCnt="0"/>
      <dgm:spPr/>
    </dgm:pt>
    <dgm:pt modelId="{34F69E03-0F52-493A-970F-EB7F0AA31D59}" type="pres">
      <dgm:prSet presAssocID="{E7EE1BE5-BDAD-4D20-857E-594049A5703E}" presName="composite" presStyleCnt="0"/>
      <dgm:spPr/>
    </dgm:pt>
    <dgm:pt modelId="{9779C565-0D1A-44DA-9F2A-6AE81F096D86}" type="pres">
      <dgm:prSet presAssocID="{E7EE1BE5-BDAD-4D20-857E-594049A5703E}" presName="parTx" presStyleLbl="alignNode1" presStyleIdx="1" presStyleCnt="3">
        <dgm:presLayoutVars>
          <dgm:chMax val="0"/>
          <dgm:chPref val="0"/>
          <dgm:bulletEnabled val="1"/>
        </dgm:presLayoutVars>
      </dgm:prSet>
      <dgm:spPr/>
      <dgm:t>
        <a:bodyPr/>
        <a:lstStyle/>
        <a:p>
          <a:endParaRPr lang="es-EC"/>
        </a:p>
      </dgm:t>
    </dgm:pt>
    <dgm:pt modelId="{70A467C0-5E53-429E-BEBF-72DD732E1A2C}" type="pres">
      <dgm:prSet presAssocID="{E7EE1BE5-BDAD-4D20-857E-594049A5703E}" presName="desTx" presStyleLbl="alignAccFollowNode1" presStyleIdx="1" presStyleCnt="3">
        <dgm:presLayoutVars>
          <dgm:bulletEnabled val="1"/>
        </dgm:presLayoutVars>
      </dgm:prSet>
      <dgm:spPr/>
      <dgm:t>
        <a:bodyPr/>
        <a:lstStyle/>
        <a:p>
          <a:endParaRPr lang="es-EC"/>
        </a:p>
      </dgm:t>
    </dgm:pt>
    <dgm:pt modelId="{5F493C19-7DBC-4446-B034-FDDBE0707031}" type="pres">
      <dgm:prSet presAssocID="{9EC46FD3-D678-4917-B764-E14314D56B8B}" presName="space" presStyleCnt="0"/>
      <dgm:spPr/>
    </dgm:pt>
    <dgm:pt modelId="{6D51D857-C76A-439D-ACE5-729EB0485AC5}" type="pres">
      <dgm:prSet presAssocID="{6F3352F8-601C-403C-9AD8-49743B2267C4}" presName="composite" presStyleCnt="0"/>
      <dgm:spPr/>
    </dgm:pt>
    <dgm:pt modelId="{57142EB0-9D87-45D6-AE68-0ED12AD7012A}" type="pres">
      <dgm:prSet presAssocID="{6F3352F8-601C-403C-9AD8-49743B2267C4}" presName="parTx" presStyleLbl="alignNode1" presStyleIdx="2" presStyleCnt="3">
        <dgm:presLayoutVars>
          <dgm:chMax val="0"/>
          <dgm:chPref val="0"/>
          <dgm:bulletEnabled val="1"/>
        </dgm:presLayoutVars>
      </dgm:prSet>
      <dgm:spPr/>
      <dgm:t>
        <a:bodyPr/>
        <a:lstStyle/>
        <a:p>
          <a:endParaRPr lang="es-EC"/>
        </a:p>
      </dgm:t>
    </dgm:pt>
    <dgm:pt modelId="{BDE9314A-96FC-40D6-AEE2-F1CC3CD54F2D}" type="pres">
      <dgm:prSet presAssocID="{6F3352F8-601C-403C-9AD8-49743B2267C4}" presName="desTx" presStyleLbl="alignAccFollowNode1" presStyleIdx="2" presStyleCnt="3">
        <dgm:presLayoutVars>
          <dgm:bulletEnabled val="1"/>
        </dgm:presLayoutVars>
      </dgm:prSet>
      <dgm:spPr/>
      <dgm:t>
        <a:bodyPr/>
        <a:lstStyle/>
        <a:p>
          <a:endParaRPr lang="es-EC"/>
        </a:p>
      </dgm:t>
    </dgm:pt>
  </dgm:ptLst>
  <dgm:cxnLst>
    <dgm:cxn modelId="{B9C82CA7-4C31-406A-964C-E122BE6B037E}" srcId="{6F3352F8-601C-403C-9AD8-49743B2267C4}" destId="{0CAC3298-DE20-4D9B-8ABC-433CBA221815}" srcOrd="2" destOrd="0" parTransId="{A2BD48F0-2E98-4E80-B691-FC6B582C1E80}" sibTransId="{3DD2A4D4-EF36-400E-A39E-82C0372D4A44}"/>
    <dgm:cxn modelId="{4E097ABD-4E4C-4AD8-8271-A3B14E2D3E08}" srcId="{6F3352F8-601C-403C-9AD8-49743B2267C4}" destId="{8D2E951B-B48D-41C4-AC6E-0EF2359ED968}" srcOrd="0" destOrd="0" parTransId="{B1B586ED-8816-485E-A0E5-2E525BF3D229}" sibTransId="{4792DFEA-BF30-4672-AE54-8C5CD3279220}"/>
    <dgm:cxn modelId="{354DE38E-95A1-4399-A872-FACEE7FD5611}" srcId="{B8918E40-76B7-4F9E-BED7-804E7D4C5BDF}" destId="{E7EE1BE5-BDAD-4D20-857E-594049A5703E}" srcOrd="1" destOrd="0" parTransId="{D019B556-31FA-4B0D-9C1F-6C35DFBFB30A}" sibTransId="{9EC46FD3-D678-4917-B764-E14314D56B8B}"/>
    <dgm:cxn modelId="{F99877D1-FAC5-4765-9B69-9B7A72C6CBC5}" type="presOf" srcId="{B8918E40-76B7-4F9E-BED7-804E7D4C5BDF}" destId="{CAE20F26-209E-475D-82B5-A33E03CBE53B}" srcOrd="0" destOrd="0" presId="urn:microsoft.com/office/officeart/2005/8/layout/hList1"/>
    <dgm:cxn modelId="{9F48468E-83D5-460E-BB9A-B43F2C2E5005}" type="presOf" srcId="{D74D3726-F548-4712-A201-627635932F11}" destId="{70A467C0-5E53-429E-BEBF-72DD732E1A2C}" srcOrd="0" destOrd="0" presId="urn:microsoft.com/office/officeart/2005/8/layout/hList1"/>
    <dgm:cxn modelId="{38499348-1EE0-45B4-84CB-7D3DF0EFDD21}" srcId="{A1E02D41-D87C-4213-BB1C-D41E6C42FB4A}" destId="{F5CC6A87-B2FA-4F6D-9DD9-D8A5F5D0078D}" srcOrd="1" destOrd="0" parTransId="{2DA85295-A51E-4CC1-9E0B-32EAFB3A3BEC}" sibTransId="{1AD1E659-41DD-48AD-8DF6-A4BE0A6DF80B}"/>
    <dgm:cxn modelId="{F9127D49-A9B3-49A6-9856-B513F6DB8DCF}" type="presOf" srcId="{8D2E951B-B48D-41C4-AC6E-0EF2359ED968}" destId="{BDE9314A-96FC-40D6-AEE2-F1CC3CD54F2D}" srcOrd="0" destOrd="0" presId="urn:microsoft.com/office/officeart/2005/8/layout/hList1"/>
    <dgm:cxn modelId="{CF884FA3-BCC0-442E-BAAA-72D9D18E46E4}" type="presOf" srcId="{05036CD8-C9A2-4C15-A7EC-70AC54EA9EE9}" destId="{BDE9314A-96FC-40D6-AEE2-F1CC3CD54F2D}" srcOrd="0" destOrd="4" presId="urn:microsoft.com/office/officeart/2005/8/layout/hList1"/>
    <dgm:cxn modelId="{17918912-2014-4879-950E-DD562924BE85}" type="presOf" srcId="{B8EC6CF2-6C25-49A5-A27B-9402B86827CA}" destId="{18B868CD-FF51-4E57-A1E1-DCB9BCD95BBB}" srcOrd="0" destOrd="0" presId="urn:microsoft.com/office/officeart/2005/8/layout/hList1"/>
    <dgm:cxn modelId="{E72AA5AD-C236-4A8D-9FD7-94775B3EB177}" type="presOf" srcId="{51B685CF-FD8C-4E4A-96D8-0D4AB0FC4D74}" destId="{70A467C0-5E53-429E-BEBF-72DD732E1A2C}" srcOrd="0" destOrd="2" presId="urn:microsoft.com/office/officeart/2005/8/layout/hList1"/>
    <dgm:cxn modelId="{5E4EC26F-BC66-4E92-B6CB-32022BE7EDE7}" type="presOf" srcId="{E7EE1BE5-BDAD-4D20-857E-594049A5703E}" destId="{9779C565-0D1A-44DA-9F2A-6AE81F096D86}" srcOrd="0" destOrd="0" presId="urn:microsoft.com/office/officeart/2005/8/layout/hList1"/>
    <dgm:cxn modelId="{DBE96E1A-6C84-4D48-9D91-CDD531375658}" srcId="{B8918E40-76B7-4F9E-BED7-804E7D4C5BDF}" destId="{6F3352F8-601C-403C-9AD8-49743B2267C4}" srcOrd="2" destOrd="0" parTransId="{1E70591B-82C0-4D62-95A5-FE59BE9EB6A9}" sibTransId="{AA6A296A-40A3-4D34-A4D2-DDE1536EE7D8}"/>
    <dgm:cxn modelId="{03A55544-029C-4CB1-B7A0-20A6C7BFB4A9}" type="presOf" srcId="{0CAC3298-DE20-4D9B-8ABC-433CBA221815}" destId="{BDE9314A-96FC-40D6-AEE2-F1CC3CD54F2D}" srcOrd="0" destOrd="2" presId="urn:microsoft.com/office/officeart/2005/8/layout/hList1"/>
    <dgm:cxn modelId="{40A3EE36-7141-4B67-A37A-E0C8AEAB07AB}" srcId="{E7EE1BE5-BDAD-4D20-857E-594049A5703E}" destId="{F16F8C28-C5DD-453A-9F3B-055543A9C06E}" srcOrd="1" destOrd="0" parTransId="{EEC2D736-C389-44E9-A4F2-2909744FD349}" sibTransId="{353322A5-7A4A-4829-B98D-5C1952E5553F}"/>
    <dgm:cxn modelId="{090671D0-FE71-4B5A-99C3-CD2EB1E82A71}" type="presOf" srcId="{A1E02D41-D87C-4213-BB1C-D41E6C42FB4A}" destId="{4764ADF5-E912-4318-B2BF-AF2D7D30CBB6}" srcOrd="0" destOrd="0" presId="urn:microsoft.com/office/officeart/2005/8/layout/hList1"/>
    <dgm:cxn modelId="{6E1C2252-12AC-4264-BB6B-45B7EC3507D3}" type="presOf" srcId="{6F3352F8-601C-403C-9AD8-49743B2267C4}" destId="{57142EB0-9D87-45D6-AE68-0ED12AD7012A}" srcOrd="0" destOrd="0" presId="urn:microsoft.com/office/officeart/2005/8/layout/hList1"/>
    <dgm:cxn modelId="{435AF47F-D0FC-4B84-AD9E-AC870B3A3261}" srcId="{0CAC3298-DE20-4D9B-8ABC-433CBA221815}" destId="{B25E3F58-B283-40F9-95F3-D3CDA225E0FA}" srcOrd="2" destOrd="0" parTransId="{CAE4A151-80BE-4200-B2E0-70C8DD4771DC}" sibTransId="{C76FC3EA-C439-4924-B977-C601844D3C38}"/>
    <dgm:cxn modelId="{A4F11CD4-B541-442E-AAC0-07167F06F8F9}" type="presOf" srcId="{F16F8C28-C5DD-453A-9F3B-055543A9C06E}" destId="{70A467C0-5E53-429E-BEBF-72DD732E1A2C}" srcOrd="0" destOrd="1" presId="urn:microsoft.com/office/officeart/2005/8/layout/hList1"/>
    <dgm:cxn modelId="{E4AE4A34-9D65-4024-8A58-24B0F562EA89}" srcId="{6F3352F8-601C-403C-9AD8-49743B2267C4}" destId="{A98C07CC-0821-4908-8A0A-093BF060E8F9}" srcOrd="1" destOrd="0" parTransId="{2CFDD8E1-82E3-483E-9826-4E8391C6F918}" sibTransId="{C0689F94-036C-44E0-B504-4E341C186D98}"/>
    <dgm:cxn modelId="{4AFC6DD5-7752-4F4D-9695-66F01026594F}" srcId="{E7EE1BE5-BDAD-4D20-857E-594049A5703E}" destId="{51B685CF-FD8C-4E4A-96D8-0D4AB0FC4D74}" srcOrd="2" destOrd="0" parTransId="{888D2CE9-95A9-4EFE-94C7-548AF825980E}" sibTransId="{D20434A3-405F-4ED4-9A8B-C6C4A429C9D8}"/>
    <dgm:cxn modelId="{65FA7340-C964-482E-92B8-72BE85A3885B}" type="presOf" srcId="{F5CC6A87-B2FA-4F6D-9DD9-D8A5F5D0078D}" destId="{18B868CD-FF51-4E57-A1E1-DCB9BCD95BBB}" srcOrd="0" destOrd="1" presId="urn:microsoft.com/office/officeart/2005/8/layout/hList1"/>
    <dgm:cxn modelId="{8DC398A7-F9DF-4377-A397-649671F3CAF8}" srcId="{A1E02D41-D87C-4213-BB1C-D41E6C42FB4A}" destId="{B8EC6CF2-6C25-49A5-A27B-9402B86827CA}" srcOrd="0" destOrd="0" parTransId="{1314E54C-28D0-4586-BE8F-A7E4BE480991}" sibTransId="{765026FF-39D5-4845-9A24-57569DFE4408}"/>
    <dgm:cxn modelId="{C531A23A-EE55-4A9F-BE10-F17DE01CE465}" srcId="{B8918E40-76B7-4F9E-BED7-804E7D4C5BDF}" destId="{A1E02D41-D87C-4213-BB1C-D41E6C42FB4A}" srcOrd="0" destOrd="0" parTransId="{9E340A2F-4FA1-445F-BF6A-46D4D6028A4C}" sibTransId="{3332E84B-9404-4B76-8F6D-C06B9705EA76}"/>
    <dgm:cxn modelId="{09044A15-7D7A-4DC9-884C-9C8EC605F67F}" type="presOf" srcId="{A98C07CC-0821-4908-8A0A-093BF060E8F9}" destId="{BDE9314A-96FC-40D6-AEE2-F1CC3CD54F2D}" srcOrd="0" destOrd="1" presId="urn:microsoft.com/office/officeart/2005/8/layout/hList1"/>
    <dgm:cxn modelId="{A21DD530-AB98-43E0-A957-F947FA21E89E}" type="presOf" srcId="{B25E3F58-B283-40F9-95F3-D3CDA225E0FA}" destId="{BDE9314A-96FC-40D6-AEE2-F1CC3CD54F2D}" srcOrd="0" destOrd="5" presId="urn:microsoft.com/office/officeart/2005/8/layout/hList1"/>
    <dgm:cxn modelId="{6F907E52-DB43-4C60-9435-E387EF5CC577}" type="presOf" srcId="{5B263854-7259-4D5E-9299-8379E5A2239C}" destId="{BDE9314A-96FC-40D6-AEE2-F1CC3CD54F2D}" srcOrd="0" destOrd="3" presId="urn:microsoft.com/office/officeart/2005/8/layout/hList1"/>
    <dgm:cxn modelId="{03D2D5CE-64E5-46D5-8EC0-8350D3BB5FCA}" srcId="{0CAC3298-DE20-4D9B-8ABC-433CBA221815}" destId="{5B263854-7259-4D5E-9299-8379E5A2239C}" srcOrd="0" destOrd="0" parTransId="{FAA43FDA-2DD7-4489-A5E9-279D7F8C37AD}" sibTransId="{355FFC3B-9D58-4338-A272-4098D03337D4}"/>
    <dgm:cxn modelId="{5E36B271-2A30-4127-94D9-D362045CE72F}" srcId="{0CAC3298-DE20-4D9B-8ABC-433CBA221815}" destId="{05036CD8-C9A2-4C15-A7EC-70AC54EA9EE9}" srcOrd="1" destOrd="0" parTransId="{765E742D-D2E3-4A83-B990-8960093ABC77}" sibTransId="{B8A71C73-2F1D-47F1-AEF1-DC283A22C376}"/>
    <dgm:cxn modelId="{7189BBA8-8227-4CB7-A31A-B9674ECA44FE}" srcId="{E7EE1BE5-BDAD-4D20-857E-594049A5703E}" destId="{D74D3726-F548-4712-A201-627635932F11}" srcOrd="0" destOrd="0" parTransId="{FF1D8792-026C-40A6-A3AC-A2072C169181}" sibTransId="{53DF6680-803D-456C-ADF3-4240ED156EB2}"/>
    <dgm:cxn modelId="{359B2481-A517-4CB7-A6AE-AEA261B67639}" type="presParOf" srcId="{CAE20F26-209E-475D-82B5-A33E03CBE53B}" destId="{B89FE09F-879D-43CD-B118-FCE766BA0D92}" srcOrd="0" destOrd="0" presId="urn:microsoft.com/office/officeart/2005/8/layout/hList1"/>
    <dgm:cxn modelId="{E3B57747-798D-45EC-80B3-FFFC7D636CC4}" type="presParOf" srcId="{B89FE09F-879D-43CD-B118-FCE766BA0D92}" destId="{4764ADF5-E912-4318-B2BF-AF2D7D30CBB6}" srcOrd="0" destOrd="0" presId="urn:microsoft.com/office/officeart/2005/8/layout/hList1"/>
    <dgm:cxn modelId="{5AA9B00C-271D-4B8C-B314-E6ACF9C0A8F7}" type="presParOf" srcId="{B89FE09F-879D-43CD-B118-FCE766BA0D92}" destId="{18B868CD-FF51-4E57-A1E1-DCB9BCD95BBB}" srcOrd="1" destOrd="0" presId="urn:microsoft.com/office/officeart/2005/8/layout/hList1"/>
    <dgm:cxn modelId="{BB951007-5709-4151-91F2-261CF33E0182}" type="presParOf" srcId="{CAE20F26-209E-475D-82B5-A33E03CBE53B}" destId="{0D04AC1D-AAE5-48F8-8248-B78F8304D53E}" srcOrd="1" destOrd="0" presId="urn:microsoft.com/office/officeart/2005/8/layout/hList1"/>
    <dgm:cxn modelId="{25541A35-7B70-4829-9BA1-ADA3881F4EF3}" type="presParOf" srcId="{CAE20F26-209E-475D-82B5-A33E03CBE53B}" destId="{34F69E03-0F52-493A-970F-EB7F0AA31D59}" srcOrd="2" destOrd="0" presId="urn:microsoft.com/office/officeart/2005/8/layout/hList1"/>
    <dgm:cxn modelId="{7411D947-D471-4A19-A06D-FD8E7C5342CD}" type="presParOf" srcId="{34F69E03-0F52-493A-970F-EB7F0AA31D59}" destId="{9779C565-0D1A-44DA-9F2A-6AE81F096D86}" srcOrd="0" destOrd="0" presId="urn:microsoft.com/office/officeart/2005/8/layout/hList1"/>
    <dgm:cxn modelId="{897CA7C9-9422-4EB5-BB97-2DEA369D6AB9}" type="presParOf" srcId="{34F69E03-0F52-493A-970F-EB7F0AA31D59}" destId="{70A467C0-5E53-429E-BEBF-72DD732E1A2C}" srcOrd="1" destOrd="0" presId="urn:microsoft.com/office/officeart/2005/8/layout/hList1"/>
    <dgm:cxn modelId="{051C4555-E2AA-4159-A5D1-A2576C8E240E}" type="presParOf" srcId="{CAE20F26-209E-475D-82B5-A33E03CBE53B}" destId="{5F493C19-7DBC-4446-B034-FDDBE0707031}" srcOrd="3" destOrd="0" presId="urn:microsoft.com/office/officeart/2005/8/layout/hList1"/>
    <dgm:cxn modelId="{FB0E2FC7-1BBA-4DB7-8CAA-7A7F0E471E0C}" type="presParOf" srcId="{CAE20F26-209E-475D-82B5-A33E03CBE53B}" destId="{6D51D857-C76A-439D-ACE5-729EB0485AC5}" srcOrd="4" destOrd="0" presId="urn:microsoft.com/office/officeart/2005/8/layout/hList1"/>
    <dgm:cxn modelId="{1DC101FD-8553-426F-9BB4-9E77EDCDAC0F}" type="presParOf" srcId="{6D51D857-C76A-439D-ACE5-729EB0485AC5}" destId="{57142EB0-9D87-45D6-AE68-0ED12AD7012A}" srcOrd="0" destOrd="0" presId="urn:microsoft.com/office/officeart/2005/8/layout/hList1"/>
    <dgm:cxn modelId="{518ED293-890B-4A6F-A5D2-F63937BC0A09}" type="presParOf" srcId="{6D51D857-C76A-439D-ACE5-729EB0485AC5}" destId="{BDE9314A-96FC-40D6-AEE2-F1CC3CD54F2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945448-BAAE-4905-BE15-63B17BBB5381}" type="doc">
      <dgm:prSet loTypeId="urn:microsoft.com/office/officeart/2005/8/layout/radial6" loCatId="cycle" qsTypeId="urn:microsoft.com/office/officeart/2005/8/quickstyle/3d2" qsCatId="3D" csTypeId="urn:microsoft.com/office/officeart/2005/8/colors/accent2_2" csCatId="accent2" phldr="1"/>
      <dgm:spPr/>
      <dgm:t>
        <a:bodyPr/>
        <a:lstStyle/>
        <a:p>
          <a:endParaRPr lang="es-EC"/>
        </a:p>
      </dgm:t>
    </dgm:pt>
    <dgm:pt modelId="{A90B5695-40FC-4F18-9AB8-20C39C1B0551}">
      <dgm:prSet phldrT="[Texto]" custT="1"/>
      <dgm:spPr>
        <a:solidFill>
          <a:srgbClr val="E2231A"/>
        </a:solidFill>
        <a:ln>
          <a:solidFill>
            <a:srgbClr val="EC0044"/>
          </a:solidFill>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gm:spPr>
      <dgm:t>
        <a:bodyPr/>
        <a:lstStyle/>
        <a:p>
          <a:pPr algn="ctr"/>
          <a:r>
            <a:rPr lang="en-US" sz="1400" b="1" cap="small" baseline="0">
              <a:effectLst>
                <a:outerShdw blurRad="50800" dist="38100" dir="2700000" algn="tl" rotWithShape="0">
                  <a:prstClr val="black">
                    <a:alpha val="40000"/>
                  </a:prstClr>
                </a:outerShdw>
              </a:effectLst>
              <a:latin typeface="Century Gothic" panose="020B0502020202020204" pitchFamily="34" charset="0"/>
            </a:rPr>
            <a:t>Presidente Ejecutivo </a:t>
          </a:r>
        </a:p>
        <a:p>
          <a:pPr algn="ctr"/>
          <a:r>
            <a:rPr lang="en-US" sz="1400" b="1">
              <a:effectLst>
                <a:outerShdw blurRad="50800" dist="38100" dir="2700000" algn="tl" rotWithShape="0">
                  <a:prstClr val="black">
                    <a:alpha val="40000"/>
                  </a:prstClr>
                </a:outerShdw>
              </a:effectLst>
              <a:latin typeface="Century Gothic" panose="020B0502020202020204" pitchFamily="34" charset="0"/>
            </a:rPr>
            <a:t>Luis</a:t>
          </a:r>
          <a:br>
            <a:rPr lang="en-US" sz="1400" b="1">
              <a:effectLst>
                <a:outerShdw blurRad="50800" dist="38100" dir="2700000" algn="tl" rotWithShape="0">
                  <a:prstClr val="black">
                    <a:alpha val="40000"/>
                  </a:prstClr>
                </a:outerShdw>
              </a:effectLst>
              <a:latin typeface="Century Gothic" panose="020B0502020202020204" pitchFamily="34" charset="0"/>
            </a:rPr>
          </a:br>
          <a:r>
            <a:rPr lang="en-US" sz="1400" b="1">
              <a:effectLst>
                <a:outerShdw blurRad="50800" dist="38100" dir="2700000" algn="tl" rotWithShape="0">
                  <a:prstClr val="black">
                    <a:alpha val="40000"/>
                  </a:prstClr>
                </a:outerShdw>
              </a:effectLst>
              <a:latin typeface="Century Gothic" panose="020B0502020202020204" pitchFamily="34" charset="0"/>
            </a:rPr>
            <a:t>Dominguez</a:t>
          </a:r>
          <a:endParaRPr lang="es-EC" sz="1400" b="1">
            <a:effectLst>
              <a:outerShdw blurRad="50800" dist="38100" dir="2700000" algn="tl" rotWithShape="0">
                <a:prstClr val="black">
                  <a:alpha val="40000"/>
                </a:prstClr>
              </a:outerShdw>
            </a:effectLst>
            <a:latin typeface="Century Gothic" panose="020B0502020202020204" pitchFamily="34" charset="0"/>
          </a:endParaRPr>
        </a:p>
      </dgm:t>
    </dgm:pt>
    <dgm:pt modelId="{5C587939-F5AE-47F2-8ADB-D04B3872F26F}" type="parTrans" cxnId="{9ED6EFA2-3096-4C1F-8ECB-A0589992A7DB}">
      <dgm:prSet/>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7AEAAC3D-6DE0-47C5-9CE2-A746ECFCBE8F}" type="sibTrans" cxnId="{9ED6EFA2-3096-4C1F-8ECB-A0589992A7DB}">
      <dgm:prSet/>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52B8C298-4C4D-46B2-9733-2E3FFA843F94}">
      <dgm:prSet phldrT="[Texto]" custT="1"/>
      <dgm:spPr>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gm:spPr>
      <dgm:t>
        <a:bodyPr/>
        <a:lstStyle/>
        <a:p>
          <a:pPr algn="ctr"/>
          <a:r>
            <a:rPr lang="es-EC" sz="1100" b="1" cap="small" baseline="0">
              <a:solidFill>
                <a:schemeClr val="tx1">
                  <a:lumMod val="85000"/>
                  <a:lumOff val="15000"/>
                </a:schemeClr>
              </a:solidFill>
              <a:effectLst/>
              <a:latin typeface="Century Gothic" panose="020B0502020202020204" pitchFamily="34" charset="0"/>
            </a:rPr>
            <a:t>gerente Recursos Humanos</a:t>
          </a:r>
        </a:p>
        <a:p>
          <a:pPr algn="ctr"/>
          <a:r>
            <a:rPr lang="es-EC" sz="1100" b="1">
              <a:solidFill>
                <a:schemeClr val="tx1">
                  <a:lumMod val="85000"/>
                  <a:lumOff val="15000"/>
                </a:schemeClr>
              </a:solidFill>
              <a:effectLst/>
              <a:latin typeface="Century Gothic" panose="020B0502020202020204" pitchFamily="34" charset="0"/>
            </a:rPr>
            <a:t>Ana Córdova</a:t>
          </a:r>
        </a:p>
      </dgm:t>
    </dgm:pt>
    <dgm:pt modelId="{FDA9D136-A848-488B-B4DF-91341033CDCE}" type="parTrans" cxnId="{DE1615CB-60BB-4541-AA8D-325E8436226D}">
      <dgm:prSet custT="1"/>
      <dgm:spPr>
        <a:solidFill>
          <a:srgbClr val="E2231A"/>
        </a:solidFill>
        <a:ln>
          <a:solidFill>
            <a:srgbClr val="E2231A"/>
          </a:solidFill>
        </a:ln>
        <a:effectLst>
          <a:outerShdw blurRad="50800" dist="38100" dir="16200000" rotWithShape="0">
            <a:prstClr val="black">
              <a:alpha val="40000"/>
            </a:prstClr>
          </a:outerShdw>
        </a:effectLst>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F6776AD0-BAD7-48D2-8DDA-C78ACCC3E141}" type="sibTrans" cxnId="{DE1615CB-60BB-4541-AA8D-325E8436226D}">
      <dgm:prSet/>
      <dgm:spPr>
        <a:solidFill>
          <a:srgbClr val="E2231A"/>
        </a:solidFill>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9CCFA857-5C10-4121-A0F9-4088EA460DEA}">
      <dgm:prSet phldrT="[Texto]" custT="1"/>
      <dgm:spPr>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gm:spPr>
      <dgm:t>
        <a:bodyPr/>
        <a:lstStyle/>
        <a:p>
          <a:pPr algn="ctr"/>
          <a:r>
            <a:rPr lang="es-ES" sz="1100" b="1" cap="small" baseline="0">
              <a:solidFill>
                <a:schemeClr val="tx1">
                  <a:lumMod val="85000"/>
                  <a:lumOff val="15000"/>
                </a:schemeClr>
              </a:solidFill>
              <a:effectLst/>
              <a:latin typeface="Century Gothic" panose="020B0502020202020204" pitchFamily="34" charset="0"/>
            </a:rPr>
            <a:t>VP De Finanzas -</a:t>
          </a:r>
          <a:r>
            <a:rPr lang="es-ES" sz="1000" b="1" cap="small" baseline="0">
              <a:solidFill>
                <a:schemeClr val="tx1">
                  <a:lumMod val="85000"/>
                  <a:lumOff val="15000"/>
                </a:schemeClr>
              </a:solidFill>
              <a:effectLst/>
              <a:latin typeface="Century Gothic" panose="020B0502020202020204" pitchFamily="34" charset="0"/>
            </a:rPr>
            <a:t>Administración</a:t>
          </a:r>
          <a:endParaRPr lang="es-EC" sz="1000" b="1" cap="small" baseline="0">
            <a:solidFill>
              <a:schemeClr val="tx1">
                <a:lumMod val="85000"/>
                <a:lumOff val="15000"/>
              </a:schemeClr>
            </a:solidFill>
            <a:effectLst/>
            <a:latin typeface="Century Gothic" panose="020B0502020202020204" pitchFamily="34" charset="0"/>
          </a:endParaRPr>
        </a:p>
        <a:p>
          <a:pPr algn="ctr"/>
          <a:r>
            <a:rPr lang="es-EC" sz="1100" b="1">
              <a:solidFill>
                <a:schemeClr val="tx1">
                  <a:lumMod val="85000"/>
                  <a:lumOff val="15000"/>
                </a:schemeClr>
              </a:solidFill>
              <a:effectLst/>
              <a:latin typeface="Century Gothic" panose="020B0502020202020204" pitchFamily="34" charset="0"/>
            </a:rPr>
            <a:t>Alberto Barros</a:t>
          </a:r>
        </a:p>
      </dgm:t>
    </dgm:pt>
    <dgm:pt modelId="{053EFA72-78C8-436B-91AE-474ABA9C44CA}" type="parTrans" cxnId="{F5EE5044-30B3-48C2-8837-6A070A2AF2D5}">
      <dgm:prSet custT="1"/>
      <dgm:spPr>
        <a:solidFill>
          <a:srgbClr val="E2231A"/>
        </a:solidFill>
        <a:ln>
          <a:solidFill>
            <a:srgbClr val="E2231A"/>
          </a:solidFill>
        </a:ln>
        <a:effectLst>
          <a:outerShdw blurRad="50800" dist="38100" dir="16200000" rotWithShape="0">
            <a:prstClr val="black">
              <a:alpha val="40000"/>
            </a:prstClr>
          </a:outerShdw>
        </a:effectLst>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91CD32FE-9B05-4D29-82EF-C73C0DE3113B}" type="sibTrans" cxnId="{F5EE5044-30B3-48C2-8837-6A070A2AF2D5}">
      <dgm:prSet/>
      <dgm:spPr>
        <a:solidFill>
          <a:srgbClr val="E2231A"/>
        </a:solidFill>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59D6E879-9395-4346-A446-8A73ED16183B}">
      <dgm:prSet phldrT="[Texto]" custT="1"/>
      <dgm:spPr>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gm:spPr>
      <dgm:t>
        <a:bodyPr/>
        <a:lstStyle/>
        <a:p>
          <a:pPr algn="ctr"/>
          <a:r>
            <a:rPr lang="es-EC" sz="1100" b="1" cap="small" baseline="0">
              <a:solidFill>
                <a:schemeClr val="tx1">
                  <a:lumMod val="85000"/>
                  <a:lumOff val="15000"/>
                </a:schemeClr>
              </a:solidFill>
              <a:effectLst/>
              <a:latin typeface="Century Gothic" panose="020B0502020202020204" pitchFamily="34" charset="0"/>
            </a:rPr>
            <a:t>VP de Operaciones </a:t>
          </a:r>
        </a:p>
        <a:p>
          <a:pPr algn="ctr"/>
          <a:r>
            <a:rPr lang="es-EC" sz="1100" b="1">
              <a:solidFill>
                <a:schemeClr val="tx1">
                  <a:lumMod val="85000"/>
                  <a:lumOff val="15000"/>
                </a:schemeClr>
              </a:solidFill>
              <a:effectLst/>
              <a:latin typeface="Century Gothic" panose="020B0502020202020204" pitchFamily="34" charset="0"/>
            </a:rPr>
            <a:t>Diego</a:t>
          </a:r>
        </a:p>
        <a:p>
          <a:pPr algn="ctr"/>
          <a:r>
            <a:rPr lang="es-EC" sz="1100" b="1">
              <a:solidFill>
                <a:schemeClr val="tx1">
                  <a:lumMod val="85000"/>
                  <a:lumOff val="15000"/>
                </a:schemeClr>
              </a:solidFill>
              <a:effectLst/>
              <a:latin typeface="Century Gothic" panose="020B0502020202020204" pitchFamily="34" charset="0"/>
            </a:rPr>
            <a:t>Yánez</a:t>
          </a:r>
        </a:p>
      </dgm:t>
    </dgm:pt>
    <dgm:pt modelId="{C52B35AA-610C-4DEF-94BE-63BD98E94B08}" type="parTrans" cxnId="{E03C780B-95FD-4E21-9C05-E7E7DBBF38CC}">
      <dgm:prSet custT="1"/>
      <dgm:spPr>
        <a:solidFill>
          <a:srgbClr val="E2231A"/>
        </a:solidFill>
        <a:ln>
          <a:solidFill>
            <a:srgbClr val="E2231A"/>
          </a:solidFill>
        </a:ln>
        <a:effectLst>
          <a:outerShdw blurRad="50800" dist="38100" dir="16200000" rotWithShape="0">
            <a:prstClr val="black">
              <a:alpha val="40000"/>
            </a:prstClr>
          </a:outerShdw>
        </a:effectLst>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4E054B51-87F5-47A7-A4B2-AA0EDB1C9C6E}" type="sibTrans" cxnId="{E03C780B-95FD-4E21-9C05-E7E7DBBF38CC}">
      <dgm:prSet/>
      <dgm:spPr>
        <a:solidFill>
          <a:srgbClr val="E2231A"/>
        </a:solidFill>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C635260B-6E44-4BB1-8A15-33D8C7EBE270}">
      <dgm:prSet phldrT="[Texto]" custT="1"/>
      <dgm:spPr>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gm:spPr>
      <dgm:t>
        <a:bodyPr/>
        <a:lstStyle/>
        <a:p>
          <a:pPr algn="ctr"/>
          <a:r>
            <a:rPr lang="es-EC" sz="1100" b="1" cap="small" baseline="0">
              <a:solidFill>
                <a:schemeClr val="tx1">
                  <a:lumMod val="85000"/>
                  <a:lumOff val="15000"/>
                </a:schemeClr>
              </a:solidFill>
              <a:effectLst/>
              <a:latin typeface="Century Gothic" panose="020B0502020202020204" pitchFamily="34" charset="0"/>
            </a:rPr>
            <a:t>Vicepresidente Comercial</a:t>
          </a:r>
        </a:p>
        <a:p>
          <a:pPr algn="ctr"/>
          <a:r>
            <a:rPr lang="es-ES" sz="1100" b="1">
              <a:solidFill>
                <a:schemeClr val="tx1">
                  <a:lumMod val="85000"/>
                  <a:lumOff val="15000"/>
                </a:schemeClr>
              </a:solidFill>
              <a:effectLst/>
              <a:latin typeface="Century Gothic" panose="020B0502020202020204" pitchFamily="34" charset="0"/>
            </a:rPr>
            <a:t>Juan Carlos Sommerfeld</a:t>
          </a:r>
          <a:endParaRPr lang="es-EC" sz="1100" b="1">
            <a:solidFill>
              <a:schemeClr val="tx1">
                <a:lumMod val="85000"/>
                <a:lumOff val="15000"/>
              </a:schemeClr>
            </a:solidFill>
            <a:effectLst/>
            <a:latin typeface="Century Gothic" panose="020B0502020202020204" pitchFamily="34" charset="0"/>
          </a:endParaRPr>
        </a:p>
      </dgm:t>
    </dgm:pt>
    <dgm:pt modelId="{71ABA390-0026-4215-9A12-64968120DE26}" type="parTrans" cxnId="{0ABF241A-604C-4E47-881A-493ACF4998FF}">
      <dgm:prSet custT="1"/>
      <dgm:spPr>
        <a:solidFill>
          <a:srgbClr val="E2231A"/>
        </a:solidFill>
        <a:ln>
          <a:solidFill>
            <a:srgbClr val="E2231A"/>
          </a:solidFill>
        </a:ln>
        <a:effectLst>
          <a:outerShdw blurRad="50800" dist="38100" dir="16200000" rotWithShape="0">
            <a:prstClr val="black">
              <a:alpha val="40000"/>
            </a:prstClr>
          </a:outerShdw>
        </a:effectLst>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CD6E3B33-8B43-4B03-BB4E-D3726858DFAC}" type="sibTrans" cxnId="{0ABF241A-604C-4E47-881A-493ACF4998FF}">
      <dgm:prSet/>
      <dgm:spPr>
        <a:solidFill>
          <a:srgbClr val="E2231A"/>
        </a:solidFill>
      </dgm:spPr>
      <dgm:t>
        <a:bodyPr/>
        <a:lstStyle/>
        <a:p>
          <a:pPr algn="ctr"/>
          <a:endParaRPr lang="es-EC" sz="1050" b="1">
            <a:effectLst>
              <a:outerShdw blurRad="50800" dist="38100" dir="2700000" algn="tl" rotWithShape="0">
                <a:prstClr val="black">
                  <a:alpha val="40000"/>
                </a:prstClr>
              </a:outerShdw>
            </a:effectLst>
            <a:latin typeface="Century Gothic" panose="020B0502020202020204" pitchFamily="34" charset="0"/>
          </a:endParaRPr>
        </a:p>
      </dgm:t>
    </dgm:pt>
    <dgm:pt modelId="{6E40A3B7-2B67-4450-A0BC-9C195362F686}">
      <dgm:prSet phldrT="[Texto]" custT="1"/>
      <dgm:spPr>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gm:spPr>
      <dgm:t>
        <a:bodyPr/>
        <a:lstStyle/>
        <a:p>
          <a:pPr algn="ctr"/>
          <a:r>
            <a:rPr lang="es-EC" sz="1100" b="1" cap="small" baseline="0">
              <a:solidFill>
                <a:schemeClr val="tx1">
                  <a:lumMod val="85000"/>
                  <a:lumOff val="15000"/>
                </a:schemeClr>
              </a:solidFill>
              <a:effectLst/>
              <a:latin typeface="Century Gothic" panose="020B0502020202020204" pitchFamily="34" charset="0"/>
            </a:rPr>
            <a:t>Gerente Marketing</a:t>
          </a:r>
        </a:p>
        <a:p>
          <a:pPr algn="ctr"/>
          <a:r>
            <a:rPr lang="es-EC" sz="1100" b="1">
              <a:solidFill>
                <a:schemeClr val="tx1">
                  <a:lumMod val="85000"/>
                  <a:lumOff val="15000"/>
                </a:schemeClr>
              </a:solidFill>
              <a:effectLst/>
              <a:latin typeface="Century Gothic" panose="020B0502020202020204" pitchFamily="34" charset="0"/>
            </a:rPr>
            <a:t>Iván Quelal</a:t>
          </a:r>
        </a:p>
      </dgm:t>
    </dgm:pt>
    <dgm:pt modelId="{BE195E9D-FDEF-42A0-8B5F-46A67AB61E79}" type="parTrans" cxnId="{620191C6-B6A3-4587-92F0-A9D6DE632807}">
      <dgm:prSet custT="1"/>
      <dgm:spPr>
        <a:solidFill>
          <a:srgbClr val="E2231A"/>
        </a:solidFill>
        <a:ln>
          <a:solidFill>
            <a:srgbClr val="E2231A"/>
          </a:solidFill>
        </a:ln>
        <a:effectLst>
          <a:outerShdw blurRad="50800" dist="38100" dir="16200000" rotWithShape="0">
            <a:prstClr val="black">
              <a:alpha val="40000"/>
            </a:prstClr>
          </a:outerShdw>
        </a:effectLst>
      </dgm:spPr>
      <dgm:t>
        <a:bodyPr/>
        <a:lstStyle/>
        <a:p>
          <a:endParaRPr lang="es-EC" sz="1050">
            <a:latin typeface="Century Gothic" panose="020B0502020202020204" pitchFamily="34" charset="0"/>
          </a:endParaRPr>
        </a:p>
      </dgm:t>
    </dgm:pt>
    <dgm:pt modelId="{DB6079E8-DFDF-4F69-A897-4DA78483B73A}" type="sibTrans" cxnId="{620191C6-B6A3-4587-92F0-A9D6DE632807}">
      <dgm:prSet/>
      <dgm:spPr>
        <a:solidFill>
          <a:srgbClr val="E2231A"/>
        </a:solidFill>
      </dgm:spPr>
      <dgm:t>
        <a:bodyPr/>
        <a:lstStyle/>
        <a:p>
          <a:endParaRPr lang="es-EC" sz="1050">
            <a:latin typeface="Century Gothic" panose="020B0502020202020204" pitchFamily="34" charset="0"/>
          </a:endParaRPr>
        </a:p>
      </dgm:t>
    </dgm:pt>
    <dgm:pt modelId="{47394E59-4A3A-4A52-928D-B80C99CFA815}" type="pres">
      <dgm:prSet presAssocID="{9F945448-BAAE-4905-BE15-63B17BBB5381}" presName="Name0" presStyleCnt="0">
        <dgm:presLayoutVars>
          <dgm:chMax val="1"/>
          <dgm:dir/>
          <dgm:animLvl val="ctr"/>
          <dgm:resizeHandles val="exact"/>
        </dgm:presLayoutVars>
      </dgm:prSet>
      <dgm:spPr/>
      <dgm:t>
        <a:bodyPr/>
        <a:lstStyle/>
        <a:p>
          <a:endParaRPr lang="es-EC"/>
        </a:p>
      </dgm:t>
    </dgm:pt>
    <dgm:pt modelId="{3E906675-2C95-4889-B2C1-D4E8E6C36EF5}" type="pres">
      <dgm:prSet presAssocID="{A90B5695-40FC-4F18-9AB8-20C39C1B0551}" presName="centerShape" presStyleLbl="node0" presStyleIdx="0" presStyleCnt="1"/>
      <dgm:spPr/>
      <dgm:t>
        <a:bodyPr/>
        <a:lstStyle/>
        <a:p>
          <a:endParaRPr lang="es-EC"/>
        </a:p>
      </dgm:t>
    </dgm:pt>
    <dgm:pt modelId="{7BBC9BE2-2BDE-410F-B38D-5D2475CCD899}" type="pres">
      <dgm:prSet presAssocID="{C635260B-6E44-4BB1-8A15-33D8C7EBE270}" presName="node" presStyleLbl="node1" presStyleIdx="0" presStyleCnt="5">
        <dgm:presLayoutVars>
          <dgm:bulletEnabled val="1"/>
        </dgm:presLayoutVars>
      </dgm:prSet>
      <dgm:spPr/>
      <dgm:t>
        <a:bodyPr/>
        <a:lstStyle/>
        <a:p>
          <a:endParaRPr lang="es-EC"/>
        </a:p>
      </dgm:t>
    </dgm:pt>
    <dgm:pt modelId="{8200D0A9-9A71-453A-987A-3AC4390467F6}" type="pres">
      <dgm:prSet presAssocID="{C635260B-6E44-4BB1-8A15-33D8C7EBE270}" presName="dummy" presStyleCnt="0"/>
      <dgm:spPr/>
    </dgm:pt>
    <dgm:pt modelId="{915A2229-2681-4BEC-B481-A3E8EF60BFF9}" type="pres">
      <dgm:prSet presAssocID="{CD6E3B33-8B43-4B03-BB4E-D3726858DFAC}" presName="sibTrans" presStyleLbl="sibTrans2D1" presStyleIdx="0" presStyleCnt="5"/>
      <dgm:spPr/>
      <dgm:t>
        <a:bodyPr/>
        <a:lstStyle/>
        <a:p>
          <a:endParaRPr lang="es-EC"/>
        </a:p>
      </dgm:t>
    </dgm:pt>
    <dgm:pt modelId="{4B7C6DB9-88E7-45FA-8E38-6EF1849A1D6A}" type="pres">
      <dgm:prSet presAssocID="{52B8C298-4C4D-46B2-9733-2E3FFA843F94}" presName="node" presStyleLbl="node1" presStyleIdx="1" presStyleCnt="5">
        <dgm:presLayoutVars>
          <dgm:bulletEnabled val="1"/>
        </dgm:presLayoutVars>
      </dgm:prSet>
      <dgm:spPr/>
      <dgm:t>
        <a:bodyPr/>
        <a:lstStyle/>
        <a:p>
          <a:endParaRPr lang="es-EC"/>
        </a:p>
      </dgm:t>
    </dgm:pt>
    <dgm:pt modelId="{D07303D7-D623-406A-B0F6-01630D8F3CCE}" type="pres">
      <dgm:prSet presAssocID="{52B8C298-4C4D-46B2-9733-2E3FFA843F94}" presName="dummy" presStyleCnt="0"/>
      <dgm:spPr/>
    </dgm:pt>
    <dgm:pt modelId="{66E64B37-F237-4E10-9251-BFC7677FC91F}" type="pres">
      <dgm:prSet presAssocID="{F6776AD0-BAD7-48D2-8DDA-C78ACCC3E141}" presName="sibTrans" presStyleLbl="sibTrans2D1" presStyleIdx="1" presStyleCnt="5"/>
      <dgm:spPr/>
      <dgm:t>
        <a:bodyPr/>
        <a:lstStyle/>
        <a:p>
          <a:endParaRPr lang="es-EC"/>
        </a:p>
      </dgm:t>
    </dgm:pt>
    <dgm:pt modelId="{5CF8418F-A2F6-489C-9716-6969230C5DE2}" type="pres">
      <dgm:prSet presAssocID="{9CCFA857-5C10-4121-A0F9-4088EA460DEA}" presName="node" presStyleLbl="node1" presStyleIdx="2" presStyleCnt="5" custRadScaleRad="99548" custRadScaleInc="172">
        <dgm:presLayoutVars>
          <dgm:bulletEnabled val="1"/>
        </dgm:presLayoutVars>
      </dgm:prSet>
      <dgm:spPr/>
      <dgm:t>
        <a:bodyPr/>
        <a:lstStyle/>
        <a:p>
          <a:endParaRPr lang="es-EC"/>
        </a:p>
      </dgm:t>
    </dgm:pt>
    <dgm:pt modelId="{CB2DAC7E-0598-4899-B9F0-3DA0C614503D}" type="pres">
      <dgm:prSet presAssocID="{9CCFA857-5C10-4121-A0F9-4088EA460DEA}" presName="dummy" presStyleCnt="0"/>
      <dgm:spPr/>
    </dgm:pt>
    <dgm:pt modelId="{9062C21D-0B3D-4B23-A6F0-E49F86B24417}" type="pres">
      <dgm:prSet presAssocID="{91CD32FE-9B05-4D29-82EF-C73C0DE3113B}" presName="sibTrans" presStyleLbl="sibTrans2D1" presStyleIdx="2" presStyleCnt="5"/>
      <dgm:spPr/>
      <dgm:t>
        <a:bodyPr/>
        <a:lstStyle/>
        <a:p>
          <a:endParaRPr lang="es-EC"/>
        </a:p>
      </dgm:t>
    </dgm:pt>
    <dgm:pt modelId="{BAC7F408-AFEB-440F-BCD9-B42BBD600DAF}" type="pres">
      <dgm:prSet presAssocID="{59D6E879-9395-4346-A446-8A73ED16183B}" presName="node" presStyleLbl="node1" presStyleIdx="3" presStyleCnt="5">
        <dgm:presLayoutVars>
          <dgm:bulletEnabled val="1"/>
        </dgm:presLayoutVars>
      </dgm:prSet>
      <dgm:spPr/>
      <dgm:t>
        <a:bodyPr/>
        <a:lstStyle/>
        <a:p>
          <a:endParaRPr lang="es-EC"/>
        </a:p>
      </dgm:t>
    </dgm:pt>
    <dgm:pt modelId="{D968DE2D-1F94-46B1-834A-2750DC484396}" type="pres">
      <dgm:prSet presAssocID="{59D6E879-9395-4346-A446-8A73ED16183B}" presName="dummy" presStyleCnt="0"/>
      <dgm:spPr/>
    </dgm:pt>
    <dgm:pt modelId="{573E836A-341C-4448-988B-A1B94FE0EBD3}" type="pres">
      <dgm:prSet presAssocID="{4E054B51-87F5-47A7-A4B2-AA0EDB1C9C6E}" presName="sibTrans" presStyleLbl="sibTrans2D1" presStyleIdx="3" presStyleCnt="5"/>
      <dgm:spPr/>
      <dgm:t>
        <a:bodyPr/>
        <a:lstStyle/>
        <a:p>
          <a:endParaRPr lang="es-EC"/>
        </a:p>
      </dgm:t>
    </dgm:pt>
    <dgm:pt modelId="{02D16540-7AB4-4343-9205-AEF74F553D78}" type="pres">
      <dgm:prSet presAssocID="{6E40A3B7-2B67-4450-A0BC-9C195362F686}" presName="node" presStyleLbl="node1" presStyleIdx="4" presStyleCnt="5">
        <dgm:presLayoutVars>
          <dgm:bulletEnabled val="1"/>
        </dgm:presLayoutVars>
      </dgm:prSet>
      <dgm:spPr/>
      <dgm:t>
        <a:bodyPr/>
        <a:lstStyle/>
        <a:p>
          <a:endParaRPr lang="es-EC"/>
        </a:p>
      </dgm:t>
    </dgm:pt>
    <dgm:pt modelId="{766B3840-7DE9-4003-9F58-5EFC72FECD24}" type="pres">
      <dgm:prSet presAssocID="{6E40A3B7-2B67-4450-A0BC-9C195362F686}" presName="dummy" presStyleCnt="0"/>
      <dgm:spPr/>
    </dgm:pt>
    <dgm:pt modelId="{9AF4F0EC-E5DF-4CF3-97D2-59C1C9FAA4B8}" type="pres">
      <dgm:prSet presAssocID="{DB6079E8-DFDF-4F69-A897-4DA78483B73A}" presName="sibTrans" presStyleLbl="sibTrans2D1" presStyleIdx="4" presStyleCnt="5"/>
      <dgm:spPr/>
      <dgm:t>
        <a:bodyPr/>
        <a:lstStyle/>
        <a:p>
          <a:endParaRPr lang="es-EC"/>
        </a:p>
      </dgm:t>
    </dgm:pt>
  </dgm:ptLst>
  <dgm:cxnLst>
    <dgm:cxn modelId="{CDF0A9CD-329A-494A-91D3-6E3684E70B55}" type="presOf" srcId="{CD6E3B33-8B43-4B03-BB4E-D3726858DFAC}" destId="{915A2229-2681-4BEC-B481-A3E8EF60BFF9}" srcOrd="0" destOrd="0" presId="urn:microsoft.com/office/officeart/2005/8/layout/radial6"/>
    <dgm:cxn modelId="{9ED6EFA2-3096-4C1F-8ECB-A0589992A7DB}" srcId="{9F945448-BAAE-4905-BE15-63B17BBB5381}" destId="{A90B5695-40FC-4F18-9AB8-20C39C1B0551}" srcOrd="0" destOrd="0" parTransId="{5C587939-F5AE-47F2-8ADB-D04B3872F26F}" sibTransId="{7AEAAC3D-6DE0-47C5-9CE2-A746ECFCBE8F}"/>
    <dgm:cxn modelId="{ADF40681-356B-4FC1-A45D-00E1F369E2E1}" type="presOf" srcId="{DB6079E8-DFDF-4F69-A897-4DA78483B73A}" destId="{9AF4F0EC-E5DF-4CF3-97D2-59C1C9FAA4B8}" srcOrd="0" destOrd="0" presId="urn:microsoft.com/office/officeart/2005/8/layout/radial6"/>
    <dgm:cxn modelId="{C83B1026-0BB6-4C8E-A87B-8785CCB5152B}" type="presOf" srcId="{F6776AD0-BAD7-48D2-8DDA-C78ACCC3E141}" destId="{66E64B37-F237-4E10-9251-BFC7677FC91F}" srcOrd="0" destOrd="0" presId="urn:microsoft.com/office/officeart/2005/8/layout/radial6"/>
    <dgm:cxn modelId="{F5EE5044-30B3-48C2-8837-6A070A2AF2D5}" srcId="{A90B5695-40FC-4F18-9AB8-20C39C1B0551}" destId="{9CCFA857-5C10-4121-A0F9-4088EA460DEA}" srcOrd="2" destOrd="0" parTransId="{053EFA72-78C8-436B-91AE-474ABA9C44CA}" sibTransId="{91CD32FE-9B05-4D29-82EF-C73C0DE3113B}"/>
    <dgm:cxn modelId="{9E0A17AA-7F80-4B93-B8B1-0A7A2A32155B}" type="presOf" srcId="{91CD32FE-9B05-4D29-82EF-C73C0DE3113B}" destId="{9062C21D-0B3D-4B23-A6F0-E49F86B24417}" srcOrd="0" destOrd="0" presId="urn:microsoft.com/office/officeart/2005/8/layout/radial6"/>
    <dgm:cxn modelId="{BD0DB652-7BD7-4036-B8C9-09551E20C893}" type="presOf" srcId="{6E40A3B7-2B67-4450-A0BC-9C195362F686}" destId="{02D16540-7AB4-4343-9205-AEF74F553D78}" srcOrd="0" destOrd="0" presId="urn:microsoft.com/office/officeart/2005/8/layout/radial6"/>
    <dgm:cxn modelId="{DE1615CB-60BB-4541-AA8D-325E8436226D}" srcId="{A90B5695-40FC-4F18-9AB8-20C39C1B0551}" destId="{52B8C298-4C4D-46B2-9733-2E3FFA843F94}" srcOrd="1" destOrd="0" parTransId="{FDA9D136-A848-488B-B4DF-91341033CDCE}" sibTransId="{F6776AD0-BAD7-48D2-8DDA-C78ACCC3E141}"/>
    <dgm:cxn modelId="{E6AB4344-FA51-409B-99F8-6967A909102E}" type="presOf" srcId="{4E054B51-87F5-47A7-A4B2-AA0EDB1C9C6E}" destId="{573E836A-341C-4448-988B-A1B94FE0EBD3}" srcOrd="0" destOrd="0" presId="urn:microsoft.com/office/officeart/2005/8/layout/radial6"/>
    <dgm:cxn modelId="{E03C780B-95FD-4E21-9C05-E7E7DBBF38CC}" srcId="{A90B5695-40FC-4F18-9AB8-20C39C1B0551}" destId="{59D6E879-9395-4346-A446-8A73ED16183B}" srcOrd="3" destOrd="0" parTransId="{C52B35AA-610C-4DEF-94BE-63BD98E94B08}" sibTransId="{4E054B51-87F5-47A7-A4B2-AA0EDB1C9C6E}"/>
    <dgm:cxn modelId="{C3EFDD29-134E-49ED-9797-E414945F6EE2}" type="presOf" srcId="{9F945448-BAAE-4905-BE15-63B17BBB5381}" destId="{47394E59-4A3A-4A52-928D-B80C99CFA815}" srcOrd="0" destOrd="0" presId="urn:microsoft.com/office/officeart/2005/8/layout/radial6"/>
    <dgm:cxn modelId="{353D3E4A-F68B-4B4A-9040-3A96B1C9EC2C}" type="presOf" srcId="{9CCFA857-5C10-4121-A0F9-4088EA460DEA}" destId="{5CF8418F-A2F6-489C-9716-6969230C5DE2}" srcOrd="0" destOrd="0" presId="urn:microsoft.com/office/officeart/2005/8/layout/radial6"/>
    <dgm:cxn modelId="{DFA4B590-E30A-4ADD-B198-40057987B1CD}" type="presOf" srcId="{C635260B-6E44-4BB1-8A15-33D8C7EBE270}" destId="{7BBC9BE2-2BDE-410F-B38D-5D2475CCD899}" srcOrd="0" destOrd="0" presId="urn:microsoft.com/office/officeart/2005/8/layout/radial6"/>
    <dgm:cxn modelId="{620191C6-B6A3-4587-92F0-A9D6DE632807}" srcId="{A90B5695-40FC-4F18-9AB8-20C39C1B0551}" destId="{6E40A3B7-2B67-4450-A0BC-9C195362F686}" srcOrd="4" destOrd="0" parTransId="{BE195E9D-FDEF-42A0-8B5F-46A67AB61E79}" sibTransId="{DB6079E8-DFDF-4F69-A897-4DA78483B73A}"/>
    <dgm:cxn modelId="{E42B21F9-DC47-4DAF-8A73-7970AD5C93E1}" type="presOf" srcId="{52B8C298-4C4D-46B2-9733-2E3FFA843F94}" destId="{4B7C6DB9-88E7-45FA-8E38-6EF1849A1D6A}" srcOrd="0" destOrd="0" presId="urn:microsoft.com/office/officeart/2005/8/layout/radial6"/>
    <dgm:cxn modelId="{0ABF241A-604C-4E47-881A-493ACF4998FF}" srcId="{A90B5695-40FC-4F18-9AB8-20C39C1B0551}" destId="{C635260B-6E44-4BB1-8A15-33D8C7EBE270}" srcOrd="0" destOrd="0" parTransId="{71ABA390-0026-4215-9A12-64968120DE26}" sibTransId="{CD6E3B33-8B43-4B03-BB4E-D3726858DFAC}"/>
    <dgm:cxn modelId="{D59D5906-7BB9-448A-B05D-F56BCD5AF804}" type="presOf" srcId="{A90B5695-40FC-4F18-9AB8-20C39C1B0551}" destId="{3E906675-2C95-4889-B2C1-D4E8E6C36EF5}" srcOrd="0" destOrd="0" presId="urn:microsoft.com/office/officeart/2005/8/layout/radial6"/>
    <dgm:cxn modelId="{1361120E-CFE9-4D84-84C8-F317175E9C7A}" type="presOf" srcId="{59D6E879-9395-4346-A446-8A73ED16183B}" destId="{BAC7F408-AFEB-440F-BCD9-B42BBD600DAF}" srcOrd="0" destOrd="0" presId="urn:microsoft.com/office/officeart/2005/8/layout/radial6"/>
    <dgm:cxn modelId="{C6B4DA55-6822-467F-A0AD-942EFEF1668C}" type="presParOf" srcId="{47394E59-4A3A-4A52-928D-B80C99CFA815}" destId="{3E906675-2C95-4889-B2C1-D4E8E6C36EF5}" srcOrd="0" destOrd="0" presId="urn:microsoft.com/office/officeart/2005/8/layout/radial6"/>
    <dgm:cxn modelId="{9CB01FDD-94A6-4CCB-B285-8C896B531B39}" type="presParOf" srcId="{47394E59-4A3A-4A52-928D-B80C99CFA815}" destId="{7BBC9BE2-2BDE-410F-B38D-5D2475CCD899}" srcOrd="1" destOrd="0" presId="urn:microsoft.com/office/officeart/2005/8/layout/radial6"/>
    <dgm:cxn modelId="{8217F2C6-FE24-4A44-B3CE-9E6C406C360A}" type="presParOf" srcId="{47394E59-4A3A-4A52-928D-B80C99CFA815}" destId="{8200D0A9-9A71-453A-987A-3AC4390467F6}" srcOrd="2" destOrd="0" presId="urn:microsoft.com/office/officeart/2005/8/layout/radial6"/>
    <dgm:cxn modelId="{38BBE0EF-50B4-4CBF-8864-7E60BCDBDD62}" type="presParOf" srcId="{47394E59-4A3A-4A52-928D-B80C99CFA815}" destId="{915A2229-2681-4BEC-B481-A3E8EF60BFF9}" srcOrd="3" destOrd="0" presId="urn:microsoft.com/office/officeart/2005/8/layout/radial6"/>
    <dgm:cxn modelId="{8A538E8A-0EDD-4B93-A0FC-040B8A30A5C0}" type="presParOf" srcId="{47394E59-4A3A-4A52-928D-B80C99CFA815}" destId="{4B7C6DB9-88E7-45FA-8E38-6EF1849A1D6A}" srcOrd="4" destOrd="0" presId="urn:microsoft.com/office/officeart/2005/8/layout/radial6"/>
    <dgm:cxn modelId="{5F12B33B-7B5B-490D-B57F-59AC31D252B2}" type="presParOf" srcId="{47394E59-4A3A-4A52-928D-B80C99CFA815}" destId="{D07303D7-D623-406A-B0F6-01630D8F3CCE}" srcOrd="5" destOrd="0" presId="urn:microsoft.com/office/officeart/2005/8/layout/radial6"/>
    <dgm:cxn modelId="{4C687013-E66C-458F-A6FE-EFC54804875C}" type="presParOf" srcId="{47394E59-4A3A-4A52-928D-B80C99CFA815}" destId="{66E64B37-F237-4E10-9251-BFC7677FC91F}" srcOrd="6" destOrd="0" presId="urn:microsoft.com/office/officeart/2005/8/layout/radial6"/>
    <dgm:cxn modelId="{85D1FDFD-FF76-4874-8E9F-41EC5A672DBF}" type="presParOf" srcId="{47394E59-4A3A-4A52-928D-B80C99CFA815}" destId="{5CF8418F-A2F6-489C-9716-6969230C5DE2}" srcOrd="7" destOrd="0" presId="urn:microsoft.com/office/officeart/2005/8/layout/radial6"/>
    <dgm:cxn modelId="{AD45461D-55AB-43B1-B364-101AACA43948}" type="presParOf" srcId="{47394E59-4A3A-4A52-928D-B80C99CFA815}" destId="{CB2DAC7E-0598-4899-B9F0-3DA0C614503D}" srcOrd="8" destOrd="0" presId="urn:microsoft.com/office/officeart/2005/8/layout/radial6"/>
    <dgm:cxn modelId="{0B7C22BE-B570-46C5-A33C-736342C2BEC5}" type="presParOf" srcId="{47394E59-4A3A-4A52-928D-B80C99CFA815}" destId="{9062C21D-0B3D-4B23-A6F0-E49F86B24417}" srcOrd="9" destOrd="0" presId="urn:microsoft.com/office/officeart/2005/8/layout/radial6"/>
    <dgm:cxn modelId="{DD1DDEC8-527D-48E0-810E-27DD97B4667B}" type="presParOf" srcId="{47394E59-4A3A-4A52-928D-B80C99CFA815}" destId="{BAC7F408-AFEB-440F-BCD9-B42BBD600DAF}" srcOrd="10" destOrd="0" presId="urn:microsoft.com/office/officeart/2005/8/layout/radial6"/>
    <dgm:cxn modelId="{1FEAEF7C-53AE-435F-BBFE-601799F63D1C}" type="presParOf" srcId="{47394E59-4A3A-4A52-928D-B80C99CFA815}" destId="{D968DE2D-1F94-46B1-834A-2750DC484396}" srcOrd="11" destOrd="0" presId="urn:microsoft.com/office/officeart/2005/8/layout/radial6"/>
    <dgm:cxn modelId="{028F4A2C-0B31-4CDE-850F-CF41CE388BCA}" type="presParOf" srcId="{47394E59-4A3A-4A52-928D-B80C99CFA815}" destId="{573E836A-341C-4448-988B-A1B94FE0EBD3}" srcOrd="12" destOrd="0" presId="urn:microsoft.com/office/officeart/2005/8/layout/radial6"/>
    <dgm:cxn modelId="{6FFA8C8E-FA37-478E-B35F-06F810DEC2BB}" type="presParOf" srcId="{47394E59-4A3A-4A52-928D-B80C99CFA815}" destId="{02D16540-7AB4-4343-9205-AEF74F553D78}" srcOrd="13" destOrd="0" presId="urn:microsoft.com/office/officeart/2005/8/layout/radial6"/>
    <dgm:cxn modelId="{5F2D47B6-3074-4AD5-8D89-6B096CF3872B}" type="presParOf" srcId="{47394E59-4A3A-4A52-928D-B80C99CFA815}" destId="{766B3840-7DE9-4003-9F58-5EFC72FECD24}" srcOrd="14" destOrd="0" presId="urn:microsoft.com/office/officeart/2005/8/layout/radial6"/>
    <dgm:cxn modelId="{030FDE64-CF7D-44F2-9AE8-04ACC4A0E72F}" type="presParOf" srcId="{47394E59-4A3A-4A52-928D-B80C99CFA815}" destId="{9AF4F0EC-E5DF-4CF3-97D2-59C1C9FAA4B8}"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CCF8DF-863F-4542-B9DA-3DE6C901009E}" type="doc">
      <dgm:prSet loTypeId="urn:microsoft.com/office/officeart/2005/8/layout/matrix1" loCatId="matrix" qsTypeId="urn:microsoft.com/office/officeart/2005/8/quickstyle/simple1" qsCatId="simple" csTypeId="urn:microsoft.com/office/officeart/2005/8/colors/accent6_2" csCatId="accent6" phldr="1"/>
      <dgm:spPr/>
      <dgm:t>
        <a:bodyPr/>
        <a:lstStyle/>
        <a:p>
          <a:endParaRPr lang="es-EC"/>
        </a:p>
      </dgm:t>
    </dgm:pt>
    <dgm:pt modelId="{82F7780A-BCE1-49CD-BEF7-81539CBDC7A2}">
      <dgm:prSet phldrT="[Texto]" custT="1"/>
      <dgm:spPr/>
      <dgm:t>
        <a:bodyPr/>
        <a:lstStyle/>
        <a:p>
          <a:r>
            <a:rPr lang="es-EC" sz="3600" dirty="0" smtClean="0"/>
            <a:t>F.O.D.A.</a:t>
          </a:r>
          <a:endParaRPr lang="es-EC" sz="2000" dirty="0"/>
        </a:p>
      </dgm:t>
    </dgm:pt>
    <dgm:pt modelId="{A50652E3-A4FA-427E-9322-D4EC6B143CA1}" type="parTrans" cxnId="{2AFF7A20-9EDD-4C54-921B-6FD0B5E6D2D7}">
      <dgm:prSet/>
      <dgm:spPr/>
      <dgm:t>
        <a:bodyPr/>
        <a:lstStyle/>
        <a:p>
          <a:endParaRPr lang="es-EC"/>
        </a:p>
      </dgm:t>
    </dgm:pt>
    <dgm:pt modelId="{07D68FA5-3308-48BC-AA80-D7A3ADBDCEF2}" type="sibTrans" cxnId="{2AFF7A20-9EDD-4C54-921B-6FD0B5E6D2D7}">
      <dgm:prSet/>
      <dgm:spPr/>
      <dgm:t>
        <a:bodyPr/>
        <a:lstStyle/>
        <a:p>
          <a:endParaRPr lang="es-EC"/>
        </a:p>
      </dgm:t>
    </dgm:pt>
    <dgm:pt modelId="{6AF0D436-16EA-4EC6-830C-6C31A20836F7}">
      <dgm:prSet phldrT="[Texto]"/>
      <dgm:spPr/>
      <dgm:t>
        <a:bodyPr/>
        <a:lstStyle/>
        <a:p>
          <a:pPr algn="r"/>
          <a:endParaRPr lang="es-EC" dirty="0" smtClean="0">
            <a:latin typeface="+mj-lt"/>
            <a:cs typeface="Calibri" panose="020F0502020204030204" pitchFamily="34" charset="0"/>
          </a:endParaRPr>
        </a:p>
        <a:p>
          <a:pPr algn="r"/>
          <a:r>
            <a:rPr lang="es-EC" dirty="0" smtClean="0">
              <a:latin typeface="+mj-lt"/>
              <a:cs typeface="Calibri" panose="020F0502020204030204" pitchFamily="34" charset="0"/>
            </a:rPr>
            <a:t>• Marca posicionada</a:t>
          </a:r>
        </a:p>
        <a:p>
          <a:pPr algn="r"/>
          <a:r>
            <a:rPr lang="es-EC" dirty="0" smtClean="0">
              <a:latin typeface="+mj-lt"/>
              <a:cs typeface="Calibri" panose="020F0502020204030204" pitchFamily="34" charset="0"/>
            </a:rPr>
            <a:t>• Alianzas estratégicas</a:t>
          </a:r>
        </a:p>
        <a:p>
          <a:pPr algn="r"/>
          <a:r>
            <a:rPr lang="es-EC" dirty="0" smtClean="0">
              <a:latin typeface="+mj-lt"/>
              <a:cs typeface="Calibri" panose="020F0502020204030204" pitchFamily="34" charset="0"/>
            </a:rPr>
            <a:t>• Infraestructura</a:t>
          </a:r>
        </a:p>
        <a:p>
          <a:pPr algn="r"/>
          <a:r>
            <a:rPr lang="es-EC" dirty="0" smtClean="0">
              <a:latin typeface="+mj-lt"/>
              <a:cs typeface="Calibri" panose="020F0502020204030204" pitchFamily="34" charset="0"/>
            </a:rPr>
            <a:t>• Apertura a financiamientos</a:t>
          </a:r>
        </a:p>
      </dgm:t>
    </dgm:pt>
    <dgm:pt modelId="{5FDBD518-9A93-4CF2-AE72-2C086352D5BD}" type="parTrans" cxnId="{16E3E701-A4EC-4AFD-99D9-FF3794D0119B}">
      <dgm:prSet/>
      <dgm:spPr/>
      <dgm:t>
        <a:bodyPr/>
        <a:lstStyle/>
        <a:p>
          <a:endParaRPr lang="es-EC"/>
        </a:p>
      </dgm:t>
    </dgm:pt>
    <dgm:pt modelId="{9B16139F-DFF6-4251-8F67-51F50A38D90C}" type="sibTrans" cxnId="{16E3E701-A4EC-4AFD-99D9-FF3794D0119B}">
      <dgm:prSet/>
      <dgm:spPr/>
      <dgm:t>
        <a:bodyPr/>
        <a:lstStyle/>
        <a:p>
          <a:endParaRPr lang="es-EC"/>
        </a:p>
      </dgm:t>
    </dgm:pt>
    <dgm:pt modelId="{5B4563EA-C7F0-4658-8CAB-0D7961826C20}">
      <dgm:prSet phldrT="[Texto]"/>
      <dgm:spPr/>
      <dgm:t>
        <a:bodyPr/>
        <a:lstStyle/>
        <a:p>
          <a:pPr algn="l"/>
          <a:endParaRPr lang="es-EC" dirty="0" smtClean="0">
            <a:latin typeface="+mj-lt"/>
            <a:cs typeface="Calibri" panose="020F0502020204030204" pitchFamily="34" charset="0"/>
          </a:endParaRPr>
        </a:p>
        <a:p>
          <a:pPr algn="l"/>
          <a:r>
            <a:rPr lang="es-EC" dirty="0" smtClean="0">
              <a:latin typeface="+mj-lt"/>
              <a:cs typeface="Calibri" panose="020F0502020204030204" pitchFamily="34" charset="0"/>
            </a:rPr>
            <a:t>• </a:t>
          </a:r>
          <a:r>
            <a:rPr lang="es-EC" dirty="0" err="1" smtClean="0">
              <a:latin typeface="+mj-lt"/>
              <a:cs typeface="Calibri" panose="020F0502020204030204" pitchFamily="34" charset="0"/>
            </a:rPr>
            <a:t>Fresh</a:t>
          </a:r>
          <a:r>
            <a:rPr lang="es-EC" dirty="0" smtClean="0">
              <a:latin typeface="+mj-lt"/>
              <a:cs typeface="Calibri" panose="020F0502020204030204" pitchFamily="34" charset="0"/>
            </a:rPr>
            <a:t> </a:t>
          </a:r>
          <a:r>
            <a:rPr lang="es-EC" dirty="0" err="1" smtClean="0">
              <a:latin typeface="+mj-lt"/>
              <a:cs typeface="Calibri" panose="020F0502020204030204" pitchFamily="34" charset="0"/>
            </a:rPr>
            <a:t>market</a:t>
          </a:r>
          <a:r>
            <a:rPr lang="es-EC" dirty="0" smtClean="0">
              <a:latin typeface="+mj-lt"/>
              <a:cs typeface="Calibri" panose="020F0502020204030204" pitchFamily="34" charset="0"/>
            </a:rPr>
            <a:t> nacional</a:t>
          </a:r>
        </a:p>
        <a:p>
          <a:pPr algn="l"/>
          <a:r>
            <a:rPr lang="es-EC" dirty="0" smtClean="0">
              <a:latin typeface="+mj-lt"/>
              <a:cs typeface="Calibri" panose="020F0502020204030204" pitchFamily="34" charset="0"/>
            </a:rPr>
            <a:t>• Incursionar internacionalmente</a:t>
          </a:r>
        </a:p>
        <a:p>
          <a:pPr algn="l"/>
          <a:r>
            <a:rPr lang="es-EC" dirty="0" smtClean="0">
              <a:latin typeface="+mj-lt"/>
              <a:cs typeface="Calibri" panose="020F0502020204030204" pitchFamily="34" charset="0"/>
            </a:rPr>
            <a:t>• Nuevas relaciones estratégica</a:t>
          </a:r>
        </a:p>
        <a:p>
          <a:pPr algn="l"/>
          <a:r>
            <a:rPr lang="es-EC" dirty="0" smtClean="0">
              <a:latin typeface="+mj-lt"/>
              <a:cs typeface="Calibri" panose="020F0502020204030204" pitchFamily="34" charset="0"/>
            </a:rPr>
            <a:t>•Maquilas</a:t>
          </a:r>
          <a:endParaRPr lang="es-EC" dirty="0">
            <a:latin typeface="+mj-lt"/>
          </a:endParaRPr>
        </a:p>
      </dgm:t>
    </dgm:pt>
    <dgm:pt modelId="{FEADCE33-B2F2-408B-B926-9E75E84BE503}" type="parTrans" cxnId="{7265D362-3C7D-4B12-AA65-AA9CB890DA6E}">
      <dgm:prSet/>
      <dgm:spPr/>
      <dgm:t>
        <a:bodyPr/>
        <a:lstStyle/>
        <a:p>
          <a:endParaRPr lang="es-EC"/>
        </a:p>
      </dgm:t>
    </dgm:pt>
    <dgm:pt modelId="{14AE4E59-F86D-40D0-983C-6A34BD03F9E5}" type="sibTrans" cxnId="{7265D362-3C7D-4B12-AA65-AA9CB890DA6E}">
      <dgm:prSet/>
      <dgm:spPr/>
      <dgm:t>
        <a:bodyPr/>
        <a:lstStyle/>
        <a:p>
          <a:endParaRPr lang="es-EC"/>
        </a:p>
      </dgm:t>
    </dgm:pt>
    <dgm:pt modelId="{B38BB14C-097D-4BE7-93F5-D8ED0E04A78C}">
      <dgm:prSet phldrT="[Texto]"/>
      <dgm:spPr/>
      <dgm:t>
        <a:bodyPr/>
        <a:lstStyle/>
        <a:p>
          <a:pPr algn="r"/>
          <a:r>
            <a:rPr lang="es-EC" dirty="0" smtClean="0">
              <a:latin typeface="+mj-lt"/>
              <a:cs typeface="Calibri" panose="020F0502020204030204" pitchFamily="34" charset="0"/>
            </a:rPr>
            <a:t>• Precios altos</a:t>
          </a:r>
        </a:p>
        <a:p>
          <a:pPr algn="r"/>
          <a:r>
            <a:rPr lang="es-EC" dirty="0" smtClean="0">
              <a:latin typeface="+mj-lt"/>
              <a:cs typeface="Calibri" panose="020F0502020204030204" pitchFamily="34" charset="0"/>
            </a:rPr>
            <a:t>• Poca innovación en portafolio</a:t>
          </a:r>
        </a:p>
        <a:p>
          <a:pPr algn="r"/>
          <a:r>
            <a:rPr lang="es-EC" dirty="0" smtClean="0">
              <a:latin typeface="+mj-lt"/>
              <a:cs typeface="Calibri" panose="020F0502020204030204" pitchFamily="34" charset="0"/>
            </a:rPr>
            <a:t>• Sindicato de empleados</a:t>
          </a:r>
        </a:p>
        <a:p>
          <a:pPr algn="r"/>
          <a:r>
            <a:rPr lang="es-EC" dirty="0" smtClean="0">
              <a:latin typeface="+mj-lt"/>
              <a:cs typeface="Calibri" panose="020F0502020204030204" pitchFamily="34" charset="0"/>
            </a:rPr>
            <a:t>• Elevado endeudamiento</a:t>
          </a:r>
        </a:p>
        <a:p>
          <a:pPr algn="ctr"/>
          <a:endParaRPr lang="es-EC" dirty="0"/>
        </a:p>
      </dgm:t>
    </dgm:pt>
    <dgm:pt modelId="{49847D12-C53D-41AE-BB67-7E79B72C9BCE}" type="parTrans" cxnId="{1AAA3E92-3299-4906-8EA0-31442EB94DED}">
      <dgm:prSet/>
      <dgm:spPr/>
      <dgm:t>
        <a:bodyPr/>
        <a:lstStyle/>
        <a:p>
          <a:endParaRPr lang="es-EC"/>
        </a:p>
      </dgm:t>
    </dgm:pt>
    <dgm:pt modelId="{2DE8E896-24D7-45E8-A9BF-059F442DB321}" type="sibTrans" cxnId="{1AAA3E92-3299-4906-8EA0-31442EB94DED}">
      <dgm:prSet/>
      <dgm:spPr/>
      <dgm:t>
        <a:bodyPr/>
        <a:lstStyle/>
        <a:p>
          <a:endParaRPr lang="es-EC"/>
        </a:p>
      </dgm:t>
    </dgm:pt>
    <dgm:pt modelId="{D01B8CF4-1C57-4D8F-98F6-82B8EF1F75F1}">
      <dgm:prSet phldrT="[Texto]"/>
      <dgm:spPr/>
      <dgm:t>
        <a:bodyPr/>
        <a:lstStyle/>
        <a:p>
          <a:pPr algn="l"/>
          <a:r>
            <a:rPr lang="es-EC" dirty="0" smtClean="0">
              <a:latin typeface="Calibri" panose="020F0502020204030204" pitchFamily="34" charset="0"/>
              <a:cs typeface="Calibri" panose="020F0502020204030204" pitchFamily="34" charset="0"/>
            </a:rPr>
            <a:t>• </a:t>
          </a:r>
          <a:r>
            <a:rPr lang="es-EC" dirty="0" smtClean="0"/>
            <a:t>Agresiva competencia.</a:t>
          </a:r>
        </a:p>
        <a:p>
          <a:pPr algn="l"/>
          <a:r>
            <a:rPr lang="es-EC" dirty="0" smtClean="0">
              <a:latin typeface="Calibri" panose="020F0502020204030204" pitchFamily="34" charset="0"/>
              <a:cs typeface="Calibri" panose="020F0502020204030204" pitchFamily="34" charset="0"/>
            </a:rPr>
            <a:t>• </a:t>
          </a:r>
          <a:r>
            <a:rPr lang="es-EC" dirty="0" smtClean="0"/>
            <a:t>Desastres naturales.</a:t>
          </a:r>
        </a:p>
        <a:p>
          <a:pPr algn="l"/>
          <a:r>
            <a:rPr lang="es-EC" dirty="0" smtClean="0">
              <a:latin typeface="Calibri" panose="020F0502020204030204" pitchFamily="34" charset="0"/>
              <a:cs typeface="Calibri" panose="020F0502020204030204" pitchFamily="34" charset="0"/>
            </a:rPr>
            <a:t>• </a:t>
          </a:r>
          <a:r>
            <a:rPr lang="es-EC" dirty="0" smtClean="0"/>
            <a:t>Contrabando.</a:t>
          </a:r>
        </a:p>
        <a:p>
          <a:pPr algn="l"/>
          <a:r>
            <a:rPr lang="es-EC" dirty="0" smtClean="0">
              <a:latin typeface="Calibri" panose="020F0502020204030204" pitchFamily="34" charset="0"/>
              <a:cs typeface="Calibri" panose="020F0502020204030204" pitchFamily="34" charset="0"/>
            </a:rPr>
            <a:t>• </a:t>
          </a:r>
          <a:r>
            <a:rPr lang="es-EC" dirty="0" smtClean="0"/>
            <a:t>Inestabilidad económica, política, </a:t>
          </a:r>
        </a:p>
        <a:p>
          <a:pPr algn="l"/>
          <a:r>
            <a:rPr lang="es-EC" dirty="0" smtClean="0"/>
            <a:t>social, tributaria y de financiamiento.</a:t>
          </a:r>
          <a:endParaRPr lang="es-EC" dirty="0"/>
        </a:p>
      </dgm:t>
    </dgm:pt>
    <dgm:pt modelId="{0BCA9540-F7B0-4D78-A9FF-8F9D96416B64}" type="parTrans" cxnId="{DFCD2353-601D-40CB-BA66-DE5A27B79EA8}">
      <dgm:prSet/>
      <dgm:spPr/>
      <dgm:t>
        <a:bodyPr/>
        <a:lstStyle/>
        <a:p>
          <a:endParaRPr lang="es-EC"/>
        </a:p>
      </dgm:t>
    </dgm:pt>
    <dgm:pt modelId="{B3F03459-E657-4247-AFE9-85DC2DF71220}" type="sibTrans" cxnId="{DFCD2353-601D-40CB-BA66-DE5A27B79EA8}">
      <dgm:prSet/>
      <dgm:spPr/>
      <dgm:t>
        <a:bodyPr/>
        <a:lstStyle/>
        <a:p>
          <a:endParaRPr lang="es-EC"/>
        </a:p>
      </dgm:t>
    </dgm:pt>
    <dgm:pt modelId="{1C280E26-55FF-429D-8F61-9BF71D578DC6}" type="pres">
      <dgm:prSet presAssocID="{FBCCF8DF-863F-4542-B9DA-3DE6C901009E}" presName="diagram" presStyleCnt="0">
        <dgm:presLayoutVars>
          <dgm:chMax val="1"/>
          <dgm:dir/>
          <dgm:animLvl val="ctr"/>
          <dgm:resizeHandles val="exact"/>
        </dgm:presLayoutVars>
      </dgm:prSet>
      <dgm:spPr/>
    </dgm:pt>
    <dgm:pt modelId="{3F141ADB-0B4B-47E3-99AB-1B20A558B5BC}" type="pres">
      <dgm:prSet presAssocID="{FBCCF8DF-863F-4542-B9DA-3DE6C901009E}" presName="matrix" presStyleCnt="0"/>
      <dgm:spPr/>
    </dgm:pt>
    <dgm:pt modelId="{EF1DB9D6-321A-46B0-9E1F-AB181FC27D51}" type="pres">
      <dgm:prSet presAssocID="{FBCCF8DF-863F-4542-B9DA-3DE6C901009E}" presName="tile1" presStyleLbl="node1" presStyleIdx="0" presStyleCnt="4"/>
      <dgm:spPr/>
      <dgm:t>
        <a:bodyPr/>
        <a:lstStyle/>
        <a:p>
          <a:endParaRPr lang="es-EC"/>
        </a:p>
      </dgm:t>
    </dgm:pt>
    <dgm:pt modelId="{1567FEFA-EEFC-47FB-9070-380984660177}" type="pres">
      <dgm:prSet presAssocID="{FBCCF8DF-863F-4542-B9DA-3DE6C901009E}" presName="tile1text" presStyleLbl="node1" presStyleIdx="0" presStyleCnt="4">
        <dgm:presLayoutVars>
          <dgm:chMax val="0"/>
          <dgm:chPref val="0"/>
          <dgm:bulletEnabled val="1"/>
        </dgm:presLayoutVars>
      </dgm:prSet>
      <dgm:spPr/>
      <dgm:t>
        <a:bodyPr/>
        <a:lstStyle/>
        <a:p>
          <a:endParaRPr lang="es-EC"/>
        </a:p>
      </dgm:t>
    </dgm:pt>
    <dgm:pt modelId="{6288E443-D41C-4B10-A6E4-6529A14C0FF5}" type="pres">
      <dgm:prSet presAssocID="{FBCCF8DF-863F-4542-B9DA-3DE6C901009E}" presName="tile2" presStyleLbl="node1" presStyleIdx="1" presStyleCnt="4"/>
      <dgm:spPr/>
      <dgm:t>
        <a:bodyPr/>
        <a:lstStyle/>
        <a:p>
          <a:endParaRPr lang="es-EC"/>
        </a:p>
      </dgm:t>
    </dgm:pt>
    <dgm:pt modelId="{230523AC-F516-4CFC-8882-8333AAC6366E}" type="pres">
      <dgm:prSet presAssocID="{FBCCF8DF-863F-4542-B9DA-3DE6C901009E}" presName="tile2text" presStyleLbl="node1" presStyleIdx="1" presStyleCnt="4">
        <dgm:presLayoutVars>
          <dgm:chMax val="0"/>
          <dgm:chPref val="0"/>
          <dgm:bulletEnabled val="1"/>
        </dgm:presLayoutVars>
      </dgm:prSet>
      <dgm:spPr/>
      <dgm:t>
        <a:bodyPr/>
        <a:lstStyle/>
        <a:p>
          <a:endParaRPr lang="es-EC"/>
        </a:p>
      </dgm:t>
    </dgm:pt>
    <dgm:pt modelId="{9405EF27-380C-46B7-9495-93BBFF664269}" type="pres">
      <dgm:prSet presAssocID="{FBCCF8DF-863F-4542-B9DA-3DE6C901009E}" presName="tile3" presStyleLbl="node1" presStyleIdx="2" presStyleCnt="4"/>
      <dgm:spPr/>
      <dgm:t>
        <a:bodyPr/>
        <a:lstStyle/>
        <a:p>
          <a:endParaRPr lang="es-EC"/>
        </a:p>
      </dgm:t>
    </dgm:pt>
    <dgm:pt modelId="{4B855343-BEA6-4C40-9E2F-5E961CB81D63}" type="pres">
      <dgm:prSet presAssocID="{FBCCF8DF-863F-4542-B9DA-3DE6C901009E}" presName="tile3text" presStyleLbl="node1" presStyleIdx="2" presStyleCnt="4">
        <dgm:presLayoutVars>
          <dgm:chMax val="0"/>
          <dgm:chPref val="0"/>
          <dgm:bulletEnabled val="1"/>
        </dgm:presLayoutVars>
      </dgm:prSet>
      <dgm:spPr/>
      <dgm:t>
        <a:bodyPr/>
        <a:lstStyle/>
        <a:p>
          <a:endParaRPr lang="es-EC"/>
        </a:p>
      </dgm:t>
    </dgm:pt>
    <dgm:pt modelId="{0E3D3816-032E-45F4-8DEA-EDC3D842A28E}" type="pres">
      <dgm:prSet presAssocID="{FBCCF8DF-863F-4542-B9DA-3DE6C901009E}" presName="tile4" presStyleLbl="node1" presStyleIdx="3" presStyleCnt="4"/>
      <dgm:spPr/>
      <dgm:t>
        <a:bodyPr/>
        <a:lstStyle/>
        <a:p>
          <a:endParaRPr lang="es-EC"/>
        </a:p>
      </dgm:t>
    </dgm:pt>
    <dgm:pt modelId="{3C727633-0D7D-4A10-B904-C9FA4397F91C}" type="pres">
      <dgm:prSet presAssocID="{FBCCF8DF-863F-4542-B9DA-3DE6C901009E}" presName="tile4text" presStyleLbl="node1" presStyleIdx="3" presStyleCnt="4">
        <dgm:presLayoutVars>
          <dgm:chMax val="0"/>
          <dgm:chPref val="0"/>
          <dgm:bulletEnabled val="1"/>
        </dgm:presLayoutVars>
      </dgm:prSet>
      <dgm:spPr/>
      <dgm:t>
        <a:bodyPr/>
        <a:lstStyle/>
        <a:p>
          <a:endParaRPr lang="es-EC"/>
        </a:p>
      </dgm:t>
    </dgm:pt>
    <dgm:pt modelId="{F673EB48-3481-4F4F-8684-41B364C4E215}" type="pres">
      <dgm:prSet presAssocID="{FBCCF8DF-863F-4542-B9DA-3DE6C901009E}" presName="centerTile" presStyleLbl="fgShp" presStyleIdx="0" presStyleCnt="1" custScaleX="91556" custScaleY="67929">
        <dgm:presLayoutVars>
          <dgm:chMax val="0"/>
          <dgm:chPref val="0"/>
        </dgm:presLayoutVars>
      </dgm:prSet>
      <dgm:spPr/>
    </dgm:pt>
  </dgm:ptLst>
  <dgm:cxnLst>
    <dgm:cxn modelId="{EBFF3E28-C087-40EB-94EB-125C97B91FEB}" type="presOf" srcId="{B38BB14C-097D-4BE7-93F5-D8ED0E04A78C}" destId="{9405EF27-380C-46B7-9495-93BBFF664269}" srcOrd="0" destOrd="0" presId="urn:microsoft.com/office/officeart/2005/8/layout/matrix1"/>
    <dgm:cxn modelId="{84B90E2F-26F9-4B8E-936E-893D1227F440}" type="presOf" srcId="{FBCCF8DF-863F-4542-B9DA-3DE6C901009E}" destId="{1C280E26-55FF-429D-8F61-9BF71D578DC6}" srcOrd="0" destOrd="0" presId="urn:microsoft.com/office/officeart/2005/8/layout/matrix1"/>
    <dgm:cxn modelId="{B6012C2A-B503-48EF-9309-518A0E9E5BC4}" type="presOf" srcId="{B38BB14C-097D-4BE7-93F5-D8ED0E04A78C}" destId="{4B855343-BEA6-4C40-9E2F-5E961CB81D63}" srcOrd="1" destOrd="0" presId="urn:microsoft.com/office/officeart/2005/8/layout/matrix1"/>
    <dgm:cxn modelId="{16E3E701-A4EC-4AFD-99D9-FF3794D0119B}" srcId="{82F7780A-BCE1-49CD-BEF7-81539CBDC7A2}" destId="{6AF0D436-16EA-4EC6-830C-6C31A20836F7}" srcOrd="0" destOrd="0" parTransId="{5FDBD518-9A93-4CF2-AE72-2C086352D5BD}" sibTransId="{9B16139F-DFF6-4251-8F67-51F50A38D90C}"/>
    <dgm:cxn modelId="{FBB05720-3DD1-435C-987A-E6F0E0F0B018}" type="presOf" srcId="{5B4563EA-C7F0-4658-8CAB-0D7961826C20}" destId="{230523AC-F516-4CFC-8882-8333AAC6366E}" srcOrd="1" destOrd="0" presId="urn:microsoft.com/office/officeart/2005/8/layout/matrix1"/>
    <dgm:cxn modelId="{C24524A1-7008-4B37-B7D2-121132217771}" type="presOf" srcId="{D01B8CF4-1C57-4D8F-98F6-82B8EF1F75F1}" destId="{0E3D3816-032E-45F4-8DEA-EDC3D842A28E}" srcOrd="0" destOrd="0" presId="urn:microsoft.com/office/officeart/2005/8/layout/matrix1"/>
    <dgm:cxn modelId="{7C62E7DB-364F-456C-B8CD-5704515E6A1D}" type="presOf" srcId="{D01B8CF4-1C57-4D8F-98F6-82B8EF1F75F1}" destId="{3C727633-0D7D-4A10-B904-C9FA4397F91C}" srcOrd="1" destOrd="0" presId="urn:microsoft.com/office/officeart/2005/8/layout/matrix1"/>
    <dgm:cxn modelId="{8B50AFD6-DF4A-4F83-9833-6B825ED1AD8F}" type="presOf" srcId="{82F7780A-BCE1-49CD-BEF7-81539CBDC7A2}" destId="{F673EB48-3481-4F4F-8684-41B364C4E215}" srcOrd="0" destOrd="0" presId="urn:microsoft.com/office/officeart/2005/8/layout/matrix1"/>
    <dgm:cxn modelId="{1AAA3E92-3299-4906-8EA0-31442EB94DED}" srcId="{82F7780A-BCE1-49CD-BEF7-81539CBDC7A2}" destId="{B38BB14C-097D-4BE7-93F5-D8ED0E04A78C}" srcOrd="2" destOrd="0" parTransId="{49847D12-C53D-41AE-BB67-7E79B72C9BCE}" sibTransId="{2DE8E896-24D7-45E8-A9BF-059F442DB321}"/>
    <dgm:cxn modelId="{374EE90F-298C-4C03-A331-DD07968144B7}" type="presOf" srcId="{6AF0D436-16EA-4EC6-830C-6C31A20836F7}" destId="{EF1DB9D6-321A-46B0-9E1F-AB181FC27D51}" srcOrd="0" destOrd="0" presId="urn:microsoft.com/office/officeart/2005/8/layout/matrix1"/>
    <dgm:cxn modelId="{37397E3C-A197-4702-AE4D-751BA1040C1A}" type="presOf" srcId="{5B4563EA-C7F0-4658-8CAB-0D7961826C20}" destId="{6288E443-D41C-4B10-A6E4-6529A14C0FF5}" srcOrd="0" destOrd="0" presId="urn:microsoft.com/office/officeart/2005/8/layout/matrix1"/>
    <dgm:cxn modelId="{7265D362-3C7D-4B12-AA65-AA9CB890DA6E}" srcId="{82F7780A-BCE1-49CD-BEF7-81539CBDC7A2}" destId="{5B4563EA-C7F0-4658-8CAB-0D7961826C20}" srcOrd="1" destOrd="0" parTransId="{FEADCE33-B2F2-408B-B926-9E75E84BE503}" sibTransId="{14AE4E59-F86D-40D0-983C-6A34BD03F9E5}"/>
    <dgm:cxn modelId="{DFCD2353-601D-40CB-BA66-DE5A27B79EA8}" srcId="{82F7780A-BCE1-49CD-BEF7-81539CBDC7A2}" destId="{D01B8CF4-1C57-4D8F-98F6-82B8EF1F75F1}" srcOrd="3" destOrd="0" parTransId="{0BCA9540-F7B0-4D78-A9FF-8F9D96416B64}" sibTransId="{B3F03459-E657-4247-AFE9-85DC2DF71220}"/>
    <dgm:cxn modelId="{07DF0F5F-61AF-4F1B-B9B2-502EE6F38113}" type="presOf" srcId="{6AF0D436-16EA-4EC6-830C-6C31A20836F7}" destId="{1567FEFA-EEFC-47FB-9070-380984660177}" srcOrd="1" destOrd="0" presId="urn:microsoft.com/office/officeart/2005/8/layout/matrix1"/>
    <dgm:cxn modelId="{2AFF7A20-9EDD-4C54-921B-6FD0B5E6D2D7}" srcId="{FBCCF8DF-863F-4542-B9DA-3DE6C901009E}" destId="{82F7780A-BCE1-49CD-BEF7-81539CBDC7A2}" srcOrd="0" destOrd="0" parTransId="{A50652E3-A4FA-427E-9322-D4EC6B143CA1}" sibTransId="{07D68FA5-3308-48BC-AA80-D7A3ADBDCEF2}"/>
    <dgm:cxn modelId="{08955594-B5A9-429F-95C8-0B81C394494A}" type="presParOf" srcId="{1C280E26-55FF-429D-8F61-9BF71D578DC6}" destId="{3F141ADB-0B4B-47E3-99AB-1B20A558B5BC}" srcOrd="0" destOrd="0" presId="urn:microsoft.com/office/officeart/2005/8/layout/matrix1"/>
    <dgm:cxn modelId="{B8541124-7735-4DEC-8CF1-ABB4F59ADEA3}" type="presParOf" srcId="{3F141ADB-0B4B-47E3-99AB-1B20A558B5BC}" destId="{EF1DB9D6-321A-46B0-9E1F-AB181FC27D51}" srcOrd="0" destOrd="0" presId="urn:microsoft.com/office/officeart/2005/8/layout/matrix1"/>
    <dgm:cxn modelId="{4CF686C8-A19A-4CE1-89AA-EB00331DC212}" type="presParOf" srcId="{3F141ADB-0B4B-47E3-99AB-1B20A558B5BC}" destId="{1567FEFA-EEFC-47FB-9070-380984660177}" srcOrd="1" destOrd="0" presId="urn:microsoft.com/office/officeart/2005/8/layout/matrix1"/>
    <dgm:cxn modelId="{A356FBF9-0C51-4093-8431-19D58C1DBBAA}" type="presParOf" srcId="{3F141ADB-0B4B-47E3-99AB-1B20A558B5BC}" destId="{6288E443-D41C-4B10-A6E4-6529A14C0FF5}" srcOrd="2" destOrd="0" presId="urn:microsoft.com/office/officeart/2005/8/layout/matrix1"/>
    <dgm:cxn modelId="{9A2CA697-4869-4062-9A48-A82C47016D41}" type="presParOf" srcId="{3F141ADB-0B4B-47E3-99AB-1B20A558B5BC}" destId="{230523AC-F516-4CFC-8882-8333AAC6366E}" srcOrd="3" destOrd="0" presId="urn:microsoft.com/office/officeart/2005/8/layout/matrix1"/>
    <dgm:cxn modelId="{545E17FB-9163-4AEC-920C-C8D210F1FD5B}" type="presParOf" srcId="{3F141ADB-0B4B-47E3-99AB-1B20A558B5BC}" destId="{9405EF27-380C-46B7-9495-93BBFF664269}" srcOrd="4" destOrd="0" presId="urn:microsoft.com/office/officeart/2005/8/layout/matrix1"/>
    <dgm:cxn modelId="{468E0D3A-2391-4AF7-B583-689C00DE26AA}" type="presParOf" srcId="{3F141ADB-0B4B-47E3-99AB-1B20A558B5BC}" destId="{4B855343-BEA6-4C40-9E2F-5E961CB81D63}" srcOrd="5" destOrd="0" presId="urn:microsoft.com/office/officeart/2005/8/layout/matrix1"/>
    <dgm:cxn modelId="{6528FDEE-378B-4030-B30A-7E56FBBC3F9A}" type="presParOf" srcId="{3F141ADB-0B4B-47E3-99AB-1B20A558B5BC}" destId="{0E3D3816-032E-45F4-8DEA-EDC3D842A28E}" srcOrd="6" destOrd="0" presId="urn:microsoft.com/office/officeart/2005/8/layout/matrix1"/>
    <dgm:cxn modelId="{3321E71A-8512-443C-A224-DC6B541AF8F4}" type="presParOf" srcId="{3F141ADB-0B4B-47E3-99AB-1B20A558B5BC}" destId="{3C727633-0D7D-4A10-B904-C9FA4397F91C}" srcOrd="7" destOrd="0" presId="urn:microsoft.com/office/officeart/2005/8/layout/matrix1"/>
    <dgm:cxn modelId="{9A9F3FF2-A3FA-464A-9924-1DB26BBCE509}" type="presParOf" srcId="{1C280E26-55FF-429D-8F61-9BF71D578DC6}" destId="{F673EB48-3481-4F4F-8684-41B364C4E21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E7313-F347-4219-A336-DD166E00965D}">
      <dsp:nvSpPr>
        <dsp:cNvPr id="0" name=""/>
        <dsp:cNvSpPr/>
      </dsp:nvSpPr>
      <dsp:spPr>
        <a:xfrm>
          <a:off x="-6126981" y="-937410"/>
          <a:ext cx="7293488" cy="7293488"/>
        </a:xfrm>
        <a:prstGeom prst="blockArc">
          <a:avLst>
            <a:gd name="adj1" fmla="val 18900000"/>
            <a:gd name="adj2" fmla="val 2700000"/>
            <a:gd name="adj3" fmla="val 296"/>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20E66E-5BF6-4DEE-8620-1144D657FE54}">
      <dsp:nvSpPr>
        <dsp:cNvPr id="0" name=""/>
        <dsp:cNvSpPr/>
      </dsp:nvSpPr>
      <dsp:spPr>
        <a:xfrm>
          <a:off x="434398" y="285347"/>
          <a:ext cx="5327803" cy="570477"/>
        </a:xfrm>
        <a:prstGeom prst="rect">
          <a:avLst/>
        </a:prstGeom>
        <a:solidFill>
          <a:schemeClr val="lt1"/>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Antecedentes</a:t>
          </a:r>
          <a:endParaRPr lang="es-EC" sz="2400" kern="1200" dirty="0"/>
        </a:p>
      </dsp:txBody>
      <dsp:txXfrm>
        <a:off x="434398" y="285347"/>
        <a:ext cx="5327803" cy="570477"/>
      </dsp:txXfrm>
    </dsp:sp>
    <dsp:sp modelId="{D7CAAA66-FC7D-4997-A90E-4040BE524A42}">
      <dsp:nvSpPr>
        <dsp:cNvPr id="0" name=""/>
        <dsp:cNvSpPr/>
      </dsp:nvSpPr>
      <dsp:spPr>
        <a:xfrm>
          <a:off x="77849" y="214037"/>
          <a:ext cx="713096" cy="713096"/>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8F727B-452C-4328-AB0C-29BE14E54494}">
      <dsp:nvSpPr>
        <dsp:cNvPr id="0" name=""/>
        <dsp:cNvSpPr/>
      </dsp:nvSpPr>
      <dsp:spPr>
        <a:xfrm>
          <a:off x="903654" y="1140954"/>
          <a:ext cx="4858547" cy="570477"/>
        </a:xfrm>
        <a:prstGeom prst="rect">
          <a:avLst/>
        </a:prstGeom>
        <a:solidFill>
          <a:schemeClr val="lt1"/>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Problemática</a:t>
          </a:r>
          <a:endParaRPr lang="es-EC" sz="2400" kern="1200" dirty="0"/>
        </a:p>
      </dsp:txBody>
      <dsp:txXfrm>
        <a:off x="903654" y="1140954"/>
        <a:ext cx="4858547" cy="570477"/>
      </dsp:txXfrm>
    </dsp:sp>
    <dsp:sp modelId="{68572914-DCFF-4EC3-9742-6D8F0007BF32}">
      <dsp:nvSpPr>
        <dsp:cNvPr id="0" name=""/>
        <dsp:cNvSpPr/>
      </dsp:nvSpPr>
      <dsp:spPr>
        <a:xfrm>
          <a:off x="547106" y="1069644"/>
          <a:ext cx="713096" cy="713096"/>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31DBE0-B8B1-4BDF-805F-E885D6285D49}">
      <dsp:nvSpPr>
        <dsp:cNvPr id="0" name=""/>
        <dsp:cNvSpPr/>
      </dsp:nvSpPr>
      <dsp:spPr>
        <a:xfrm>
          <a:off x="1118233" y="1996562"/>
          <a:ext cx="4643967" cy="570477"/>
        </a:xfrm>
        <a:prstGeom prst="rect">
          <a:avLst/>
        </a:prstGeom>
        <a:solidFill>
          <a:schemeClr val="lt1"/>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Objetivos</a:t>
          </a:r>
          <a:endParaRPr lang="es-EC" sz="2400" kern="1200" dirty="0"/>
        </a:p>
      </dsp:txBody>
      <dsp:txXfrm>
        <a:off x="1118233" y="1996562"/>
        <a:ext cx="4643967" cy="570477"/>
      </dsp:txXfrm>
    </dsp:sp>
    <dsp:sp modelId="{7B5E9BFC-53C0-43C3-A891-506F63FF4209}">
      <dsp:nvSpPr>
        <dsp:cNvPr id="0" name=""/>
        <dsp:cNvSpPr/>
      </dsp:nvSpPr>
      <dsp:spPr>
        <a:xfrm>
          <a:off x="761685" y="1925252"/>
          <a:ext cx="713096" cy="713096"/>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00C727-766B-4FAE-A6F6-3B9C4B496CDB}">
      <dsp:nvSpPr>
        <dsp:cNvPr id="0" name=""/>
        <dsp:cNvSpPr/>
      </dsp:nvSpPr>
      <dsp:spPr>
        <a:xfrm>
          <a:off x="1118233" y="2851627"/>
          <a:ext cx="4643967" cy="570477"/>
        </a:xfrm>
        <a:prstGeom prst="rect">
          <a:avLst/>
        </a:prstGeom>
        <a:solidFill>
          <a:schemeClr val="lt1"/>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La empresa</a:t>
          </a:r>
          <a:endParaRPr lang="es-EC" sz="2400" kern="1200" dirty="0"/>
        </a:p>
      </dsp:txBody>
      <dsp:txXfrm>
        <a:off x="1118233" y="2851627"/>
        <a:ext cx="4643967" cy="570477"/>
      </dsp:txXfrm>
    </dsp:sp>
    <dsp:sp modelId="{EF57A812-5538-4737-843B-9D3CCA7CC534}">
      <dsp:nvSpPr>
        <dsp:cNvPr id="0" name=""/>
        <dsp:cNvSpPr/>
      </dsp:nvSpPr>
      <dsp:spPr>
        <a:xfrm>
          <a:off x="761685" y="2780318"/>
          <a:ext cx="713096" cy="713096"/>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4CA9D-F6B8-41C0-B9E1-EB17560DF295}">
      <dsp:nvSpPr>
        <dsp:cNvPr id="0" name=""/>
        <dsp:cNvSpPr/>
      </dsp:nvSpPr>
      <dsp:spPr>
        <a:xfrm>
          <a:off x="903654" y="3707235"/>
          <a:ext cx="4858547" cy="570477"/>
        </a:xfrm>
        <a:prstGeom prst="rect">
          <a:avLst/>
        </a:prstGeom>
        <a:solidFill>
          <a:schemeClr val="lt1"/>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Marco Teórico</a:t>
          </a:r>
          <a:endParaRPr lang="es-EC" sz="2400" kern="1200" dirty="0"/>
        </a:p>
      </dsp:txBody>
      <dsp:txXfrm>
        <a:off x="903654" y="3707235"/>
        <a:ext cx="4858547" cy="570477"/>
      </dsp:txXfrm>
    </dsp:sp>
    <dsp:sp modelId="{DD0940CB-4B6A-4662-B7FB-40EB35786B93}">
      <dsp:nvSpPr>
        <dsp:cNvPr id="0" name=""/>
        <dsp:cNvSpPr/>
      </dsp:nvSpPr>
      <dsp:spPr>
        <a:xfrm>
          <a:off x="547106" y="3635925"/>
          <a:ext cx="713096" cy="713096"/>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D72384-23C2-428B-84F5-FCF62512F0FB}">
      <dsp:nvSpPr>
        <dsp:cNvPr id="0" name=""/>
        <dsp:cNvSpPr/>
      </dsp:nvSpPr>
      <dsp:spPr>
        <a:xfrm>
          <a:off x="434398" y="4562842"/>
          <a:ext cx="5327803" cy="570477"/>
        </a:xfrm>
        <a:prstGeom prst="rect">
          <a:avLst/>
        </a:prstGeom>
        <a:solidFill>
          <a:schemeClr val="lt1"/>
        </a:solidFill>
        <a:ln w="19050" cap="rnd"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452816"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Conclusiones y recomendaciones</a:t>
          </a:r>
          <a:endParaRPr lang="es-EC" sz="2400" kern="1200" dirty="0"/>
        </a:p>
      </dsp:txBody>
      <dsp:txXfrm>
        <a:off x="434398" y="4562842"/>
        <a:ext cx="5327803" cy="570477"/>
      </dsp:txXfrm>
    </dsp:sp>
    <dsp:sp modelId="{ED41EB2F-41D5-4680-B8D3-4F16A70525E0}">
      <dsp:nvSpPr>
        <dsp:cNvPr id="0" name=""/>
        <dsp:cNvSpPr/>
      </dsp:nvSpPr>
      <dsp:spPr>
        <a:xfrm>
          <a:off x="77849" y="4491533"/>
          <a:ext cx="713096" cy="713096"/>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8FAA0-12A4-4CEA-82DD-47419912666D}">
      <dsp:nvSpPr>
        <dsp:cNvPr id="0" name=""/>
        <dsp:cNvSpPr/>
      </dsp:nvSpPr>
      <dsp:spPr>
        <a:xfrm>
          <a:off x="4646" y="170746"/>
          <a:ext cx="2031449" cy="1218869"/>
        </a:xfrm>
        <a:prstGeom prst="roundRect">
          <a:avLst>
            <a:gd name="adj" fmla="val 10000"/>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Marketing</a:t>
          </a:r>
          <a:endParaRPr lang="es-EC" sz="2100" kern="1200" dirty="0"/>
        </a:p>
      </dsp:txBody>
      <dsp:txXfrm>
        <a:off x="40345" y="206445"/>
        <a:ext cx="1960051" cy="1147471"/>
      </dsp:txXfrm>
    </dsp:sp>
    <dsp:sp modelId="{64B6F49E-43A6-4F64-BE0C-AD7E3F74F6F2}">
      <dsp:nvSpPr>
        <dsp:cNvPr id="0" name=""/>
        <dsp:cNvSpPr/>
      </dsp:nvSpPr>
      <dsp:spPr>
        <a:xfrm>
          <a:off x="2214863" y="528281"/>
          <a:ext cx="430667" cy="503799"/>
        </a:xfrm>
        <a:prstGeom prst="rightArrow">
          <a:avLst>
            <a:gd name="adj1" fmla="val 60000"/>
            <a:gd name="adj2" fmla="val 50000"/>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a:off x="2214863" y="629041"/>
        <a:ext cx="301467" cy="302279"/>
      </dsp:txXfrm>
    </dsp:sp>
    <dsp:sp modelId="{0E6BF49E-767B-4D52-9783-BFBAF0C262A6}">
      <dsp:nvSpPr>
        <dsp:cNvPr id="0" name=""/>
        <dsp:cNvSpPr/>
      </dsp:nvSpPr>
      <dsp:spPr>
        <a:xfrm>
          <a:off x="2848675" y="170746"/>
          <a:ext cx="2031449" cy="1218869"/>
        </a:xfrm>
        <a:prstGeom prst="roundRect">
          <a:avLst>
            <a:gd name="adj" fmla="val 10000"/>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Proyectos</a:t>
          </a:r>
          <a:endParaRPr lang="es-EC" sz="2100" kern="1200" dirty="0"/>
        </a:p>
      </dsp:txBody>
      <dsp:txXfrm>
        <a:off x="2884374" y="206445"/>
        <a:ext cx="1960051" cy="1147471"/>
      </dsp:txXfrm>
    </dsp:sp>
    <dsp:sp modelId="{CA72E719-8733-44F6-B168-CD925EDC1AFC}">
      <dsp:nvSpPr>
        <dsp:cNvPr id="0" name=""/>
        <dsp:cNvSpPr/>
      </dsp:nvSpPr>
      <dsp:spPr>
        <a:xfrm>
          <a:off x="5058892" y="528281"/>
          <a:ext cx="430667" cy="503799"/>
        </a:xfrm>
        <a:prstGeom prst="rightArrow">
          <a:avLst>
            <a:gd name="adj1" fmla="val 60000"/>
            <a:gd name="adj2" fmla="val 50000"/>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a:off x="5058892" y="629041"/>
        <a:ext cx="301467" cy="302279"/>
      </dsp:txXfrm>
    </dsp:sp>
    <dsp:sp modelId="{38386C52-DAB9-4C4E-AC56-AF4C2A994C3C}">
      <dsp:nvSpPr>
        <dsp:cNvPr id="0" name=""/>
        <dsp:cNvSpPr/>
      </dsp:nvSpPr>
      <dsp:spPr>
        <a:xfrm>
          <a:off x="5692704" y="170746"/>
          <a:ext cx="2031449" cy="1218869"/>
        </a:xfrm>
        <a:prstGeom prst="roundRect">
          <a:avLst>
            <a:gd name="adj" fmla="val 10000"/>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Legal</a:t>
          </a:r>
          <a:endParaRPr lang="es-EC" sz="2100" kern="1200" dirty="0"/>
        </a:p>
      </dsp:txBody>
      <dsp:txXfrm>
        <a:off x="5728403" y="206445"/>
        <a:ext cx="1960051" cy="1147471"/>
      </dsp:txXfrm>
    </dsp:sp>
    <dsp:sp modelId="{4266D7AE-BCE4-4CC1-905E-809F79E39A7C}">
      <dsp:nvSpPr>
        <dsp:cNvPr id="0" name=""/>
        <dsp:cNvSpPr/>
      </dsp:nvSpPr>
      <dsp:spPr>
        <a:xfrm>
          <a:off x="7902921" y="528281"/>
          <a:ext cx="430667" cy="503799"/>
        </a:xfrm>
        <a:prstGeom prst="rightArrow">
          <a:avLst>
            <a:gd name="adj1" fmla="val 60000"/>
            <a:gd name="adj2" fmla="val 50000"/>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a:off x="7902921" y="629041"/>
        <a:ext cx="301467" cy="302279"/>
      </dsp:txXfrm>
    </dsp:sp>
    <dsp:sp modelId="{FA9E0358-4766-4D14-9713-34B95A907761}">
      <dsp:nvSpPr>
        <dsp:cNvPr id="0" name=""/>
        <dsp:cNvSpPr/>
      </dsp:nvSpPr>
      <dsp:spPr>
        <a:xfrm>
          <a:off x="8536734" y="170746"/>
          <a:ext cx="2031449" cy="1218869"/>
        </a:xfrm>
        <a:prstGeom prst="roundRect">
          <a:avLst>
            <a:gd name="adj" fmla="val 10000"/>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Producción</a:t>
          </a:r>
          <a:endParaRPr lang="es-EC" sz="2100" kern="1200" dirty="0"/>
        </a:p>
      </dsp:txBody>
      <dsp:txXfrm>
        <a:off x="8572433" y="206445"/>
        <a:ext cx="1960051" cy="1147471"/>
      </dsp:txXfrm>
    </dsp:sp>
    <dsp:sp modelId="{BC72C431-F9DB-412B-95EB-D1F8D265670B}">
      <dsp:nvSpPr>
        <dsp:cNvPr id="0" name=""/>
        <dsp:cNvSpPr/>
      </dsp:nvSpPr>
      <dsp:spPr>
        <a:xfrm rot="5400000">
          <a:off x="9337125" y="1531817"/>
          <a:ext cx="430667" cy="503799"/>
        </a:xfrm>
        <a:prstGeom prst="rightArrow">
          <a:avLst>
            <a:gd name="adj1" fmla="val 60000"/>
            <a:gd name="adj2" fmla="val 50000"/>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5400000">
        <a:off x="9401319" y="1568383"/>
        <a:ext cx="302279" cy="301467"/>
      </dsp:txXfrm>
    </dsp:sp>
    <dsp:sp modelId="{F140621E-ACAE-4FFD-94BA-388A2DF41A80}">
      <dsp:nvSpPr>
        <dsp:cNvPr id="0" name=""/>
        <dsp:cNvSpPr/>
      </dsp:nvSpPr>
      <dsp:spPr>
        <a:xfrm>
          <a:off x="8536734" y="2202195"/>
          <a:ext cx="2031449" cy="1218869"/>
        </a:xfrm>
        <a:prstGeom prst="roundRect">
          <a:avLst>
            <a:gd name="adj" fmla="val 10000"/>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Talento Humano</a:t>
          </a:r>
          <a:endParaRPr lang="es-EC" sz="2100" kern="1200" dirty="0"/>
        </a:p>
      </dsp:txBody>
      <dsp:txXfrm>
        <a:off x="8572433" y="2237894"/>
        <a:ext cx="1960051" cy="1147471"/>
      </dsp:txXfrm>
    </dsp:sp>
    <dsp:sp modelId="{FE6642BA-9A66-4A6A-9EB1-360F7896AE70}">
      <dsp:nvSpPr>
        <dsp:cNvPr id="0" name=""/>
        <dsp:cNvSpPr/>
      </dsp:nvSpPr>
      <dsp:spPr>
        <a:xfrm rot="10800000">
          <a:off x="7927299" y="2559730"/>
          <a:ext cx="430667" cy="503799"/>
        </a:xfrm>
        <a:prstGeom prst="rightArrow">
          <a:avLst>
            <a:gd name="adj1" fmla="val 60000"/>
            <a:gd name="adj2" fmla="val 50000"/>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10800000">
        <a:off x="8056499" y="2660490"/>
        <a:ext cx="301467" cy="302279"/>
      </dsp:txXfrm>
    </dsp:sp>
    <dsp:sp modelId="{0B137ED7-DC5C-4977-A85F-5279EE3D359F}">
      <dsp:nvSpPr>
        <dsp:cNvPr id="0" name=""/>
        <dsp:cNvSpPr/>
      </dsp:nvSpPr>
      <dsp:spPr>
        <a:xfrm>
          <a:off x="5692704" y="2202195"/>
          <a:ext cx="2031449" cy="1218869"/>
        </a:xfrm>
        <a:prstGeom prst="roundRect">
          <a:avLst>
            <a:gd name="adj" fmla="val 10000"/>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Costos</a:t>
          </a:r>
          <a:endParaRPr lang="es-EC" sz="2100" kern="1200" dirty="0"/>
        </a:p>
      </dsp:txBody>
      <dsp:txXfrm>
        <a:off x="5728403" y="2237894"/>
        <a:ext cx="1960051" cy="1147471"/>
      </dsp:txXfrm>
    </dsp:sp>
    <dsp:sp modelId="{52BBC1B7-3BEE-44BF-8B56-4586DD596371}">
      <dsp:nvSpPr>
        <dsp:cNvPr id="0" name=""/>
        <dsp:cNvSpPr/>
      </dsp:nvSpPr>
      <dsp:spPr>
        <a:xfrm rot="10800000">
          <a:off x="5083270" y="2559730"/>
          <a:ext cx="430667" cy="503799"/>
        </a:xfrm>
        <a:prstGeom prst="rightArrow">
          <a:avLst>
            <a:gd name="adj1" fmla="val 60000"/>
            <a:gd name="adj2" fmla="val 50000"/>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10800000">
        <a:off x="5212470" y="2660490"/>
        <a:ext cx="301467" cy="302279"/>
      </dsp:txXfrm>
    </dsp:sp>
    <dsp:sp modelId="{124384C9-BC4E-4855-A360-209E8AC12094}">
      <dsp:nvSpPr>
        <dsp:cNvPr id="0" name=""/>
        <dsp:cNvSpPr/>
      </dsp:nvSpPr>
      <dsp:spPr>
        <a:xfrm>
          <a:off x="2848675" y="2202195"/>
          <a:ext cx="2031449" cy="1218869"/>
        </a:xfrm>
        <a:prstGeom prst="roundRect">
          <a:avLst>
            <a:gd name="adj" fmla="val 10000"/>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Administración Comercial</a:t>
          </a:r>
          <a:endParaRPr lang="es-EC" sz="2100" kern="1200" dirty="0"/>
        </a:p>
      </dsp:txBody>
      <dsp:txXfrm>
        <a:off x="2884374" y="2237894"/>
        <a:ext cx="1960051" cy="1147471"/>
      </dsp:txXfrm>
    </dsp:sp>
    <dsp:sp modelId="{7651C7B0-2608-44A8-8294-3D494BE997AF}">
      <dsp:nvSpPr>
        <dsp:cNvPr id="0" name=""/>
        <dsp:cNvSpPr/>
      </dsp:nvSpPr>
      <dsp:spPr>
        <a:xfrm rot="10800000">
          <a:off x="2239240" y="2559730"/>
          <a:ext cx="430667" cy="503799"/>
        </a:xfrm>
        <a:prstGeom prst="rightArrow">
          <a:avLst>
            <a:gd name="adj1" fmla="val 60000"/>
            <a:gd name="adj2" fmla="val 50000"/>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10800000">
        <a:off x="2368440" y="2660490"/>
        <a:ext cx="301467" cy="302279"/>
      </dsp:txXfrm>
    </dsp:sp>
    <dsp:sp modelId="{E08E2F8D-046C-4D86-B6E1-1B444DF23C80}">
      <dsp:nvSpPr>
        <dsp:cNvPr id="0" name=""/>
        <dsp:cNvSpPr/>
      </dsp:nvSpPr>
      <dsp:spPr>
        <a:xfrm>
          <a:off x="4646" y="2202195"/>
          <a:ext cx="2031449" cy="1218869"/>
        </a:xfrm>
        <a:prstGeom prst="roundRect">
          <a:avLst>
            <a:gd name="adj" fmla="val 10000"/>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IT</a:t>
          </a:r>
          <a:endParaRPr lang="es-EC" sz="2100" kern="1200" dirty="0"/>
        </a:p>
      </dsp:txBody>
      <dsp:txXfrm>
        <a:off x="40345" y="2237894"/>
        <a:ext cx="1960051" cy="1147471"/>
      </dsp:txXfrm>
    </dsp:sp>
    <dsp:sp modelId="{A1D999E2-EEC3-44D8-B982-88D8547192FF}">
      <dsp:nvSpPr>
        <dsp:cNvPr id="0" name=""/>
        <dsp:cNvSpPr/>
      </dsp:nvSpPr>
      <dsp:spPr>
        <a:xfrm rot="5400000">
          <a:off x="805037" y="3563266"/>
          <a:ext cx="430667" cy="503799"/>
        </a:xfrm>
        <a:prstGeom prst="rightArrow">
          <a:avLst>
            <a:gd name="adj1" fmla="val 60000"/>
            <a:gd name="adj2" fmla="val 50000"/>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rot="-5400000">
        <a:off x="869231" y="3599832"/>
        <a:ext cx="302279" cy="301467"/>
      </dsp:txXfrm>
    </dsp:sp>
    <dsp:sp modelId="{B783ECF0-4FAC-43C4-8B5E-5928C2CDA1E2}">
      <dsp:nvSpPr>
        <dsp:cNvPr id="0" name=""/>
        <dsp:cNvSpPr/>
      </dsp:nvSpPr>
      <dsp:spPr>
        <a:xfrm>
          <a:off x="4646" y="4233645"/>
          <a:ext cx="2031449" cy="1218869"/>
        </a:xfrm>
        <a:prstGeom prst="roundRect">
          <a:avLst>
            <a:gd name="adj" fmla="val 10000"/>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b="1" kern="1200" dirty="0" smtClean="0"/>
            <a:t>Planeación Financiera</a:t>
          </a:r>
          <a:endParaRPr lang="es-EC" sz="2100" b="1" kern="1200" dirty="0"/>
        </a:p>
      </dsp:txBody>
      <dsp:txXfrm>
        <a:off x="40345" y="4269344"/>
        <a:ext cx="1960051" cy="1147471"/>
      </dsp:txXfrm>
    </dsp:sp>
    <dsp:sp modelId="{34D3BEF7-52A5-44E0-BF02-9F11FFC9F900}">
      <dsp:nvSpPr>
        <dsp:cNvPr id="0" name=""/>
        <dsp:cNvSpPr/>
      </dsp:nvSpPr>
      <dsp:spPr>
        <a:xfrm>
          <a:off x="2214863" y="4591180"/>
          <a:ext cx="430667" cy="503799"/>
        </a:xfrm>
        <a:prstGeom prst="rightArrow">
          <a:avLst>
            <a:gd name="adj1" fmla="val 60000"/>
            <a:gd name="adj2" fmla="val 50000"/>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C" sz="1700" kern="1200"/>
        </a:p>
      </dsp:txBody>
      <dsp:txXfrm>
        <a:off x="2214863" y="4691940"/>
        <a:ext cx="301467" cy="302279"/>
      </dsp:txXfrm>
    </dsp:sp>
    <dsp:sp modelId="{46887635-45F8-4572-A4D9-6814BC686662}">
      <dsp:nvSpPr>
        <dsp:cNvPr id="0" name=""/>
        <dsp:cNvSpPr/>
      </dsp:nvSpPr>
      <dsp:spPr>
        <a:xfrm>
          <a:off x="2848675" y="4233645"/>
          <a:ext cx="2031449" cy="1218869"/>
        </a:xfrm>
        <a:prstGeom prst="roundRect">
          <a:avLst>
            <a:gd name="adj" fmla="val 10000"/>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err="1" smtClean="0"/>
            <a:t>Trade</a:t>
          </a:r>
          <a:r>
            <a:rPr lang="es-EC" sz="2100" kern="1200" dirty="0" smtClean="0"/>
            <a:t> Marketing</a:t>
          </a:r>
          <a:endParaRPr lang="es-EC" sz="2100" kern="1200" dirty="0"/>
        </a:p>
      </dsp:txBody>
      <dsp:txXfrm>
        <a:off x="2884374" y="4269344"/>
        <a:ext cx="1960051" cy="11474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18704-57AC-4297-8AC6-B5493F8F32B2}">
      <dsp:nvSpPr>
        <dsp:cNvPr id="0" name=""/>
        <dsp:cNvSpPr/>
      </dsp:nvSpPr>
      <dsp:spPr>
        <a:xfrm>
          <a:off x="0" y="0"/>
          <a:ext cx="1102617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E5135-1ED5-409B-BB26-B35E0A89E85B}">
      <dsp:nvSpPr>
        <dsp:cNvPr id="0" name=""/>
        <dsp:cNvSpPr/>
      </dsp:nvSpPr>
      <dsp:spPr>
        <a:xfrm>
          <a:off x="0" y="0"/>
          <a:ext cx="2076021"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just" defTabSz="2889250">
            <a:lnSpc>
              <a:spcPct val="90000"/>
            </a:lnSpc>
            <a:spcBef>
              <a:spcPct val="0"/>
            </a:spcBef>
            <a:spcAft>
              <a:spcPct val="35000"/>
            </a:spcAft>
          </a:pPr>
          <a:r>
            <a:rPr lang="es-EC" sz="6500" kern="1200" dirty="0" smtClean="0"/>
            <a:t> </a:t>
          </a:r>
          <a:endParaRPr lang="es-EC" sz="6500" kern="1200" dirty="0"/>
        </a:p>
      </dsp:txBody>
      <dsp:txXfrm>
        <a:off x="0" y="0"/>
        <a:ext cx="2076021" cy="5418667"/>
      </dsp:txXfrm>
    </dsp:sp>
    <dsp:sp modelId="{24E8BE79-7B94-4D94-9A3F-635DE0CB4CF6}">
      <dsp:nvSpPr>
        <dsp:cNvPr id="0" name=""/>
        <dsp:cNvSpPr/>
      </dsp:nvSpPr>
      <dsp:spPr>
        <a:xfrm>
          <a:off x="2032250" y="84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just" defTabSz="1111250">
            <a:lnSpc>
              <a:spcPct val="90000"/>
            </a:lnSpc>
            <a:spcBef>
              <a:spcPct val="0"/>
            </a:spcBef>
            <a:spcAft>
              <a:spcPct val="35000"/>
            </a:spcAft>
          </a:pPr>
          <a:r>
            <a:rPr lang="es-EC" sz="2500" kern="1200" dirty="0" smtClean="0"/>
            <a:t>Industrias Ales C.A. realiza constantemente valoraciones financieras para proyectos de inversión como un mecanismo que facilite la toma de decisiones gerenciales y de esta forma pretende incrementar su portafolio de productos.</a:t>
          </a:r>
          <a:endParaRPr lang="es-EC" sz="2500" kern="1200" dirty="0"/>
        </a:p>
      </dsp:txBody>
      <dsp:txXfrm>
        <a:off x="2032250" y="84666"/>
        <a:ext cx="8793980" cy="1693333"/>
      </dsp:txXfrm>
    </dsp:sp>
    <dsp:sp modelId="{87F16A47-3AB3-4B35-978D-A655B1A06AD7}">
      <dsp:nvSpPr>
        <dsp:cNvPr id="0" name=""/>
        <dsp:cNvSpPr/>
      </dsp:nvSpPr>
      <dsp:spPr>
        <a:xfrm>
          <a:off x="2076021" y="1778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38A87A-3246-42FA-AB14-57C1A69CE67B}">
      <dsp:nvSpPr>
        <dsp:cNvPr id="0" name=""/>
        <dsp:cNvSpPr/>
      </dsp:nvSpPr>
      <dsp:spPr>
        <a:xfrm>
          <a:off x="2032250" y="1862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just" defTabSz="1111250">
            <a:lnSpc>
              <a:spcPct val="90000"/>
            </a:lnSpc>
            <a:spcBef>
              <a:spcPct val="0"/>
            </a:spcBef>
            <a:spcAft>
              <a:spcPct val="35000"/>
            </a:spcAft>
          </a:pPr>
          <a:endParaRPr lang="es-EC" sz="2500" kern="1200" dirty="0" smtClean="0"/>
        </a:p>
        <a:p>
          <a:pPr lvl="0" algn="just" defTabSz="1111250">
            <a:lnSpc>
              <a:spcPct val="90000"/>
            </a:lnSpc>
            <a:spcBef>
              <a:spcPct val="0"/>
            </a:spcBef>
            <a:spcAft>
              <a:spcPct val="35000"/>
            </a:spcAft>
          </a:pPr>
          <a:r>
            <a:rPr lang="es-EC" sz="2500" kern="1200" dirty="0" smtClean="0"/>
            <a:t>Actualmente no existe un proceso o política financiera que permita estandarizar el diseño de evaluaciones financieras para proyectos de inversión. </a:t>
          </a:r>
          <a:endParaRPr lang="es-EC" sz="2500" kern="1200" dirty="0"/>
        </a:p>
      </dsp:txBody>
      <dsp:txXfrm>
        <a:off x="2032250" y="1862666"/>
        <a:ext cx="8793980" cy="1693333"/>
      </dsp:txXfrm>
    </dsp:sp>
    <dsp:sp modelId="{453ACF1E-207C-4BAE-94DA-032BE9041337}">
      <dsp:nvSpPr>
        <dsp:cNvPr id="0" name=""/>
        <dsp:cNvSpPr/>
      </dsp:nvSpPr>
      <dsp:spPr>
        <a:xfrm>
          <a:off x="2076021" y="3556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390957-E095-4EE2-BE9D-D316ECC26CF7}">
      <dsp:nvSpPr>
        <dsp:cNvPr id="0" name=""/>
        <dsp:cNvSpPr/>
      </dsp:nvSpPr>
      <dsp:spPr>
        <a:xfrm>
          <a:off x="2032250" y="3640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just" defTabSz="1111250">
            <a:lnSpc>
              <a:spcPct val="90000"/>
            </a:lnSpc>
            <a:spcBef>
              <a:spcPct val="0"/>
            </a:spcBef>
            <a:spcAft>
              <a:spcPct val="35000"/>
            </a:spcAft>
          </a:pPr>
          <a:endParaRPr lang="es-EC" sz="2500" kern="1200" dirty="0" smtClean="0"/>
        </a:p>
        <a:p>
          <a:pPr lvl="0" algn="just" defTabSz="1111250">
            <a:lnSpc>
              <a:spcPct val="90000"/>
            </a:lnSpc>
            <a:spcBef>
              <a:spcPct val="0"/>
            </a:spcBef>
            <a:spcAft>
              <a:spcPct val="35000"/>
            </a:spcAft>
          </a:pPr>
          <a:r>
            <a:rPr lang="es-EC" sz="2500" kern="1200" dirty="0" smtClean="0"/>
            <a:t>Industrias Ales no cuenta con una clara estrategia financiera para proyectos de inversión.</a:t>
          </a:r>
          <a:endParaRPr lang="es-EC" sz="2500" kern="1200" dirty="0"/>
        </a:p>
      </dsp:txBody>
      <dsp:txXfrm>
        <a:off x="2032250" y="3640666"/>
        <a:ext cx="8793980" cy="1693333"/>
      </dsp:txXfrm>
    </dsp:sp>
    <dsp:sp modelId="{099C73D0-85F0-44B8-8B61-9A3C9D6A7BE6}">
      <dsp:nvSpPr>
        <dsp:cNvPr id="0" name=""/>
        <dsp:cNvSpPr/>
      </dsp:nvSpPr>
      <dsp:spPr>
        <a:xfrm>
          <a:off x="2076021" y="5334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18704-57AC-4297-8AC6-B5493F8F32B2}">
      <dsp:nvSpPr>
        <dsp:cNvPr id="0" name=""/>
        <dsp:cNvSpPr/>
      </dsp:nvSpPr>
      <dsp:spPr>
        <a:xfrm>
          <a:off x="0" y="0"/>
          <a:ext cx="1102617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E5135-1ED5-409B-BB26-B35E0A89E85B}">
      <dsp:nvSpPr>
        <dsp:cNvPr id="0" name=""/>
        <dsp:cNvSpPr/>
      </dsp:nvSpPr>
      <dsp:spPr>
        <a:xfrm>
          <a:off x="0" y="0"/>
          <a:ext cx="2076021"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just" defTabSz="2889250">
            <a:lnSpc>
              <a:spcPct val="90000"/>
            </a:lnSpc>
            <a:spcBef>
              <a:spcPct val="0"/>
            </a:spcBef>
            <a:spcAft>
              <a:spcPct val="35000"/>
            </a:spcAft>
          </a:pPr>
          <a:r>
            <a:rPr lang="es-EC" sz="6500" kern="1200" dirty="0" smtClean="0"/>
            <a:t> </a:t>
          </a:r>
          <a:endParaRPr lang="es-EC" sz="6500" kern="1200" dirty="0"/>
        </a:p>
      </dsp:txBody>
      <dsp:txXfrm>
        <a:off x="0" y="0"/>
        <a:ext cx="2076021" cy="5418667"/>
      </dsp:txXfrm>
    </dsp:sp>
    <dsp:sp modelId="{24E8BE79-7B94-4D94-9A3F-635DE0CB4CF6}">
      <dsp:nvSpPr>
        <dsp:cNvPr id="0" name=""/>
        <dsp:cNvSpPr/>
      </dsp:nvSpPr>
      <dsp:spPr>
        <a:xfrm>
          <a:off x="2032250" y="125941"/>
          <a:ext cx="8793980" cy="251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just" defTabSz="1111250">
            <a:lnSpc>
              <a:spcPct val="90000"/>
            </a:lnSpc>
            <a:spcBef>
              <a:spcPct val="0"/>
            </a:spcBef>
            <a:spcAft>
              <a:spcPct val="35000"/>
            </a:spcAft>
          </a:pPr>
          <a:endParaRPr lang="es-EC" sz="2500" kern="1200" dirty="0" smtClean="0"/>
        </a:p>
        <a:p>
          <a:pPr lvl="0" algn="just" defTabSz="1111250">
            <a:lnSpc>
              <a:spcPct val="90000"/>
            </a:lnSpc>
            <a:spcBef>
              <a:spcPct val="0"/>
            </a:spcBef>
            <a:spcAft>
              <a:spcPct val="35000"/>
            </a:spcAft>
          </a:pPr>
          <a:r>
            <a:rPr lang="es-EC" sz="2500" kern="1200" dirty="0" smtClean="0"/>
            <a:t>Al no tener definido el proceso estándar para evaluaciones financieras de proyectos de inversión, la compañía está expuesta al impacto de riesgos, los mismos que no están siendo administrados de una manera eficiente.</a:t>
          </a:r>
          <a:endParaRPr lang="es-EC" sz="2500" kern="1200" dirty="0"/>
        </a:p>
      </dsp:txBody>
      <dsp:txXfrm>
        <a:off x="2032250" y="125941"/>
        <a:ext cx="8793980" cy="2518833"/>
      </dsp:txXfrm>
    </dsp:sp>
    <dsp:sp modelId="{87F16A47-3AB3-4B35-978D-A655B1A06AD7}">
      <dsp:nvSpPr>
        <dsp:cNvPr id="0" name=""/>
        <dsp:cNvSpPr/>
      </dsp:nvSpPr>
      <dsp:spPr>
        <a:xfrm>
          <a:off x="2076021" y="2644775"/>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38A87A-3246-42FA-AB14-57C1A69CE67B}">
      <dsp:nvSpPr>
        <dsp:cNvPr id="0" name=""/>
        <dsp:cNvSpPr/>
      </dsp:nvSpPr>
      <dsp:spPr>
        <a:xfrm>
          <a:off x="2032250" y="2770716"/>
          <a:ext cx="8793980" cy="251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just" defTabSz="1111250">
            <a:lnSpc>
              <a:spcPct val="90000"/>
            </a:lnSpc>
            <a:spcBef>
              <a:spcPct val="0"/>
            </a:spcBef>
            <a:spcAft>
              <a:spcPct val="35000"/>
            </a:spcAft>
          </a:pPr>
          <a:r>
            <a:rPr lang="es-EC" sz="2500" kern="1200" dirty="0" smtClean="0"/>
            <a:t>Para Industrias Ales el objetivo principal es generar réditos al inversionista, es por ello que el administrador financiero no solo debe considerar condiciones de negocio interno, sino que también debe estar preparado para riesgos externos como competencia, tasas de interés, inflación, efectos políticos, evolución tecnológica, crisis económicas, desastres naturales entre otras.</a:t>
          </a:r>
        </a:p>
      </dsp:txBody>
      <dsp:txXfrm>
        <a:off x="2032250" y="2770716"/>
        <a:ext cx="8793980" cy="2518833"/>
      </dsp:txXfrm>
    </dsp:sp>
    <dsp:sp modelId="{453ACF1E-207C-4BAE-94DA-032BE9041337}">
      <dsp:nvSpPr>
        <dsp:cNvPr id="0" name=""/>
        <dsp:cNvSpPr/>
      </dsp:nvSpPr>
      <dsp:spPr>
        <a:xfrm>
          <a:off x="2076021" y="528955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18704-57AC-4297-8AC6-B5493F8F32B2}">
      <dsp:nvSpPr>
        <dsp:cNvPr id="0" name=""/>
        <dsp:cNvSpPr/>
      </dsp:nvSpPr>
      <dsp:spPr>
        <a:xfrm>
          <a:off x="0" y="0"/>
          <a:ext cx="1102617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E5135-1ED5-409B-BB26-B35E0A89E85B}">
      <dsp:nvSpPr>
        <dsp:cNvPr id="0" name=""/>
        <dsp:cNvSpPr/>
      </dsp:nvSpPr>
      <dsp:spPr>
        <a:xfrm>
          <a:off x="0" y="0"/>
          <a:ext cx="2076021"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just" defTabSz="2889250">
            <a:lnSpc>
              <a:spcPct val="90000"/>
            </a:lnSpc>
            <a:spcBef>
              <a:spcPct val="0"/>
            </a:spcBef>
            <a:spcAft>
              <a:spcPct val="35000"/>
            </a:spcAft>
          </a:pPr>
          <a:r>
            <a:rPr lang="es-EC" sz="6500" kern="1200" dirty="0" smtClean="0"/>
            <a:t> </a:t>
          </a:r>
          <a:endParaRPr lang="es-EC" sz="6500" kern="1200" dirty="0"/>
        </a:p>
      </dsp:txBody>
      <dsp:txXfrm>
        <a:off x="0" y="0"/>
        <a:ext cx="2076021" cy="5418667"/>
      </dsp:txXfrm>
    </dsp:sp>
    <dsp:sp modelId="{24E8BE79-7B94-4D94-9A3F-635DE0CB4CF6}">
      <dsp:nvSpPr>
        <dsp:cNvPr id="0" name=""/>
        <dsp:cNvSpPr/>
      </dsp:nvSpPr>
      <dsp:spPr>
        <a:xfrm>
          <a:off x="2032250" y="84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just" defTabSz="977900">
            <a:lnSpc>
              <a:spcPct val="90000"/>
            </a:lnSpc>
            <a:spcBef>
              <a:spcPct val="0"/>
            </a:spcBef>
            <a:spcAft>
              <a:spcPct val="35000"/>
            </a:spcAft>
          </a:pPr>
          <a:r>
            <a:rPr lang="es-EC" sz="2200" kern="1200" dirty="0" smtClean="0"/>
            <a:t>Industrias Ales C.A. es una empresa con gran trayectoria y cuenta con una estructura sólida, no obstante para evaluar proyectos de inversión se recomienda aprovechar las fuentes de información financiera actual.</a:t>
          </a:r>
          <a:endParaRPr lang="es-EC" sz="2200" kern="1200" dirty="0"/>
        </a:p>
      </dsp:txBody>
      <dsp:txXfrm>
        <a:off x="2032250" y="84666"/>
        <a:ext cx="8793980" cy="1693333"/>
      </dsp:txXfrm>
    </dsp:sp>
    <dsp:sp modelId="{87F16A47-3AB3-4B35-978D-A655B1A06AD7}">
      <dsp:nvSpPr>
        <dsp:cNvPr id="0" name=""/>
        <dsp:cNvSpPr/>
      </dsp:nvSpPr>
      <dsp:spPr>
        <a:xfrm>
          <a:off x="2076021" y="1778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38A87A-3246-42FA-AB14-57C1A69CE67B}">
      <dsp:nvSpPr>
        <dsp:cNvPr id="0" name=""/>
        <dsp:cNvSpPr/>
      </dsp:nvSpPr>
      <dsp:spPr>
        <a:xfrm>
          <a:off x="2032250" y="1862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just" defTabSz="977900">
            <a:lnSpc>
              <a:spcPct val="90000"/>
            </a:lnSpc>
            <a:spcBef>
              <a:spcPct val="0"/>
            </a:spcBef>
            <a:spcAft>
              <a:spcPct val="35000"/>
            </a:spcAft>
          </a:pPr>
          <a:r>
            <a:rPr lang="es-EC" sz="2200" kern="1200" dirty="0" smtClean="0"/>
            <a:t>Se debe aprovechar ventajas competitivas como posicionamiento en el mercado a fin de explotar de mejor manera la marca mediante la innovación de su portafolio y de esta manera acrecentar el nivel de ventas.</a:t>
          </a:r>
          <a:endParaRPr lang="es-EC" sz="2200" kern="1200" dirty="0"/>
        </a:p>
      </dsp:txBody>
      <dsp:txXfrm>
        <a:off x="2032250" y="1862666"/>
        <a:ext cx="8793980" cy="1693333"/>
      </dsp:txXfrm>
    </dsp:sp>
    <dsp:sp modelId="{453ACF1E-207C-4BAE-94DA-032BE9041337}">
      <dsp:nvSpPr>
        <dsp:cNvPr id="0" name=""/>
        <dsp:cNvSpPr/>
      </dsp:nvSpPr>
      <dsp:spPr>
        <a:xfrm>
          <a:off x="2076021" y="3556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390957-E095-4EE2-BE9D-D316ECC26CF7}">
      <dsp:nvSpPr>
        <dsp:cNvPr id="0" name=""/>
        <dsp:cNvSpPr/>
      </dsp:nvSpPr>
      <dsp:spPr>
        <a:xfrm>
          <a:off x="2032250" y="3640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just" defTabSz="977900">
            <a:lnSpc>
              <a:spcPct val="90000"/>
            </a:lnSpc>
            <a:spcBef>
              <a:spcPct val="0"/>
            </a:spcBef>
            <a:spcAft>
              <a:spcPct val="35000"/>
            </a:spcAft>
          </a:pPr>
          <a:r>
            <a:rPr lang="es-EC" sz="2200" kern="1200" dirty="0" smtClean="0"/>
            <a:t>El área de planeación financiera deberá hacer un constante seguimiento de los proyectos aprobados con la finalidad de analizar si lo ejecutado efectivamente cumple con lo presupuestado, caso contrario poder hacer correcciones sobre la marcha.</a:t>
          </a:r>
          <a:endParaRPr lang="es-EC" sz="2200" kern="1200" dirty="0"/>
        </a:p>
      </dsp:txBody>
      <dsp:txXfrm>
        <a:off x="2032250" y="3640666"/>
        <a:ext cx="8793980" cy="1693333"/>
      </dsp:txXfrm>
    </dsp:sp>
    <dsp:sp modelId="{099C73D0-85F0-44B8-8B61-9A3C9D6A7BE6}">
      <dsp:nvSpPr>
        <dsp:cNvPr id="0" name=""/>
        <dsp:cNvSpPr/>
      </dsp:nvSpPr>
      <dsp:spPr>
        <a:xfrm>
          <a:off x="2076021" y="5334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18704-57AC-4297-8AC6-B5493F8F32B2}">
      <dsp:nvSpPr>
        <dsp:cNvPr id="0" name=""/>
        <dsp:cNvSpPr/>
      </dsp:nvSpPr>
      <dsp:spPr>
        <a:xfrm>
          <a:off x="0" y="0"/>
          <a:ext cx="1102617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DE5135-1ED5-409B-BB26-B35E0A89E85B}">
      <dsp:nvSpPr>
        <dsp:cNvPr id="0" name=""/>
        <dsp:cNvSpPr/>
      </dsp:nvSpPr>
      <dsp:spPr>
        <a:xfrm>
          <a:off x="0" y="0"/>
          <a:ext cx="2076021"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just" defTabSz="2889250">
            <a:lnSpc>
              <a:spcPct val="90000"/>
            </a:lnSpc>
            <a:spcBef>
              <a:spcPct val="0"/>
            </a:spcBef>
            <a:spcAft>
              <a:spcPct val="35000"/>
            </a:spcAft>
          </a:pPr>
          <a:r>
            <a:rPr lang="es-EC" sz="6500" kern="1200" dirty="0" smtClean="0"/>
            <a:t> </a:t>
          </a:r>
          <a:endParaRPr lang="es-EC" sz="6500" kern="1200" dirty="0"/>
        </a:p>
      </dsp:txBody>
      <dsp:txXfrm>
        <a:off x="0" y="0"/>
        <a:ext cx="2076021" cy="5418667"/>
      </dsp:txXfrm>
    </dsp:sp>
    <dsp:sp modelId="{24E8BE79-7B94-4D94-9A3F-635DE0CB4CF6}">
      <dsp:nvSpPr>
        <dsp:cNvPr id="0" name=""/>
        <dsp:cNvSpPr/>
      </dsp:nvSpPr>
      <dsp:spPr>
        <a:xfrm>
          <a:off x="2032250" y="84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just" defTabSz="977900">
            <a:lnSpc>
              <a:spcPct val="90000"/>
            </a:lnSpc>
            <a:spcBef>
              <a:spcPct val="0"/>
            </a:spcBef>
            <a:spcAft>
              <a:spcPct val="35000"/>
            </a:spcAft>
          </a:pPr>
          <a:endParaRPr lang="es-EC" sz="2200" kern="1200" dirty="0" smtClean="0"/>
        </a:p>
        <a:p>
          <a:pPr lvl="0" algn="just" defTabSz="977900">
            <a:lnSpc>
              <a:spcPct val="90000"/>
            </a:lnSpc>
            <a:spcBef>
              <a:spcPct val="0"/>
            </a:spcBef>
            <a:spcAft>
              <a:spcPct val="35000"/>
            </a:spcAft>
          </a:pPr>
          <a:r>
            <a:rPr lang="es-EC" sz="2200" kern="1200" dirty="0" smtClean="0"/>
            <a:t>Se recomienda plantear una metodología mediante la definición de políticas internas estándar que permita la creación crear un modelo financiero para evaluación de proyectos.</a:t>
          </a:r>
          <a:endParaRPr lang="es-EC" sz="2200" kern="1200" dirty="0"/>
        </a:p>
      </dsp:txBody>
      <dsp:txXfrm>
        <a:off x="2032250" y="84666"/>
        <a:ext cx="8793980" cy="1693333"/>
      </dsp:txXfrm>
    </dsp:sp>
    <dsp:sp modelId="{87F16A47-3AB3-4B35-978D-A655B1A06AD7}">
      <dsp:nvSpPr>
        <dsp:cNvPr id="0" name=""/>
        <dsp:cNvSpPr/>
      </dsp:nvSpPr>
      <dsp:spPr>
        <a:xfrm>
          <a:off x="2076021" y="1778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38A87A-3246-42FA-AB14-57C1A69CE67B}">
      <dsp:nvSpPr>
        <dsp:cNvPr id="0" name=""/>
        <dsp:cNvSpPr/>
      </dsp:nvSpPr>
      <dsp:spPr>
        <a:xfrm>
          <a:off x="2032250" y="1862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just" defTabSz="977900">
            <a:lnSpc>
              <a:spcPct val="90000"/>
            </a:lnSpc>
            <a:spcBef>
              <a:spcPct val="0"/>
            </a:spcBef>
            <a:spcAft>
              <a:spcPct val="35000"/>
            </a:spcAft>
          </a:pPr>
          <a:r>
            <a:rPr lang="es-EC" sz="2200" kern="1200" dirty="0" smtClean="0"/>
            <a:t>Es importante la creación de una política que exija los lineamientos básicos de quien solicita la evaluación del proyecto de inversión, con la finalidad de que finanzas tenga desde el inicio de la evaluación los recursos e información suficiente para el desarrollo del análisis.</a:t>
          </a:r>
          <a:endParaRPr lang="es-EC" sz="2200" kern="1200" dirty="0"/>
        </a:p>
      </dsp:txBody>
      <dsp:txXfrm>
        <a:off x="2032250" y="1862666"/>
        <a:ext cx="8793980" cy="1693333"/>
      </dsp:txXfrm>
    </dsp:sp>
    <dsp:sp modelId="{453ACF1E-207C-4BAE-94DA-032BE9041337}">
      <dsp:nvSpPr>
        <dsp:cNvPr id="0" name=""/>
        <dsp:cNvSpPr/>
      </dsp:nvSpPr>
      <dsp:spPr>
        <a:xfrm>
          <a:off x="2076021" y="3556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390957-E095-4EE2-BE9D-D316ECC26CF7}">
      <dsp:nvSpPr>
        <dsp:cNvPr id="0" name=""/>
        <dsp:cNvSpPr/>
      </dsp:nvSpPr>
      <dsp:spPr>
        <a:xfrm>
          <a:off x="2032250" y="3640666"/>
          <a:ext cx="8793980"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just" defTabSz="977900">
            <a:lnSpc>
              <a:spcPct val="90000"/>
            </a:lnSpc>
            <a:spcBef>
              <a:spcPct val="0"/>
            </a:spcBef>
            <a:spcAft>
              <a:spcPct val="35000"/>
            </a:spcAft>
          </a:pPr>
          <a:r>
            <a:rPr lang="es-EC" sz="2200" kern="1200" dirty="0" smtClean="0"/>
            <a:t>Diseñar y establecer planes periódicos de capacitación e inducción de la forma en que se valoran financieramente los proyectos de inversión, de tal manera que desde la concepción de un nuevo negocio éste tenga perfectamente claro cuál es el objetivo y en que aportaría al desarrollo de la compañía.</a:t>
          </a:r>
          <a:endParaRPr lang="es-EC" sz="2200" kern="1200" dirty="0"/>
        </a:p>
      </dsp:txBody>
      <dsp:txXfrm>
        <a:off x="2032250" y="3640666"/>
        <a:ext cx="8793980" cy="1693333"/>
      </dsp:txXfrm>
    </dsp:sp>
    <dsp:sp modelId="{099C73D0-85F0-44B8-8B61-9A3C9D6A7BE6}">
      <dsp:nvSpPr>
        <dsp:cNvPr id="0" name=""/>
        <dsp:cNvSpPr/>
      </dsp:nvSpPr>
      <dsp:spPr>
        <a:xfrm>
          <a:off x="2076021" y="5334000"/>
          <a:ext cx="830408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B1A2C-D104-42DF-8FD9-0CA76C27808C}">
      <dsp:nvSpPr>
        <dsp:cNvPr id="0" name=""/>
        <dsp:cNvSpPr/>
      </dsp:nvSpPr>
      <dsp:spPr>
        <a:xfrm>
          <a:off x="1506644" y="205885"/>
          <a:ext cx="4086041" cy="141902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8987A-E92C-41B4-93CB-657B7839C2B6}">
      <dsp:nvSpPr>
        <dsp:cNvPr id="0" name=""/>
        <dsp:cNvSpPr/>
      </dsp:nvSpPr>
      <dsp:spPr>
        <a:xfrm>
          <a:off x="3212186" y="3731016"/>
          <a:ext cx="791868" cy="506795"/>
        </a:xfrm>
        <a:prstGeom prst="down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FFF020-B430-4C02-B37D-FBA10073CBC1}">
      <dsp:nvSpPr>
        <dsp:cNvPr id="0" name=""/>
        <dsp:cNvSpPr/>
      </dsp:nvSpPr>
      <dsp:spPr>
        <a:xfrm>
          <a:off x="1702457" y="4117716"/>
          <a:ext cx="3800969" cy="950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u="sng" kern="1200" dirty="0" smtClean="0"/>
            <a:t>DECISIONES</a:t>
          </a:r>
          <a:endParaRPr lang="es-EC" sz="2400" u="sng" kern="1200" dirty="0"/>
        </a:p>
      </dsp:txBody>
      <dsp:txXfrm>
        <a:off x="1702457" y="4117716"/>
        <a:ext cx="3800969" cy="950242"/>
      </dsp:txXfrm>
    </dsp:sp>
    <dsp:sp modelId="{6BD94B91-8D21-44C9-8436-66FC9D5A5956}">
      <dsp:nvSpPr>
        <dsp:cNvPr id="0" name=""/>
        <dsp:cNvSpPr/>
      </dsp:nvSpPr>
      <dsp:spPr>
        <a:xfrm>
          <a:off x="2897894" y="1734508"/>
          <a:ext cx="1613953" cy="1425363"/>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Escenarios</a:t>
          </a:r>
          <a:endParaRPr lang="es-EC" sz="1600" kern="1200" dirty="0"/>
        </a:p>
      </dsp:txBody>
      <dsp:txXfrm>
        <a:off x="3134252" y="1943248"/>
        <a:ext cx="1141237" cy="1007883"/>
      </dsp:txXfrm>
    </dsp:sp>
    <dsp:sp modelId="{45463610-C544-4824-9F20-B40B6EBE39C7}">
      <dsp:nvSpPr>
        <dsp:cNvPr id="0" name=""/>
        <dsp:cNvSpPr/>
      </dsp:nvSpPr>
      <dsp:spPr>
        <a:xfrm>
          <a:off x="1972262" y="665169"/>
          <a:ext cx="1425363" cy="1425363"/>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Modelos</a:t>
          </a:r>
          <a:endParaRPr lang="es-EC" sz="1600" kern="1200" dirty="0"/>
        </a:p>
      </dsp:txBody>
      <dsp:txXfrm>
        <a:off x="2181002" y="873909"/>
        <a:ext cx="1007883" cy="1007883"/>
      </dsp:txXfrm>
    </dsp:sp>
    <dsp:sp modelId="{D357E988-80BB-4B8C-A619-94B4517FB68E}">
      <dsp:nvSpPr>
        <dsp:cNvPr id="0" name=""/>
        <dsp:cNvSpPr/>
      </dsp:nvSpPr>
      <dsp:spPr>
        <a:xfrm>
          <a:off x="3429301" y="320548"/>
          <a:ext cx="1425363" cy="1425363"/>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Técnicas</a:t>
          </a:r>
          <a:endParaRPr lang="es-EC" sz="1600" kern="1200" dirty="0"/>
        </a:p>
      </dsp:txBody>
      <dsp:txXfrm>
        <a:off x="3638041" y="529288"/>
        <a:ext cx="1007883" cy="1007883"/>
      </dsp:txXfrm>
    </dsp:sp>
    <dsp:sp modelId="{49B932DE-3941-480C-984E-8EC5D8DCB045}">
      <dsp:nvSpPr>
        <dsp:cNvPr id="0" name=""/>
        <dsp:cNvSpPr/>
      </dsp:nvSpPr>
      <dsp:spPr>
        <a:xfrm>
          <a:off x="1338767" y="31674"/>
          <a:ext cx="4434464" cy="3547571"/>
        </a:xfrm>
        <a:prstGeom prst="funnel">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38609-0A40-440E-A611-4F65A86FA444}">
      <dsp:nvSpPr>
        <dsp:cNvPr id="0" name=""/>
        <dsp:cNvSpPr/>
      </dsp:nvSpPr>
      <dsp:spPr>
        <a:xfrm>
          <a:off x="0" y="0"/>
          <a:ext cx="867404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65535-5257-49D3-8176-9C6A8E5C181C}">
      <dsp:nvSpPr>
        <dsp:cNvPr id="0" name=""/>
        <dsp:cNvSpPr/>
      </dsp:nvSpPr>
      <dsp:spPr>
        <a:xfrm>
          <a:off x="0" y="0"/>
          <a:ext cx="1734808"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just" defTabSz="2889250">
            <a:lnSpc>
              <a:spcPct val="90000"/>
            </a:lnSpc>
            <a:spcBef>
              <a:spcPct val="0"/>
            </a:spcBef>
            <a:spcAft>
              <a:spcPct val="35000"/>
            </a:spcAft>
          </a:pPr>
          <a:r>
            <a:rPr lang="es-EC" sz="6500" kern="1200" dirty="0" smtClean="0"/>
            <a:t> </a:t>
          </a:r>
          <a:endParaRPr lang="es-EC" sz="6500" kern="1200" dirty="0"/>
        </a:p>
      </dsp:txBody>
      <dsp:txXfrm>
        <a:off x="0" y="0"/>
        <a:ext cx="1734808" cy="5418667"/>
      </dsp:txXfrm>
    </dsp:sp>
    <dsp:sp modelId="{049B6D98-552A-486A-9452-072D19B0284E}">
      <dsp:nvSpPr>
        <dsp:cNvPr id="0" name=""/>
        <dsp:cNvSpPr/>
      </dsp:nvSpPr>
      <dsp:spPr>
        <a:xfrm>
          <a:off x="1864919" y="63698"/>
          <a:ext cx="680912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s-EC" sz="2400" kern="1200" dirty="0" smtClean="0"/>
            <a:t>Solución inteligente al planteamiento de un problema.</a:t>
          </a:r>
          <a:endParaRPr lang="es-EC" sz="2400" kern="1200" dirty="0"/>
        </a:p>
      </dsp:txBody>
      <dsp:txXfrm>
        <a:off x="1864919" y="63698"/>
        <a:ext cx="6809122" cy="1273968"/>
      </dsp:txXfrm>
    </dsp:sp>
    <dsp:sp modelId="{8C168540-497A-41BF-8CA9-9E58CAB1F8A5}">
      <dsp:nvSpPr>
        <dsp:cNvPr id="0" name=""/>
        <dsp:cNvSpPr/>
      </dsp:nvSpPr>
      <dsp:spPr>
        <a:xfrm>
          <a:off x="1734808" y="1337667"/>
          <a:ext cx="693923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D50351-F508-494A-8032-18CEBACDC924}">
      <dsp:nvSpPr>
        <dsp:cNvPr id="0" name=""/>
        <dsp:cNvSpPr/>
      </dsp:nvSpPr>
      <dsp:spPr>
        <a:xfrm>
          <a:off x="1864919" y="1401365"/>
          <a:ext cx="680912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s-EC" sz="2400" kern="1200" dirty="0" smtClean="0"/>
            <a:t>Conjunto de acciones, que, una vez implementadas, incrementan eficiencias.</a:t>
          </a:r>
          <a:endParaRPr lang="es-EC" sz="2400" kern="1200" dirty="0"/>
        </a:p>
      </dsp:txBody>
      <dsp:txXfrm>
        <a:off x="1864919" y="1401365"/>
        <a:ext cx="6809122" cy="1273968"/>
      </dsp:txXfrm>
    </dsp:sp>
    <dsp:sp modelId="{0C7D0402-8360-4A92-B281-E80B7DD0A807}">
      <dsp:nvSpPr>
        <dsp:cNvPr id="0" name=""/>
        <dsp:cNvSpPr/>
      </dsp:nvSpPr>
      <dsp:spPr>
        <a:xfrm>
          <a:off x="1734808" y="2675334"/>
          <a:ext cx="693923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D709C7-5867-460C-B0D9-1C1E45DC2A1C}">
      <dsp:nvSpPr>
        <dsp:cNvPr id="0" name=""/>
        <dsp:cNvSpPr/>
      </dsp:nvSpPr>
      <dsp:spPr>
        <a:xfrm>
          <a:off x="1864919" y="2739032"/>
          <a:ext cx="680912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s-EC" sz="2400" kern="1200" dirty="0" smtClean="0"/>
            <a:t>Compara costos y beneficios con el objetivo de emitir un juicio sobre la conveniencia de ejecutar un proyecto en lugar de otro.</a:t>
          </a:r>
          <a:endParaRPr lang="es-EC" sz="2400" kern="1200" dirty="0"/>
        </a:p>
      </dsp:txBody>
      <dsp:txXfrm>
        <a:off x="1864919" y="2739032"/>
        <a:ext cx="6809122" cy="1273968"/>
      </dsp:txXfrm>
    </dsp:sp>
    <dsp:sp modelId="{7FC8FB78-BF8B-47F4-8446-2AB23FC3806C}">
      <dsp:nvSpPr>
        <dsp:cNvPr id="0" name=""/>
        <dsp:cNvSpPr/>
      </dsp:nvSpPr>
      <dsp:spPr>
        <a:xfrm>
          <a:off x="1734808" y="4013001"/>
          <a:ext cx="693923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841C65-F003-4ED4-B18B-D1197C504566}">
      <dsp:nvSpPr>
        <dsp:cNvPr id="0" name=""/>
        <dsp:cNvSpPr/>
      </dsp:nvSpPr>
      <dsp:spPr>
        <a:xfrm>
          <a:off x="1864919" y="4076700"/>
          <a:ext cx="6809122"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s-EC" sz="2400" kern="1200" dirty="0" smtClean="0"/>
            <a:t>El diseño y la evaluación financiera de proyectos de inversión generan valor agregado a la consecución de objetivos corporativos</a:t>
          </a:r>
          <a:endParaRPr lang="es-EC" sz="2400" kern="1200" dirty="0"/>
        </a:p>
      </dsp:txBody>
      <dsp:txXfrm>
        <a:off x="1864919" y="4076700"/>
        <a:ext cx="6809122" cy="1273968"/>
      </dsp:txXfrm>
    </dsp:sp>
    <dsp:sp modelId="{F584928F-A977-4FFE-AD3D-DE2264E84FCF}">
      <dsp:nvSpPr>
        <dsp:cNvPr id="0" name=""/>
        <dsp:cNvSpPr/>
      </dsp:nvSpPr>
      <dsp:spPr>
        <a:xfrm>
          <a:off x="1734808" y="5350669"/>
          <a:ext cx="6939233"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0F82F-3BF0-4963-B168-39D6F9210036}">
      <dsp:nvSpPr>
        <dsp:cNvPr id="0" name=""/>
        <dsp:cNvSpPr/>
      </dsp:nvSpPr>
      <dsp:spPr>
        <a:xfrm>
          <a:off x="1374164" y="102878"/>
          <a:ext cx="5379671" cy="5379671"/>
        </a:xfrm>
        <a:prstGeom prst="circularArrow">
          <a:avLst>
            <a:gd name="adj1" fmla="val 5544"/>
            <a:gd name="adj2" fmla="val 330680"/>
            <a:gd name="adj3" fmla="val 14209546"/>
            <a:gd name="adj4" fmla="val 17127332"/>
            <a:gd name="adj5" fmla="val 5757"/>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C7734-0582-4F89-80A9-2DE8BE5F0806}">
      <dsp:nvSpPr>
        <dsp:cNvPr id="0" name=""/>
        <dsp:cNvSpPr/>
      </dsp:nvSpPr>
      <dsp:spPr>
        <a:xfrm>
          <a:off x="3047339" y="327298"/>
          <a:ext cx="2033320" cy="613998"/>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s-EC" sz="2600" kern="1200"/>
        </a:p>
      </dsp:txBody>
      <dsp:txXfrm>
        <a:off x="3077312" y="357271"/>
        <a:ext cx="1973374" cy="554052"/>
      </dsp:txXfrm>
    </dsp:sp>
    <dsp:sp modelId="{3293F4B0-6618-46D0-904A-A4010CA979A0}">
      <dsp:nvSpPr>
        <dsp:cNvPr id="0" name=""/>
        <dsp:cNvSpPr/>
      </dsp:nvSpPr>
      <dsp:spPr>
        <a:xfrm>
          <a:off x="5229161" y="1912484"/>
          <a:ext cx="2033320" cy="613998"/>
        </a:xfrm>
        <a:prstGeom prst="roundRect">
          <a:avLst/>
        </a:prstGeom>
        <a:solidFill>
          <a:schemeClr val="accent4">
            <a:hueOff val="-227958"/>
            <a:satOff val="-1151"/>
            <a:lumOff val="-161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s-EC" sz="2600" kern="1200"/>
        </a:p>
      </dsp:txBody>
      <dsp:txXfrm>
        <a:off x="5259134" y="1942457"/>
        <a:ext cx="1973374" cy="554052"/>
      </dsp:txXfrm>
    </dsp:sp>
    <dsp:sp modelId="{FE8636E5-2068-47F3-8B4C-B3F3140E0881}">
      <dsp:nvSpPr>
        <dsp:cNvPr id="0" name=""/>
        <dsp:cNvSpPr/>
      </dsp:nvSpPr>
      <dsp:spPr>
        <a:xfrm>
          <a:off x="4395779" y="4477370"/>
          <a:ext cx="2033320" cy="613998"/>
        </a:xfrm>
        <a:prstGeom prst="roundRect">
          <a:avLst/>
        </a:prstGeom>
        <a:solidFill>
          <a:schemeClr val="accent4">
            <a:hueOff val="-455917"/>
            <a:satOff val="-2303"/>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s-EC" sz="2600" kern="1200"/>
        </a:p>
      </dsp:txBody>
      <dsp:txXfrm>
        <a:off x="4425752" y="4507343"/>
        <a:ext cx="1973374" cy="554052"/>
      </dsp:txXfrm>
    </dsp:sp>
    <dsp:sp modelId="{CB617517-FFE9-48BA-A0AD-DCE8F0A2F4EC}">
      <dsp:nvSpPr>
        <dsp:cNvPr id="0" name=""/>
        <dsp:cNvSpPr/>
      </dsp:nvSpPr>
      <dsp:spPr>
        <a:xfrm>
          <a:off x="1698899" y="4477370"/>
          <a:ext cx="2033320" cy="613998"/>
        </a:xfrm>
        <a:prstGeom prst="roundRect">
          <a:avLst/>
        </a:prstGeom>
        <a:solidFill>
          <a:schemeClr val="accent4">
            <a:hueOff val="-683875"/>
            <a:satOff val="-3454"/>
            <a:lumOff val="-485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s-EC" sz="2600" kern="1200"/>
        </a:p>
      </dsp:txBody>
      <dsp:txXfrm>
        <a:off x="1728872" y="4507343"/>
        <a:ext cx="1973374" cy="554052"/>
      </dsp:txXfrm>
    </dsp:sp>
    <dsp:sp modelId="{1E3AD8F4-80E3-4851-BC9B-4FA909685662}">
      <dsp:nvSpPr>
        <dsp:cNvPr id="0" name=""/>
        <dsp:cNvSpPr/>
      </dsp:nvSpPr>
      <dsp:spPr>
        <a:xfrm>
          <a:off x="865518" y="1912484"/>
          <a:ext cx="2033320" cy="613998"/>
        </a:xfrm>
        <a:prstGeom prst="roundRect">
          <a:avLst/>
        </a:prstGeom>
        <a:solidFill>
          <a:schemeClr val="accent4">
            <a:hueOff val="-911834"/>
            <a:satOff val="-4605"/>
            <a:lumOff val="-647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endParaRPr lang="es-EC" sz="2600" kern="1200"/>
        </a:p>
      </dsp:txBody>
      <dsp:txXfrm>
        <a:off x="895491" y="1942457"/>
        <a:ext cx="1973374" cy="5540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ED879-E617-4BFB-A4F1-5E695688D751}">
      <dsp:nvSpPr>
        <dsp:cNvPr id="0" name=""/>
        <dsp:cNvSpPr/>
      </dsp:nvSpPr>
      <dsp:spPr>
        <a:xfrm rot="5400000">
          <a:off x="-276821" y="254085"/>
          <a:ext cx="2023658" cy="1523468"/>
        </a:xfrm>
        <a:prstGeom prst="chevron">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General</a:t>
          </a:r>
          <a:endParaRPr lang="es-EC" sz="1900" kern="1200" dirty="0"/>
        </a:p>
      </dsp:txBody>
      <dsp:txXfrm rot="-5400000">
        <a:off x="-26726" y="765724"/>
        <a:ext cx="1523468" cy="500190"/>
      </dsp:txXfrm>
    </dsp:sp>
    <dsp:sp modelId="{829759E3-7F35-43E9-B870-B29D3E670F63}">
      <dsp:nvSpPr>
        <dsp:cNvPr id="0" name=""/>
        <dsp:cNvSpPr/>
      </dsp:nvSpPr>
      <dsp:spPr>
        <a:xfrm rot="5400000">
          <a:off x="5641526" y="-4194247"/>
          <a:ext cx="1315378" cy="9711855"/>
        </a:xfrm>
        <a:prstGeom prst="round2Same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es-EC" sz="1600" kern="1200" dirty="0" smtClean="0"/>
            <a:t>Realizar un diagnóstico financiero al actual proceso de evaluación de proyectos de inversión en Industrias Ales C.A., con el fin de proponer mejoras al enfoque metodológico utilizado.</a:t>
          </a:r>
          <a:endParaRPr lang="es-EC" sz="1600" kern="1200" dirty="0"/>
        </a:p>
      </dsp:txBody>
      <dsp:txXfrm rot="-5400000">
        <a:off x="1443288" y="68202"/>
        <a:ext cx="9647644" cy="1186956"/>
      </dsp:txXfrm>
    </dsp:sp>
    <dsp:sp modelId="{199428CC-BD65-4BDE-BBD7-E6B94D1E3043}">
      <dsp:nvSpPr>
        <dsp:cNvPr id="0" name=""/>
        <dsp:cNvSpPr/>
      </dsp:nvSpPr>
      <dsp:spPr>
        <a:xfrm rot="5400000">
          <a:off x="-276821" y="2087513"/>
          <a:ext cx="2023658" cy="1523468"/>
        </a:xfrm>
        <a:prstGeom prst="chevron">
          <a:avLst/>
        </a:prstGeom>
        <a:solidFill>
          <a:schemeClr val="accent5">
            <a:hueOff val="1247628"/>
            <a:satOff val="-25244"/>
            <a:lumOff val="784"/>
            <a:alphaOff val="0"/>
          </a:schemeClr>
        </a:solidFill>
        <a:ln w="19050" cap="rnd" cmpd="sng" algn="ctr">
          <a:solidFill>
            <a:schemeClr val="accent5">
              <a:hueOff val="1247628"/>
              <a:satOff val="-25244"/>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Específicos</a:t>
          </a:r>
          <a:endParaRPr lang="es-EC" sz="1900" kern="1200" dirty="0"/>
        </a:p>
      </dsp:txBody>
      <dsp:txXfrm rot="-5400000">
        <a:off x="-26726" y="2599152"/>
        <a:ext cx="1523468" cy="500190"/>
      </dsp:txXfrm>
    </dsp:sp>
    <dsp:sp modelId="{B32941E9-0E49-4410-90C5-21B9C2CFCF4A}">
      <dsp:nvSpPr>
        <dsp:cNvPr id="0" name=""/>
        <dsp:cNvSpPr/>
      </dsp:nvSpPr>
      <dsp:spPr>
        <a:xfrm rot="5400000">
          <a:off x="5641526" y="-2360820"/>
          <a:ext cx="1315378" cy="9711855"/>
        </a:xfrm>
        <a:prstGeom prst="round2SameRect">
          <a:avLst/>
        </a:prstGeom>
        <a:solidFill>
          <a:schemeClr val="lt1">
            <a:alpha val="90000"/>
            <a:hueOff val="0"/>
            <a:satOff val="0"/>
            <a:lumOff val="0"/>
            <a:alphaOff val="0"/>
          </a:schemeClr>
        </a:solidFill>
        <a:ln w="19050" cap="rnd" cmpd="sng" algn="ctr">
          <a:solidFill>
            <a:schemeClr val="accent5">
              <a:hueOff val="1247628"/>
              <a:satOff val="-25244"/>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Analizar la actual metodología para determinar la viabilidad financiera de proyectos de inversión.</a:t>
          </a:r>
          <a:endParaRPr lang="es-EC" sz="1600" kern="1200" dirty="0"/>
        </a:p>
        <a:p>
          <a:pPr marL="171450" lvl="1" indent="-171450" algn="l" defTabSz="711200">
            <a:lnSpc>
              <a:spcPct val="90000"/>
            </a:lnSpc>
            <a:spcBef>
              <a:spcPct val="0"/>
            </a:spcBef>
            <a:spcAft>
              <a:spcPct val="15000"/>
            </a:spcAft>
            <a:buChar char="••"/>
          </a:pPr>
          <a:r>
            <a:rPr lang="es-EC" sz="1600" kern="1200" dirty="0" smtClean="0"/>
            <a:t>Identificar posibles oportunidades de mejora en la planificación financiera de proyectos.</a:t>
          </a:r>
          <a:endParaRPr lang="es-EC" sz="1600" kern="1200" dirty="0"/>
        </a:p>
        <a:p>
          <a:pPr marL="171450" lvl="1" indent="-171450" algn="l" defTabSz="711200">
            <a:lnSpc>
              <a:spcPct val="90000"/>
            </a:lnSpc>
            <a:spcBef>
              <a:spcPct val="0"/>
            </a:spcBef>
            <a:spcAft>
              <a:spcPct val="15000"/>
            </a:spcAft>
            <a:buChar char="••"/>
          </a:pPr>
          <a:r>
            <a:rPr lang="es-EC" sz="1600" kern="1200" dirty="0" smtClean="0"/>
            <a:t>Evaluar ventajas y desventajas del proceso actual para la toma de decisiones financieras en proyectos de inversión.</a:t>
          </a:r>
          <a:endParaRPr lang="es-EC" sz="1600" kern="1200" dirty="0"/>
        </a:p>
      </dsp:txBody>
      <dsp:txXfrm rot="-5400000">
        <a:off x="1443288" y="1901629"/>
        <a:ext cx="9647644" cy="1186956"/>
      </dsp:txXfrm>
    </dsp:sp>
    <dsp:sp modelId="{4847EF9F-B571-4F00-86E0-5AA83C9BFA13}">
      <dsp:nvSpPr>
        <dsp:cNvPr id="0" name=""/>
        <dsp:cNvSpPr/>
      </dsp:nvSpPr>
      <dsp:spPr>
        <a:xfrm rot="5400000">
          <a:off x="-276821" y="3920940"/>
          <a:ext cx="2023658" cy="1523468"/>
        </a:xfrm>
        <a:prstGeom prst="chevron">
          <a:avLst/>
        </a:prstGeom>
        <a:solidFill>
          <a:schemeClr val="accent5">
            <a:hueOff val="2495256"/>
            <a:satOff val="-50489"/>
            <a:lumOff val="1569"/>
            <a:alphaOff val="0"/>
          </a:schemeClr>
        </a:solidFill>
        <a:ln w="19050" cap="rnd" cmpd="sng" algn="ctr">
          <a:solidFill>
            <a:schemeClr val="accent5">
              <a:hueOff val="2495256"/>
              <a:satOff val="-50489"/>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Justificación</a:t>
          </a:r>
          <a:endParaRPr lang="es-EC" sz="1900" kern="1200" dirty="0"/>
        </a:p>
      </dsp:txBody>
      <dsp:txXfrm rot="-5400000">
        <a:off x="-26726" y="4432579"/>
        <a:ext cx="1523468" cy="500190"/>
      </dsp:txXfrm>
    </dsp:sp>
    <dsp:sp modelId="{568B6AB0-2856-4239-A2B8-E6E345C5AD7F}">
      <dsp:nvSpPr>
        <dsp:cNvPr id="0" name=""/>
        <dsp:cNvSpPr/>
      </dsp:nvSpPr>
      <dsp:spPr>
        <a:xfrm rot="5400000">
          <a:off x="5641526" y="-527393"/>
          <a:ext cx="1315378" cy="9711855"/>
        </a:xfrm>
        <a:prstGeom prst="round2SameRect">
          <a:avLst/>
        </a:prstGeom>
        <a:solidFill>
          <a:schemeClr val="lt1">
            <a:alpha val="90000"/>
            <a:hueOff val="0"/>
            <a:satOff val="0"/>
            <a:lumOff val="0"/>
            <a:alphaOff val="0"/>
          </a:schemeClr>
        </a:solidFill>
        <a:ln w="19050" cap="rnd" cmpd="sng" algn="ctr">
          <a:solidFill>
            <a:schemeClr val="accent5">
              <a:hueOff val="2495256"/>
              <a:satOff val="-50489"/>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El diagnóstico es el primer paso para identificar y corregir debilidades o en su defecto potenciar oportunidades en la aplicación de teorías financieras y de ésta forma poder contribuir con el cumplimiento de objetivos del negocio, robusteciendo así el soporte financiero del apetito al riesgo del gobierno corporativo.  </a:t>
          </a:r>
          <a:endParaRPr lang="es-EC" sz="1600" kern="1200" dirty="0"/>
        </a:p>
      </dsp:txBody>
      <dsp:txXfrm rot="-5400000">
        <a:off x="1443288" y="3735056"/>
        <a:ext cx="9647644" cy="11869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4ADF5-E912-4318-B2BF-AF2D7D30CBB6}">
      <dsp:nvSpPr>
        <dsp:cNvPr id="0" name=""/>
        <dsp:cNvSpPr/>
      </dsp:nvSpPr>
      <dsp:spPr>
        <a:xfrm>
          <a:off x="4232" y="215371"/>
          <a:ext cx="2545068" cy="6336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Años 40</a:t>
          </a:r>
          <a:endParaRPr lang="es-EC" sz="2200" kern="1200" dirty="0"/>
        </a:p>
      </dsp:txBody>
      <dsp:txXfrm>
        <a:off x="4232" y="215371"/>
        <a:ext cx="2545068" cy="633600"/>
      </dsp:txXfrm>
    </dsp:sp>
    <dsp:sp modelId="{18B868CD-FF51-4E57-A1E1-DCB9BCD95BBB}">
      <dsp:nvSpPr>
        <dsp:cNvPr id="0" name=""/>
        <dsp:cNvSpPr/>
      </dsp:nvSpPr>
      <dsp:spPr>
        <a:xfrm>
          <a:off x="4232" y="848971"/>
          <a:ext cx="2545068" cy="4491506"/>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just" defTabSz="977900">
            <a:lnSpc>
              <a:spcPct val="90000"/>
            </a:lnSpc>
            <a:spcBef>
              <a:spcPct val="0"/>
            </a:spcBef>
            <a:spcAft>
              <a:spcPct val="15000"/>
            </a:spcAft>
            <a:buChar char="••"/>
          </a:pPr>
          <a:r>
            <a:rPr lang="es-EC" sz="2200" kern="1200" dirty="0" smtClean="0"/>
            <a:t>En 1943 se funda Industrias Ales. </a:t>
          </a:r>
          <a:endParaRPr lang="es-EC" sz="2200" kern="1200" dirty="0"/>
        </a:p>
        <a:p>
          <a:pPr marL="228600" lvl="1" indent="-228600" algn="l" defTabSz="977900">
            <a:lnSpc>
              <a:spcPct val="90000"/>
            </a:lnSpc>
            <a:spcBef>
              <a:spcPct val="0"/>
            </a:spcBef>
            <a:spcAft>
              <a:spcPct val="15000"/>
            </a:spcAft>
            <a:buChar char="••"/>
          </a:pPr>
          <a:r>
            <a:rPr lang="es-EC" sz="2200" kern="1200" dirty="0" smtClean="0"/>
            <a:t>Producción de velas y jabón tradicional azul.</a:t>
          </a:r>
          <a:endParaRPr lang="es-EC" sz="2200" kern="1200" dirty="0"/>
        </a:p>
        <a:p>
          <a:pPr marL="228600" lvl="1" indent="-228600" algn="l" defTabSz="977900">
            <a:lnSpc>
              <a:spcPct val="90000"/>
            </a:lnSpc>
            <a:spcBef>
              <a:spcPct val="0"/>
            </a:spcBef>
            <a:spcAft>
              <a:spcPct val="15000"/>
            </a:spcAft>
            <a:buChar char="••"/>
          </a:pPr>
          <a:r>
            <a:rPr lang="es-EC" sz="2200" kern="1200" dirty="0" smtClean="0"/>
            <a:t>En 1946 comienza la fabricación de aceites y mantecas comestibles.</a:t>
          </a:r>
          <a:endParaRPr lang="es-EC" sz="2200" kern="1200" dirty="0"/>
        </a:p>
      </dsp:txBody>
      <dsp:txXfrm>
        <a:off x="4232" y="848971"/>
        <a:ext cx="2545068" cy="4491506"/>
      </dsp:txXfrm>
    </dsp:sp>
    <dsp:sp modelId="{9779C565-0D1A-44DA-9F2A-6AE81F096D86}">
      <dsp:nvSpPr>
        <dsp:cNvPr id="0" name=""/>
        <dsp:cNvSpPr/>
      </dsp:nvSpPr>
      <dsp:spPr>
        <a:xfrm>
          <a:off x="2905610" y="215371"/>
          <a:ext cx="2545068" cy="633600"/>
        </a:xfrm>
        <a:prstGeom prst="rect">
          <a:avLst/>
        </a:prstGeom>
        <a:solidFill>
          <a:schemeClr val="accent2">
            <a:hueOff val="-988095"/>
            <a:satOff val="4733"/>
            <a:lumOff val="4379"/>
            <a:alphaOff val="0"/>
          </a:schemeClr>
        </a:solidFill>
        <a:ln w="19050" cap="rnd" cmpd="sng" algn="ctr">
          <a:solidFill>
            <a:schemeClr val="accent2">
              <a:hueOff val="-988095"/>
              <a:satOff val="4733"/>
              <a:lumOff val="43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Años 50</a:t>
          </a:r>
          <a:endParaRPr lang="es-EC" sz="2200" kern="1200" dirty="0"/>
        </a:p>
      </dsp:txBody>
      <dsp:txXfrm>
        <a:off x="2905610" y="215371"/>
        <a:ext cx="2545068" cy="633600"/>
      </dsp:txXfrm>
    </dsp:sp>
    <dsp:sp modelId="{70A467C0-5E53-429E-BEBF-72DD732E1A2C}">
      <dsp:nvSpPr>
        <dsp:cNvPr id="0" name=""/>
        <dsp:cNvSpPr/>
      </dsp:nvSpPr>
      <dsp:spPr>
        <a:xfrm>
          <a:off x="2905610" y="848971"/>
          <a:ext cx="2545068" cy="4491506"/>
        </a:xfrm>
        <a:prstGeom prst="rect">
          <a:avLst/>
        </a:prstGeom>
        <a:solidFill>
          <a:schemeClr val="accent2">
            <a:tint val="40000"/>
            <a:alpha val="90000"/>
            <a:hueOff val="-1363946"/>
            <a:satOff val="15036"/>
            <a:lumOff val="1432"/>
            <a:alphaOff val="0"/>
          </a:schemeClr>
        </a:solidFill>
        <a:ln w="19050" cap="rnd" cmpd="sng" algn="ctr">
          <a:solidFill>
            <a:schemeClr val="accent2">
              <a:tint val="40000"/>
              <a:alpha val="90000"/>
              <a:hueOff val="-1363946"/>
              <a:satOff val="15036"/>
              <a:lumOff val="1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EC" sz="2200" b="0" i="0" kern="1200" dirty="0" smtClean="0"/>
            <a:t>Abre oficinas en Quito, Guayaquil, Cuenca y Esmeraldas.</a:t>
          </a:r>
          <a:endParaRPr lang="es-EC" sz="2200" kern="1200" dirty="0"/>
        </a:p>
        <a:p>
          <a:pPr marL="228600" lvl="1" indent="-228600" algn="l" defTabSz="977900">
            <a:lnSpc>
              <a:spcPct val="90000"/>
            </a:lnSpc>
            <a:spcBef>
              <a:spcPct val="0"/>
            </a:spcBef>
            <a:spcAft>
              <a:spcPct val="15000"/>
            </a:spcAft>
            <a:buChar char="••"/>
          </a:pPr>
          <a:r>
            <a:rPr lang="es-EC" sz="2200" b="0" i="0" kern="1200" dirty="0" smtClean="0"/>
            <a:t>Crea marcas como Manteca La Reina, Jabón Palma, Jabón Popular.</a:t>
          </a:r>
          <a:endParaRPr lang="es-EC" sz="2200" kern="1200" dirty="0"/>
        </a:p>
      </dsp:txBody>
      <dsp:txXfrm>
        <a:off x="2905610" y="848971"/>
        <a:ext cx="2545068" cy="4491506"/>
      </dsp:txXfrm>
    </dsp:sp>
    <dsp:sp modelId="{57142EB0-9D87-45D6-AE68-0ED12AD7012A}">
      <dsp:nvSpPr>
        <dsp:cNvPr id="0" name=""/>
        <dsp:cNvSpPr/>
      </dsp:nvSpPr>
      <dsp:spPr>
        <a:xfrm>
          <a:off x="5806987" y="215371"/>
          <a:ext cx="2545068" cy="633600"/>
        </a:xfrm>
        <a:prstGeom prst="rect">
          <a:avLst/>
        </a:prstGeom>
        <a:solidFill>
          <a:schemeClr val="accent2">
            <a:hueOff val="-1976191"/>
            <a:satOff val="9467"/>
            <a:lumOff val="8758"/>
            <a:alphaOff val="0"/>
          </a:schemeClr>
        </a:solidFill>
        <a:ln w="19050" cap="rnd" cmpd="sng" algn="ctr">
          <a:solidFill>
            <a:schemeClr val="accent2">
              <a:hueOff val="-1976191"/>
              <a:satOff val="9467"/>
              <a:lumOff val="87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Años 60</a:t>
          </a:r>
          <a:endParaRPr lang="es-EC" sz="2200" kern="1200" dirty="0"/>
        </a:p>
      </dsp:txBody>
      <dsp:txXfrm>
        <a:off x="5806987" y="215371"/>
        <a:ext cx="2545068" cy="633600"/>
      </dsp:txXfrm>
    </dsp:sp>
    <dsp:sp modelId="{BDE9314A-96FC-40D6-AEE2-F1CC3CD54F2D}">
      <dsp:nvSpPr>
        <dsp:cNvPr id="0" name=""/>
        <dsp:cNvSpPr/>
      </dsp:nvSpPr>
      <dsp:spPr>
        <a:xfrm>
          <a:off x="5806987" y="848971"/>
          <a:ext cx="2545068" cy="4491506"/>
        </a:xfrm>
        <a:prstGeom prst="rect">
          <a:avLst/>
        </a:prstGeom>
        <a:solidFill>
          <a:schemeClr val="accent2">
            <a:tint val="40000"/>
            <a:alpha val="90000"/>
            <a:hueOff val="-2727893"/>
            <a:satOff val="30071"/>
            <a:lumOff val="2864"/>
            <a:alphaOff val="0"/>
          </a:schemeClr>
        </a:solidFill>
        <a:ln w="19050" cap="rnd" cmpd="sng" algn="ctr">
          <a:solidFill>
            <a:schemeClr val="accent2">
              <a:tint val="40000"/>
              <a:alpha val="90000"/>
              <a:hueOff val="-2727893"/>
              <a:satOff val="30071"/>
              <a:lumOff val="2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EC" sz="2200" b="0" i="0" kern="1200" dirty="0" smtClean="0"/>
            <a:t>En 1961 se instala maquinaria para fabricación de jabón en forma continua, optimizando la producción. </a:t>
          </a:r>
          <a:endParaRPr lang="es-EC" sz="2200" kern="1200" dirty="0"/>
        </a:p>
        <a:p>
          <a:pPr marL="228600" lvl="1" indent="-228600" algn="l" defTabSz="977900">
            <a:lnSpc>
              <a:spcPct val="90000"/>
            </a:lnSpc>
            <a:spcBef>
              <a:spcPct val="0"/>
            </a:spcBef>
            <a:spcAft>
              <a:spcPct val="15000"/>
            </a:spcAft>
            <a:buChar char="••"/>
          </a:pPr>
          <a:r>
            <a:rPr lang="es-EC" sz="2200" b="0" i="0" kern="1200" dirty="0" smtClean="0"/>
            <a:t>Se obtiene la representación de la maquinaria agrícola CASE en 1969.</a:t>
          </a:r>
          <a:endParaRPr lang="es-EC" sz="2200" kern="1200" dirty="0"/>
        </a:p>
      </dsp:txBody>
      <dsp:txXfrm>
        <a:off x="5806987" y="848971"/>
        <a:ext cx="2545068" cy="4491506"/>
      </dsp:txXfrm>
    </dsp:sp>
    <dsp:sp modelId="{99A95249-0457-4DFE-96FF-24453D681C9B}">
      <dsp:nvSpPr>
        <dsp:cNvPr id="0" name=""/>
        <dsp:cNvSpPr/>
      </dsp:nvSpPr>
      <dsp:spPr>
        <a:xfrm>
          <a:off x="8708365" y="215371"/>
          <a:ext cx="2545068" cy="633600"/>
        </a:xfrm>
        <a:prstGeom prst="rect">
          <a:avLst/>
        </a:prstGeom>
        <a:solidFill>
          <a:schemeClr val="accent2">
            <a:hueOff val="-2964286"/>
            <a:satOff val="14200"/>
            <a:lumOff val="13137"/>
            <a:alphaOff val="0"/>
          </a:schemeClr>
        </a:solidFill>
        <a:ln w="19050" cap="rnd" cmpd="sng" algn="ctr">
          <a:solidFill>
            <a:schemeClr val="accent2">
              <a:hueOff val="-2964286"/>
              <a:satOff val="14200"/>
              <a:lumOff val="1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Años 70</a:t>
          </a:r>
          <a:endParaRPr lang="es-EC" sz="2200" kern="1200" dirty="0"/>
        </a:p>
      </dsp:txBody>
      <dsp:txXfrm>
        <a:off x="8708365" y="215371"/>
        <a:ext cx="2545068" cy="633600"/>
      </dsp:txXfrm>
    </dsp:sp>
    <dsp:sp modelId="{EAE22299-B85C-444B-9DE0-38E1B7A9F605}">
      <dsp:nvSpPr>
        <dsp:cNvPr id="0" name=""/>
        <dsp:cNvSpPr/>
      </dsp:nvSpPr>
      <dsp:spPr>
        <a:xfrm>
          <a:off x="8708365" y="848971"/>
          <a:ext cx="2545068" cy="4491506"/>
        </a:xfrm>
        <a:prstGeom prst="rect">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EC" sz="2200" b="0" i="0" kern="1200" dirty="0" smtClean="0"/>
            <a:t>Se instala la primera desalinizadora que permite transformar el agua sal del mar en agua esterilizada para el uso fabril.</a:t>
          </a:r>
          <a:endParaRPr lang="es-EC" sz="2200" kern="1200" dirty="0"/>
        </a:p>
        <a:p>
          <a:pPr marL="228600" lvl="1" indent="-228600" algn="l" defTabSz="977900">
            <a:lnSpc>
              <a:spcPct val="90000"/>
            </a:lnSpc>
            <a:spcBef>
              <a:spcPct val="0"/>
            </a:spcBef>
            <a:spcAft>
              <a:spcPct val="15000"/>
            </a:spcAft>
            <a:buChar char="••"/>
          </a:pPr>
          <a:endParaRPr lang="es-EC" sz="2200" kern="1200" dirty="0"/>
        </a:p>
      </dsp:txBody>
      <dsp:txXfrm>
        <a:off x="8708365" y="848971"/>
        <a:ext cx="2545068" cy="44915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4ADF5-E912-4318-B2BF-AF2D7D30CBB6}">
      <dsp:nvSpPr>
        <dsp:cNvPr id="0" name=""/>
        <dsp:cNvSpPr/>
      </dsp:nvSpPr>
      <dsp:spPr>
        <a:xfrm>
          <a:off x="3518" y="226694"/>
          <a:ext cx="3430070" cy="6336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Años 80</a:t>
          </a:r>
          <a:endParaRPr lang="es-EC" sz="2200" kern="1200" dirty="0"/>
        </a:p>
      </dsp:txBody>
      <dsp:txXfrm>
        <a:off x="3518" y="226694"/>
        <a:ext cx="3430070" cy="633600"/>
      </dsp:txXfrm>
    </dsp:sp>
    <dsp:sp modelId="{18B868CD-FF51-4E57-A1E1-DCB9BCD95BBB}">
      <dsp:nvSpPr>
        <dsp:cNvPr id="0" name=""/>
        <dsp:cNvSpPr/>
      </dsp:nvSpPr>
      <dsp:spPr>
        <a:xfrm>
          <a:off x="3518" y="860294"/>
          <a:ext cx="3430070" cy="4468859"/>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just" defTabSz="977900">
            <a:lnSpc>
              <a:spcPct val="90000"/>
            </a:lnSpc>
            <a:spcBef>
              <a:spcPct val="0"/>
            </a:spcBef>
            <a:spcAft>
              <a:spcPct val="15000"/>
            </a:spcAft>
            <a:buChar char="••"/>
          </a:pPr>
          <a:r>
            <a:rPr lang="es-EC" sz="2200" b="0" i="0" u="none" kern="1200" dirty="0" smtClean="0"/>
            <a:t>Amplía su capacidad de autoabastecimiento de materias primas con la adquisición de dos extractoras de aceite crudo de palma y la operación, bajo los sistemas de arriendo y administración, de otras plantas procesadoras.</a:t>
          </a:r>
          <a:endParaRPr lang="es-EC" sz="2200" kern="1200" dirty="0"/>
        </a:p>
        <a:p>
          <a:pPr marL="228600" lvl="1" indent="-228600" algn="l" defTabSz="977900">
            <a:lnSpc>
              <a:spcPct val="90000"/>
            </a:lnSpc>
            <a:spcBef>
              <a:spcPct val="0"/>
            </a:spcBef>
            <a:spcAft>
              <a:spcPct val="15000"/>
            </a:spcAft>
            <a:buChar char="••"/>
          </a:pPr>
          <a:r>
            <a:rPr lang="es-EC" sz="2200" b="0" i="0" u="none" kern="1200" dirty="0" smtClean="0"/>
            <a:t>Se instala una planta para la provisión de botellas PVC y tapas.</a:t>
          </a:r>
          <a:endParaRPr lang="es-EC" sz="2200" b="0" i="0" u="none" kern="1200" dirty="0"/>
        </a:p>
      </dsp:txBody>
      <dsp:txXfrm>
        <a:off x="3518" y="860294"/>
        <a:ext cx="3430070" cy="4468859"/>
      </dsp:txXfrm>
    </dsp:sp>
    <dsp:sp modelId="{9779C565-0D1A-44DA-9F2A-6AE81F096D86}">
      <dsp:nvSpPr>
        <dsp:cNvPr id="0" name=""/>
        <dsp:cNvSpPr/>
      </dsp:nvSpPr>
      <dsp:spPr>
        <a:xfrm>
          <a:off x="3913797" y="226694"/>
          <a:ext cx="3430070" cy="633600"/>
        </a:xfrm>
        <a:prstGeom prst="rect">
          <a:avLst/>
        </a:prstGeom>
        <a:solidFill>
          <a:schemeClr val="accent2">
            <a:hueOff val="-1482143"/>
            <a:satOff val="7100"/>
            <a:lumOff val="6569"/>
            <a:alphaOff val="0"/>
          </a:schemeClr>
        </a:solidFill>
        <a:ln w="19050" cap="rnd" cmpd="sng" algn="ctr">
          <a:solidFill>
            <a:schemeClr val="accent2">
              <a:hueOff val="-1482143"/>
              <a:satOff val="7100"/>
              <a:lumOff val="6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Años 90</a:t>
          </a:r>
          <a:endParaRPr lang="es-EC" sz="2200" kern="1200" dirty="0"/>
        </a:p>
      </dsp:txBody>
      <dsp:txXfrm>
        <a:off x="3913797" y="226694"/>
        <a:ext cx="3430070" cy="633600"/>
      </dsp:txXfrm>
    </dsp:sp>
    <dsp:sp modelId="{70A467C0-5E53-429E-BEBF-72DD732E1A2C}">
      <dsp:nvSpPr>
        <dsp:cNvPr id="0" name=""/>
        <dsp:cNvSpPr/>
      </dsp:nvSpPr>
      <dsp:spPr>
        <a:xfrm>
          <a:off x="3913797" y="860294"/>
          <a:ext cx="3430070" cy="4468859"/>
        </a:xfrm>
        <a:prstGeom prst="rect">
          <a:avLst/>
        </a:prstGeom>
        <a:solidFill>
          <a:schemeClr val="accent2">
            <a:tint val="40000"/>
            <a:alpha val="90000"/>
            <a:hueOff val="-2045920"/>
            <a:satOff val="22554"/>
            <a:lumOff val="2148"/>
            <a:alphaOff val="0"/>
          </a:schemeClr>
        </a:solidFill>
        <a:ln w="19050" cap="rnd" cmpd="sng" algn="ctr">
          <a:solidFill>
            <a:schemeClr val="accent2">
              <a:tint val="40000"/>
              <a:alpha val="90000"/>
              <a:hueOff val="-2045920"/>
              <a:satOff val="22554"/>
              <a:lumOff val="2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just" defTabSz="977900">
            <a:lnSpc>
              <a:spcPct val="90000"/>
            </a:lnSpc>
            <a:spcBef>
              <a:spcPct val="0"/>
            </a:spcBef>
            <a:spcAft>
              <a:spcPct val="15000"/>
            </a:spcAft>
            <a:buChar char="••"/>
          </a:pPr>
          <a:r>
            <a:rPr lang="es-EC" sz="2200" b="0" i="0" kern="1200" dirty="0" smtClean="0"/>
            <a:t>Desarrolla su primer plan estratégico donde se enfoca en la diversificación de mercados, canales y productos.</a:t>
          </a:r>
          <a:endParaRPr lang="es-EC" sz="2200" kern="1200" dirty="0"/>
        </a:p>
        <a:p>
          <a:pPr marL="228600" lvl="1" indent="-228600" algn="just" defTabSz="977900">
            <a:lnSpc>
              <a:spcPct val="90000"/>
            </a:lnSpc>
            <a:spcBef>
              <a:spcPct val="0"/>
            </a:spcBef>
            <a:spcAft>
              <a:spcPct val="15000"/>
            </a:spcAft>
            <a:buChar char="••"/>
          </a:pPr>
          <a:r>
            <a:rPr lang="es-EC" sz="2200" b="0" i="0" kern="1200" dirty="0" smtClean="0"/>
            <a:t>Desarrolla esquemas de comercialización y distribución acordes al nuevo portafolio.</a:t>
          </a:r>
          <a:endParaRPr lang="es-EC" sz="2200" kern="1200" dirty="0"/>
        </a:p>
        <a:p>
          <a:pPr marL="228600" lvl="1" indent="-228600" algn="just" defTabSz="977900">
            <a:lnSpc>
              <a:spcPct val="90000"/>
            </a:lnSpc>
            <a:spcBef>
              <a:spcPct val="0"/>
            </a:spcBef>
            <a:spcAft>
              <a:spcPct val="15000"/>
            </a:spcAft>
            <a:buChar char="••"/>
          </a:pPr>
          <a:r>
            <a:rPr lang="es-EC" sz="2200" b="0" i="0" kern="1200" dirty="0" smtClean="0"/>
            <a:t>En 1998 se lanza en el mercado de aceites con la marca </a:t>
          </a:r>
          <a:r>
            <a:rPr lang="es-EC" sz="2200" b="0" i="0" kern="1200" dirty="0" err="1" smtClean="0"/>
            <a:t>Alesol</a:t>
          </a:r>
          <a:r>
            <a:rPr lang="es-EC" sz="2200" b="0" i="0" kern="1200" dirty="0" smtClean="0"/>
            <a:t>. </a:t>
          </a:r>
          <a:endParaRPr lang="es-EC" sz="2200" kern="1200" dirty="0"/>
        </a:p>
      </dsp:txBody>
      <dsp:txXfrm>
        <a:off x="3913797" y="860294"/>
        <a:ext cx="3430070" cy="4468859"/>
      </dsp:txXfrm>
    </dsp:sp>
    <dsp:sp modelId="{57142EB0-9D87-45D6-AE68-0ED12AD7012A}">
      <dsp:nvSpPr>
        <dsp:cNvPr id="0" name=""/>
        <dsp:cNvSpPr/>
      </dsp:nvSpPr>
      <dsp:spPr>
        <a:xfrm>
          <a:off x="7824077" y="226694"/>
          <a:ext cx="3430070" cy="633600"/>
        </a:xfrm>
        <a:prstGeom prst="rect">
          <a:avLst/>
        </a:prstGeom>
        <a:solidFill>
          <a:schemeClr val="accent2">
            <a:hueOff val="-2964286"/>
            <a:satOff val="14200"/>
            <a:lumOff val="13137"/>
            <a:alphaOff val="0"/>
          </a:schemeClr>
        </a:solidFill>
        <a:ln w="19050" cap="rnd" cmpd="sng" algn="ctr">
          <a:solidFill>
            <a:schemeClr val="accent2">
              <a:hueOff val="-2964286"/>
              <a:satOff val="14200"/>
              <a:lumOff val="1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Años 2000</a:t>
          </a:r>
          <a:endParaRPr lang="es-EC" sz="2200" kern="1200" dirty="0"/>
        </a:p>
      </dsp:txBody>
      <dsp:txXfrm>
        <a:off x="7824077" y="226694"/>
        <a:ext cx="3430070" cy="633600"/>
      </dsp:txXfrm>
    </dsp:sp>
    <dsp:sp modelId="{BDE9314A-96FC-40D6-AEE2-F1CC3CD54F2D}">
      <dsp:nvSpPr>
        <dsp:cNvPr id="0" name=""/>
        <dsp:cNvSpPr/>
      </dsp:nvSpPr>
      <dsp:spPr>
        <a:xfrm>
          <a:off x="7824077" y="860294"/>
          <a:ext cx="3430070" cy="4468859"/>
        </a:xfrm>
        <a:prstGeom prst="rect">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just" defTabSz="977900">
            <a:lnSpc>
              <a:spcPct val="90000"/>
            </a:lnSpc>
            <a:spcBef>
              <a:spcPct val="0"/>
            </a:spcBef>
            <a:spcAft>
              <a:spcPct val="15000"/>
            </a:spcAft>
            <a:buChar char="••"/>
          </a:pPr>
          <a:r>
            <a:rPr lang="es-EC" sz="2200" b="0" i="0" kern="1200" dirty="0" smtClean="0"/>
            <a:t>En el 2001 se inicia alianza estratégica con Procter &amp; Gamble para distribuir sus productos en Ecuador.</a:t>
          </a:r>
          <a:endParaRPr lang="es-EC" sz="2200" kern="1200" dirty="0"/>
        </a:p>
        <a:p>
          <a:pPr marL="228600" lvl="1" indent="-228600" algn="just" defTabSz="977900">
            <a:lnSpc>
              <a:spcPct val="90000"/>
            </a:lnSpc>
            <a:spcBef>
              <a:spcPct val="0"/>
            </a:spcBef>
            <a:spcAft>
              <a:spcPct val="15000"/>
            </a:spcAft>
            <a:buChar char="••"/>
          </a:pPr>
          <a:r>
            <a:rPr lang="es-EC" sz="2200" b="0" i="0" kern="1200" dirty="0" smtClean="0"/>
            <a:t>En 2009, se inicia un </a:t>
          </a:r>
          <a:r>
            <a:rPr lang="es-EC" sz="2200" b="0" i="0" kern="1200" dirty="0" err="1" smtClean="0"/>
            <a:t>Join</a:t>
          </a:r>
          <a:r>
            <a:rPr lang="es-EC" sz="2200" b="0" i="0" kern="1200" dirty="0" smtClean="0"/>
            <a:t> Venture con ITALCOL de Colombia.</a:t>
          </a:r>
          <a:endParaRPr lang="es-EC" sz="2200" kern="1200" dirty="0"/>
        </a:p>
        <a:p>
          <a:pPr marL="228600" lvl="1" indent="-228600" algn="just" defTabSz="977900">
            <a:lnSpc>
              <a:spcPct val="90000"/>
            </a:lnSpc>
            <a:spcBef>
              <a:spcPct val="0"/>
            </a:spcBef>
            <a:spcAft>
              <a:spcPct val="15000"/>
            </a:spcAft>
            <a:buChar char="••"/>
          </a:pPr>
          <a:r>
            <a:rPr lang="es-EC" sz="2200" b="0" i="0" kern="1200" dirty="0" smtClean="0"/>
            <a:t>Se realizan alianzas estratégicas con:</a:t>
          </a:r>
          <a:endParaRPr lang="es-EC" sz="2200" kern="1200" dirty="0"/>
        </a:p>
        <a:p>
          <a:pPr marL="457200" lvl="2" indent="-228600" algn="just" defTabSz="977900">
            <a:lnSpc>
              <a:spcPct val="90000"/>
            </a:lnSpc>
            <a:spcBef>
              <a:spcPct val="0"/>
            </a:spcBef>
            <a:spcAft>
              <a:spcPct val="15000"/>
            </a:spcAft>
            <a:buChar char="••"/>
          </a:pPr>
          <a:r>
            <a:rPr lang="es-EC" sz="2200" b="0" i="0" kern="1200" dirty="0" smtClean="0"/>
            <a:t>3M</a:t>
          </a:r>
          <a:endParaRPr lang="es-EC" sz="2200" kern="1200" dirty="0"/>
        </a:p>
        <a:p>
          <a:pPr marL="457200" lvl="2" indent="-228600" algn="just" defTabSz="977900">
            <a:lnSpc>
              <a:spcPct val="90000"/>
            </a:lnSpc>
            <a:spcBef>
              <a:spcPct val="0"/>
            </a:spcBef>
            <a:spcAft>
              <a:spcPct val="15000"/>
            </a:spcAft>
            <a:buChar char="••"/>
          </a:pPr>
          <a:r>
            <a:rPr lang="es-EC" sz="2200" kern="1200" dirty="0" err="1" smtClean="0"/>
            <a:t>Carozzi</a:t>
          </a:r>
          <a:endParaRPr lang="es-EC" sz="2200" kern="1200" dirty="0"/>
        </a:p>
        <a:p>
          <a:pPr marL="457200" lvl="2" indent="-228600" algn="just" defTabSz="977900">
            <a:lnSpc>
              <a:spcPct val="90000"/>
            </a:lnSpc>
            <a:spcBef>
              <a:spcPct val="0"/>
            </a:spcBef>
            <a:spcAft>
              <a:spcPct val="15000"/>
            </a:spcAft>
            <a:buChar char="••"/>
          </a:pPr>
          <a:r>
            <a:rPr lang="es-EC" sz="2200" kern="1200" dirty="0" smtClean="0"/>
            <a:t>La Popular</a:t>
          </a:r>
          <a:endParaRPr lang="es-EC" sz="2200" kern="1200" dirty="0"/>
        </a:p>
      </dsp:txBody>
      <dsp:txXfrm>
        <a:off x="7824077" y="860294"/>
        <a:ext cx="3430070" cy="44688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4F0EC-E5DF-4CF3-97D2-59C1C9FAA4B8}">
      <dsp:nvSpPr>
        <dsp:cNvPr id="0" name=""/>
        <dsp:cNvSpPr/>
      </dsp:nvSpPr>
      <dsp:spPr>
        <a:xfrm>
          <a:off x="979512" y="727328"/>
          <a:ext cx="4861660" cy="4861660"/>
        </a:xfrm>
        <a:prstGeom prst="blockArc">
          <a:avLst>
            <a:gd name="adj1" fmla="val 11880000"/>
            <a:gd name="adj2" fmla="val 16200000"/>
            <a:gd name="adj3" fmla="val 4640"/>
          </a:avLst>
        </a:prstGeom>
        <a:solidFill>
          <a:srgbClr val="E2231A"/>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73E836A-341C-4448-988B-A1B94FE0EBD3}">
      <dsp:nvSpPr>
        <dsp:cNvPr id="0" name=""/>
        <dsp:cNvSpPr/>
      </dsp:nvSpPr>
      <dsp:spPr>
        <a:xfrm>
          <a:off x="979512" y="727328"/>
          <a:ext cx="4861660" cy="4861660"/>
        </a:xfrm>
        <a:prstGeom prst="blockArc">
          <a:avLst>
            <a:gd name="adj1" fmla="val 7560000"/>
            <a:gd name="adj2" fmla="val 11880000"/>
            <a:gd name="adj3" fmla="val 4640"/>
          </a:avLst>
        </a:prstGeom>
        <a:solidFill>
          <a:srgbClr val="E2231A"/>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062C21D-0B3D-4B23-A6F0-E49F86B24417}">
      <dsp:nvSpPr>
        <dsp:cNvPr id="0" name=""/>
        <dsp:cNvSpPr/>
      </dsp:nvSpPr>
      <dsp:spPr>
        <a:xfrm>
          <a:off x="970359" y="720711"/>
          <a:ext cx="4861660" cy="4861660"/>
        </a:xfrm>
        <a:prstGeom prst="blockArc">
          <a:avLst>
            <a:gd name="adj1" fmla="val 3237376"/>
            <a:gd name="adj2" fmla="val 7543649"/>
            <a:gd name="adj3" fmla="val 4640"/>
          </a:avLst>
        </a:prstGeom>
        <a:solidFill>
          <a:srgbClr val="E2231A"/>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6E64B37-F237-4E10-9251-BFC7677FC91F}">
      <dsp:nvSpPr>
        <dsp:cNvPr id="0" name=""/>
        <dsp:cNvSpPr/>
      </dsp:nvSpPr>
      <dsp:spPr>
        <a:xfrm>
          <a:off x="976049" y="716584"/>
          <a:ext cx="4861660" cy="4861660"/>
        </a:xfrm>
        <a:prstGeom prst="blockArc">
          <a:avLst>
            <a:gd name="adj1" fmla="val 20536343"/>
            <a:gd name="adj2" fmla="val 3247553"/>
            <a:gd name="adj3" fmla="val 4640"/>
          </a:avLst>
        </a:prstGeom>
        <a:solidFill>
          <a:srgbClr val="E2231A"/>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915A2229-2681-4BEC-B481-A3E8EF60BFF9}">
      <dsp:nvSpPr>
        <dsp:cNvPr id="0" name=""/>
        <dsp:cNvSpPr/>
      </dsp:nvSpPr>
      <dsp:spPr>
        <a:xfrm>
          <a:off x="979512" y="727328"/>
          <a:ext cx="4861660" cy="4861660"/>
        </a:xfrm>
        <a:prstGeom prst="blockArc">
          <a:avLst>
            <a:gd name="adj1" fmla="val 16200000"/>
            <a:gd name="adj2" fmla="val 20520000"/>
            <a:gd name="adj3" fmla="val 4640"/>
          </a:avLst>
        </a:prstGeom>
        <a:solidFill>
          <a:srgbClr val="E2231A"/>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E906675-2C95-4889-B2C1-D4E8E6C36EF5}">
      <dsp:nvSpPr>
        <dsp:cNvPr id="0" name=""/>
        <dsp:cNvSpPr/>
      </dsp:nvSpPr>
      <dsp:spPr>
        <a:xfrm>
          <a:off x="2291323" y="2039139"/>
          <a:ext cx="2238037" cy="2238037"/>
        </a:xfrm>
        <a:prstGeom prst="ellipse">
          <a:avLst/>
        </a:prstGeom>
        <a:solidFill>
          <a:srgbClr val="E2231A"/>
        </a:solidFill>
        <a:ln>
          <a:solidFill>
            <a:srgbClr val="EC0044"/>
          </a:solidFill>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cap="small" baseline="0">
              <a:effectLst>
                <a:outerShdw blurRad="50800" dist="38100" dir="2700000" algn="tl" rotWithShape="0">
                  <a:prstClr val="black">
                    <a:alpha val="40000"/>
                  </a:prstClr>
                </a:outerShdw>
              </a:effectLst>
              <a:latin typeface="Century Gothic" panose="020B0502020202020204" pitchFamily="34" charset="0"/>
            </a:rPr>
            <a:t>Presidente Ejecutivo </a:t>
          </a:r>
        </a:p>
        <a:p>
          <a:pPr lvl="0" algn="ctr" defTabSz="622300">
            <a:lnSpc>
              <a:spcPct val="90000"/>
            </a:lnSpc>
            <a:spcBef>
              <a:spcPct val="0"/>
            </a:spcBef>
            <a:spcAft>
              <a:spcPct val="35000"/>
            </a:spcAft>
          </a:pPr>
          <a:r>
            <a:rPr lang="en-US" sz="1400" b="1" kern="1200">
              <a:effectLst>
                <a:outerShdw blurRad="50800" dist="38100" dir="2700000" algn="tl" rotWithShape="0">
                  <a:prstClr val="black">
                    <a:alpha val="40000"/>
                  </a:prstClr>
                </a:outerShdw>
              </a:effectLst>
              <a:latin typeface="Century Gothic" panose="020B0502020202020204" pitchFamily="34" charset="0"/>
            </a:rPr>
            <a:t>Luis</a:t>
          </a:r>
          <a:br>
            <a:rPr lang="en-US" sz="1400" b="1" kern="1200">
              <a:effectLst>
                <a:outerShdw blurRad="50800" dist="38100" dir="2700000" algn="tl" rotWithShape="0">
                  <a:prstClr val="black">
                    <a:alpha val="40000"/>
                  </a:prstClr>
                </a:outerShdw>
              </a:effectLst>
              <a:latin typeface="Century Gothic" panose="020B0502020202020204" pitchFamily="34" charset="0"/>
            </a:rPr>
          </a:br>
          <a:r>
            <a:rPr lang="en-US" sz="1400" b="1" kern="1200">
              <a:effectLst>
                <a:outerShdw blurRad="50800" dist="38100" dir="2700000" algn="tl" rotWithShape="0">
                  <a:prstClr val="black">
                    <a:alpha val="40000"/>
                  </a:prstClr>
                </a:outerShdw>
              </a:effectLst>
              <a:latin typeface="Century Gothic" panose="020B0502020202020204" pitchFamily="34" charset="0"/>
            </a:rPr>
            <a:t>Dominguez</a:t>
          </a:r>
          <a:endParaRPr lang="es-EC" sz="1400" b="1" kern="1200">
            <a:effectLst>
              <a:outerShdw blurRad="50800" dist="38100" dir="2700000" algn="tl" rotWithShape="0">
                <a:prstClr val="black">
                  <a:alpha val="40000"/>
                </a:prstClr>
              </a:outerShdw>
            </a:effectLst>
            <a:latin typeface="Century Gothic" panose="020B0502020202020204" pitchFamily="34" charset="0"/>
          </a:endParaRPr>
        </a:p>
      </dsp:txBody>
      <dsp:txXfrm>
        <a:off x="2619076" y="2366892"/>
        <a:ext cx="1582531" cy="1582531"/>
      </dsp:txXfrm>
    </dsp:sp>
    <dsp:sp modelId="{7BBC9BE2-2BDE-410F-B38D-5D2475CCD899}">
      <dsp:nvSpPr>
        <dsp:cNvPr id="0" name=""/>
        <dsp:cNvSpPr/>
      </dsp:nvSpPr>
      <dsp:spPr>
        <a:xfrm>
          <a:off x="2627029" y="413"/>
          <a:ext cx="1566626" cy="1566626"/>
        </a:xfrm>
        <a:prstGeom prst="ellipse">
          <a:avLst/>
        </a:prstGeom>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cap="small" baseline="0">
              <a:solidFill>
                <a:schemeClr val="tx1">
                  <a:lumMod val="85000"/>
                  <a:lumOff val="15000"/>
                </a:schemeClr>
              </a:solidFill>
              <a:effectLst/>
              <a:latin typeface="Century Gothic" panose="020B0502020202020204" pitchFamily="34" charset="0"/>
            </a:rPr>
            <a:t>Vicepresidente Comercial</a:t>
          </a:r>
        </a:p>
        <a:p>
          <a:pPr lvl="0" algn="ctr" defTabSz="488950">
            <a:lnSpc>
              <a:spcPct val="90000"/>
            </a:lnSpc>
            <a:spcBef>
              <a:spcPct val="0"/>
            </a:spcBef>
            <a:spcAft>
              <a:spcPct val="35000"/>
            </a:spcAft>
          </a:pPr>
          <a:r>
            <a:rPr lang="es-ES" sz="1100" b="1" kern="1200">
              <a:solidFill>
                <a:schemeClr val="tx1">
                  <a:lumMod val="85000"/>
                  <a:lumOff val="15000"/>
                </a:schemeClr>
              </a:solidFill>
              <a:effectLst/>
              <a:latin typeface="Century Gothic" panose="020B0502020202020204" pitchFamily="34" charset="0"/>
            </a:rPr>
            <a:t>Juan Carlos Sommerfeld</a:t>
          </a:r>
          <a:endParaRPr lang="es-EC" sz="1100" b="1" kern="1200">
            <a:solidFill>
              <a:schemeClr val="tx1">
                <a:lumMod val="85000"/>
                <a:lumOff val="15000"/>
              </a:schemeClr>
            </a:solidFill>
            <a:effectLst/>
            <a:latin typeface="Century Gothic" panose="020B0502020202020204" pitchFamily="34" charset="0"/>
          </a:endParaRPr>
        </a:p>
      </dsp:txBody>
      <dsp:txXfrm>
        <a:off x="2856456" y="229840"/>
        <a:ext cx="1107772" cy="1107772"/>
      </dsp:txXfrm>
    </dsp:sp>
    <dsp:sp modelId="{4B7C6DB9-88E7-45FA-8E38-6EF1849A1D6A}">
      <dsp:nvSpPr>
        <dsp:cNvPr id="0" name=""/>
        <dsp:cNvSpPr/>
      </dsp:nvSpPr>
      <dsp:spPr>
        <a:xfrm>
          <a:off x="4885248" y="1641105"/>
          <a:ext cx="1566626" cy="1566626"/>
        </a:xfrm>
        <a:prstGeom prst="ellipse">
          <a:avLst/>
        </a:prstGeom>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cap="small" baseline="0">
              <a:solidFill>
                <a:schemeClr val="tx1">
                  <a:lumMod val="85000"/>
                  <a:lumOff val="15000"/>
                </a:schemeClr>
              </a:solidFill>
              <a:effectLst/>
              <a:latin typeface="Century Gothic" panose="020B0502020202020204" pitchFamily="34" charset="0"/>
            </a:rPr>
            <a:t>gerente Recursos Humanos</a:t>
          </a:r>
        </a:p>
        <a:p>
          <a:pPr lvl="0" algn="ctr" defTabSz="488950">
            <a:lnSpc>
              <a:spcPct val="90000"/>
            </a:lnSpc>
            <a:spcBef>
              <a:spcPct val="0"/>
            </a:spcBef>
            <a:spcAft>
              <a:spcPct val="35000"/>
            </a:spcAft>
          </a:pPr>
          <a:r>
            <a:rPr lang="es-EC" sz="1100" b="1" kern="1200">
              <a:solidFill>
                <a:schemeClr val="tx1">
                  <a:lumMod val="85000"/>
                  <a:lumOff val="15000"/>
                </a:schemeClr>
              </a:solidFill>
              <a:effectLst/>
              <a:latin typeface="Century Gothic" panose="020B0502020202020204" pitchFamily="34" charset="0"/>
            </a:rPr>
            <a:t>Ana Córdova</a:t>
          </a:r>
        </a:p>
      </dsp:txBody>
      <dsp:txXfrm>
        <a:off x="5114675" y="1870532"/>
        <a:ext cx="1107772" cy="1107772"/>
      </dsp:txXfrm>
    </dsp:sp>
    <dsp:sp modelId="{5CF8418F-A2F6-489C-9716-6969230C5DE2}">
      <dsp:nvSpPr>
        <dsp:cNvPr id="0" name=""/>
        <dsp:cNvSpPr/>
      </dsp:nvSpPr>
      <dsp:spPr>
        <a:xfrm>
          <a:off x="4014998" y="4288118"/>
          <a:ext cx="1566626" cy="1566626"/>
        </a:xfrm>
        <a:prstGeom prst="ellipse">
          <a:avLst/>
        </a:prstGeom>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cap="small" baseline="0">
              <a:solidFill>
                <a:schemeClr val="tx1">
                  <a:lumMod val="85000"/>
                  <a:lumOff val="15000"/>
                </a:schemeClr>
              </a:solidFill>
              <a:effectLst/>
              <a:latin typeface="Century Gothic" panose="020B0502020202020204" pitchFamily="34" charset="0"/>
            </a:rPr>
            <a:t>VP De Finanzas -</a:t>
          </a:r>
          <a:r>
            <a:rPr lang="es-ES" sz="1000" b="1" kern="1200" cap="small" baseline="0">
              <a:solidFill>
                <a:schemeClr val="tx1">
                  <a:lumMod val="85000"/>
                  <a:lumOff val="15000"/>
                </a:schemeClr>
              </a:solidFill>
              <a:effectLst/>
              <a:latin typeface="Century Gothic" panose="020B0502020202020204" pitchFamily="34" charset="0"/>
            </a:rPr>
            <a:t>Administración</a:t>
          </a:r>
          <a:endParaRPr lang="es-EC" sz="1000" b="1" kern="1200" cap="small" baseline="0">
            <a:solidFill>
              <a:schemeClr val="tx1">
                <a:lumMod val="85000"/>
                <a:lumOff val="15000"/>
              </a:schemeClr>
            </a:solidFill>
            <a:effectLst/>
            <a:latin typeface="Century Gothic" panose="020B0502020202020204" pitchFamily="34" charset="0"/>
          </a:endParaRPr>
        </a:p>
        <a:p>
          <a:pPr lvl="0" algn="ctr" defTabSz="488950">
            <a:lnSpc>
              <a:spcPct val="90000"/>
            </a:lnSpc>
            <a:spcBef>
              <a:spcPct val="0"/>
            </a:spcBef>
            <a:spcAft>
              <a:spcPct val="35000"/>
            </a:spcAft>
          </a:pPr>
          <a:r>
            <a:rPr lang="es-EC" sz="1100" b="1" kern="1200">
              <a:solidFill>
                <a:schemeClr val="tx1">
                  <a:lumMod val="85000"/>
                  <a:lumOff val="15000"/>
                </a:schemeClr>
              </a:solidFill>
              <a:effectLst/>
              <a:latin typeface="Century Gothic" panose="020B0502020202020204" pitchFamily="34" charset="0"/>
            </a:rPr>
            <a:t>Alberto Barros</a:t>
          </a:r>
        </a:p>
      </dsp:txBody>
      <dsp:txXfrm>
        <a:off x="4244425" y="4517545"/>
        <a:ext cx="1107772" cy="1107772"/>
      </dsp:txXfrm>
    </dsp:sp>
    <dsp:sp modelId="{BAC7F408-AFEB-440F-BCD9-B42BBD600DAF}">
      <dsp:nvSpPr>
        <dsp:cNvPr id="0" name=""/>
        <dsp:cNvSpPr/>
      </dsp:nvSpPr>
      <dsp:spPr>
        <a:xfrm>
          <a:off x="1231373" y="4295801"/>
          <a:ext cx="1566626" cy="1566626"/>
        </a:xfrm>
        <a:prstGeom prst="ellipse">
          <a:avLst/>
        </a:prstGeom>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cap="small" baseline="0">
              <a:solidFill>
                <a:schemeClr val="tx1">
                  <a:lumMod val="85000"/>
                  <a:lumOff val="15000"/>
                </a:schemeClr>
              </a:solidFill>
              <a:effectLst/>
              <a:latin typeface="Century Gothic" panose="020B0502020202020204" pitchFamily="34" charset="0"/>
            </a:rPr>
            <a:t>VP de Operaciones </a:t>
          </a:r>
        </a:p>
        <a:p>
          <a:pPr lvl="0" algn="ctr" defTabSz="488950">
            <a:lnSpc>
              <a:spcPct val="90000"/>
            </a:lnSpc>
            <a:spcBef>
              <a:spcPct val="0"/>
            </a:spcBef>
            <a:spcAft>
              <a:spcPct val="35000"/>
            </a:spcAft>
          </a:pPr>
          <a:r>
            <a:rPr lang="es-EC" sz="1100" b="1" kern="1200">
              <a:solidFill>
                <a:schemeClr val="tx1">
                  <a:lumMod val="85000"/>
                  <a:lumOff val="15000"/>
                </a:schemeClr>
              </a:solidFill>
              <a:effectLst/>
              <a:latin typeface="Century Gothic" panose="020B0502020202020204" pitchFamily="34" charset="0"/>
            </a:rPr>
            <a:t>Diego</a:t>
          </a:r>
        </a:p>
        <a:p>
          <a:pPr lvl="0" algn="ctr" defTabSz="488950">
            <a:lnSpc>
              <a:spcPct val="90000"/>
            </a:lnSpc>
            <a:spcBef>
              <a:spcPct val="0"/>
            </a:spcBef>
            <a:spcAft>
              <a:spcPct val="35000"/>
            </a:spcAft>
          </a:pPr>
          <a:r>
            <a:rPr lang="es-EC" sz="1100" b="1" kern="1200">
              <a:solidFill>
                <a:schemeClr val="tx1">
                  <a:lumMod val="85000"/>
                  <a:lumOff val="15000"/>
                </a:schemeClr>
              </a:solidFill>
              <a:effectLst/>
              <a:latin typeface="Century Gothic" panose="020B0502020202020204" pitchFamily="34" charset="0"/>
            </a:rPr>
            <a:t>Yánez</a:t>
          </a:r>
        </a:p>
      </dsp:txBody>
      <dsp:txXfrm>
        <a:off x="1460800" y="4525228"/>
        <a:ext cx="1107772" cy="1107772"/>
      </dsp:txXfrm>
    </dsp:sp>
    <dsp:sp modelId="{02D16540-7AB4-4343-9205-AEF74F553D78}">
      <dsp:nvSpPr>
        <dsp:cNvPr id="0" name=""/>
        <dsp:cNvSpPr/>
      </dsp:nvSpPr>
      <dsp:spPr>
        <a:xfrm>
          <a:off x="368810" y="1641105"/>
          <a:ext cx="1566626" cy="1566626"/>
        </a:xfrm>
        <a:prstGeom prst="ellipse">
          <a:avLst/>
        </a:prstGeom>
        <a:solidFill>
          <a:schemeClr val="bg1"/>
        </a:solidFill>
        <a:ln w="50800" cap="sq">
          <a:solidFill>
            <a:srgbClr val="E2231A"/>
          </a:solidFill>
          <a:miter lim="800000"/>
        </a:ln>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cap="small" baseline="0">
              <a:solidFill>
                <a:schemeClr val="tx1">
                  <a:lumMod val="85000"/>
                  <a:lumOff val="15000"/>
                </a:schemeClr>
              </a:solidFill>
              <a:effectLst/>
              <a:latin typeface="Century Gothic" panose="020B0502020202020204" pitchFamily="34" charset="0"/>
            </a:rPr>
            <a:t>Gerente Marketing</a:t>
          </a:r>
        </a:p>
        <a:p>
          <a:pPr lvl="0" algn="ctr" defTabSz="488950">
            <a:lnSpc>
              <a:spcPct val="90000"/>
            </a:lnSpc>
            <a:spcBef>
              <a:spcPct val="0"/>
            </a:spcBef>
            <a:spcAft>
              <a:spcPct val="35000"/>
            </a:spcAft>
          </a:pPr>
          <a:r>
            <a:rPr lang="es-EC" sz="1100" b="1" kern="1200">
              <a:solidFill>
                <a:schemeClr val="tx1">
                  <a:lumMod val="85000"/>
                  <a:lumOff val="15000"/>
                </a:schemeClr>
              </a:solidFill>
              <a:effectLst/>
              <a:latin typeface="Century Gothic" panose="020B0502020202020204" pitchFamily="34" charset="0"/>
            </a:rPr>
            <a:t>Iván Quelal</a:t>
          </a:r>
        </a:p>
      </dsp:txBody>
      <dsp:txXfrm>
        <a:off x="598237" y="1870532"/>
        <a:ext cx="1107772" cy="11077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DB9D6-321A-46B0-9E1F-AB181FC27D51}">
      <dsp:nvSpPr>
        <dsp:cNvPr id="0" name=""/>
        <dsp:cNvSpPr/>
      </dsp:nvSpPr>
      <dsp:spPr>
        <a:xfrm rot="16200000">
          <a:off x="1254754" y="-1254754"/>
          <a:ext cx="2788481" cy="5297990"/>
        </a:xfrm>
        <a:prstGeom prst="round1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r" defTabSz="844550">
            <a:lnSpc>
              <a:spcPct val="90000"/>
            </a:lnSpc>
            <a:spcBef>
              <a:spcPct val="0"/>
            </a:spcBef>
            <a:spcAft>
              <a:spcPct val="35000"/>
            </a:spcAft>
          </a:pPr>
          <a:endParaRPr lang="es-EC" sz="1900" kern="1200" dirty="0" smtClean="0">
            <a:latin typeface="+mj-lt"/>
            <a:cs typeface="Calibri" panose="020F0502020204030204" pitchFamily="34" charset="0"/>
          </a:endParaRPr>
        </a:p>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Marca posicionada</a:t>
          </a:r>
        </a:p>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Alianzas estratégicas</a:t>
          </a:r>
        </a:p>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Infraestructura</a:t>
          </a:r>
        </a:p>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Apertura a financiamientos</a:t>
          </a:r>
        </a:p>
      </dsp:txBody>
      <dsp:txXfrm rot="5400000">
        <a:off x="-1" y="1"/>
        <a:ext cx="5297990" cy="2091360"/>
      </dsp:txXfrm>
    </dsp:sp>
    <dsp:sp modelId="{6288E443-D41C-4B10-A6E4-6529A14C0FF5}">
      <dsp:nvSpPr>
        <dsp:cNvPr id="0" name=""/>
        <dsp:cNvSpPr/>
      </dsp:nvSpPr>
      <dsp:spPr>
        <a:xfrm>
          <a:off x="5297990" y="0"/>
          <a:ext cx="5297990" cy="2788481"/>
        </a:xfrm>
        <a:prstGeom prst="round1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endParaRPr lang="es-EC" sz="1900" kern="1200" dirty="0" smtClean="0">
            <a:latin typeface="+mj-lt"/>
            <a:cs typeface="Calibri" panose="020F0502020204030204" pitchFamily="34" charset="0"/>
          </a:endParaRPr>
        </a:p>
        <a:p>
          <a:pPr lvl="0" algn="l" defTabSz="844550">
            <a:lnSpc>
              <a:spcPct val="90000"/>
            </a:lnSpc>
            <a:spcBef>
              <a:spcPct val="0"/>
            </a:spcBef>
            <a:spcAft>
              <a:spcPct val="35000"/>
            </a:spcAft>
          </a:pPr>
          <a:r>
            <a:rPr lang="es-EC" sz="1900" kern="1200" dirty="0" smtClean="0">
              <a:latin typeface="+mj-lt"/>
              <a:cs typeface="Calibri" panose="020F0502020204030204" pitchFamily="34" charset="0"/>
            </a:rPr>
            <a:t>• </a:t>
          </a:r>
          <a:r>
            <a:rPr lang="es-EC" sz="1900" kern="1200" dirty="0" err="1" smtClean="0">
              <a:latin typeface="+mj-lt"/>
              <a:cs typeface="Calibri" panose="020F0502020204030204" pitchFamily="34" charset="0"/>
            </a:rPr>
            <a:t>Fresh</a:t>
          </a:r>
          <a:r>
            <a:rPr lang="es-EC" sz="1900" kern="1200" dirty="0" smtClean="0">
              <a:latin typeface="+mj-lt"/>
              <a:cs typeface="Calibri" panose="020F0502020204030204" pitchFamily="34" charset="0"/>
            </a:rPr>
            <a:t> </a:t>
          </a:r>
          <a:r>
            <a:rPr lang="es-EC" sz="1900" kern="1200" dirty="0" err="1" smtClean="0">
              <a:latin typeface="+mj-lt"/>
              <a:cs typeface="Calibri" panose="020F0502020204030204" pitchFamily="34" charset="0"/>
            </a:rPr>
            <a:t>market</a:t>
          </a:r>
          <a:r>
            <a:rPr lang="es-EC" sz="1900" kern="1200" dirty="0" smtClean="0">
              <a:latin typeface="+mj-lt"/>
              <a:cs typeface="Calibri" panose="020F0502020204030204" pitchFamily="34" charset="0"/>
            </a:rPr>
            <a:t> nacional</a:t>
          </a:r>
        </a:p>
        <a:p>
          <a:pPr lvl="0" algn="l" defTabSz="844550">
            <a:lnSpc>
              <a:spcPct val="90000"/>
            </a:lnSpc>
            <a:spcBef>
              <a:spcPct val="0"/>
            </a:spcBef>
            <a:spcAft>
              <a:spcPct val="35000"/>
            </a:spcAft>
          </a:pPr>
          <a:r>
            <a:rPr lang="es-EC" sz="1900" kern="1200" dirty="0" smtClean="0">
              <a:latin typeface="+mj-lt"/>
              <a:cs typeface="Calibri" panose="020F0502020204030204" pitchFamily="34" charset="0"/>
            </a:rPr>
            <a:t>• Incursionar internacionalmente</a:t>
          </a:r>
        </a:p>
        <a:p>
          <a:pPr lvl="0" algn="l" defTabSz="844550">
            <a:lnSpc>
              <a:spcPct val="90000"/>
            </a:lnSpc>
            <a:spcBef>
              <a:spcPct val="0"/>
            </a:spcBef>
            <a:spcAft>
              <a:spcPct val="35000"/>
            </a:spcAft>
          </a:pPr>
          <a:r>
            <a:rPr lang="es-EC" sz="1900" kern="1200" dirty="0" smtClean="0">
              <a:latin typeface="+mj-lt"/>
              <a:cs typeface="Calibri" panose="020F0502020204030204" pitchFamily="34" charset="0"/>
            </a:rPr>
            <a:t>• Nuevas relaciones estratégica</a:t>
          </a:r>
        </a:p>
        <a:p>
          <a:pPr lvl="0" algn="l" defTabSz="844550">
            <a:lnSpc>
              <a:spcPct val="90000"/>
            </a:lnSpc>
            <a:spcBef>
              <a:spcPct val="0"/>
            </a:spcBef>
            <a:spcAft>
              <a:spcPct val="35000"/>
            </a:spcAft>
          </a:pPr>
          <a:r>
            <a:rPr lang="es-EC" sz="1900" kern="1200" dirty="0" smtClean="0">
              <a:latin typeface="+mj-lt"/>
              <a:cs typeface="Calibri" panose="020F0502020204030204" pitchFamily="34" charset="0"/>
            </a:rPr>
            <a:t>•Maquilas</a:t>
          </a:r>
          <a:endParaRPr lang="es-EC" sz="1900" kern="1200" dirty="0">
            <a:latin typeface="+mj-lt"/>
          </a:endParaRPr>
        </a:p>
      </dsp:txBody>
      <dsp:txXfrm>
        <a:off x="5297990" y="0"/>
        <a:ext cx="5297990" cy="2091360"/>
      </dsp:txXfrm>
    </dsp:sp>
    <dsp:sp modelId="{9405EF27-380C-46B7-9495-93BBFF664269}">
      <dsp:nvSpPr>
        <dsp:cNvPr id="0" name=""/>
        <dsp:cNvSpPr/>
      </dsp:nvSpPr>
      <dsp:spPr>
        <a:xfrm rot="10800000">
          <a:off x="0" y="2788481"/>
          <a:ext cx="5297990" cy="2788481"/>
        </a:xfrm>
        <a:prstGeom prst="round1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Precios altos</a:t>
          </a:r>
        </a:p>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Poca innovación en portafolio</a:t>
          </a:r>
        </a:p>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Sindicato de empleados</a:t>
          </a:r>
        </a:p>
        <a:p>
          <a:pPr lvl="0" algn="r" defTabSz="844550">
            <a:lnSpc>
              <a:spcPct val="90000"/>
            </a:lnSpc>
            <a:spcBef>
              <a:spcPct val="0"/>
            </a:spcBef>
            <a:spcAft>
              <a:spcPct val="35000"/>
            </a:spcAft>
          </a:pPr>
          <a:r>
            <a:rPr lang="es-EC" sz="1900" kern="1200" dirty="0" smtClean="0">
              <a:latin typeface="+mj-lt"/>
              <a:cs typeface="Calibri" panose="020F0502020204030204" pitchFamily="34" charset="0"/>
            </a:rPr>
            <a:t>• Elevado endeudamiento</a:t>
          </a:r>
        </a:p>
        <a:p>
          <a:pPr lvl="0" algn="ctr" defTabSz="844550">
            <a:lnSpc>
              <a:spcPct val="90000"/>
            </a:lnSpc>
            <a:spcBef>
              <a:spcPct val="0"/>
            </a:spcBef>
            <a:spcAft>
              <a:spcPct val="35000"/>
            </a:spcAft>
          </a:pPr>
          <a:endParaRPr lang="es-EC" sz="1900" kern="1200" dirty="0"/>
        </a:p>
      </dsp:txBody>
      <dsp:txXfrm rot="10800000">
        <a:off x="0" y="3485601"/>
        <a:ext cx="5297990" cy="2091360"/>
      </dsp:txXfrm>
    </dsp:sp>
    <dsp:sp modelId="{0E3D3816-032E-45F4-8DEA-EDC3D842A28E}">
      <dsp:nvSpPr>
        <dsp:cNvPr id="0" name=""/>
        <dsp:cNvSpPr/>
      </dsp:nvSpPr>
      <dsp:spPr>
        <a:xfrm rot="5400000">
          <a:off x="6552745" y="1533726"/>
          <a:ext cx="2788481" cy="5297990"/>
        </a:xfrm>
        <a:prstGeom prst="round1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l" defTabSz="844550">
            <a:lnSpc>
              <a:spcPct val="90000"/>
            </a:lnSpc>
            <a:spcBef>
              <a:spcPct val="0"/>
            </a:spcBef>
            <a:spcAft>
              <a:spcPct val="35000"/>
            </a:spcAft>
          </a:pPr>
          <a:r>
            <a:rPr lang="es-EC" sz="1900" kern="1200" dirty="0" smtClean="0">
              <a:latin typeface="Calibri" panose="020F0502020204030204" pitchFamily="34" charset="0"/>
              <a:cs typeface="Calibri" panose="020F0502020204030204" pitchFamily="34" charset="0"/>
            </a:rPr>
            <a:t>• </a:t>
          </a:r>
          <a:r>
            <a:rPr lang="es-EC" sz="1900" kern="1200" dirty="0" smtClean="0"/>
            <a:t>Agresiva competencia.</a:t>
          </a:r>
        </a:p>
        <a:p>
          <a:pPr lvl="0" algn="l" defTabSz="844550">
            <a:lnSpc>
              <a:spcPct val="90000"/>
            </a:lnSpc>
            <a:spcBef>
              <a:spcPct val="0"/>
            </a:spcBef>
            <a:spcAft>
              <a:spcPct val="35000"/>
            </a:spcAft>
          </a:pPr>
          <a:r>
            <a:rPr lang="es-EC" sz="1900" kern="1200" dirty="0" smtClean="0">
              <a:latin typeface="Calibri" panose="020F0502020204030204" pitchFamily="34" charset="0"/>
              <a:cs typeface="Calibri" panose="020F0502020204030204" pitchFamily="34" charset="0"/>
            </a:rPr>
            <a:t>• </a:t>
          </a:r>
          <a:r>
            <a:rPr lang="es-EC" sz="1900" kern="1200" dirty="0" smtClean="0"/>
            <a:t>Desastres naturales.</a:t>
          </a:r>
        </a:p>
        <a:p>
          <a:pPr lvl="0" algn="l" defTabSz="844550">
            <a:lnSpc>
              <a:spcPct val="90000"/>
            </a:lnSpc>
            <a:spcBef>
              <a:spcPct val="0"/>
            </a:spcBef>
            <a:spcAft>
              <a:spcPct val="35000"/>
            </a:spcAft>
          </a:pPr>
          <a:r>
            <a:rPr lang="es-EC" sz="1900" kern="1200" dirty="0" smtClean="0">
              <a:latin typeface="Calibri" panose="020F0502020204030204" pitchFamily="34" charset="0"/>
              <a:cs typeface="Calibri" panose="020F0502020204030204" pitchFamily="34" charset="0"/>
            </a:rPr>
            <a:t>• </a:t>
          </a:r>
          <a:r>
            <a:rPr lang="es-EC" sz="1900" kern="1200" dirty="0" smtClean="0"/>
            <a:t>Contrabando.</a:t>
          </a:r>
        </a:p>
        <a:p>
          <a:pPr lvl="0" algn="l" defTabSz="844550">
            <a:lnSpc>
              <a:spcPct val="90000"/>
            </a:lnSpc>
            <a:spcBef>
              <a:spcPct val="0"/>
            </a:spcBef>
            <a:spcAft>
              <a:spcPct val="35000"/>
            </a:spcAft>
          </a:pPr>
          <a:r>
            <a:rPr lang="es-EC" sz="1900" kern="1200" dirty="0" smtClean="0">
              <a:latin typeface="Calibri" panose="020F0502020204030204" pitchFamily="34" charset="0"/>
              <a:cs typeface="Calibri" panose="020F0502020204030204" pitchFamily="34" charset="0"/>
            </a:rPr>
            <a:t>• </a:t>
          </a:r>
          <a:r>
            <a:rPr lang="es-EC" sz="1900" kern="1200" dirty="0" smtClean="0"/>
            <a:t>Inestabilidad económica, política, </a:t>
          </a:r>
        </a:p>
        <a:p>
          <a:pPr lvl="0" algn="l" defTabSz="844550">
            <a:lnSpc>
              <a:spcPct val="90000"/>
            </a:lnSpc>
            <a:spcBef>
              <a:spcPct val="0"/>
            </a:spcBef>
            <a:spcAft>
              <a:spcPct val="35000"/>
            </a:spcAft>
          </a:pPr>
          <a:r>
            <a:rPr lang="es-EC" sz="1900" kern="1200" dirty="0" smtClean="0"/>
            <a:t>social, tributaria y de financiamiento.</a:t>
          </a:r>
          <a:endParaRPr lang="es-EC" sz="1900" kern="1200" dirty="0"/>
        </a:p>
      </dsp:txBody>
      <dsp:txXfrm rot="-5400000">
        <a:off x="5297990" y="3485601"/>
        <a:ext cx="5297990" cy="2091360"/>
      </dsp:txXfrm>
    </dsp:sp>
    <dsp:sp modelId="{F673EB48-3481-4F4F-8684-41B364C4E215}">
      <dsp:nvSpPr>
        <dsp:cNvPr id="0" name=""/>
        <dsp:cNvSpPr/>
      </dsp:nvSpPr>
      <dsp:spPr>
        <a:xfrm>
          <a:off x="3842802" y="2314934"/>
          <a:ext cx="2910376" cy="947093"/>
        </a:xfrm>
        <a:prstGeom prst="roundRect">
          <a:avLst/>
        </a:prstGeom>
        <a:solidFill>
          <a:schemeClr val="accent6">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F.O.D.A.</a:t>
          </a:r>
          <a:endParaRPr lang="es-EC" sz="2000" kern="1200" dirty="0"/>
        </a:p>
      </dsp:txBody>
      <dsp:txXfrm>
        <a:off x="3889035" y="2361167"/>
        <a:ext cx="2817910" cy="85462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332210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520671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6028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27828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8400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1053262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1918408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45472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205863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B1F42EB-2C47-4E9E-85EF-2820D3AA1065}" type="datetimeFigureOut">
              <a:rPr lang="es-EC" smtClean="0"/>
              <a:t>23/07/2020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160103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B1F42EB-2C47-4E9E-85EF-2820D3AA1065}" type="datetimeFigureOut">
              <a:rPr lang="es-EC" smtClean="0"/>
              <a:t>23/07/2020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49905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B1F42EB-2C47-4E9E-85EF-2820D3AA1065}" type="datetimeFigureOut">
              <a:rPr lang="es-EC" smtClean="0"/>
              <a:t>23/07/2020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1325990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B1F42EB-2C47-4E9E-85EF-2820D3AA1065}" type="datetimeFigureOut">
              <a:rPr lang="es-EC" smtClean="0"/>
              <a:t>23/07/2020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103384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F42EB-2C47-4E9E-85EF-2820D3AA1065}" type="datetimeFigureOut">
              <a:rPr lang="es-EC" smtClean="0"/>
              <a:t>23/07/2020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291854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B1F42EB-2C47-4E9E-85EF-2820D3AA1065}" type="datetimeFigureOut">
              <a:rPr lang="es-EC" smtClean="0"/>
              <a:t>23/07/2020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25191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B1F42EB-2C47-4E9E-85EF-2820D3AA1065}" type="datetimeFigureOut">
              <a:rPr lang="es-EC" smtClean="0"/>
              <a:t>23/07/2020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C32B0C3-9E95-4636-A9F0-B605D0DE6D77}" type="slidenum">
              <a:rPr lang="es-EC" smtClean="0"/>
              <a:t>‹Nº›</a:t>
            </a:fld>
            <a:endParaRPr lang="es-EC"/>
          </a:p>
        </p:txBody>
      </p:sp>
    </p:spTree>
    <p:extLst>
      <p:ext uri="{BB962C8B-B14F-4D97-AF65-F5344CB8AC3E}">
        <p14:creationId xmlns:p14="http://schemas.microsoft.com/office/powerpoint/2010/main" val="294434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1F42EB-2C47-4E9E-85EF-2820D3AA1065}" type="datetimeFigureOut">
              <a:rPr lang="es-EC" smtClean="0"/>
              <a:t>23/07/2020</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C32B0C3-9E95-4636-A9F0-B605D0DE6D77}" type="slidenum">
              <a:rPr lang="es-EC" smtClean="0"/>
              <a:t>‹Nº›</a:t>
            </a:fld>
            <a:endParaRPr lang="es-EC"/>
          </a:p>
        </p:txBody>
      </p:sp>
    </p:spTree>
    <p:extLst>
      <p:ext uri="{BB962C8B-B14F-4D97-AF65-F5344CB8AC3E}">
        <p14:creationId xmlns:p14="http://schemas.microsoft.com/office/powerpoint/2010/main" val="419484657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6.png"/><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33.png"/><Relationship Id="rId4" Type="http://schemas.openxmlformats.org/officeDocument/2006/relationships/diagramLayout" Target="../diagrams/layout11.xm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38.png"/><Relationship Id="rId4" Type="http://schemas.openxmlformats.org/officeDocument/2006/relationships/diagramLayout" Target="../diagrams/layout13.xml"/><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41.png"/><Relationship Id="rId4" Type="http://schemas.openxmlformats.org/officeDocument/2006/relationships/diagramLayout" Target="../diagrams/layout14.xml"/><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1.png"/><Relationship Id="rId4" Type="http://schemas.openxmlformats.org/officeDocument/2006/relationships/image" Target="../media/image10.pn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7.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5.jpeg"/><Relationship Id="rId5" Type="http://schemas.openxmlformats.org/officeDocument/2006/relationships/diagramQuickStyle" Target="../diagrams/quickStyle4.xml"/><Relationship Id="rId10" Type="http://schemas.openxmlformats.org/officeDocument/2006/relationships/image" Target="../media/image14.jpeg"/><Relationship Id="rId4" Type="http://schemas.openxmlformats.org/officeDocument/2006/relationships/diagramLayout" Target="../diagrams/layout4.xml"/><Relationship Id="rId9" Type="http://schemas.openxmlformats.org/officeDocument/2006/relationships/image" Target="../media/image13.jpe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317" y="277792"/>
            <a:ext cx="5243330" cy="144716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2233913" y="1914059"/>
            <a:ext cx="8333772" cy="1305870"/>
          </a:xfrm>
          <a:prstGeom prst="rect">
            <a:avLst/>
          </a:prstGeom>
          <a:noFill/>
        </p:spPr>
        <p:txBody>
          <a:bodyPr wrap="square" rtlCol="0">
            <a:spAutoFit/>
          </a:bodyPr>
          <a:lstStyle/>
          <a:p>
            <a:pPr algn="ctr">
              <a:lnSpc>
                <a:spcPct val="150000"/>
              </a:lnSpc>
            </a:pPr>
            <a:r>
              <a:rPr lang="es-EC" sz="2800" b="1" u="sng" dirty="0" smtClean="0"/>
              <a:t>MAESTRÍA EN FINANZAS EMPRESARIALES</a:t>
            </a:r>
          </a:p>
          <a:p>
            <a:pPr algn="ctr">
              <a:lnSpc>
                <a:spcPct val="150000"/>
              </a:lnSpc>
            </a:pPr>
            <a:r>
              <a:rPr lang="es-EC" sz="2800" b="1" u="sng" dirty="0" smtClean="0"/>
              <a:t>XI PROMOCIÓN</a:t>
            </a:r>
          </a:p>
        </p:txBody>
      </p:sp>
      <p:sp>
        <p:nvSpPr>
          <p:cNvPr id="10" name="Rectángulo 9"/>
          <p:cNvSpPr/>
          <p:nvPr/>
        </p:nvSpPr>
        <p:spPr>
          <a:xfrm>
            <a:off x="1007479" y="3351162"/>
            <a:ext cx="10023675" cy="457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sp>
        <p:nvSpPr>
          <p:cNvPr id="15" name="CuadroTexto 14"/>
          <p:cNvSpPr txBox="1"/>
          <p:nvPr/>
        </p:nvSpPr>
        <p:spPr>
          <a:xfrm>
            <a:off x="1054257" y="3636419"/>
            <a:ext cx="9930116" cy="954107"/>
          </a:xfrm>
          <a:prstGeom prst="rect">
            <a:avLst/>
          </a:prstGeom>
          <a:noFill/>
        </p:spPr>
        <p:txBody>
          <a:bodyPr wrap="square" rtlCol="0">
            <a:spAutoFit/>
          </a:bodyPr>
          <a:lstStyle/>
          <a:p>
            <a:pPr algn="ctr"/>
            <a:r>
              <a:rPr lang="es-EC" sz="2800" dirty="0" smtClean="0"/>
              <a:t>Diagnóstico </a:t>
            </a:r>
            <a:r>
              <a:rPr lang="es-EC" sz="2800" dirty="0"/>
              <a:t>financiero para la evaluación de proyectos de inversión en Industrias Ales C.A.</a:t>
            </a:r>
            <a:r>
              <a:rPr lang="es-EC" sz="2800" b="1" u="sng" dirty="0" smtClean="0"/>
              <a:t> </a:t>
            </a:r>
          </a:p>
        </p:txBody>
      </p:sp>
      <p:sp>
        <p:nvSpPr>
          <p:cNvPr id="16" name="CuadroTexto 15"/>
          <p:cNvSpPr txBox="1"/>
          <p:nvPr/>
        </p:nvSpPr>
        <p:spPr>
          <a:xfrm>
            <a:off x="718840" y="5205517"/>
            <a:ext cx="3539442" cy="830997"/>
          </a:xfrm>
          <a:prstGeom prst="rect">
            <a:avLst/>
          </a:prstGeom>
          <a:noFill/>
        </p:spPr>
        <p:txBody>
          <a:bodyPr wrap="square" rtlCol="0">
            <a:spAutoFit/>
          </a:bodyPr>
          <a:lstStyle/>
          <a:p>
            <a:pPr algn="ctr"/>
            <a:r>
              <a:rPr lang="es-EC" sz="2400" b="1" u="sng" dirty="0" smtClean="0"/>
              <a:t>AUTOR:</a:t>
            </a:r>
          </a:p>
          <a:p>
            <a:pPr algn="ctr"/>
            <a:r>
              <a:rPr lang="es-EC" sz="2400" dirty="0" smtClean="0"/>
              <a:t>Ing. Raúl Venegas</a:t>
            </a:r>
          </a:p>
        </p:txBody>
      </p:sp>
      <p:sp>
        <p:nvSpPr>
          <p:cNvPr id="17" name="CuadroTexto 16"/>
          <p:cNvSpPr txBox="1"/>
          <p:nvPr/>
        </p:nvSpPr>
        <p:spPr>
          <a:xfrm>
            <a:off x="4128551" y="5205516"/>
            <a:ext cx="3539442" cy="830997"/>
          </a:xfrm>
          <a:prstGeom prst="rect">
            <a:avLst/>
          </a:prstGeom>
          <a:noFill/>
        </p:spPr>
        <p:txBody>
          <a:bodyPr wrap="square" rtlCol="0">
            <a:spAutoFit/>
          </a:bodyPr>
          <a:lstStyle/>
          <a:p>
            <a:pPr algn="ctr"/>
            <a:r>
              <a:rPr lang="es-EC" sz="2400" b="1" u="sng" dirty="0" smtClean="0"/>
              <a:t>DIRECTOR:</a:t>
            </a:r>
          </a:p>
          <a:p>
            <a:pPr algn="ctr"/>
            <a:r>
              <a:rPr lang="es-EC" sz="2400" dirty="0" smtClean="0"/>
              <a:t>Ing. José Morales</a:t>
            </a:r>
          </a:p>
        </p:txBody>
      </p:sp>
      <p:sp>
        <p:nvSpPr>
          <p:cNvPr id="18" name="CuadroTexto 17"/>
          <p:cNvSpPr txBox="1"/>
          <p:nvPr/>
        </p:nvSpPr>
        <p:spPr>
          <a:xfrm>
            <a:off x="7538261" y="5207441"/>
            <a:ext cx="3539442" cy="830997"/>
          </a:xfrm>
          <a:prstGeom prst="rect">
            <a:avLst/>
          </a:prstGeom>
          <a:noFill/>
        </p:spPr>
        <p:txBody>
          <a:bodyPr wrap="square" rtlCol="0">
            <a:spAutoFit/>
          </a:bodyPr>
          <a:lstStyle/>
          <a:p>
            <a:pPr algn="ctr"/>
            <a:r>
              <a:rPr lang="es-EC" sz="2400" b="1" u="sng" dirty="0" smtClean="0"/>
              <a:t>OPONENTE:</a:t>
            </a:r>
          </a:p>
          <a:p>
            <a:pPr algn="ctr"/>
            <a:r>
              <a:rPr lang="es-EC" sz="2400" dirty="0" smtClean="0"/>
              <a:t>Ing. Víctor Cuenca</a:t>
            </a:r>
          </a:p>
        </p:txBody>
      </p:sp>
      <p:sp>
        <p:nvSpPr>
          <p:cNvPr id="19" name="CuadroTexto 18"/>
          <p:cNvSpPr txBox="1"/>
          <p:nvPr/>
        </p:nvSpPr>
        <p:spPr>
          <a:xfrm>
            <a:off x="9539474" y="6488668"/>
            <a:ext cx="3539442" cy="369332"/>
          </a:xfrm>
          <a:prstGeom prst="rect">
            <a:avLst/>
          </a:prstGeom>
          <a:noFill/>
        </p:spPr>
        <p:txBody>
          <a:bodyPr wrap="square" rtlCol="0">
            <a:spAutoFit/>
          </a:bodyPr>
          <a:lstStyle/>
          <a:p>
            <a:pPr algn="ctr"/>
            <a:r>
              <a:rPr lang="es-EC" b="1" dirty="0" smtClean="0"/>
              <a:t>Sangolquí</a:t>
            </a:r>
            <a:r>
              <a:rPr lang="es-EC" b="1" dirty="0"/>
              <a:t> </a:t>
            </a:r>
            <a:r>
              <a:rPr lang="es-EC" b="1" dirty="0" smtClean="0"/>
              <a:t>2020</a:t>
            </a:r>
            <a:endParaRPr lang="es-EC" dirty="0" smtClean="0"/>
          </a:p>
        </p:txBody>
      </p:sp>
      <p:sp>
        <p:nvSpPr>
          <p:cNvPr id="20" name="Rectángulo 19"/>
          <p:cNvSpPr/>
          <p:nvPr/>
        </p:nvSpPr>
        <p:spPr>
          <a:xfrm>
            <a:off x="1007478" y="4755286"/>
            <a:ext cx="10023675" cy="4571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1635739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Gobierno corporativo</a:t>
            </a:r>
            <a:endParaRPr lang="es-EC" sz="2800" u="sng" dirty="0">
              <a:solidFill>
                <a:prstClr val="white"/>
              </a:solidFill>
            </a:endParaRPr>
          </a:p>
        </p:txBody>
      </p:sp>
      <p:pic>
        <p:nvPicPr>
          <p:cNvPr id="2" name="Imagen 1"/>
          <p:cNvPicPr>
            <a:picLocks noChangeAspect="1"/>
          </p:cNvPicPr>
          <p:nvPr/>
        </p:nvPicPr>
        <p:blipFill rotWithShape="1">
          <a:blip r:embed="rId3"/>
          <a:srcRect b="54599"/>
          <a:stretch/>
        </p:blipFill>
        <p:spPr>
          <a:xfrm>
            <a:off x="1577139" y="1898247"/>
            <a:ext cx="4070449" cy="4143737"/>
          </a:xfrm>
          <a:prstGeom prst="rect">
            <a:avLst/>
          </a:prstGeom>
        </p:spPr>
      </p:pic>
      <p:pic>
        <p:nvPicPr>
          <p:cNvPr id="9" name="Imagen 8"/>
          <p:cNvPicPr>
            <a:picLocks noChangeAspect="1"/>
          </p:cNvPicPr>
          <p:nvPr/>
        </p:nvPicPr>
        <p:blipFill rotWithShape="1">
          <a:blip r:embed="rId3"/>
          <a:srcRect t="44867"/>
          <a:stretch/>
        </p:blipFill>
        <p:spPr>
          <a:xfrm>
            <a:off x="6570903" y="1356548"/>
            <a:ext cx="4078447" cy="5041933"/>
          </a:xfrm>
          <a:prstGeom prst="rect">
            <a:avLst/>
          </a:prstGeom>
        </p:spPr>
      </p:pic>
    </p:spTree>
    <p:extLst>
      <p:ext uri="{BB962C8B-B14F-4D97-AF65-F5344CB8AC3E}">
        <p14:creationId xmlns:p14="http://schemas.microsoft.com/office/powerpoint/2010/main" val="182824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Administración</a:t>
            </a:r>
            <a:endParaRPr lang="es-EC" sz="2800" u="sng" dirty="0">
              <a:solidFill>
                <a:prstClr val="white"/>
              </a:solidFill>
            </a:endParaRPr>
          </a:p>
        </p:txBody>
      </p:sp>
      <p:graphicFrame>
        <p:nvGraphicFramePr>
          <p:cNvPr id="7" name="Diagrama 6"/>
          <p:cNvGraphicFramePr/>
          <p:nvPr>
            <p:extLst>
              <p:ext uri="{D42A27DB-BD31-4B8C-83A1-F6EECF244321}">
                <p14:modId xmlns:p14="http://schemas.microsoft.com/office/powerpoint/2010/main" val="3675329426"/>
              </p:ext>
            </p:extLst>
          </p:nvPr>
        </p:nvGraphicFramePr>
        <p:xfrm>
          <a:off x="2473785" y="856527"/>
          <a:ext cx="6820685" cy="5903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3510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a:t>
            </a:r>
            <a:r>
              <a:rPr lang="es-EC" sz="2800" u="sng" dirty="0" smtClean="0">
                <a:solidFill>
                  <a:prstClr val="white"/>
                </a:solidFill>
              </a:rPr>
              <a:t>Desastre Natural</a:t>
            </a:r>
            <a:endParaRPr lang="es-EC" sz="2800" u="sng" dirty="0">
              <a:solidFill>
                <a:prstClr val="white"/>
              </a:solidFill>
            </a:endParaRPr>
          </a:p>
        </p:txBody>
      </p:sp>
      <p:pic>
        <p:nvPicPr>
          <p:cNvPr id="2" name="Imagen 1"/>
          <p:cNvPicPr>
            <a:picLocks noChangeAspect="1"/>
          </p:cNvPicPr>
          <p:nvPr/>
        </p:nvPicPr>
        <p:blipFill>
          <a:blip r:embed="rId3"/>
          <a:stretch>
            <a:fillRect/>
          </a:stretch>
        </p:blipFill>
        <p:spPr>
          <a:xfrm>
            <a:off x="762704" y="1122074"/>
            <a:ext cx="5996911" cy="2674422"/>
          </a:xfrm>
          <a:prstGeom prst="rect">
            <a:avLst/>
          </a:prstGeom>
        </p:spPr>
      </p:pic>
      <p:pic>
        <p:nvPicPr>
          <p:cNvPr id="3" name="Imagen 2"/>
          <p:cNvPicPr>
            <a:picLocks noChangeAspect="1"/>
          </p:cNvPicPr>
          <p:nvPr/>
        </p:nvPicPr>
        <p:blipFill>
          <a:blip r:embed="rId4"/>
          <a:stretch>
            <a:fillRect/>
          </a:stretch>
        </p:blipFill>
        <p:spPr>
          <a:xfrm>
            <a:off x="762703" y="3796496"/>
            <a:ext cx="5996911" cy="2696232"/>
          </a:xfrm>
          <a:prstGeom prst="rect">
            <a:avLst/>
          </a:prstGeom>
        </p:spPr>
      </p:pic>
      <p:sp>
        <p:nvSpPr>
          <p:cNvPr id="9" name="CuadroTexto 8"/>
          <p:cNvSpPr txBox="1"/>
          <p:nvPr/>
        </p:nvSpPr>
        <p:spPr>
          <a:xfrm>
            <a:off x="7187877" y="1516282"/>
            <a:ext cx="4583575" cy="563231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s-EC" sz="2000" dirty="0" smtClean="0"/>
              <a:t>El </a:t>
            </a:r>
            <a:r>
              <a:rPr lang="es-EC" sz="2000" dirty="0"/>
              <a:t>16 de abril de 2016 un violento terremoto de 7,8 grados con epicentro en Manabí, causó daños económicos y </a:t>
            </a:r>
            <a:r>
              <a:rPr lang="es-EC" sz="2000" dirty="0" smtClean="0"/>
              <a:t>personales en </a:t>
            </a:r>
            <a:r>
              <a:rPr lang="es-EC" sz="2000" dirty="0"/>
              <a:t>Industrias Ales.</a:t>
            </a:r>
          </a:p>
          <a:p>
            <a:pPr marL="285750" indent="-285750" algn="just">
              <a:lnSpc>
                <a:spcPct val="150000"/>
              </a:lnSpc>
              <a:buFont typeface="Wingdings" panose="05000000000000000000" pitchFamily="2" charset="2"/>
              <a:buChar char="v"/>
            </a:pPr>
            <a:endParaRPr lang="es-EC" sz="2000" dirty="0" smtClean="0"/>
          </a:p>
          <a:p>
            <a:pPr marL="285750" indent="-285750" algn="just">
              <a:lnSpc>
                <a:spcPct val="150000"/>
              </a:lnSpc>
              <a:buFont typeface="Wingdings" panose="05000000000000000000" pitchFamily="2" charset="2"/>
              <a:buChar char="v"/>
            </a:pPr>
            <a:r>
              <a:rPr lang="es-EC" sz="2000" dirty="0"/>
              <a:t>Terminación laboral con 144 colaboradores.</a:t>
            </a:r>
          </a:p>
          <a:p>
            <a:pPr marL="285750" indent="-285750" algn="just">
              <a:lnSpc>
                <a:spcPct val="150000"/>
              </a:lnSpc>
              <a:buFont typeface="Wingdings" panose="05000000000000000000" pitchFamily="2" charset="2"/>
              <a:buChar char="v"/>
            </a:pPr>
            <a:endParaRPr lang="es-EC" sz="2000" dirty="0" smtClean="0"/>
          </a:p>
          <a:p>
            <a:pPr marL="285750" indent="-285750" algn="just">
              <a:lnSpc>
                <a:spcPct val="150000"/>
              </a:lnSpc>
              <a:buFont typeface="Wingdings" panose="05000000000000000000" pitchFamily="2" charset="2"/>
              <a:buChar char="v"/>
            </a:pPr>
            <a:r>
              <a:rPr lang="es-EC" sz="2000" dirty="0"/>
              <a:t>Impacto económico $27,8M</a:t>
            </a:r>
          </a:p>
          <a:p>
            <a:pPr marL="285750" indent="-285750" algn="just">
              <a:lnSpc>
                <a:spcPct val="150000"/>
              </a:lnSpc>
              <a:buFont typeface="Wingdings" panose="05000000000000000000" pitchFamily="2" charset="2"/>
              <a:buChar char="v"/>
            </a:pPr>
            <a:endParaRPr lang="es-EC" sz="2000" dirty="0" smtClean="0"/>
          </a:p>
          <a:p>
            <a:pPr marL="285750" indent="-285750" algn="just">
              <a:lnSpc>
                <a:spcPct val="150000"/>
              </a:lnSpc>
              <a:buFont typeface="Wingdings" panose="05000000000000000000" pitchFamily="2" charset="2"/>
              <a:buChar char="v"/>
            </a:pPr>
            <a:endParaRPr lang="es-EC" sz="2000" dirty="0"/>
          </a:p>
        </p:txBody>
      </p:sp>
    </p:spTree>
    <p:extLst>
      <p:ext uri="{BB962C8B-B14F-4D97-AF65-F5344CB8AC3E}">
        <p14:creationId xmlns:p14="http://schemas.microsoft.com/office/powerpoint/2010/main" val="27171725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a:t>
            </a:r>
            <a:r>
              <a:rPr lang="es-EC" sz="2800" u="sng" dirty="0" smtClean="0">
                <a:solidFill>
                  <a:prstClr val="white"/>
                </a:solidFill>
              </a:rPr>
              <a:t>Análisis FODA</a:t>
            </a:r>
            <a:endParaRPr lang="es-EC" sz="2800" u="sng" dirty="0">
              <a:solidFill>
                <a:prstClr val="white"/>
              </a:solidFill>
            </a:endParaRPr>
          </a:p>
        </p:txBody>
      </p:sp>
      <p:graphicFrame>
        <p:nvGraphicFramePr>
          <p:cNvPr id="7" name="Diagrama 6"/>
          <p:cNvGraphicFramePr/>
          <p:nvPr>
            <p:extLst>
              <p:ext uri="{D42A27DB-BD31-4B8C-83A1-F6EECF244321}">
                <p14:modId xmlns:p14="http://schemas.microsoft.com/office/powerpoint/2010/main" val="1777385513"/>
              </p:ext>
            </p:extLst>
          </p:nvPr>
        </p:nvGraphicFramePr>
        <p:xfrm>
          <a:off x="839806" y="985884"/>
          <a:ext cx="10595981" cy="5576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p:cNvSpPr/>
          <p:nvPr/>
        </p:nvSpPr>
        <p:spPr>
          <a:xfrm>
            <a:off x="839806" y="860743"/>
            <a:ext cx="1050526" cy="1446550"/>
          </a:xfrm>
          <a:prstGeom prst="rect">
            <a:avLst/>
          </a:prstGeom>
          <a:noFill/>
        </p:spPr>
        <p:txBody>
          <a:bodyPr wrap="square" lIns="91440" tIns="45720" rIns="91440" bIns="45720">
            <a:spAutoFit/>
          </a:bodyPr>
          <a:lstStyle/>
          <a:p>
            <a:pPr algn="ctr"/>
            <a:r>
              <a:rPr lang="es-ES" sz="8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a:t>
            </a:r>
            <a:endParaRPr lang="es-E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ángulo 9"/>
          <p:cNvSpPr/>
          <p:nvPr/>
        </p:nvSpPr>
        <p:spPr>
          <a:xfrm>
            <a:off x="10385261" y="854346"/>
            <a:ext cx="1050526" cy="1446550"/>
          </a:xfrm>
          <a:prstGeom prst="rect">
            <a:avLst/>
          </a:prstGeom>
          <a:noFill/>
        </p:spPr>
        <p:txBody>
          <a:bodyPr wrap="square" lIns="91440" tIns="45720" rIns="91440" bIns="45720">
            <a:spAutoFit/>
          </a:bodyPr>
          <a:lstStyle/>
          <a:p>
            <a:pPr algn="ctr"/>
            <a:r>
              <a:rPr lang="es-ES" sz="8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a:t>
            </a:r>
            <a:endParaRPr lang="es-E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ángulo 10"/>
          <p:cNvSpPr/>
          <p:nvPr/>
        </p:nvSpPr>
        <p:spPr>
          <a:xfrm>
            <a:off x="749138" y="5199822"/>
            <a:ext cx="1050526" cy="1446550"/>
          </a:xfrm>
          <a:prstGeom prst="rect">
            <a:avLst/>
          </a:prstGeom>
          <a:noFill/>
        </p:spPr>
        <p:txBody>
          <a:bodyPr wrap="square" lIns="91440" tIns="45720" rIns="91440" bIns="45720">
            <a:spAutoFit/>
          </a:bodyPr>
          <a:lstStyle/>
          <a:p>
            <a:pPr algn="ctr"/>
            <a:r>
              <a:rPr lang="es-ES" sz="8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a:t>
            </a:r>
            <a:endParaRPr lang="es-E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ángulo 11"/>
          <p:cNvSpPr/>
          <p:nvPr/>
        </p:nvSpPr>
        <p:spPr>
          <a:xfrm>
            <a:off x="10373486" y="5189959"/>
            <a:ext cx="1050526" cy="1446550"/>
          </a:xfrm>
          <a:prstGeom prst="rect">
            <a:avLst/>
          </a:prstGeom>
          <a:noFill/>
        </p:spPr>
        <p:txBody>
          <a:bodyPr wrap="square" lIns="91440" tIns="45720" rIns="91440" bIns="45720">
            <a:spAutoFit/>
          </a:bodyPr>
          <a:lstStyle/>
          <a:p>
            <a:pPr algn="ctr"/>
            <a:r>
              <a:rPr lang="es-ES" sz="8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a:t>
            </a:r>
            <a:endParaRPr lang="es-E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94881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a:t>
            </a:r>
            <a:r>
              <a:rPr lang="es-EC" sz="2800" u="sng" dirty="0" smtClean="0">
                <a:solidFill>
                  <a:prstClr val="white"/>
                </a:solidFill>
              </a:rPr>
              <a:t>Cifras económicas</a:t>
            </a:r>
            <a:endParaRPr lang="es-EC" sz="2800" u="sng" dirty="0">
              <a:solidFill>
                <a:prstClr val="white"/>
              </a:solidFill>
            </a:endParaRPr>
          </a:p>
        </p:txBody>
      </p:sp>
      <p:pic>
        <p:nvPicPr>
          <p:cNvPr id="2" name="Imagen 1"/>
          <p:cNvPicPr>
            <a:picLocks noChangeAspect="1"/>
          </p:cNvPicPr>
          <p:nvPr/>
        </p:nvPicPr>
        <p:blipFill>
          <a:blip r:embed="rId3"/>
          <a:stretch>
            <a:fillRect/>
          </a:stretch>
        </p:blipFill>
        <p:spPr>
          <a:xfrm>
            <a:off x="1754018" y="1043305"/>
            <a:ext cx="8755657" cy="5496392"/>
          </a:xfrm>
          <a:prstGeom prst="rect">
            <a:avLst/>
          </a:prstGeom>
        </p:spPr>
      </p:pic>
    </p:spTree>
    <p:extLst>
      <p:ext uri="{BB962C8B-B14F-4D97-AF65-F5344CB8AC3E}">
        <p14:creationId xmlns:p14="http://schemas.microsoft.com/office/powerpoint/2010/main" val="3483073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Cifras económicas</a:t>
            </a:r>
            <a:endParaRPr lang="es-EC" sz="2800" u="sng" dirty="0">
              <a:solidFill>
                <a:prstClr val="white"/>
              </a:solidFill>
            </a:endParaRPr>
          </a:p>
        </p:txBody>
      </p:sp>
      <p:pic>
        <p:nvPicPr>
          <p:cNvPr id="3" name="Imagen 2"/>
          <p:cNvPicPr>
            <a:picLocks noChangeAspect="1"/>
          </p:cNvPicPr>
          <p:nvPr/>
        </p:nvPicPr>
        <p:blipFill>
          <a:blip r:embed="rId3"/>
          <a:stretch>
            <a:fillRect/>
          </a:stretch>
        </p:blipFill>
        <p:spPr>
          <a:xfrm>
            <a:off x="1256925" y="1323791"/>
            <a:ext cx="9680015" cy="4914964"/>
          </a:xfrm>
          <a:prstGeom prst="rect">
            <a:avLst/>
          </a:prstGeom>
        </p:spPr>
      </p:pic>
    </p:spTree>
    <p:extLst>
      <p:ext uri="{BB962C8B-B14F-4D97-AF65-F5344CB8AC3E}">
        <p14:creationId xmlns:p14="http://schemas.microsoft.com/office/powerpoint/2010/main" val="37781413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Cifras económicas</a:t>
            </a:r>
            <a:endParaRPr lang="es-EC" sz="2800" u="sng" dirty="0">
              <a:solidFill>
                <a:prstClr val="white"/>
              </a:solidFill>
            </a:endParaRPr>
          </a:p>
        </p:txBody>
      </p:sp>
      <p:pic>
        <p:nvPicPr>
          <p:cNvPr id="7" name="Imagen 6"/>
          <p:cNvPicPr/>
          <p:nvPr/>
        </p:nvPicPr>
        <p:blipFill>
          <a:blip r:embed="rId3"/>
          <a:stretch>
            <a:fillRect/>
          </a:stretch>
        </p:blipFill>
        <p:spPr>
          <a:xfrm>
            <a:off x="1752920" y="1024789"/>
            <a:ext cx="8247606" cy="5572781"/>
          </a:xfrm>
          <a:prstGeom prst="rect">
            <a:avLst/>
          </a:prstGeom>
        </p:spPr>
      </p:pic>
    </p:spTree>
    <p:extLst>
      <p:ext uri="{BB962C8B-B14F-4D97-AF65-F5344CB8AC3E}">
        <p14:creationId xmlns:p14="http://schemas.microsoft.com/office/powerpoint/2010/main" val="1415585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Cifras económicas</a:t>
            </a:r>
            <a:endParaRPr lang="es-EC" sz="2800" u="sng" dirty="0">
              <a:solidFill>
                <a:prstClr val="white"/>
              </a:solidFill>
            </a:endParaRPr>
          </a:p>
        </p:txBody>
      </p:sp>
      <p:pic>
        <p:nvPicPr>
          <p:cNvPr id="2" name="Imagen 1"/>
          <p:cNvPicPr>
            <a:picLocks noChangeAspect="1"/>
          </p:cNvPicPr>
          <p:nvPr/>
        </p:nvPicPr>
        <p:blipFill>
          <a:blip r:embed="rId3"/>
          <a:stretch>
            <a:fillRect/>
          </a:stretch>
        </p:blipFill>
        <p:spPr>
          <a:xfrm>
            <a:off x="2038613" y="1344422"/>
            <a:ext cx="8458909" cy="4836459"/>
          </a:xfrm>
          <a:prstGeom prst="rect">
            <a:avLst/>
          </a:prstGeom>
        </p:spPr>
      </p:pic>
    </p:spTree>
    <p:extLst>
      <p:ext uri="{BB962C8B-B14F-4D97-AF65-F5344CB8AC3E}">
        <p14:creationId xmlns:p14="http://schemas.microsoft.com/office/powerpoint/2010/main" val="3802159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MARCO TEÓRICO </a:t>
            </a:r>
            <a:r>
              <a:rPr lang="es-EC" sz="2800" u="sng" dirty="0" smtClean="0">
                <a:solidFill>
                  <a:prstClr val="white"/>
                </a:solidFill>
              </a:rPr>
              <a:t>– </a:t>
            </a:r>
            <a:r>
              <a:rPr lang="es-EC" sz="2800" u="sng" dirty="0" smtClean="0">
                <a:solidFill>
                  <a:prstClr val="white"/>
                </a:solidFill>
              </a:rPr>
              <a:t>Análisis situacional</a:t>
            </a:r>
            <a:endParaRPr lang="es-EC" sz="2800" u="sng" dirty="0">
              <a:solidFill>
                <a:prstClr val="white"/>
              </a:solidFill>
            </a:endParaRPr>
          </a:p>
        </p:txBody>
      </p:sp>
      <p:pic>
        <p:nvPicPr>
          <p:cNvPr id="7" name="Imagen 6"/>
          <p:cNvPicPr>
            <a:picLocks noChangeAspect="1"/>
          </p:cNvPicPr>
          <p:nvPr/>
        </p:nvPicPr>
        <p:blipFill rotWithShape="1">
          <a:blip r:embed="rId3"/>
          <a:srcRect l="10021" t="20700" r="2484" b="26371"/>
          <a:stretch/>
        </p:blipFill>
        <p:spPr>
          <a:xfrm>
            <a:off x="1088555" y="2777924"/>
            <a:ext cx="2391707" cy="1446835"/>
          </a:xfrm>
          <a:prstGeom prst="rect">
            <a:avLst/>
          </a:prstGeom>
        </p:spPr>
      </p:pic>
      <p:sp>
        <p:nvSpPr>
          <p:cNvPr id="3" name="CuadroTexto 2"/>
          <p:cNvSpPr txBox="1"/>
          <p:nvPr/>
        </p:nvSpPr>
        <p:spPr>
          <a:xfrm>
            <a:off x="839140" y="4305782"/>
            <a:ext cx="2997937" cy="400110"/>
          </a:xfrm>
          <a:prstGeom prst="rect">
            <a:avLst/>
          </a:prstGeom>
          <a:noFill/>
        </p:spPr>
        <p:txBody>
          <a:bodyPr wrap="none" rtlCol="0">
            <a:spAutoFit/>
          </a:bodyPr>
          <a:lstStyle/>
          <a:p>
            <a:r>
              <a:rPr lang="es-EC" sz="2000" b="1" u="sng" dirty="0" smtClean="0"/>
              <a:t>Planificación financiera</a:t>
            </a:r>
            <a:endParaRPr lang="es-EC" sz="2000" b="1" u="sng" dirty="0"/>
          </a:p>
        </p:txBody>
      </p:sp>
      <p:sp>
        <p:nvSpPr>
          <p:cNvPr id="8" name="Cerrar llave 7"/>
          <p:cNvSpPr/>
          <p:nvPr/>
        </p:nvSpPr>
        <p:spPr>
          <a:xfrm rot="10800000">
            <a:off x="3865414" y="1602580"/>
            <a:ext cx="590309" cy="430578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b="1">
              <a:ln w="22225">
                <a:solidFill>
                  <a:schemeClr val="accent2"/>
                </a:solidFill>
                <a:prstDash val="solid"/>
              </a:ln>
              <a:solidFill>
                <a:schemeClr val="accent2">
                  <a:lumMod val="40000"/>
                  <a:lumOff val="60000"/>
                </a:schemeClr>
              </a:solidFill>
            </a:endParaRPr>
          </a:p>
        </p:txBody>
      </p:sp>
      <p:sp>
        <p:nvSpPr>
          <p:cNvPr id="4" name="Rectángulo 3"/>
          <p:cNvSpPr/>
          <p:nvPr/>
        </p:nvSpPr>
        <p:spPr>
          <a:xfrm>
            <a:off x="4591461" y="1758736"/>
            <a:ext cx="6635981" cy="3970318"/>
          </a:xfrm>
          <a:prstGeom prst="rect">
            <a:avLst/>
          </a:prstGeom>
        </p:spPr>
        <p:txBody>
          <a:bodyPr wrap="square">
            <a:spAutoFit/>
          </a:bodyPr>
          <a:lstStyle/>
          <a:p>
            <a:pPr marL="342900" lvl="0" indent="-342900">
              <a:lnSpc>
                <a:spcPct val="150000"/>
              </a:lnSpc>
              <a:spcAft>
                <a:spcPts val="0"/>
              </a:spcAft>
              <a:buFont typeface="Wingdings" panose="05000000000000000000" pitchFamily="2" charset="2"/>
              <a:buChar char="ü"/>
            </a:pPr>
            <a:r>
              <a:rPr lang="es-EC" sz="2400" dirty="0">
                <a:latin typeface="Times New Roman" panose="02020603050405020304" pitchFamily="18" charset="0"/>
                <a:ea typeface="Calibri" panose="020F0502020204030204" pitchFamily="34" charset="0"/>
                <a:cs typeface="Times New Roman" panose="02020603050405020304" pitchFamily="18" charset="0"/>
              </a:rPr>
              <a:t>Presupuesto anual de la compañía</a:t>
            </a:r>
            <a:endParaRPr lang="es-EC"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ü"/>
            </a:pPr>
            <a:r>
              <a:rPr lang="es-EC" sz="2400" dirty="0">
                <a:latin typeface="Times New Roman" panose="02020603050405020304" pitchFamily="18" charset="0"/>
                <a:ea typeface="Calibri" panose="020F0502020204030204" pitchFamily="34" charset="0"/>
                <a:cs typeface="Times New Roman" panose="02020603050405020304" pitchFamily="18" charset="0"/>
              </a:rPr>
              <a:t>Rolling </a:t>
            </a:r>
            <a:r>
              <a:rPr lang="es-EC" sz="2400" dirty="0" err="1">
                <a:latin typeface="Times New Roman" panose="02020603050405020304" pitchFamily="18" charset="0"/>
                <a:ea typeface="Calibri" panose="020F0502020204030204" pitchFamily="34" charset="0"/>
                <a:cs typeface="Times New Roman" panose="02020603050405020304" pitchFamily="18" charset="0"/>
              </a:rPr>
              <a:t>Forecast</a:t>
            </a:r>
            <a:r>
              <a:rPr lang="es-EC" sz="2400" dirty="0">
                <a:latin typeface="Times New Roman" panose="02020603050405020304" pitchFamily="18" charset="0"/>
                <a:ea typeface="Calibri" panose="020F0502020204030204" pitchFamily="34" charset="0"/>
                <a:cs typeface="Times New Roman" panose="02020603050405020304" pitchFamily="18" charset="0"/>
              </a:rPr>
              <a:t> mensual</a:t>
            </a:r>
            <a:endParaRPr lang="es-EC"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ü"/>
            </a:pPr>
            <a:r>
              <a:rPr lang="es-EC" sz="2400" dirty="0">
                <a:latin typeface="Times New Roman" panose="02020603050405020304" pitchFamily="18" charset="0"/>
                <a:ea typeface="Calibri" panose="020F0502020204030204" pitchFamily="34" charset="0"/>
                <a:cs typeface="Times New Roman" panose="02020603050405020304" pitchFamily="18" charset="0"/>
              </a:rPr>
              <a:t>Análisis y control de </a:t>
            </a:r>
            <a:r>
              <a:rPr lang="es-EC" sz="2400" dirty="0" smtClean="0">
                <a:latin typeface="Times New Roman" panose="02020603050405020304" pitchFamily="18" charset="0"/>
                <a:ea typeface="Calibri" panose="020F0502020204030204" pitchFamily="34" charset="0"/>
                <a:cs typeface="Times New Roman" panose="02020603050405020304" pitchFamily="18" charset="0"/>
              </a:rPr>
              <a:t>costos y gastos</a:t>
            </a:r>
            <a:endParaRPr lang="es-EC"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ü"/>
            </a:pPr>
            <a:r>
              <a:rPr lang="es-EC" sz="2400" dirty="0" smtClean="0">
                <a:latin typeface="Times New Roman" panose="02020603050405020304" pitchFamily="18" charset="0"/>
                <a:ea typeface="Calibri" panose="020F0502020204030204" pitchFamily="34" charset="0"/>
                <a:cs typeface="Times New Roman" panose="02020603050405020304" pitchFamily="18" charset="0"/>
              </a:rPr>
              <a:t>Presentación </a:t>
            </a:r>
            <a:r>
              <a:rPr lang="es-EC" sz="2400" dirty="0">
                <a:latin typeface="Times New Roman" panose="02020603050405020304" pitchFamily="18" charset="0"/>
                <a:ea typeface="Calibri" panose="020F0502020204030204" pitchFamily="34" charset="0"/>
                <a:cs typeface="Times New Roman" panose="02020603050405020304" pitchFamily="18" charset="0"/>
              </a:rPr>
              <a:t>del informe financiero mensual y anual consolidado</a:t>
            </a:r>
            <a:endParaRPr lang="es-EC"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ü"/>
            </a:pPr>
            <a:r>
              <a:rPr lang="es-EC" sz="2400" b="1" dirty="0">
                <a:latin typeface="Times New Roman" panose="02020603050405020304" pitchFamily="18" charset="0"/>
                <a:ea typeface="Calibri" panose="020F0502020204030204" pitchFamily="34" charset="0"/>
                <a:cs typeface="Times New Roman" panose="02020603050405020304" pitchFamily="18" charset="0"/>
              </a:rPr>
              <a:t>Viabilidad financiera de proyectos</a:t>
            </a:r>
            <a:endParaRPr lang="es-EC" sz="20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1000"/>
              </a:spcAft>
              <a:buFont typeface="Wingdings" panose="05000000000000000000" pitchFamily="2" charset="2"/>
              <a:buChar char="ü"/>
            </a:pPr>
            <a:r>
              <a:rPr lang="es-EC" sz="2400" dirty="0">
                <a:latin typeface="Times New Roman" panose="02020603050405020304" pitchFamily="18" charset="0"/>
                <a:ea typeface="Calibri" panose="020F0502020204030204" pitchFamily="34" charset="0"/>
                <a:cs typeface="Times New Roman" panose="02020603050405020304" pitchFamily="18" charset="0"/>
              </a:rPr>
              <a:t>Reportes de indicadores financieros y de gestión</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1484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MARCO TEÓRICO </a:t>
            </a:r>
            <a:r>
              <a:rPr lang="es-EC" sz="2800" u="sng" dirty="0" smtClean="0">
                <a:solidFill>
                  <a:prstClr val="white"/>
                </a:solidFill>
              </a:rPr>
              <a:t>– </a:t>
            </a:r>
            <a:r>
              <a:rPr lang="es-EC" sz="2800" u="sng" dirty="0" smtClean="0">
                <a:solidFill>
                  <a:prstClr val="white"/>
                </a:solidFill>
              </a:rPr>
              <a:t>Proceso actual</a:t>
            </a:r>
            <a:endParaRPr lang="es-EC" sz="2800" u="sng" dirty="0">
              <a:solidFill>
                <a:prstClr val="white"/>
              </a:solidFill>
            </a:endParaRPr>
          </a:p>
        </p:txBody>
      </p:sp>
      <p:graphicFrame>
        <p:nvGraphicFramePr>
          <p:cNvPr id="10" name="Diagrama 9"/>
          <p:cNvGraphicFramePr/>
          <p:nvPr>
            <p:extLst>
              <p:ext uri="{D42A27DB-BD31-4B8C-83A1-F6EECF244321}">
                <p14:modId xmlns:p14="http://schemas.microsoft.com/office/powerpoint/2010/main" val="3390654112"/>
              </p:ext>
            </p:extLst>
          </p:nvPr>
        </p:nvGraphicFramePr>
        <p:xfrm>
          <a:off x="897681" y="974309"/>
          <a:ext cx="10572830" cy="56232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6955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AGENDA</a:t>
            </a:r>
            <a:endParaRPr lang="es-EC" sz="2800" u="sng" dirty="0">
              <a:solidFill>
                <a:prstClr val="white"/>
              </a:solidFill>
            </a:endParaRPr>
          </a:p>
        </p:txBody>
      </p:sp>
      <p:graphicFrame>
        <p:nvGraphicFramePr>
          <p:cNvPr id="2" name="Diagrama 1"/>
          <p:cNvGraphicFramePr/>
          <p:nvPr/>
        </p:nvGraphicFramePr>
        <p:xfrm>
          <a:off x="5239102" y="1124780"/>
          <a:ext cx="58387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a:stretch>
            <a:fillRect/>
          </a:stretch>
        </p:blipFill>
        <p:spPr>
          <a:xfrm>
            <a:off x="5372492" y="1536318"/>
            <a:ext cx="597664" cy="298832"/>
          </a:xfrm>
          <a:prstGeom prst="rect">
            <a:avLst/>
          </a:prstGeom>
        </p:spPr>
      </p:pic>
      <p:pic>
        <p:nvPicPr>
          <p:cNvPr id="4" name="Imagen 3"/>
          <p:cNvPicPr>
            <a:picLocks noChangeAspect="1"/>
          </p:cNvPicPr>
          <p:nvPr/>
        </p:nvPicPr>
        <p:blipFill rotWithShape="1">
          <a:blip r:embed="rId9"/>
          <a:srcRect l="19032" t="-74" r="17264" b="7630"/>
          <a:stretch/>
        </p:blipFill>
        <p:spPr>
          <a:xfrm>
            <a:off x="5951105" y="2265738"/>
            <a:ext cx="377154" cy="547312"/>
          </a:xfrm>
          <a:prstGeom prst="rect">
            <a:avLst/>
          </a:prstGeom>
        </p:spPr>
      </p:pic>
      <p:pic>
        <p:nvPicPr>
          <p:cNvPr id="7" name="Imagen 6"/>
          <p:cNvPicPr>
            <a:picLocks noChangeAspect="1"/>
          </p:cNvPicPr>
          <p:nvPr/>
        </p:nvPicPr>
        <p:blipFill>
          <a:blip r:embed="rId10"/>
          <a:stretch>
            <a:fillRect/>
          </a:stretch>
        </p:blipFill>
        <p:spPr>
          <a:xfrm>
            <a:off x="6114282" y="3163157"/>
            <a:ext cx="488382" cy="488382"/>
          </a:xfrm>
          <a:prstGeom prst="rect">
            <a:avLst/>
          </a:prstGeom>
        </p:spPr>
      </p:pic>
      <p:pic>
        <p:nvPicPr>
          <p:cNvPr id="8" name="Imagen 7"/>
          <p:cNvPicPr>
            <a:picLocks noChangeAspect="1"/>
          </p:cNvPicPr>
          <p:nvPr/>
        </p:nvPicPr>
        <p:blipFill rotWithShape="1">
          <a:blip r:embed="rId11"/>
          <a:srcRect l="16947" t="24296" r="52821" b="44441"/>
          <a:stretch/>
        </p:blipFill>
        <p:spPr>
          <a:xfrm>
            <a:off x="6141003" y="4011594"/>
            <a:ext cx="455311" cy="470833"/>
          </a:xfrm>
          <a:prstGeom prst="rect">
            <a:avLst/>
          </a:prstGeom>
        </p:spPr>
      </p:pic>
      <p:pic>
        <p:nvPicPr>
          <p:cNvPr id="9" name="Imagen 8"/>
          <p:cNvPicPr>
            <a:picLocks noChangeAspect="1"/>
          </p:cNvPicPr>
          <p:nvPr/>
        </p:nvPicPr>
        <p:blipFill rotWithShape="1">
          <a:blip r:embed="rId12"/>
          <a:srcRect l="15909" t="15516" r="16667" b="16421"/>
          <a:stretch/>
        </p:blipFill>
        <p:spPr>
          <a:xfrm>
            <a:off x="5865801" y="4912862"/>
            <a:ext cx="547761" cy="400050"/>
          </a:xfrm>
          <a:prstGeom prst="rect">
            <a:avLst/>
          </a:prstGeom>
        </p:spPr>
      </p:pic>
      <p:pic>
        <p:nvPicPr>
          <p:cNvPr id="10" name="Imagen 9"/>
          <p:cNvPicPr>
            <a:picLocks noChangeAspect="1"/>
          </p:cNvPicPr>
          <p:nvPr/>
        </p:nvPicPr>
        <p:blipFill>
          <a:blip r:embed="rId13"/>
          <a:stretch>
            <a:fillRect/>
          </a:stretch>
        </p:blipFill>
        <p:spPr>
          <a:xfrm>
            <a:off x="5426490" y="5730174"/>
            <a:ext cx="493533" cy="495737"/>
          </a:xfrm>
          <a:prstGeom prst="rect">
            <a:avLst/>
          </a:prstGeom>
        </p:spPr>
      </p:pic>
      <p:sp>
        <p:nvSpPr>
          <p:cNvPr id="11" name="CuadroTexto 10"/>
          <p:cNvSpPr txBox="1"/>
          <p:nvPr/>
        </p:nvSpPr>
        <p:spPr>
          <a:xfrm>
            <a:off x="956701" y="2743598"/>
            <a:ext cx="3926399" cy="1815882"/>
          </a:xfrm>
          <a:prstGeom prst="rect">
            <a:avLst/>
          </a:prstGeom>
          <a:noFill/>
        </p:spPr>
        <p:txBody>
          <a:bodyPr wrap="square" rtlCol="0">
            <a:spAutoFit/>
          </a:bodyPr>
          <a:lstStyle/>
          <a:p>
            <a:pPr algn="ctr"/>
            <a:r>
              <a:rPr lang="es-EC" sz="2800" dirty="0">
                <a:solidFill>
                  <a:prstClr val="black"/>
                </a:solidFill>
              </a:rPr>
              <a:t>Diagnóstico financiero para la evaluación de proyectos de inversión en Industrias Ales C.A.</a:t>
            </a:r>
            <a:r>
              <a:rPr lang="es-EC" sz="2800" b="1" u="sng" dirty="0">
                <a:solidFill>
                  <a:prstClr val="black"/>
                </a:solidFill>
              </a:rPr>
              <a:t> </a:t>
            </a:r>
          </a:p>
        </p:txBody>
      </p:sp>
    </p:spTree>
    <p:extLst>
      <p:ext uri="{BB962C8B-B14F-4D97-AF65-F5344CB8AC3E}">
        <p14:creationId xmlns:p14="http://schemas.microsoft.com/office/powerpoint/2010/main" val="75514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MARCO TEÓRICO </a:t>
            </a:r>
            <a:r>
              <a:rPr lang="es-EC" sz="2800" u="sng" dirty="0" smtClean="0">
                <a:solidFill>
                  <a:prstClr val="white"/>
                </a:solidFill>
              </a:rPr>
              <a:t>– Proceso actual</a:t>
            </a:r>
            <a:endParaRPr lang="es-EC" sz="2800" u="sng" dirty="0">
              <a:solidFill>
                <a:prstClr val="white"/>
              </a:solidFill>
            </a:endParaRPr>
          </a:p>
        </p:txBody>
      </p:sp>
      <p:pic>
        <p:nvPicPr>
          <p:cNvPr id="2" name="Imagen 1"/>
          <p:cNvPicPr>
            <a:picLocks noChangeAspect="1"/>
          </p:cNvPicPr>
          <p:nvPr/>
        </p:nvPicPr>
        <p:blipFill>
          <a:blip r:embed="rId3"/>
          <a:stretch>
            <a:fillRect/>
          </a:stretch>
        </p:blipFill>
        <p:spPr>
          <a:xfrm>
            <a:off x="1584510" y="863459"/>
            <a:ext cx="9013920" cy="5815134"/>
          </a:xfrm>
          <a:prstGeom prst="rect">
            <a:avLst/>
          </a:prstGeom>
        </p:spPr>
      </p:pic>
    </p:spTree>
    <p:extLst>
      <p:ext uri="{BB962C8B-B14F-4D97-AF65-F5344CB8AC3E}">
        <p14:creationId xmlns:p14="http://schemas.microsoft.com/office/powerpoint/2010/main" val="21682243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MARCO TEÓRICO </a:t>
            </a:r>
            <a:r>
              <a:rPr lang="es-EC" sz="2800" u="sng" dirty="0" smtClean="0">
                <a:solidFill>
                  <a:prstClr val="white"/>
                </a:solidFill>
              </a:rPr>
              <a:t>– Proceso actual</a:t>
            </a:r>
            <a:endParaRPr lang="es-EC" sz="2800" u="sng" dirty="0">
              <a:solidFill>
                <a:prstClr val="white"/>
              </a:solidFill>
            </a:endParaRP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994062" y="1827393"/>
            <a:ext cx="10291258" cy="3705305"/>
          </a:xfrm>
          <a:prstGeom prst="rect">
            <a:avLst/>
          </a:prstGeom>
          <a:noFill/>
          <a:ln>
            <a:noFill/>
          </a:ln>
        </p:spPr>
      </p:pic>
    </p:spTree>
    <p:extLst>
      <p:ext uri="{BB962C8B-B14F-4D97-AF65-F5344CB8AC3E}">
        <p14:creationId xmlns:p14="http://schemas.microsoft.com/office/powerpoint/2010/main" val="116446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CONCLUSIONES</a:t>
            </a:r>
            <a:endParaRPr lang="es-EC" sz="2800" u="sng" dirty="0">
              <a:solidFill>
                <a:prstClr val="white"/>
              </a:solidFill>
            </a:endParaRPr>
          </a:p>
        </p:txBody>
      </p:sp>
      <p:graphicFrame>
        <p:nvGraphicFramePr>
          <p:cNvPr id="4" name="Diagrama 3"/>
          <p:cNvGraphicFramePr/>
          <p:nvPr>
            <p:extLst>
              <p:ext uri="{D42A27DB-BD31-4B8C-83A1-F6EECF244321}">
                <p14:modId xmlns:p14="http://schemas.microsoft.com/office/powerpoint/2010/main" val="2686678666"/>
              </p:ext>
            </p:extLst>
          </p:nvPr>
        </p:nvGraphicFramePr>
        <p:xfrm>
          <a:off x="733706" y="1136354"/>
          <a:ext cx="110261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rotWithShape="1">
          <a:blip r:embed="rId8"/>
          <a:srcRect t="16737"/>
          <a:stretch/>
        </p:blipFill>
        <p:spPr>
          <a:xfrm>
            <a:off x="832654" y="1388962"/>
            <a:ext cx="1713777" cy="1232878"/>
          </a:xfrm>
          <a:prstGeom prst="rect">
            <a:avLst/>
          </a:prstGeom>
        </p:spPr>
      </p:pic>
      <p:pic>
        <p:nvPicPr>
          <p:cNvPr id="8" name="Imagen 7"/>
          <p:cNvPicPr>
            <a:picLocks noChangeAspect="1"/>
          </p:cNvPicPr>
          <p:nvPr/>
        </p:nvPicPr>
        <p:blipFill>
          <a:blip r:embed="rId9"/>
          <a:stretch>
            <a:fillRect/>
          </a:stretch>
        </p:blipFill>
        <p:spPr>
          <a:xfrm>
            <a:off x="832654" y="3096887"/>
            <a:ext cx="1713777" cy="1394087"/>
          </a:xfrm>
          <a:prstGeom prst="rect">
            <a:avLst/>
          </a:prstGeom>
        </p:spPr>
      </p:pic>
      <p:pic>
        <p:nvPicPr>
          <p:cNvPr id="9" name="Imagen 8"/>
          <p:cNvPicPr>
            <a:picLocks noChangeAspect="1"/>
          </p:cNvPicPr>
          <p:nvPr/>
        </p:nvPicPr>
        <p:blipFill>
          <a:blip r:embed="rId10"/>
          <a:stretch>
            <a:fillRect/>
          </a:stretch>
        </p:blipFill>
        <p:spPr>
          <a:xfrm>
            <a:off x="832654" y="5039840"/>
            <a:ext cx="1717888" cy="1187339"/>
          </a:xfrm>
          <a:prstGeom prst="rect">
            <a:avLst/>
          </a:prstGeom>
        </p:spPr>
      </p:pic>
    </p:spTree>
    <p:extLst>
      <p:ext uri="{BB962C8B-B14F-4D97-AF65-F5344CB8AC3E}">
        <p14:creationId xmlns:p14="http://schemas.microsoft.com/office/powerpoint/2010/main" val="2317851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CONCLUSIONES</a:t>
            </a:r>
            <a:endParaRPr lang="es-EC" sz="2800" u="sng" dirty="0">
              <a:solidFill>
                <a:prstClr val="white"/>
              </a:solidFill>
            </a:endParaRPr>
          </a:p>
        </p:txBody>
      </p:sp>
      <p:graphicFrame>
        <p:nvGraphicFramePr>
          <p:cNvPr id="4" name="Diagrama 3"/>
          <p:cNvGraphicFramePr/>
          <p:nvPr>
            <p:extLst>
              <p:ext uri="{D42A27DB-BD31-4B8C-83A1-F6EECF244321}">
                <p14:modId xmlns:p14="http://schemas.microsoft.com/office/powerpoint/2010/main" val="1158740969"/>
              </p:ext>
            </p:extLst>
          </p:nvPr>
        </p:nvGraphicFramePr>
        <p:xfrm>
          <a:off x="733706" y="1136354"/>
          <a:ext cx="110261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p:cNvPicPr>
            <a:picLocks noChangeAspect="1"/>
          </p:cNvPicPr>
          <p:nvPr/>
        </p:nvPicPr>
        <p:blipFill rotWithShape="1">
          <a:blip r:embed="rId8"/>
          <a:srcRect l="5313"/>
          <a:stretch/>
        </p:blipFill>
        <p:spPr>
          <a:xfrm>
            <a:off x="733706" y="1822892"/>
            <a:ext cx="1845467" cy="1290698"/>
          </a:xfrm>
          <a:prstGeom prst="rect">
            <a:avLst/>
          </a:prstGeom>
        </p:spPr>
      </p:pic>
      <p:pic>
        <p:nvPicPr>
          <p:cNvPr id="3" name="Imagen 2"/>
          <p:cNvPicPr>
            <a:picLocks noChangeAspect="1"/>
          </p:cNvPicPr>
          <p:nvPr/>
        </p:nvPicPr>
        <p:blipFill rotWithShape="1">
          <a:blip r:embed="rId9"/>
          <a:srcRect r="8673"/>
          <a:stretch/>
        </p:blipFill>
        <p:spPr>
          <a:xfrm>
            <a:off x="733705" y="4463969"/>
            <a:ext cx="1845467" cy="1382853"/>
          </a:xfrm>
          <a:prstGeom prst="rect">
            <a:avLst/>
          </a:prstGeom>
        </p:spPr>
      </p:pic>
    </p:spTree>
    <p:extLst>
      <p:ext uri="{BB962C8B-B14F-4D97-AF65-F5344CB8AC3E}">
        <p14:creationId xmlns:p14="http://schemas.microsoft.com/office/powerpoint/2010/main" val="2721849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RECOMENDACIONES</a:t>
            </a:r>
            <a:endParaRPr lang="es-EC" sz="2800" u="sng" dirty="0">
              <a:solidFill>
                <a:prstClr val="white"/>
              </a:solidFill>
            </a:endParaRPr>
          </a:p>
        </p:txBody>
      </p:sp>
      <p:graphicFrame>
        <p:nvGraphicFramePr>
          <p:cNvPr id="4" name="Diagrama 3"/>
          <p:cNvGraphicFramePr/>
          <p:nvPr>
            <p:extLst>
              <p:ext uri="{D42A27DB-BD31-4B8C-83A1-F6EECF244321}">
                <p14:modId xmlns:p14="http://schemas.microsoft.com/office/powerpoint/2010/main" val="1609617024"/>
              </p:ext>
            </p:extLst>
          </p:nvPr>
        </p:nvGraphicFramePr>
        <p:xfrm>
          <a:off x="733706" y="1136354"/>
          <a:ext cx="110261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p:cNvPicPr>
            <a:picLocks noChangeAspect="1"/>
          </p:cNvPicPr>
          <p:nvPr/>
        </p:nvPicPr>
        <p:blipFill>
          <a:blip r:embed="rId8"/>
          <a:stretch>
            <a:fillRect/>
          </a:stretch>
        </p:blipFill>
        <p:spPr>
          <a:xfrm>
            <a:off x="733706" y="1382269"/>
            <a:ext cx="1845439" cy="1384079"/>
          </a:xfrm>
          <a:prstGeom prst="rect">
            <a:avLst/>
          </a:prstGeom>
        </p:spPr>
      </p:pic>
      <p:pic>
        <p:nvPicPr>
          <p:cNvPr id="3" name="Imagen 2"/>
          <p:cNvPicPr>
            <a:picLocks noChangeAspect="1"/>
          </p:cNvPicPr>
          <p:nvPr/>
        </p:nvPicPr>
        <p:blipFill rotWithShape="1">
          <a:blip r:embed="rId9"/>
          <a:srcRect l="15683" r="20056"/>
          <a:stretch/>
        </p:blipFill>
        <p:spPr>
          <a:xfrm>
            <a:off x="733706" y="3012263"/>
            <a:ext cx="1845439" cy="1594461"/>
          </a:xfrm>
          <a:prstGeom prst="rect">
            <a:avLst/>
          </a:prstGeom>
        </p:spPr>
      </p:pic>
      <p:pic>
        <p:nvPicPr>
          <p:cNvPr id="13" name="Imagen 12"/>
          <p:cNvPicPr>
            <a:picLocks noChangeAspect="1"/>
          </p:cNvPicPr>
          <p:nvPr/>
        </p:nvPicPr>
        <p:blipFill>
          <a:blip r:embed="rId10"/>
          <a:stretch>
            <a:fillRect/>
          </a:stretch>
        </p:blipFill>
        <p:spPr>
          <a:xfrm>
            <a:off x="733706" y="4945238"/>
            <a:ext cx="1845439" cy="1414837"/>
          </a:xfrm>
          <a:prstGeom prst="rect">
            <a:avLst/>
          </a:prstGeom>
        </p:spPr>
      </p:pic>
    </p:spTree>
    <p:extLst>
      <p:ext uri="{BB962C8B-B14F-4D97-AF65-F5344CB8AC3E}">
        <p14:creationId xmlns:p14="http://schemas.microsoft.com/office/powerpoint/2010/main" val="2138661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RECOMENDACIONES</a:t>
            </a:r>
            <a:endParaRPr lang="es-EC" sz="2800" u="sng" dirty="0">
              <a:solidFill>
                <a:prstClr val="white"/>
              </a:solidFill>
            </a:endParaRPr>
          </a:p>
        </p:txBody>
      </p:sp>
      <p:graphicFrame>
        <p:nvGraphicFramePr>
          <p:cNvPr id="4" name="Diagrama 3"/>
          <p:cNvGraphicFramePr/>
          <p:nvPr>
            <p:extLst>
              <p:ext uri="{D42A27DB-BD31-4B8C-83A1-F6EECF244321}">
                <p14:modId xmlns:p14="http://schemas.microsoft.com/office/powerpoint/2010/main" val="3571121674"/>
              </p:ext>
            </p:extLst>
          </p:nvPr>
        </p:nvGraphicFramePr>
        <p:xfrm>
          <a:off x="733706" y="1136354"/>
          <a:ext cx="110261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a:stretch>
            <a:fillRect/>
          </a:stretch>
        </p:blipFill>
        <p:spPr>
          <a:xfrm>
            <a:off x="596938" y="1468055"/>
            <a:ext cx="2034494" cy="1251996"/>
          </a:xfrm>
          <a:prstGeom prst="rect">
            <a:avLst/>
          </a:prstGeom>
        </p:spPr>
      </p:pic>
      <p:pic>
        <p:nvPicPr>
          <p:cNvPr id="7" name="Imagen 6"/>
          <p:cNvPicPr>
            <a:picLocks noChangeAspect="1"/>
          </p:cNvPicPr>
          <p:nvPr/>
        </p:nvPicPr>
        <p:blipFill>
          <a:blip r:embed="rId9"/>
          <a:stretch>
            <a:fillRect/>
          </a:stretch>
        </p:blipFill>
        <p:spPr>
          <a:xfrm>
            <a:off x="596938" y="3051752"/>
            <a:ext cx="2034494" cy="1522964"/>
          </a:xfrm>
          <a:prstGeom prst="rect">
            <a:avLst/>
          </a:prstGeom>
        </p:spPr>
      </p:pic>
      <p:pic>
        <p:nvPicPr>
          <p:cNvPr id="8" name="Imagen 7"/>
          <p:cNvPicPr>
            <a:picLocks noChangeAspect="1"/>
          </p:cNvPicPr>
          <p:nvPr/>
        </p:nvPicPr>
        <p:blipFill>
          <a:blip r:embed="rId10"/>
          <a:stretch>
            <a:fillRect/>
          </a:stretch>
        </p:blipFill>
        <p:spPr>
          <a:xfrm>
            <a:off x="596938" y="4933317"/>
            <a:ext cx="2034494" cy="1357008"/>
          </a:xfrm>
          <a:prstGeom prst="rect">
            <a:avLst/>
          </a:prstGeom>
        </p:spPr>
      </p:pic>
    </p:spTree>
    <p:extLst>
      <p:ext uri="{BB962C8B-B14F-4D97-AF65-F5344CB8AC3E}">
        <p14:creationId xmlns:p14="http://schemas.microsoft.com/office/powerpoint/2010/main" val="2423961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Pergamino horizontal 18"/>
          <p:cNvSpPr/>
          <p:nvPr/>
        </p:nvSpPr>
        <p:spPr>
          <a:xfrm>
            <a:off x="5750636" y="5337911"/>
            <a:ext cx="2129589" cy="61361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ANTECEDENTES</a:t>
            </a:r>
            <a:endParaRPr lang="es-EC" sz="2800" u="sng" dirty="0">
              <a:solidFill>
                <a:prstClr val="white"/>
              </a:solidFill>
            </a:endParaRPr>
          </a:p>
        </p:txBody>
      </p:sp>
      <p:pic>
        <p:nvPicPr>
          <p:cNvPr id="12" name="Imagen 11"/>
          <p:cNvPicPr>
            <a:picLocks noChangeAspect="1"/>
          </p:cNvPicPr>
          <p:nvPr/>
        </p:nvPicPr>
        <p:blipFill rotWithShape="1">
          <a:blip r:embed="rId3"/>
          <a:srcRect t="3158" b="11052"/>
          <a:stretch/>
        </p:blipFill>
        <p:spPr>
          <a:xfrm>
            <a:off x="-172003" y="4085752"/>
            <a:ext cx="3906833" cy="2743199"/>
          </a:xfrm>
          <a:prstGeom prst="rect">
            <a:avLst/>
          </a:prstGeom>
        </p:spPr>
      </p:pic>
      <p:pic>
        <p:nvPicPr>
          <p:cNvPr id="14" name="Imagen 13"/>
          <p:cNvPicPr>
            <a:picLocks noChangeAspect="1"/>
          </p:cNvPicPr>
          <p:nvPr/>
        </p:nvPicPr>
        <p:blipFill>
          <a:blip r:embed="rId4"/>
          <a:stretch>
            <a:fillRect/>
          </a:stretch>
        </p:blipFill>
        <p:spPr>
          <a:xfrm>
            <a:off x="2338651" y="2918230"/>
            <a:ext cx="1841559" cy="1514831"/>
          </a:xfrm>
          <a:prstGeom prst="rect">
            <a:avLst/>
          </a:prstGeom>
        </p:spPr>
      </p:pic>
      <p:graphicFrame>
        <p:nvGraphicFramePr>
          <p:cNvPr id="16" name="Diagrama 15"/>
          <p:cNvGraphicFramePr/>
          <p:nvPr>
            <p:extLst>
              <p:ext uri="{D42A27DB-BD31-4B8C-83A1-F6EECF244321}">
                <p14:modId xmlns:p14="http://schemas.microsoft.com/office/powerpoint/2010/main" val="1716869578"/>
              </p:ext>
            </p:extLst>
          </p:nvPr>
        </p:nvGraphicFramePr>
        <p:xfrm>
          <a:off x="3259431" y="1056114"/>
          <a:ext cx="7112000" cy="50679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Flecha a la derecha con bandas 17"/>
          <p:cNvSpPr/>
          <p:nvPr/>
        </p:nvSpPr>
        <p:spPr>
          <a:xfrm rot="19127973">
            <a:off x="4438736" y="3224464"/>
            <a:ext cx="842820" cy="3368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Imagen 22"/>
          <p:cNvPicPr>
            <a:picLocks noChangeAspect="1"/>
          </p:cNvPicPr>
          <p:nvPr/>
        </p:nvPicPr>
        <p:blipFill rotWithShape="1">
          <a:blip r:embed="rId10"/>
          <a:srcRect l="18125" r="20881"/>
          <a:stretch/>
        </p:blipFill>
        <p:spPr>
          <a:xfrm>
            <a:off x="9395442" y="4716529"/>
            <a:ext cx="2322094" cy="1862045"/>
          </a:xfrm>
          <a:prstGeom prst="rect">
            <a:avLst/>
          </a:prstGeom>
        </p:spPr>
      </p:pic>
      <p:sp>
        <p:nvSpPr>
          <p:cNvPr id="24" name="Flecha a la derecha con bandas 23"/>
          <p:cNvSpPr/>
          <p:nvPr/>
        </p:nvSpPr>
        <p:spPr>
          <a:xfrm>
            <a:off x="8216423" y="5477422"/>
            <a:ext cx="842820" cy="3368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Flecha a la derecha con bandas 24"/>
          <p:cNvSpPr/>
          <p:nvPr/>
        </p:nvSpPr>
        <p:spPr>
          <a:xfrm rot="16200000">
            <a:off x="10118463" y="3843209"/>
            <a:ext cx="842820" cy="3368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Bisel 25"/>
          <p:cNvSpPr/>
          <p:nvPr/>
        </p:nvSpPr>
        <p:spPr>
          <a:xfrm>
            <a:off x="9348533" y="2177716"/>
            <a:ext cx="2394284" cy="1215190"/>
          </a:xfrm>
          <a:prstGeom prst="bevel">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C" sz="2400" dirty="0" smtClean="0"/>
              <a:t>Planeación</a:t>
            </a:r>
          </a:p>
          <a:p>
            <a:pPr algn="ctr"/>
            <a:r>
              <a:rPr lang="es-EC" sz="2400" dirty="0" smtClean="0"/>
              <a:t>financiera</a:t>
            </a:r>
            <a:endParaRPr lang="es-EC" sz="2400" dirty="0"/>
          </a:p>
        </p:txBody>
      </p:sp>
    </p:spTree>
    <p:extLst>
      <p:ext uri="{BB962C8B-B14F-4D97-AF65-F5344CB8AC3E}">
        <p14:creationId xmlns:p14="http://schemas.microsoft.com/office/powerpoint/2010/main" val="2881510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ANTECEDENTES</a:t>
            </a:r>
            <a:endParaRPr lang="es-EC" sz="2800" u="sng" dirty="0">
              <a:solidFill>
                <a:prstClr val="white"/>
              </a:solidFill>
            </a:endParaRPr>
          </a:p>
        </p:txBody>
      </p:sp>
      <p:sp>
        <p:nvSpPr>
          <p:cNvPr id="16" name="Flecha a la derecha con bandas 15"/>
          <p:cNvSpPr/>
          <p:nvPr/>
        </p:nvSpPr>
        <p:spPr>
          <a:xfrm>
            <a:off x="2979197" y="3555331"/>
            <a:ext cx="633223" cy="3368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p:cNvSpPr txBox="1"/>
          <p:nvPr/>
        </p:nvSpPr>
        <p:spPr>
          <a:xfrm>
            <a:off x="397042" y="3031276"/>
            <a:ext cx="2550695" cy="1384995"/>
          </a:xfrm>
          <a:prstGeom prst="rect">
            <a:avLst/>
          </a:prstGeom>
          <a:noFill/>
        </p:spPr>
        <p:txBody>
          <a:bodyPr wrap="square" rtlCol="0">
            <a:spAutoFit/>
          </a:bodyPr>
          <a:lstStyle/>
          <a:p>
            <a:pPr algn="ctr"/>
            <a:r>
              <a:rPr lang="es-EC" sz="2800" dirty="0" smtClean="0"/>
              <a:t>Proyectos</a:t>
            </a:r>
          </a:p>
          <a:p>
            <a:pPr algn="ctr"/>
            <a:r>
              <a:rPr lang="es-EC" sz="2800" dirty="0" smtClean="0"/>
              <a:t> de </a:t>
            </a:r>
          </a:p>
          <a:p>
            <a:pPr algn="ctr"/>
            <a:r>
              <a:rPr lang="es-EC" sz="2800" dirty="0" smtClean="0"/>
              <a:t>inversión</a:t>
            </a:r>
            <a:endParaRPr lang="es-EC" dirty="0"/>
          </a:p>
        </p:txBody>
      </p:sp>
      <p:graphicFrame>
        <p:nvGraphicFramePr>
          <p:cNvPr id="18" name="Diagrama 17"/>
          <p:cNvGraphicFramePr/>
          <p:nvPr>
            <p:extLst>
              <p:ext uri="{D42A27DB-BD31-4B8C-83A1-F6EECF244321}">
                <p14:modId xmlns:p14="http://schemas.microsoft.com/office/powerpoint/2010/main" val="4287351923"/>
              </p:ext>
            </p:extLst>
          </p:nvPr>
        </p:nvGraphicFramePr>
        <p:xfrm>
          <a:off x="2707832" y="1182881"/>
          <a:ext cx="867404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00" name="Picture 4" descr="Ok Png Images Origins Of Ok - Visto Ok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8283" y="1491915"/>
            <a:ext cx="437149" cy="4371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Ok Png Images Origins Of Ok - Visto Ok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6252" y="2846872"/>
            <a:ext cx="437149" cy="4371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Ok Png Images Origins Of Ok - Visto Ok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8283" y="4368143"/>
            <a:ext cx="437149" cy="4371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Ok Png Images Origins Of Ok - Visto Ok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8282" y="5626844"/>
            <a:ext cx="437149" cy="43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11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PROBLEMÁTICA</a:t>
            </a:r>
            <a:endParaRPr lang="es-EC" sz="2800" u="sng" dirty="0">
              <a:solidFill>
                <a:prstClr val="white"/>
              </a:solidFill>
            </a:endParaRPr>
          </a:p>
        </p:txBody>
      </p:sp>
      <p:graphicFrame>
        <p:nvGraphicFramePr>
          <p:cNvPr id="3" name="Diagrama 2"/>
          <p:cNvGraphicFramePr/>
          <p:nvPr>
            <p:extLst>
              <p:ext uri="{D42A27DB-BD31-4B8C-83A1-F6EECF244321}">
                <p14:modId xmlns:p14="http://schemas.microsoft.com/office/powerpoint/2010/main" val="3969075736"/>
              </p:ext>
            </p:extLst>
          </p:nvPr>
        </p:nvGraphicFramePr>
        <p:xfrm>
          <a:off x="-361073" y="105533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a:picLocks noChangeAspect="1"/>
          </p:cNvPicPr>
          <p:nvPr/>
        </p:nvPicPr>
        <p:blipFill rotWithShape="1">
          <a:blip r:embed="rId8"/>
          <a:srcRect l="9674" t="20700" r="6613" b="28532"/>
          <a:stretch/>
        </p:blipFill>
        <p:spPr>
          <a:xfrm>
            <a:off x="2848483" y="3514463"/>
            <a:ext cx="1662742" cy="1008374"/>
          </a:xfrm>
          <a:prstGeom prst="rect">
            <a:avLst/>
          </a:prstGeom>
        </p:spPr>
      </p:pic>
      <p:pic>
        <p:nvPicPr>
          <p:cNvPr id="1032" name="Picture 8" descr="Empresa ecuatoriana obtuvo certificación ‘Punto Verde’ por sostenibilidad"/>
          <p:cNvPicPr>
            <a:picLocks noChangeAspect="1" noChangeArrowheads="1"/>
          </p:cNvPicPr>
          <p:nvPr/>
        </p:nvPicPr>
        <p:blipFill rotWithShape="1">
          <a:blip r:embed="rId9">
            <a:extLst>
              <a:ext uri="{28A0092B-C50C-407E-A947-70E740481C1C}">
                <a14:useLocalDpi xmlns:a14="http://schemas.microsoft.com/office/drawing/2010/main" val="0"/>
              </a:ext>
            </a:extLst>
          </a:blip>
          <a:srcRect l="6547" t="9441" r="16425" b="4936"/>
          <a:stretch/>
        </p:blipFill>
        <p:spPr bwMode="auto">
          <a:xfrm>
            <a:off x="4852678" y="2847369"/>
            <a:ext cx="2144363" cy="13889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 palma africana avanza en la Selva Lacandona | Méxic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0828" y="1147928"/>
            <a:ext cx="2106103" cy="14040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stemas de almacenaje para palets con acceso directo"/>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37" t="9959" b="7051"/>
          <a:stretch/>
        </p:blipFill>
        <p:spPr bwMode="auto">
          <a:xfrm>
            <a:off x="3938277" y="5328102"/>
            <a:ext cx="2176042" cy="12677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bica tu Negocio y Distribuye tu Producto"/>
          <p:cNvPicPr>
            <a:picLocks noChangeAspect="1" noChangeArrowheads="1"/>
          </p:cNvPicPr>
          <p:nvPr/>
        </p:nvPicPr>
        <p:blipFill rotWithShape="1">
          <a:blip r:embed="rId12">
            <a:extLst>
              <a:ext uri="{28A0092B-C50C-407E-A947-70E740481C1C}">
                <a14:useLocalDpi xmlns:a14="http://schemas.microsoft.com/office/drawing/2010/main" val="0"/>
              </a:ext>
            </a:extLst>
          </a:blip>
          <a:srcRect l="5698" t="4686"/>
          <a:stretch/>
        </p:blipFill>
        <p:spPr bwMode="auto">
          <a:xfrm>
            <a:off x="1195078" y="5326897"/>
            <a:ext cx="2398877" cy="12574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dustrias Ales"/>
          <p:cNvPicPr>
            <a:picLocks noChangeAspect="1" noChangeArrowheads="1"/>
          </p:cNvPicPr>
          <p:nvPr/>
        </p:nvPicPr>
        <p:blipFill rotWithShape="1">
          <a:blip r:embed="rId13">
            <a:extLst>
              <a:ext uri="{28A0092B-C50C-407E-A947-70E740481C1C}">
                <a14:useLocalDpi xmlns:a14="http://schemas.microsoft.com/office/drawing/2010/main" val="0"/>
              </a:ext>
            </a:extLst>
          </a:blip>
          <a:srcRect l="14295" r="12906"/>
          <a:stretch/>
        </p:blipFill>
        <p:spPr bwMode="auto">
          <a:xfrm>
            <a:off x="274897" y="2847368"/>
            <a:ext cx="2402859" cy="13889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8108380" y="3764665"/>
            <a:ext cx="3783377" cy="2677656"/>
          </a:xfrm>
          <a:prstGeom prst="rect">
            <a:avLst/>
          </a:prstGeom>
        </p:spPr>
        <p:txBody>
          <a:bodyPr wrap="square">
            <a:spAutoFit/>
          </a:bodyPr>
          <a:lstStyle/>
          <a:p>
            <a:pPr algn="just"/>
            <a:r>
              <a:rPr lang="es-EC" sz="2400" dirty="0" smtClean="0">
                <a:latin typeface="Times New Roman" panose="02020603050405020304" pitchFamily="18" charset="0"/>
                <a:ea typeface="Calibri" panose="020F0502020204030204" pitchFamily="34" charset="0"/>
              </a:rPr>
              <a:t>Cuál </a:t>
            </a:r>
            <a:r>
              <a:rPr lang="es-EC" sz="2400" dirty="0">
                <a:latin typeface="Times New Roman" panose="02020603050405020304" pitchFamily="18" charset="0"/>
                <a:ea typeface="Calibri" panose="020F0502020204030204" pitchFamily="34" charset="0"/>
              </a:rPr>
              <a:t>es el procedimiento actual que realiza Industrias Ales C.A. para evaluar proyectos de inversión y proponer opciones de mejora o en su defecto potencializar oportunidades financieras. </a:t>
            </a:r>
            <a:endParaRPr lang="es-EC" sz="2400" dirty="0"/>
          </a:p>
        </p:txBody>
      </p:sp>
      <p:pic>
        <p:nvPicPr>
          <p:cNvPr id="13" name="Imagen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12716" y="1520907"/>
            <a:ext cx="2257069" cy="1699440"/>
          </a:xfrm>
          <a:prstGeom prst="rect">
            <a:avLst/>
          </a:prstGeom>
        </p:spPr>
      </p:pic>
    </p:spTree>
    <p:extLst>
      <p:ext uri="{BB962C8B-B14F-4D97-AF65-F5344CB8AC3E}">
        <p14:creationId xmlns:p14="http://schemas.microsoft.com/office/powerpoint/2010/main" val="803724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OBJETIVOS</a:t>
            </a:r>
            <a:endParaRPr lang="es-EC" sz="2800" u="sng" dirty="0">
              <a:solidFill>
                <a:prstClr val="white"/>
              </a:solidFill>
            </a:endParaRPr>
          </a:p>
        </p:txBody>
      </p:sp>
      <p:graphicFrame>
        <p:nvGraphicFramePr>
          <p:cNvPr id="2" name="Diagrama 1"/>
          <p:cNvGraphicFramePr/>
          <p:nvPr>
            <p:extLst>
              <p:ext uri="{D42A27DB-BD31-4B8C-83A1-F6EECF244321}">
                <p14:modId xmlns:p14="http://schemas.microsoft.com/office/powerpoint/2010/main" val="4078682400"/>
              </p:ext>
            </p:extLst>
          </p:nvPr>
        </p:nvGraphicFramePr>
        <p:xfrm>
          <a:off x="643037" y="1053296"/>
          <a:ext cx="11128417" cy="5698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0728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a:t>
            </a:r>
            <a:endParaRPr lang="es-EC" sz="2800" u="sng" dirty="0">
              <a:solidFill>
                <a:prstClr val="white"/>
              </a:solidFill>
            </a:endParaRPr>
          </a:p>
        </p:txBody>
      </p:sp>
      <p:pic>
        <p:nvPicPr>
          <p:cNvPr id="4" name="Imagen 3"/>
          <p:cNvPicPr>
            <a:picLocks noChangeAspect="1"/>
          </p:cNvPicPr>
          <p:nvPr/>
        </p:nvPicPr>
        <p:blipFill rotWithShape="1">
          <a:blip r:embed="rId3"/>
          <a:srcRect l="10021" t="20700" r="2484" b="26371"/>
          <a:stretch/>
        </p:blipFill>
        <p:spPr>
          <a:xfrm>
            <a:off x="509820" y="4606724"/>
            <a:ext cx="2391707" cy="1446835"/>
          </a:xfrm>
          <a:prstGeom prst="rect">
            <a:avLst/>
          </a:prstGeom>
        </p:spPr>
      </p:pic>
      <p:pic>
        <p:nvPicPr>
          <p:cNvPr id="8" name="Imagen 7"/>
          <p:cNvPicPr>
            <a:picLocks noChangeAspect="1"/>
          </p:cNvPicPr>
          <p:nvPr/>
        </p:nvPicPr>
        <p:blipFill>
          <a:blip r:embed="rId4"/>
          <a:stretch>
            <a:fillRect/>
          </a:stretch>
        </p:blipFill>
        <p:spPr>
          <a:xfrm>
            <a:off x="509820" y="1680198"/>
            <a:ext cx="2391182" cy="1514415"/>
          </a:xfrm>
          <a:prstGeom prst="rect">
            <a:avLst/>
          </a:prstGeom>
        </p:spPr>
      </p:pic>
      <p:sp>
        <p:nvSpPr>
          <p:cNvPr id="9" name="Flecha a la derecha con bandas 8"/>
          <p:cNvSpPr/>
          <p:nvPr/>
        </p:nvSpPr>
        <p:spPr>
          <a:xfrm rot="5400000">
            <a:off x="1356320" y="3773997"/>
            <a:ext cx="696545" cy="33688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errar llave 9"/>
          <p:cNvSpPr/>
          <p:nvPr/>
        </p:nvSpPr>
        <p:spPr>
          <a:xfrm>
            <a:off x="3310350" y="1539433"/>
            <a:ext cx="590309" cy="461829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b="1">
              <a:ln w="22225">
                <a:solidFill>
                  <a:schemeClr val="accent2"/>
                </a:solidFill>
                <a:prstDash val="solid"/>
              </a:ln>
              <a:solidFill>
                <a:schemeClr val="accent2">
                  <a:lumMod val="40000"/>
                  <a:lumOff val="60000"/>
                </a:schemeClr>
              </a:solidFill>
            </a:endParaRPr>
          </a:p>
        </p:txBody>
      </p:sp>
      <p:pic>
        <p:nvPicPr>
          <p:cNvPr id="11" name="Imagen 10"/>
          <p:cNvPicPr>
            <a:picLocks noChangeAspect="1"/>
          </p:cNvPicPr>
          <p:nvPr/>
        </p:nvPicPr>
        <p:blipFill>
          <a:blip r:embed="rId5"/>
          <a:stretch>
            <a:fillRect/>
          </a:stretch>
        </p:blipFill>
        <p:spPr>
          <a:xfrm>
            <a:off x="4378928" y="1956125"/>
            <a:ext cx="2704767" cy="2183133"/>
          </a:xfrm>
          <a:prstGeom prst="rect">
            <a:avLst/>
          </a:prstGeom>
        </p:spPr>
      </p:pic>
      <p:pic>
        <p:nvPicPr>
          <p:cNvPr id="12" name="Imagen 11"/>
          <p:cNvPicPr>
            <a:picLocks noChangeAspect="1"/>
          </p:cNvPicPr>
          <p:nvPr/>
        </p:nvPicPr>
        <p:blipFill>
          <a:blip r:embed="rId6"/>
          <a:stretch>
            <a:fillRect/>
          </a:stretch>
        </p:blipFill>
        <p:spPr>
          <a:xfrm>
            <a:off x="4378928" y="4151336"/>
            <a:ext cx="2704767" cy="1514475"/>
          </a:xfrm>
          <a:prstGeom prst="rect">
            <a:avLst/>
          </a:prstGeom>
        </p:spPr>
      </p:pic>
      <p:sp>
        <p:nvSpPr>
          <p:cNvPr id="13" name="Cerrar llave 12"/>
          <p:cNvSpPr/>
          <p:nvPr/>
        </p:nvSpPr>
        <p:spPr>
          <a:xfrm rot="10800000">
            <a:off x="7465141" y="1539433"/>
            <a:ext cx="590309" cy="461829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b="1">
              <a:ln w="22225">
                <a:solidFill>
                  <a:schemeClr val="accent2"/>
                </a:solidFill>
                <a:prstDash val="solid"/>
              </a:ln>
              <a:solidFill>
                <a:schemeClr val="accent2">
                  <a:lumMod val="40000"/>
                  <a:lumOff val="60000"/>
                </a:schemeClr>
              </a:solidFill>
            </a:endParaRPr>
          </a:p>
        </p:txBody>
      </p:sp>
      <p:sp>
        <p:nvSpPr>
          <p:cNvPr id="15" name="CuadroTexto 14"/>
          <p:cNvSpPr txBox="1"/>
          <p:nvPr/>
        </p:nvSpPr>
        <p:spPr>
          <a:xfrm>
            <a:off x="8112275" y="1652069"/>
            <a:ext cx="3728622" cy="5632311"/>
          </a:xfrm>
          <a:prstGeom prst="rect">
            <a:avLst/>
          </a:prstGeom>
          <a:noFill/>
        </p:spPr>
        <p:txBody>
          <a:bodyPr wrap="square" rtlCol="0">
            <a:spAutoFit/>
          </a:bodyPr>
          <a:lstStyle/>
          <a:p>
            <a:pPr marL="285750" indent="-285750" algn="just">
              <a:buFont typeface="Wingdings" panose="05000000000000000000" pitchFamily="2" charset="2"/>
              <a:buChar char="q"/>
            </a:pPr>
            <a:r>
              <a:rPr lang="es-EC" dirty="0" smtClean="0"/>
              <a:t>Empresa Agroindustrial.</a:t>
            </a:r>
          </a:p>
          <a:p>
            <a:pPr marL="285750" indent="-285750" algn="just">
              <a:buFont typeface="Wingdings" panose="05000000000000000000" pitchFamily="2" charset="2"/>
              <a:buChar char="q"/>
            </a:pPr>
            <a:endParaRPr lang="es-EC" dirty="0" smtClean="0"/>
          </a:p>
          <a:p>
            <a:pPr marL="285750" indent="-285750" algn="just">
              <a:buFont typeface="Wingdings" panose="05000000000000000000" pitchFamily="2" charset="2"/>
              <a:buChar char="q"/>
            </a:pPr>
            <a:r>
              <a:rPr lang="es-EC" dirty="0" smtClean="0"/>
              <a:t>Dedicada </a:t>
            </a:r>
            <a:r>
              <a:rPr lang="es-EC" dirty="0"/>
              <a:t>a la producción, comercialización y distribución de productos comestibles y de limpieza</a:t>
            </a:r>
            <a:r>
              <a:rPr lang="es-EC" dirty="0" smtClean="0"/>
              <a:t>.</a:t>
            </a:r>
          </a:p>
          <a:p>
            <a:pPr marL="285750" indent="-285750" algn="just">
              <a:buFont typeface="Wingdings" panose="05000000000000000000" pitchFamily="2" charset="2"/>
              <a:buChar char="q"/>
            </a:pPr>
            <a:endParaRPr lang="es-EC" dirty="0" smtClean="0"/>
          </a:p>
          <a:p>
            <a:pPr marL="285750" indent="-285750" algn="just">
              <a:buFont typeface="Wingdings" panose="05000000000000000000" pitchFamily="2" charset="2"/>
              <a:buChar char="q"/>
            </a:pPr>
            <a:r>
              <a:rPr lang="es-EC" dirty="0"/>
              <a:t>Posee uno de los complejos fabriles más modernos de </a:t>
            </a:r>
            <a:r>
              <a:rPr lang="es-EC" dirty="0" smtClean="0"/>
              <a:t>Sudamérica.</a:t>
            </a:r>
            <a:endParaRPr lang="es-EC" dirty="0"/>
          </a:p>
          <a:p>
            <a:pPr marL="285750" indent="-285750" algn="just">
              <a:buFont typeface="Wingdings" panose="05000000000000000000" pitchFamily="2" charset="2"/>
              <a:buChar char="q"/>
            </a:pPr>
            <a:endParaRPr lang="es-EC" dirty="0"/>
          </a:p>
          <a:p>
            <a:pPr marL="285750" indent="-285750" algn="just">
              <a:buFont typeface="Wingdings" panose="05000000000000000000" pitchFamily="2" charset="2"/>
              <a:buChar char="q"/>
            </a:pPr>
            <a:r>
              <a:rPr lang="es-EC" dirty="0"/>
              <a:t>Trayectoria y reconocimiento que por más de 76 años</a:t>
            </a:r>
            <a:r>
              <a:rPr lang="es-EC" dirty="0" smtClean="0"/>
              <a:t>.</a:t>
            </a:r>
          </a:p>
          <a:p>
            <a:pPr marL="285750" indent="-285750" algn="just">
              <a:buFont typeface="Wingdings" panose="05000000000000000000" pitchFamily="2" charset="2"/>
              <a:buChar char="q"/>
            </a:pPr>
            <a:endParaRPr lang="es-EC" dirty="0"/>
          </a:p>
          <a:p>
            <a:pPr marL="285750" indent="-285750" algn="just">
              <a:buFont typeface="Wingdings" panose="05000000000000000000" pitchFamily="2" charset="2"/>
              <a:buChar char="q"/>
            </a:pPr>
            <a:r>
              <a:rPr lang="es-EC" dirty="0"/>
              <a:t>C</a:t>
            </a:r>
            <a:r>
              <a:rPr lang="es-EC" dirty="0" smtClean="0"/>
              <a:t>uenta </a:t>
            </a:r>
            <a:r>
              <a:rPr lang="es-EC" dirty="0"/>
              <a:t>con más de 1000 </a:t>
            </a:r>
            <a:r>
              <a:rPr lang="es-EC" dirty="0" smtClean="0"/>
              <a:t>colaboradores a nivel nacional.</a:t>
            </a:r>
          </a:p>
          <a:p>
            <a:pPr marL="285750" indent="-285750" algn="just">
              <a:buFont typeface="Wingdings" panose="05000000000000000000" pitchFamily="2" charset="2"/>
              <a:buChar char="q"/>
            </a:pPr>
            <a:endParaRPr lang="es-EC" dirty="0"/>
          </a:p>
          <a:p>
            <a:pPr marL="285750" indent="-285750" algn="just">
              <a:buFont typeface="Wingdings" panose="05000000000000000000" pitchFamily="2" charset="2"/>
              <a:buChar char="q"/>
            </a:pPr>
            <a:endParaRPr lang="es-EC" dirty="0"/>
          </a:p>
          <a:p>
            <a:pPr marL="285750" indent="-285750" algn="just">
              <a:buFont typeface="Wingdings" panose="05000000000000000000" pitchFamily="2" charset="2"/>
              <a:buChar char="q"/>
            </a:pPr>
            <a:endParaRPr lang="es-EC" dirty="0"/>
          </a:p>
          <a:p>
            <a:pPr marL="285750" indent="-285750" algn="just">
              <a:buFont typeface="Wingdings" panose="05000000000000000000" pitchFamily="2" charset="2"/>
              <a:buChar char="q"/>
            </a:pPr>
            <a:endParaRPr lang="es-EC" dirty="0"/>
          </a:p>
        </p:txBody>
      </p:sp>
    </p:spTree>
    <p:extLst>
      <p:ext uri="{BB962C8B-B14F-4D97-AF65-F5344CB8AC3E}">
        <p14:creationId xmlns:p14="http://schemas.microsoft.com/office/powerpoint/2010/main" val="270063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Historia</a:t>
            </a:r>
            <a:endParaRPr lang="es-EC" sz="2800" u="sng" dirty="0">
              <a:solidFill>
                <a:prstClr val="white"/>
              </a:solidFill>
            </a:endParaRPr>
          </a:p>
        </p:txBody>
      </p:sp>
      <p:graphicFrame>
        <p:nvGraphicFramePr>
          <p:cNvPr id="3" name="Diagrama 2"/>
          <p:cNvGraphicFramePr/>
          <p:nvPr>
            <p:extLst>
              <p:ext uri="{D42A27DB-BD31-4B8C-83A1-F6EECF244321}">
                <p14:modId xmlns:p14="http://schemas.microsoft.com/office/powerpoint/2010/main" val="1406674521"/>
              </p:ext>
            </p:extLst>
          </p:nvPr>
        </p:nvGraphicFramePr>
        <p:xfrm>
          <a:off x="513789" y="1088019"/>
          <a:ext cx="11257666" cy="555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6682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79665" y="0"/>
            <a:ext cx="2712335" cy="729205"/>
          </a:xfrm>
          <a:prstGeom prst="rect">
            <a:avLst/>
          </a:prstGeom>
        </p:spPr>
      </p:pic>
      <p:sp>
        <p:nvSpPr>
          <p:cNvPr id="6" name="Título 1"/>
          <p:cNvSpPr txBox="1">
            <a:spLocks/>
          </p:cNvSpPr>
          <p:nvPr/>
        </p:nvSpPr>
        <p:spPr>
          <a:xfrm>
            <a:off x="0" y="0"/>
            <a:ext cx="9479666" cy="729205"/>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dirty="0" smtClean="0">
                <a:solidFill>
                  <a:prstClr val="white"/>
                </a:solidFill>
              </a:rPr>
              <a:t>|</a:t>
            </a:r>
            <a:r>
              <a:rPr lang="es-EC" dirty="0" smtClean="0">
                <a:solidFill>
                  <a:prstClr val="white"/>
                </a:solidFill>
              </a:rPr>
              <a:t> </a:t>
            </a:r>
            <a:r>
              <a:rPr lang="es-EC" sz="2800" u="sng" dirty="0" smtClean="0">
                <a:solidFill>
                  <a:prstClr val="white"/>
                </a:solidFill>
              </a:rPr>
              <a:t>LA EMPRESA - Historia</a:t>
            </a:r>
            <a:endParaRPr lang="es-EC" sz="2800" u="sng" dirty="0">
              <a:solidFill>
                <a:prstClr val="white"/>
              </a:solidFill>
            </a:endParaRPr>
          </a:p>
        </p:txBody>
      </p:sp>
      <p:graphicFrame>
        <p:nvGraphicFramePr>
          <p:cNvPr id="3" name="Diagrama 2"/>
          <p:cNvGraphicFramePr/>
          <p:nvPr>
            <p:extLst>
              <p:ext uri="{D42A27DB-BD31-4B8C-83A1-F6EECF244321}">
                <p14:modId xmlns:p14="http://schemas.microsoft.com/office/powerpoint/2010/main" val="3237092323"/>
              </p:ext>
            </p:extLst>
          </p:nvPr>
        </p:nvGraphicFramePr>
        <p:xfrm>
          <a:off x="513789" y="1088019"/>
          <a:ext cx="11257666" cy="555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5710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7671</TotalTime>
  <Words>1272</Words>
  <Application>Microsoft Office PowerPoint</Application>
  <PresentationFormat>Panorámica</PresentationFormat>
  <Paragraphs>179</Paragraphs>
  <Slides>25</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25</vt:i4>
      </vt:variant>
    </vt:vector>
  </HeadingPairs>
  <TitlesOfParts>
    <vt:vector size="33" baseType="lpstr">
      <vt:lpstr>Arial</vt:lpstr>
      <vt:lpstr>Calibri</vt:lpstr>
      <vt:lpstr>Century Gothic</vt:lpstr>
      <vt:lpstr>Times New Roman</vt:lpstr>
      <vt:lpstr>Trebuchet MS</vt:lpstr>
      <vt:lpstr>Wingdings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RAULV</dc:creator>
  <cp:lastModifiedBy>RAULV</cp:lastModifiedBy>
  <cp:revision>78</cp:revision>
  <dcterms:created xsi:type="dcterms:W3CDTF">2020-07-14T19:57:45Z</dcterms:created>
  <dcterms:modified xsi:type="dcterms:W3CDTF">2020-07-23T21:45:12Z</dcterms:modified>
</cp:coreProperties>
</file>