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2" r:id="rId2"/>
    <p:sldMasterId id="2147483734" r:id="rId3"/>
  </p:sldMasterIdLst>
  <p:notesMasterIdLst>
    <p:notesMasterId r:id="rId29"/>
  </p:notesMasterIdLst>
  <p:sldIdLst>
    <p:sldId id="350" r:id="rId4"/>
    <p:sldId id="320" r:id="rId5"/>
    <p:sldId id="312" r:id="rId6"/>
    <p:sldId id="341" r:id="rId7"/>
    <p:sldId id="344" r:id="rId8"/>
    <p:sldId id="335" r:id="rId9"/>
    <p:sldId id="338" r:id="rId10"/>
    <p:sldId id="342" r:id="rId11"/>
    <p:sldId id="321" r:id="rId12"/>
    <p:sldId id="346" r:id="rId13"/>
    <p:sldId id="351" r:id="rId14"/>
    <p:sldId id="352" r:id="rId15"/>
    <p:sldId id="353" r:id="rId16"/>
    <p:sldId id="354" r:id="rId17"/>
    <p:sldId id="349" r:id="rId18"/>
    <p:sldId id="347" r:id="rId19"/>
    <p:sldId id="315" r:id="rId20"/>
    <p:sldId id="356" r:id="rId21"/>
    <p:sldId id="348" r:id="rId22"/>
    <p:sldId id="355" r:id="rId23"/>
    <p:sldId id="345" r:id="rId24"/>
    <p:sldId id="260" r:id="rId25"/>
    <p:sldId id="343" r:id="rId26"/>
    <p:sldId id="319" r:id="rId27"/>
    <p:sldId id="309" r:id="rId28"/>
  </p:sldIdLst>
  <p:sldSz cx="9144000" cy="5143500" type="screen16x9"/>
  <p:notesSz cx="6858000" cy="9144000"/>
  <p:embeddedFontLst>
    <p:embeddedFont>
      <p:font typeface="Jua" panose="020B0604020202020204" charset="-127"/>
      <p:regular r:id="rId30"/>
    </p:embeddedFont>
    <p:embeddedFont>
      <p:font typeface="Nanum Gothic" panose="020B0604020202020204" charset="-127"/>
      <p:regular r:id="rId31"/>
      <p:bold r:id="rId32"/>
    </p:embeddedFont>
    <p:embeddedFont>
      <p:font typeface="DM Sans" panose="020B0604020202020204" charset="0"/>
      <p:regular r:id="rId33"/>
      <p:bold r:id="rId34"/>
      <p:italic r:id="rId35"/>
      <p:boldItalic r:id="rId36"/>
    </p:embeddedFont>
    <p:embeddedFont>
      <p:font typeface="DM Sans Medium" panose="020B0604020202020204" charset="0"/>
      <p:regular r:id="rId37"/>
      <p:bold r:id="rId38"/>
      <p:italic r:id="rId39"/>
      <p:boldItalic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Lato Black" panose="020F0502020204030203" pitchFamily="34" charset="0"/>
      <p:bold r:id="rId45"/>
      <p:boldItalic r:id="rId46"/>
    </p:embeddedFont>
    <p:embeddedFont>
      <p:font typeface="Montserrat" panose="00000500000000000000" pitchFamily="2" charset="0"/>
      <p:regular r:id="rId47"/>
      <p:bold r:id="rId48"/>
      <p:italic r:id="rId49"/>
      <p:boldItalic r:id="rId50"/>
    </p:embeddedFont>
    <p:embeddedFont>
      <p:font typeface="Oswald" panose="00000500000000000000" pitchFamily="2" charset="0"/>
      <p:regular r:id="rId51"/>
      <p:bold r:id="rId52"/>
    </p:embeddedFont>
    <p:embeddedFont>
      <p:font typeface="PT Sans" panose="020B0503020203020204" pitchFamily="34" charset="0"/>
      <p:regular r:id="rId53"/>
      <p:bold r:id="rId54"/>
      <p:italic r:id="rId55"/>
      <p:boldItalic r:id="rId56"/>
    </p:embeddedFont>
    <p:embeddedFont>
      <p:font typeface="Questrial" panose="020B0604020202020204" charset="0"/>
      <p:regular r:id="rId57"/>
    </p:embeddedFont>
    <p:embeddedFont>
      <p:font typeface="Roboto Condensed Light" panose="02000000000000000000" pitchFamily="2" charset="0"/>
      <p:regular r:id="rId58"/>
      <p: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6B3"/>
    <a:srgbClr val="3E4459"/>
    <a:srgbClr val="F77D6B"/>
    <a:srgbClr val="CDDFEC"/>
    <a:srgbClr val="C15755"/>
    <a:srgbClr val="00FF99"/>
    <a:srgbClr val="66FF99"/>
    <a:srgbClr val="FD8860"/>
    <a:srgbClr val="002C68"/>
    <a:srgbClr val="C4A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547B48-401F-46BF-87BD-C8CA23349F7D}">
  <a:tblStyle styleId="{F3547B48-401F-46BF-87BD-C8CA23349F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7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8" Type="http://schemas.openxmlformats.org/officeDocument/2006/relationships/slide" Target="slides/slide5.xml"/><Relationship Id="rId51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Relationship Id="rId20" Type="http://schemas.openxmlformats.org/officeDocument/2006/relationships/slide" Target="slides/slide17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" Target="slides/slide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CA18D-9D76-4EC1-8DD6-479103B6580F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0785CD3-8F96-4A39-90CC-35DE73C872A8}">
      <dgm:prSet phldrT="[Texto]" phldr="1"/>
      <dgm:spPr/>
      <dgm:t>
        <a:bodyPr/>
        <a:lstStyle/>
        <a:p>
          <a:endParaRPr lang="es-EC" dirty="0"/>
        </a:p>
      </dgm:t>
    </dgm:pt>
    <dgm:pt modelId="{C3042D3E-96E8-4865-B69F-A82F1D3798C2}" type="parTrans" cxnId="{33068CF9-238A-49E1-B663-23AF693528DC}">
      <dgm:prSet/>
      <dgm:spPr/>
      <dgm:t>
        <a:bodyPr/>
        <a:lstStyle/>
        <a:p>
          <a:endParaRPr lang="es-EC"/>
        </a:p>
      </dgm:t>
    </dgm:pt>
    <dgm:pt modelId="{59FC23DB-6FEE-40E9-A3C1-12A026259FC5}" type="sibTrans" cxnId="{33068CF9-238A-49E1-B663-23AF693528DC}">
      <dgm:prSet/>
      <dgm:spPr/>
      <dgm:t>
        <a:bodyPr/>
        <a:lstStyle/>
        <a:p>
          <a:endParaRPr lang="es-EC"/>
        </a:p>
      </dgm:t>
    </dgm:pt>
    <dgm:pt modelId="{91F04BD8-3BC1-4A92-8323-60078F43099B}">
      <dgm:prSet phldrT="[Texto]"/>
      <dgm:spPr/>
      <dgm:t>
        <a:bodyPr/>
        <a:lstStyle/>
        <a:p>
          <a:r>
            <a:rPr lang="es-ES" dirty="0"/>
            <a:t>Economía</a:t>
          </a:r>
          <a:endParaRPr lang="es-EC" dirty="0"/>
        </a:p>
      </dgm:t>
    </dgm:pt>
    <dgm:pt modelId="{F54A7C02-04D1-41BD-B73E-C9EAE9DBB0B4}" type="parTrans" cxnId="{C8C572F0-70D2-4A2E-940E-923A5A9707A5}">
      <dgm:prSet/>
      <dgm:spPr/>
      <dgm:t>
        <a:bodyPr/>
        <a:lstStyle/>
        <a:p>
          <a:endParaRPr lang="es-EC"/>
        </a:p>
      </dgm:t>
    </dgm:pt>
    <dgm:pt modelId="{693AF780-9EA8-4419-8D5B-AA0836A0BEF1}" type="sibTrans" cxnId="{C8C572F0-70D2-4A2E-940E-923A5A9707A5}">
      <dgm:prSet/>
      <dgm:spPr/>
      <dgm:t>
        <a:bodyPr/>
        <a:lstStyle/>
        <a:p>
          <a:endParaRPr lang="es-EC"/>
        </a:p>
      </dgm:t>
    </dgm:pt>
    <dgm:pt modelId="{136DE049-7AF4-460F-96ED-7FB1BF4743E9}">
      <dgm:prSet phldrT="[Texto]"/>
      <dgm:spPr/>
      <dgm:t>
        <a:bodyPr/>
        <a:lstStyle/>
        <a:p>
          <a:r>
            <a:rPr lang="es-ES" dirty="0"/>
            <a:t>Individuos</a:t>
          </a:r>
          <a:endParaRPr lang="es-EC" dirty="0"/>
        </a:p>
      </dgm:t>
    </dgm:pt>
    <dgm:pt modelId="{34F0531A-8206-463A-81B8-CD8962C898FC}" type="parTrans" cxnId="{3ABC8B44-53E9-443C-95DA-DB05FB688E4C}">
      <dgm:prSet/>
      <dgm:spPr/>
      <dgm:t>
        <a:bodyPr/>
        <a:lstStyle/>
        <a:p>
          <a:endParaRPr lang="es-EC"/>
        </a:p>
      </dgm:t>
    </dgm:pt>
    <dgm:pt modelId="{828491B9-6754-48F8-B9DF-2D4F437E9569}" type="sibTrans" cxnId="{3ABC8B44-53E9-443C-95DA-DB05FB688E4C}">
      <dgm:prSet/>
      <dgm:spPr/>
      <dgm:t>
        <a:bodyPr/>
        <a:lstStyle/>
        <a:p>
          <a:endParaRPr lang="es-EC"/>
        </a:p>
      </dgm:t>
    </dgm:pt>
    <dgm:pt modelId="{856432D3-BAF0-461F-BBAD-053D1C07B509}">
      <dgm:prSet phldrT="[Texto]"/>
      <dgm:spPr/>
      <dgm:t>
        <a:bodyPr/>
        <a:lstStyle/>
        <a:p>
          <a:r>
            <a:rPr lang="es-ES" dirty="0"/>
            <a:t>Territorio</a:t>
          </a:r>
          <a:endParaRPr lang="es-EC" dirty="0"/>
        </a:p>
      </dgm:t>
    </dgm:pt>
    <dgm:pt modelId="{B909862E-74E3-4756-8648-4A0B95122234}" type="parTrans" cxnId="{C8661855-C96E-4318-BEF2-8DC0AC2AB000}">
      <dgm:prSet/>
      <dgm:spPr/>
      <dgm:t>
        <a:bodyPr/>
        <a:lstStyle/>
        <a:p>
          <a:endParaRPr lang="es-EC"/>
        </a:p>
      </dgm:t>
    </dgm:pt>
    <dgm:pt modelId="{2CE4BB38-BF5B-4F0B-8BBD-AD7C35556340}" type="sibTrans" cxnId="{C8661855-C96E-4318-BEF2-8DC0AC2AB000}">
      <dgm:prSet/>
      <dgm:spPr/>
      <dgm:t>
        <a:bodyPr/>
        <a:lstStyle/>
        <a:p>
          <a:endParaRPr lang="es-EC"/>
        </a:p>
      </dgm:t>
    </dgm:pt>
    <dgm:pt modelId="{248CEFE6-4F1E-458A-B054-2DDB13CD9637}" type="pres">
      <dgm:prSet presAssocID="{B93CA18D-9D76-4EC1-8DD6-479103B6580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9D5273-F7EC-4466-8734-C0FED089E69C}" type="pres">
      <dgm:prSet presAssocID="{70785CD3-8F96-4A39-90CC-35DE73C872A8}" presName="centerShape" presStyleLbl="node0" presStyleIdx="0" presStyleCnt="1" custFlipVert="1" custFlipHor="1" custScaleX="2971" custScaleY="5701"/>
      <dgm:spPr/>
    </dgm:pt>
    <dgm:pt modelId="{D8F840E1-0CE3-4DB5-B011-08D052B63163}" type="pres">
      <dgm:prSet presAssocID="{856432D3-BAF0-461F-BBAD-053D1C07B509}" presName="node" presStyleLbl="node1" presStyleIdx="0" presStyleCnt="3">
        <dgm:presLayoutVars>
          <dgm:bulletEnabled val="1"/>
        </dgm:presLayoutVars>
      </dgm:prSet>
      <dgm:spPr/>
    </dgm:pt>
    <dgm:pt modelId="{61348D6E-6506-4725-8075-0EB35702D53A}" type="pres">
      <dgm:prSet presAssocID="{856432D3-BAF0-461F-BBAD-053D1C07B509}" presName="dummy" presStyleCnt="0"/>
      <dgm:spPr/>
    </dgm:pt>
    <dgm:pt modelId="{220FAABD-BC94-4A7F-9C0F-F38FA3A6DD5C}" type="pres">
      <dgm:prSet presAssocID="{2CE4BB38-BF5B-4F0B-8BBD-AD7C35556340}" presName="sibTrans" presStyleLbl="sibTrans2D1" presStyleIdx="0" presStyleCnt="3"/>
      <dgm:spPr/>
    </dgm:pt>
    <dgm:pt modelId="{05C3D59B-BAC1-47F8-906C-28AB0D2CAC09}" type="pres">
      <dgm:prSet presAssocID="{91F04BD8-3BC1-4A92-8323-60078F43099B}" presName="node" presStyleLbl="node1" presStyleIdx="1" presStyleCnt="3">
        <dgm:presLayoutVars>
          <dgm:bulletEnabled val="1"/>
        </dgm:presLayoutVars>
      </dgm:prSet>
      <dgm:spPr/>
    </dgm:pt>
    <dgm:pt modelId="{C0D55596-ABC8-4171-A893-9F636C7DFBE9}" type="pres">
      <dgm:prSet presAssocID="{91F04BD8-3BC1-4A92-8323-60078F43099B}" presName="dummy" presStyleCnt="0"/>
      <dgm:spPr/>
    </dgm:pt>
    <dgm:pt modelId="{A84C46E0-4C71-4ED0-943D-EE0898F16C81}" type="pres">
      <dgm:prSet presAssocID="{693AF780-9EA8-4419-8D5B-AA0836A0BEF1}" presName="sibTrans" presStyleLbl="sibTrans2D1" presStyleIdx="1" presStyleCnt="3"/>
      <dgm:spPr/>
    </dgm:pt>
    <dgm:pt modelId="{EF392E8A-D5F9-4F96-8720-B623649FF782}" type="pres">
      <dgm:prSet presAssocID="{136DE049-7AF4-460F-96ED-7FB1BF4743E9}" presName="node" presStyleLbl="node1" presStyleIdx="2" presStyleCnt="3">
        <dgm:presLayoutVars>
          <dgm:bulletEnabled val="1"/>
        </dgm:presLayoutVars>
      </dgm:prSet>
      <dgm:spPr/>
    </dgm:pt>
    <dgm:pt modelId="{AEED290B-880D-403F-ADCF-0EC2A34F6177}" type="pres">
      <dgm:prSet presAssocID="{136DE049-7AF4-460F-96ED-7FB1BF4743E9}" presName="dummy" presStyleCnt="0"/>
      <dgm:spPr/>
    </dgm:pt>
    <dgm:pt modelId="{C9CAFF48-6DEF-4B71-85E3-5117D21E520C}" type="pres">
      <dgm:prSet presAssocID="{828491B9-6754-48F8-B9DF-2D4F437E9569}" presName="sibTrans" presStyleLbl="sibTrans2D1" presStyleIdx="2" presStyleCnt="3"/>
      <dgm:spPr/>
    </dgm:pt>
  </dgm:ptLst>
  <dgm:cxnLst>
    <dgm:cxn modelId="{36CD3F08-04DF-495E-9CDF-FDDB9E129407}" type="presOf" srcId="{828491B9-6754-48F8-B9DF-2D4F437E9569}" destId="{C9CAFF48-6DEF-4B71-85E3-5117D21E520C}" srcOrd="0" destOrd="0" presId="urn:microsoft.com/office/officeart/2005/8/layout/radial6"/>
    <dgm:cxn modelId="{B8751733-D949-4EB1-A629-1D6B79D46070}" type="presOf" srcId="{70785CD3-8F96-4A39-90CC-35DE73C872A8}" destId="{4E9D5273-F7EC-4466-8734-C0FED089E69C}" srcOrd="0" destOrd="0" presId="urn:microsoft.com/office/officeart/2005/8/layout/radial6"/>
    <dgm:cxn modelId="{3ABC8B44-53E9-443C-95DA-DB05FB688E4C}" srcId="{70785CD3-8F96-4A39-90CC-35DE73C872A8}" destId="{136DE049-7AF4-460F-96ED-7FB1BF4743E9}" srcOrd="2" destOrd="0" parTransId="{34F0531A-8206-463A-81B8-CD8962C898FC}" sibTransId="{828491B9-6754-48F8-B9DF-2D4F437E9569}"/>
    <dgm:cxn modelId="{C8996C6F-296C-43B8-86EA-39447B1B3224}" type="presOf" srcId="{91F04BD8-3BC1-4A92-8323-60078F43099B}" destId="{05C3D59B-BAC1-47F8-906C-28AB0D2CAC09}" srcOrd="0" destOrd="0" presId="urn:microsoft.com/office/officeart/2005/8/layout/radial6"/>
    <dgm:cxn modelId="{E1936371-7A00-45C3-8442-E597D6A787F1}" type="presOf" srcId="{693AF780-9EA8-4419-8D5B-AA0836A0BEF1}" destId="{A84C46E0-4C71-4ED0-943D-EE0898F16C81}" srcOrd="0" destOrd="0" presId="urn:microsoft.com/office/officeart/2005/8/layout/radial6"/>
    <dgm:cxn modelId="{C8661855-C96E-4318-BEF2-8DC0AC2AB000}" srcId="{70785CD3-8F96-4A39-90CC-35DE73C872A8}" destId="{856432D3-BAF0-461F-BBAD-053D1C07B509}" srcOrd="0" destOrd="0" parTransId="{B909862E-74E3-4756-8648-4A0B95122234}" sibTransId="{2CE4BB38-BF5B-4F0B-8BBD-AD7C35556340}"/>
    <dgm:cxn modelId="{4B61C07B-F47A-4ECB-9B4D-568F8744A0C6}" type="presOf" srcId="{2CE4BB38-BF5B-4F0B-8BBD-AD7C35556340}" destId="{220FAABD-BC94-4A7F-9C0F-F38FA3A6DD5C}" srcOrd="0" destOrd="0" presId="urn:microsoft.com/office/officeart/2005/8/layout/radial6"/>
    <dgm:cxn modelId="{7590C886-4891-4D90-801C-5E802FA9CBA5}" type="presOf" srcId="{136DE049-7AF4-460F-96ED-7FB1BF4743E9}" destId="{EF392E8A-D5F9-4F96-8720-B623649FF782}" srcOrd="0" destOrd="0" presId="urn:microsoft.com/office/officeart/2005/8/layout/radial6"/>
    <dgm:cxn modelId="{C8C572F0-70D2-4A2E-940E-923A5A9707A5}" srcId="{70785CD3-8F96-4A39-90CC-35DE73C872A8}" destId="{91F04BD8-3BC1-4A92-8323-60078F43099B}" srcOrd="1" destOrd="0" parTransId="{F54A7C02-04D1-41BD-B73E-C9EAE9DBB0B4}" sibTransId="{693AF780-9EA8-4419-8D5B-AA0836A0BEF1}"/>
    <dgm:cxn modelId="{33068CF9-238A-49E1-B663-23AF693528DC}" srcId="{B93CA18D-9D76-4EC1-8DD6-479103B6580F}" destId="{70785CD3-8F96-4A39-90CC-35DE73C872A8}" srcOrd="0" destOrd="0" parTransId="{C3042D3E-96E8-4865-B69F-A82F1D3798C2}" sibTransId="{59FC23DB-6FEE-40E9-A3C1-12A026259FC5}"/>
    <dgm:cxn modelId="{CA71B4FA-7251-4CAF-AF14-4176E5F82D17}" type="presOf" srcId="{B93CA18D-9D76-4EC1-8DD6-479103B6580F}" destId="{248CEFE6-4F1E-458A-B054-2DDB13CD9637}" srcOrd="0" destOrd="0" presId="urn:microsoft.com/office/officeart/2005/8/layout/radial6"/>
    <dgm:cxn modelId="{BA809DFF-89A4-4CB3-97D1-E690170715C1}" type="presOf" srcId="{856432D3-BAF0-461F-BBAD-053D1C07B509}" destId="{D8F840E1-0CE3-4DB5-B011-08D052B63163}" srcOrd="0" destOrd="0" presId="urn:microsoft.com/office/officeart/2005/8/layout/radial6"/>
    <dgm:cxn modelId="{BD5B4B9C-291D-4E0D-ABE2-8C022E4B291E}" type="presParOf" srcId="{248CEFE6-4F1E-458A-B054-2DDB13CD9637}" destId="{4E9D5273-F7EC-4466-8734-C0FED089E69C}" srcOrd="0" destOrd="0" presId="urn:microsoft.com/office/officeart/2005/8/layout/radial6"/>
    <dgm:cxn modelId="{AE31643A-61B7-4FE0-A7D8-693F48D69CD5}" type="presParOf" srcId="{248CEFE6-4F1E-458A-B054-2DDB13CD9637}" destId="{D8F840E1-0CE3-4DB5-B011-08D052B63163}" srcOrd="1" destOrd="0" presId="urn:microsoft.com/office/officeart/2005/8/layout/radial6"/>
    <dgm:cxn modelId="{817856CC-17AE-4FE3-B24D-6645351B3383}" type="presParOf" srcId="{248CEFE6-4F1E-458A-B054-2DDB13CD9637}" destId="{61348D6E-6506-4725-8075-0EB35702D53A}" srcOrd="2" destOrd="0" presId="urn:microsoft.com/office/officeart/2005/8/layout/radial6"/>
    <dgm:cxn modelId="{6F41A42A-D369-478C-9E3B-0CA153CD3C25}" type="presParOf" srcId="{248CEFE6-4F1E-458A-B054-2DDB13CD9637}" destId="{220FAABD-BC94-4A7F-9C0F-F38FA3A6DD5C}" srcOrd="3" destOrd="0" presId="urn:microsoft.com/office/officeart/2005/8/layout/radial6"/>
    <dgm:cxn modelId="{50983DC2-112A-4F76-A96D-69E34B2F7AE2}" type="presParOf" srcId="{248CEFE6-4F1E-458A-B054-2DDB13CD9637}" destId="{05C3D59B-BAC1-47F8-906C-28AB0D2CAC09}" srcOrd="4" destOrd="0" presId="urn:microsoft.com/office/officeart/2005/8/layout/radial6"/>
    <dgm:cxn modelId="{3409B563-406A-47EF-ABCB-EC9C9664B6D5}" type="presParOf" srcId="{248CEFE6-4F1E-458A-B054-2DDB13CD9637}" destId="{C0D55596-ABC8-4171-A893-9F636C7DFBE9}" srcOrd="5" destOrd="0" presId="urn:microsoft.com/office/officeart/2005/8/layout/radial6"/>
    <dgm:cxn modelId="{483AFAAE-C3B0-4406-BFBE-CBD9E96E42F3}" type="presParOf" srcId="{248CEFE6-4F1E-458A-B054-2DDB13CD9637}" destId="{A84C46E0-4C71-4ED0-943D-EE0898F16C81}" srcOrd="6" destOrd="0" presId="urn:microsoft.com/office/officeart/2005/8/layout/radial6"/>
    <dgm:cxn modelId="{050126C8-2547-43C5-A00F-3DE4A473A33F}" type="presParOf" srcId="{248CEFE6-4F1E-458A-B054-2DDB13CD9637}" destId="{EF392E8A-D5F9-4F96-8720-B623649FF782}" srcOrd="7" destOrd="0" presId="urn:microsoft.com/office/officeart/2005/8/layout/radial6"/>
    <dgm:cxn modelId="{D7225027-8AE4-4EFB-961D-B00E8220C094}" type="presParOf" srcId="{248CEFE6-4F1E-458A-B054-2DDB13CD9637}" destId="{AEED290B-880D-403F-ADCF-0EC2A34F6177}" srcOrd="8" destOrd="0" presId="urn:microsoft.com/office/officeart/2005/8/layout/radial6"/>
    <dgm:cxn modelId="{564E3F55-72D5-4893-AB27-8C8CD6DD4F40}" type="presParOf" srcId="{248CEFE6-4F1E-458A-B054-2DDB13CD9637}" destId="{C9CAFF48-6DEF-4B71-85E3-5117D21E520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CA18D-9D76-4EC1-8DD6-479103B6580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0785CD3-8F96-4A39-90CC-35DE73C872A8}">
      <dgm:prSet phldrT="[Texto]" phldr="1"/>
      <dgm:spPr/>
      <dgm:t>
        <a:bodyPr/>
        <a:lstStyle/>
        <a:p>
          <a:endParaRPr lang="es-EC" dirty="0"/>
        </a:p>
      </dgm:t>
    </dgm:pt>
    <dgm:pt modelId="{C3042D3E-96E8-4865-B69F-A82F1D3798C2}" type="parTrans" cxnId="{33068CF9-238A-49E1-B663-23AF693528DC}">
      <dgm:prSet/>
      <dgm:spPr/>
      <dgm:t>
        <a:bodyPr/>
        <a:lstStyle/>
        <a:p>
          <a:endParaRPr lang="es-EC"/>
        </a:p>
      </dgm:t>
    </dgm:pt>
    <dgm:pt modelId="{59FC23DB-6FEE-40E9-A3C1-12A026259FC5}" type="sibTrans" cxnId="{33068CF9-238A-49E1-B663-23AF693528DC}">
      <dgm:prSet/>
      <dgm:spPr/>
      <dgm:t>
        <a:bodyPr/>
        <a:lstStyle/>
        <a:p>
          <a:endParaRPr lang="es-EC"/>
        </a:p>
      </dgm:t>
    </dgm:pt>
    <dgm:pt modelId="{91F04BD8-3BC1-4A92-8323-60078F43099B}">
      <dgm:prSet phldrT="[Texto]"/>
      <dgm:spPr/>
      <dgm:t>
        <a:bodyPr/>
        <a:lstStyle/>
        <a:p>
          <a:r>
            <a:rPr lang="es-ES" dirty="0"/>
            <a:t>Impacto</a:t>
          </a:r>
          <a:endParaRPr lang="es-EC" dirty="0"/>
        </a:p>
      </dgm:t>
    </dgm:pt>
    <dgm:pt modelId="{F54A7C02-04D1-41BD-B73E-C9EAE9DBB0B4}" type="parTrans" cxnId="{C8C572F0-70D2-4A2E-940E-923A5A9707A5}">
      <dgm:prSet/>
      <dgm:spPr/>
      <dgm:t>
        <a:bodyPr/>
        <a:lstStyle/>
        <a:p>
          <a:endParaRPr lang="es-EC"/>
        </a:p>
      </dgm:t>
    </dgm:pt>
    <dgm:pt modelId="{693AF780-9EA8-4419-8D5B-AA0836A0BEF1}" type="sibTrans" cxnId="{C8C572F0-70D2-4A2E-940E-923A5A9707A5}">
      <dgm:prSet/>
      <dgm:spPr/>
      <dgm:t>
        <a:bodyPr/>
        <a:lstStyle/>
        <a:p>
          <a:endParaRPr lang="es-EC"/>
        </a:p>
      </dgm:t>
    </dgm:pt>
    <dgm:pt modelId="{136DE049-7AF4-460F-96ED-7FB1BF4743E9}">
      <dgm:prSet phldrT="[Texto]"/>
      <dgm:spPr/>
      <dgm:t>
        <a:bodyPr/>
        <a:lstStyle/>
        <a:p>
          <a:r>
            <a:rPr lang="es-ES" dirty="0"/>
            <a:t>Actividades</a:t>
          </a:r>
          <a:endParaRPr lang="es-EC" dirty="0"/>
        </a:p>
      </dgm:t>
    </dgm:pt>
    <dgm:pt modelId="{34F0531A-8206-463A-81B8-CD8962C898FC}" type="parTrans" cxnId="{3ABC8B44-53E9-443C-95DA-DB05FB688E4C}">
      <dgm:prSet/>
      <dgm:spPr/>
      <dgm:t>
        <a:bodyPr/>
        <a:lstStyle/>
        <a:p>
          <a:endParaRPr lang="es-EC"/>
        </a:p>
      </dgm:t>
    </dgm:pt>
    <dgm:pt modelId="{828491B9-6754-48F8-B9DF-2D4F437E9569}" type="sibTrans" cxnId="{3ABC8B44-53E9-443C-95DA-DB05FB688E4C}">
      <dgm:prSet/>
      <dgm:spPr/>
      <dgm:t>
        <a:bodyPr/>
        <a:lstStyle/>
        <a:p>
          <a:endParaRPr lang="es-EC"/>
        </a:p>
      </dgm:t>
    </dgm:pt>
    <dgm:pt modelId="{856432D3-BAF0-461F-BBAD-053D1C07B509}">
      <dgm:prSet phldrT="[Texto]"/>
      <dgm:spPr/>
      <dgm:t>
        <a:bodyPr/>
        <a:lstStyle/>
        <a:p>
          <a:r>
            <a:rPr lang="es-ES" dirty="0"/>
            <a:t>Turistas</a:t>
          </a:r>
          <a:endParaRPr lang="es-EC" dirty="0"/>
        </a:p>
      </dgm:t>
    </dgm:pt>
    <dgm:pt modelId="{B909862E-74E3-4756-8648-4A0B95122234}" type="parTrans" cxnId="{C8661855-C96E-4318-BEF2-8DC0AC2AB000}">
      <dgm:prSet/>
      <dgm:spPr/>
      <dgm:t>
        <a:bodyPr/>
        <a:lstStyle/>
        <a:p>
          <a:endParaRPr lang="es-EC"/>
        </a:p>
      </dgm:t>
    </dgm:pt>
    <dgm:pt modelId="{2CE4BB38-BF5B-4F0B-8BBD-AD7C35556340}" type="sibTrans" cxnId="{C8661855-C96E-4318-BEF2-8DC0AC2AB000}">
      <dgm:prSet/>
      <dgm:spPr/>
      <dgm:t>
        <a:bodyPr/>
        <a:lstStyle/>
        <a:p>
          <a:endParaRPr lang="es-EC"/>
        </a:p>
      </dgm:t>
    </dgm:pt>
    <dgm:pt modelId="{248CEFE6-4F1E-458A-B054-2DDB13CD9637}" type="pres">
      <dgm:prSet presAssocID="{B93CA18D-9D76-4EC1-8DD6-479103B6580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9D5273-F7EC-4466-8734-C0FED089E69C}" type="pres">
      <dgm:prSet presAssocID="{70785CD3-8F96-4A39-90CC-35DE73C872A8}" presName="centerShape" presStyleLbl="node0" presStyleIdx="0" presStyleCnt="1" custFlipVert="1" custFlipHor="1" custScaleX="2971" custScaleY="5701"/>
      <dgm:spPr/>
    </dgm:pt>
    <dgm:pt modelId="{D8F840E1-0CE3-4DB5-B011-08D052B63163}" type="pres">
      <dgm:prSet presAssocID="{856432D3-BAF0-461F-BBAD-053D1C07B509}" presName="node" presStyleLbl="node1" presStyleIdx="0" presStyleCnt="3">
        <dgm:presLayoutVars>
          <dgm:bulletEnabled val="1"/>
        </dgm:presLayoutVars>
      </dgm:prSet>
      <dgm:spPr/>
    </dgm:pt>
    <dgm:pt modelId="{61348D6E-6506-4725-8075-0EB35702D53A}" type="pres">
      <dgm:prSet presAssocID="{856432D3-BAF0-461F-BBAD-053D1C07B509}" presName="dummy" presStyleCnt="0"/>
      <dgm:spPr/>
    </dgm:pt>
    <dgm:pt modelId="{220FAABD-BC94-4A7F-9C0F-F38FA3A6DD5C}" type="pres">
      <dgm:prSet presAssocID="{2CE4BB38-BF5B-4F0B-8BBD-AD7C35556340}" presName="sibTrans" presStyleLbl="sibTrans2D1" presStyleIdx="0" presStyleCnt="3"/>
      <dgm:spPr/>
    </dgm:pt>
    <dgm:pt modelId="{05C3D59B-BAC1-47F8-906C-28AB0D2CAC09}" type="pres">
      <dgm:prSet presAssocID="{91F04BD8-3BC1-4A92-8323-60078F43099B}" presName="node" presStyleLbl="node1" presStyleIdx="1" presStyleCnt="3">
        <dgm:presLayoutVars>
          <dgm:bulletEnabled val="1"/>
        </dgm:presLayoutVars>
      </dgm:prSet>
      <dgm:spPr/>
    </dgm:pt>
    <dgm:pt modelId="{C0D55596-ABC8-4171-A893-9F636C7DFBE9}" type="pres">
      <dgm:prSet presAssocID="{91F04BD8-3BC1-4A92-8323-60078F43099B}" presName="dummy" presStyleCnt="0"/>
      <dgm:spPr/>
    </dgm:pt>
    <dgm:pt modelId="{A84C46E0-4C71-4ED0-943D-EE0898F16C81}" type="pres">
      <dgm:prSet presAssocID="{693AF780-9EA8-4419-8D5B-AA0836A0BEF1}" presName="sibTrans" presStyleLbl="sibTrans2D1" presStyleIdx="1" presStyleCnt="3"/>
      <dgm:spPr/>
    </dgm:pt>
    <dgm:pt modelId="{EF392E8A-D5F9-4F96-8720-B623649FF782}" type="pres">
      <dgm:prSet presAssocID="{136DE049-7AF4-460F-96ED-7FB1BF4743E9}" presName="node" presStyleLbl="node1" presStyleIdx="2" presStyleCnt="3">
        <dgm:presLayoutVars>
          <dgm:bulletEnabled val="1"/>
        </dgm:presLayoutVars>
      </dgm:prSet>
      <dgm:spPr/>
    </dgm:pt>
    <dgm:pt modelId="{AEED290B-880D-403F-ADCF-0EC2A34F6177}" type="pres">
      <dgm:prSet presAssocID="{136DE049-7AF4-460F-96ED-7FB1BF4743E9}" presName="dummy" presStyleCnt="0"/>
      <dgm:spPr/>
    </dgm:pt>
    <dgm:pt modelId="{C9CAFF48-6DEF-4B71-85E3-5117D21E520C}" type="pres">
      <dgm:prSet presAssocID="{828491B9-6754-48F8-B9DF-2D4F437E9569}" presName="sibTrans" presStyleLbl="sibTrans2D1" presStyleIdx="2" presStyleCnt="3"/>
      <dgm:spPr/>
    </dgm:pt>
  </dgm:ptLst>
  <dgm:cxnLst>
    <dgm:cxn modelId="{36CD3F08-04DF-495E-9CDF-FDDB9E129407}" type="presOf" srcId="{828491B9-6754-48F8-B9DF-2D4F437E9569}" destId="{C9CAFF48-6DEF-4B71-85E3-5117D21E520C}" srcOrd="0" destOrd="0" presId="urn:microsoft.com/office/officeart/2005/8/layout/radial6"/>
    <dgm:cxn modelId="{B8751733-D949-4EB1-A629-1D6B79D46070}" type="presOf" srcId="{70785CD3-8F96-4A39-90CC-35DE73C872A8}" destId="{4E9D5273-F7EC-4466-8734-C0FED089E69C}" srcOrd="0" destOrd="0" presId="urn:microsoft.com/office/officeart/2005/8/layout/radial6"/>
    <dgm:cxn modelId="{3ABC8B44-53E9-443C-95DA-DB05FB688E4C}" srcId="{70785CD3-8F96-4A39-90CC-35DE73C872A8}" destId="{136DE049-7AF4-460F-96ED-7FB1BF4743E9}" srcOrd="2" destOrd="0" parTransId="{34F0531A-8206-463A-81B8-CD8962C898FC}" sibTransId="{828491B9-6754-48F8-B9DF-2D4F437E9569}"/>
    <dgm:cxn modelId="{C8996C6F-296C-43B8-86EA-39447B1B3224}" type="presOf" srcId="{91F04BD8-3BC1-4A92-8323-60078F43099B}" destId="{05C3D59B-BAC1-47F8-906C-28AB0D2CAC09}" srcOrd="0" destOrd="0" presId="urn:microsoft.com/office/officeart/2005/8/layout/radial6"/>
    <dgm:cxn modelId="{E1936371-7A00-45C3-8442-E597D6A787F1}" type="presOf" srcId="{693AF780-9EA8-4419-8D5B-AA0836A0BEF1}" destId="{A84C46E0-4C71-4ED0-943D-EE0898F16C81}" srcOrd="0" destOrd="0" presId="urn:microsoft.com/office/officeart/2005/8/layout/radial6"/>
    <dgm:cxn modelId="{C8661855-C96E-4318-BEF2-8DC0AC2AB000}" srcId="{70785CD3-8F96-4A39-90CC-35DE73C872A8}" destId="{856432D3-BAF0-461F-BBAD-053D1C07B509}" srcOrd="0" destOrd="0" parTransId="{B909862E-74E3-4756-8648-4A0B95122234}" sibTransId="{2CE4BB38-BF5B-4F0B-8BBD-AD7C35556340}"/>
    <dgm:cxn modelId="{4B61C07B-F47A-4ECB-9B4D-568F8744A0C6}" type="presOf" srcId="{2CE4BB38-BF5B-4F0B-8BBD-AD7C35556340}" destId="{220FAABD-BC94-4A7F-9C0F-F38FA3A6DD5C}" srcOrd="0" destOrd="0" presId="urn:microsoft.com/office/officeart/2005/8/layout/radial6"/>
    <dgm:cxn modelId="{7590C886-4891-4D90-801C-5E802FA9CBA5}" type="presOf" srcId="{136DE049-7AF4-460F-96ED-7FB1BF4743E9}" destId="{EF392E8A-D5F9-4F96-8720-B623649FF782}" srcOrd="0" destOrd="0" presId="urn:microsoft.com/office/officeart/2005/8/layout/radial6"/>
    <dgm:cxn modelId="{C8C572F0-70D2-4A2E-940E-923A5A9707A5}" srcId="{70785CD3-8F96-4A39-90CC-35DE73C872A8}" destId="{91F04BD8-3BC1-4A92-8323-60078F43099B}" srcOrd="1" destOrd="0" parTransId="{F54A7C02-04D1-41BD-B73E-C9EAE9DBB0B4}" sibTransId="{693AF780-9EA8-4419-8D5B-AA0836A0BEF1}"/>
    <dgm:cxn modelId="{33068CF9-238A-49E1-B663-23AF693528DC}" srcId="{B93CA18D-9D76-4EC1-8DD6-479103B6580F}" destId="{70785CD3-8F96-4A39-90CC-35DE73C872A8}" srcOrd="0" destOrd="0" parTransId="{C3042D3E-96E8-4865-B69F-A82F1D3798C2}" sibTransId="{59FC23DB-6FEE-40E9-A3C1-12A026259FC5}"/>
    <dgm:cxn modelId="{CA71B4FA-7251-4CAF-AF14-4176E5F82D17}" type="presOf" srcId="{B93CA18D-9D76-4EC1-8DD6-479103B6580F}" destId="{248CEFE6-4F1E-458A-B054-2DDB13CD9637}" srcOrd="0" destOrd="0" presId="urn:microsoft.com/office/officeart/2005/8/layout/radial6"/>
    <dgm:cxn modelId="{BA809DFF-89A4-4CB3-97D1-E690170715C1}" type="presOf" srcId="{856432D3-BAF0-461F-BBAD-053D1C07B509}" destId="{D8F840E1-0CE3-4DB5-B011-08D052B63163}" srcOrd="0" destOrd="0" presId="urn:microsoft.com/office/officeart/2005/8/layout/radial6"/>
    <dgm:cxn modelId="{BD5B4B9C-291D-4E0D-ABE2-8C022E4B291E}" type="presParOf" srcId="{248CEFE6-4F1E-458A-B054-2DDB13CD9637}" destId="{4E9D5273-F7EC-4466-8734-C0FED089E69C}" srcOrd="0" destOrd="0" presId="urn:microsoft.com/office/officeart/2005/8/layout/radial6"/>
    <dgm:cxn modelId="{AE31643A-61B7-4FE0-A7D8-693F48D69CD5}" type="presParOf" srcId="{248CEFE6-4F1E-458A-B054-2DDB13CD9637}" destId="{D8F840E1-0CE3-4DB5-B011-08D052B63163}" srcOrd="1" destOrd="0" presId="urn:microsoft.com/office/officeart/2005/8/layout/radial6"/>
    <dgm:cxn modelId="{817856CC-17AE-4FE3-B24D-6645351B3383}" type="presParOf" srcId="{248CEFE6-4F1E-458A-B054-2DDB13CD9637}" destId="{61348D6E-6506-4725-8075-0EB35702D53A}" srcOrd="2" destOrd="0" presId="urn:microsoft.com/office/officeart/2005/8/layout/radial6"/>
    <dgm:cxn modelId="{6F41A42A-D369-478C-9E3B-0CA153CD3C25}" type="presParOf" srcId="{248CEFE6-4F1E-458A-B054-2DDB13CD9637}" destId="{220FAABD-BC94-4A7F-9C0F-F38FA3A6DD5C}" srcOrd="3" destOrd="0" presId="urn:microsoft.com/office/officeart/2005/8/layout/radial6"/>
    <dgm:cxn modelId="{50983DC2-112A-4F76-A96D-69E34B2F7AE2}" type="presParOf" srcId="{248CEFE6-4F1E-458A-B054-2DDB13CD9637}" destId="{05C3D59B-BAC1-47F8-906C-28AB0D2CAC09}" srcOrd="4" destOrd="0" presId="urn:microsoft.com/office/officeart/2005/8/layout/radial6"/>
    <dgm:cxn modelId="{3409B563-406A-47EF-ABCB-EC9C9664B6D5}" type="presParOf" srcId="{248CEFE6-4F1E-458A-B054-2DDB13CD9637}" destId="{C0D55596-ABC8-4171-A893-9F636C7DFBE9}" srcOrd="5" destOrd="0" presId="urn:microsoft.com/office/officeart/2005/8/layout/radial6"/>
    <dgm:cxn modelId="{483AFAAE-C3B0-4406-BFBE-CBD9E96E42F3}" type="presParOf" srcId="{248CEFE6-4F1E-458A-B054-2DDB13CD9637}" destId="{A84C46E0-4C71-4ED0-943D-EE0898F16C81}" srcOrd="6" destOrd="0" presId="urn:microsoft.com/office/officeart/2005/8/layout/radial6"/>
    <dgm:cxn modelId="{050126C8-2547-43C5-A00F-3DE4A473A33F}" type="presParOf" srcId="{248CEFE6-4F1E-458A-B054-2DDB13CD9637}" destId="{EF392E8A-D5F9-4F96-8720-B623649FF782}" srcOrd="7" destOrd="0" presId="urn:microsoft.com/office/officeart/2005/8/layout/radial6"/>
    <dgm:cxn modelId="{D7225027-8AE4-4EFB-961D-B00E8220C094}" type="presParOf" srcId="{248CEFE6-4F1E-458A-B054-2DDB13CD9637}" destId="{AEED290B-880D-403F-ADCF-0EC2A34F6177}" srcOrd="8" destOrd="0" presId="urn:microsoft.com/office/officeart/2005/8/layout/radial6"/>
    <dgm:cxn modelId="{564E3F55-72D5-4893-AB27-8C8CD6DD4F40}" type="presParOf" srcId="{248CEFE6-4F1E-458A-B054-2DDB13CD9637}" destId="{C9CAFF48-6DEF-4B71-85E3-5117D21E520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E21DB4-281B-405A-B12F-8F99234A8B68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1FA4D23-17B2-476E-948C-C4CF2E22A739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Teoría del Desarrollo Humano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81EE085C-E4FD-4E8B-823F-FC7CD582B789}" type="parTrans" cxnId="{F3FA469A-086C-49E6-A7CB-DC47418495E9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5D15FBA2-AAC1-4409-8B36-30A555B724C7}" type="sibTrans" cxnId="{F3FA469A-086C-49E6-A7CB-DC47418495E9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DDFC0086-B4DB-40D7-99F2-31F105CC9B8B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Desarrollo de los individuos y sus motivaciones.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F5C59989-8FE1-45B9-A3C2-130A5480B8AE}" type="parTrans" cxnId="{E7236A1F-B594-46B8-A06D-E1D1419530CD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C101FC07-224D-4A3A-8C13-CAC9A336B278}" type="sibTrans" cxnId="{E7236A1F-B594-46B8-A06D-E1D1419530CD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EA5CC585-AD10-414B-BEDE-8119098EF42A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Mejora en la calidad de vida o en la producción. 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F12BAF96-9B11-4C45-B5EC-9D6C5BEC44EA}" type="parTrans" cxnId="{BE2B5760-3F6A-454B-9533-45A70485D7DC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70790C44-7654-4D1C-B9C8-52BF75B58DD0}" type="sibTrans" cxnId="{BE2B5760-3F6A-454B-9533-45A70485D7DC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1E22E82E-0F3C-4EA9-BC77-B079D80D4320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Teoría del Intercambio Social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A79CCD99-62D7-4301-9344-F8C37C4499AD}" type="parTrans" cxnId="{87CBDF46-A91C-417B-A7C6-6D2B460D3BDE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FDDFA715-CEFA-47CD-A249-F75654061C94}" type="sibTrans" cxnId="{87CBDF46-A91C-417B-A7C6-6D2B460D3BDE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C9CCEDD7-1143-431A-83CE-977808097D55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Evaluación coste – beneficio.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7FCB6DF7-A84A-4FD4-82ED-980AB6A57F24}" type="parTrans" cxnId="{9F733BD6-C515-48C2-BF78-5ABF94B0B8D4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FCF85071-E2D8-452F-A372-D8D9B7F9DD55}" type="sibTrans" cxnId="{9F733BD6-C515-48C2-BF78-5ABF94B0B8D4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17F7D0E0-4371-4994-9DB0-3E9FED94FE04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Logro personal y gratificación para todas las partes.  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BD7DC2EC-D169-415E-8733-CDDD65B0531B}" type="parTrans" cxnId="{447F55AF-680E-4ACB-836D-DAA63096AE76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BFE4C575-C544-4923-AE0E-154991D54D82}" type="sibTrans" cxnId="{447F55AF-680E-4ACB-836D-DAA63096AE76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068554C9-C85E-475A-9179-E25C65553BDA}" type="pres">
      <dgm:prSet presAssocID="{ACE21DB4-281B-405A-B12F-8F99234A8B68}" presName="Name0" presStyleCnt="0">
        <dgm:presLayoutVars>
          <dgm:dir/>
          <dgm:animLvl val="lvl"/>
          <dgm:resizeHandles val="exact"/>
        </dgm:presLayoutVars>
      </dgm:prSet>
      <dgm:spPr/>
    </dgm:pt>
    <dgm:pt modelId="{374B35CA-51FB-4B49-8178-4D03F6D0E57D}" type="pres">
      <dgm:prSet presAssocID="{01FA4D23-17B2-476E-948C-C4CF2E22A739}" presName="vertFlow" presStyleCnt="0"/>
      <dgm:spPr/>
    </dgm:pt>
    <dgm:pt modelId="{944173DB-F8B6-4100-85B9-1B03002EE92B}" type="pres">
      <dgm:prSet presAssocID="{01FA4D23-17B2-476E-948C-C4CF2E22A739}" presName="header" presStyleLbl="node1" presStyleIdx="0" presStyleCnt="2"/>
      <dgm:spPr/>
    </dgm:pt>
    <dgm:pt modelId="{4A9C99C3-8F5E-4AF2-8DD9-BBCB7EF99C5F}" type="pres">
      <dgm:prSet presAssocID="{F5C59989-8FE1-45B9-A3C2-130A5480B8AE}" presName="parTrans" presStyleLbl="sibTrans2D1" presStyleIdx="0" presStyleCnt="4"/>
      <dgm:spPr/>
    </dgm:pt>
    <dgm:pt modelId="{C196C9E4-55DC-4574-84EC-67678B34ACBC}" type="pres">
      <dgm:prSet presAssocID="{DDFC0086-B4DB-40D7-99F2-31F105CC9B8B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70B92E4B-F80A-4DCB-BC87-B6E072936201}" type="pres">
      <dgm:prSet presAssocID="{C101FC07-224D-4A3A-8C13-CAC9A336B278}" presName="sibTrans" presStyleLbl="sibTrans2D1" presStyleIdx="1" presStyleCnt="4"/>
      <dgm:spPr/>
    </dgm:pt>
    <dgm:pt modelId="{F9D80545-A605-4BAD-A5D2-810CDBCB8C61}" type="pres">
      <dgm:prSet presAssocID="{EA5CC585-AD10-414B-BEDE-8119098EF42A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87C72239-BDB3-4E91-804C-F341FA1CF708}" type="pres">
      <dgm:prSet presAssocID="{01FA4D23-17B2-476E-948C-C4CF2E22A739}" presName="hSp" presStyleCnt="0"/>
      <dgm:spPr/>
    </dgm:pt>
    <dgm:pt modelId="{8FA226D7-1AE7-45C8-8109-9EA3513EC977}" type="pres">
      <dgm:prSet presAssocID="{1E22E82E-0F3C-4EA9-BC77-B079D80D4320}" presName="vertFlow" presStyleCnt="0"/>
      <dgm:spPr/>
    </dgm:pt>
    <dgm:pt modelId="{83A9C58B-D420-42D6-AA2A-FD672E8560CD}" type="pres">
      <dgm:prSet presAssocID="{1E22E82E-0F3C-4EA9-BC77-B079D80D4320}" presName="header" presStyleLbl="node1" presStyleIdx="1" presStyleCnt="2"/>
      <dgm:spPr/>
    </dgm:pt>
    <dgm:pt modelId="{6C6D118B-13C8-46A0-9AB4-62F929DEB952}" type="pres">
      <dgm:prSet presAssocID="{7FCB6DF7-A84A-4FD4-82ED-980AB6A57F24}" presName="parTrans" presStyleLbl="sibTrans2D1" presStyleIdx="2" presStyleCnt="4"/>
      <dgm:spPr/>
    </dgm:pt>
    <dgm:pt modelId="{E8885890-CD42-404E-82BF-672466402069}" type="pres">
      <dgm:prSet presAssocID="{C9CCEDD7-1143-431A-83CE-977808097D55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9433A4C0-3412-48E7-A7F3-E55BFC25E0AC}" type="pres">
      <dgm:prSet presAssocID="{FCF85071-E2D8-452F-A372-D8D9B7F9DD55}" presName="sibTrans" presStyleLbl="sibTrans2D1" presStyleIdx="3" presStyleCnt="4"/>
      <dgm:spPr/>
    </dgm:pt>
    <dgm:pt modelId="{4483683E-6BAE-4963-95F3-C1BBDD335E2F}" type="pres">
      <dgm:prSet presAssocID="{17F7D0E0-4371-4994-9DB0-3E9FED94FE04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B3CB0A12-220B-4E55-92B0-E0F52D43F8E9}" type="presOf" srcId="{EA5CC585-AD10-414B-BEDE-8119098EF42A}" destId="{F9D80545-A605-4BAD-A5D2-810CDBCB8C61}" srcOrd="0" destOrd="0" presId="urn:microsoft.com/office/officeart/2005/8/layout/lProcess1"/>
    <dgm:cxn modelId="{E7236A1F-B594-46B8-A06D-E1D1419530CD}" srcId="{01FA4D23-17B2-476E-948C-C4CF2E22A739}" destId="{DDFC0086-B4DB-40D7-99F2-31F105CC9B8B}" srcOrd="0" destOrd="0" parTransId="{F5C59989-8FE1-45B9-A3C2-130A5480B8AE}" sibTransId="{C101FC07-224D-4A3A-8C13-CAC9A336B278}"/>
    <dgm:cxn modelId="{4AF7983D-FE50-40C4-855E-47B7E2868D6D}" type="presOf" srcId="{C9CCEDD7-1143-431A-83CE-977808097D55}" destId="{E8885890-CD42-404E-82BF-672466402069}" srcOrd="0" destOrd="0" presId="urn:microsoft.com/office/officeart/2005/8/layout/lProcess1"/>
    <dgm:cxn modelId="{BE2B5760-3F6A-454B-9533-45A70485D7DC}" srcId="{01FA4D23-17B2-476E-948C-C4CF2E22A739}" destId="{EA5CC585-AD10-414B-BEDE-8119098EF42A}" srcOrd="1" destOrd="0" parTransId="{F12BAF96-9B11-4C45-B5EC-9D6C5BEC44EA}" sibTransId="{70790C44-7654-4D1C-B9C8-52BF75B58DD0}"/>
    <dgm:cxn modelId="{87CBDF46-A91C-417B-A7C6-6D2B460D3BDE}" srcId="{ACE21DB4-281B-405A-B12F-8F99234A8B68}" destId="{1E22E82E-0F3C-4EA9-BC77-B079D80D4320}" srcOrd="1" destOrd="0" parTransId="{A79CCD99-62D7-4301-9344-F8C37C4499AD}" sibTransId="{FDDFA715-CEFA-47CD-A249-F75654061C94}"/>
    <dgm:cxn modelId="{FFE6356E-0F54-48D7-A0EE-EA533A34C2F1}" type="presOf" srcId="{F5C59989-8FE1-45B9-A3C2-130A5480B8AE}" destId="{4A9C99C3-8F5E-4AF2-8DD9-BBCB7EF99C5F}" srcOrd="0" destOrd="0" presId="urn:microsoft.com/office/officeart/2005/8/layout/lProcess1"/>
    <dgm:cxn modelId="{7F5C877D-A69B-41D7-BE99-1EC9EE7CBB1D}" type="presOf" srcId="{01FA4D23-17B2-476E-948C-C4CF2E22A739}" destId="{944173DB-F8B6-4100-85B9-1B03002EE92B}" srcOrd="0" destOrd="0" presId="urn:microsoft.com/office/officeart/2005/8/layout/lProcess1"/>
    <dgm:cxn modelId="{F3FA469A-086C-49E6-A7CB-DC47418495E9}" srcId="{ACE21DB4-281B-405A-B12F-8F99234A8B68}" destId="{01FA4D23-17B2-476E-948C-C4CF2E22A739}" srcOrd="0" destOrd="0" parTransId="{81EE085C-E4FD-4E8B-823F-FC7CD582B789}" sibTransId="{5D15FBA2-AAC1-4409-8B36-30A555B724C7}"/>
    <dgm:cxn modelId="{447F55AF-680E-4ACB-836D-DAA63096AE76}" srcId="{1E22E82E-0F3C-4EA9-BC77-B079D80D4320}" destId="{17F7D0E0-4371-4994-9DB0-3E9FED94FE04}" srcOrd="1" destOrd="0" parTransId="{BD7DC2EC-D169-415E-8733-CDDD65B0531B}" sibTransId="{BFE4C575-C544-4923-AE0E-154991D54D82}"/>
    <dgm:cxn modelId="{8EAFE1C0-6D18-424C-BBE0-E694322BD8F9}" type="presOf" srcId="{C101FC07-224D-4A3A-8C13-CAC9A336B278}" destId="{70B92E4B-F80A-4DCB-BC87-B6E072936201}" srcOrd="0" destOrd="0" presId="urn:microsoft.com/office/officeart/2005/8/layout/lProcess1"/>
    <dgm:cxn modelId="{53151DC1-5A46-4247-B4EF-BACD8E058426}" type="presOf" srcId="{7FCB6DF7-A84A-4FD4-82ED-980AB6A57F24}" destId="{6C6D118B-13C8-46A0-9AB4-62F929DEB952}" srcOrd="0" destOrd="0" presId="urn:microsoft.com/office/officeart/2005/8/layout/lProcess1"/>
    <dgm:cxn modelId="{B11017CD-F583-4AAA-8B4F-1BACF8C838A5}" type="presOf" srcId="{17F7D0E0-4371-4994-9DB0-3E9FED94FE04}" destId="{4483683E-6BAE-4963-95F3-C1BBDD335E2F}" srcOrd="0" destOrd="0" presId="urn:microsoft.com/office/officeart/2005/8/layout/lProcess1"/>
    <dgm:cxn modelId="{9F733BD6-C515-48C2-BF78-5ABF94B0B8D4}" srcId="{1E22E82E-0F3C-4EA9-BC77-B079D80D4320}" destId="{C9CCEDD7-1143-431A-83CE-977808097D55}" srcOrd="0" destOrd="0" parTransId="{7FCB6DF7-A84A-4FD4-82ED-980AB6A57F24}" sibTransId="{FCF85071-E2D8-452F-A372-D8D9B7F9DD55}"/>
    <dgm:cxn modelId="{F5B624DC-3DCE-42CF-AA14-967F60E8E8CC}" type="presOf" srcId="{DDFC0086-B4DB-40D7-99F2-31F105CC9B8B}" destId="{C196C9E4-55DC-4574-84EC-67678B34ACBC}" srcOrd="0" destOrd="0" presId="urn:microsoft.com/office/officeart/2005/8/layout/lProcess1"/>
    <dgm:cxn modelId="{89B01AE6-5EA9-41DA-B5FB-2B02AC8B9F49}" type="presOf" srcId="{1E22E82E-0F3C-4EA9-BC77-B079D80D4320}" destId="{83A9C58B-D420-42D6-AA2A-FD672E8560CD}" srcOrd="0" destOrd="0" presId="urn:microsoft.com/office/officeart/2005/8/layout/lProcess1"/>
    <dgm:cxn modelId="{0877A4F0-A879-4EF2-9FCA-03A9F7FA22CA}" type="presOf" srcId="{ACE21DB4-281B-405A-B12F-8F99234A8B68}" destId="{068554C9-C85E-475A-9179-E25C65553BDA}" srcOrd="0" destOrd="0" presId="urn:microsoft.com/office/officeart/2005/8/layout/lProcess1"/>
    <dgm:cxn modelId="{15FC4AF8-F962-43DF-BBFD-780815CD3209}" type="presOf" srcId="{FCF85071-E2D8-452F-A372-D8D9B7F9DD55}" destId="{9433A4C0-3412-48E7-A7F3-E55BFC25E0AC}" srcOrd="0" destOrd="0" presId="urn:microsoft.com/office/officeart/2005/8/layout/lProcess1"/>
    <dgm:cxn modelId="{A7C19C72-8760-4A4D-B616-BF83F265129E}" type="presParOf" srcId="{068554C9-C85E-475A-9179-E25C65553BDA}" destId="{374B35CA-51FB-4B49-8178-4D03F6D0E57D}" srcOrd="0" destOrd="0" presId="urn:microsoft.com/office/officeart/2005/8/layout/lProcess1"/>
    <dgm:cxn modelId="{C5A8D230-CFF5-4421-9A55-CFDA2D24B4E7}" type="presParOf" srcId="{374B35CA-51FB-4B49-8178-4D03F6D0E57D}" destId="{944173DB-F8B6-4100-85B9-1B03002EE92B}" srcOrd="0" destOrd="0" presId="urn:microsoft.com/office/officeart/2005/8/layout/lProcess1"/>
    <dgm:cxn modelId="{76EEBD46-CCF9-410F-8070-1BA5EEBFF325}" type="presParOf" srcId="{374B35CA-51FB-4B49-8178-4D03F6D0E57D}" destId="{4A9C99C3-8F5E-4AF2-8DD9-BBCB7EF99C5F}" srcOrd="1" destOrd="0" presId="urn:microsoft.com/office/officeart/2005/8/layout/lProcess1"/>
    <dgm:cxn modelId="{39A0BD8E-4957-44BA-80F3-B0BBED7BD644}" type="presParOf" srcId="{374B35CA-51FB-4B49-8178-4D03F6D0E57D}" destId="{C196C9E4-55DC-4574-84EC-67678B34ACBC}" srcOrd="2" destOrd="0" presId="urn:microsoft.com/office/officeart/2005/8/layout/lProcess1"/>
    <dgm:cxn modelId="{429A4980-846F-4DDB-A7AD-7EE39F1B7006}" type="presParOf" srcId="{374B35CA-51FB-4B49-8178-4D03F6D0E57D}" destId="{70B92E4B-F80A-4DCB-BC87-B6E072936201}" srcOrd="3" destOrd="0" presId="urn:microsoft.com/office/officeart/2005/8/layout/lProcess1"/>
    <dgm:cxn modelId="{8CAF1F9C-670A-441C-871B-E491D0EC2735}" type="presParOf" srcId="{374B35CA-51FB-4B49-8178-4D03F6D0E57D}" destId="{F9D80545-A605-4BAD-A5D2-810CDBCB8C61}" srcOrd="4" destOrd="0" presId="urn:microsoft.com/office/officeart/2005/8/layout/lProcess1"/>
    <dgm:cxn modelId="{B4FE5407-7A26-4B7F-9187-C9B6E450DAD3}" type="presParOf" srcId="{068554C9-C85E-475A-9179-E25C65553BDA}" destId="{87C72239-BDB3-4E91-804C-F341FA1CF708}" srcOrd="1" destOrd="0" presId="urn:microsoft.com/office/officeart/2005/8/layout/lProcess1"/>
    <dgm:cxn modelId="{8C12FCE0-6B60-40CF-A8A1-BA539DA81195}" type="presParOf" srcId="{068554C9-C85E-475A-9179-E25C65553BDA}" destId="{8FA226D7-1AE7-45C8-8109-9EA3513EC977}" srcOrd="2" destOrd="0" presId="urn:microsoft.com/office/officeart/2005/8/layout/lProcess1"/>
    <dgm:cxn modelId="{E14196D3-E0D5-4D4A-9BA4-B550ADDAFE26}" type="presParOf" srcId="{8FA226D7-1AE7-45C8-8109-9EA3513EC977}" destId="{83A9C58B-D420-42D6-AA2A-FD672E8560CD}" srcOrd="0" destOrd="0" presId="urn:microsoft.com/office/officeart/2005/8/layout/lProcess1"/>
    <dgm:cxn modelId="{F77DE945-FD6D-41CC-A237-65C9E4A8F291}" type="presParOf" srcId="{8FA226D7-1AE7-45C8-8109-9EA3513EC977}" destId="{6C6D118B-13C8-46A0-9AB4-62F929DEB952}" srcOrd="1" destOrd="0" presId="urn:microsoft.com/office/officeart/2005/8/layout/lProcess1"/>
    <dgm:cxn modelId="{61D178DC-FB26-4356-B0B8-5CFB65C01525}" type="presParOf" srcId="{8FA226D7-1AE7-45C8-8109-9EA3513EC977}" destId="{E8885890-CD42-404E-82BF-672466402069}" srcOrd="2" destOrd="0" presId="urn:microsoft.com/office/officeart/2005/8/layout/lProcess1"/>
    <dgm:cxn modelId="{04DCFFF2-F8A3-4C24-B402-CD4A93CEAFDE}" type="presParOf" srcId="{8FA226D7-1AE7-45C8-8109-9EA3513EC977}" destId="{9433A4C0-3412-48E7-A7F3-E55BFC25E0AC}" srcOrd="3" destOrd="0" presId="urn:microsoft.com/office/officeart/2005/8/layout/lProcess1"/>
    <dgm:cxn modelId="{5D75A87F-276C-463E-957B-405C92ED5854}" type="presParOf" srcId="{8FA226D7-1AE7-45C8-8109-9EA3513EC977}" destId="{4483683E-6BAE-4963-95F3-C1BBDD335E2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A731F4-4144-490D-804B-1F8AE0D08CF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BDE7C4-B8BF-430F-902B-7EFC35CD3D8D}">
      <dgm:prSet phldrT="[Texto]"/>
      <dgm:spPr/>
      <dgm:t>
        <a:bodyPr/>
        <a:lstStyle/>
        <a:p>
          <a:r>
            <a:rPr lang="es-MX" b="1" dirty="0"/>
            <a:t>Tolerancia </a:t>
          </a:r>
          <a:endParaRPr lang="es-EC" b="1" dirty="0"/>
        </a:p>
      </dgm:t>
    </dgm:pt>
    <dgm:pt modelId="{28AAF56D-3782-40AD-AF69-4286C88D9199}" type="parTrans" cxnId="{974901A8-842C-4C25-A971-8F3F6336C34E}">
      <dgm:prSet/>
      <dgm:spPr/>
      <dgm:t>
        <a:bodyPr/>
        <a:lstStyle/>
        <a:p>
          <a:endParaRPr lang="es-EC"/>
        </a:p>
      </dgm:t>
    </dgm:pt>
    <dgm:pt modelId="{B30E982B-3E81-48EB-A277-BA8865A90C40}" type="sibTrans" cxnId="{974901A8-842C-4C25-A971-8F3F6336C34E}">
      <dgm:prSet/>
      <dgm:spPr/>
      <dgm:t>
        <a:bodyPr/>
        <a:lstStyle/>
        <a:p>
          <a:endParaRPr lang="es-EC"/>
        </a:p>
      </dgm:t>
    </dgm:pt>
    <dgm:pt modelId="{F9E78E91-0030-4823-86A6-6E2B99A6CFA2}">
      <dgm:prSet phldrT="[Texto]"/>
      <dgm:spPr/>
      <dgm:t>
        <a:bodyPr/>
        <a:lstStyle/>
        <a:p>
          <a:r>
            <a:rPr lang="es-MX" b="1" dirty="0"/>
            <a:t>Choque cultural </a:t>
          </a:r>
          <a:endParaRPr lang="es-EC" b="1" dirty="0"/>
        </a:p>
      </dgm:t>
    </dgm:pt>
    <dgm:pt modelId="{935A7328-E116-4382-A4B0-E8278AF9335E}" type="parTrans" cxnId="{B9A23CE9-CD35-4769-B7E3-2F8BBB4DA8B1}">
      <dgm:prSet/>
      <dgm:spPr/>
      <dgm:t>
        <a:bodyPr/>
        <a:lstStyle/>
        <a:p>
          <a:endParaRPr lang="es-EC"/>
        </a:p>
      </dgm:t>
    </dgm:pt>
    <dgm:pt modelId="{97BFAFAF-0BF3-4540-9BDF-A82941CCD6B0}" type="sibTrans" cxnId="{B9A23CE9-CD35-4769-B7E3-2F8BBB4DA8B1}">
      <dgm:prSet/>
      <dgm:spPr/>
      <dgm:t>
        <a:bodyPr/>
        <a:lstStyle/>
        <a:p>
          <a:endParaRPr lang="es-EC"/>
        </a:p>
      </dgm:t>
    </dgm:pt>
    <dgm:pt modelId="{8D9053EA-C9EF-4D8B-A93D-5273EE2ED35E}" type="pres">
      <dgm:prSet presAssocID="{4DA731F4-4144-490D-804B-1F8AE0D08CFF}" presName="compositeShape" presStyleCnt="0">
        <dgm:presLayoutVars>
          <dgm:chMax val="2"/>
          <dgm:dir/>
          <dgm:resizeHandles val="exact"/>
        </dgm:presLayoutVars>
      </dgm:prSet>
      <dgm:spPr/>
    </dgm:pt>
    <dgm:pt modelId="{CA878854-A1C0-4FA6-A78E-FD37D4E154BA}" type="pres">
      <dgm:prSet presAssocID="{4DA731F4-4144-490D-804B-1F8AE0D08CFF}" presName="divider" presStyleLbl="fgShp" presStyleIdx="0" presStyleCnt="1"/>
      <dgm:spPr/>
    </dgm:pt>
    <dgm:pt modelId="{B4BC9ECE-04C9-4390-9EDB-53877E97374C}" type="pres">
      <dgm:prSet presAssocID="{23BDE7C4-B8BF-430F-902B-7EFC35CD3D8D}" presName="downArrow" presStyleLbl="node1" presStyleIdx="0" presStyleCnt="2"/>
      <dgm:spPr/>
    </dgm:pt>
    <dgm:pt modelId="{F4A85A19-E7B7-46DF-AB20-D64F9B86B76B}" type="pres">
      <dgm:prSet presAssocID="{23BDE7C4-B8BF-430F-902B-7EFC35CD3D8D}" presName="downArrowText" presStyleLbl="revTx" presStyleIdx="0" presStyleCnt="2">
        <dgm:presLayoutVars>
          <dgm:bulletEnabled val="1"/>
        </dgm:presLayoutVars>
      </dgm:prSet>
      <dgm:spPr/>
    </dgm:pt>
    <dgm:pt modelId="{3C185BF0-E603-480C-B94E-BF50121F0830}" type="pres">
      <dgm:prSet presAssocID="{F9E78E91-0030-4823-86A6-6E2B99A6CFA2}" presName="upArrow" presStyleLbl="node1" presStyleIdx="1" presStyleCnt="2"/>
      <dgm:spPr/>
    </dgm:pt>
    <dgm:pt modelId="{BC5972F8-EAFB-45B9-86A3-B7CB882EBB1B}" type="pres">
      <dgm:prSet presAssocID="{F9E78E91-0030-4823-86A6-6E2B99A6CFA2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5FC1A32A-30B0-4A77-8412-05BD89A29AA9}" type="presOf" srcId="{23BDE7C4-B8BF-430F-902B-7EFC35CD3D8D}" destId="{F4A85A19-E7B7-46DF-AB20-D64F9B86B76B}" srcOrd="0" destOrd="0" presId="urn:microsoft.com/office/officeart/2005/8/layout/arrow3"/>
    <dgm:cxn modelId="{974901A8-842C-4C25-A971-8F3F6336C34E}" srcId="{4DA731F4-4144-490D-804B-1F8AE0D08CFF}" destId="{23BDE7C4-B8BF-430F-902B-7EFC35CD3D8D}" srcOrd="0" destOrd="0" parTransId="{28AAF56D-3782-40AD-AF69-4286C88D9199}" sibTransId="{B30E982B-3E81-48EB-A277-BA8865A90C40}"/>
    <dgm:cxn modelId="{F34265AC-8686-42A4-9CF9-BFCFB57AD1AD}" type="presOf" srcId="{F9E78E91-0030-4823-86A6-6E2B99A6CFA2}" destId="{BC5972F8-EAFB-45B9-86A3-B7CB882EBB1B}" srcOrd="0" destOrd="0" presId="urn:microsoft.com/office/officeart/2005/8/layout/arrow3"/>
    <dgm:cxn modelId="{F1A99FBC-12E3-4D92-B557-9F1AC4FA5FC6}" type="presOf" srcId="{4DA731F4-4144-490D-804B-1F8AE0D08CFF}" destId="{8D9053EA-C9EF-4D8B-A93D-5273EE2ED35E}" srcOrd="0" destOrd="0" presId="urn:microsoft.com/office/officeart/2005/8/layout/arrow3"/>
    <dgm:cxn modelId="{B9A23CE9-CD35-4769-B7E3-2F8BBB4DA8B1}" srcId="{4DA731F4-4144-490D-804B-1F8AE0D08CFF}" destId="{F9E78E91-0030-4823-86A6-6E2B99A6CFA2}" srcOrd="1" destOrd="0" parTransId="{935A7328-E116-4382-A4B0-E8278AF9335E}" sibTransId="{97BFAFAF-0BF3-4540-9BDF-A82941CCD6B0}"/>
    <dgm:cxn modelId="{324814C7-FAF3-4E7B-A571-F02546F621F4}" type="presParOf" srcId="{8D9053EA-C9EF-4D8B-A93D-5273EE2ED35E}" destId="{CA878854-A1C0-4FA6-A78E-FD37D4E154BA}" srcOrd="0" destOrd="0" presId="urn:microsoft.com/office/officeart/2005/8/layout/arrow3"/>
    <dgm:cxn modelId="{E749D456-37E8-431D-BA09-D08EFD975EBB}" type="presParOf" srcId="{8D9053EA-C9EF-4D8B-A93D-5273EE2ED35E}" destId="{B4BC9ECE-04C9-4390-9EDB-53877E97374C}" srcOrd="1" destOrd="0" presId="urn:microsoft.com/office/officeart/2005/8/layout/arrow3"/>
    <dgm:cxn modelId="{323B247A-A545-4071-913A-625BF2ECCB33}" type="presParOf" srcId="{8D9053EA-C9EF-4D8B-A93D-5273EE2ED35E}" destId="{F4A85A19-E7B7-46DF-AB20-D64F9B86B76B}" srcOrd="2" destOrd="0" presId="urn:microsoft.com/office/officeart/2005/8/layout/arrow3"/>
    <dgm:cxn modelId="{D5057AC5-671D-4957-8F71-BFF9177BA50F}" type="presParOf" srcId="{8D9053EA-C9EF-4D8B-A93D-5273EE2ED35E}" destId="{3C185BF0-E603-480C-B94E-BF50121F0830}" srcOrd="3" destOrd="0" presId="urn:microsoft.com/office/officeart/2005/8/layout/arrow3"/>
    <dgm:cxn modelId="{D5F07101-E100-43D7-AD54-F06AC8AAB2DB}" type="presParOf" srcId="{8D9053EA-C9EF-4D8B-A93D-5273EE2ED35E}" destId="{BC5972F8-EAFB-45B9-86A3-B7CB882EBB1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9EBC78-50F3-46C7-8AD3-55ED9868B34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7ACAF54-A672-4C0B-86DA-267607857902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Intercambio </a:t>
          </a:r>
        </a:p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cultural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3776974E-46D2-4FFE-8E0F-FD0171C34619}" type="parTrans" cxnId="{2518E496-2C4B-4C77-BB92-87BB6C83AD99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39DEF19F-71C8-4323-B543-3E6299B3EAA1}" type="sibTrans" cxnId="{2518E496-2C4B-4C77-BB92-87BB6C83AD99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F1B51C3F-D4C5-4119-A4DF-55AF7E4F5C2E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Aspectos </a:t>
          </a:r>
        </a:p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positivos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FBB7F5D7-34E5-4C18-A232-196FC6AAE1AF}" type="parTrans" cxnId="{6095EB62-ECFC-47B5-B4BC-4C1A6EC42566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D59A179C-C1F9-444B-B3DE-95D343EC532A}" type="sibTrans" cxnId="{6095EB62-ECFC-47B5-B4BC-4C1A6EC42566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AAB05BA0-7027-4095-A69B-DEB8E5F65C74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Aspectos </a:t>
          </a:r>
        </a:p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negativos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00FB047E-F6AF-456D-ADB9-A8D706871B83}" type="parTrans" cxnId="{614B1CDD-31EF-4FA5-B640-1D700D6F47D8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0F82D7C2-0CE5-44AA-935C-EB006994605A}" type="sibTrans" cxnId="{614B1CDD-31EF-4FA5-B640-1D700D6F47D8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D8F7C33D-4FE9-467D-9E2C-EB26EDCD4B43}" type="pres">
      <dgm:prSet presAssocID="{D79EBC78-50F3-46C7-8AD3-55ED9868B34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828DD0-8778-43A3-BE61-A5E643540BE8}" type="pres">
      <dgm:prSet presAssocID="{A7ACAF54-A672-4C0B-86DA-267607857902}" presName="hierRoot1" presStyleCnt="0">
        <dgm:presLayoutVars>
          <dgm:hierBranch val="init"/>
        </dgm:presLayoutVars>
      </dgm:prSet>
      <dgm:spPr/>
    </dgm:pt>
    <dgm:pt modelId="{C3A8A45B-F316-4655-9859-9B4DCD2925E6}" type="pres">
      <dgm:prSet presAssocID="{A7ACAF54-A672-4C0B-86DA-267607857902}" presName="rootComposite1" presStyleCnt="0"/>
      <dgm:spPr/>
    </dgm:pt>
    <dgm:pt modelId="{D4F15C89-5E32-4692-A6A2-AE5AC4F161A1}" type="pres">
      <dgm:prSet presAssocID="{A7ACAF54-A672-4C0B-86DA-267607857902}" presName="rootText1" presStyleLbl="alignAcc1" presStyleIdx="0" presStyleCnt="0">
        <dgm:presLayoutVars>
          <dgm:chPref val="3"/>
        </dgm:presLayoutVars>
      </dgm:prSet>
      <dgm:spPr/>
    </dgm:pt>
    <dgm:pt modelId="{99CB5C1C-1DE4-4341-A450-B175B804C52B}" type="pres">
      <dgm:prSet presAssocID="{A7ACAF54-A672-4C0B-86DA-267607857902}" presName="topArc1" presStyleLbl="parChTrans1D1" presStyleIdx="0" presStyleCnt="6"/>
      <dgm:spPr/>
    </dgm:pt>
    <dgm:pt modelId="{6EF22908-6EDF-4CFA-A49F-CF193EFE6998}" type="pres">
      <dgm:prSet presAssocID="{A7ACAF54-A672-4C0B-86DA-267607857902}" presName="bottomArc1" presStyleLbl="parChTrans1D1" presStyleIdx="1" presStyleCnt="6"/>
      <dgm:spPr/>
    </dgm:pt>
    <dgm:pt modelId="{61C24DCE-E631-4778-8A35-FAA1059F0C19}" type="pres">
      <dgm:prSet presAssocID="{A7ACAF54-A672-4C0B-86DA-267607857902}" presName="topConnNode1" presStyleLbl="node1" presStyleIdx="0" presStyleCnt="0"/>
      <dgm:spPr/>
    </dgm:pt>
    <dgm:pt modelId="{BF4CBF36-7964-47C4-AB1E-B74B58C48ACB}" type="pres">
      <dgm:prSet presAssocID="{A7ACAF54-A672-4C0B-86DA-267607857902}" presName="hierChild2" presStyleCnt="0"/>
      <dgm:spPr/>
    </dgm:pt>
    <dgm:pt modelId="{AB3B8DCE-BF1B-4A8E-A7B3-34E972737F14}" type="pres">
      <dgm:prSet presAssocID="{FBB7F5D7-34E5-4C18-A232-196FC6AAE1AF}" presName="Name28" presStyleLbl="parChTrans1D2" presStyleIdx="0" presStyleCnt="2"/>
      <dgm:spPr/>
    </dgm:pt>
    <dgm:pt modelId="{7725BE34-8338-4F6D-A44A-6CEFA9CDD63C}" type="pres">
      <dgm:prSet presAssocID="{F1B51C3F-D4C5-4119-A4DF-55AF7E4F5C2E}" presName="hierRoot2" presStyleCnt="0">
        <dgm:presLayoutVars>
          <dgm:hierBranch val="init"/>
        </dgm:presLayoutVars>
      </dgm:prSet>
      <dgm:spPr/>
    </dgm:pt>
    <dgm:pt modelId="{8F93216A-98E3-452B-ABF1-612A0FAA40C4}" type="pres">
      <dgm:prSet presAssocID="{F1B51C3F-D4C5-4119-A4DF-55AF7E4F5C2E}" presName="rootComposite2" presStyleCnt="0"/>
      <dgm:spPr/>
    </dgm:pt>
    <dgm:pt modelId="{6EF891BC-4899-452F-B444-9F9DA9D9B701}" type="pres">
      <dgm:prSet presAssocID="{F1B51C3F-D4C5-4119-A4DF-55AF7E4F5C2E}" presName="rootText2" presStyleLbl="alignAcc1" presStyleIdx="0" presStyleCnt="0">
        <dgm:presLayoutVars>
          <dgm:chPref val="3"/>
        </dgm:presLayoutVars>
      </dgm:prSet>
      <dgm:spPr/>
    </dgm:pt>
    <dgm:pt modelId="{166D72B6-3DAD-438E-A4A8-8CE9C5B7B8AE}" type="pres">
      <dgm:prSet presAssocID="{F1B51C3F-D4C5-4119-A4DF-55AF7E4F5C2E}" presName="topArc2" presStyleLbl="parChTrans1D1" presStyleIdx="2" presStyleCnt="6"/>
      <dgm:spPr/>
    </dgm:pt>
    <dgm:pt modelId="{640DD133-35AE-463B-9426-5F94FEAA9D6B}" type="pres">
      <dgm:prSet presAssocID="{F1B51C3F-D4C5-4119-A4DF-55AF7E4F5C2E}" presName="bottomArc2" presStyleLbl="parChTrans1D1" presStyleIdx="3" presStyleCnt="6"/>
      <dgm:spPr/>
    </dgm:pt>
    <dgm:pt modelId="{7072A595-85B9-4A4F-8B91-291FA5C03424}" type="pres">
      <dgm:prSet presAssocID="{F1B51C3F-D4C5-4119-A4DF-55AF7E4F5C2E}" presName="topConnNode2" presStyleLbl="node2" presStyleIdx="0" presStyleCnt="0"/>
      <dgm:spPr/>
    </dgm:pt>
    <dgm:pt modelId="{C1D8EC05-6041-48C6-A28F-71C7212840BD}" type="pres">
      <dgm:prSet presAssocID="{F1B51C3F-D4C5-4119-A4DF-55AF7E4F5C2E}" presName="hierChild4" presStyleCnt="0"/>
      <dgm:spPr/>
    </dgm:pt>
    <dgm:pt modelId="{5598CBFC-863F-486D-86A3-F5BEA9A85655}" type="pres">
      <dgm:prSet presAssocID="{F1B51C3F-D4C5-4119-A4DF-55AF7E4F5C2E}" presName="hierChild5" presStyleCnt="0"/>
      <dgm:spPr/>
    </dgm:pt>
    <dgm:pt modelId="{7810A3DA-9DCD-4650-92D2-359817CF27B9}" type="pres">
      <dgm:prSet presAssocID="{00FB047E-F6AF-456D-ADB9-A8D706871B83}" presName="Name28" presStyleLbl="parChTrans1D2" presStyleIdx="1" presStyleCnt="2"/>
      <dgm:spPr/>
    </dgm:pt>
    <dgm:pt modelId="{A0E3D67C-32A3-4767-AE6C-1E031BCBDBF0}" type="pres">
      <dgm:prSet presAssocID="{AAB05BA0-7027-4095-A69B-DEB8E5F65C74}" presName="hierRoot2" presStyleCnt="0">
        <dgm:presLayoutVars>
          <dgm:hierBranch val="init"/>
        </dgm:presLayoutVars>
      </dgm:prSet>
      <dgm:spPr/>
    </dgm:pt>
    <dgm:pt modelId="{ADF3E79B-1F66-4ABC-BED8-519D46BFBA1A}" type="pres">
      <dgm:prSet presAssocID="{AAB05BA0-7027-4095-A69B-DEB8E5F65C74}" presName="rootComposite2" presStyleCnt="0"/>
      <dgm:spPr/>
    </dgm:pt>
    <dgm:pt modelId="{AF4188F7-851F-4FBD-BA8A-0EC3655417FA}" type="pres">
      <dgm:prSet presAssocID="{AAB05BA0-7027-4095-A69B-DEB8E5F65C74}" presName="rootText2" presStyleLbl="alignAcc1" presStyleIdx="0" presStyleCnt="0">
        <dgm:presLayoutVars>
          <dgm:chPref val="3"/>
        </dgm:presLayoutVars>
      </dgm:prSet>
      <dgm:spPr/>
    </dgm:pt>
    <dgm:pt modelId="{CF32F2B2-ABAB-4A32-8AE4-BB4AF78069B6}" type="pres">
      <dgm:prSet presAssocID="{AAB05BA0-7027-4095-A69B-DEB8E5F65C74}" presName="topArc2" presStyleLbl="parChTrans1D1" presStyleIdx="4" presStyleCnt="6"/>
      <dgm:spPr/>
    </dgm:pt>
    <dgm:pt modelId="{FF73128C-8273-46B2-A684-7F39A249365D}" type="pres">
      <dgm:prSet presAssocID="{AAB05BA0-7027-4095-A69B-DEB8E5F65C74}" presName="bottomArc2" presStyleLbl="parChTrans1D1" presStyleIdx="5" presStyleCnt="6"/>
      <dgm:spPr/>
    </dgm:pt>
    <dgm:pt modelId="{09EC7FB4-D240-483D-AC80-6306849EE0B0}" type="pres">
      <dgm:prSet presAssocID="{AAB05BA0-7027-4095-A69B-DEB8E5F65C74}" presName="topConnNode2" presStyleLbl="node2" presStyleIdx="0" presStyleCnt="0"/>
      <dgm:spPr/>
    </dgm:pt>
    <dgm:pt modelId="{EDAFFB61-9177-439C-8F31-E86A1EBE7D38}" type="pres">
      <dgm:prSet presAssocID="{AAB05BA0-7027-4095-A69B-DEB8E5F65C74}" presName="hierChild4" presStyleCnt="0"/>
      <dgm:spPr/>
    </dgm:pt>
    <dgm:pt modelId="{60049972-97CF-4E4C-992F-DC74FF3D59E2}" type="pres">
      <dgm:prSet presAssocID="{AAB05BA0-7027-4095-A69B-DEB8E5F65C74}" presName="hierChild5" presStyleCnt="0"/>
      <dgm:spPr/>
    </dgm:pt>
    <dgm:pt modelId="{5EBBB9E3-52B0-484D-98CD-5AAA01399493}" type="pres">
      <dgm:prSet presAssocID="{A7ACAF54-A672-4C0B-86DA-267607857902}" presName="hierChild3" presStyleCnt="0"/>
      <dgm:spPr/>
    </dgm:pt>
  </dgm:ptLst>
  <dgm:cxnLst>
    <dgm:cxn modelId="{7AF9AB02-DD8E-4B95-BF73-67D4BC5386AC}" type="presOf" srcId="{F1B51C3F-D4C5-4119-A4DF-55AF7E4F5C2E}" destId="{7072A595-85B9-4A4F-8B91-291FA5C03424}" srcOrd="1" destOrd="0" presId="urn:microsoft.com/office/officeart/2008/layout/HalfCircleOrganizationChart"/>
    <dgm:cxn modelId="{6051DF0D-A230-4521-88B8-DAEFCD6029C5}" type="presOf" srcId="{FBB7F5D7-34E5-4C18-A232-196FC6AAE1AF}" destId="{AB3B8DCE-BF1B-4A8E-A7B3-34E972737F14}" srcOrd="0" destOrd="0" presId="urn:microsoft.com/office/officeart/2008/layout/HalfCircleOrganizationChart"/>
    <dgm:cxn modelId="{80C6080F-DCE7-4003-A6D5-A0D3A03549A2}" type="presOf" srcId="{A7ACAF54-A672-4C0B-86DA-267607857902}" destId="{D4F15C89-5E32-4692-A6A2-AE5AC4F161A1}" srcOrd="0" destOrd="0" presId="urn:microsoft.com/office/officeart/2008/layout/HalfCircleOrganizationChart"/>
    <dgm:cxn modelId="{33D1B23C-D97A-4FDA-8FF5-169235F6DB34}" type="presOf" srcId="{D79EBC78-50F3-46C7-8AD3-55ED9868B340}" destId="{D8F7C33D-4FE9-467D-9E2C-EB26EDCD4B43}" srcOrd="0" destOrd="0" presId="urn:microsoft.com/office/officeart/2008/layout/HalfCircleOrganizationChart"/>
    <dgm:cxn modelId="{D54D7962-6DC8-45F1-AABC-1B5A17081490}" type="presOf" srcId="{A7ACAF54-A672-4C0B-86DA-267607857902}" destId="{61C24DCE-E631-4778-8A35-FAA1059F0C19}" srcOrd="1" destOrd="0" presId="urn:microsoft.com/office/officeart/2008/layout/HalfCircleOrganizationChart"/>
    <dgm:cxn modelId="{6095EB62-ECFC-47B5-B4BC-4C1A6EC42566}" srcId="{A7ACAF54-A672-4C0B-86DA-267607857902}" destId="{F1B51C3F-D4C5-4119-A4DF-55AF7E4F5C2E}" srcOrd="0" destOrd="0" parTransId="{FBB7F5D7-34E5-4C18-A232-196FC6AAE1AF}" sibTransId="{D59A179C-C1F9-444B-B3DE-95D343EC532A}"/>
    <dgm:cxn modelId="{2518E496-2C4B-4C77-BB92-87BB6C83AD99}" srcId="{D79EBC78-50F3-46C7-8AD3-55ED9868B340}" destId="{A7ACAF54-A672-4C0B-86DA-267607857902}" srcOrd="0" destOrd="0" parTransId="{3776974E-46D2-4FFE-8E0F-FD0171C34619}" sibTransId="{39DEF19F-71C8-4323-B543-3E6299B3EAA1}"/>
    <dgm:cxn modelId="{9821B3A8-C8B2-45D0-86D2-FCC1B87310CB}" type="presOf" srcId="{AAB05BA0-7027-4095-A69B-DEB8E5F65C74}" destId="{09EC7FB4-D240-483D-AC80-6306849EE0B0}" srcOrd="1" destOrd="0" presId="urn:microsoft.com/office/officeart/2008/layout/HalfCircleOrganizationChart"/>
    <dgm:cxn modelId="{E56E8BB7-B7EF-4DBC-B30F-AB43A3514D0A}" type="presOf" srcId="{AAB05BA0-7027-4095-A69B-DEB8E5F65C74}" destId="{AF4188F7-851F-4FBD-BA8A-0EC3655417FA}" srcOrd="0" destOrd="0" presId="urn:microsoft.com/office/officeart/2008/layout/HalfCircleOrganizationChart"/>
    <dgm:cxn modelId="{CED28CC6-BF14-4A64-9232-1D2D3B6D447F}" type="presOf" srcId="{00FB047E-F6AF-456D-ADB9-A8D706871B83}" destId="{7810A3DA-9DCD-4650-92D2-359817CF27B9}" srcOrd="0" destOrd="0" presId="urn:microsoft.com/office/officeart/2008/layout/HalfCircleOrganizationChart"/>
    <dgm:cxn modelId="{3BDC3DC8-B3C7-41D6-AEB1-C21466E9186D}" type="presOf" srcId="{F1B51C3F-D4C5-4119-A4DF-55AF7E4F5C2E}" destId="{6EF891BC-4899-452F-B444-9F9DA9D9B701}" srcOrd="0" destOrd="0" presId="urn:microsoft.com/office/officeart/2008/layout/HalfCircleOrganizationChart"/>
    <dgm:cxn modelId="{614B1CDD-31EF-4FA5-B640-1D700D6F47D8}" srcId="{A7ACAF54-A672-4C0B-86DA-267607857902}" destId="{AAB05BA0-7027-4095-A69B-DEB8E5F65C74}" srcOrd="1" destOrd="0" parTransId="{00FB047E-F6AF-456D-ADB9-A8D706871B83}" sibTransId="{0F82D7C2-0CE5-44AA-935C-EB006994605A}"/>
    <dgm:cxn modelId="{BDB7A79E-EBCF-4490-83E1-D853038F57CE}" type="presParOf" srcId="{D8F7C33D-4FE9-467D-9E2C-EB26EDCD4B43}" destId="{7D828DD0-8778-43A3-BE61-A5E643540BE8}" srcOrd="0" destOrd="0" presId="urn:microsoft.com/office/officeart/2008/layout/HalfCircleOrganizationChart"/>
    <dgm:cxn modelId="{A79DB534-826D-455B-BF8C-709D2EB9D06F}" type="presParOf" srcId="{7D828DD0-8778-43A3-BE61-A5E643540BE8}" destId="{C3A8A45B-F316-4655-9859-9B4DCD2925E6}" srcOrd="0" destOrd="0" presId="urn:microsoft.com/office/officeart/2008/layout/HalfCircleOrganizationChart"/>
    <dgm:cxn modelId="{92CFB405-8E91-43BC-B922-5C4356F11F1B}" type="presParOf" srcId="{C3A8A45B-F316-4655-9859-9B4DCD2925E6}" destId="{D4F15C89-5E32-4692-A6A2-AE5AC4F161A1}" srcOrd="0" destOrd="0" presId="urn:microsoft.com/office/officeart/2008/layout/HalfCircleOrganizationChart"/>
    <dgm:cxn modelId="{65F13208-3245-47E6-B991-D0D85349980E}" type="presParOf" srcId="{C3A8A45B-F316-4655-9859-9B4DCD2925E6}" destId="{99CB5C1C-1DE4-4341-A450-B175B804C52B}" srcOrd="1" destOrd="0" presId="urn:microsoft.com/office/officeart/2008/layout/HalfCircleOrganizationChart"/>
    <dgm:cxn modelId="{62F9F65B-AF22-44A5-9B73-1E4A7D9185E8}" type="presParOf" srcId="{C3A8A45B-F316-4655-9859-9B4DCD2925E6}" destId="{6EF22908-6EDF-4CFA-A49F-CF193EFE6998}" srcOrd="2" destOrd="0" presId="urn:microsoft.com/office/officeart/2008/layout/HalfCircleOrganizationChart"/>
    <dgm:cxn modelId="{6E7D677A-82AA-4BA5-8A8A-06441BEE59B8}" type="presParOf" srcId="{C3A8A45B-F316-4655-9859-9B4DCD2925E6}" destId="{61C24DCE-E631-4778-8A35-FAA1059F0C19}" srcOrd="3" destOrd="0" presId="urn:microsoft.com/office/officeart/2008/layout/HalfCircleOrganizationChart"/>
    <dgm:cxn modelId="{681A9D9F-BC8D-46D9-B55E-281227385858}" type="presParOf" srcId="{7D828DD0-8778-43A3-BE61-A5E643540BE8}" destId="{BF4CBF36-7964-47C4-AB1E-B74B58C48ACB}" srcOrd="1" destOrd="0" presId="urn:microsoft.com/office/officeart/2008/layout/HalfCircleOrganizationChart"/>
    <dgm:cxn modelId="{7BB69FD3-1467-4A54-8CA0-3EA824032FF2}" type="presParOf" srcId="{BF4CBF36-7964-47C4-AB1E-B74B58C48ACB}" destId="{AB3B8DCE-BF1B-4A8E-A7B3-34E972737F14}" srcOrd="0" destOrd="0" presId="urn:microsoft.com/office/officeart/2008/layout/HalfCircleOrganizationChart"/>
    <dgm:cxn modelId="{0AEC2F5F-B74F-445A-A2DB-F56C16B3EB06}" type="presParOf" srcId="{BF4CBF36-7964-47C4-AB1E-B74B58C48ACB}" destId="{7725BE34-8338-4F6D-A44A-6CEFA9CDD63C}" srcOrd="1" destOrd="0" presId="urn:microsoft.com/office/officeart/2008/layout/HalfCircleOrganizationChart"/>
    <dgm:cxn modelId="{5F33170A-9E10-4BB6-8EA4-0531D451C490}" type="presParOf" srcId="{7725BE34-8338-4F6D-A44A-6CEFA9CDD63C}" destId="{8F93216A-98E3-452B-ABF1-612A0FAA40C4}" srcOrd="0" destOrd="0" presId="urn:microsoft.com/office/officeart/2008/layout/HalfCircleOrganizationChart"/>
    <dgm:cxn modelId="{49C27F34-3D00-4FFC-AB8C-3307C6643819}" type="presParOf" srcId="{8F93216A-98E3-452B-ABF1-612A0FAA40C4}" destId="{6EF891BC-4899-452F-B444-9F9DA9D9B701}" srcOrd="0" destOrd="0" presId="urn:microsoft.com/office/officeart/2008/layout/HalfCircleOrganizationChart"/>
    <dgm:cxn modelId="{9922ACD1-4693-4CEF-91E5-CA90B6F02BA5}" type="presParOf" srcId="{8F93216A-98E3-452B-ABF1-612A0FAA40C4}" destId="{166D72B6-3DAD-438E-A4A8-8CE9C5B7B8AE}" srcOrd="1" destOrd="0" presId="urn:microsoft.com/office/officeart/2008/layout/HalfCircleOrganizationChart"/>
    <dgm:cxn modelId="{AD855D3A-D77F-4C24-898F-AB459885864D}" type="presParOf" srcId="{8F93216A-98E3-452B-ABF1-612A0FAA40C4}" destId="{640DD133-35AE-463B-9426-5F94FEAA9D6B}" srcOrd="2" destOrd="0" presId="urn:microsoft.com/office/officeart/2008/layout/HalfCircleOrganizationChart"/>
    <dgm:cxn modelId="{C4F6A772-A778-4943-95AB-6C646758E062}" type="presParOf" srcId="{8F93216A-98E3-452B-ABF1-612A0FAA40C4}" destId="{7072A595-85B9-4A4F-8B91-291FA5C03424}" srcOrd="3" destOrd="0" presId="urn:microsoft.com/office/officeart/2008/layout/HalfCircleOrganizationChart"/>
    <dgm:cxn modelId="{7BEE985B-A608-4D90-8E58-FAD7ADC2ED25}" type="presParOf" srcId="{7725BE34-8338-4F6D-A44A-6CEFA9CDD63C}" destId="{C1D8EC05-6041-48C6-A28F-71C7212840BD}" srcOrd="1" destOrd="0" presId="urn:microsoft.com/office/officeart/2008/layout/HalfCircleOrganizationChart"/>
    <dgm:cxn modelId="{5332ACE6-4EB7-404C-B944-C6DD14E6B88E}" type="presParOf" srcId="{7725BE34-8338-4F6D-A44A-6CEFA9CDD63C}" destId="{5598CBFC-863F-486D-86A3-F5BEA9A85655}" srcOrd="2" destOrd="0" presId="urn:microsoft.com/office/officeart/2008/layout/HalfCircleOrganizationChart"/>
    <dgm:cxn modelId="{24F6E11A-D5B9-4375-B147-AC771CA666FB}" type="presParOf" srcId="{BF4CBF36-7964-47C4-AB1E-B74B58C48ACB}" destId="{7810A3DA-9DCD-4650-92D2-359817CF27B9}" srcOrd="2" destOrd="0" presId="urn:microsoft.com/office/officeart/2008/layout/HalfCircleOrganizationChart"/>
    <dgm:cxn modelId="{C32353E7-E654-494A-A8C2-1FF26C51D77B}" type="presParOf" srcId="{BF4CBF36-7964-47C4-AB1E-B74B58C48ACB}" destId="{A0E3D67C-32A3-4767-AE6C-1E031BCBDBF0}" srcOrd="3" destOrd="0" presId="urn:microsoft.com/office/officeart/2008/layout/HalfCircleOrganizationChart"/>
    <dgm:cxn modelId="{46C3F827-CD29-4416-A994-CD742BF13B0C}" type="presParOf" srcId="{A0E3D67C-32A3-4767-AE6C-1E031BCBDBF0}" destId="{ADF3E79B-1F66-4ABC-BED8-519D46BFBA1A}" srcOrd="0" destOrd="0" presId="urn:microsoft.com/office/officeart/2008/layout/HalfCircleOrganizationChart"/>
    <dgm:cxn modelId="{38C20A0E-0913-47C5-B276-106E84200BA2}" type="presParOf" srcId="{ADF3E79B-1F66-4ABC-BED8-519D46BFBA1A}" destId="{AF4188F7-851F-4FBD-BA8A-0EC3655417FA}" srcOrd="0" destOrd="0" presId="urn:microsoft.com/office/officeart/2008/layout/HalfCircleOrganizationChart"/>
    <dgm:cxn modelId="{A8AA02A8-88B5-42F0-88F1-45A9FB665763}" type="presParOf" srcId="{ADF3E79B-1F66-4ABC-BED8-519D46BFBA1A}" destId="{CF32F2B2-ABAB-4A32-8AE4-BB4AF78069B6}" srcOrd="1" destOrd="0" presId="urn:microsoft.com/office/officeart/2008/layout/HalfCircleOrganizationChart"/>
    <dgm:cxn modelId="{5ACFEF73-4F34-4FF7-9D66-AA8843046683}" type="presParOf" srcId="{ADF3E79B-1F66-4ABC-BED8-519D46BFBA1A}" destId="{FF73128C-8273-46B2-A684-7F39A249365D}" srcOrd="2" destOrd="0" presId="urn:microsoft.com/office/officeart/2008/layout/HalfCircleOrganizationChart"/>
    <dgm:cxn modelId="{70E4093D-F1FC-45FE-BFCB-7521A4AC16F5}" type="presParOf" srcId="{ADF3E79B-1F66-4ABC-BED8-519D46BFBA1A}" destId="{09EC7FB4-D240-483D-AC80-6306849EE0B0}" srcOrd="3" destOrd="0" presId="urn:microsoft.com/office/officeart/2008/layout/HalfCircleOrganizationChart"/>
    <dgm:cxn modelId="{A30B15A7-F751-493B-A45E-48ABF0358C4A}" type="presParOf" srcId="{A0E3D67C-32A3-4767-AE6C-1E031BCBDBF0}" destId="{EDAFFB61-9177-439C-8F31-E86A1EBE7D38}" srcOrd="1" destOrd="0" presId="urn:microsoft.com/office/officeart/2008/layout/HalfCircleOrganizationChart"/>
    <dgm:cxn modelId="{82763437-1B89-48C8-BF2A-68B708992EB9}" type="presParOf" srcId="{A0E3D67C-32A3-4767-AE6C-1E031BCBDBF0}" destId="{60049972-97CF-4E4C-992F-DC74FF3D59E2}" srcOrd="2" destOrd="0" presId="urn:microsoft.com/office/officeart/2008/layout/HalfCircleOrganizationChart"/>
    <dgm:cxn modelId="{A134F2C8-87BE-4928-874C-13DC3E8658B5}" type="presParOf" srcId="{7D828DD0-8778-43A3-BE61-A5E643540BE8}" destId="{5EBBB9E3-52B0-484D-98CD-5AAA0139949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5B8531-23C1-4BC4-837D-8B6D56E665B3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44C247A8-20BD-4194-8A2D-0EF1230C4968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Menor disfrute de actividades extranjeras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BFE9E1A1-82B4-4CFA-A5B2-2AD809825A96}" type="parTrans" cxnId="{EB45BDF8-E3FB-4381-90CF-6EA5CE4D40ED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F9922E83-627E-4BDA-B18D-5BC472B77CDB}" type="sibTrans" cxnId="{EB45BDF8-E3FB-4381-90CF-6EA5CE4D40ED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7CB2E08C-24A8-4022-B8E8-647035CFA051}">
      <dgm:prSet phldrT="[Texto]"/>
      <dgm:spPr/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Mayor fomento de tradiciones locales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2CE99817-F321-4574-A800-5F3F743D422C}" type="parTrans" cxnId="{32432443-816B-4CE6-B9E9-20566CB86707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B9372B38-7E65-4E48-A045-C9B09757160D}" type="sibTrans" cxnId="{32432443-816B-4CE6-B9E9-20566CB86707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1B98CFB5-3C74-4F66-9BBC-8E31D6CC8DDD}">
      <dgm:prSet phldrT="[Texto]" custT="1"/>
      <dgm:spPr/>
      <dgm:t>
        <a:bodyPr/>
        <a:lstStyle/>
        <a:p>
          <a:r>
            <a:rPr lang="es-ES" sz="1800" dirty="0">
              <a:latin typeface="Jua" panose="020B0604020202020204" charset="-127"/>
              <a:ea typeface="Jua" panose="020B0604020202020204" charset="-127"/>
            </a:rPr>
            <a:t>Baja aculturación</a:t>
          </a:r>
          <a:endParaRPr lang="es-EC" sz="1800" dirty="0">
            <a:latin typeface="Jua" panose="020B0604020202020204" charset="-127"/>
            <a:ea typeface="Jua" panose="020B0604020202020204" charset="-127"/>
          </a:endParaRPr>
        </a:p>
      </dgm:t>
    </dgm:pt>
    <dgm:pt modelId="{69CFAA29-7B24-4A35-8885-C5C018F31A46}" type="parTrans" cxnId="{C060293E-D4AC-4D31-B7D6-73BF7109676A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40A44AD5-90B8-4462-9DCB-65F7C5DB11AB}" type="sibTrans" cxnId="{C060293E-D4AC-4D31-B7D6-73BF7109676A}">
      <dgm:prSet/>
      <dgm:spPr/>
      <dgm:t>
        <a:bodyPr/>
        <a:lstStyle/>
        <a:p>
          <a:endParaRPr lang="es-EC">
            <a:latin typeface="Jua" panose="020B0604020202020204" charset="-127"/>
            <a:ea typeface="Jua" panose="020B0604020202020204" charset="-127"/>
          </a:endParaRPr>
        </a:p>
      </dgm:t>
    </dgm:pt>
    <dgm:pt modelId="{5A50259C-9DF7-4E7C-BFA7-22D07E330DB2}" type="pres">
      <dgm:prSet presAssocID="{175B8531-23C1-4BC4-837D-8B6D56E665B3}" presName="linearFlow" presStyleCnt="0">
        <dgm:presLayoutVars>
          <dgm:dir/>
          <dgm:resizeHandles val="exact"/>
        </dgm:presLayoutVars>
      </dgm:prSet>
      <dgm:spPr/>
    </dgm:pt>
    <dgm:pt modelId="{570EB0F0-F36A-41B0-95D2-59A32C4A332D}" type="pres">
      <dgm:prSet presAssocID="{44C247A8-20BD-4194-8A2D-0EF1230C4968}" presName="node" presStyleLbl="node1" presStyleIdx="0" presStyleCnt="3">
        <dgm:presLayoutVars>
          <dgm:bulletEnabled val="1"/>
        </dgm:presLayoutVars>
      </dgm:prSet>
      <dgm:spPr/>
    </dgm:pt>
    <dgm:pt modelId="{0C043711-0DD7-4CE9-905E-283A003686AF}" type="pres">
      <dgm:prSet presAssocID="{F9922E83-627E-4BDA-B18D-5BC472B77CDB}" presName="spacerL" presStyleCnt="0"/>
      <dgm:spPr/>
    </dgm:pt>
    <dgm:pt modelId="{99E15E96-764D-46FE-A2C4-C274A24FD975}" type="pres">
      <dgm:prSet presAssocID="{F9922E83-627E-4BDA-B18D-5BC472B77CDB}" presName="sibTrans" presStyleLbl="sibTrans2D1" presStyleIdx="0" presStyleCnt="2"/>
      <dgm:spPr/>
    </dgm:pt>
    <dgm:pt modelId="{06C2BC70-BD19-412E-A220-E5EBBA75D65F}" type="pres">
      <dgm:prSet presAssocID="{F9922E83-627E-4BDA-B18D-5BC472B77CDB}" presName="spacerR" presStyleCnt="0"/>
      <dgm:spPr/>
    </dgm:pt>
    <dgm:pt modelId="{B5185358-50F5-4936-A199-423CA34D54B5}" type="pres">
      <dgm:prSet presAssocID="{7CB2E08C-24A8-4022-B8E8-647035CFA051}" presName="node" presStyleLbl="node1" presStyleIdx="1" presStyleCnt="3">
        <dgm:presLayoutVars>
          <dgm:bulletEnabled val="1"/>
        </dgm:presLayoutVars>
      </dgm:prSet>
      <dgm:spPr/>
    </dgm:pt>
    <dgm:pt modelId="{2C6FA2EE-15AC-4CBF-B5D6-C5F57074102A}" type="pres">
      <dgm:prSet presAssocID="{B9372B38-7E65-4E48-A045-C9B09757160D}" presName="spacerL" presStyleCnt="0"/>
      <dgm:spPr/>
    </dgm:pt>
    <dgm:pt modelId="{B82813BB-81E4-4EAF-9DBF-5C6A200378B4}" type="pres">
      <dgm:prSet presAssocID="{B9372B38-7E65-4E48-A045-C9B09757160D}" presName="sibTrans" presStyleLbl="sibTrans2D1" presStyleIdx="1" presStyleCnt="2"/>
      <dgm:spPr/>
    </dgm:pt>
    <dgm:pt modelId="{B487B39A-BF61-497C-9515-90B2D0F2519D}" type="pres">
      <dgm:prSet presAssocID="{B9372B38-7E65-4E48-A045-C9B09757160D}" presName="spacerR" presStyleCnt="0"/>
      <dgm:spPr/>
    </dgm:pt>
    <dgm:pt modelId="{90A3AA9E-2F93-4351-A067-E30C0EAA9985}" type="pres">
      <dgm:prSet presAssocID="{1B98CFB5-3C74-4F66-9BBC-8E31D6CC8DDD}" presName="node" presStyleLbl="node1" presStyleIdx="2" presStyleCnt="3">
        <dgm:presLayoutVars>
          <dgm:bulletEnabled val="1"/>
        </dgm:presLayoutVars>
      </dgm:prSet>
      <dgm:spPr/>
    </dgm:pt>
  </dgm:ptLst>
  <dgm:cxnLst>
    <dgm:cxn modelId="{ACE63906-A652-45A9-B6B0-C4B48E18F4CF}" type="presOf" srcId="{B9372B38-7E65-4E48-A045-C9B09757160D}" destId="{B82813BB-81E4-4EAF-9DBF-5C6A200378B4}" srcOrd="0" destOrd="0" presId="urn:microsoft.com/office/officeart/2005/8/layout/equation1"/>
    <dgm:cxn modelId="{C060293E-D4AC-4D31-B7D6-73BF7109676A}" srcId="{175B8531-23C1-4BC4-837D-8B6D56E665B3}" destId="{1B98CFB5-3C74-4F66-9BBC-8E31D6CC8DDD}" srcOrd="2" destOrd="0" parTransId="{69CFAA29-7B24-4A35-8885-C5C018F31A46}" sibTransId="{40A44AD5-90B8-4462-9DCB-65F7C5DB11AB}"/>
    <dgm:cxn modelId="{32432443-816B-4CE6-B9E9-20566CB86707}" srcId="{175B8531-23C1-4BC4-837D-8B6D56E665B3}" destId="{7CB2E08C-24A8-4022-B8E8-647035CFA051}" srcOrd="1" destOrd="0" parTransId="{2CE99817-F321-4574-A800-5F3F743D422C}" sibTransId="{B9372B38-7E65-4E48-A045-C9B09757160D}"/>
    <dgm:cxn modelId="{A7585175-6AEB-4FE8-9AF5-62BC88B3C797}" type="presOf" srcId="{175B8531-23C1-4BC4-837D-8B6D56E665B3}" destId="{5A50259C-9DF7-4E7C-BFA7-22D07E330DB2}" srcOrd="0" destOrd="0" presId="urn:microsoft.com/office/officeart/2005/8/layout/equation1"/>
    <dgm:cxn modelId="{D18436AC-B76D-47E9-AD49-5B8A108A2216}" type="presOf" srcId="{F9922E83-627E-4BDA-B18D-5BC472B77CDB}" destId="{99E15E96-764D-46FE-A2C4-C274A24FD975}" srcOrd="0" destOrd="0" presId="urn:microsoft.com/office/officeart/2005/8/layout/equation1"/>
    <dgm:cxn modelId="{B57716B1-4C84-432B-A446-8339F510D8E6}" type="presOf" srcId="{44C247A8-20BD-4194-8A2D-0EF1230C4968}" destId="{570EB0F0-F36A-41B0-95D2-59A32C4A332D}" srcOrd="0" destOrd="0" presId="urn:microsoft.com/office/officeart/2005/8/layout/equation1"/>
    <dgm:cxn modelId="{7C6954BD-CD17-48A7-9439-CBAD47841C14}" type="presOf" srcId="{1B98CFB5-3C74-4F66-9BBC-8E31D6CC8DDD}" destId="{90A3AA9E-2F93-4351-A067-E30C0EAA9985}" srcOrd="0" destOrd="0" presId="urn:microsoft.com/office/officeart/2005/8/layout/equation1"/>
    <dgm:cxn modelId="{54A941E6-30EA-4B32-A377-206AFBEE0A4E}" type="presOf" srcId="{7CB2E08C-24A8-4022-B8E8-647035CFA051}" destId="{B5185358-50F5-4936-A199-423CA34D54B5}" srcOrd="0" destOrd="0" presId="urn:microsoft.com/office/officeart/2005/8/layout/equation1"/>
    <dgm:cxn modelId="{EB45BDF8-E3FB-4381-90CF-6EA5CE4D40ED}" srcId="{175B8531-23C1-4BC4-837D-8B6D56E665B3}" destId="{44C247A8-20BD-4194-8A2D-0EF1230C4968}" srcOrd="0" destOrd="0" parTransId="{BFE9E1A1-82B4-4CFA-A5B2-2AD809825A96}" sibTransId="{F9922E83-627E-4BDA-B18D-5BC472B77CDB}"/>
    <dgm:cxn modelId="{CF55E66D-A7D7-4BDD-8B38-F8C123E2DB93}" type="presParOf" srcId="{5A50259C-9DF7-4E7C-BFA7-22D07E330DB2}" destId="{570EB0F0-F36A-41B0-95D2-59A32C4A332D}" srcOrd="0" destOrd="0" presId="urn:microsoft.com/office/officeart/2005/8/layout/equation1"/>
    <dgm:cxn modelId="{C141E19F-C1C6-4F3E-87B2-79E70C8AA51F}" type="presParOf" srcId="{5A50259C-9DF7-4E7C-BFA7-22D07E330DB2}" destId="{0C043711-0DD7-4CE9-905E-283A003686AF}" srcOrd="1" destOrd="0" presId="urn:microsoft.com/office/officeart/2005/8/layout/equation1"/>
    <dgm:cxn modelId="{051B3E60-F627-4FF5-BB5E-A6CA3B166800}" type="presParOf" srcId="{5A50259C-9DF7-4E7C-BFA7-22D07E330DB2}" destId="{99E15E96-764D-46FE-A2C4-C274A24FD975}" srcOrd="2" destOrd="0" presId="urn:microsoft.com/office/officeart/2005/8/layout/equation1"/>
    <dgm:cxn modelId="{3DC570FF-31BC-4AFE-9A27-9E7FCC2C00BC}" type="presParOf" srcId="{5A50259C-9DF7-4E7C-BFA7-22D07E330DB2}" destId="{06C2BC70-BD19-412E-A220-E5EBBA75D65F}" srcOrd="3" destOrd="0" presId="urn:microsoft.com/office/officeart/2005/8/layout/equation1"/>
    <dgm:cxn modelId="{4FC6B74C-29B5-432C-97F2-8CF2E90E6D76}" type="presParOf" srcId="{5A50259C-9DF7-4E7C-BFA7-22D07E330DB2}" destId="{B5185358-50F5-4936-A199-423CA34D54B5}" srcOrd="4" destOrd="0" presId="urn:microsoft.com/office/officeart/2005/8/layout/equation1"/>
    <dgm:cxn modelId="{497C884E-D692-4813-85A5-5F255AF14115}" type="presParOf" srcId="{5A50259C-9DF7-4E7C-BFA7-22D07E330DB2}" destId="{2C6FA2EE-15AC-4CBF-B5D6-C5F57074102A}" srcOrd="5" destOrd="0" presId="urn:microsoft.com/office/officeart/2005/8/layout/equation1"/>
    <dgm:cxn modelId="{4BAF2EC6-A4D7-4D0F-B4DC-9049FD48753A}" type="presParOf" srcId="{5A50259C-9DF7-4E7C-BFA7-22D07E330DB2}" destId="{B82813BB-81E4-4EAF-9DBF-5C6A200378B4}" srcOrd="6" destOrd="0" presId="urn:microsoft.com/office/officeart/2005/8/layout/equation1"/>
    <dgm:cxn modelId="{8C0100BF-51EF-4797-B36A-9EC29963E3AD}" type="presParOf" srcId="{5A50259C-9DF7-4E7C-BFA7-22D07E330DB2}" destId="{B487B39A-BF61-497C-9515-90B2D0F2519D}" srcOrd="7" destOrd="0" presId="urn:microsoft.com/office/officeart/2005/8/layout/equation1"/>
    <dgm:cxn modelId="{5E57B451-D89C-40D8-8A38-F2156EE29B2B}" type="presParOf" srcId="{5A50259C-9DF7-4E7C-BFA7-22D07E330DB2}" destId="{90A3AA9E-2F93-4351-A067-E30C0EAA99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03DD47-141D-4450-A3F3-7C449FDE7A6C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41E7F49-0C45-466E-B2C3-75D6C7B81B17}">
      <dgm:prSet phldrT="[Texto]"/>
      <dgm:spPr>
        <a:solidFill>
          <a:srgbClr val="CDDFEC"/>
        </a:solidFill>
      </dgm:spPr>
      <dgm:t>
        <a:bodyPr/>
        <a:lstStyle/>
        <a:p>
          <a:r>
            <a:rPr lang="es-ES" dirty="0">
              <a:latin typeface="Jua" panose="020B0604020202020204" charset="-127"/>
              <a:ea typeface="Jua" panose="020B0604020202020204" charset="-127"/>
            </a:rPr>
            <a:t>MONTAÑITA</a:t>
          </a:r>
          <a:endParaRPr lang="es-EC" dirty="0">
            <a:latin typeface="Jua" panose="020B0604020202020204" charset="-127"/>
            <a:ea typeface="Jua" panose="020B0604020202020204" charset="-127"/>
          </a:endParaRPr>
        </a:p>
      </dgm:t>
    </dgm:pt>
    <dgm:pt modelId="{FFF10F77-E332-44A7-8CD1-4C4B7AAFEB3C}" type="parTrans" cxnId="{16C7FC35-B79D-4066-A025-94FD6AC700CC}">
      <dgm:prSet/>
      <dgm:spPr/>
      <dgm:t>
        <a:bodyPr/>
        <a:lstStyle/>
        <a:p>
          <a:endParaRPr lang="es-EC"/>
        </a:p>
      </dgm:t>
    </dgm:pt>
    <dgm:pt modelId="{CB958351-F1E1-4583-888A-DDFBCAE27AD1}" type="sibTrans" cxnId="{16C7FC35-B79D-4066-A025-94FD6AC700CC}">
      <dgm:prSet/>
      <dgm:spPr/>
      <dgm:t>
        <a:bodyPr/>
        <a:lstStyle/>
        <a:p>
          <a:endParaRPr lang="es-EC"/>
        </a:p>
      </dgm:t>
    </dgm:pt>
    <dgm:pt modelId="{F8C1A8D2-0A1F-439B-AD97-4C44ECF8EB1B}" type="pres">
      <dgm:prSet presAssocID="{BF03DD47-141D-4450-A3F3-7C449FDE7A6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D57A13-B0E3-4FBA-9522-7BDE0FB023EE}" type="pres">
      <dgm:prSet presAssocID="{941E7F49-0C45-466E-B2C3-75D6C7B81B17}" presName="centerShape" presStyleLbl="node0" presStyleIdx="0" presStyleCnt="1" custLinFactNeighborY="3898"/>
      <dgm:spPr/>
    </dgm:pt>
  </dgm:ptLst>
  <dgm:cxnLst>
    <dgm:cxn modelId="{16C7FC35-B79D-4066-A025-94FD6AC700CC}" srcId="{BF03DD47-141D-4450-A3F3-7C449FDE7A6C}" destId="{941E7F49-0C45-466E-B2C3-75D6C7B81B17}" srcOrd="0" destOrd="0" parTransId="{FFF10F77-E332-44A7-8CD1-4C4B7AAFEB3C}" sibTransId="{CB958351-F1E1-4583-888A-DDFBCAE27AD1}"/>
    <dgm:cxn modelId="{83462DC0-01A2-42D2-B8A1-24A95C9ACFFF}" type="presOf" srcId="{BF03DD47-141D-4450-A3F3-7C449FDE7A6C}" destId="{F8C1A8D2-0A1F-439B-AD97-4C44ECF8EB1B}" srcOrd="0" destOrd="0" presId="urn:microsoft.com/office/officeart/2005/8/layout/radial6"/>
    <dgm:cxn modelId="{0EA2CCE8-5940-44A6-96CA-D0CB2E41AAAD}" type="presOf" srcId="{941E7F49-0C45-466E-B2C3-75D6C7B81B17}" destId="{5BD57A13-B0E3-4FBA-9522-7BDE0FB023EE}" srcOrd="0" destOrd="0" presId="urn:microsoft.com/office/officeart/2005/8/layout/radial6"/>
    <dgm:cxn modelId="{08CF38B0-4395-41E1-B87F-DBEE1FD99853}" type="presParOf" srcId="{F8C1A8D2-0A1F-439B-AD97-4C44ECF8EB1B}" destId="{5BD57A13-B0E3-4FBA-9522-7BDE0FB023EE}" srcOrd="0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FF48-6DEF-4B71-85E3-5117D21E520C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4">
            <a:hueOff val="11526843"/>
            <a:satOff val="87302"/>
            <a:lumOff val="-2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C46E0-4C71-4ED0-943D-EE0898F16C81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4">
            <a:hueOff val="5763421"/>
            <a:satOff val="43651"/>
            <a:lumOff val="-1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FAABD-BC94-4A7F-9C0F-F38FA3A6DD5C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5273-F7EC-4466-8734-C0FED089E69C}">
      <dsp:nvSpPr>
        <dsp:cNvPr id="0" name=""/>
        <dsp:cNvSpPr/>
      </dsp:nvSpPr>
      <dsp:spPr>
        <a:xfrm flipH="1" flipV="1">
          <a:off x="3025139" y="2130444"/>
          <a:ext cx="45720" cy="877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 rot="10800000">
        <a:off x="3031835" y="2143292"/>
        <a:ext cx="32328" cy="62035"/>
      </dsp:txXfrm>
    </dsp:sp>
    <dsp:sp modelId="{D8F840E1-0CE3-4DB5-B011-08D052B63163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Territorio</a:t>
          </a:r>
          <a:endParaRPr lang="es-EC" sz="1200" kern="1200" dirty="0"/>
        </a:p>
      </dsp:txBody>
      <dsp:txXfrm>
        <a:off x="2667146" y="159161"/>
        <a:ext cx="761707" cy="761707"/>
      </dsp:txXfrm>
    </dsp:sp>
    <dsp:sp modelId="{05C3D59B-BAC1-47F8-906C-28AB0D2CAC09}">
      <dsp:nvSpPr>
        <dsp:cNvPr id="0" name=""/>
        <dsp:cNvSpPr/>
      </dsp:nvSpPr>
      <dsp:spPr>
        <a:xfrm>
          <a:off x="3924731" y="2452848"/>
          <a:ext cx="1077217" cy="1077217"/>
        </a:xfrm>
        <a:prstGeom prst="ellipse">
          <a:avLst/>
        </a:prstGeom>
        <a:solidFill>
          <a:schemeClr val="accent4">
            <a:hueOff val="5763421"/>
            <a:satOff val="43651"/>
            <a:lumOff val="-1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Economía</a:t>
          </a:r>
          <a:endParaRPr lang="es-EC" sz="1200" kern="1200" dirty="0"/>
        </a:p>
      </dsp:txBody>
      <dsp:txXfrm>
        <a:off x="4082486" y="2610603"/>
        <a:ext cx="761707" cy="761707"/>
      </dsp:txXfrm>
    </dsp:sp>
    <dsp:sp modelId="{EF392E8A-D5F9-4F96-8720-B623649FF782}">
      <dsp:nvSpPr>
        <dsp:cNvPr id="0" name=""/>
        <dsp:cNvSpPr/>
      </dsp:nvSpPr>
      <dsp:spPr>
        <a:xfrm>
          <a:off x="1094050" y="2452848"/>
          <a:ext cx="1077217" cy="1077217"/>
        </a:xfrm>
        <a:prstGeom prst="ellipse">
          <a:avLst/>
        </a:prstGeom>
        <a:solidFill>
          <a:schemeClr val="accent4">
            <a:hueOff val="11526843"/>
            <a:satOff val="87302"/>
            <a:lumOff val="-2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Individuos</a:t>
          </a:r>
          <a:endParaRPr lang="es-EC" sz="1200" kern="1200" dirty="0"/>
        </a:p>
      </dsp:txBody>
      <dsp:txXfrm>
        <a:off x="1251805" y="2610603"/>
        <a:ext cx="761707" cy="761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FF48-6DEF-4B71-85E3-5117D21E520C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C46E0-4C71-4ED0-943D-EE0898F16C81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FAABD-BC94-4A7F-9C0F-F38FA3A6DD5C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5273-F7EC-4466-8734-C0FED089E69C}">
      <dsp:nvSpPr>
        <dsp:cNvPr id="0" name=""/>
        <dsp:cNvSpPr/>
      </dsp:nvSpPr>
      <dsp:spPr>
        <a:xfrm flipH="1" flipV="1">
          <a:off x="3025139" y="2130444"/>
          <a:ext cx="45720" cy="87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 rot="10800000">
        <a:off x="3031835" y="2143292"/>
        <a:ext cx="32328" cy="62035"/>
      </dsp:txXfrm>
    </dsp:sp>
    <dsp:sp modelId="{D8F840E1-0CE3-4DB5-B011-08D052B63163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Turistas</a:t>
          </a:r>
          <a:endParaRPr lang="es-EC" sz="1100" kern="1200" dirty="0"/>
        </a:p>
      </dsp:txBody>
      <dsp:txXfrm>
        <a:off x="2667146" y="159161"/>
        <a:ext cx="761707" cy="761707"/>
      </dsp:txXfrm>
    </dsp:sp>
    <dsp:sp modelId="{05C3D59B-BAC1-47F8-906C-28AB0D2CAC09}">
      <dsp:nvSpPr>
        <dsp:cNvPr id="0" name=""/>
        <dsp:cNvSpPr/>
      </dsp:nvSpPr>
      <dsp:spPr>
        <a:xfrm>
          <a:off x="3924731" y="2452848"/>
          <a:ext cx="1077217" cy="10772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Impacto</a:t>
          </a:r>
          <a:endParaRPr lang="es-EC" sz="1100" kern="1200" dirty="0"/>
        </a:p>
      </dsp:txBody>
      <dsp:txXfrm>
        <a:off x="4082486" y="2610603"/>
        <a:ext cx="761707" cy="761707"/>
      </dsp:txXfrm>
    </dsp:sp>
    <dsp:sp modelId="{EF392E8A-D5F9-4F96-8720-B623649FF782}">
      <dsp:nvSpPr>
        <dsp:cNvPr id="0" name=""/>
        <dsp:cNvSpPr/>
      </dsp:nvSpPr>
      <dsp:spPr>
        <a:xfrm>
          <a:off x="1094050" y="2452848"/>
          <a:ext cx="1077217" cy="1077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Actividades</a:t>
          </a:r>
          <a:endParaRPr lang="es-EC" sz="1100" kern="1200" dirty="0"/>
        </a:p>
      </dsp:txBody>
      <dsp:txXfrm>
        <a:off x="1251805" y="2610603"/>
        <a:ext cx="761707" cy="761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173DB-F8B6-4100-85B9-1B03002EE92B}">
      <dsp:nvSpPr>
        <dsp:cNvPr id="0" name=""/>
        <dsp:cNvSpPr/>
      </dsp:nvSpPr>
      <dsp:spPr>
        <a:xfrm>
          <a:off x="1320" y="712378"/>
          <a:ext cx="3105506" cy="776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Jua" panose="020B0604020202020204" charset="-127"/>
              <a:ea typeface="Jua" panose="020B0604020202020204" charset="-127"/>
            </a:rPr>
            <a:t>Teoría del Desarrollo Humano</a:t>
          </a:r>
          <a:endParaRPr lang="es-EC" sz="18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24059" y="735117"/>
        <a:ext cx="3060028" cy="730898"/>
      </dsp:txXfrm>
    </dsp:sp>
    <dsp:sp modelId="{4A9C99C3-8F5E-4AF2-8DD9-BBCB7EF99C5F}">
      <dsp:nvSpPr>
        <dsp:cNvPr id="0" name=""/>
        <dsp:cNvSpPr/>
      </dsp:nvSpPr>
      <dsp:spPr>
        <a:xfrm rot="5400000">
          <a:off x="1486140" y="1556687"/>
          <a:ext cx="135865" cy="135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6C9E4-55DC-4574-84EC-67678B34ACBC}">
      <dsp:nvSpPr>
        <dsp:cNvPr id="0" name=""/>
        <dsp:cNvSpPr/>
      </dsp:nvSpPr>
      <dsp:spPr>
        <a:xfrm>
          <a:off x="1320" y="1760486"/>
          <a:ext cx="3105506" cy="7763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Jua" panose="020B0604020202020204" charset="-127"/>
              <a:ea typeface="Jua" panose="020B0604020202020204" charset="-127"/>
            </a:rPr>
            <a:t>Desarrollo de los individuos y sus motivaciones.</a:t>
          </a:r>
          <a:endParaRPr lang="es-EC" sz="17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24059" y="1783225"/>
        <a:ext cx="3060028" cy="730898"/>
      </dsp:txXfrm>
    </dsp:sp>
    <dsp:sp modelId="{70B92E4B-F80A-4DCB-BC87-B6E072936201}">
      <dsp:nvSpPr>
        <dsp:cNvPr id="0" name=""/>
        <dsp:cNvSpPr/>
      </dsp:nvSpPr>
      <dsp:spPr>
        <a:xfrm rot="5400000">
          <a:off x="1486140" y="2604796"/>
          <a:ext cx="135865" cy="135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80545-A605-4BAD-A5D2-810CDBCB8C61}">
      <dsp:nvSpPr>
        <dsp:cNvPr id="0" name=""/>
        <dsp:cNvSpPr/>
      </dsp:nvSpPr>
      <dsp:spPr>
        <a:xfrm>
          <a:off x="1320" y="2808595"/>
          <a:ext cx="3105506" cy="7763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Jua" panose="020B0604020202020204" charset="-127"/>
              <a:ea typeface="Jua" panose="020B0604020202020204" charset="-127"/>
            </a:rPr>
            <a:t>Mejora en la calidad de vida o en la producción. </a:t>
          </a:r>
          <a:endParaRPr lang="es-EC" sz="17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24059" y="2831334"/>
        <a:ext cx="3060028" cy="730898"/>
      </dsp:txXfrm>
    </dsp:sp>
    <dsp:sp modelId="{83A9C58B-D420-42D6-AA2A-FD672E8560CD}">
      <dsp:nvSpPr>
        <dsp:cNvPr id="0" name=""/>
        <dsp:cNvSpPr/>
      </dsp:nvSpPr>
      <dsp:spPr>
        <a:xfrm>
          <a:off x="3541597" y="712378"/>
          <a:ext cx="3105506" cy="7763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Jua" panose="020B0604020202020204" charset="-127"/>
              <a:ea typeface="Jua" panose="020B0604020202020204" charset="-127"/>
            </a:rPr>
            <a:t>Teoría del Intercambio Social</a:t>
          </a:r>
          <a:endParaRPr lang="es-EC" sz="18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3564336" y="735117"/>
        <a:ext cx="3060028" cy="730898"/>
      </dsp:txXfrm>
    </dsp:sp>
    <dsp:sp modelId="{6C6D118B-13C8-46A0-9AB4-62F929DEB952}">
      <dsp:nvSpPr>
        <dsp:cNvPr id="0" name=""/>
        <dsp:cNvSpPr/>
      </dsp:nvSpPr>
      <dsp:spPr>
        <a:xfrm rot="5400000">
          <a:off x="5026418" y="1556687"/>
          <a:ext cx="135865" cy="135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85890-CD42-404E-82BF-672466402069}">
      <dsp:nvSpPr>
        <dsp:cNvPr id="0" name=""/>
        <dsp:cNvSpPr/>
      </dsp:nvSpPr>
      <dsp:spPr>
        <a:xfrm>
          <a:off x="3541597" y="1760486"/>
          <a:ext cx="3105506" cy="7763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Jua" panose="020B0604020202020204" charset="-127"/>
              <a:ea typeface="Jua" panose="020B0604020202020204" charset="-127"/>
            </a:rPr>
            <a:t>Evaluación coste – beneficio.</a:t>
          </a:r>
          <a:endParaRPr lang="es-EC" sz="17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3564336" y="1783225"/>
        <a:ext cx="3060028" cy="730898"/>
      </dsp:txXfrm>
    </dsp:sp>
    <dsp:sp modelId="{9433A4C0-3412-48E7-A7F3-E55BFC25E0AC}">
      <dsp:nvSpPr>
        <dsp:cNvPr id="0" name=""/>
        <dsp:cNvSpPr/>
      </dsp:nvSpPr>
      <dsp:spPr>
        <a:xfrm rot="5400000">
          <a:off x="5026418" y="2604796"/>
          <a:ext cx="135865" cy="1358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3683E-6BAE-4963-95F3-C1BBDD335E2F}">
      <dsp:nvSpPr>
        <dsp:cNvPr id="0" name=""/>
        <dsp:cNvSpPr/>
      </dsp:nvSpPr>
      <dsp:spPr>
        <a:xfrm>
          <a:off x="3541597" y="2808595"/>
          <a:ext cx="3105506" cy="7763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Jua" panose="020B0604020202020204" charset="-127"/>
              <a:ea typeface="Jua" panose="020B0604020202020204" charset="-127"/>
            </a:rPr>
            <a:t>Logro personal y gratificación para todas las partes.  </a:t>
          </a:r>
          <a:endParaRPr lang="es-EC" sz="17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3564336" y="2831334"/>
        <a:ext cx="3060028" cy="730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78854-A1C0-4FA6-A78E-FD37D4E154BA}">
      <dsp:nvSpPr>
        <dsp:cNvPr id="0" name=""/>
        <dsp:cNvSpPr/>
      </dsp:nvSpPr>
      <dsp:spPr>
        <a:xfrm rot="21300000">
          <a:off x="9741" y="784818"/>
          <a:ext cx="4369637" cy="41432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9ECE-04C9-4390-9EDB-53877E97374C}">
      <dsp:nvSpPr>
        <dsp:cNvPr id="0" name=""/>
        <dsp:cNvSpPr/>
      </dsp:nvSpPr>
      <dsp:spPr>
        <a:xfrm>
          <a:off x="526694" y="99197"/>
          <a:ext cx="1316736" cy="79358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85A19-E7B7-46DF-AB20-D64F9B86B76B}">
      <dsp:nvSpPr>
        <dsp:cNvPr id="0" name=""/>
        <dsp:cNvSpPr/>
      </dsp:nvSpPr>
      <dsp:spPr>
        <a:xfrm>
          <a:off x="2326233" y="0"/>
          <a:ext cx="1404518" cy="83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Tolerancia </a:t>
          </a:r>
          <a:endParaRPr lang="es-EC" sz="1800" b="1" kern="1200" dirty="0"/>
        </a:p>
      </dsp:txBody>
      <dsp:txXfrm>
        <a:off x="2326233" y="0"/>
        <a:ext cx="1404518" cy="833261"/>
      </dsp:txXfrm>
    </dsp:sp>
    <dsp:sp modelId="{3C185BF0-E603-480C-B94E-BF50121F0830}">
      <dsp:nvSpPr>
        <dsp:cNvPr id="0" name=""/>
        <dsp:cNvSpPr/>
      </dsp:nvSpPr>
      <dsp:spPr>
        <a:xfrm>
          <a:off x="2545689" y="1091176"/>
          <a:ext cx="1316736" cy="79358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972F8-EAFB-45B9-86A3-B7CB882EBB1B}">
      <dsp:nvSpPr>
        <dsp:cNvPr id="0" name=""/>
        <dsp:cNvSpPr/>
      </dsp:nvSpPr>
      <dsp:spPr>
        <a:xfrm>
          <a:off x="658368" y="1150695"/>
          <a:ext cx="1404518" cy="83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Choque cultural </a:t>
          </a:r>
          <a:endParaRPr lang="es-EC" sz="1800" b="1" kern="1200" dirty="0"/>
        </a:p>
      </dsp:txBody>
      <dsp:txXfrm>
        <a:off x="658368" y="1150695"/>
        <a:ext cx="1404518" cy="833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0A3DA-9DCD-4650-92D2-359817CF27B9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B8DCE-BF1B-4A8E-A7B3-34E972737F14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B5C1C-1DE4-4341-A450-B175B804C52B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22908-6EDF-4CFA-A49F-CF193EFE6998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15C89-5E32-4692-A6A2-AE5AC4F161A1}">
      <dsp:nvSpPr>
        <dsp:cNvPr id="0" name=""/>
        <dsp:cNvSpPr/>
      </dsp:nvSpPr>
      <dsp:spPr>
        <a:xfrm>
          <a:off x="1669479" y="612123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Jua" panose="020B0604020202020204" charset="-127"/>
              <a:ea typeface="Jua" panose="020B0604020202020204" charset="-127"/>
            </a:rPr>
            <a:t>Intercambio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Jua" panose="020B0604020202020204" charset="-127"/>
              <a:ea typeface="Jua" panose="020B0604020202020204" charset="-127"/>
            </a:rPr>
            <a:t>cultural</a:t>
          </a:r>
          <a:endParaRPr lang="es-EC" sz="19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1669479" y="612123"/>
        <a:ext cx="2757041" cy="882253"/>
      </dsp:txXfrm>
    </dsp:sp>
    <dsp:sp modelId="{166D72B6-3DAD-438E-A4A8-8CE9C5B7B8AE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D133-35AE-463B-9426-5F94FEAA9D6B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891BC-4899-452F-B444-9F9DA9D9B701}">
      <dsp:nvSpPr>
        <dsp:cNvPr id="0" name=""/>
        <dsp:cNvSpPr/>
      </dsp:nvSpPr>
      <dsp:spPr>
        <a:xfrm>
          <a:off x="146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Jua" panose="020B0604020202020204" charset="-127"/>
              <a:ea typeface="Jua" panose="020B0604020202020204" charset="-127"/>
            </a:rPr>
            <a:t>Aspectos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Jua" panose="020B0604020202020204" charset="-127"/>
              <a:ea typeface="Jua" panose="020B0604020202020204" charset="-127"/>
            </a:rPr>
            <a:t>positivos</a:t>
          </a:r>
          <a:endParaRPr lang="es-EC" sz="19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1469" y="2569622"/>
        <a:ext cx="2757041" cy="882253"/>
      </dsp:txXfrm>
    </dsp:sp>
    <dsp:sp modelId="{CF32F2B2-ABAB-4A32-8AE4-BB4AF78069B6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3128C-8273-46B2-A684-7F39A249365D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188F7-851F-4FBD-BA8A-0EC3655417FA}">
      <dsp:nvSpPr>
        <dsp:cNvPr id="0" name=""/>
        <dsp:cNvSpPr/>
      </dsp:nvSpPr>
      <dsp:spPr>
        <a:xfrm>
          <a:off x="333748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Jua" panose="020B0604020202020204" charset="-127"/>
              <a:ea typeface="Jua" panose="020B0604020202020204" charset="-127"/>
            </a:rPr>
            <a:t>Aspectos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Jua" panose="020B0604020202020204" charset="-127"/>
              <a:ea typeface="Jua" panose="020B0604020202020204" charset="-127"/>
            </a:rPr>
            <a:t>negativos</a:t>
          </a:r>
          <a:endParaRPr lang="es-EC" sz="19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3337489" y="2569622"/>
        <a:ext cx="2757041" cy="8822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EB0F0-F36A-41B0-95D2-59A32C4A332D}">
      <dsp:nvSpPr>
        <dsp:cNvPr id="0" name=""/>
        <dsp:cNvSpPr/>
      </dsp:nvSpPr>
      <dsp:spPr>
        <a:xfrm>
          <a:off x="1473" y="1325434"/>
          <a:ext cx="1952881" cy="19528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Jua" panose="020B0604020202020204" charset="-127"/>
              <a:ea typeface="Jua" panose="020B0604020202020204" charset="-127"/>
            </a:rPr>
            <a:t>Menor disfrute de actividades extranjeras</a:t>
          </a:r>
          <a:endParaRPr lang="es-EC" sz="17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287466" y="1611427"/>
        <a:ext cx="1380895" cy="1380895"/>
      </dsp:txXfrm>
    </dsp:sp>
    <dsp:sp modelId="{99E15E96-764D-46FE-A2C4-C274A24FD975}">
      <dsp:nvSpPr>
        <dsp:cNvPr id="0" name=""/>
        <dsp:cNvSpPr/>
      </dsp:nvSpPr>
      <dsp:spPr>
        <a:xfrm>
          <a:off x="2112928" y="1735539"/>
          <a:ext cx="1132671" cy="113267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latin typeface="Jua" panose="020B0604020202020204" charset="-127"/>
            <a:ea typeface="Jua" panose="020B0604020202020204" charset="-127"/>
          </a:endParaRPr>
        </a:p>
      </dsp:txBody>
      <dsp:txXfrm>
        <a:off x="2263064" y="2168672"/>
        <a:ext cx="832399" cy="266405"/>
      </dsp:txXfrm>
    </dsp:sp>
    <dsp:sp modelId="{B5185358-50F5-4936-A199-423CA34D54B5}">
      <dsp:nvSpPr>
        <dsp:cNvPr id="0" name=""/>
        <dsp:cNvSpPr/>
      </dsp:nvSpPr>
      <dsp:spPr>
        <a:xfrm>
          <a:off x="3404173" y="1325434"/>
          <a:ext cx="1952881" cy="19528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Jua" panose="020B0604020202020204" charset="-127"/>
              <a:ea typeface="Jua" panose="020B0604020202020204" charset="-127"/>
            </a:rPr>
            <a:t>Mayor fomento de tradiciones locales</a:t>
          </a:r>
          <a:endParaRPr lang="es-EC" sz="17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3690166" y="1611427"/>
        <a:ext cx="1380895" cy="1380895"/>
      </dsp:txXfrm>
    </dsp:sp>
    <dsp:sp modelId="{B82813BB-81E4-4EAF-9DBF-5C6A200378B4}">
      <dsp:nvSpPr>
        <dsp:cNvPr id="0" name=""/>
        <dsp:cNvSpPr/>
      </dsp:nvSpPr>
      <dsp:spPr>
        <a:xfrm>
          <a:off x="5515628" y="1735539"/>
          <a:ext cx="1132671" cy="1132671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latin typeface="Jua" panose="020B0604020202020204" charset="-127"/>
            <a:ea typeface="Jua" panose="020B0604020202020204" charset="-127"/>
          </a:endParaRPr>
        </a:p>
      </dsp:txBody>
      <dsp:txXfrm>
        <a:off x="5665764" y="1968869"/>
        <a:ext cx="832399" cy="666011"/>
      </dsp:txXfrm>
    </dsp:sp>
    <dsp:sp modelId="{90A3AA9E-2F93-4351-A067-E30C0EAA9985}">
      <dsp:nvSpPr>
        <dsp:cNvPr id="0" name=""/>
        <dsp:cNvSpPr/>
      </dsp:nvSpPr>
      <dsp:spPr>
        <a:xfrm>
          <a:off x="6806873" y="1325434"/>
          <a:ext cx="1952881" cy="19528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Jua" panose="020B0604020202020204" charset="-127"/>
              <a:ea typeface="Jua" panose="020B0604020202020204" charset="-127"/>
            </a:rPr>
            <a:t>Baja aculturación</a:t>
          </a:r>
          <a:endParaRPr lang="es-EC" sz="18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7092866" y="1611427"/>
        <a:ext cx="1380895" cy="13808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57A13-B0E3-4FBA-9522-7BDE0FB023EE}">
      <dsp:nvSpPr>
        <dsp:cNvPr id="0" name=""/>
        <dsp:cNvSpPr/>
      </dsp:nvSpPr>
      <dsp:spPr>
        <a:xfrm>
          <a:off x="685087" y="2858"/>
          <a:ext cx="3200052" cy="3200052"/>
        </a:xfrm>
        <a:prstGeom prst="ellipse">
          <a:avLst/>
        </a:prstGeom>
        <a:solidFill>
          <a:srgbClr val="CDDFE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Jua" panose="020B0604020202020204" charset="-127"/>
              <a:ea typeface="Jua" panose="020B0604020202020204" charset="-127"/>
            </a:rPr>
            <a:t>MONTAÑITA</a:t>
          </a:r>
          <a:endParaRPr lang="es-EC" sz="3000" kern="1200" dirty="0">
            <a:latin typeface="Jua" panose="020B0604020202020204" charset="-127"/>
            <a:ea typeface="Jua" panose="020B0604020202020204" charset="-127"/>
          </a:endParaRPr>
        </a:p>
      </dsp:txBody>
      <dsp:txXfrm>
        <a:off x="1153724" y="471495"/>
        <a:ext cx="2262778" cy="2262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1" name="Google Shape;6531;g820fba0ec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2" name="Google Shape;6532;g820fba0ec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5526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8db9d91619_0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8db9d91619_0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8" name="Google Shape;6538;g8a1a4a9d2e_0_3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9" name="Google Shape;6539;g8a1a4a9d2e_0_3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02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de4a1261a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de4a1261a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2" name="Google Shape;7542;g820fba0ec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3" name="Google Shape;7543;g820fba0ecb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4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2" name="Google Shape;7542;g820fba0ec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3" name="Google Shape;7543;g820fba0ecb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de4a1261a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de4a1261a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de4a1261a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de4a1261a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306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6" name="Google Shape;8016;g8217f6b57a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7" name="Google Shape;8017;g8217f6b57a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96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0" name="Google Shape;6820;g820fba0ecb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1" name="Google Shape;6821;g820fba0ecb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4"/>
          <p:cNvGrpSpPr/>
          <p:nvPr/>
        </p:nvGrpSpPr>
        <p:grpSpPr>
          <a:xfrm rot="616907">
            <a:off x="8143110" y="249165"/>
            <a:ext cx="701416" cy="1468762"/>
            <a:chOff x="8694925" y="207725"/>
            <a:chExt cx="701375" cy="1468675"/>
          </a:xfrm>
        </p:grpSpPr>
        <p:sp>
          <p:nvSpPr>
            <p:cNvPr id="1591" name="Google Shape;1591;p4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5" name="Google Shape;1635;p4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36" name="Google Shape;163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7" name="Google Shape;1637;p4"/>
          <p:cNvSpPr txBox="1">
            <a:spLocks noGrp="1"/>
          </p:cNvSpPr>
          <p:nvPr>
            <p:ph type="subTitle" idx="1"/>
          </p:nvPr>
        </p:nvSpPr>
        <p:spPr>
          <a:xfrm>
            <a:off x="1126350" y="1162200"/>
            <a:ext cx="6891300" cy="32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1_1_2">
    <p:bg>
      <p:bgPr>
        <a:solidFill>
          <a:schemeClr val="lt1"/>
        </a:solidFill>
        <a:effectLst/>
      </p:bgPr>
    </p:bg>
    <p:spTree>
      <p:nvGrpSpPr>
        <p:cNvPr id="1" name="Shape 6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9" name="Google Shape;6489;p30"/>
          <p:cNvSpPr txBox="1">
            <a:spLocks noGrp="1"/>
          </p:cNvSpPr>
          <p:nvPr>
            <p:ph type="title"/>
          </p:nvPr>
        </p:nvSpPr>
        <p:spPr>
          <a:xfrm>
            <a:off x="3762981" y="2443229"/>
            <a:ext cx="16182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6490" name="Google Shape;6490;p30"/>
          <p:cNvSpPr txBox="1">
            <a:spLocks noGrp="1"/>
          </p:cNvSpPr>
          <p:nvPr>
            <p:ph type="subTitle" idx="1"/>
          </p:nvPr>
        </p:nvSpPr>
        <p:spPr>
          <a:xfrm>
            <a:off x="1247950" y="2799913"/>
            <a:ext cx="2148300" cy="9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491" name="Google Shape;6491;p30"/>
          <p:cNvSpPr txBox="1">
            <a:spLocks noGrp="1"/>
          </p:cNvSpPr>
          <p:nvPr>
            <p:ph type="title" idx="2"/>
          </p:nvPr>
        </p:nvSpPr>
        <p:spPr>
          <a:xfrm>
            <a:off x="1513064" y="2442027"/>
            <a:ext cx="16182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6492" name="Google Shape;6492;p30"/>
          <p:cNvSpPr txBox="1">
            <a:spLocks noGrp="1"/>
          </p:cNvSpPr>
          <p:nvPr>
            <p:ph type="subTitle" idx="3"/>
          </p:nvPr>
        </p:nvSpPr>
        <p:spPr>
          <a:xfrm>
            <a:off x="3499353" y="2795554"/>
            <a:ext cx="21453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493" name="Google Shape;6493;p30"/>
          <p:cNvSpPr txBox="1">
            <a:spLocks noGrp="1"/>
          </p:cNvSpPr>
          <p:nvPr>
            <p:ph type="title" idx="4" hasCustomPrompt="1"/>
          </p:nvPr>
        </p:nvSpPr>
        <p:spPr>
          <a:xfrm>
            <a:off x="2135364" y="1856894"/>
            <a:ext cx="4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4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6494" name="Google Shape;6494;p30"/>
          <p:cNvSpPr txBox="1">
            <a:spLocks noGrp="1"/>
          </p:cNvSpPr>
          <p:nvPr>
            <p:ph type="title" idx="5" hasCustomPrompt="1"/>
          </p:nvPr>
        </p:nvSpPr>
        <p:spPr>
          <a:xfrm>
            <a:off x="4366597" y="1856897"/>
            <a:ext cx="4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6495" name="Google Shape;6495;p30"/>
          <p:cNvSpPr txBox="1">
            <a:spLocks noGrp="1"/>
          </p:cNvSpPr>
          <p:nvPr>
            <p:ph type="subTitle" idx="6"/>
          </p:nvPr>
        </p:nvSpPr>
        <p:spPr>
          <a:xfrm>
            <a:off x="5747777" y="2799913"/>
            <a:ext cx="2148300" cy="9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6496" name="Google Shape;6496;p30"/>
          <p:cNvSpPr txBox="1">
            <a:spLocks noGrp="1"/>
          </p:cNvSpPr>
          <p:nvPr>
            <p:ph type="title" idx="7"/>
          </p:nvPr>
        </p:nvSpPr>
        <p:spPr>
          <a:xfrm>
            <a:off x="6012897" y="2442027"/>
            <a:ext cx="16182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6497" name="Google Shape;6497;p30"/>
          <p:cNvSpPr txBox="1">
            <a:spLocks noGrp="1"/>
          </p:cNvSpPr>
          <p:nvPr>
            <p:ph type="title" idx="8" hasCustomPrompt="1"/>
          </p:nvPr>
        </p:nvSpPr>
        <p:spPr>
          <a:xfrm>
            <a:off x="6594425" y="1859794"/>
            <a:ext cx="4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t>xx%</a:t>
            </a:r>
          </a:p>
        </p:txBody>
      </p:sp>
      <p:sp>
        <p:nvSpPr>
          <p:cNvPr id="6498" name="Google Shape;6498;p30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/>
          <p:nvPr/>
        </p:nvSpPr>
        <p:spPr>
          <a:xfrm rot="10800000">
            <a:off x="5035843" y="109275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1"/>
          </p:nvPr>
        </p:nvSpPr>
        <p:spPr>
          <a:xfrm>
            <a:off x="720000" y="1676613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2"/>
          </p:nvPr>
        </p:nvSpPr>
        <p:spPr>
          <a:xfrm>
            <a:off x="720000" y="2043343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3"/>
          </p:nvPr>
        </p:nvSpPr>
        <p:spPr>
          <a:xfrm>
            <a:off x="720000" y="3116388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4"/>
          </p:nvPr>
        </p:nvSpPr>
        <p:spPr>
          <a:xfrm>
            <a:off x="720000" y="3483118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5"/>
          </p:nvPr>
        </p:nvSpPr>
        <p:spPr>
          <a:xfrm>
            <a:off x="6162900" y="1676613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6"/>
          </p:nvPr>
        </p:nvSpPr>
        <p:spPr>
          <a:xfrm>
            <a:off x="6162900" y="2043338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7"/>
          </p:nvPr>
        </p:nvSpPr>
        <p:spPr>
          <a:xfrm>
            <a:off x="6162900" y="3116400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8"/>
          </p:nvPr>
        </p:nvSpPr>
        <p:spPr>
          <a:xfrm>
            <a:off x="6162900" y="3483125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5" name="Google Shape;185;p20"/>
          <p:cNvSpPr/>
          <p:nvPr/>
        </p:nvSpPr>
        <p:spPr>
          <a:xfrm rot="10800000">
            <a:off x="7965035" y="321338"/>
            <a:ext cx="1311142" cy="948272"/>
          </a:xfrm>
          <a:custGeom>
            <a:avLst/>
            <a:gdLst/>
            <a:ahLst/>
            <a:cxnLst/>
            <a:rect l="l" t="t" r="r" b="b"/>
            <a:pathLst>
              <a:path w="67333" h="48698" extrusionOk="0">
                <a:moveTo>
                  <a:pt x="1" y="0"/>
                </a:moveTo>
                <a:lnTo>
                  <a:pt x="1" y="48698"/>
                </a:lnTo>
                <a:lnTo>
                  <a:pt x="43031" y="48698"/>
                </a:lnTo>
                <a:cubicBezTo>
                  <a:pt x="56478" y="48698"/>
                  <a:pt x="67332" y="37844"/>
                  <a:pt x="67332" y="24301"/>
                </a:cubicBezTo>
                <a:cubicBezTo>
                  <a:pt x="67332" y="10854"/>
                  <a:pt x="56478" y="0"/>
                  <a:pt x="430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 flipH="1">
            <a:off x="4982746" y="-2070775"/>
            <a:ext cx="2730201" cy="2730182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 rot="10800000" flipH="1">
            <a:off x="7279463" y="4694014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 flipH="1">
            <a:off x="512332" y="44586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02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21"/>
          <p:cNvSpPr txBox="1">
            <a:spLocks noGrp="1"/>
          </p:cNvSpPr>
          <p:nvPr>
            <p:ph type="title"/>
          </p:nvPr>
        </p:nvSpPr>
        <p:spPr>
          <a:xfrm>
            <a:off x="1591650" y="1618225"/>
            <a:ext cx="5960700" cy="15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7" name="Google Shape;3317;p21"/>
          <p:cNvSpPr txBox="1">
            <a:spLocks noGrp="1"/>
          </p:cNvSpPr>
          <p:nvPr>
            <p:ph type="subTitle" idx="1"/>
          </p:nvPr>
        </p:nvSpPr>
        <p:spPr>
          <a:xfrm>
            <a:off x="3111447" y="3079175"/>
            <a:ext cx="29211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3318" name="Google Shape;3318;p21"/>
          <p:cNvSpPr/>
          <p:nvPr/>
        </p:nvSpPr>
        <p:spPr>
          <a:xfrm rot="-7824743">
            <a:off x="673521" y="391272"/>
            <a:ext cx="649701" cy="1188681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319" name="Google Shape;3319;p21"/>
          <p:cNvSpPr/>
          <p:nvPr/>
        </p:nvSpPr>
        <p:spPr>
          <a:xfrm rot="2825555">
            <a:off x="8217959" y="3920636"/>
            <a:ext cx="559910" cy="1024244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114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08275" y="1117875"/>
            <a:ext cx="6049800" cy="20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8275" y="3149775"/>
            <a:ext cx="34407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589938" y="-639700"/>
            <a:ext cx="2102503" cy="2031937"/>
          </a:xfrm>
          <a:custGeom>
            <a:avLst/>
            <a:gdLst/>
            <a:ahLst/>
            <a:cxnLst/>
            <a:rect l="l" t="t" r="r" b="b"/>
            <a:pathLst>
              <a:path w="41266" h="39881" extrusionOk="0">
                <a:moveTo>
                  <a:pt x="8407" y="5764"/>
                </a:moveTo>
                <a:cubicBezTo>
                  <a:pt x="8406" y="5767"/>
                  <a:pt x="8405" y="5771"/>
                  <a:pt x="8404" y="5775"/>
                </a:cubicBezTo>
                <a:cubicBezTo>
                  <a:pt x="8406" y="5769"/>
                  <a:pt x="8407" y="5766"/>
                  <a:pt x="8407" y="5764"/>
                </a:cubicBezTo>
                <a:close/>
                <a:moveTo>
                  <a:pt x="9099" y="13056"/>
                </a:moveTo>
                <a:cubicBezTo>
                  <a:pt x="9080" y="13141"/>
                  <a:pt x="9063" y="13227"/>
                  <a:pt x="9047" y="13312"/>
                </a:cubicBezTo>
                <a:lnTo>
                  <a:pt x="9047" y="13300"/>
                </a:lnTo>
                <a:lnTo>
                  <a:pt x="9083" y="13121"/>
                </a:lnTo>
                <a:lnTo>
                  <a:pt x="9083" y="13121"/>
                </a:lnTo>
                <a:cubicBezTo>
                  <a:pt x="9079" y="13134"/>
                  <a:pt x="9078" y="13139"/>
                  <a:pt x="9078" y="13139"/>
                </a:cubicBezTo>
                <a:cubicBezTo>
                  <a:pt x="9077" y="13139"/>
                  <a:pt x="9083" y="13106"/>
                  <a:pt x="9083" y="13097"/>
                </a:cubicBezTo>
                <a:cubicBezTo>
                  <a:pt x="9083" y="13083"/>
                  <a:pt x="9092" y="13068"/>
                  <a:pt x="9099" y="13056"/>
                </a:cubicBezTo>
                <a:close/>
                <a:moveTo>
                  <a:pt x="7284" y="15021"/>
                </a:moveTo>
                <a:cubicBezTo>
                  <a:pt x="7281" y="15021"/>
                  <a:pt x="7289" y="15026"/>
                  <a:pt x="7297" y="15026"/>
                </a:cubicBezTo>
                <a:cubicBezTo>
                  <a:pt x="7289" y="15022"/>
                  <a:pt x="7285" y="15021"/>
                  <a:pt x="7284" y="15021"/>
                </a:cubicBezTo>
                <a:close/>
                <a:moveTo>
                  <a:pt x="24716" y="22289"/>
                </a:moveTo>
                <a:cubicBezTo>
                  <a:pt x="24715" y="22294"/>
                  <a:pt x="24714" y="22300"/>
                  <a:pt x="24713" y="22306"/>
                </a:cubicBezTo>
                <a:lnTo>
                  <a:pt x="24713" y="22306"/>
                </a:lnTo>
                <a:cubicBezTo>
                  <a:pt x="24714" y="22301"/>
                  <a:pt x="24716" y="22293"/>
                  <a:pt x="24716" y="22289"/>
                </a:cubicBezTo>
                <a:close/>
                <a:moveTo>
                  <a:pt x="41265" y="24789"/>
                </a:moveTo>
                <a:lnTo>
                  <a:pt x="41265" y="24789"/>
                </a:lnTo>
                <a:cubicBezTo>
                  <a:pt x="41194" y="24896"/>
                  <a:pt x="41099" y="25003"/>
                  <a:pt x="41027" y="25099"/>
                </a:cubicBezTo>
                <a:lnTo>
                  <a:pt x="40575" y="25730"/>
                </a:lnTo>
                <a:cubicBezTo>
                  <a:pt x="40452" y="25904"/>
                  <a:pt x="40319" y="26097"/>
                  <a:pt x="40201" y="26292"/>
                </a:cubicBezTo>
                <a:lnTo>
                  <a:pt x="40201" y="26292"/>
                </a:lnTo>
                <a:cubicBezTo>
                  <a:pt x="40365" y="26081"/>
                  <a:pt x="40518" y="25870"/>
                  <a:pt x="40694" y="25682"/>
                </a:cubicBezTo>
                <a:lnTo>
                  <a:pt x="41230" y="25111"/>
                </a:lnTo>
                <a:cubicBezTo>
                  <a:pt x="41253" y="25087"/>
                  <a:pt x="41265" y="25111"/>
                  <a:pt x="41265" y="24789"/>
                </a:cubicBezTo>
                <a:close/>
                <a:moveTo>
                  <a:pt x="34800" y="37195"/>
                </a:moveTo>
                <a:cubicBezTo>
                  <a:pt x="34800" y="37207"/>
                  <a:pt x="34812" y="37219"/>
                  <a:pt x="34812" y="37255"/>
                </a:cubicBezTo>
                <a:cubicBezTo>
                  <a:pt x="34800" y="37231"/>
                  <a:pt x="34800" y="37219"/>
                  <a:pt x="34788" y="37207"/>
                </a:cubicBezTo>
                <a:cubicBezTo>
                  <a:pt x="34800" y="37207"/>
                  <a:pt x="34800" y="37207"/>
                  <a:pt x="34800" y="37195"/>
                </a:cubicBezTo>
                <a:close/>
                <a:moveTo>
                  <a:pt x="3534" y="0"/>
                </a:moveTo>
                <a:cubicBezTo>
                  <a:pt x="3523" y="0"/>
                  <a:pt x="3511" y="12"/>
                  <a:pt x="3523" y="12"/>
                </a:cubicBezTo>
                <a:cubicBezTo>
                  <a:pt x="3904" y="298"/>
                  <a:pt x="4285" y="608"/>
                  <a:pt x="4618" y="953"/>
                </a:cubicBezTo>
                <a:cubicBezTo>
                  <a:pt x="4785" y="1108"/>
                  <a:pt x="4963" y="1286"/>
                  <a:pt x="5118" y="1465"/>
                </a:cubicBezTo>
                <a:cubicBezTo>
                  <a:pt x="5261" y="1643"/>
                  <a:pt x="5439" y="1822"/>
                  <a:pt x="5570" y="2036"/>
                </a:cubicBezTo>
                <a:cubicBezTo>
                  <a:pt x="5690" y="2227"/>
                  <a:pt x="5844" y="2394"/>
                  <a:pt x="5975" y="2584"/>
                </a:cubicBezTo>
                <a:cubicBezTo>
                  <a:pt x="6106" y="2775"/>
                  <a:pt x="6249" y="2977"/>
                  <a:pt x="6368" y="3179"/>
                </a:cubicBezTo>
                <a:cubicBezTo>
                  <a:pt x="6618" y="3584"/>
                  <a:pt x="6856" y="4001"/>
                  <a:pt x="7083" y="4430"/>
                </a:cubicBezTo>
                <a:cubicBezTo>
                  <a:pt x="7202" y="4668"/>
                  <a:pt x="7297" y="4906"/>
                  <a:pt x="7416" y="5156"/>
                </a:cubicBezTo>
                <a:cubicBezTo>
                  <a:pt x="7475" y="5275"/>
                  <a:pt x="7523" y="5418"/>
                  <a:pt x="7583" y="5537"/>
                </a:cubicBezTo>
                <a:cubicBezTo>
                  <a:pt x="7642" y="5668"/>
                  <a:pt x="7702" y="5775"/>
                  <a:pt x="7773" y="5870"/>
                </a:cubicBezTo>
                <a:cubicBezTo>
                  <a:pt x="7773" y="5894"/>
                  <a:pt x="7797" y="5894"/>
                  <a:pt x="7797" y="5894"/>
                </a:cubicBezTo>
                <a:cubicBezTo>
                  <a:pt x="7749" y="6204"/>
                  <a:pt x="7714" y="6525"/>
                  <a:pt x="7702" y="6846"/>
                </a:cubicBezTo>
                <a:cubicBezTo>
                  <a:pt x="7499" y="6430"/>
                  <a:pt x="7273" y="6025"/>
                  <a:pt x="7023" y="5632"/>
                </a:cubicBezTo>
                <a:cubicBezTo>
                  <a:pt x="6404" y="4668"/>
                  <a:pt x="5690" y="3763"/>
                  <a:pt x="4785" y="3060"/>
                </a:cubicBezTo>
                <a:cubicBezTo>
                  <a:pt x="4666" y="2953"/>
                  <a:pt x="4523" y="2882"/>
                  <a:pt x="4380" y="2798"/>
                </a:cubicBezTo>
                <a:cubicBezTo>
                  <a:pt x="4249" y="2703"/>
                  <a:pt x="4106" y="2632"/>
                  <a:pt x="3951" y="2572"/>
                </a:cubicBezTo>
                <a:cubicBezTo>
                  <a:pt x="3808" y="2513"/>
                  <a:pt x="3665" y="2453"/>
                  <a:pt x="3511" y="2417"/>
                </a:cubicBezTo>
                <a:cubicBezTo>
                  <a:pt x="3420" y="2403"/>
                  <a:pt x="3338" y="2398"/>
                  <a:pt x="3254" y="2398"/>
                </a:cubicBezTo>
                <a:cubicBezTo>
                  <a:pt x="3194" y="2398"/>
                  <a:pt x="3134" y="2401"/>
                  <a:pt x="3070" y="2405"/>
                </a:cubicBezTo>
                <a:cubicBezTo>
                  <a:pt x="3058" y="2405"/>
                  <a:pt x="3058" y="2453"/>
                  <a:pt x="3070" y="2453"/>
                </a:cubicBezTo>
                <a:cubicBezTo>
                  <a:pt x="3332" y="2513"/>
                  <a:pt x="3594" y="2596"/>
                  <a:pt x="3820" y="2739"/>
                </a:cubicBezTo>
                <a:cubicBezTo>
                  <a:pt x="3939" y="2810"/>
                  <a:pt x="4046" y="2882"/>
                  <a:pt x="4142" y="2977"/>
                </a:cubicBezTo>
                <a:cubicBezTo>
                  <a:pt x="4249" y="3060"/>
                  <a:pt x="4356" y="3156"/>
                  <a:pt x="4439" y="3239"/>
                </a:cubicBezTo>
                <a:cubicBezTo>
                  <a:pt x="4642" y="3453"/>
                  <a:pt x="4820" y="3656"/>
                  <a:pt x="4999" y="3870"/>
                </a:cubicBezTo>
                <a:cubicBezTo>
                  <a:pt x="5082" y="3965"/>
                  <a:pt x="5154" y="4072"/>
                  <a:pt x="5249" y="4180"/>
                </a:cubicBezTo>
                <a:cubicBezTo>
                  <a:pt x="5261" y="4191"/>
                  <a:pt x="5273" y="4227"/>
                  <a:pt x="5297" y="4239"/>
                </a:cubicBezTo>
                <a:cubicBezTo>
                  <a:pt x="5320" y="4263"/>
                  <a:pt x="5332" y="4299"/>
                  <a:pt x="5368" y="4322"/>
                </a:cubicBezTo>
                <a:cubicBezTo>
                  <a:pt x="5416" y="4382"/>
                  <a:pt x="5451" y="4430"/>
                  <a:pt x="5499" y="4489"/>
                </a:cubicBezTo>
                <a:cubicBezTo>
                  <a:pt x="5666" y="4703"/>
                  <a:pt x="5844" y="4918"/>
                  <a:pt x="5987" y="5144"/>
                </a:cubicBezTo>
                <a:cubicBezTo>
                  <a:pt x="6011" y="5156"/>
                  <a:pt x="6011" y="5180"/>
                  <a:pt x="6023" y="5180"/>
                </a:cubicBezTo>
                <a:cubicBezTo>
                  <a:pt x="6035" y="5203"/>
                  <a:pt x="6047" y="5215"/>
                  <a:pt x="6071" y="5251"/>
                </a:cubicBezTo>
                <a:cubicBezTo>
                  <a:pt x="6106" y="5311"/>
                  <a:pt x="6154" y="5370"/>
                  <a:pt x="6190" y="5430"/>
                </a:cubicBezTo>
                <a:cubicBezTo>
                  <a:pt x="6261" y="5537"/>
                  <a:pt x="6332" y="5656"/>
                  <a:pt x="6404" y="5751"/>
                </a:cubicBezTo>
                <a:cubicBezTo>
                  <a:pt x="6702" y="6204"/>
                  <a:pt x="6975" y="6680"/>
                  <a:pt x="7225" y="7156"/>
                </a:cubicBezTo>
                <a:cubicBezTo>
                  <a:pt x="7356" y="7418"/>
                  <a:pt x="7499" y="7692"/>
                  <a:pt x="7618" y="7978"/>
                </a:cubicBezTo>
                <a:cubicBezTo>
                  <a:pt x="7618" y="7978"/>
                  <a:pt x="7618" y="7989"/>
                  <a:pt x="7630" y="7989"/>
                </a:cubicBezTo>
                <a:lnTo>
                  <a:pt x="7630" y="8430"/>
                </a:lnTo>
                <a:cubicBezTo>
                  <a:pt x="7595" y="8394"/>
                  <a:pt x="7571" y="8347"/>
                  <a:pt x="7559" y="8299"/>
                </a:cubicBezTo>
                <a:cubicBezTo>
                  <a:pt x="7261" y="7835"/>
                  <a:pt x="6916" y="7394"/>
                  <a:pt x="6547" y="7001"/>
                </a:cubicBezTo>
                <a:cubicBezTo>
                  <a:pt x="6166" y="6608"/>
                  <a:pt x="5749" y="6251"/>
                  <a:pt x="5320" y="5918"/>
                </a:cubicBezTo>
                <a:cubicBezTo>
                  <a:pt x="4892" y="5608"/>
                  <a:pt x="4427" y="5322"/>
                  <a:pt x="3951" y="5096"/>
                </a:cubicBezTo>
                <a:cubicBezTo>
                  <a:pt x="3415" y="4834"/>
                  <a:pt x="2832" y="4608"/>
                  <a:pt x="2261" y="4465"/>
                </a:cubicBezTo>
                <a:cubicBezTo>
                  <a:pt x="2237" y="4465"/>
                  <a:pt x="2225" y="4489"/>
                  <a:pt x="2237" y="4489"/>
                </a:cubicBezTo>
                <a:cubicBezTo>
                  <a:pt x="2737" y="4703"/>
                  <a:pt x="3225" y="4918"/>
                  <a:pt x="3665" y="5203"/>
                </a:cubicBezTo>
                <a:lnTo>
                  <a:pt x="4344" y="5656"/>
                </a:lnTo>
                <a:cubicBezTo>
                  <a:pt x="4547" y="5799"/>
                  <a:pt x="4761" y="5965"/>
                  <a:pt x="4963" y="6144"/>
                </a:cubicBezTo>
                <a:cubicBezTo>
                  <a:pt x="5356" y="6454"/>
                  <a:pt x="5749" y="6823"/>
                  <a:pt x="6094" y="7216"/>
                </a:cubicBezTo>
                <a:cubicBezTo>
                  <a:pt x="6273" y="7406"/>
                  <a:pt x="6452" y="7620"/>
                  <a:pt x="6630" y="7823"/>
                </a:cubicBezTo>
                <a:cubicBezTo>
                  <a:pt x="6725" y="7930"/>
                  <a:pt x="6797" y="8037"/>
                  <a:pt x="6868" y="8132"/>
                </a:cubicBezTo>
                <a:cubicBezTo>
                  <a:pt x="6904" y="8180"/>
                  <a:pt x="6940" y="8240"/>
                  <a:pt x="6975" y="8287"/>
                </a:cubicBezTo>
                <a:cubicBezTo>
                  <a:pt x="6987" y="8311"/>
                  <a:pt x="7023" y="8347"/>
                  <a:pt x="7035" y="8370"/>
                </a:cubicBezTo>
                <a:cubicBezTo>
                  <a:pt x="7047" y="8394"/>
                  <a:pt x="7047" y="8406"/>
                  <a:pt x="7059" y="8406"/>
                </a:cubicBezTo>
                <a:lnTo>
                  <a:pt x="7083" y="8418"/>
                </a:lnTo>
                <a:cubicBezTo>
                  <a:pt x="7261" y="8656"/>
                  <a:pt x="7404" y="8930"/>
                  <a:pt x="7571" y="9168"/>
                </a:cubicBezTo>
                <a:cubicBezTo>
                  <a:pt x="7618" y="9228"/>
                  <a:pt x="7642" y="9287"/>
                  <a:pt x="7678" y="9347"/>
                </a:cubicBezTo>
                <a:cubicBezTo>
                  <a:pt x="7690" y="9621"/>
                  <a:pt x="7714" y="9918"/>
                  <a:pt x="7749" y="10204"/>
                </a:cubicBezTo>
                <a:cubicBezTo>
                  <a:pt x="7702" y="10145"/>
                  <a:pt x="7654" y="10085"/>
                  <a:pt x="7595" y="10025"/>
                </a:cubicBezTo>
                <a:cubicBezTo>
                  <a:pt x="7225" y="9597"/>
                  <a:pt x="6821" y="9180"/>
                  <a:pt x="6392" y="8811"/>
                </a:cubicBezTo>
                <a:cubicBezTo>
                  <a:pt x="5535" y="8037"/>
                  <a:pt x="4547" y="7358"/>
                  <a:pt x="3487" y="6870"/>
                </a:cubicBezTo>
                <a:cubicBezTo>
                  <a:pt x="2915" y="6608"/>
                  <a:pt x="2332" y="6335"/>
                  <a:pt x="1701" y="6168"/>
                </a:cubicBezTo>
                <a:cubicBezTo>
                  <a:pt x="1689" y="6168"/>
                  <a:pt x="1677" y="6192"/>
                  <a:pt x="1689" y="6204"/>
                </a:cubicBezTo>
                <a:cubicBezTo>
                  <a:pt x="1939" y="6335"/>
                  <a:pt x="2201" y="6465"/>
                  <a:pt x="2439" y="6608"/>
                </a:cubicBezTo>
                <a:cubicBezTo>
                  <a:pt x="2677" y="6739"/>
                  <a:pt x="2939" y="6870"/>
                  <a:pt x="3165" y="7025"/>
                </a:cubicBezTo>
                <a:cubicBezTo>
                  <a:pt x="3404" y="7180"/>
                  <a:pt x="3642" y="7335"/>
                  <a:pt x="3868" y="7478"/>
                </a:cubicBezTo>
                <a:cubicBezTo>
                  <a:pt x="3963" y="7561"/>
                  <a:pt x="4106" y="7644"/>
                  <a:pt x="4177" y="7704"/>
                </a:cubicBezTo>
                <a:cubicBezTo>
                  <a:pt x="4237" y="7751"/>
                  <a:pt x="4296" y="7799"/>
                  <a:pt x="4368" y="7859"/>
                </a:cubicBezTo>
                <a:cubicBezTo>
                  <a:pt x="4404" y="7870"/>
                  <a:pt x="4427" y="7894"/>
                  <a:pt x="4463" y="7918"/>
                </a:cubicBezTo>
                <a:lnTo>
                  <a:pt x="4475" y="7930"/>
                </a:lnTo>
                <a:cubicBezTo>
                  <a:pt x="4499" y="7942"/>
                  <a:pt x="4523" y="7978"/>
                  <a:pt x="4547" y="7989"/>
                </a:cubicBezTo>
                <a:cubicBezTo>
                  <a:pt x="4761" y="8156"/>
                  <a:pt x="4975" y="8311"/>
                  <a:pt x="5213" y="8513"/>
                </a:cubicBezTo>
                <a:cubicBezTo>
                  <a:pt x="5237" y="8525"/>
                  <a:pt x="5249" y="8525"/>
                  <a:pt x="5261" y="8537"/>
                </a:cubicBezTo>
                <a:lnTo>
                  <a:pt x="5273" y="8549"/>
                </a:lnTo>
                <a:cubicBezTo>
                  <a:pt x="5309" y="8573"/>
                  <a:pt x="5320" y="8597"/>
                  <a:pt x="5356" y="8609"/>
                </a:cubicBezTo>
                <a:cubicBezTo>
                  <a:pt x="5416" y="8656"/>
                  <a:pt x="5475" y="8704"/>
                  <a:pt x="5511" y="8763"/>
                </a:cubicBezTo>
                <a:cubicBezTo>
                  <a:pt x="5618" y="8847"/>
                  <a:pt x="5737" y="8954"/>
                  <a:pt x="5844" y="9049"/>
                </a:cubicBezTo>
                <a:cubicBezTo>
                  <a:pt x="6261" y="9418"/>
                  <a:pt x="6678" y="9823"/>
                  <a:pt x="7047" y="10216"/>
                </a:cubicBezTo>
                <a:cubicBezTo>
                  <a:pt x="7273" y="10454"/>
                  <a:pt x="7475" y="10692"/>
                  <a:pt x="7690" y="10930"/>
                </a:cubicBezTo>
                <a:cubicBezTo>
                  <a:pt x="7749" y="10990"/>
                  <a:pt x="7797" y="11049"/>
                  <a:pt x="7856" y="11109"/>
                </a:cubicBezTo>
                <a:cubicBezTo>
                  <a:pt x="7868" y="11168"/>
                  <a:pt x="7868" y="11252"/>
                  <a:pt x="7880" y="11311"/>
                </a:cubicBezTo>
                <a:cubicBezTo>
                  <a:pt x="7654" y="11014"/>
                  <a:pt x="7416" y="10740"/>
                  <a:pt x="7154" y="10478"/>
                </a:cubicBezTo>
                <a:cubicBezTo>
                  <a:pt x="6285" y="9621"/>
                  <a:pt x="5237" y="9025"/>
                  <a:pt x="4082" y="8704"/>
                </a:cubicBezTo>
                <a:cubicBezTo>
                  <a:pt x="3463" y="8525"/>
                  <a:pt x="2796" y="8430"/>
                  <a:pt x="2141" y="8418"/>
                </a:cubicBezTo>
                <a:cubicBezTo>
                  <a:pt x="2106" y="8418"/>
                  <a:pt x="2106" y="8454"/>
                  <a:pt x="2141" y="8454"/>
                </a:cubicBezTo>
                <a:cubicBezTo>
                  <a:pt x="2701" y="8537"/>
                  <a:pt x="3273" y="8692"/>
                  <a:pt x="3808" y="8906"/>
                </a:cubicBezTo>
                <a:cubicBezTo>
                  <a:pt x="4058" y="9013"/>
                  <a:pt x="4308" y="9132"/>
                  <a:pt x="4547" y="9263"/>
                </a:cubicBezTo>
                <a:cubicBezTo>
                  <a:pt x="4797" y="9406"/>
                  <a:pt x="5035" y="9549"/>
                  <a:pt x="5273" y="9704"/>
                </a:cubicBezTo>
                <a:cubicBezTo>
                  <a:pt x="5511" y="9847"/>
                  <a:pt x="5749" y="10025"/>
                  <a:pt x="5975" y="10192"/>
                </a:cubicBezTo>
                <a:cubicBezTo>
                  <a:pt x="6011" y="10204"/>
                  <a:pt x="6035" y="10240"/>
                  <a:pt x="6071" y="10252"/>
                </a:cubicBezTo>
                <a:lnTo>
                  <a:pt x="6094" y="10275"/>
                </a:lnTo>
                <a:cubicBezTo>
                  <a:pt x="6154" y="10323"/>
                  <a:pt x="6201" y="10371"/>
                  <a:pt x="6261" y="10418"/>
                </a:cubicBezTo>
                <a:cubicBezTo>
                  <a:pt x="6368" y="10502"/>
                  <a:pt x="6463" y="10609"/>
                  <a:pt x="6571" y="10692"/>
                </a:cubicBezTo>
                <a:cubicBezTo>
                  <a:pt x="6785" y="10895"/>
                  <a:pt x="6975" y="11097"/>
                  <a:pt x="7166" y="11311"/>
                </a:cubicBezTo>
                <a:cubicBezTo>
                  <a:pt x="7261" y="11407"/>
                  <a:pt x="7356" y="11526"/>
                  <a:pt x="7452" y="11645"/>
                </a:cubicBezTo>
                <a:cubicBezTo>
                  <a:pt x="7499" y="11704"/>
                  <a:pt x="7535" y="11752"/>
                  <a:pt x="7571" y="11811"/>
                </a:cubicBezTo>
                <a:cubicBezTo>
                  <a:pt x="7571" y="11811"/>
                  <a:pt x="7583" y="11823"/>
                  <a:pt x="7583" y="11847"/>
                </a:cubicBezTo>
                <a:cubicBezTo>
                  <a:pt x="7583" y="11859"/>
                  <a:pt x="7595" y="11859"/>
                  <a:pt x="7595" y="11859"/>
                </a:cubicBezTo>
                <a:cubicBezTo>
                  <a:pt x="7630" y="11883"/>
                  <a:pt x="7642" y="11919"/>
                  <a:pt x="7678" y="11942"/>
                </a:cubicBezTo>
                <a:cubicBezTo>
                  <a:pt x="7856" y="12216"/>
                  <a:pt x="8011" y="12478"/>
                  <a:pt x="8166" y="12764"/>
                </a:cubicBezTo>
                <a:cubicBezTo>
                  <a:pt x="8178" y="12800"/>
                  <a:pt x="8190" y="12835"/>
                  <a:pt x="8226" y="12871"/>
                </a:cubicBezTo>
                <a:cubicBezTo>
                  <a:pt x="8249" y="13002"/>
                  <a:pt x="8297" y="13133"/>
                  <a:pt x="8333" y="13276"/>
                </a:cubicBezTo>
                <a:cubicBezTo>
                  <a:pt x="7940" y="12954"/>
                  <a:pt x="7499" y="12704"/>
                  <a:pt x="7047" y="12478"/>
                </a:cubicBezTo>
                <a:cubicBezTo>
                  <a:pt x="5904" y="11919"/>
                  <a:pt x="4677" y="11430"/>
                  <a:pt x="3427" y="11145"/>
                </a:cubicBezTo>
                <a:cubicBezTo>
                  <a:pt x="3344" y="11133"/>
                  <a:pt x="3249" y="11097"/>
                  <a:pt x="3165" y="11085"/>
                </a:cubicBezTo>
                <a:cubicBezTo>
                  <a:pt x="3070" y="11073"/>
                  <a:pt x="2975" y="11049"/>
                  <a:pt x="2892" y="11037"/>
                </a:cubicBezTo>
                <a:cubicBezTo>
                  <a:pt x="2713" y="11014"/>
                  <a:pt x="2522" y="10990"/>
                  <a:pt x="2344" y="10966"/>
                </a:cubicBezTo>
                <a:cubicBezTo>
                  <a:pt x="2150" y="10939"/>
                  <a:pt x="1960" y="10924"/>
                  <a:pt x="1769" y="10924"/>
                </a:cubicBezTo>
                <a:cubicBezTo>
                  <a:pt x="1620" y="10924"/>
                  <a:pt x="1471" y="10933"/>
                  <a:pt x="1320" y="10954"/>
                </a:cubicBezTo>
                <a:cubicBezTo>
                  <a:pt x="1201" y="10966"/>
                  <a:pt x="1248" y="11133"/>
                  <a:pt x="1332" y="11145"/>
                </a:cubicBezTo>
                <a:cubicBezTo>
                  <a:pt x="1618" y="11168"/>
                  <a:pt x="1915" y="11252"/>
                  <a:pt x="2201" y="11323"/>
                </a:cubicBezTo>
                <a:cubicBezTo>
                  <a:pt x="2499" y="11395"/>
                  <a:pt x="2772" y="11502"/>
                  <a:pt x="3070" y="11585"/>
                </a:cubicBezTo>
                <a:cubicBezTo>
                  <a:pt x="3665" y="11764"/>
                  <a:pt x="4261" y="11942"/>
                  <a:pt x="4844" y="12169"/>
                </a:cubicBezTo>
                <a:cubicBezTo>
                  <a:pt x="5142" y="12276"/>
                  <a:pt x="5428" y="12395"/>
                  <a:pt x="5713" y="12514"/>
                </a:cubicBezTo>
                <a:cubicBezTo>
                  <a:pt x="5856" y="12573"/>
                  <a:pt x="5987" y="12633"/>
                  <a:pt x="6142" y="12692"/>
                </a:cubicBezTo>
                <a:cubicBezTo>
                  <a:pt x="6142" y="12692"/>
                  <a:pt x="6154" y="12692"/>
                  <a:pt x="6154" y="12704"/>
                </a:cubicBezTo>
                <a:cubicBezTo>
                  <a:pt x="6154" y="12704"/>
                  <a:pt x="6166" y="12716"/>
                  <a:pt x="6190" y="12716"/>
                </a:cubicBezTo>
                <a:cubicBezTo>
                  <a:pt x="6213" y="12740"/>
                  <a:pt x="6261" y="12752"/>
                  <a:pt x="6285" y="12764"/>
                </a:cubicBezTo>
                <a:cubicBezTo>
                  <a:pt x="6368" y="12800"/>
                  <a:pt x="6440" y="12835"/>
                  <a:pt x="6511" y="12871"/>
                </a:cubicBezTo>
                <a:cubicBezTo>
                  <a:pt x="6975" y="13097"/>
                  <a:pt x="7440" y="13335"/>
                  <a:pt x="7868" y="13633"/>
                </a:cubicBezTo>
                <a:cubicBezTo>
                  <a:pt x="7928" y="13669"/>
                  <a:pt x="7976" y="13704"/>
                  <a:pt x="8035" y="13752"/>
                </a:cubicBezTo>
                <a:cubicBezTo>
                  <a:pt x="8059" y="13764"/>
                  <a:pt x="8071" y="13788"/>
                  <a:pt x="8106" y="13812"/>
                </a:cubicBezTo>
                <a:cubicBezTo>
                  <a:pt x="8118" y="13824"/>
                  <a:pt x="8130" y="13835"/>
                  <a:pt x="8154" y="13835"/>
                </a:cubicBezTo>
                <a:cubicBezTo>
                  <a:pt x="8178" y="13871"/>
                  <a:pt x="8214" y="13883"/>
                  <a:pt x="8237" y="13907"/>
                </a:cubicBezTo>
                <a:lnTo>
                  <a:pt x="8273" y="13943"/>
                </a:lnTo>
                <a:cubicBezTo>
                  <a:pt x="8285" y="13955"/>
                  <a:pt x="8345" y="14002"/>
                  <a:pt x="8345" y="14002"/>
                </a:cubicBezTo>
                <a:cubicBezTo>
                  <a:pt x="8357" y="14014"/>
                  <a:pt x="8368" y="14026"/>
                  <a:pt x="8392" y="14026"/>
                </a:cubicBezTo>
                <a:cubicBezTo>
                  <a:pt x="8416" y="14050"/>
                  <a:pt x="8428" y="14074"/>
                  <a:pt x="8464" y="14109"/>
                </a:cubicBezTo>
                <a:lnTo>
                  <a:pt x="8607" y="14252"/>
                </a:lnTo>
                <a:cubicBezTo>
                  <a:pt x="8642" y="14288"/>
                  <a:pt x="8654" y="14312"/>
                  <a:pt x="8690" y="14347"/>
                </a:cubicBezTo>
                <a:cubicBezTo>
                  <a:pt x="8761" y="14562"/>
                  <a:pt x="8845" y="14788"/>
                  <a:pt x="8940" y="15014"/>
                </a:cubicBezTo>
                <a:cubicBezTo>
                  <a:pt x="8880" y="14967"/>
                  <a:pt x="8821" y="14919"/>
                  <a:pt x="8749" y="14883"/>
                </a:cubicBezTo>
                <a:cubicBezTo>
                  <a:pt x="8226" y="14562"/>
                  <a:pt x="7690" y="14300"/>
                  <a:pt x="7106" y="14085"/>
                </a:cubicBezTo>
                <a:cubicBezTo>
                  <a:pt x="6547" y="13883"/>
                  <a:pt x="5951" y="13752"/>
                  <a:pt x="5356" y="13669"/>
                </a:cubicBezTo>
                <a:cubicBezTo>
                  <a:pt x="5058" y="13645"/>
                  <a:pt x="4773" y="13597"/>
                  <a:pt x="4475" y="13597"/>
                </a:cubicBezTo>
                <a:cubicBezTo>
                  <a:pt x="4177" y="13597"/>
                  <a:pt x="3880" y="13597"/>
                  <a:pt x="3594" y="13609"/>
                </a:cubicBezTo>
                <a:cubicBezTo>
                  <a:pt x="3273" y="13633"/>
                  <a:pt x="2939" y="13669"/>
                  <a:pt x="2618" y="13716"/>
                </a:cubicBezTo>
                <a:cubicBezTo>
                  <a:pt x="2284" y="13764"/>
                  <a:pt x="1963" y="13835"/>
                  <a:pt x="1629" y="13931"/>
                </a:cubicBezTo>
                <a:cubicBezTo>
                  <a:pt x="1582" y="13943"/>
                  <a:pt x="1606" y="14002"/>
                  <a:pt x="1641" y="14002"/>
                </a:cubicBezTo>
                <a:cubicBezTo>
                  <a:pt x="1927" y="13955"/>
                  <a:pt x="2225" y="13907"/>
                  <a:pt x="2522" y="13895"/>
                </a:cubicBezTo>
                <a:cubicBezTo>
                  <a:pt x="2808" y="13883"/>
                  <a:pt x="3106" y="13883"/>
                  <a:pt x="3392" y="13883"/>
                </a:cubicBezTo>
                <a:cubicBezTo>
                  <a:pt x="3963" y="13895"/>
                  <a:pt x="4523" y="13966"/>
                  <a:pt x="5070" y="14074"/>
                </a:cubicBezTo>
                <a:cubicBezTo>
                  <a:pt x="5630" y="14181"/>
                  <a:pt x="6201" y="14347"/>
                  <a:pt x="6749" y="14538"/>
                </a:cubicBezTo>
                <a:cubicBezTo>
                  <a:pt x="7023" y="14621"/>
                  <a:pt x="7285" y="14728"/>
                  <a:pt x="7559" y="14847"/>
                </a:cubicBezTo>
                <a:cubicBezTo>
                  <a:pt x="7583" y="14859"/>
                  <a:pt x="7618" y="14883"/>
                  <a:pt x="7654" y="14895"/>
                </a:cubicBezTo>
                <a:cubicBezTo>
                  <a:pt x="7654" y="14895"/>
                  <a:pt x="7678" y="14895"/>
                  <a:pt x="7678" y="14907"/>
                </a:cubicBezTo>
                <a:cubicBezTo>
                  <a:pt x="7690" y="14907"/>
                  <a:pt x="7702" y="14919"/>
                  <a:pt x="7702" y="14919"/>
                </a:cubicBezTo>
                <a:cubicBezTo>
                  <a:pt x="7761" y="14955"/>
                  <a:pt x="7833" y="14978"/>
                  <a:pt x="7892" y="15014"/>
                </a:cubicBezTo>
                <a:cubicBezTo>
                  <a:pt x="8035" y="15074"/>
                  <a:pt x="8154" y="15145"/>
                  <a:pt x="8285" y="15205"/>
                </a:cubicBezTo>
                <a:cubicBezTo>
                  <a:pt x="8571" y="15359"/>
                  <a:pt x="8845" y="15514"/>
                  <a:pt x="9130" y="15693"/>
                </a:cubicBezTo>
                <a:cubicBezTo>
                  <a:pt x="9178" y="15729"/>
                  <a:pt x="9226" y="15752"/>
                  <a:pt x="9285" y="15788"/>
                </a:cubicBezTo>
                <a:cubicBezTo>
                  <a:pt x="9380" y="15990"/>
                  <a:pt x="9476" y="16205"/>
                  <a:pt x="9583" y="16407"/>
                </a:cubicBezTo>
                <a:cubicBezTo>
                  <a:pt x="9440" y="16324"/>
                  <a:pt x="9297" y="16217"/>
                  <a:pt x="9142" y="16145"/>
                </a:cubicBezTo>
                <a:cubicBezTo>
                  <a:pt x="8547" y="15788"/>
                  <a:pt x="7916" y="15502"/>
                  <a:pt x="7237" y="15300"/>
                </a:cubicBezTo>
                <a:cubicBezTo>
                  <a:pt x="6571" y="15086"/>
                  <a:pt x="5892" y="14943"/>
                  <a:pt x="5189" y="14859"/>
                </a:cubicBezTo>
                <a:cubicBezTo>
                  <a:pt x="4947" y="14838"/>
                  <a:pt x="4706" y="14829"/>
                  <a:pt x="4467" y="14829"/>
                </a:cubicBezTo>
                <a:cubicBezTo>
                  <a:pt x="4024" y="14829"/>
                  <a:pt x="3586" y="14861"/>
                  <a:pt x="3153" y="14907"/>
                </a:cubicBezTo>
                <a:cubicBezTo>
                  <a:pt x="2380" y="14978"/>
                  <a:pt x="1618" y="15181"/>
                  <a:pt x="891" y="15431"/>
                </a:cubicBezTo>
                <a:cubicBezTo>
                  <a:pt x="872" y="15431"/>
                  <a:pt x="868" y="15446"/>
                  <a:pt x="880" y="15446"/>
                </a:cubicBezTo>
                <a:cubicBezTo>
                  <a:pt x="883" y="15446"/>
                  <a:pt x="887" y="15445"/>
                  <a:pt x="891" y="15443"/>
                </a:cubicBezTo>
                <a:cubicBezTo>
                  <a:pt x="1546" y="15264"/>
                  <a:pt x="2213" y="15181"/>
                  <a:pt x="2880" y="15133"/>
                </a:cubicBezTo>
                <a:cubicBezTo>
                  <a:pt x="3082" y="15126"/>
                  <a:pt x="3285" y="15114"/>
                  <a:pt x="3490" y="15114"/>
                </a:cubicBezTo>
                <a:cubicBezTo>
                  <a:pt x="3623" y="15114"/>
                  <a:pt x="3756" y="15119"/>
                  <a:pt x="3892" y="15133"/>
                </a:cubicBezTo>
                <a:cubicBezTo>
                  <a:pt x="4058" y="15145"/>
                  <a:pt x="4237" y="15157"/>
                  <a:pt x="4404" y="15181"/>
                </a:cubicBezTo>
                <a:cubicBezTo>
                  <a:pt x="4547" y="15193"/>
                  <a:pt x="4737" y="15205"/>
                  <a:pt x="4880" y="15240"/>
                </a:cubicBezTo>
                <a:cubicBezTo>
                  <a:pt x="4939" y="15252"/>
                  <a:pt x="4975" y="15252"/>
                  <a:pt x="5011" y="15252"/>
                </a:cubicBezTo>
                <a:cubicBezTo>
                  <a:pt x="5070" y="15264"/>
                  <a:pt x="5070" y="15264"/>
                  <a:pt x="5118" y="15264"/>
                </a:cubicBezTo>
                <a:cubicBezTo>
                  <a:pt x="5201" y="15276"/>
                  <a:pt x="5273" y="15300"/>
                  <a:pt x="5368" y="15312"/>
                </a:cubicBezTo>
                <a:lnTo>
                  <a:pt x="5856" y="15395"/>
                </a:lnTo>
                <a:cubicBezTo>
                  <a:pt x="6190" y="15479"/>
                  <a:pt x="6511" y="15550"/>
                  <a:pt x="6844" y="15657"/>
                </a:cubicBezTo>
                <a:cubicBezTo>
                  <a:pt x="7166" y="15752"/>
                  <a:pt x="7475" y="15860"/>
                  <a:pt x="7797" y="15990"/>
                </a:cubicBezTo>
                <a:cubicBezTo>
                  <a:pt x="7868" y="16026"/>
                  <a:pt x="7940" y="16050"/>
                  <a:pt x="8035" y="16098"/>
                </a:cubicBezTo>
                <a:lnTo>
                  <a:pt x="8118" y="16145"/>
                </a:lnTo>
                <a:cubicBezTo>
                  <a:pt x="8130" y="16145"/>
                  <a:pt x="8130" y="16157"/>
                  <a:pt x="8154" y="16157"/>
                </a:cubicBezTo>
                <a:cubicBezTo>
                  <a:pt x="8178" y="16169"/>
                  <a:pt x="8190" y="16169"/>
                  <a:pt x="8226" y="16193"/>
                </a:cubicBezTo>
                <a:cubicBezTo>
                  <a:pt x="8368" y="16264"/>
                  <a:pt x="8535" y="16336"/>
                  <a:pt x="8690" y="16407"/>
                </a:cubicBezTo>
                <a:cubicBezTo>
                  <a:pt x="9023" y="16574"/>
                  <a:pt x="9345" y="16764"/>
                  <a:pt x="9666" y="16967"/>
                </a:cubicBezTo>
                <a:cubicBezTo>
                  <a:pt x="9761" y="17026"/>
                  <a:pt x="9845" y="17062"/>
                  <a:pt x="9940" y="17122"/>
                </a:cubicBezTo>
                <a:cubicBezTo>
                  <a:pt x="10059" y="17348"/>
                  <a:pt x="10190" y="17574"/>
                  <a:pt x="10321" y="17776"/>
                </a:cubicBezTo>
                <a:cubicBezTo>
                  <a:pt x="10035" y="17645"/>
                  <a:pt x="9738" y="17538"/>
                  <a:pt x="9440" y="17443"/>
                </a:cubicBezTo>
                <a:cubicBezTo>
                  <a:pt x="8702" y="17181"/>
                  <a:pt x="7928" y="17003"/>
                  <a:pt x="7142" y="16883"/>
                </a:cubicBezTo>
                <a:cubicBezTo>
                  <a:pt x="6749" y="16824"/>
                  <a:pt x="6380" y="16788"/>
                  <a:pt x="5987" y="16764"/>
                </a:cubicBezTo>
                <a:cubicBezTo>
                  <a:pt x="5826" y="16754"/>
                  <a:pt x="5663" y="16751"/>
                  <a:pt x="5500" y="16751"/>
                </a:cubicBezTo>
                <a:cubicBezTo>
                  <a:pt x="5276" y="16751"/>
                  <a:pt x="5052" y="16758"/>
                  <a:pt x="4832" y="16764"/>
                </a:cubicBezTo>
                <a:cubicBezTo>
                  <a:pt x="4058" y="16788"/>
                  <a:pt x="3296" y="16883"/>
                  <a:pt x="2534" y="17003"/>
                </a:cubicBezTo>
                <a:cubicBezTo>
                  <a:pt x="1689" y="17157"/>
                  <a:pt x="844" y="17395"/>
                  <a:pt x="22" y="17693"/>
                </a:cubicBezTo>
                <a:cubicBezTo>
                  <a:pt x="1" y="17704"/>
                  <a:pt x="8" y="17743"/>
                  <a:pt x="27" y="17743"/>
                </a:cubicBezTo>
                <a:cubicBezTo>
                  <a:pt x="29" y="17743"/>
                  <a:pt x="31" y="17742"/>
                  <a:pt x="34" y="17741"/>
                </a:cubicBezTo>
                <a:cubicBezTo>
                  <a:pt x="772" y="17526"/>
                  <a:pt x="1522" y="17348"/>
                  <a:pt x="2272" y="17276"/>
                </a:cubicBezTo>
                <a:cubicBezTo>
                  <a:pt x="2463" y="17264"/>
                  <a:pt x="2653" y="17229"/>
                  <a:pt x="2832" y="17217"/>
                </a:cubicBezTo>
                <a:cubicBezTo>
                  <a:pt x="3011" y="17205"/>
                  <a:pt x="3213" y="17181"/>
                  <a:pt x="3392" y="17181"/>
                </a:cubicBezTo>
                <a:cubicBezTo>
                  <a:pt x="3582" y="17169"/>
                  <a:pt x="3773" y="17169"/>
                  <a:pt x="3963" y="17169"/>
                </a:cubicBezTo>
                <a:cubicBezTo>
                  <a:pt x="4031" y="17173"/>
                  <a:pt x="4097" y="17174"/>
                  <a:pt x="4162" y="17174"/>
                </a:cubicBezTo>
                <a:cubicBezTo>
                  <a:pt x="4293" y="17174"/>
                  <a:pt x="4420" y="17169"/>
                  <a:pt x="4547" y="17169"/>
                </a:cubicBezTo>
                <a:cubicBezTo>
                  <a:pt x="4916" y="17181"/>
                  <a:pt x="5309" y="17217"/>
                  <a:pt x="5678" y="17241"/>
                </a:cubicBezTo>
                <a:cubicBezTo>
                  <a:pt x="5856" y="17264"/>
                  <a:pt x="6047" y="17288"/>
                  <a:pt x="6225" y="17300"/>
                </a:cubicBezTo>
                <a:cubicBezTo>
                  <a:pt x="6321" y="17324"/>
                  <a:pt x="6428" y="17336"/>
                  <a:pt x="6511" y="17336"/>
                </a:cubicBezTo>
                <a:cubicBezTo>
                  <a:pt x="6559" y="17336"/>
                  <a:pt x="6582" y="17348"/>
                  <a:pt x="6630" y="17348"/>
                </a:cubicBezTo>
                <a:cubicBezTo>
                  <a:pt x="6666" y="17348"/>
                  <a:pt x="6678" y="17348"/>
                  <a:pt x="6702" y="17360"/>
                </a:cubicBezTo>
                <a:lnTo>
                  <a:pt x="6749" y="17360"/>
                </a:lnTo>
                <a:cubicBezTo>
                  <a:pt x="7511" y="17479"/>
                  <a:pt x="8249" y="17645"/>
                  <a:pt x="8988" y="17872"/>
                </a:cubicBezTo>
                <a:cubicBezTo>
                  <a:pt x="9380" y="17991"/>
                  <a:pt x="9785" y="18134"/>
                  <a:pt x="10190" y="18276"/>
                </a:cubicBezTo>
                <a:cubicBezTo>
                  <a:pt x="10381" y="18336"/>
                  <a:pt x="10559" y="18407"/>
                  <a:pt x="10750" y="18479"/>
                </a:cubicBezTo>
                <a:cubicBezTo>
                  <a:pt x="10893" y="18669"/>
                  <a:pt x="11024" y="18872"/>
                  <a:pt x="11154" y="19050"/>
                </a:cubicBezTo>
                <a:cubicBezTo>
                  <a:pt x="10952" y="18991"/>
                  <a:pt x="10738" y="18908"/>
                  <a:pt x="10512" y="18872"/>
                </a:cubicBezTo>
                <a:cubicBezTo>
                  <a:pt x="9821" y="18693"/>
                  <a:pt x="9107" y="18586"/>
                  <a:pt x="8392" y="18515"/>
                </a:cubicBezTo>
                <a:cubicBezTo>
                  <a:pt x="8043" y="18479"/>
                  <a:pt x="7694" y="18463"/>
                  <a:pt x="7346" y="18463"/>
                </a:cubicBezTo>
                <a:cubicBezTo>
                  <a:pt x="6295" y="18463"/>
                  <a:pt x="5248" y="18612"/>
                  <a:pt x="4201" y="18836"/>
                </a:cubicBezTo>
                <a:cubicBezTo>
                  <a:pt x="3451" y="19003"/>
                  <a:pt x="2689" y="19241"/>
                  <a:pt x="1963" y="19527"/>
                </a:cubicBezTo>
                <a:cubicBezTo>
                  <a:pt x="1939" y="19527"/>
                  <a:pt x="1963" y="19550"/>
                  <a:pt x="1975" y="19550"/>
                </a:cubicBezTo>
                <a:cubicBezTo>
                  <a:pt x="3296" y="19134"/>
                  <a:pt x="4677" y="18908"/>
                  <a:pt x="6071" y="18896"/>
                </a:cubicBezTo>
                <a:cubicBezTo>
                  <a:pt x="6404" y="18896"/>
                  <a:pt x="6749" y="18908"/>
                  <a:pt x="7094" y="18931"/>
                </a:cubicBezTo>
                <a:cubicBezTo>
                  <a:pt x="7452" y="18943"/>
                  <a:pt x="7797" y="18967"/>
                  <a:pt x="8130" y="19003"/>
                </a:cubicBezTo>
                <a:cubicBezTo>
                  <a:pt x="8297" y="19015"/>
                  <a:pt x="8476" y="19027"/>
                  <a:pt x="8642" y="19062"/>
                </a:cubicBezTo>
                <a:cubicBezTo>
                  <a:pt x="8726" y="19074"/>
                  <a:pt x="8809" y="19074"/>
                  <a:pt x="8892" y="19086"/>
                </a:cubicBezTo>
                <a:cubicBezTo>
                  <a:pt x="8940" y="19086"/>
                  <a:pt x="8964" y="19110"/>
                  <a:pt x="9011" y="19110"/>
                </a:cubicBezTo>
                <a:lnTo>
                  <a:pt x="9023" y="19110"/>
                </a:lnTo>
                <a:cubicBezTo>
                  <a:pt x="9059" y="19110"/>
                  <a:pt x="9083" y="19122"/>
                  <a:pt x="9119" y="19122"/>
                </a:cubicBezTo>
                <a:cubicBezTo>
                  <a:pt x="9464" y="19181"/>
                  <a:pt x="9797" y="19241"/>
                  <a:pt x="10131" y="19312"/>
                </a:cubicBezTo>
                <a:cubicBezTo>
                  <a:pt x="10512" y="19408"/>
                  <a:pt x="10893" y="19491"/>
                  <a:pt x="11262" y="19598"/>
                </a:cubicBezTo>
                <a:cubicBezTo>
                  <a:pt x="11393" y="19622"/>
                  <a:pt x="11512" y="19669"/>
                  <a:pt x="11643" y="19705"/>
                </a:cubicBezTo>
                <a:lnTo>
                  <a:pt x="12095" y="20241"/>
                </a:lnTo>
                <a:cubicBezTo>
                  <a:pt x="11857" y="20158"/>
                  <a:pt x="11619" y="20098"/>
                  <a:pt x="11381" y="20062"/>
                </a:cubicBezTo>
                <a:cubicBezTo>
                  <a:pt x="10654" y="19908"/>
                  <a:pt x="9892" y="19824"/>
                  <a:pt x="9142" y="19800"/>
                </a:cubicBezTo>
                <a:cubicBezTo>
                  <a:pt x="9100" y="19800"/>
                  <a:pt x="9058" y="19799"/>
                  <a:pt x="9016" y="19799"/>
                </a:cubicBezTo>
                <a:cubicBezTo>
                  <a:pt x="8319" y="19799"/>
                  <a:pt x="7612" y="19891"/>
                  <a:pt x="6916" y="20003"/>
                </a:cubicBezTo>
                <a:cubicBezTo>
                  <a:pt x="6737" y="20027"/>
                  <a:pt x="6559" y="20074"/>
                  <a:pt x="6380" y="20122"/>
                </a:cubicBezTo>
                <a:cubicBezTo>
                  <a:pt x="6201" y="20158"/>
                  <a:pt x="6023" y="20205"/>
                  <a:pt x="5832" y="20253"/>
                </a:cubicBezTo>
                <a:cubicBezTo>
                  <a:pt x="5475" y="20360"/>
                  <a:pt x="5118" y="20479"/>
                  <a:pt x="4773" y="20610"/>
                </a:cubicBezTo>
                <a:cubicBezTo>
                  <a:pt x="4380" y="20753"/>
                  <a:pt x="4011" y="20908"/>
                  <a:pt x="3642" y="21086"/>
                </a:cubicBezTo>
                <a:cubicBezTo>
                  <a:pt x="3273" y="21265"/>
                  <a:pt x="2915" y="21455"/>
                  <a:pt x="2558" y="21682"/>
                </a:cubicBezTo>
                <a:cubicBezTo>
                  <a:pt x="2540" y="21691"/>
                  <a:pt x="2549" y="21713"/>
                  <a:pt x="2560" y="21713"/>
                </a:cubicBezTo>
                <a:cubicBezTo>
                  <a:pt x="2564" y="21713"/>
                  <a:pt x="2567" y="21711"/>
                  <a:pt x="2570" y="21705"/>
                </a:cubicBezTo>
                <a:cubicBezTo>
                  <a:pt x="3213" y="21372"/>
                  <a:pt x="3892" y="21098"/>
                  <a:pt x="4582" y="20872"/>
                </a:cubicBezTo>
                <a:cubicBezTo>
                  <a:pt x="5273" y="20658"/>
                  <a:pt x="5987" y="20515"/>
                  <a:pt x="6702" y="20431"/>
                </a:cubicBezTo>
                <a:cubicBezTo>
                  <a:pt x="6797" y="20420"/>
                  <a:pt x="6880" y="20420"/>
                  <a:pt x="6987" y="20396"/>
                </a:cubicBezTo>
                <a:cubicBezTo>
                  <a:pt x="7035" y="20396"/>
                  <a:pt x="7154" y="20384"/>
                  <a:pt x="7225" y="20372"/>
                </a:cubicBezTo>
                <a:cubicBezTo>
                  <a:pt x="7404" y="20360"/>
                  <a:pt x="7595" y="20360"/>
                  <a:pt x="7773" y="20336"/>
                </a:cubicBezTo>
                <a:cubicBezTo>
                  <a:pt x="8130" y="20324"/>
                  <a:pt x="8487" y="20324"/>
                  <a:pt x="8845" y="20324"/>
                </a:cubicBezTo>
                <a:cubicBezTo>
                  <a:pt x="9226" y="20336"/>
                  <a:pt x="9583" y="20360"/>
                  <a:pt x="9952" y="20384"/>
                </a:cubicBezTo>
                <a:cubicBezTo>
                  <a:pt x="10131" y="20396"/>
                  <a:pt x="10297" y="20420"/>
                  <a:pt x="10476" y="20443"/>
                </a:cubicBezTo>
                <a:cubicBezTo>
                  <a:pt x="10512" y="20443"/>
                  <a:pt x="10559" y="20455"/>
                  <a:pt x="10607" y="20455"/>
                </a:cubicBezTo>
                <a:cubicBezTo>
                  <a:pt x="10631" y="20455"/>
                  <a:pt x="10654" y="20455"/>
                  <a:pt x="10678" y="20479"/>
                </a:cubicBezTo>
                <a:lnTo>
                  <a:pt x="10690" y="20479"/>
                </a:lnTo>
                <a:lnTo>
                  <a:pt x="10964" y="20515"/>
                </a:lnTo>
                <a:cubicBezTo>
                  <a:pt x="11369" y="20598"/>
                  <a:pt x="11750" y="20682"/>
                  <a:pt x="12155" y="20789"/>
                </a:cubicBezTo>
                <a:cubicBezTo>
                  <a:pt x="12345" y="20836"/>
                  <a:pt x="12559" y="20896"/>
                  <a:pt x="12750" y="20932"/>
                </a:cubicBezTo>
                <a:lnTo>
                  <a:pt x="12762" y="20932"/>
                </a:lnTo>
                <a:cubicBezTo>
                  <a:pt x="12809" y="20991"/>
                  <a:pt x="12869" y="21039"/>
                  <a:pt x="12917" y="21086"/>
                </a:cubicBezTo>
                <a:cubicBezTo>
                  <a:pt x="12833" y="21086"/>
                  <a:pt x="12762" y="21074"/>
                  <a:pt x="12678" y="21074"/>
                </a:cubicBezTo>
                <a:cubicBezTo>
                  <a:pt x="12347" y="21058"/>
                  <a:pt x="12015" y="21049"/>
                  <a:pt x="11684" y="21049"/>
                </a:cubicBezTo>
                <a:cubicBezTo>
                  <a:pt x="11301" y="21049"/>
                  <a:pt x="10918" y="21061"/>
                  <a:pt x="10535" y="21086"/>
                </a:cubicBezTo>
                <a:cubicBezTo>
                  <a:pt x="10154" y="21110"/>
                  <a:pt x="9797" y="21158"/>
                  <a:pt x="9428" y="21205"/>
                </a:cubicBezTo>
                <a:lnTo>
                  <a:pt x="8892" y="21289"/>
                </a:lnTo>
                <a:cubicBezTo>
                  <a:pt x="8714" y="21324"/>
                  <a:pt x="8535" y="21348"/>
                  <a:pt x="8357" y="21396"/>
                </a:cubicBezTo>
                <a:cubicBezTo>
                  <a:pt x="7678" y="21563"/>
                  <a:pt x="6999" y="21765"/>
                  <a:pt x="6332" y="22003"/>
                </a:cubicBezTo>
                <a:cubicBezTo>
                  <a:pt x="5570" y="22277"/>
                  <a:pt x="4832" y="22587"/>
                  <a:pt x="4130" y="22956"/>
                </a:cubicBezTo>
                <a:cubicBezTo>
                  <a:pt x="4118" y="22956"/>
                  <a:pt x="4130" y="22991"/>
                  <a:pt x="4142" y="22991"/>
                </a:cubicBezTo>
                <a:cubicBezTo>
                  <a:pt x="4475" y="22872"/>
                  <a:pt x="4797" y="22741"/>
                  <a:pt x="5130" y="22634"/>
                </a:cubicBezTo>
                <a:cubicBezTo>
                  <a:pt x="5451" y="22527"/>
                  <a:pt x="5785" y="22408"/>
                  <a:pt x="6106" y="22336"/>
                </a:cubicBezTo>
                <a:cubicBezTo>
                  <a:pt x="6452" y="22265"/>
                  <a:pt x="6797" y="22158"/>
                  <a:pt x="7142" y="22086"/>
                </a:cubicBezTo>
                <a:cubicBezTo>
                  <a:pt x="7297" y="22051"/>
                  <a:pt x="7475" y="22027"/>
                  <a:pt x="7642" y="21991"/>
                </a:cubicBezTo>
                <a:cubicBezTo>
                  <a:pt x="7809" y="21967"/>
                  <a:pt x="7987" y="21932"/>
                  <a:pt x="8154" y="21908"/>
                </a:cubicBezTo>
                <a:cubicBezTo>
                  <a:pt x="8333" y="21872"/>
                  <a:pt x="8487" y="21860"/>
                  <a:pt x="8690" y="21825"/>
                </a:cubicBezTo>
                <a:lnTo>
                  <a:pt x="8761" y="21825"/>
                </a:lnTo>
                <a:cubicBezTo>
                  <a:pt x="8821" y="21825"/>
                  <a:pt x="8868" y="21813"/>
                  <a:pt x="8928" y="21813"/>
                </a:cubicBezTo>
                <a:cubicBezTo>
                  <a:pt x="8964" y="21813"/>
                  <a:pt x="8999" y="21801"/>
                  <a:pt x="9047" y="21801"/>
                </a:cubicBezTo>
                <a:lnTo>
                  <a:pt x="9071" y="21801"/>
                </a:lnTo>
                <a:cubicBezTo>
                  <a:pt x="9119" y="21801"/>
                  <a:pt x="9166" y="21801"/>
                  <a:pt x="9202" y="21789"/>
                </a:cubicBezTo>
                <a:cubicBezTo>
                  <a:pt x="9238" y="21789"/>
                  <a:pt x="9285" y="21765"/>
                  <a:pt x="9309" y="21765"/>
                </a:cubicBezTo>
                <a:lnTo>
                  <a:pt x="9404" y="21765"/>
                </a:lnTo>
                <a:cubicBezTo>
                  <a:pt x="9488" y="21753"/>
                  <a:pt x="9583" y="21753"/>
                  <a:pt x="9666" y="21741"/>
                </a:cubicBezTo>
                <a:cubicBezTo>
                  <a:pt x="9833" y="21729"/>
                  <a:pt x="10011" y="21705"/>
                  <a:pt x="10178" y="21694"/>
                </a:cubicBezTo>
                <a:cubicBezTo>
                  <a:pt x="10750" y="21654"/>
                  <a:pt x="11322" y="21631"/>
                  <a:pt x="11901" y="21631"/>
                </a:cubicBezTo>
                <a:cubicBezTo>
                  <a:pt x="12021" y="21631"/>
                  <a:pt x="12141" y="21632"/>
                  <a:pt x="12262" y="21634"/>
                </a:cubicBezTo>
                <a:cubicBezTo>
                  <a:pt x="12452" y="21634"/>
                  <a:pt x="12643" y="21646"/>
                  <a:pt x="12857" y="21670"/>
                </a:cubicBezTo>
                <a:cubicBezTo>
                  <a:pt x="12940" y="21670"/>
                  <a:pt x="13036" y="21682"/>
                  <a:pt x="13131" y="21682"/>
                </a:cubicBezTo>
                <a:cubicBezTo>
                  <a:pt x="13179" y="21682"/>
                  <a:pt x="13226" y="21694"/>
                  <a:pt x="13274" y="21694"/>
                </a:cubicBezTo>
                <a:lnTo>
                  <a:pt x="13333" y="21694"/>
                </a:lnTo>
                <a:cubicBezTo>
                  <a:pt x="13341" y="21694"/>
                  <a:pt x="13381" y="21699"/>
                  <a:pt x="13385" y="21699"/>
                </a:cubicBezTo>
                <a:cubicBezTo>
                  <a:pt x="13388" y="21699"/>
                  <a:pt x="13381" y="21698"/>
                  <a:pt x="13357" y="21694"/>
                </a:cubicBezTo>
                <a:cubicBezTo>
                  <a:pt x="13429" y="21694"/>
                  <a:pt x="13488" y="21705"/>
                  <a:pt x="13571" y="21729"/>
                </a:cubicBezTo>
                <a:cubicBezTo>
                  <a:pt x="13905" y="22051"/>
                  <a:pt x="14262" y="22360"/>
                  <a:pt x="14619" y="22658"/>
                </a:cubicBezTo>
                <a:cubicBezTo>
                  <a:pt x="14262" y="22634"/>
                  <a:pt x="13905" y="22598"/>
                  <a:pt x="13536" y="22598"/>
                </a:cubicBezTo>
                <a:cubicBezTo>
                  <a:pt x="13472" y="22598"/>
                  <a:pt x="13409" y="22597"/>
                  <a:pt x="13346" y="22597"/>
                </a:cubicBezTo>
                <a:cubicBezTo>
                  <a:pt x="12527" y="22597"/>
                  <a:pt x="11700" y="22668"/>
                  <a:pt x="10904" y="22801"/>
                </a:cubicBezTo>
                <a:cubicBezTo>
                  <a:pt x="10059" y="22932"/>
                  <a:pt x="9190" y="23122"/>
                  <a:pt x="8368" y="23396"/>
                </a:cubicBezTo>
                <a:cubicBezTo>
                  <a:pt x="7523" y="23670"/>
                  <a:pt x="6725" y="24015"/>
                  <a:pt x="5951" y="24432"/>
                </a:cubicBezTo>
                <a:cubicBezTo>
                  <a:pt x="5749" y="24539"/>
                  <a:pt x="5570" y="24658"/>
                  <a:pt x="5392" y="24777"/>
                </a:cubicBezTo>
                <a:cubicBezTo>
                  <a:pt x="5213" y="24896"/>
                  <a:pt x="5035" y="25003"/>
                  <a:pt x="4856" y="25134"/>
                </a:cubicBezTo>
                <a:cubicBezTo>
                  <a:pt x="4677" y="25254"/>
                  <a:pt x="4499" y="25384"/>
                  <a:pt x="4320" y="25539"/>
                </a:cubicBezTo>
                <a:cubicBezTo>
                  <a:pt x="4166" y="25670"/>
                  <a:pt x="3987" y="25789"/>
                  <a:pt x="3820" y="25932"/>
                </a:cubicBezTo>
                <a:cubicBezTo>
                  <a:pt x="3749" y="26016"/>
                  <a:pt x="3654" y="26087"/>
                  <a:pt x="3582" y="26158"/>
                </a:cubicBezTo>
                <a:cubicBezTo>
                  <a:pt x="3572" y="26169"/>
                  <a:pt x="3579" y="26197"/>
                  <a:pt x="3597" y="26197"/>
                </a:cubicBezTo>
                <a:cubicBezTo>
                  <a:pt x="3600" y="26197"/>
                  <a:pt x="3603" y="26196"/>
                  <a:pt x="3606" y="26194"/>
                </a:cubicBezTo>
                <a:cubicBezTo>
                  <a:pt x="3785" y="26087"/>
                  <a:pt x="3987" y="25980"/>
                  <a:pt x="4166" y="25861"/>
                </a:cubicBezTo>
                <a:cubicBezTo>
                  <a:pt x="4344" y="25742"/>
                  <a:pt x="4535" y="25635"/>
                  <a:pt x="4725" y="25551"/>
                </a:cubicBezTo>
                <a:cubicBezTo>
                  <a:pt x="4916" y="25456"/>
                  <a:pt x="5094" y="25337"/>
                  <a:pt x="5297" y="25254"/>
                </a:cubicBezTo>
                <a:cubicBezTo>
                  <a:pt x="5487" y="25158"/>
                  <a:pt x="5678" y="25063"/>
                  <a:pt x="5868" y="24980"/>
                </a:cubicBezTo>
                <a:cubicBezTo>
                  <a:pt x="6261" y="24825"/>
                  <a:pt x="6642" y="24646"/>
                  <a:pt x="7047" y="24480"/>
                </a:cubicBezTo>
                <a:cubicBezTo>
                  <a:pt x="7047" y="24480"/>
                  <a:pt x="7059" y="24480"/>
                  <a:pt x="7083" y="24468"/>
                </a:cubicBezTo>
                <a:lnTo>
                  <a:pt x="7094" y="24468"/>
                </a:lnTo>
                <a:cubicBezTo>
                  <a:pt x="7118" y="24444"/>
                  <a:pt x="7142" y="24444"/>
                  <a:pt x="7166" y="24432"/>
                </a:cubicBezTo>
                <a:cubicBezTo>
                  <a:pt x="7225" y="24420"/>
                  <a:pt x="7273" y="24384"/>
                  <a:pt x="7333" y="24372"/>
                </a:cubicBezTo>
                <a:cubicBezTo>
                  <a:pt x="7440" y="24349"/>
                  <a:pt x="7523" y="24301"/>
                  <a:pt x="7630" y="24253"/>
                </a:cubicBezTo>
                <a:cubicBezTo>
                  <a:pt x="7833" y="24182"/>
                  <a:pt x="8035" y="24111"/>
                  <a:pt x="8237" y="24051"/>
                </a:cubicBezTo>
                <a:cubicBezTo>
                  <a:pt x="9059" y="23777"/>
                  <a:pt x="9892" y="23575"/>
                  <a:pt x="10738" y="23420"/>
                </a:cubicBezTo>
                <a:cubicBezTo>
                  <a:pt x="10952" y="23396"/>
                  <a:pt x="11154" y="23349"/>
                  <a:pt x="11381" y="23313"/>
                </a:cubicBezTo>
                <a:cubicBezTo>
                  <a:pt x="11428" y="23313"/>
                  <a:pt x="11488" y="23301"/>
                  <a:pt x="11524" y="23301"/>
                </a:cubicBezTo>
                <a:cubicBezTo>
                  <a:pt x="11559" y="23301"/>
                  <a:pt x="11583" y="23301"/>
                  <a:pt x="11607" y="23289"/>
                </a:cubicBezTo>
                <a:lnTo>
                  <a:pt x="11643" y="23289"/>
                </a:lnTo>
                <a:cubicBezTo>
                  <a:pt x="11750" y="23277"/>
                  <a:pt x="11857" y="23277"/>
                  <a:pt x="11940" y="23253"/>
                </a:cubicBezTo>
                <a:cubicBezTo>
                  <a:pt x="12381" y="23218"/>
                  <a:pt x="12809" y="23194"/>
                  <a:pt x="13226" y="23182"/>
                </a:cubicBezTo>
                <a:cubicBezTo>
                  <a:pt x="13347" y="23180"/>
                  <a:pt x="13467" y="23179"/>
                  <a:pt x="13587" y="23179"/>
                </a:cubicBezTo>
                <a:cubicBezTo>
                  <a:pt x="14166" y="23179"/>
                  <a:pt x="14740" y="23202"/>
                  <a:pt x="15322" y="23241"/>
                </a:cubicBezTo>
                <a:cubicBezTo>
                  <a:pt x="15619" y="23479"/>
                  <a:pt x="15929" y="23706"/>
                  <a:pt x="16227" y="23932"/>
                </a:cubicBezTo>
                <a:cubicBezTo>
                  <a:pt x="15774" y="23968"/>
                  <a:pt x="15310" y="24027"/>
                  <a:pt x="14845" y="24111"/>
                </a:cubicBezTo>
                <a:cubicBezTo>
                  <a:pt x="13929" y="24253"/>
                  <a:pt x="13012" y="24468"/>
                  <a:pt x="12107" y="24682"/>
                </a:cubicBezTo>
                <a:cubicBezTo>
                  <a:pt x="11214" y="24908"/>
                  <a:pt x="10321" y="25182"/>
                  <a:pt x="9440" y="25480"/>
                </a:cubicBezTo>
                <a:cubicBezTo>
                  <a:pt x="8666" y="25742"/>
                  <a:pt x="7916" y="26039"/>
                  <a:pt x="7214" y="26456"/>
                </a:cubicBezTo>
                <a:cubicBezTo>
                  <a:pt x="7023" y="26575"/>
                  <a:pt x="6880" y="26670"/>
                  <a:pt x="6725" y="26801"/>
                </a:cubicBezTo>
                <a:cubicBezTo>
                  <a:pt x="6630" y="26861"/>
                  <a:pt x="6559" y="26920"/>
                  <a:pt x="6463" y="26992"/>
                </a:cubicBezTo>
                <a:cubicBezTo>
                  <a:pt x="6392" y="27051"/>
                  <a:pt x="6321" y="27123"/>
                  <a:pt x="6261" y="27182"/>
                </a:cubicBezTo>
                <a:cubicBezTo>
                  <a:pt x="6130" y="27325"/>
                  <a:pt x="5975" y="27468"/>
                  <a:pt x="5856" y="27623"/>
                </a:cubicBezTo>
                <a:lnTo>
                  <a:pt x="5678" y="27837"/>
                </a:lnTo>
                <a:cubicBezTo>
                  <a:pt x="5618" y="27921"/>
                  <a:pt x="5570" y="28004"/>
                  <a:pt x="5511" y="28075"/>
                </a:cubicBezTo>
                <a:cubicBezTo>
                  <a:pt x="5451" y="28171"/>
                  <a:pt x="5416" y="28242"/>
                  <a:pt x="5368" y="28337"/>
                </a:cubicBezTo>
                <a:cubicBezTo>
                  <a:pt x="5360" y="28354"/>
                  <a:pt x="5369" y="28376"/>
                  <a:pt x="5387" y="28376"/>
                </a:cubicBezTo>
                <a:cubicBezTo>
                  <a:pt x="5395" y="28376"/>
                  <a:pt x="5405" y="28372"/>
                  <a:pt x="5416" y="28361"/>
                </a:cubicBezTo>
                <a:cubicBezTo>
                  <a:pt x="5535" y="28218"/>
                  <a:pt x="5666" y="28075"/>
                  <a:pt x="5809" y="27956"/>
                </a:cubicBezTo>
                <a:cubicBezTo>
                  <a:pt x="5963" y="27837"/>
                  <a:pt x="6106" y="27706"/>
                  <a:pt x="6261" y="27587"/>
                </a:cubicBezTo>
                <a:cubicBezTo>
                  <a:pt x="6404" y="27468"/>
                  <a:pt x="6571" y="27385"/>
                  <a:pt x="6725" y="27278"/>
                </a:cubicBezTo>
                <a:cubicBezTo>
                  <a:pt x="6880" y="27170"/>
                  <a:pt x="7047" y="27063"/>
                  <a:pt x="7225" y="26980"/>
                </a:cubicBezTo>
                <a:cubicBezTo>
                  <a:pt x="7404" y="26885"/>
                  <a:pt x="7571" y="26801"/>
                  <a:pt x="7749" y="26730"/>
                </a:cubicBezTo>
                <a:cubicBezTo>
                  <a:pt x="7928" y="26647"/>
                  <a:pt x="8106" y="26563"/>
                  <a:pt x="8285" y="26492"/>
                </a:cubicBezTo>
                <a:cubicBezTo>
                  <a:pt x="8368" y="26444"/>
                  <a:pt x="8464" y="26408"/>
                  <a:pt x="8547" y="26385"/>
                </a:cubicBezTo>
                <a:cubicBezTo>
                  <a:pt x="8571" y="26385"/>
                  <a:pt x="8571" y="26373"/>
                  <a:pt x="8583" y="26373"/>
                </a:cubicBezTo>
                <a:lnTo>
                  <a:pt x="8607" y="26373"/>
                </a:lnTo>
                <a:cubicBezTo>
                  <a:pt x="8630" y="26373"/>
                  <a:pt x="8630" y="26349"/>
                  <a:pt x="8642" y="26349"/>
                </a:cubicBezTo>
                <a:cubicBezTo>
                  <a:pt x="8690" y="26337"/>
                  <a:pt x="8726" y="26325"/>
                  <a:pt x="8773" y="26289"/>
                </a:cubicBezTo>
                <a:cubicBezTo>
                  <a:pt x="8952" y="26218"/>
                  <a:pt x="9142" y="26158"/>
                  <a:pt x="9321" y="26099"/>
                </a:cubicBezTo>
                <a:cubicBezTo>
                  <a:pt x="10178" y="25813"/>
                  <a:pt x="11035" y="25551"/>
                  <a:pt x="11916" y="25313"/>
                </a:cubicBezTo>
                <a:cubicBezTo>
                  <a:pt x="12809" y="25075"/>
                  <a:pt x="13702" y="24884"/>
                  <a:pt x="14595" y="24682"/>
                </a:cubicBezTo>
                <a:cubicBezTo>
                  <a:pt x="15036" y="24599"/>
                  <a:pt x="15488" y="24503"/>
                  <a:pt x="15953" y="24432"/>
                </a:cubicBezTo>
                <a:cubicBezTo>
                  <a:pt x="16227" y="24384"/>
                  <a:pt x="16512" y="24349"/>
                  <a:pt x="16786" y="24313"/>
                </a:cubicBezTo>
                <a:cubicBezTo>
                  <a:pt x="16965" y="24432"/>
                  <a:pt x="17143" y="24563"/>
                  <a:pt x="17322" y="24682"/>
                </a:cubicBezTo>
                <a:cubicBezTo>
                  <a:pt x="17703" y="24944"/>
                  <a:pt x="18096" y="25194"/>
                  <a:pt x="18477" y="25432"/>
                </a:cubicBezTo>
                <a:cubicBezTo>
                  <a:pt x="18310" y="25444"/>
                  <a:pt x="18167" y="25480"/>
                  <a:pt x="18012" y="25492"/>
                </a:cubicBezTo>
                <a:cubicBezTo>
                  <a:pt x="17096" y="25611"/>
                  <a:pt x="16167" y="25754"/>
                  <a:pt x="15262" y="25932"/>
                </a:cubicBezTo>
                <a:cubicBezTo>
                  <a:pt x="14369" y="26111"/>
                  <a:pt x="13476" y="26349"/>
                  <a:pt x="12619" y="26635"/>
                </a:cubicBezTo>
                <a:cubicBezTo>
                  <a:pt x="11809" y="26908"/>
                  <a:pt x="11012" y="27230"/>
                  <a:pt x="10262" y="27647"/>
                </a:cubicBezTo>
                <a:cubicBezTo>
                  <a:pt x="9892" y="27861"/>
                  <a:pt x="9535" y="28075"/>
                  <a:pt x="9190" y="28313"/>
                </a:cubicBezTo>
                <a:cubicBezTo>
                  <a:pt x="9011" y="28432"/>
                  <a:pt x="8845" y="28575"/>
                  <a:pt x="8690" y="28706"/>
                </a:cubicBezTo>
                <a:cubicBezTo>
                  <a:pt x="8523" y="28837"/>
                  <a:pt x="8368" y="28968"/>
                  <a:pt x="8226" y="29123"/>
                </a:cubicBezTo>
                <a:cubicBezTo>
                  <a:pt x="8154" y="29194"/>
                  <a:pt x="8071" y="29266"/>
                  <a:pt x="7999" y="29361"/>
                </a:cubicBezTo>
                <a:cubicBezTo>
                  <a:pt x="7987" y="29373"/>
                  <a:pt x="7999" y="29385"/>
                  <a:pt x="8011" y="29385"/>
                </a:cubicBezTo>
                <a:cubicBezTo>
                  <a:pt x="8190" y="29290"/>
                  <a:pt x="8368" y="29183"/>
                  <a:pt x="8535" y="29075"/>
                </a:cubicBezTo>
                <a:cubicBezTo>
                  <a:pt x="8630" y="29016"/>
                  <a:pt x="8702" y="28968"/>
                  <a:pt x="8785" y="28933"/>
                </a:cubicBezTo>
                <a:cubicBezTo>
                  <a:pt x="8880" y="28885"/>
                  <a:pt x="8964" y="28813"/>
                  <a:pt x="9059" y="28766"/>
                </a:cubicBezTo>
                <a:cubicBezTo>
                  <a:pt x="9238" y="28671"/>
                  <a:pt x="9416" y="28575"/>
                  <a:pt x="9595" y="28468"/>
                </a:cubicBezTo>
                <a:cubicBezTo>
                  <a:pt x="9773" y="28373"/>
                  <a:pt x="9964" y="28290"/>
                  <a:pt x="10142" y="28182"/>
                </a:cubicBezTo>
                <a:cubicBezTo>
                  <a:pt x="10512" y="28004"/>
                  <a:pt x="10893" y="27837"/>
                  <a:pt x="11274" y="27682"/>
                </a:cubicBezTo>
                <a:cubicBezTo>
                  <a:pt x="11369" y="27635"/>
                  <a:pt x="11452" y="27599"/>
                  <a:pt x="11547" y="27563"/>
                </a:cubicBezTo>
                <a:cubicBezTo>
                  <a:pt x="11583" y="27540"/>
                  <a:pt x="11631" y="27528"/>
                  <a:pt x="11678" y="27504"/>
                </a:cubicBezTo>
                <a:cubicBezTo>
                  <a:pt x="11678" y="27504"/>
                  <a:pt x="11702" y="27480"/>
                  <a:pt x="11726" y="27480"/>
                </a:cubicBezTo>
                <a:cubicBezTo>
                  <a:pt x="11750" y="27468"/>
                  <a:pt x="11786" y="27468"/>
                  <a:pt x="11797" y="27456"/>
                </a:cubicBezTo>
                <a:cubicBezTo>
                  <a:pt x="11988" y="27385"/>
                  <a:pt x="12178" y="27301"/>
                  <a:pt x="12381" y="27242"/>
                </a:cubicBezTo>
                <a:cubicBezTo>
                  <a:pt x="14072" y="26670"/>
                  <a:pt x="15810" y="26313"/>
                  <a:pt x="17572" y="25980"/>
                </a:cubicBezTo>
                <a:cubicBezTo>
                  <a:pt x="17822" y="25932"/>
                  <a:pt x="18060" y="25896"/>
                  <a:pt x="18310" y="25849"/>
                </a:cubicBezTo>
                <a:cubicBezTo>
                  <a:pt x="18548" y="25801"/>
                  <a:pt x="18774" y="25754"/>
                  <a:pt x="19013" y="25742"/>
                </a:cubicBezTo>
                <a:lnTo>
                  <a:pt x="19048" y="25742"/>
                </a:lnTo>
                <a:lnTo>
                  <a:pt x="19941" y="26277"/>
                </a:lnTo>
                <a:cubicBezTo>
                  <a:pt x="20025" y="26325"/>
                  <a:pt x="20096" y="26373"/>
                  <a:pt x="20191" y="26432"/>
                </a:cubicBezTo>
                <a:cubicBezTo>
                  <a:pt x="19858" y="26468"/>
                  <a:pt x="19536" y="26527"/>
                  <a:pt x="19203" y="26587"/>
                </a:cubicBezTo>
                <a:cubicBezTo>
                  <a:pt x="18274" y="26754"/>
                  <a:pt x="17334" y="26920"/>
                  <a:pt x="16405" y="27147"/>
                </a:cubicBezTo>
                <a:cubicBezTo>
                  <a:pt x="15500" y="27349"/>
                  <a:pt x="14607" y="27599"/>
                  <a:pt x="13738" y="27921"/>
                </a:cubicBezTo>
                <a:cubicBezTo>
                  <a:pt x="13536" y="27992"/>
                  <a:pt x="13310" y="28075"/>
                  <a:pt x="13107" y="28159"/>
                </a:cubicBezTo>
                <a:cubicBezTo>
                  <a:pt x="12917" y="28230"/>
                  <a:pt x="12702" y="28313"/>
                  <a:pt x="12524" y="28409"/>
                </a:cubicBezTo>
                <a:cubicBezTo>
                  <a:pt x="12333" y="28516"/>
                  <a:pt x="12143" y="28599"/>
                  <a:pt x="11952" y="28694"/>
                </a:cubicBezTo>
                <a:cubicBezTo>
                  <a:pt x="11762" y="28778"/>
                  <a:pt x="11583" y="28897"/>
                  <a:pt x="11405" y="29004"/>
                </a:cubicBezTo>
                <a:cubicBezTo>
                  <a:pt x="10678" y="29421"/>
                  <a:pt x="9976" y="29921"/>
                  <a:pt x="9333" y="30480"/>
                </a:cubicBezTo>
                <a:lnTo>
                  <a:pt x="9119" y="30695"/>
                </a:lnTo>
                <a:cubicBezTo>
                  <a:pt x="9101" y="30712"/>
                  <a:pt x="9109" y="30723"/>
                  <a:pt x="9119" y="30723"/>
                </a:cubicBezTo>
                <a:cubicBezTo>
                  <a:pt x="9123" y="30723"/>
                  <a:pt x="9127" y="30722"/>
                  <a:pt x="9130" y="30718"/>
                </a:cubicBezTo>
                <a:cubicBezTo>
                  <a:pt x="9476" y="30457"/>
                  <a:pt x="9809" y="30218"/>
                  <a:pt x="10166" y="30004"/>
                </a:cubicBezTo>
                <a:cubicBezTo>
                  <a:pt x="10523" y="29778"/>
                  <a:pt x="10881" y="29564"/>
                  <a:pt x="11262" y="29385"/>
                </a:cubicBezTo>
                <a:cubicBezTo>
                  <a:pt x="11631" y="29206"/>
                  <a:pt x="12000" y="29028"/>
                  <a:pt x="12369" y="28885"/>
                </a:cubicBezTo>
                <a:lnTo>
                  <a:pt x="12952" y="28659"/>
                </a:lnTo>
                <a:cubicBezTo>
                  <a:pt x="13143" y="28587"/>
                  <a:pt x="13345" y="28516"/>
                  <a:pt x="13536" y="28456"/>
                </a:cubicBezTo>
                <a:cubicBezTo>
                  <a:pt x="14381" y="28159"/>
                  <a:pt x="15250" y="27921"/>
                  <a:pt x="16107" y="27706"/>
                </a:cubicBezTo>
                <a:cubicBezTo>
                  <a:pt x="17012" y="27504"/>
                  <a:pt x="17929" y="27325"/>
                  <a:pt x="18834" y="27147"/>
                </a:cubicBezTo>
                <a:cubicBezTo>
                  <a:pt x="19286" y="27051"/>
                  <a:pt x="19727" y="26968"/>
                  <a:pt x="20191" y="26885"/>
                </a:cubicBezTo>
                <a:cubicBezTo>
                  <a:pt x="20418" y="26861"/>
                  <a:pt x="20584" y="26825"/>
                  <a:pt x="20810" y="26813"/>
                </a:cubicBezTo>
                <a:lnTo>
                  <a:pt x="20906" y="26813"/>
                </a:lnTo>
                <a:cubicBezTo>
                  <a:pt x="21346" y="27063"/>
                  <a:pt x="21811" y="27337"/>
                  <a:pt x="22251" y="27587"/>
                </a:cubicBezTo>
                <a:cubicBezTo>
                  <a:pt x="22073" y="27575"/>
                  <a:pt x="21882" y="27540"/>
                  <a:pt x="21703" y="27528"/>
                </a:cubicBezTo>
                <a:cubicBezTo>
                  <a:pt x="21438" y="27509"/>
                  <a:pt x="21171" y="27499"/>
                  <a:pt x="20903" y="27499"/>
                </a:cubicBezTo>
                <a:cubicBezTo>
                  <a:pt x="20332" y="27499"/>
                  <a:pt x="19759" y="27542"/>
                  <a:pt x="19191" y="27623"/>
                </a:cubicBezTo>
                <a:cubicBezTo>
                  <a:pt x="18370" y="27742"/>
                  <a:pt x="17572" y="27921"/>
                  <a:pt x="16798" y="28182"/>
                </a:cubicBezTo>
                <a:cubicBezTo>
                  <a:pt x="16393" y="28313"/>
                  <a:pt x="15988" y="28480"/>
                  <a:pt x="15619" y="28671"/>
                </a:cubicBezTo>
                <a:cubicBezTo>
                  <a:pt x="15250" y="28873"/>
                  <a:pt x="14893" y="29064"/>
                  <a:pt x="14548" y="29266"/>
                </a:cubicBezTo>
                <a:cubicBezTo>
                  <a:pt x="14191" y="29480"/>
                  <a:pt x="13845" y="29718"/>
                  <a:pt x="13524" y="29968"/>
                </a:cubicBezTo>
                <a:cubicBezTo>
                  <a:pt x="13190" y="30218"/>
                  <a:pt x="12881" y="30480"/>
                  <a:pt x="12583" y="30754"/>
                </a:cubicBezTo>
                <a:cubicBezTo>
                  <a:pt x="12512" y="30838"/>
                  <a:pt x="12440" y="30909"/>
                  <a:pt x="12357" y="30969"/>
                </a:cubicBezTo>
                <a:cubicBezTo>
                  <a:pt x="12349" y="30977"/>
                  <a:pt x="12352" y="30985"/>
                  <a:pt x="12359" y="30985"/>
                </a:cubicBezTo>
                <a:cubicBezTo>
                  <a:pt x="12362" y="30985"/>
                  <a:pt x="12365" y="30984"/>
                  <a:pt x="12369" y="30980"/>
                </a:cubicBezTo>
                <a:cubicBezTo>
                  <a:pt x="12690" y="30730"/>
                  <a:pt x="13036" y="30492"/>
                  <a:pt x="13369" y="30266"/>
                </a:cubicBezTo>
                <a:cubicBezTo>
                  <a:pt x="13536" y="30147"/>
                  <a:pt x="13714" y="30064"/>
                  <a:pt x="13881" y="29956"/>
                </a:cubicBezTo>
                <a:cubicBezTo>
                  <a:pt x="14060" y="29849"/>
                  <a:pt x="14238" y="29766"/>
                  <a:pt x="14417" y="29659"/>
                </a:cubicBezTo>
                <a:cubicBezTo>
                  <a:pt x="14595" y="29564"/>
                  <a:pt x="14774" y="29468"/>
                  <a:pt x="14953" y="29385"/>
                </a:cubicBezTo>
                <a:cubicBezTo>
                  <a:pt x="15143" y="29302"/>
                  <a:pt x="15322" y="29230"/>
                  <a:pt x="15512" y="29147"/>
                </a:cubicBezTo>
                <a:cubicBezTo>
                  <a:pt x="15560" y="29135"/>
                  <a:pt x="15607" y="29111"/>
                  <a:pt x="15655" y="29087"/>
                </a:cubicBezTo>
                <a:cubicBezTo>
                  <a:pt x="15655" y="29087"/>
                  <a:pt x="15691" y="29075"/>
                  <a:pt x="15679" y="29075"/>
                </a:cubicBezTo>
                <a:cubicBezTo>
                  <a:pt x="15703" y="29064"/>
                  <a:pt x="15738" y="29064"/>
                  <a:pt x="15762" y="29052"/>
                </a:cubicBezTo>
                <a:cubicBezTo>
                  <a:pt x="15810" y="29028"/>
                  <a:pt x="15810" y="29028"/>
                  <a:pt x="15869" y="29004"/>
                </a:cubicBezTo>
                <a:cubicBezTo>
                  <a:pt x="15878" y="29004"/>
                  <a:pt x="15907" y="28984"/>
                  <a:pt x="15916" y="28984"/>
                </a:cubicBezTo>
                <a:cubicBezTo>
                  <a:pt x="15919" y="28984"/>
                  <a:pt x="15920" y="28986"/>
                  <a:pt x="15917" y="28992"/>
                </a:cubicBezTo>
                <a:cubicBezTo>
                  <a:pt x="15965" y="28968"/>
                  <a:pt x="16000" y="28956"/>
                  <a:pt x="16060" y="28933"/>
                </a:cubicBezTo>
                <a:cubicBezTo>
                  <a:pt x="16262" y="28849"/>
                  <a:pt x="16441" y="28790"/>
                  <a:pt x="16631" y="28730"/>
                </a:cubicBezTo>
                <a:cubicBezTo>
                  <a:pt x="17405" y="28480"/>
                  <a:pt x="18191" y="28290"/>
                  <a:pt x="19001" y="28159"/>
                </a:cubicBezTo>
                <a:cubicBezTo>
                  <a:pt x="19191" y="28123"/>
                  <a:pt x="19394" y="28099"/>
                  <a:pt x="19596" y="28063"/>
                </a:cubicBezTo>
                <a:lnTo>
                  <a:pt x="19703" y="28063"/>
                </a:lnTo>
                <a:cubicBezTo>
                  <a:pt x="19739" y="28063"/>
                  <a:pt x="19798" y="28051"/>
                  <a:pt x="19846" y="28051"/>
                </a:cubicBezTo>
                <a:cubicBezTo>
                  <a:pt x="19953" y="28040"/>
                  <a:pt x="20060" y="28040"/>
                  <a:pt x="20156" y="28016"/>
                </a:cubicBezTo>
                <a:cubicBezTo>
                  <a:pt x="20452" y="27998"/>
                  <a:pt x="20755" y="27987"/>
                  <a:pt x="21054" y="27987"/>
                </a:cubicBezTo>
                <a:cubicBezTo>
                  <a:pt x="21164" y="27987"/>
                  <a:pt x="21273" y="27989"/>
                  <a:pt x="21382" y="27992"/>
                </a:cubicBezTo>
                <a:cubicBezTo>
                  <a:pt x="21775" y="27992"/>
                  <a:pt x="22203" y="28016"/>
                  <a:pt x="22596" y="28051"/>
                </a:cubicBezTo>
                <a:cubicBezTo>
                  <a:pt x="22799" y="28063"/>
                  <a:pt x="23001" y="28099"/>
                  <a:pt x="23192" y="28111"/>
                </a:cubicBezTo>
                <a:lnTo>
                  <a:pt x="23501" y="28290"/>
                </a:lnTo>
                <a:lnTo>
                  <a:pt x="23370" y="28290"/>
                </a:lnTo>
                <a:cubicBezTo>
                  <a:pt x="22965" y="28290"/>
                  <a:pt x="22573" y="28313"/>
                  <a:pt x="22168" y="28349"/>
                </a:cubicBezTo>
                <a:cubicBezTo>
                  <a:pt x="21334" y="28421"/>
                  <a:pt x="20513" y="28552"/>
                  <a:pt x="19715" y="28730"/>
                </a:cubicBezTo>
                <a:cubicBezTo>
                  <a:pt x="18917" y="28909"/>
                  <a:pt x="18132" y="29135"/>
                  <a:pt x="17381" y="29409"/>
                </a:cubicBezTo>
                <a:cubicBezTo>
                  <a:pt x="17310" y="29421"/>
                  <a:pt x="17250" y="29445"/>
                  <a:pt x="17215" y="29468"/>
                </a:cubicBezTo>
                <a:lnTo>
                  <a:pt x="17179" y="29468"/>
                </a:lnTo>
                <a:cubicBezTo>
                  <a:pt x="17155" y="29480"/>
                  <a:pt x="17120" y="29480"/>
                  <a:pt x="17108" y="29492"/>
                </a:cubicBezTo>
                <a:cubicBezTo>
                  <a:pt x="17000" y="29540"/>
                  <a:pt x="16881" y="29564"/>
                  <a:pt x="16786" y="29611"/>
                </a:cubicBezTo>
                <a:cubicBezTo>
                  <a:pt x="16619" y="29683"/>
                  <a:pt x="16405" y="29766"/>
                  <a:pt x="16215" y="29849"/>
                </a:cubicBezTo>
                <a:cubicBezTo>
                  <a:pt x="15846" y="30016"/>
                  <a:pt x="15476" y="30183"/>
                  <a:pt x="15119" y="30361"/>
                </a:cubicBezTo>
                <a:cubicBezTo>
                  <a:pt x="14941" y="30445"/>
                  <a:pt x="14762" y="30552"/>
                  <a:pt x="14583" y="30635"/>
                </a:cubicBezTo>
                <a:cubicBezTo>
                  <a:pt x="14405" y="30730"/>
                  <a:pt x="14226" y="30838"/>
                  <a:pt x="14048" y="30933"/>
                </a:cubicBezTo>
                <a:cubicBezTo>
                  <a:pt x="13691" y="31147"/>
                  <a:pt x="13333" y="31338"/>
                  <a:pt x="13000" y="31576"/>
                </a:cubicBezTo>
                <a:cubicBezTo>
                  <a:pt x="12917" y="31635"/>
                  <a:pt x="12833" y="31683"/>
                  <a:pt x="12750" y="31742"/>
                </a:cubicBezTo>
                <a:cubicBezTo>
                  <a:pt x="12741" y="31751"/>
                  <a:pt x="12746" y="31774"/>
                  <a:pt x="12754" y="31774"/>
                </a:cubicBezTo>
                <a:cubicBezTo>
                  <a:pt x="12756" y="31774"/>
                  <a:pt x="12759" y="31772"/>
                  <a:pt x="12762" y="31766"/>
                </a:cubicBezTo>
                <a:cubicBezTo>
                  <a:pt x="13119" y="31588"/>
                  <a:pt x="13476" y="31397"/>
                  <a:pt x="13845" y="31230"/>
                </a:cubicBezTo>
                <a:cubicBezTo>
                  <a:pt x="14202" y="31076"/>
                  <a:pt x="14583" y="30897"/>
                  <a:pt x="14953" y="30754"/>
                </a:cubicBezTo>
                <a:cubicBezTo>
                  <a:pt x="15322" y="30611"/>
                  <a:pt x="15691" y="30480"/>
                  <a:pt x="16084" y="30337"/>
                </a:cubicBezTo>
                <a:cubicBezTo>
                  <a:pt x="16465" y="30207"/>
                  <a:pt x="16846" y="30087"/>
                  <a:pt x="17227" y="29968"/>
                </a:cubicBezTo>
                <a:cubicBezTo>
                  <a:pt x="17989" y="29718"/>
                  <a:pt x="18774" y="29528"/>
                  <a:pt x="19548" y="29349"/>
                </a:cubicBezTo>
                <a:cubicBezTo>
                  <a:pt x="20334" y="29171"/>
                  <a:pt x="21120" y="29028"/>
                  <a:pt x="21930" y="28909"/>
                </a:cubicBezTo>
                <a:cubicBezTo>
                  <a:pt x="22120" y="28885"/>
                  <a:pt x="22311" y="28849"/>
                  <a:pt x="22525" y="28825"/>
                </a:cubicBezTo>
                <a:lnTo>
                  <a:pt x="22835" y="28778"/>
                </a:lnTo>
                <a:cubicBezTo>
                  <a:pt x="22954" y="28766"/>
                  <a:pt x="23001" y="28766"/>
                  <a:pt x="23108" y="28754"/>
                </a:cubicBezTo>
                <a:cubicBezTo>
                  <a:pt x="23335" y="28718"/>
                  <a:pt x="23525" y="28706"/>
                  <a:pt x="23727" y="28671"/>
                </a:cubicBezTo>
                <a:cubicBezTo>
                  <a:pt x="23835" y="28659"/>
                  <a:pt x="23942" y="28659"/>
                  <a:pt x="24037" y="28647"/>
                </a:cubicBezTo>
                <a:cubicBezTo>
                  <a:pt x="24073" y="28647"/>
                  <a:pt x="24097" y="28635"/>
                  <a:pt x="24132" y="28635"/>
                </a:cubicBezTo>
                <a:cubicBezTo>
                  <a:pt x="24335" y="28754"/>
                  <a:pt x="24537" y="28873"/>
                  <a:pt x="24740" y="28992"/>
                </a:cubicBezTo>
                <a:cubicBezTo>
                  <a:pt x="24656" y="28992"/>
                  <a:pt x="24573" y="28968"/>
                  <a:pt x="24489" y="28968"/>
                </a:cubicBezTo>
                <a:cubicBezTo>
                  <a:pt x="24416" y="28966"/>
                  <a:pt x="24342" y="28964"/>
                  <a:pt x="24268" y="28964"/>
                </a:cubicBezTo>
                <a:cubicBezTo>
                  <a:pt x="23685" y="28964"/>
                  <a:pt x="23097" y="29047"/>
                  <a:pt x="22537" y="29194"/>
                </a:cubicBezTo>
                <a:cubicBezTo>
                  <a:pt x="21882" y="29361"/>
                  <a:pt x="21263" y="29587"/>
                  <a:pt x="20668" y="29885"/>
                </a:cubicBezTo>
                <a:cubicBezTo>
                  <a:pt x="20370" y="30028"/>
                  <a:pt x="20072" y="30183"/>
                  <a:pt x="19775" y="30361"/>
                </a:cubicBezTo>
                <a:lnTo>
                  <a:pt x="19322" y="30623"/>
                </a:lnTo>
                <a:cubicBezTo>
                  <a:pt x="19191" y="30718"/>
                  <a:pt x="19060" y="30814"/>
                  <a:pt x="18929" y="30909"/>
                </a:cubicBezTo>
                <a:cubicBezTo>
                  <a:pt x="18298" y="31338"/>
                  <a:pt x="17703" y="31802"/>
                  <a:pt x="17108" y="32278"/>
                </a:cubicBezTo>
                <a:cubicBezTo>
                  <a:pt x="17096" y="32290"/>
                  <a:pt x="17108" y="32302"/>
                  <a:pt x="17120" y="32302"/>
                </a:cubicBezTo>
                <a:cubicBezTo>
                  <a:pt x="17417" y="32147"/>
                  <a:pt x="17703" y="31981"/>
                  <a:pt x="17989" y="31826"/>
                </a:cubicBezTo>
                <a:cubicBezTo>
                  <a:pt x="18286" y="31671"/>
                  <a:pt x="18548" y="31492"/>
                  <a:pt x="18846" y="31338"/>
                </a:cubicBezTo>
                <a:cubicBezTo>
                  <a:pt x="19429" y="31040"/>
                  <a:pt x="20025" y="30730"/>
                  <a:pt x="20620" y="30457"/>
                </a:cubicBezTo>
                <a:cubicBezTo>
                  <a:pt x="20775" y="30385"/>
                  <a:pt x="20930" y="30326"/>
                  <a:pt x="21084" y="30266"/>
                </a:cubicBezTo>
                <a:lnTo>
                  <a:pt x="21168" y="30218"/>
                </a:lnTo>
                <a:cubicBezTo>
                  <a:pt x="21168" y="30218"/>
                  <a:pt x="21203" y="30207"/>
                  <a:pt x="21215" y="30207"/>
                </a:cubicBezTo>
                <a:cubicBezTo>
                  <a:pt x="21227" y="30207"/>
                  <a:pt x="21263" y="30195"/>
                  <a:pt x="21251" y="30195"/>
                </a:cubicBezTo>
                <a:cubicBezTo>
                  <a:pt x="21322" y="30159"/>
                  <a:pt x="21406" y="30135"/>
                  <a:pt x="21489" y="30099"/>
                </a:cubicBezTo>
                <a:cubicBezTo>
                  <a:pt x="21787" y="30004"/>
                  <a:pt x="22084" y="29897"/>
                  <a:pt x="22382" y="29826"/>
                </a:cubicBezTo>
                <a:cubicBezTo>
                  <a:pt x="22692" y="29730"/>
                  <a:pt x="22989" y="29671"/>
                  <a:pt x="23299" y="29611"/>
                </a:cubicBezTo>
                <a:cubicBezTo>
                  <a:pt x="23370" y="29599"/>
                  <a:pt x="23454" y="29587"/>
                  <a:pt x="23525" y="29587"/>
                </a:cubicBezTo>
                <a:cubicBezTo>
                  <a:pt x="23549" y="29587"/>
                  <a:pt x="23597" y="29564"/>
                  <a:pt x="23632" y="29564"/>
                </a:cubicBezTo>
                <a:cubicBezTo>
                  <a:pt x="23644" y="29564"/>
                  <a:pt x="23668" y="29564"/>
                  <a:pt x="23692" y="29552"/>
                </a:cubicBezTo>
                <a:lnTo>
                  <a:pt x="23716" y="29552"/>
                </a:lnTo>
                <a:cubicBezTo>
                  <a:pt x="23882" y="29540"/>
                  <a:pt x="24025" y="29528"/>
                  <a:pt x="24192" y="29528"/>
                </a:cubicBezTo>
                <a:cubicBezTo>
                  <a:pt x="24335" y="29518"/>
                  <a:pt x="24480" y="29512"/>
                  <a:pt x="24624" y="29512"/>
                </a:cubicBezTo>
                <a:cubicBezTo>
                  <a:pt x="24829" y="29512"/>
                  <a:pt x="25032" y="29524"/>
                  <a:pt x="25228" y="29552"/>
                </a:cubicBezTo>
                <a:cubicBezTo>
                  <a:pt x="25323" y="29564"/>
                  <a:pt x="25394" y="29564"/>
                  <a:pt x="25490" y="29587"/>
                </a:cubicBezTo>
                <a:cubicBezTo>
                  <a:pt x="25525" y="29587"/>
                  <a:pt x="25573" y="29599"/>
                  <a:pt x="25632" y="29599"/>
                </a:cubicBezTo>
                <a:lnTo>
                  <a:pt x="25680" y="29599"/>
                </a:lnTo>
                <a:cubicBezTo>
                  <a:pt x="25680" y="29599"/>
                  <a:pt x="25707" y="29605"/>
                  <a:pt x="25721" y="29605"/>
                </a:cubicBezTo>
                <a:cubicBezTo>
                  <a:pt x="25728" y="29605"/>
                  <a:pt x="25732" y="29603"/>
                  <a:pt x="25728" y="29599"/>
                </a:cubicBezTo>
                <a:lnTo>
                  <a:pt x="25740" y="29599"/>
                </a:lnTo>
                <a:cubicBezTo>
                  <a:pt x="26204" y="29861"/>
                  <a:pt x="26645" y="30147"/>
                  <a:pt x="27097" y="30433"/>
                </a:cubicBezTo>
                <a:cubicBezTo>
                  <a:pt x="27061" y="30433"/>
                  <a:pt x="27037" y="30421"/>
                  <a:pt x="27014" y="30421"/>
                </a:cubicBezTo>
                <a:cubicBezTo>
                  <a:pt x="26990" y="30421"/>
                  <a:pt x="26978" y="30421"/>
                  <a:pt x="26942" y="30397"/>
                </a:cubicBezTo>
                <a:lnTo>
                  <a:pt x="26930" y="30397"/>
                </a:lnTo>
                <a:cubicBezTo>
                  <a:pt x="26906" y="30397"/>
                  <a:pt x="26871" y="30385"/>
                  <a:pt x="26835" y="30385"/>
                </a:cubicBezTo>
                <a:cubicBezTo>
                  <a:pt x="26775" y="30385"/>
                  <a:pt x="26740" y="30373"/>
                  <a:pt x="26680" y="30373"/>
                </a:cubicBezTo>
                <a:cubicBezTo>
                  <a:pt x="26585" y="30361"/>
                  <a:pt x="26478" y="30361"/>
                  <a:pt x="26394" y="30337"/>
                </a:cubicBezTo>
                <a:lnTo>
                  <a:pt x="25811" y="30302"/>
                </a:lnTo>
                <a:cubicBezTo>
                  <a:pt x="25532" y="30284"/>
                  <a:pt x="25247" y="30273"/>
                  <a:pt x="24955" y="30273"/>
                </a:cubicBezTo>
                <a:cubicBezTo>
                  <a:pt x="24848" y="30273"/>
                  <a:pt x="24741" y="30275"/>
                  <a:pt x="24632" y="30278"/>
                </a:cubicBezTo>
                <a:cubicBezTo>
                  <a:pt x="23847" y="30314"/>
                  <a:pt x="23061" y="30397"/>
                  <a:pt x="22287" y="30564"/>
                </a:cubicBezTo>
                <a:cubicBezTo>
                  <a:pt x="21894" y="30659"/>
                  <a:pt x="21525" y="30754"/>
                  <a:pt x="21156" y="30861"/>
                </a:cubicBezTo>
                <a:cubicBezTo>
                  <a:pt x="20965" y="30921"/>
                  <a:pt x="20799" y="30980"/>
                  <a:pt x="20608" y="31052"/>
                </a:cubicBezTo>
                <a:cubicBezTo>
                  <a:pt x="20406" y="31135"/>
                  <a:pt x="20227" y="31207"/>
                  <a:pt x="20037" y="31278"/>
                </a:cubicBezTo>
                <a:cubicBezTo>
                  <a:pt x="19334" y="31588"/>
                  <a:pt x="18620" y="31945"/>
                  <a:pt x="18001" y="32397"/>
                </a:cubicBezTo>
                <a:cubicBezTo>
                  <a:pt x="17929" y="32457"/>
                  <a:pt x="17846" y="32504"/>
                  <a:pt x="17774" y="32564"/>
                </a:cubicBezTo>
                <a:cubicBezTo>
                  <a:pt x="17762" y="32576"/>
                  <a:pt x="17774" y="32588"/>
                  <a:pt x="17786" y="32588"/>
                </a:cubicBezTo>
                <a:cubicBezTo>
                  <a:pt x="18477" y="32242"/>
                  <a:pt x="19179" y="31921"/>
                  <a:pt x="19906" y="31683"/>
                </a:cubicBezTo>
                <a:cubicBezTo>
                  <a:pt x="20263" y="31564"/>
                  <a:pt x="20620" y="31445"/>
                  <a:pt x="20989" y="31350"/>
                </a:cubicBezTo>
                <a:cubicBezTo>
                  <a:pt x="21358" y="31266"/>
                  <a:pt x="21739" y="31159"/>
                  <a:pt x="22120" y="31088"/>
                </a:cubicBezTo>
                <a:cubicBezTo>
                  <a:pt x="22489" y="31016"/>
                  <a:pt x="22882" y="30933"/>
                  <a:pt x="23263" y="30897"/>
                </a:cubicBezTo>
                <a:cubicBezTo>
                  <a:pt x="23358" y="30873"/>
                  <a:pt x="23430" y="30861"/>
                  <a:pt x="23525" y="30861"/>
                </a:cubicBezTo>
                <a:lnTo>
                  <a:pt x="23608" y="30861"/>
                </a:lnTo>
                <a:cubicBezTo>
                  <a:pt x="23668" y="30861"/>
                  <a:pt x="23716" y="30849"/>
                  <a:pt x="23775" y="30849"/>
                </a:cubicBezTo>
                <a:lnTo>
                  <a:pt x="24359" y="30802"/>
                </a:lnTo>
                <a:cubicBezTo>
                  <a:pt x="24713" y="30779"/>
                  <a:pt x="25072" y="30767"/>
                  <a:pt x="25433" y="30767"/>
                </a:cubicBezTo>
                <a:cubicBezTo>
                  <a:pt x="25837" y="30767"/>
                  <a:pt x="26242" y="30782"/>
                  <a:pt x="26645" y="30814"/>
                </a:cubicBezTo>
                <a:cubicBezTo>
                  <a:pt x="26859" y="30838"/>
                  <a:pt x="27073" y="30861"/>
                  <a:pt x="27287" y="30873"/>
                </a:cubicBezTo>
                <a:cubicBezTo>
                  <a:pt x="27395" y="30897"/>
                  <a:pt x="27502" y="30909"/>
                  <a:pt x="27609" y="30921"/>
                </a:cubicBezTo>
                <a:cubicBezTo>
                  <a:pt x="27716" y="30933"/>
                  <a:pt x="27811" y="30957"/>
                  <a:pt x="27907" y="30969"/>
                </a:cubicBezTo>
                <a:lnTo>
                  <a:pt x="27930" y="30969"/>
                </a:lnTo>
                <a:cubicBezTo>
                  <a:pt x="28323" y="31230"/>
                  <a:pt x="28716" y="31504"/>
                  <a:pt x="29097" y="31790"/>
                </a:cubicBezTo>
                <a:lnTo>
                  <a:pt x="28835" y="31695"/>
                </a:lnTo>
                <a:cubicBezTo>
                  <a:pt x="28061" y="31469"/>
                  <a:pt x="27252" y="31385"/>
                  <a:pt x="26454" y="31385"/>
                </a:cubicBezTo>
                <a:cubicBezTo>
                  <a:pt x="25632" y="31385"/>
                  <a:pt x="24835" y="31492"/>
                  <a:pt x="24025" y="31647"/>
                </a:cubicBezTo>
                <a:cubicBezTo>
                  <a:pt x="23644" y="31742"/>
                  <a:pt x="23251" y="31826"/>
                  <a:pt x="22882" y="31945"/>
                </a:cubicBezTo>
                <a:cubicBezTo>
                  <a:pt x="22692" y="32004"/>
                  <a:pt x="22513" y="32064"/>
                  <a:pt x="22311" y="32147"/>
                </a:cubicBezTo>
                <a:cubicBezTo>
                  <a:pt x="22120" y="32207"/>
                  <a:pt x="21942" y="32290"/>
                  <a:pt x="21763" y="32362"/>
                </a:cubicBezTo>
                <a:cubicBezTo>
                  <a:pt x="21537" y="32457"/>
                  <a:pt x="21334" y="32540"/>
                  <a:pt x="21120" y="32635"/>
                </a:cubicBezTo>
                <a:cubicBezTo>
                  <a:pt x="20918" y="32719"/>
                  <a:pt x="20703" y="32814"/>
                  <a:pt x="20513" y="32897"/>
                </a:cubicBezTo>
                <a:cubicBezTo>
                  <a:pt x="20108" y="33100"/>
                  <a:pt x="19691" y="33255"/>
                  <a:pt x="19310" y="33516"/>
                </a:cubicBezTo>
                <a:cubicBezTo>
                  <a:pt x="19298" y="33516"/>
                  <a:pt x="19310" y="33540"/>
                  <a:pt x="19322" y="33540"/>
                </a:cubicBezTo>
                <a:cubicBezTo>
                  <a:pt x="19715" y="33457"/>
                  <a:pt x="20084" y="33302"/>
                  <a:pt x="20453" y="33183"/>
                </a:cubicBezTo>
                <a:cubicBezTo>
                  <a:pt x="20822" y="33064"/>
                  <a:pt x="21180" y="32933"/>
                  <a:pt x="21572" y="32826"/>
                </a:cubicBezTo>
                <a:cubicBezTo>
                  <a:pt x="22334" y="32623"/>
                  <a:pt x="23085" y="32397"/>
                  <a:pt x="23858" y="32231"/>
                </a:cubicBezTo>
                <a:cubicBezTo>
                  <a:pt x="24251" y="32147"/>
                  <a:pt x="24632" y="32088"/>
                  <a:pt x="25025" y="32028"/>
                </a:cubicBezTo>
                <a:cubicBezTo>
                  <a:pt x="25073" y="32028"/>
                  <a:pt x="25109" y="32004"/>
                  <a:pt x="25156" y="32004"/>
                </a:cubicBezTo>
                <a:cubicBezTo>
                  <a:pt x="25168" y="32004"/>
                  <a:pt x="25204" y="32004"/>
                  <a:pt x="25216" y="31992"/>
                </a:cubicBezTo>
                <a:lnTo>
                  <a:pt x="25251" y="31992"/>
                </a:lnTo>
                <a:cubicBezTo>
                  <a:pt x="25347" y="31981"/>
                  <a:pt x="25454" y="31981"/>
                  <a:pt x="25561" y="31969"/>
                </a:cubicBezTo>
                <a:cubicBezTo>
                  <a:pt x="25752" y="31945"/>
                  <a:pt x="25942" y="31933"/>
                  <a:pt x="26144" y="31933"/>
                </a:cubicBezTo>
                <a:cubicBezTo>
                  <a:pt x="26240" y="31930"/>
                  <a:pt x="26336" y="31928"/>
                  <a:pt x="26432" y="31928"/>
                </a:cubicBezTo>
                <a:cubicBezTo>
                  <a:pt x="26722" y="31928"/>
                  <a:pt x="27017" y="31942"/>
                  <a:pt x="27311" y="31969"/>
                </a:cubicBezTo>
                <a:cubicBezTo>
                  <a:pt x="27716" y="31992"/>
                  <a:pt x="28061" y="32040"/>
                  <a:pt x="28430" y="32112"/>
                </a:cubicBezTo>
                <a:cubicBezTo>
                  <a:pt x="28859" y="32207"/>
                  <a:pt x="29276" y="32302"/>
                  <a:pt x="29681" y="32457"/>
                </a:cubicBezTo>
                <a:cubicBezTo>
                  <a:pt x="29895" y="32528"/>
                  <a:pt x="30085" y="32600"/>
                  <a:pt x="30276" y="32683"/>
                </a:cubicBezTo>
                <a:cubicBezTo>
                  <a:pt x="30288" y="32683"/>
                  <a:pt x="30312" y="32695"/>
                  <a:pt x="30312" y="32695"/>
                </a:cubicBezTo>
                <a:cubicBezTo>
                  <a:pt x="30324" y="32707"/>
                  <a:pt x="30335" y="32719"/>
                  <a:pt x="30371" y="32743"/>
                </a:cubicBezTo>
                <a:cubicBezTo>
                  <a:pt x="30609" y="32933"/>
                  <a:pt x="30847" y="33124"/>
                  <a:pt x="31062" y="33314"/>
                </a:cubicBezTo>
                <a:cubicBezTo>
                  <a:pt x="30931" y="33278"/>
                  <a:pt x="30788" y="33243"/>
                  <a:pt x="30645" y="33219"/>
                </a:cubicBezTo>
                <a:cubicBezTo>
                  <a:pt x="29859" y="33016"/>
                  <a:pt x="29061" y="32885"/>
                  <a:pt x="28240" y="32814"/>
                </a:cubicBezTo>
                <a:cubicBezTo>
                  <a:pt x="27676" y="32765"/>
                  <a:pt x="27113" y="32733"/>
                  <a:pt x="26553" y="32733"/>
                </a:cubicBezTo>
                <a:cubicBezTo>
                  <a:pt x="26297" y="32733"/>
                  <a:pt x="26041" y="32739"/>
                  <a:pt x="25787" y="32754"/>
                </a:cubicBezTo>
                <a:cubicBezTo>
                  <a:pt x="24978" y="32802"/>
                  <a:pt x="24180" y="32921"/>
                  <a:pt x="23406" y="33171"/>
                </a:cubicBezTo>
                <a:lnTo>
                  <a:pt x="23132" y="33255"/>
                </a:lnTo>
                <a:cubicBezTo>
                  <a:pt x="23073" y="33281"/>
                  <a:pt x="23057" y="33289"/>
                  <a:pt x="23059" y="33289"/>
                </a:cubicBezTo>
                <a:cubicBezTo>
                  <a:pt x="23061" y="33289"/>
                  <a:pt x="23074" y="33284"/>
                  <a:pt x="23085" y="33278"/>
                </a:cubicBezTo>
                <a:lnTo>
                  <a:pt x="23085" y="33278"/>
                </a:lnTo>
                <a:cubicBezTo>
                  <a:pt x="23073" y="33290"/>
                  <a:pt x="23049" y="33290"/>
                  <a:pt x="23025" y="33302"/>
                </a:cubicBezTo>
                <a:cubicBezTo>
                  <a:pt x="23013" y="33314"/>
                  <a:pt x="22989" y="33314"/>
                  <a:pt x="22965" y="33338"/>
                </a:cubicBezTo>
                <a:cubicBezTo>
                  <a:pt x="22930" y="33350"/>
                  <a:pt x="22882" y="33374"/>
                  <a:pt x="22835" y="33397"/>
                </a:cubicBezTo>
                <a:cubicBezTo>
                  <a:pt x="22668" y="33469"/>
                  <a:pt x="22513" y="33552"/>
                  <a:pt x="22346" y="33647"/>
                </a:cubicBezTo>
                <a:cubicBezTo>
                  <a:pt x="22037" y="33826"/>
                  <a:pt x="21751" y="34064"/>
                  <a:pt x="21477" y="34302"/>
                </a:cubicBezTo>
                <a:lnTo>
                  <a:pt x="21299" y="34481"/>
                </a:lnTo>
                <a:cubicBezTo>
                  <a:pt x="21290" y="34490"/>
                  <a:pt x="21294" y="34513"/>
                  <a:pt x="21313" y="34513"/>
                </a:cubicBezTo>
                <a:cubicBezTo>
                  <a:pt x="21319" y="34513"/>
                  <a:pt x="21326" y="34510"/>
                  <a:pt x="21334" y="34505"/>
                </a:cubicBezTo>
                <a:cubicBezTo>
                  <a:pt x="21477" y="34421"/>
                  <a:pt x="21632" y="34314"/>
                  <a:pt x="21799" y="34255"/>
                </a:cubicBezTo>
                <a:cubicBezTo>
                  <a:pt x="21953" y="34183"/>
                  <a:pt x="22120" y="34112"/>
                  <a:pt x="22287" y="34052"/>
                </a:cubicBezTo>
                <a:cubicBezTo>
                  <a:pt x="22370" y="34005"/>
                  <a:pt x="22418" y="33993"/>
                  <a:pt x="22513" y="33957"/>
                </a:cubicBezTo>
                <a:cubicBezTo>
                  <a:pt x="22596" y="33933"/>
                  <a:pt x="22668" y="33897"/>
                  <a:pt x="22763" y="33874"/>
                </a:cubicBezTo>
                <a:cubicBezTo>
                  <a:pt x="22942" y="33814"/>
                  <a:pt x="23120" y="33766"/>
                  <a:pt x="23299" y="33719"/>
                </a:cubicBezTo>
                <a:cubicBezTo>
                  <a:pt x="23668" y="33612"/>
                  <a:pt x="24037" y="33540"/>
                  <a:pt x="24418" y="33469"/>
                </a:cubicBezTo>
                <a:cubicBezTo>
                  <a:pt x="24609" y="33433"/>
                  <a:pt x="24799" y="33397"/>
                  <a:pt x="24990" y="33374"/>
                </a:cubicBezTo>
                <a:cubicBezTo>
                  <a:pt x="25037" y="33374"/>
                  <a:pt x="25085" y="33362"/>
                  <a:pt x="25132" y="33362"/>
                </a:cubicBezTo>
                <a:lnTo>
                  <a:pt x="25144" y="33362"/>
                </a:lnTo>
                <a:cubicBezTo>
                  <a:pt x="25168" y="33362"/>
                  <a:pt x="25192" y="33362"/>
                  <a:pt x="25216" y="33350"/>
                </a:cubicBezTo>
                <a:cubicBezTo>
                  <a:pt x="25323" y="33338"/>
                  <a:pt x="25406" y="33338"/>
                  <a:pt x="25513" y="33314"/>
                </a:cubicBezTo>
                <a:cubicBezTo>
                  <a:pt x="25840" y="33290"/>
                  <a:pt x="26167" y="33280"/>
                  <a:pt x="26495" y="33280"/>
                </a:cubicBezTo>
                <a:cubicBezTo>
                  <a:pt x="26979" y="33280"/>
                  <a:pt x="27464" y="33302"/>
                  <a:pt x="27954" y="33338"/>
                </a:cubicBezTo>
                <a:cubicBezTo>
                  <a:pt x="28359" y="33362"/>
                  <a:pt x="28764" y="33421"/>
                  <a:pt x="29157" y="33481"/>
                </a:cubicBezTo>
                <a:lnTo>
                  <a:pt x="29181" y="33481"/>
                </a:lnTo>
                <a:cubicBezTo>
                  <a:pt x="29192" y="33481"/>
                  <a:pt x="29216" y="33481"/>
                  <a:pt x="29240" y="33493"/>
                </a:cubicBezTo>
                <a:cubicBezTo>
                  <a:pt x="29276" y="33516"/>
                  <a:pt x="29335" y="33516"/>
                  <a:pt x="29383" y="33528"/>
                </a:cubicBezTo>
                <a:cubicBezTo>
                  <a:pt x="29490" y="33540"/>
                  <a:pt x="29573" y="33552"/>
                  <a:pt x="29681" y="33588"/>
                </a:cubicBezTo>
                <a:cubicBezTo>
                  <a:pt x="29871" y="33612"/>
                  <a:pt x="30050" y="33659"/>
                  <a:pt x="30252" y="33695"/>
                </a:cubicBezTo>
                <a:cubicBezTo>
                  <a:pt x="30621" y="33766"/>
                  <a:pt x="30978" y="33850"/>
                  <a:pt x="31336" y="33945"/>
                </a:cubicBezTo>
                <a:cubicBezTo>
                  <a:pt x="31502" y="33993"/>
                  <a:pt x="31681" y="34017"/>
                  <a:pt x="31836" y="34064"/>
                </a:cubicBezTo>
                <a:cubicBezTo>
                  <a:pt x="31859" y="34064"/>
                  <a:pt x="31871" y="34064"/>
                  <a:pt x="31883" y="34076"/>
                </a:cubicBezTo>
                <a:cubicBezTo>
                  <a:pt x="32133" y="34302"/>
                  <a:pt x="32371" y="34540"/>
                  <a:pt x="32610" y="34778"/>
                </a:cubicBezTo>
                <a:lnTo>
                  <a:pt x="32633" y="34790"/>
                </a:lnTo>
                <a:cubicBezTo>
                  <a:pt x="32538" y="34767"/>
                  <a:pt x="32455" y="34719"/>
                  <a:pt x="32360" y="34683"/>
                </a:cubicBezTo>
                <a:cubicBezTo>
                  <a:pt x="31621" y="34421"/>
                  <a:pt x="30859" y="34243"/>
                  <a:pt x="30085" y="34088"/>
                </a:cubicBezTo>
                <a:cubicBezTo>
                  <a:pt x="29252" y="33933"/>
                  <a:pt x="28407" y="33814"/>
                  <a:pt x="27573" y="33778"/>
                </a:cubicBezTo>
                <a:cubicBezTo>
                  <a:pt x="27434" y="33774"/>
                  <a:pt x="27297" y="33772"/>
                  <a:pt x="27160" y="33772"/>
                </a:cubicBezTo>
                <a:cubicBezTo>
                  <a:pt x="26885" y="33772"/>
                  <a:pt x="26613" y="33782"/>
                  <a:pt x="26335" y="33814"/>
                </a:cubicBezTo>
                <a:cubicBezTo>
                  <a:pt x="25930" y="33838"/>
                  <a:pt x="25525" y="33909"/>
                  <a:pt x="25132" y="34005"/>
                </a:cubicBezTo>
                <a:cubicBezTo>
                  <a:pt x="24954" y="34052"/>
                  <a:pt x="24775" y="34088"/>
                  <a:pt x="24597" y="34147"/>
                </a:cubicBezTo>
                <a:cubicBezTo>
                  <a:pt x="24394" y="34207"/>
                  <a:pt x="24251" y="34267"/>
                  <a:pt x="24061" y="34350"/>
                </a:cubicBezTo>
                <a:cubicBezTo>
                  <a:pt x="23727" y="34469"/>
                  <a:pt x="23418" y="34624"/>
                  <a:pt x="23132" y="34850"/>
                </a:cubicBezTo>
                <a:cubicBezTo>
                  <a:pt x="23073" y="34898"/>
                  <a:pt x="23001" y="34957"/>
                  <a:pt x="22942" y="35005"/>
                </a:cubicBezTo>
                <a:cubicBezTo>
                  <a:pt x="22930" y="35017"/>
                  <a:pt x="22942" y="35017"/>
                  <a:pt x="22954" y="35017"/>
                </a:cubicBezTo>
                <a:cubicBezTo>
                  <a:pt x="23263" y="34862"/>
                  <a:pt x="23585" y="34743"/>
                  <a:pt x="23906" y="34648"/>
                </a:cubicBezTo>
                <a:cubicBezTo>
                  <a:pt x="24073" y="34588"/>
                  <a:pt x="24251" y="34540"/>
                  <a:pt x="24430" y="34505"/>
                </a:cubicBezTo>
                <a:cubicBezTo>
                  <a:pt x="24513" y="34493"/>
                  <a:pt x="24609" y="34481"/>
                  <a:pt x="24692" y="34445"/>
                </a:cubicBezTo>
                <a:cubicBezTo>
                  <a:pt x="24751" y="34433"/>
                  <a:pt x="24775" y="34433"/>
                  <a:pt x="24811" y="34433"/>
                </a:cubicBezTo>
                <a:lnTo>
                  <a:pt x="24859" y="34433"/>
                </a:lnTo>
                <a:cubicBezTo>
                  <a:pt x="24894" y="34433"/>
                  <a:pt x="24918" y="34421"/>
                  <a:pt x="24954" y="34421"/>
                </a:cubicBezTo>
                <a:cubicBezTo>
                  <a:pt x="24990" y="34421"/>
                  <a:pt x="25037" y="34409"/>
                  <a:pt x="25085" y="34409"/>
                </a:cubicBezTo>
                <a:cubicBezTo>
                  <a:pt x="25097" y="34409"/>
                  <a:pt x="25132" y="34409"/>
                  <a:pt x="25144" y="34386"/>
                </a:cubicBezTo>
                <a:lnTo>
                  <a:pt x="25168" y="34386"/>
                </a:lnTo>
                <a:cubicBezTo>
                  <a:pt x="25263" y="34374"/>
                  <a:pt x="25371" y="34374"/>
                  <a:pt x="25454" y="34362"/>
                </a:cubicBezTo>
                <a:cubicBezTo>
                  <a:pt x="25644" y="34362"/>
                  <a:pt x="25847" y="34326"/>
                  <a:pt x="26037" y="34326"/>
                </a:cubicBezTo>
                <a:cubicBezTo>
                  <a:pt x="26199" y="34326"/>
                  <a:pt x="26357" y="34324"/>
                  <a:pt x="26515" y="34324"/>
                </a:cubicBezTo>
                <a:cubicBezTo>
                  <a:pt x="26751" y="34324"/>
                  <a:pt x="26985" y="34328"/>
                  <a:pt x="27228" y="34350"/>
                </a:cubicBezTo>
                <a:cubicBezTo>
                  <a:pt x="27645" y="34362"/>
                  <a:pt x="28049" y="34386"/>
                  <a:pt x="28466" y="34433"/>
                </a:cubicBezTo>
                <a:cubicBezTo>
                  <a:pt x="28669" y="34445"/>
                  <a:pt x="28883" y="34481"/>
                  <a:pt x="29073" y="34505"/>
                </a:cubicBezTo>
                <a:cubicBezTo>
                  <a:pt x="29121" y="34505"/>
                  <a:pt x="29181" y="34528"/>
                  <a:pt x="29216" y="34528"/>
                </a:cubicBezTo>
                <a:cubicBezTo>
                  <a:pt x="29252" y="34528"/>
                  <a:pt x="29300" y="34540"/>
                  <a:pt x="29335" y="34552"/>
                </a:cubicBezTo>
                <a:lnTo>
                  <a:pt x="29383" y="34552"/>
                </a:lnTo>
                <a:cubicBezTo>
                  <a:pt x="29419" y="34552"/>
                  <a:pt x="29431" y="34564"/>
                  <a:pt x="29454" y="34564"/>
                </a:cubicBezTo>
                <a:cubicBezTo>
                  <a:pt x="29514" y="34588"/>
                  <a:pt x="29562" y="34588"/>
                  <a:pt x="29621" y="34600"/>
                </a:cubicBezTo>
                <a:cubicBezTo>
                  <a:pt x="30395" y="34731"/>
                  <a:pt x="31157" y="34909"/>
                  <a:pt x="31919" y="35100"/>
                </a:cubicBezTo>
                <a:cubicBezTo>
                  <a:pt x="32252" y="35195"/>
                  <a:pt x="32598" y="35279"/>
                  <a:pt x="32931" y="35386"/>
                </a:cubicBezTo>
                <a:cubicBezTo>
                  <a:pt x="33014" y="35421"/>
                  <a:pt x="33110" y="35445"/>
                  <a:pt x="33193" y="35457"/>
                </a:cubicBezTo>
                <a:cubicBezTo>
                  <a:pt x="33372" y="35660"/>
                  <a:pt x="33550" y="35862"/>
                  <a:pt x="33717" y="36052"/>
                </a:cubicBezTo>
                <a:cubicBezTo>
                  <a:pt x="33479" y="35957"/>
                  <a:pt x="33241" y="35862"/>
                  <a:pt x="32991" y="35779"/>
                </a:cubicBezTo>
                <a:cubicBezTo>
                  <a:pt x="32229" y="35505"/>
                  <a:pt x="31443" y="35314"/>
                  <a:pt x="30645" y="35148"/>
                </a:cubicBezTo>
                <a:cubicBezTo>
                  <a:pt x="29812" y="34981"/>
                  <a:pt x="28966" y="34862"/>
                  <a:pt x="28121" y="34826"/>
                </a:cubicBezTo>
                <a:cubicBezTo>
                  <a:pt x="27934" y="34815"/>
                  <a:pt x="27749" y="34810"/>
                  <a:pt x="27565" y="34810"/>
                </a:cubicBezTo>
                <a:cubicBezTo>
                  <a:pt x="27340" y="34810"/>
                  <a:pt x="27117" y="34818"/>
                  <a:pt x="26895" y="34838"/>
                </a:cubicBezTo>
                <a:cubicBezTo>
                  <a:pt x="26692" y="34850"/>
                  <a:pt x="26478" y="34862"/>
                  <a:pt x="26275" y="34909"/>
                </a:cubicBezTo>
                <a:cubicBezTo>
                  <a:pt x="26085" y="34945"/>
                  <a:pt x="25906" y="34981"/>
                  <a:pt x="25704" y="35017"/>
                </a:cubicBezTo>
                <a:cubicBezTo>
                  <a:pt x="25525" y="35040"/>
                  <a:pt x="25347" y="35100"/>
                  <a:pt x="25168" y="35148"/>
                </a:cubicBezTo>
                <a:cubicBezTo>
                  <a:pt x="24990" y="35195"/>
                  <a:pt x="24811" y="35255"/>
                  <a:pt x="24656" y="35338"/>
                </a:cubicBezTo>
                <a:cubicBezTo>
                  <a:pt x="24501" y="35421"/>
                  <a:pt x="24335" y="35481"/>
                  <a:pt x="24192" y="35552"/>
                </a:cubicBezTo>
                <a:cubicBezTo>
                  <a:pt x="24120" y="35600"/>
                  <a:pt x="24037" y="35636"/>
                  <a:pt x="23978" y="35683"/>
                </a:cubicBezTo>
                <a:cubicBezTo>
                  <a:pt x="23906" y="35731"/>
                  <a:pt x="23847" y="35779"/>
                  <a:pt x="23775" y="35814"/>
                </a:cubicBezTo>
                <a:cubicBezTo>
                  <a:pt x="23716" y="35862"/>
                  <a:pt x="23656" y="35910"/>
                  <a:pt x="23597" y="35969"/>
                </a:cubicBezTo>
                <a:cubicBezTo>
                  <a:pt x="23585" y="35981"/>
                  <a:pt x="23597" y="35993"/>
                  <a:pt x="23608" y="35993"/>
                </a:cubicBezTo>
                <a:cubicBezTo>
                  <a:pt x="23763" y="35933"/>
                  <a:pt x="23906" y="35862"/>
                  <a:pt x="24061" y="35802"/>
                </a:cubicBezTo>
                <a:cubicBezTo>
                  <a:pt x="24132" y="35779"/>
                  <a:pt x="24216" y="35755"/>
                  <a:pt x="24299" y="35731"/>
                </a:cubicBezTo>
                <a:cubicBezTo>
                  <a:pt x="24370" y="35695"/>
                  <a:pt x="24442" y="35683"/>
                  <a:pt x="24537" y="35660"/>
                </a:cubicBezTo>
                <a:cubicBezTo>
                  <a:pt x="24692" y="35612"/>
                  <a:pt x="24870" y="35576"/>
                  <a:pt x="25037" y="35552"/>
                </a:cubicBezTo>
                <a:cubicBezTo>
                  <a:pt x="25216" y="35517"/>
                  <a:pt x="25394" y="35481"/>
                  <a:pt x="25561" y="35457"/>
                </a:cubicBezTo>
                <a:lnTo>
                  <a:pt x="25680" y="35457"/>
                </a:lnTo>
                <a:cubicBezTo>
                  <a:pt x="25680" y="35457"/>
                  <a:pt x="25717" y="35452"/>
                  <a:pt x="25724" y="35452"/>
                </a:cubicBezTo>
                <a:cubicBezTo>
                  <a:pt x="25728" y="35452"/>
                  <a:pt x="25724" y="35453"/>
                  <a:pt x="25704" y="35457"/>
                </a:cubicBezTo>
                <a:lnTo>
                  <a:pt x="25763" y="35457"/>
                </a:lnTo>
                <a:cubicBezTo>
                  <a:pt x="25787" y="35457"/>
                  <a:pt x="25811" y="35457"/>
                  <a:pt x="25823" y="35445"/>
                </a:cubicBezTo>
                <a:lnTo>
                  <a:pt x="25930" y="35445"/>
                </a:lnTo>
                <a:cubicBezTo>
                  <a:pt x="25978" y="35445"/>
                  <a:pt x="26037" y="35445"/>
                  <a:pt x="26085" y="35433"/>
                </a:cubicBezTo>
                <a:cubicBezTo>
                  <a:pt x="26275" y="35421"/>
                  <a:pt x="26454" y="35421"/>
                  <a:pt x="26645" y="35398"/>
                </a:cubicBezTo>
                <a:cubicBezTo>
                  <a:pt x="26779" y="35394"/>
                  <a:pt x="26912" y="35392"/>
                  <a:pt x="27043" y="35392"/>
                </a:cubicBezTo>
                <a:cubicBezTo>
                  <a:pt x="27306" y="35392"/>
                  <a:pt x="27565" y="35398"/>
                  <a:pt x="27835" y="35398"/>
                </a:cubicBezTo>
                <a:cubicBezTo>
                  <a:pt x="28252" y="35421"/>
                  <a:pt x="28669" y="35445"/>
                  <a:pt x="29073" y="35493"/>
                </a:cubicBezTo>
                <a:cubicBezTo>
                  <a:pt x="29288" y="35517"/>
                  <a:pt x="29478" y="35540"/>
                  <a:pt x="29681" y="35564"/>
                </a:cubicBezTo>
                <a:cubicBezTo>
                  <a:pt x="29716" y="35564"/>
                  <a:pt x="29728" y="35564"/>
                  <a:pt x="29752" y="35576"/>
                </a:cubicBezTo>
                <a:lnTo>
                  <a:pt x="29788" y="35576"/>
                </a:lnTo>
                <a:cubicBezTo>
                  <a:pt x="29847" y="35600"/>
                  <a:pt x="29895" y="35600"/>
                  <a:pt x="29954" y="35612"/>
                </a:cubicBezTo>
                <a:cubicBezTo>
                  <a:pt x="30050" y="35624"/>
                  <a:pt x="30145" y="35636"/>
                  <a:pt x="30252" y="35660"/>
                </a:cubicBezTo>
                <a:cubicBezTo>
                  <a:pt x="31038" y="35802"/>
                  <a:pt x="31824" y="35993"/>
                  <a:pt x="32598" y="36231"/>
                </a:cubicBezTo>
                <a:cubicBezTo>
                  <a:pt x="32955" y="36338"/>
                  <a:pt x="33312" y="36469"/>
                  <a:pt x="33657" y="36588"/>
                </a:cubicBezTo>
                <a:cubicBezTo>
                  <a:pt x="33824" y="36648"/>
                  <a:pt x="33979" y="36707"/>
                  <a:pt x="34145" y="36755"/>
                </a:cubicBezTo>
                <a:cubicBezTo>
                  <a:pt x="34217" y="36767"/>
                  <a:pt x="34300" y="36803"/>
                  <a:pt x="34360" y="36826"/>
                </a:cubicBezTo>
                <a:cubicBezTo>
                  <a:pt x="34431" y="36934"/>
                  <a:pt x="34503" y="37029"/>
                  <a:pt x="34574" y="37124"/>
                </a:cubicBezTo>
                <a:cubicBezTo>
                  <a:pt x="34729" y="37338"/>
                  <a:pt x="34860" y="37541"/>
                  <a:pt x="35003" y="37755"/>
                </a:cubicBezTo>
                <a:cubicBezTo>
                  <a:pt x="34896" y="37684"/>
                  <a:pt x="34800" y="37624"/>
                  <a:pt x="34705" y="37565"/>
                </a:cubicBezTo>
                <a:cubicBezTo>
                  <a:pt x="34360" y="37386"/>
                  <a:pt x="33979" y="37243"/>
                  <a:pt x="33633" y="37124"/>
                </a:cubicBezTo>
                <a:cubicBezTo>
                  <a:pt x="32943" y="36910"/>
                  <a:pt x="32264" y="36707"/>
                  <a:pt x="31562" y="36553"/>
                </a:cubicBezTo>
                <a:cubicBezTo>
                  <a:pt x="30177" y="36215"/>
                  <a:pt x="28759" y="35969"/>
                  <a:pt x="27317" y="35969"/>
                </a:cubicBezTo>
                <a:cubicBezTo>
                  <a:pt x="27284" y="35969"/>
                  <a:pt x="27250" y="35969"/>
                  <a:pt x="27216" y="35969"/>
                </a:cubicBezTo>
                <a:cubicBezTo>
                  <a:pt x="26811" y="35969"/>
                  <a:pt x="26406" y="35993"/>
                  <a:pt x="26013" y="36076"/>
                </a:cubicBezTo>
                <a:cubicBezTo>
                  <a:pt x="25811" y="36100"/>
                  <a:pt x="25621" y="36136"/>
                  <a:pt x="25442" y="36172"/>
                </a:cubicBezTo>
                <a:cubicBezTo>
                  <a:pt x="25359" y="36207"/>
                  <a:pt x="25251" y="36219"/>
                  <a:pt x="25156" y="36255"/>
                </a:cubicBezTo>
                <a:cubicBezTo>
                  <a:pt x="25061" y="36279"/>
                  <a:pt x="24966" y="36326"/>
                  <a:pt x="24859" y="36350"/>
                </a:cubicBezTo>
                <a:cubicBezTo>
                  <a:pt x="24847" y="36350"/>
                  <a:pt x="24847" y="36374"/>
                  <a:pt x="24859" y="36374"/>
                </a:cubicBezTo>
                <a:cubicBezTo>
                  <a:pt x="24906" y="36362"/>
                  <a:pt x="24957" y="36362"/>
                  <a:pt x="25006" y="36362"/>
                </a:cubicBezTo>
                <a:cubicBezTo>
                  <a:pt x="25055" y="36362"/>
                  <a:pt x="25103" y="36362"/>
                  <a:pt x="25144" y="36350"/>
                </a:cubicBezTo>
                <a:cubicBezTo>
                  <a:pt x="25240" y="36350"/>
                  <a:pt x="25323" y="36338"/>
                  <a:pt x="25418" y="36338"/>
                </a:cubicBezTo>
                <a:cubicBezTo>
                  <a:pt x="25573" y="36338"/>
                  <a:pt x="25752" y="36326"/>
                  <a:pt x="25918" y="36326"/>
                </a:cubicBezTo>
                <a:cubicBezTo>
                  <a:pt x="26019" y="36323"/>
                  <a:pt x="26122" y="36321"/>
                  <a:pt x="26224" y="36321"/>
                </a:cubicBezTo>
                <a:cubicBezTo>
                  <a:pt x="26472" y="36321"/>
                  <a:pt x="26722" y="36330"/>
                  <a:pt x="26966" y="36338"/>
                </a:cubicBezTo>
                <a:cubicBezTo>
                  <a:pt x="27680" y="36374"/>
                  <a:pt x="28371" y="36445"/>
                  <a:pt x="29073" y="36553"/>
                </a:cubicBezTo>
                <a:lnTo>
                  <a:pt x="29109" y="36553"/>
                </a:lnTo>
                <a:cubicBezTo>
                  <a:pt x="29121" y="36553"/>
                  <a:pt x="29145" y="36553"/>
                  <a:pt x="29169" y="36564"/>
                </a:cubicBezTo>
                <a:cubicBezTo>
                  <a:pt x="29204" y="36564"/>
                  <a:pt x="29252" y="36576"/>
                  <a:pt x="29300" y="36576"/>
                </a:cubicBezTo>
                <a:lnTo>
                  <a:pt x="29562" y="36624"/>
                </a:lnTo>
                <a:cubicBezTo>
                  <a:pt x="29740" y="36648"/>
                  <a:pt x="29907" y="36683"/>
                  <a:pt x="30085" y="36731"/>
                </a:cubicBezTo>
                <a:cubicBezTo>
                  <a:pt x="30443" y="36803"/>
                  <a:pt x="30788" y="36874"/>
                  <a:pt x="31145" y="36969"/>
                </a:cubicBezTo>
                <a:cubicBezTo>
                  <a:pt x="31824" y="37124"/>
                  <a:pt x="32514" y="37326"/>
                  <a:pt x="33193" y="37505"/>
                </a:cubicBezTo>
                <a:cubicBezTo>
                  <a:pt x="33598" y="37600"/>
                  <a:pt x="33991" y="37719"/>
                  <a:pt x="34372" y="37862"/>
                </a:cubicBezTo>
                <a:cubicBezTo>
                  <a:pt x="34562" y="37934"/>
                  <a:pt x="34741" y="38005"/>
                  <a:pt x="34919" y="38100"/>
                </a:cubicBezTo>
                <a:cubicBezTo>
                  <a:pt x="35015" y="38136"/>
                  <a:pt x="35098" y="38184"/>
                  <a:pt x="35193" y="38243"/>
                </a:cubicBezTo>
                <a:cubicBezTo>
                  <a:pt x="35205" y="38243"/>
                  <a:pt x="35205" y="38255"/>
                  <a:pt x="35217" y="38255"/>
                </a:cubicBezTo>
                <a:cubicBezTo>
                  <a:pt x="35277" y="38458"/>
                  <a:pt x="35360" y="38636"/>
                  <a:pt x="35443" y="38791"/>
                </a:cubicBezTo>
                <a:cubicBezTo>
                  <a:pt x="35443" y="38815"/>
                  <a:pt x="35455" y="38827"/>
                  <a:pt x="35455" y="38827"/>
                </a:cubicBezTo>
                <a:cubicBezTo>
                  <a:pt x="35455" y="38827"/>
                  <a:pt x="35455" y="38839"/>
                  <a:pt x="35479" y="38839"/>
                </a:cubicBezTo>
                <a:cubicBezTo>
                  <a:pt x="35503" y="38886"/>
                  <a:pt x="35515" y="38910"/>
                  <a:pt x="35550" y="38958"/>
                </a:cubicBezTo>
                <a:cubicBezTo>
                  <a:pt x="35419" y="38898"/>
                  <a:pt x="35277" y="38827"/>
                  <a:pt x="35146" y="38767"/>
                </a:cubicBezTo>
                <a:cubicBezTo>
                  <a:pt x="34741" y="38588"/>
                  <a:pt x="34348" y="38410"/>
                  <a:pt x="33931" y="38255"/>
                </a:cubicBezTo>
                <a:cubicBezTo>
                  <a:pt x="33133" y="37957"/>
                  <a:pt x="32324" y="37707"/>
                  <a:pt x="31490" y="37505"/>
                </a:cubicBezTo>
                <a:cubicBezTo>
                  <a:pt x="30633" y="37291"/>
                  <a:pt x="29788" y="37148"/>
                  <a:pt x="28931" y="37053"/>
                </a:cubicBezTo>
                <a:cubicBezTo>
                  <a:pt x="28514" y="37005"/>
                  <a:pt x="28073" y="36981"/>
                  <a:pt x="27657" y="36969"/>
                </a:cubicBezTo>
                <a:lnTo>
                  <a:pt x="27026" y="36969"/>
                </a:lnTo>
                <a:cubicBezTo>
                  <a:pt x="26811" y="36969"/>
                  <a:pt x="26585" y="36981"/>
                  <a:pt x="26383" y="36993"/>
                </a:cubicBezTo>
                <a:cubicBezTo>
                  <a:pt x="26264" y="37005"/>
                  <a:pt x="26156" y="37005"/>
                  <a:pt x="26025" y="37029"/>
                </a:cubicBezTo>
                <a:cubicBezTo>
                  <a:pt x="25894" y="37041"/>
                  <a:pt x="25775" y="37041"/>
                  <a:pt x="25632" y="37053"/>
                </a:cubicBezTo>
                <a:cubicBezTo>
                  <a:pt x="25394" y="37088"/>
                  <a:pt x="25180" y="37112"/>
                  <a:pt x="24942" y="37160"/>
                </a:cubicBezTo>
                <a:cubicBezTo>
                  <a:pt x="24478" y="37231"/>
                  <a:pt x="24013" y="37338"/>
                  <a:pt x="23549" y="37457"/>
                </a:cubicBezTo>
                <a:cubicBezTo>
                  <a:pt x="23537" y="37457"/>
                  <a:pt x="23537" y="37481"/>
                  <a:pt x="23549" y="37481"/>
                </a:cubicBezTo>
                <a:cubicBezTo>
                  <a:pt x="23966" y="37457"/>
                  <a:pt x="24406" y="37445"/>
                  <a:pt x="24823" y="37445"/>
                </a:cubicBezTo>
                <a:cubicBezTo>
                  <a:pt x="24952" y="37438"/>
                  <a:pt x="25081" y="37435"/>
                  <a:pt x="25211" y="37435"/>
                </a:cubicBezTo>
                <a:cubicBezTo>
                  <a:pt x="25498" y="37435"/>
                  <a:pt x="25786" y="37449"/>
                  <a:pt x="26073" y="37457"/>
                </a:cubicBezTo>
                <a:cubicBezTo>
                  <a:pt x="26502" y="37457"/>
                  <a:pt x="26918" y="37505"/>
                  <a:pt x="27347" y="37529"/>
                </a:cubicBezTo>
                <a:cubicBezTo>
                  <a:pt x="27764" y="37565"/>
                  <a:pt x="28180" y="37576"/>
                  <a:pt x="28597" y="37624"/>
                </a:cubicBezTo>
                <a:cubicBezTo>
                  <a:pt x="28811" y="37636"/>
                  <a:pt x="29014" y="37660"/>
                  <a:pt x="29240" y="37696"/>
                </a:cubicBezTo>
                <a:cubicBezTo>
                  <a:pt x="29347" y="37707"/>
                  <a:pt x="29442" y="37719"/>
                  <a:pt x="29538" y="37743"/>
                </a:cubicBezTo>
                <a:cubicBezTo>
                  <a:pt x="29585" y="37743"/>
                  <a:pt x="29645" y="37755"/>
                  <a:pt x="29681" y="37755"/>
                </a:cubicBezTo>
                <a:cubicBezTo>
                  <a:pt x="29681" y="37755"/>
                  <a:pt x="29728" y="37755"/>
                  <a:pt x="29728" y="37767"/>
                </a:cubicBezTo>
                <a:cubicBezTo>
                  <a:pt x="29764" y="37767"/>
                  <a:pt x="29776" y="37779"/>
                  <a:pt x="29800" y="37779"/>
                </a:cubicBezTo>
                <a:cubicBezTo>
                  <a:pt x="30216" y="37838"/>
                  <a:pt x="30621" y="37934"/>
                  <a:pt x="31026" y="38017"/>
                </a:cubicBezTo>
                <a:cubicBezTo>
                  <a:pt x="31848" y="38196"/>
                  <a:pt x="32657" y="38434"/>
                  <a:pt x="33455" y="38719"/>
                </a:cubicBezTo>
                <a:cubicBezTo>
                  <a:pt x="33895" y="38886"/>
                  <a:pt x="34324" y="39053"/>
                  <a:pt x="34741" y="39243"/>
                </a:cubicBezTo>
                <a:lnTo>
                  <a:pt x="34776" y="39243"/>
                </a:lnTo>
                <a:lnTo>
                  <a:pt x="34860" y="39291"/>
                </a:lnTo>
                <a:cubicBezTo>
                  <a:pt x="34919" y="39315"/>
                  <a:pt x="34967" y="39327"/>
                  <a:pt x="35027" y="39362"/>
                </a:cubicBezTo>
                <a:cubicBezTo>
                  <a:pt x="35134" y="39410"/>
                  <a:pt x="35253" y="39470"/>
                  <a:pt x="35360" y="39505"/>
                </a:cubicBezTo>
                <a:cubicBezTo>
                  <a:pt x="35562" y="39612"/>
                  <a:pt x="35789" y="39720"/>
                  <a:pt x="35991" y="39827"/>
                </a:cubicBezTo>
                <a:cubicBezTo>
                  <a:pt x="36052" y="39844"/>
                  <a:pt x="36113" y="39855"/>
                  <a:pt x="36169" y="39855"/>
                </a:cubicBezTo>
                <a:cubicBezTo>
                  <a:pt x="36190" y="39855"/>
                  <a:pt x="36210" y="39854"/>
                  <a:pt x="36229" y="39851"/>
                </a:cubicBezTo>
                <a:cubicBezTo>
                  <a:pt x="36259" y="39871"/>
                  <a:pt x="36297" y="39881"/>
                  <a:pt x="36335" y="39881"/>
                </a:cubicBezTo>
                <a:cubicBezTo>
                  <a:pt x="36431" y="39881"/>
                  <a:pt x="36533" y="39819"/>
                  <a:pt x="36551" y="39708"/>
                </a:cubicBezTo>
                <a:cubicBezTo>
                  <a:pt x="36586" y="39184"/>
                  <a:pt x="36574" y="38660"/>
                  <a:pt x="36586" y="38124"/>
                </a:cubicBezTo>
                <a:cubicBezTo>
                  <a:pt x="36586" y="37600"/>
                  <a:pt x="36622" y="37088"/>
                  <a:pt x="36670" y="36564"/>
                </a:cubicBezTo>
                <a:cubicBezTo>
                  <a:pt x="36693" y="36314"/>
                  <a:pt x="36705" y="36052"/>
                  <a:pt x="36741" y="35791"/>
                </a:cubicBezTo>
                <a:cubicBezTo>
                  <a:pt x="36753" y="35660"/>
                  <a:pt x="36765" y="35540"/>
                  <a:pt x="36789" y="35398"/>
                </a:cubicBezTo>
                <a:cubicBezTo>
                  <a:pt x="36801" y="35338"/>
                  <a:pt x="36801" y="35279"/>
                  <a:pt x="36812" y="35207"/>
                </a:cubicBezTo>
                <a:lnTo>
                  <a:pt x="36812" y="35159"/>
                </a:lnTo>
                <a:cubicBezTo>
                  <a:pt x="36812" y="35136"/>
                  <a:pt x="36824" y="35088"/>
                  <a:pt x="36824" y="35064"/>
                </a:cubicBezTo>
                <a:cubicBezTo>
                  <a:pt x="36920" y="34552"/>
                  <a:pt x="37027" y="34028"/>
                  <a:pt x="37146" y="33528"/>
                </a:cubicBezTo>
                <a:cubicBezTo>
                  <a:pt x="37384" y="32516"/>
                  <a:pt x="37705" y="31516"/>
                  <a:pt x="38098" y="30552"/>
                </a:cubicBezTo>
                <a:cubicBezTo>
                  <a:pt x="38194" y="30314"/>
                  <a:pt x="38289" y="30064"/>
                  <a:pt x="38396" y="29826"/>
                </a:cubicBezTo>
                <a:cubicBezTo>
                  <a:pt x="38432" y="29706"/>
                  <a:pt x="38491" y="29587"/>
                  <a:pt x="38539" y="29480"/>
                </a:cubicBezTo>
                <a:lnTo>
                  <a:pt x="38539" y="29468"/>
                </a:lnTo>
                <a:cubicBezTo>
                  <a:pt x="38539" y="29445"/>
                  <a:pt x="38551" y="29433"/>
                  <a:pt x="38551" y="29421"/>
                </a:cubicBezTo>
                <a:cubicBezTo>
                  <a:pt x="38575" y="29373"/>
                  <a:pt x="38586" y="29349"/>
                  <a:pt x="38598" y="29302"/>
                </a:cubicBezTo>
                <a:cubicBezTo>
                  <a:pt x="38610" y="29266"/>
                  <a:pt x="38634" y="29242"/>
                  <a:pt x="38634" y="29206"/>
                </a:cubicBezTo>
                <a:cubicBezTo>
                  <a:pt x="38634" y="29206"/>
                  <a:pt x="38646" y="29194"/>
                  <a:pt x="38646" y="29183"/>
                </a:cubicBezTo>
                <a:cubicBezTo>
                  <a:pt x="38646" y="29171"/>
                  <a:pt x="38658" y="29147"/>
                  <a:pt x="38658" y="29147"/>
                </a:cubicBezTo>
                <a:cubicBezTo>
                  <a:pt x="38884" y="28671"/>
                  <a:pt x="39110" y="28218"/>
                  <a:pt x="39360" y="27742"/>
                </a:cubicBezTo>
                <a:cubicBezTo>
                  <a:pt x="39479" y="27516"/>
                  <a:pt x="39599" y="27278"/>
                  <a:pt x="39729" y="27051"/>
                </a:cubicBezTo>
                <a:cubicBezTo>
                  <a:pt x="39860" y="26825"/>
                  <a:pt x="40003" y="26611"/>
                  <a:pt x="40146" y="26385"/>
                </a:cubicBezTo>
                <a:cubicBezTo>
                  <a:pt x="40164" y="26354"/>
                  <a:pt x="40183" y="26323"/>
                  <a:pt x="40201" y="26292"/>
                </a:cubicBezTo>
                <a:lnTo>
                  <a:pt x="40201" y="26292"/>
                </a:lnTo>
                <a:cubicBezTo>
                  <a:pt x="40199" y="26295"/>
                  <a:pt x="40196" y="26298"/>
                  <a:pt x="40194" y="26301"/>
                </a:cubicBezTo>
                <a:cubicBezTo>
                  <a:pt x="39849" y="26694"/>
                  <a:pt x="39551" y="27135"/>
                  <a:pt x="39241" y="27551"/>
                </a:cubicBezTo>
                <a:cubicBezTo>
                  <a:pt x="39087" y="27754"/>
                  <a:pt x="38944" y="27980"/>
                  <a:pt x="38813" y="28206"/>
                </a:cubicBezTo>
                <a:cubicBezTo>
                  <a:pt x="38670" y="28421"/>
                  <a:pt x="38539" y="28659"/>
                  <a:pt x="38384" y="28885"/>
                </a:cubicBezTo>
                <a:cubicBezTo>
                  <a:pt x="38253" y="29111"/>
                  <a:pt x="38134" y="29349"/>
                  <a:pt x="38015" y="29575"/>
                </a:cubicBezTo>
                <a:lnTo>
                  <a:pt x="37658" y="30326"/>
                </a:lnTo>
                <a:cubicBezTo>
                  <a:pt x="37241" y="31302"/>
                  <a:pt x="36896" y="32290"/>
                  <a:pt x="36634" y="33326"/>
                </a:cubicBezTo>
                <a:cubicBezTo>
                  <a:pt x="36360" y="34362"/>
                  <a:pt x="36170" y="35421"/>
                  <a:pt x="36062" y="36481"/>
                </a:cubicBezTo>
                <a:cubicBezTo>
                  <a:pt x="35967" y="37493"/>
                  <a:pt x="35919" y="38529"/>
                  <a:pt x="36027" y="39541"/>
                </a:cubicBezTo>
                <a:cubicBezTo>
                  <a:pt x="35991" y="39529"/>
                  <a:pt x="35943" y="39493"/>
                  <a:pt x="35919" y="39481"/>
                </a:cubicBezTo>
                <a:cubicBezTo>
                  <a:pt x="35848" y="39303"/>
                  <a:pt x="35789" y="39124"/>
                  <a:pt x="35705" y="38946"/>
                </a:cubicBezTo>
                <a:cubicBezTo>
                  <a:pt x="35705" y="38898"/>
                  <a:pt x="35693" y="38874"/>
                  <a:pt x="35693" y="38827"/>
                </a:cubicBezTo>
                <a:lnTo>
                  <a:pt x="35693" y="38767"/>
                </a:lnTo>
                <a:cubicBezTo>
                  <a:pt x="35693" y="38624"/>
                  <a:pt x="35681" y="38469"/>
                  <a:pt x="35681" y="38338"/>
                </a:cubicBezTo>
                <a:cubicBezTo>
                  <a:pt x="35681" y="38041"/>
                  <a:pt x="35669" y="37731"/>
                  <a:pt x="35669" y="37434"/>
                </a:cubicBezTo>
                <a:cubicBezTo>
                  <a:pt x="35669" y="36814"/>
                  <a:pt x="35693" y="36219"/>
                  <a:pt x="35753" y="35612"/>
                </a:cubicBezTo>
                <a:cubicBezTo>
                  <a:pt x="35860" y="34421"/>
                  <a:pt x="36050" y="33231"/>
                  <a:pt x="36420" y="32088"/>
                </a:cubicBezTo>
                <a:cubicBezTo>
                  <a:pt x="36634" y="31433"/>
                  <a:pt x="36872" y="30790"/>
                  <a:pt x="37170" y="30171"/>
                </a:cubicBezTo>
                <a:cubicBezTo>
                  <a:pt x="37178" y="30145"/>
                  <a:pt x="37156" y="30125"/>
                  <a:pt x="37138" y="30125"/>
                </a:cubicBezTo>
                <a:cubicBezTo>
                  <a:pt x="37131" y="30125"/>
                  <a:pt x="37125" y="30128"/>
                  <a:pt x="37122" y="30135"/>
                </a:cubicBezTo>
                <a:cubicBezTo>
                  <a:pt x="36979" y="30409"/>
                  <a:pt x="36824" y="30671"/>
                  <a:pt x="36693" y="30957"/>
                </a:cubicBezTo>
                <a:cubicBezTo>
                  <a:pt x="36562" y="31219"/>
                  <a:pt x="36443" y="31504"/>
                  <a:pt x="36324" y="31790"/>
                </a:cubicBezTo>
                <a:cubicBezTo>
                  <a:pt x="36265" y="31921"/>
                  <a:pt x="36205" y="32076"/>
                  <a:pt x="36158" y="32207"/>
                </a:cubicBezTo>
                <a:cubicBezTo>
                  <a:pt x="36098" y="32350"/>
                  <a:pt x="36039" y="32504"/>
                  <a:pt x="35991" y="32635"/>
                </a:cubicBezTo>
                <a:cubicBezTo>
                  <a:pt x="35884" y="32933"/>
                  <a:pt x="35800" y="33219"/>
                  <a:pt x="35705" y="33516"/>
                </a:cubicBezTo>
                <a:cubicBezTo>
                  <a:pt x="35455" y="34457"/>
                  <a:pt x="35277" y="35410"/>
                  <a:pt x="35217" y="36374"/>
                </a:cubicBezTo>
                <a:lnTo>
                  <a:pt x="35217" y="36362"/>
                </a:lnTo>
                <a:cubicBezTo>
                  <a:pt x="35217" y="36326"/>
                  <a:pt x="35217" y="36302"/>
                  <a:pt x="35205" y="36267"/>
                </a:cubicBezTo>
                <a:lnTo>
                  <a:pt x="35205" y="36255"/>
                </a:lnTo>
                <a:lnTo>
                  <a:pt x="35205" y="36243"/>
                </a:lnTo>
                <a:cubicBezTo>
                  <a:pt x="35205" y="36183"/>
                  <a:pt x="35193" y="36124"/>
                  <a:pt x="35193" y="36076"/>
                </a:cubicBezTo>
                <a:cubicBezTo>
                  <a:pt x="35169" y="35850"/>
                  <a:pt x="35146" y="35612"/>
                  <a:pt x="35134" y="35386"/>
                </a:cubicBezTo>
                <a:cubicBezTo>
                  <a:pt x="35098" y="34945"/>
                  <a:pt x="35098" y="34493"/>
                  <a:pt x="35134" y="34028"/>
                </a:cubicBezTo>
                <a:cubicBezTo>
                  <a:pt x="35146" y="33814"/>
                  <a:pt x="35157" y="33588"/>
                  <a:pt x="35193" y="33362"/>
                </a:cubicBezTo>
                <a:lnTo>
                  <a:pt x="35229" y="33052"/>
                </a:lnTo>
                <a:lnTo>
                  <a:pt x="35229" y="33004"/>
                </a:lnTo>
                <a:cubicBezTo>
                  <a:pt x="35229" y="32981"/>
                  <a:pt x="35253" y="32969"/>
                  <a:pt x="35253" y="32933"/>
                </a:cubicBezTo>
                <a:cubicBezTo>
                  <a:pt x="35265" y="32874"/>
                  <a:pt x="35265" y="32826"/>
                  <a:pt x="35277" y="32766"/>
                </a:cubicBezTo>
                <a:cubicBezTo>
                  <a:pt x="35372" y="32326"/>
                  <a:pt x="35491" y="31873"/>
                  <a:pt x="35622" y="31445"/>
                </a:cubicBezTo>
                <a:cubicBezTo>
                  <a:pt x="35693" y="31195"/>
                  <a:pt x="35789" y="30933"/>
                  <a:pt x="35872" y="30695"/>
                </a:cubicBezTo>
                <a:cubicBezTo>
                  <a:pt x="35967" y="30445"/>
                  <a:pt x="36039" y="30207"/>
                  <a:pt x="36122" y="29956"/>
                </a:cubicBezTo>
                <a:cubicBezTo>
                  <a:pt x="36324" y="29480"/>
                  <a:pt x="36503" y="28992"/>
                  <a:pt x="36717" y="28528"/>
                </a:cubicBezTo>
                <a:cubicBezTo>
                  <a:pt x="36824" y="28290"/>
                  <a:pt x="36932" y="28051"/>
                  <a:pt x="37051" y="27813"/>
                </a:cubicBezTo>
                <a:cubicBezTo>
                  <a:pt x="37170" y="27575"/>
                  <a:pt x="37277" y="27349"/>
                  <a:pt x="37396" y="27111"/>
                </a:cubicBezTo>
                <a:cubicBezTo>
                  <a:pt x="37634" y="26635"/>
                  <a:pt x="37872" y="26170"/>
                  <a:pt x="38110" y="25718"/>
                </a:cubicBezTo>
                <a:lnTo>
                  <a:pt x="38289" y="25361"/>
                </a:lnTo>
                <a:cubicBezTo>
                  <a:pt x="38298" y="25343"/>
                  <a:pt x="38281" y="25332"/>
                  <a:pt x="38266" y="25332"/>
                </a:cubicBezTo>
                <a:cubicBezTo>
                  <a:pt x="38261" y="25332"/>
                  <a:pt x="38256" y="25334"/>
                  <a:pt x="38253" y="25337"/>
                </a:cubicBezTo>
                <a:cubicBezTo>
                  <a:pt x="37991" y="25801"/>
                  <a:pt x="37705" y="26254"/>
                  <a:pt x="37432" y="26718"/>
                </a:cubicBezTo>
                <a:cubicBezTo>
                  <a:pt x="37170" y="27159"/>
                  <a:pt x="36920" y="27635"/>
                  <a:pt x="36658" y="28087"/>
                </a:cubicBezTo>
                <a:cubicBezTo>
                  <a:pt x="36396" y="28540"/>
                  <a:pt x="36170" y="29016"/>
                  <a:pt x="35931" y="29480"/>
                </a:cubicBezTo>
                <a:cubicBezTo>
                  <a:pt x="35693" y="29956"/>
                  <a:pt x="35467" y="30445"/>
                  <a:pt x="35277" y="30933"/>
                </a:cubicBezTo>
                <a:cubicBezTo>
                  <a:pt x="35146" y="31290"/>
                  <a:pt x="35015" y="31671"/>
                  <a:pt x="34907" y="32028"/>
                </a:cubicBezTo>
                <a:cubicBezTo>
                  <a:pt x="34907" y="31981"/>
                  <a:pt x="34919" y="31945"/>
                  <a:pt x="34919" y="31909"/>
                </a:cubicBezTo>
                <a:cubicBezTo>
                  <a:pt x="35074" y="30992"/>
                  <a:pt x="35312" y="30099"/>
                  <a:pt x="35610" y="29230"/>
                </a:cubicBezTo>
                <a:cubicBezTo>
                  <a:pt x="35753" y="28802"/>
                  <a:pt x="35908" y="28361"/>
                  <a:pt x="36062" y="27944"/>
                </a:cubicBezTo>
                <a:lnTo>
                  <a:pt x="36205" y="27635"/>
                </a:lnTo>
                <a:cubicBezTo>
                  <a:pt x="36217" y="27575"/>
                  <a:pt x="36241" y="27528"/>
                  <a:pt x="36265" y="27468"/>
                </a:cubicBezTo>
                <a:cubicBezTo>
                  <a:pt x="36277" y="27444"/>
                  <a:pt x="36277" y="27409"/>
                  <a:pt x="36289" y="27397"/>
                </a:cubicBezTo>
                <a:cubicBezTo>
                  <a:pt x="36289" y="27385"/>
                  <a:pt x="36300" y="27385"/>
                  <a:pt x="36300" y="27361"/>
                </a:cubicBezTo>
                <a:cubicBezTo>
                  <a:pt x="36300" y="27361"/>
                  <a:pt x="36300" y="27349"/>
                  <a:pt x="36324" y="27349"/>
                </a:cubicBezTo>
                <a:cubicBezTo>
                  <a:pt x="36408" y="27147"/>
                  <a:pt x="36503" y="26920"/>
                  <a:pt x="36598" y="26706"/>
                </a:cubicBezTo>
                <a:cubicBezTo>
                  <a:pt x="37015" y="25896"/>
                  <a:pt x="37467" y="25087"/>
                  <a:pt x="38003" y="24361"/>
                </a:cubicBezTo>
                <a:cubicBezTo>
                  <a:pt x="38063" y="24265"/>
                  <a:pt x="38134" y="24182"/>
                  <a:pt x="38205" y="24087"/>
                </a:cubicBezTo>
                <a:cubicBezTo>
                  <a:pt x="38222" y="24078"/>
                  <a:pt x="38209" y="24070"/>
                  <a:pt x="38196" y="24070"/>
                </a:cubicBezTo>
                <a:cubicBezTo>
                  <a:pt x="38191" y="24070"/>
                  <a:pt x="38185" y="24071"/>
                  <a:pt x="38182" y="24075"/>
                </a:cubicBezTo>
                <a:cubicBezTo>
                  <a:pt x="37551" y="24765"/>
                  <a:pt x="36979" y="25492"/>
                  <a:pt x="36479" y="26266"/>
                </a:cubicBezTo>
                <a:cubicBezTo>
                  <a:pt x="36241" y="26658"/>
                  <a:pt x="35991" y="27039"/>
                  <a:pt x="35789" y="27444"/>
                </a:cubicBezTo>
                <a:cubicBezTo>
                  <a:pt x="35681" y="27647"/>
                  <a:pt x="35574" y="27861"/>
                  <a:pt x="35491" y="28063"/>
                </a:cubicBezTo>
                <a:cubicBezTo>
                  <a:pt x="35467" y="28099"/>
                  <a:pt x="35455" y="28123"/>
                  <a:pt x="35443" y="28171"/>
                </a:cubicBezTo>
                <a:cubicBezTo>
                  <a:pt x="35427" y="28202"/>
                  <a:pt x="35423" y="28213"/>
                  <a:pt x="35425" y="28213"/>
                </a:cubicBezTo>
                <a:cubicBezTo>
                  <a:pt x="35426" y="28213"/>
                  <a:pt x="35437" y="28196"/>
                  <a:pt x="35443" y="28182"/>
                </a:cubicBezTo>
                <a:lnTo>
                  <a:pt x="35443" y="28182"/>
                </a:lnTo>
                <a:cubicBezTo>
                  <a:pt x="35443" y="28206"/>
                  <a:pt x="35431" y="28218"/>
                  <a:pt x="35431" y="28230"/>
                </a:cubicBezTo>
                <a:cubicBezTo>
                  <a:pt x="35396" y="28302"/>
                  <a:pt x="35372" y="28361"/>
                  <a:pt x="35336" y="28444"/>
                </a:cubicBezTo>
                <a:lnTo>
                  <a:pt x="35205" y="28754"/>
                </a:lnTo>
                <a:cubicBezTo>
                  <a:pt x="34860" y="29611"/>
                  <a:pt x="34622" y="30528"/>
                  <a:pt x="34455" y="31433"/>
                </a:cubicBezTo>
                <a:cubicBezTo>
                  <a:pt x="34276" y="32350"/>
                  <a:pt x="34193" y="33290"/>
                  <a:pt x="34181" y="34243"/>
                </a:cubicBezTo>
                <a:cubicBezTo>
                  <a:pt x="34181" y="34707"/>
                  <a:pt x="34181" y="35183"/>
                  <a:pt x="34217" y="35648"/>
                </a:cubicBezTo>
                <a:cubicBezTo>
                  <a:pt x="34251" y="35900"/>
                  <a:pt x="34275" y="36141"/>
                  <a:pt x="34319" y="36403"/>
                </a:cubicBezTo>
                <a:lnTo>
                  <a:pt x="34319" y="36403"/>
                </a:lnTo>
                <a:lnTo>
                  <a:pt x="34217" y="36267"/>
                </a:lnTo>
                <a:cubicBezTo>
                  <a:pt x="34217" y="36255"/>
                  <a:pt x="34217" y="36219"/>
                  <a:pt x="34241" y="36207"/>
                </a:cubicBezTo>
                <a:cubicBezTo>
                  <a:pt x="34241" y="36148"/>
                  <a:pt x="34217" y="36076"/>
                  <a:pt x="34217" y="36017"/>
                </a:cubicBezTo>
                <a:cubicBezTo>
                  <a:pt x="34205" y="35898"/>
                  <a:pt x="34181" y="35779"/>
                  <a:pt x="34145" y="35660"/>
                </a:cubicBezTo>
                <a:lnTo>
                  <a:pt x="34014" y="34945"/>
                </a:lnTo>
                <a:cubicBezTo>
                  <a:pt x="33967" y="34707"/>
                  <a:pt x="33943" y="34481"/>
                  <a:pt x="33907" y="34243"/>
                </a:cubicBezTo>
                <a:lnTo>
                  <a:pt x="33907" y="34195"/>
                </a:lnTo>
                <a:lnTo>
                  <a:pt x="33907" y="34183"/>
                </a:lnTo>
                <a:lnTo>
                  <a:pt x="33907" y="34159"/>
                </a:lnTo>
                <a:lnTo>
                  <a:pt x="33907" y="34112"/>
                </a:lnTo>
                <a:cubicBezTo>
                  <a:pt x="33907" y="34052"/>
                  <a:pt x="33895" y="33993"/>
                  <a:pt x="33895" y="33921"/>
                </a:cubicBezTo>
                <a:cubicBezTo>
                  <a:pt x="33884" y="33802"/>
                  <a:pt x="33884" y="33683"/>
                  <a:pt x="33860" y="33564"/>
                </a:cubicBezTo>
                <a:cubicBezTo>
                  <a:pt x="33836" y="33088"/>
                  <a:pt x="33836" y="32588"/>
                  <a:pt x="33860" y="32112"/>
                </a:cubicBezTo>
                <a:cubicBezTo>
                  <a:pt x="33884" y="31873"/>
                  <a:pt x="33895" y="31635"/>
                  <a:pt x="33919" y="31397"/>
                </a:cubicBezTo>
                <a:lnTo>
                  <a:pt x="33967" y="31040"/>
                </a:lnTo>
                <a:cubicBezTo>
                  <a:pt x="33967" y="31016"/>
                  <a:pt x="33979" y="30980"/>
                  <a:pt x="33979" y="30969"/>
                </a:cubicBezTo>
                <a:lnTo>
                  <a:pt x="33979" y="30921"/>
                </a:lnTo>
                <a:cubicBezTo>
                  <a:pt x="34003" y="30861"/>
                  <a:pt x="34003" y="30802"/>
                  <a:pt x="34014" y="30742"/>
                </a:cubicBezTo>
                <a:cubicBezTo>
                  <a:pt x="34193" y="29766"/>
                  <a:pt x="34455" y="28802"/>
                  <a:pt x="34812" y="27861"/>
                </a:cubicBezTo>
                <a:cubicBezTo>
                  <a:pt x="34907" y="27611"/>
                  <a:pt x="35015" y="27373"/>
                  <a:pt x="35110" y="27111"/>
                </a:cubicBezTo>
                <a:lnTo>
                  <a:pt x="35157" y="27028"/>
                </a:lnTo>
                <a:cubicBezTo>
                  <a:pt x="35157" y="27016"/>
                  <a:pt x="35169" y="26992"/>
                  <a:pt x="35169" y="26980"/>
                </a:cubicBezTo>
                <a:lnTo>
                  <a:pt x="35169" y="26992"/>
                </a:lnTo>
                <a:cubicBezTo>
                  <a:pt x="35169" y="26992"/>
                  <a:pt x="35193" y="26980"/>
                  <a:pt x="35193" y="26968"/>
                </a:cubicBezTo>
                <a:cubicBezTo>
                  <a:pt x="35217" y="26908"/>
                  <a:pt x="35253" y="26837"/>
                  <a:pt x="35277" y="26778"/>
                </a:cubicBezTo>
                <a:cubicBezTo>
                  <a:pt x="35336" y="26658"/>
                  <a:pt x="35396" y="26539"/>
                  <a:pt x="35443" y="26420"/>
                </a:cubicBezTo>
                <a:cubicBezTo>
                  <a:pt x="35681" y="25920"/>
                  <a:pt x="35919" y="25432"/>
                  <a:pt x="36170" y="24956"/>
                </a:cubicBezTo>
                <a:cubicBezTo>
                  <a:pt x="36420" y="24480"/>
                  <a:pt x="36681" y="24003"/>
                  <a:pt x="36943" y="23527"/>
                </a:cubicBezTo>
                <a:cubicBezTo>
                  <a:pt x="37074" y="23289"/>
                  <a:pt x="37229" y="23063"/>
                  <a:pt x="37360" y="22825"/>
                </a:cubicBezTo>
                <a:cubicBezTo>
                  <a:pt x="37491" y="22587"/>
                  <a:pt x="37646" y="22372"/>
                  <a:pt x="37765" y="22110"/>
                </a:cubicBezTo>
                <a:cubicBezTo>
                  <a:pt x="37824" y="21991"/>
                  <a:pt x="37884" y="21872"/>
                  <a:pt x="37955" y="21753"/>
                </a:cubicBezTo>
                <a:cubicBezTo>
                  <a:pt x="37964" y="21745"/>
                  <a:pt x="37954" y="21736"/>
                  <a:pt x="37944" y="21736"/>
                </a:cubicBezTo>
                <a:cubicBezTo>
                  <a:pt x="37940" y="21736"/>
                  <a:pt x="37935" y="21738"/>
                  <a:pt x="37932" y="21741"/>
                </a:cubicBezTo>
                <a:cubicBezTo>
                  <a:pt x="37753" y="21955"/>
                  <a:pt x="37574" y="22146"/>
                  <a:pt x="37408" y="22372"/>
                </a:cubicBezTo>
                <a:cubicBezTo>
                  <a:pt x="37241" y="22575"/>
                  <a:pt x="37062" y="22801"/>
                  <a:pt x="36896" y="23027"/>
                </a:cubicBezTo>
                <a:cubicBezTo>
                  <a:pt x="36741" y="23241"/>
                  <a:pt x="36574" y="23456"/>
                  <a:pt x="36431" y="23682"/>
                </a:cubicBezTo>
                <a:cubicBezTo>
                  <a:pt x="36277" y="23896"/>
                  <a:pt x="36098" y="24122"/>
                  <a:pt x="35955" y="24361"/>
                </a:cubicBezTo>
                <a:cubicBezTo>
                  <a:pt x="35658" y="24825"/>
                  <a:pt x="35372" y="25289"/>
                  <a:pt x="35122" y="25777"/>
                </a:cubicBezTo>
                <a:cubicBezTo>
                  <a:pt x="34860" y="26277"/>
                  <a:pt x="34622" y="26789"/>
                  <a:pt x="34419" y="27313"/>
                </a:cubicBezTo>
                <a:cubicBezTo>
                  <a:pt x="34026" y="28266"/>
                  <a:pt x="33717" y="29230"/>
                  <a:pt x="33526" y="30242"/>
                </a:cubicBezTo>
                <a:cubicBezTo>
                  <a:pt x="33336" y="31207"/>
                  <a:pt x="33229" y="32207"/>
                  <a:pt x="33252" y="33207"/>
                </a:cubicBezTo>
                <a:cubicBezTo>
                  <a:pt x="33276" y="33695"/>
                  <a:pt x="33312" y="34195"/>
                  <a:pt x="33407" y="34671"/>
                </a:cubicBezTo>
                <a:cubicBezTo>
                  <a:pt x="33431" y="34898"/>
                  <a:pt x="33491" y="35112"/>
                  <a:pt x="33538" y="35326"/>
                </a:cubicBezTo>
                <a:lnTo>
                  <a:pt x="33491" y="35290"/>
                </a:lnTo>
                <a:cubicBezTo>
                  <a:pt x="33372" y="35136"/>
                  <a:pt x="33252" y="34993"/>
                  <a:pt x="33122" y="34838"/>
                </a:cubicBezTo>
                <a:cubicBezTo>
                  <a:pt x="33110" y="34790"/>
                  <a:pt x="33110" y="34755"/>
                  <a:pt x="33110" y="34707"/>
                </a:cubicBezTo>
                <a:cubicBezTo>
                  <a:pt x="33074" y="34493"/>
                  <a:pt x="33014" y="34278"/>
                  <a:pt x="32979" y="34064"/>
                </a:cubicBezTo>
                <a:cubicBezTo>
                  <a:pt x="32883" y="33647"/>
                  <a:pt x="32800" y="33219"/>
                  <a:pt x="32717" y="32802"/>
                </a:cubicBezTo>
                <a:cubicBezTo>
                  <a:pt x="32693" y="32588"/>
                  <a:pt x="32657" y="32373"/>
                  <a:pt x="32633" y="32159"/>
                </a:cubicBezTo>
                <a:lnTo>
                  <a:pt x="32633" y="32135"/>
                </a:lnTo>
                <a:cubicBezTo>
                  <a:pt x="32633" y="32100"/>
                  <a:pt x="32633" y="32088"/>
                  <a:pt x="32621" y="32052"/>
                </a:cubicBezTo>
                <a:cubicBezTo>
                  <a:pt x="32621" y="31992"/>
                  <a:pt x="32598" y="31933"/>
                  <a:pt x="32598" y="31873"/>
                </a:cubicBezTo>
                <a:cubicBezTo>
                  <a:pt x="32586" y="31778"/>
                  <a:pt x="32586" y="31671"/>
                  <a:pt x="32574" y="31564"/>
                </a:cubicBezTo>
                <a:cubicBezTo>
                  <a:pt x="32538" y="31135"/>
                  <a:pt x="32526" y="30707"/>
                  <a:pt x="32526" y="30254"/>
                </a:cubicBezTo>
                <a:cubicBezTo>
                  <a:pt x="32526" y="29826"/>
                  <a:pt x="32562" y="29397"/>
                  <a:pt x="32586" y="28956"/>
                </a:cubicBezTo>
                <a:cubicBezTo>
                  <a:pt x="32598" y="28742"/>
                  <a:pt x="32633" y="28528"/>
                  <a:pt x="32657" y="28302"/>
                </a:cubicBezTo>
                <a:cubicBezTo>
                  <a:pt x="32657" y="28266"/>
                  <a:pt x="32681" y="28206"/>
                  <a:pt x="32681" y="28159"/>
                </a:cubicBezTo>
                <a:cubicBezTo>
                  <a:pt x="32681" y="28123"/>
                  <a:pt x="32693" y="28099"/>
                  <a:pt x="32693" y="28063"/>
                </a:cubicBezTo>
                <a:lnTo>
                  <a:pt x="32693" y="28040"/>
                </a:lnTo>
                <a:lnTo>
                  <a:pt x="32693" y="28004"/>
                </a:lnTo>
                <a:lnTo>
                  <a:pt x="32693" y="27968"/>
                </a:lnTo>
                <a:cubicBezTo>
                  <a:pt x="32693" y="27932"/>
                  <a:pt x="32705" y="27909"/>
                  <a:pt x="32705" y="27873"/>
                </a:cubicBezTo>
                <a:cubicBezTo>
                  <a:pt x="32717" y="27813"/>
                  <a:pt x="32717" y="27766"/>
                  <a:pt x="32741" y="27706"/>
                </a:cubicBezTo>
                <a:cubicBezTo>
                  <a:pt x="32812" y="27278"/>
                  <a:pt x="32883" y="26849"/>
                  <a:pt x="32991" y="26432"/>
                </a:cubicBezTo>
                <a:cubicBezTo>
                  <a:pt x="33038" y="26218"/>
                  <a:pt x="33086" y="26016"/>
                  <a:pt x="33133" y="25801"/>
                </a:cubicBezTo>
                <a:cubicBezTo>
                  <a:pt x="33181" y="25599"/>
                  <a:pt x="33241" y="25384"/>
                  <a:pt x="33300" y="25182"/>
                </a:cubicBezTo>
                <a:cubicBezTo>
                  <a:pt x="33360" y="24968"/>
                  <a:pt x="33419" y="24765"/>
                  <a:pt x="33491" y="24551"/>
                </a:cubicBezTo>
                <a:cubicBezTo>
                  <a:pt x="33574" y="24349"/>
                  <a:pt x="33645" y="24146"/>
                  <a:pt x="33717" y="23944"/>
                </a:cubicBezTo>
                <a:cubicBezTo>
                  <a:pt x="33788" y="23741"/>
                  <a:pt x="33884" y="23539"/>
                  <a:pt x="33967" y="23349"/>
                </a:cubicBezTo>
                <a:cubicBezTo>
                  <a:pt x="34062" y="23158"/>
                  <a:pt x="34145" y="22944"/>
                  <a:pt x="34241" y="22753"/>
                </a:cubicBezTo>
                <a:cubicBezTo>
                  <a:pt x="34288" y="22646"/>
                  <a:pt x="34324" y="22563"/>
                  <a:pt x="34372" y="22456"/>
                </a:cubicBezTo>
                <a:cubicBezTo>
                  <a:pt x="34372" y="22447"/>
                  <a:pt x="34366" y="22433"/>
                  <a:pt x="34362" y="22433"/>
                </a:cubicBezTo>
                <a:cubicBezTo>
                  <a:pt x="34361" y="22433"/>
                  <a:pt x="34360" y="22436"/>
                  <a:pt x="34360" y="22444"/>
                </a:cubicBezTo>
                <a:cubicBezTo>
                  <a:pt x="34241" y="22622"/>
                  <a:pt x="34110" y="22813"/>
                  <a:pt x="33991" y="22991"/>
                </a:cubicBezTo>
                <a:cubicBezTo>
                  <a:pt x="33872" y="23170"/>
                  <a:pt x="33764" y="23360"/>
                  <a:pt x="33657" y="23551"/>
                </a:cubicBezTo>
                <a:cubicBezTo>
                  <a:pt x="33455" y="23944"/>
                  <a:pt x="33241" y="24349"/>
                  <a:pt x="33074" y="24742"/>
                </a:cubicBezTo>
                <a:cubicBezTo>
                  <a:pt x="32895" y="25146"/>
                  <a:pt x="32741" y="25551"/>
                  <a:pt x="32598" y="25980"/>
                </a:cubicBezTo>
                <a:cubicBezTo>
                  <a:pt x="32467" y="26397"/>
                  <a:pt x="32348" y="26813"/>
                  <a:pt x="32264" y="27242"/>
                </a:cubicBezTo>
                <a:cubicBezTo>
                  <a:pt x="32086" y="28123"/>
                  <a:pt x="31979" y="29016"/>
                  <a:pt x="31967" y="29909"/>
                </a:cubicBezTo>
                <a:cubicBezTo>
                  <a:pt x="31931" y="30802"/>
                  <a:pt x="31990" y="31695"/>
                  <a:pt x="32109" y="32588"/>
                </a:cubicBezTo>
                <a:cubicBezTo>
                  <a:pt x="32169" y="33016"/>
                  <a:pt x="32264" y="33457"/>
                  <a:pt x="32348" y="33886"/>
                </a:cubicBezTo>
                <a:cubicBezTo>
                  <a:pt x="32360" y="33945"/>
                  <a:pt x="32383" y="34005"/>
                  <a:pt x="32395" y="34076"/>
                </a:cubicBezTo>
                <a:lnTo>
                  <a:pt x="32300" y="33993"/>
                </a:lnTo>
                <a:cubicBezTo>
                  <a:pt x="32264" y="33874"/>
                  <a:pt x="32217" y="33755"/>
                  <a:pt x="32145" y="33636"/>
                </a:cubicBezTo>
                <a:cubicBezTo>
                  <a:pt x="32050" y="33469"/>
                  <a:pt x="31979" y="33290"/>
                  <a:pt x="31907" y="33124"/>
                </a:cubicBezTo>
                <a:cubicBezTo>
                  <a:pt x="31907" y="33112"/>
                  <a:pt x="31871" y="33064"/>
                  <a:pt x="31871" y="33064"/>
                </a:cubicBezTo>
                <a:cubicBezTo>
                  <a:pt x="31871" y="33052"/>
                  <a:pt x="31859" y="33052"/>
                  <a:pt x="31859" y="33040"/>
                </a:cubicBezTo>
                <a:cubicBezTo>
                  <a:pt x="31848" y="33016"/>
                  <a:pt x="31848" y="32993"/>
                  <a:pt x="31824" y="32981"/>
                </a:cubicBezTo>
                <a:cubicBezTo>
                  <a:pt x="31812" y="32933"/>
                  <a:pt x="31788" y="32885"/>
                  <a:pt x="31764" y="32838"/>
                </a:cubicBezTo>
                <a:cubicBezTo>
                  <a:pt x="31752" y="32814"/>
                  <a:pt x="31740" y="32766"/>
                  <a:pt x="31728" y="32719"/>
                </a:cubicBezTo>
                <a:cubicBezTo>
                  <a:pt x="31728" y="32707"/>
                  <a:pt x="31705" y="32695"/>
                  <a:pt x="31705" y="32683"/>
                </a:cubicBezTo>
                <a:cubicBezTo>
                  <a:pt x="31693" y="32647"/>
                  <a:pt x="31693" y="32635"/>
                  <a:pt x="31681" y="32612"/>
                </a:cubicBezTo>
                <a:cubicBezTo>
                  <a:pt x="31621" y="32421"/>
                  <a:pt x="31562" y="32231"/>
                  <a:pt x="31502" y="32052"/>
                </a:cubicBezTo>
                <a:cubicBezTo>
                  <a:pt x="31395" y="31683"/>
                  <a:pt x="31312" y="31314"/>
                  <a:pt x="31252" y="30921"/>
                </a:cubicBezTo>
                <a:cubicBezTo>
                  <a:pt x="31252" y="30885"/>
                  <a:pt x="31228" y="30814"/>
                  <a:pt x="31228" y="30778"/>
                </a:cubicBezTo>
                <a:cubicBezTo>
                  <a:pt x="31228" y="30742"/>
                  <a:pt x="31228" y="30730"/>
                  <a:pt x="31217" y="30695"/>
                </a:cubicBezTo>
                <a:lnTo>
                  <a:pt x="31217" y="30671"/>
                </a:lnTo>
                <a:lnTo>
                  <a:pt x="31217" y="30659"/>
                </a:lnTo>
                <a:lnTo>
                  <a:pt x="31217" y="30611"/>
                </a:lnTo>
                <a:lnTo>
                  <a:pt x="31217" y="30540"/>
                </a:lnTo>
                <a:cubicBezTo>
                  <a:pt x="31217" y="30480"/>
                  <a:pt x="31205" y="30433"/>
                  <a:pt x="31205" y="30373"/>
                </a:cubicBezTo>
                <a:cubicBezTo>
                  <a:pt x="31193" y="30183"/>
                  <a:pt x="31169" y="29980"/>
                  <a:pt x="31169" y="29790"/>
                </a:cubicBezTo>
                <a:cubicBezTo>
                  <a:pt x="31169" y="29409"/>
                  <a:pt x="31193" y="29016"/>
                  <a:pt x="31217" y="28611"/>
                </a:cubicBezTo>
                <a:cubicBezTo>
                  <a:pt x="31228" y="28516"/>
                  <a:pt x="31228" y="28421"/>
                  <a:pt x="31252" y="28313"/>
                </a:cubicBezTo>
                <a:cubicBezTo>
                  <a:pt x="31252" y="28278"/>
                  <a:pt x="31264" y="28230"/>
                  <a:pt x="31264" y="28182"/>
                </a:cubicBezTo>
                <a:cubicBezTo>
                  <a:pt x="31264" y="28159"/>
                  <a:pt x="31264" y="28147"/>
                  <a:pt x="31276" y="28111"/>
                </a:cubicBezTo>
                <a:cubicBezTo>
                  <a:pt x="31276" y="28100"/>
                  <a:pt x="31285" y="28061"/>
                  <a:pt x="31288" y="28061"/>
                </a:cubicBezTo>
                <a:cubicBezTo>
                  <a:pt x="31288" y="28061"/>
                  <a:pt x="31288" y="28062"/>
                  <a:pt x="31288" y="28063"/>
                </a:cubicBezTo>
                <a:cubicBezTo>
                  <a:pt x="31288" y="28040"/>
                  <a:pt x="31288" y="28028"/>
                  <a:pt x="31312" y="27992"/>
                </a:cubicBezTo>
                <a:cubicBezTo>
                  <a:pt x="31312" y="27980"/>
                  <a:pt x="31312" y="27944"/>
                  <a:pt x="31324" y="27932"/>
                </a:cubicBezTo>
                <a:cubicBezTo>
                  <a:pt x="31336" y="27873"/>
                  <a:pt x="31336" y="27813"/>
                  <a:pt x="31347" y="27754"/>
                </a:cubicBezTo>
                <a:cubicBezTo>
                  <a:pt x="31371" y="27635"/>
                  <a:pt x="31395" y="27516"/>
                  <a:pt x="31431" y="27397"/>
                </a:cubicBezTo>
                <a:cubicBezTo>
                  <a:pt x="31514" y="26932"/>
                  <a:pt x="31621" y="26492"/>
                  <a:pt x="31764" y="26027"/>
                </a:cubicBezTo>
                <a:cubicBezTo>
                  <a:pt x="31907" y="25575"/>
                  <a:pt x="32050" y="25123"/>
                  <a:pt x="32229" y="24682"/>
                </a:cubicBezTo>
                <a:cubicBezTo>
                  <a:pt x="32407" y="24253"/>
                  <a:pt x="32586" y="23825"/>
                  <a:pt x="32800" y="23408"/>
                </a:cubicBezTo>
                <a:cubicBezTo>
                  <a:pt x="33002" y="22979"/>
                  <a:pt x="33229" y="22563"/>
                  <a:pt x="33455" y="22158"/>
                </a:cubicBezTo>
                <a:lnTo>
                  <a:pt x="33633" y="21848"/>
                </a:lnTo>
                <a:cubicBezTo>
                  <a:pt x="33642" y="21831"/>
                  <a:pt x="33625" y="21820"/>
                  <a:pt x="33611" y="21820"/>
                </a:cubicBezTo>
                <a:cubicBezTo>
                  <a:pt x="33606" y="21820"/>
                  <a:pt x="33601" y="21821"/>
                  <a:pt x="33598" y="21825"/>
                </a:cubicBezTo>
                <a:cubicBezTo>
                  <a:pt x="33312" y="22217"/>
                  <a:pt x="33062" y="22622"/>
                  <a:pt x="32812" y="23039"/>
                </a:cubicBezTo>
                <a:cubicBezTo>
                  <a:pt x="32681" y="23241"/>
                  <a:pt x="32562" y="23444"/>
                  <a:pt x="32443" y="23646"/>
                </a:cubicBezTo>
                <a:lnTo>
                  <a:pt x="32086" y="24277"/>
                </a:lnTo>
                <a:cubicBezTo>
                  <a:pt x="31633" y="25134"/>
                  <a:pt x="31228" y="26016"/>
                  <a:pt x="30978" y="26956"/>
                </a:cubicBezTo>
                <a:cubicBezTo>
                  <a:pt x="30752" y="27790"/>
                  <a:pt x="30633" y="28647"/>
                  <a:pt x="30633" y="29492"/>
                </a:cubicBezTo>
                <a:cubicBezTo>
                  <a:pt x="30633" y="30314"/>
                  <a:pt x="30728" y="31135"/>
                  <a:pt x="30919" y="31909"/>
                </a:cubicBezTo>
                <a:cubicBezTo>
                  <a:pt x="31014" y="32266"/>
                  <a:pt x="31133" y="32612"/>
                  <a:pt x="31276" y="32945"/>
                </a:cubicBezTo>
                <a:cubicBezTo>
                  <a:pt x="31097" y="32790"/>
                  <a:pt x="30919" y="32623"/>
                  <a:pt x="30740" y="32469"/>
                </a:cubicBezTo>
                <a:cubicBezTo>
                  <a:pt x="30669" y="32409"/>
                  <a:pt x="30609" y="32350"/>
                  <a:pt x="30538" y="32290"/>
                </a:cubicBezTo>
                <a:cubicBezTo>
                  <a:pt x="30455" y="32147"/>
                  <a:pt x="30383" y="31992"/>
                  <a:pt x="30324" y="31850"/>
                </a:cubicBezTo>
                <a:cubicBezTo>
                  <a:pt x="30300" y="31778"/>
                  <a:pt x="30252" y="31683"/>
                  <a:pt x="30216" y="31611"/>
                </a:cubicBezTo>
                <a:cubicBezTo>
                  <a:pt x="30204" y="31588"/>
                  <a:pt x="30204" y="31564"/>
                  <a:pt x="30204" y="31552"/>
                </a:cubicBezTo>
                <a:lnTo>
                  <a:pt x="30204" y="31528"/>
                </a:lnTo>
                <a:cubicBezTo>
                  <a:pt x="30193" y="31492"/>
                  <a:pt x="30181" y="31445"/>
                  <a:pt x="30145" y="31385"/>
                </a:cubicBezTo>
                <a:cubicBezTo>
                  <a:pt x="30085" y="31219"/>
                  <a:pt x="30026" y="31052"/>
                  <a:pt x="29978" y="30897"/>
                </a:cubicBezTo>
                <a:cubicBezTo>
                  <a:pt x="29883" y="30552"/>
                  <a:pt x="29788" y="30207"/>
                  <a:pt x="29716" y="29849"/>
                </a:cubicBezTo>
                <a:cubicBezTo>
                  <a:pt x="29681" y="29671"/>
                  <a:pt x="29657" y="29516"/>
                  <a:pt x="29621" y="29337"/>
                </a:cubicBezTo>
                <a:cubicBezTo>
                  <a:pt x="29609" y="29242"/>
                  <a:pt x="29597" y="29147"/>
                  <a:pt x="29597" y="29064"/>
                </a:cubicBezTo>
                <a:cubicBezTo>
                  <a:pt x="29597" y="29016"/>
                  <a:pt x="29585" y="28992"/>
                  <a:pt x="29585" y="28944"/>
                </a:cubicBezTo>
                <a:lnTo>
                  <a:pt x="29585" y="28921"/>
                </a:lnTo>
                <a:cubicBezTo>
                  <a:pt x="29585" y="28885"/>
                  <a:pt x="29585" y="28861"/>
                  <a:pt x="29562" y="28825"/>
                </a:cubicBezTo>
                <a:cubicBezTo>
                  <a:pt x="29490" y="28111"/>
                  <a:pt x="29502" y="27409"/>
                  <a:pt x="29562" y="26694"/>
                </a:cubicBezTo>
                <a:cubicBezTo>
                  <a:pt x="29585" y="26516"/>
                  <a:pt x="29597" y="26337"/>
                  <a:pt x="29609" y="26146"/>
                </a:cubicBezTo>
                <a:cubicBezTo>
                  <a:pt x="29621" y="26063"/>
                  <a:pt x="29621" y="25968"/>
                  <a:pt x="29645" y="25896"/>
                </a:cubicBezTo>
                <a:cubicBezTo>
                  <a:pt x="29645" y="25861"/>
                  <a:pt x="29657" y="25825"/>
                  <a:pt x="29657" y="25789"/>
                </a:cubicBezTo>
                <a:cubicBezTo>
                  <a:pt x="29657" y="25777"/>
                  <a:pt x="29657" y="25754"/>
                  <a:pt x="29669" y="25730"/>
                </a:cubicBezTo>
                <a:lnTo>
                  <a:pt x="29669" y="25718"/>
                </a:lnTo>
                <a:cubicBezTo>
                  <a:pt x="29669" y="25682"/>
                  <a:pt x="29681" y="25658"/>
                  <a:pt x="29681" y="25623"/>
                </a:cubicBezTo>
                <a:lnTo>
                  <a:pt x="29681" y="25563"/>
                </a:lnTo>
                <a:lnTo>
                  <a:pt x="29681" y="25551"/>
                </a:lnTo>
                <a:lnTo>
                  <a:pt x="29681" y="25539"/>
                </a:lnTo>
                <a:cubicBezTo>
                  <a:pt x="29681" y="25492"/>
                  <a:pt x="29704" y="25444"/>
                  <a:pt x="29716" y="25396"/>
                </a:cubicBezTo>
                <a:cubicBezTo>
                  <a:pt x="29740" y="25265"/>
                  <a:pt x="29740" y="25218"/>
                  <a:pt x="29764" y="25123"/>
                </a:cubicBezTo>
                <a:cubicBezTo>
                  <a:pt x="29788" y="24944"/>
                  <a:pt x="29835" y="24777"/>
                  <a:pt x="29859" y="24599"/>
                </a:cubicBezTo>
                <a:cubicBezTo>
                  <a:pt x="29954" y="24206"/>
                  <a:pt x="30085" y="23825"/>
                  <a:pt x="30216" y="23456"/>
                </a:cubicBezTo>
                <a:cubicBezTo>
                  <a:pt x="30359" y="23075"/>
                  <a:pt x="30538" y="22706"/>
                  <a:pt x="30728" y="22348"/>
                </a:cubicBezTo>
                <a:cubicBezTo>
                  <a:pt x="30736" y="22340"/>
                  <a:pt x="30728" y="22321"/>
                  <a:pt x="30714" y="22321"/>
                </a:cubicBezTo>
                <a:cubicBezTo>
                  <a:pt x="30708" y="22321"/>
                  <a:pt x="30700" y="22325"/>
                  <a:pt x="30693" y="22336"/>
                </a:cubicBezTo>
                <a:cubicBezTo>
                  <a:pt x="30490" y="22634"/>
                  <a:pt x="30312" y="22956"/>
                  <a:pt x="30133" y="23277"/>
                </a:cubicBezTo>
                <a:cubicBezTo>
                  <a:pt x="29954" y="23587"/>
                  <a:pt x="29788" y="23932"/>
                  <a:pt x="29657" y="24265"/>
                </a:cubicBezTo>
                <a:cubicBezTo>
                  <a:pt x="29585" y="24444"/>
                  <a:pt x="29502" y="24599"/>
                  <a:pt x="29442" y="24777"/>
                </a:cubicBezTo>
                <a:cubicBezTo>
                  <a:pt x="29383" y="24944"/>
                  <a:pt x="29323" y="25099"/>
                  <a:pt x="29288" y="25277"/>
                </a:cubicBezTo>
                <a:cubicBezTo>
                  <a:pt x="29181" y="25658"/>
                  <a:pt x="29073" y="26027"/>
                  <a:pt x="29026" y="26397"/>
                </a:cubicBezTo>
                <a:cubicBezTo>
                  <a:pt x="28931" y="27111"/>
                  <a:pt x="28907" y="27837"/>
                  <a:pt x="28966" y="28575"/>
                </a:cubicBezTo>
                <a:cubicBezTo>
                  <a:pt x="29026" y="29314"/>
                  <a:pt x="29145" y="30040"/>
                  <a:pt x="29359" y="30754"/>
                </a:cubicBezTo>
                <a:cubicBezTo>
                  <a:pt x="29431" y="31016"/>
                  <a:pt x="29526" y="31266"/>
                  <a:pt x="29609" y="31516"/>
                </a:cubicBezTo>
                <a:cubicBezTo>
                  <a:pt x="29585" y="31504"/>
                  <a:pt x="29562" y="31480"/>
                  <a:pt x="29538" y="31457"/>
                </a:cubicBezTo>
                <a:cubicBezTo>
                  <a:pt x="29407" y="31350"/>
                  <a:pt x="29288" y="31266"/>
                  <a:pt x="29145" y="31159"/>
                </a:cubicBezTo>
                <a:cubicBezTo>
                  <a:pt x="28954" y="30826"/>
                  <a:pt x="28776" y="30480"/>
                  <a:pt x="28633" y="30123"/>
                </a:cubicBezTo>
                <a:cubicBezTo>
                  <a:pt x="28585" y="30016"/>
                  <a:pt x="28538" y="29933"/>
                  <a:pt x="28514" y="29826"/>
                </a:cubicBezTo>
                <a:cubicBezTo>
                  <a:pt x="28514" y="29826"/>
                  <a:pt x="28514" y="29802"/>
                  <a:pt x="28490" y="29802"/>
                </a:cubicBezTo>
                <a:cubicBezTo>
                  <a:pt x="28478" y="29778"/>
                  <a:pt x="28478" y="29742"/>
                  <a:pt x="28466" y="29718"/>
                </a:cubicBezTo>
                <a:cubicBezTo>
                  <a:pt x="28454" y="29659"/>
                  <a:pt x="28419" y="29611"/>
                  <a:pt x="28407" y="29552"/>
                </a:cubicBezTo>
                <a:cubicBezTo>
                  <a:pt x="28335" y="29349"/>
                  <a:pt x="28252" y="29123"/>
                  <a:pt x="28192" y="28909"/>
                </a:cubicBezTo>
                <a:cubicBezTo>
                  <a:pt x="28073" y="28480"/>
                  <a:pt x="27978" y="28040"/>
                  <a:pt x="27895" y="27587"/>
                </a:cubicBezTo>
                <a:cubicBezTo>
                  <a:pt x="27859" y="27361"/>
                  <a:pt x="27823" y="27147"/>
                  <a:pt x="27799" y="26920"/>
                </a:cubicBezTo>
                <a:cubicBezTo>
                  <a:pt x="27799" y="26885"/>
                  <a:pt x="27799" y="26861"/>
                  <a:pt x="27776" y="26825"/>
                </a:cubicBezTo>
                <a:lnTo>
                  <a:pt x="27776" y="26801"/>
                </a:lnTo>
                <a:cubicBezTo>
                  <a:pt x="27776" y="26742"/>
                  <a:pt x="27764" y="26682"/>
                  <a:pt x="27764" y="26635"/>
                </a:cubicBezTo>
                <a:cubicBezTo>
                  <a:pt x="27752" y="26516"/>
                  <a:pt x="27752" y="26408"/>
                  <a:pt x="27740" y="26289"/>
                </a:cubicBezTo>
                <a:cubicBezTo>
                  <a:pt x="27704" y="25813"/>
                  <a:pt x="27692" y="25337"/>
                  <a:pt x="27692" y="24861"/>
                </a:cubicBezTo>
                <a:cubicBezTo>
                  <a:pt x="27704" y="24313"/>
                  <a:pt x="27740" y="23777"/>
                  <a:pt x="27776" y="23229"/>
                </a:cubicBezTo>
                <a:lnTo>
                  <a:pt x="27871" y="22420"/>
                </a:lnTo>
                <a:cubicBezTo>
                  <a:pt x="27883" y="22348"/>
                  <a:pt x="27883" y="22289"/>
                  <a:pt x="27895" y="22217"/>
                </a:cubicBezTo>
                <a:cubicBezTo>
                  <a:pt x="27895" y="22182"/>
                  <a:pt x="27918" y="22158"/>
                  <a:pt x="27918" y="22122"/>
                </a:cubicBezTo>
                <a:lnTo>
                  <a:pt x="27918" y="22086"/>
                </a:lnTo>
                <a:lnTo>
                  <a:pt x="27918" y="22063"/>
                </a:lnTo>
                <a:cubicBezTo>
                  <a:pt x="27930" y="21991"/>
                  <a:pt x="27942" y="21908"/>
                  <a:pt x="27942" y="21825"/>
                </a:cubicBezTo>
                <a:lnTo>
                  <a:pt x="27942" y="21789"/>
                </a:lnTo>
                <a:lnTo>
                  <a:pt x="27942" y="21753"/>
                </a:lnTo>
                <a:lnTo>
                  <a:pt x="27942" y="21741"/>
                </a:lnTo>
                <a:cubicBezTo>
                  <a:pt x="27942" y="21705"/>
                  <a:pt x="27954" y="21694"/>
                  <a:pt x="27954" y="21670"/>
                </a:cubicBezTo>
                <a:cubicBezTo>
                  <a:pt x="28002" y="21396"/>
                  <a:pt x="28061" y="21134"/>
                  <a:pt x="28109" y="20860"/>
                </a:cubicBezTo>
                <a:cubicBezTo>
                  <a:pt x="28157" y="20598"/>
                  <a:pt x="28192" y="20324"/>
                  <a:pt x="28276" y="20062"/>
                </a:cubicBezTo>
                <a:cubicBezTo>
                  <a:pt x="28335" y="19789"/>
                  <a:pt x="28395" y="19539"/>
                  <a:pt x="28466" y="19277"/>
                </a:cubicBezTo>
                <a:cubicBezTo>
                  <a:pt x="28538" y="19003"/>
                  <a:pt x="28597" y="18753"/>
                  <a:pt x="28692" y="18479"/>
                </a:cubicBezTo>
                <a:cubicBezTo>
                  <a:pt x="28728" y="18348"/>
                  <a:pt x="28776" y="18229"/>
                  <a:pt x="28823" y="18098"/>
                </a:cubicBezTo>
                <a:cubicBezTo>
                  <a:pt x="28823" y="18090"/>
                  <a:pt x="28818" y="18076"/>
                  <a:pt x="28806" y="18076"/>
                </a:cubicBezTo>
                <a:cubicBezTo>
                  <a:pt x="28801" y="18076"/>
                  <a:pt x="28795" y="18079"/>
                  <a:pt x="28788" y="18086"/>
                </a:cubicBezTo>
                <a:cubicBezTo>
                  <a:pt x="28669" y="18324"/>
                  <a:pt x="28538" y="18574"/>
                  <a:pt x="28430" y="18812"/>
                </a:cubicBezTo>
                <a:cubicBezTo>
                  <a:pt x="28371" y="18931"/>
                  <a:pt x="28311" y="19050"/>
                  <a:pt x="28252" y="19181"/>
                </a:cubicBezTo>
                <a:cubicBezTo>
                  <a:pt x="28192" y="19312"/>
                  <a:pt x="28157" y="19443"/>
                  <a:pt x="28097" y="19586"/>
                </a:cubicBezTo>
                <a:cubicBezTo>
                  <a:pt x="27895" y="20086"/>
                  <a:pt x="27704" y="20610"/>
                  <a:pt x="27573" y="21146"/>
                </a:cubicBezTo>
                <a:cubicBezTo>
                  <a:pt x="27442" y="21694"/>
                  <a:pt x="27323" y="22253"/>
                  <a:pt x="27240" y="22813"/>
                </a:cubicBezTo>
                <a:cubicBezTo>
                  <a:pt x="27168" y="23360"/>
                  <a:pt x="27121" y="23920"/>
                  <a:pt x="27109" y="24468"/>
                </a:cubicBezTo>
                <a:cubicBezTo>
                  <a:pt x="27085" y="25444"/>
                  <a:pt x="27121" y="26432"/>
                  <a:pt x="27276" y="27397"/>
                </a:cubicBezTo>
                <a:cubicBezTo>
                  <a:pt x="27407" y="28325"/>
                  <a:pt x="27645" y="29230"/>
                  <a:pt x="27990" y="30111"/>
                </a:cubicBezTo>
                <a:cubicBezTo>
                  <a:pt x="28038" y="30207"/>
                  <a:pt x="28073" y="30326"/>
                  <a:pt x="28121" y="30433"/>
                </a:cubicBezTo>
                <a:lnTo>
                  <a:pt x="27680" y="30123"/>
                </a:lnTo>
                <a:lnTo>
                  <a:pt x="27454" y="29766"/>
                </a:lnTo>
                <a:cubicBezTo>
                  <a:pt x="27216" y="29373"/>
                  <a:pt x="27026" y="28980"/>
                  <a:pt x="26847" y="28563"/>
                </a:cubicBezTo>
                <a:cubicBezTo>
                  <a:pt x="26799" y="28456"/>
                  <a:pt x="26752" y="28349"/>
                  <a:pt x="26704" y="28230"/>
                </a:cubicBezTo>
                <a:lnTo>
                  <a:pt x="26704" y="28218"/>
                </a:lnTo>
                <a:lnTo>
                  <a:pt x="26704" y="28206"/>
                </a:lnTo>
                <a:cubicBezTo>
                  <a:pt x="26692" y="28171"/>
                  <a:pt x="26692" y="28159"/>
                  <a:pt x="26680" y="28123"/>
                </a:cubicBezTo>
                <a:cubicBezTo>
                  <a:pt x="26668" y="28063"/>
                  <a:pt x="26633" y="28004"/>
                  <a:pt x="26621" y="27968"/>
                </a:cubicBezTo>
                <a:cubicBezTo>
                  <a:pt x="26549" y="27754"/>
                  <a:pt x="26466" y="27528"/>
                  <a:pt x="26406" y="27313"/>
                </a:cubicBezTo>
                <a:cubicBezTo>
                  <a:pt x="26287" y="26873"/>
                  <a:pt x="26192" y="26432"/>
                  <a:pt x="26109" y="25980"/>
                </a:cubicBezTo>
                <a:cubicBezTo>
                  <a:pt x="26097" y="25885"/>
                  <a:pt x="26085" y="25765"/>
                  <a:pt x="26073" y="25646"/>
                </a:cubicBezTo>
                <a:cubicBezTo>
                  <a:pt x="26049" y="25587"/>
                  <a:pt x="26049" y="25527"/>
                  <a:pt x="26049" y="25480"/>
                </a:cubicBezTo>
                <a:cubicBezTo>
                  <a:pt x="26049" y="25444"/>
                  <a:pt x="26049" y="25420"/>
                  <a:pt x="26037" y="25408"/>
                </a:cubicBezTo>
                <a:lnTo>
                  <a:pt x="26037" y="25373"/>
                </a:lnTo>
                <a:lnTo>
                  <a:pt x="26037" y="25361"/>
                </a:lnTo>
                <a:cubicBezTo>
                  <a:pt x="26013" y="25134"/>
                  <a:pt x="25990" y="24908"/>
                  <a:pt x="25978" y="24694"/>
                </a:cubicBezTo>
                <a:cubicBezTo>
                  <a:pt x="25954" y="24230"/>
                  <a:pt x="25954" y="23777"/>
                  <a:pt x="25978" y="23325"/>
                </a:cubicBezTo>
                <a:cubicBezTo>
                  <a:pt x="26013" y="22765"/>
                  <a:pt x="26073" y="22206"/>
                  <a:pt x="26133" y="21658"/>
                </a:cubicBezTo>
                <a:cubicBezTo>
                  <a:pt x="26144" y="21574"/>
                  <a:pt x="26144" y="21515"/>
                  <a:pt x="26156" y="21444"/>
                </a:cubicBezTo>
                <a:cubicBezTo>
                  <a:pt x="26156" y="21408"/>
                  <a:pt x="26168" y="21384"/>
                  <a:pt x="26168" y="21360"/>
                </a:cubicBezTo>
                <a:lnTo>
                  <a:pt x="26168" y="21336"/>
                </a:lnTo>
                <a:cubicBezTo>
                  <a:pt x="26168" y="21313"/>
                  <a:pt x="26168" y="21301"/>
                  <a:pt x="26192" y="21265"/>
                </a:cubicBezTo>
                <a:cubicBezTo>
                  <a:pt x="26204" y="21134"/>
                  <a:pt x="26228" y="21003"/>
                  <a:pt x="26264" y="20860"/>
                </a:cubicBezTo>
                <a:cubicBezTo>
                  <a:pt x="26311" y="20574"/>
                  <a:pt x="26347" y="20312"/>
                  <a:pt x="26406" y="20027"/>
                </a:cubicBezTo>
                <a:lnTo>
                  <a:pt x="26585" y="19229"/>
                </a:lnTo>
                <a:cubicBezTo>
                  <a:pt x="26645" y="18955"/>
                  <a:pt x="26740" y="18669"/>
                  <a:pt x="26811" y="18407"/>
                </a:cubicBezTo>
                <a:cubicBezTo>
                  <a:pt x="26942" y="17872"/>
                  <a:pt x="27145" y="17336"/>
                  <a:pt x="27323" y="16812"/>
                </a:cubicBezTo>
                <a:cubicBezTo>
                  <a:pt x="27359" y="16681"/>
                  <a:pt x="27407" y="16550"/>
                  <a:pt x="27454" y="16431"/>
                </a:cubicBezTo>
                <a:cubicBezTo>
                  <a:pt x="27462" y="16399"/>
                  <a:pt x="27433" y="16373"/>
                  <a:pt x="27409" y="16373"/>
                </a:cubicBezTo>
                <a:cubicBezTo>
                  <a:pt x="27397" y="16373"/>
                  <a:pt x="27387" y="16379"/>
                  <a:pt x="27383" y="16395"/>
                </a:cubicBezTo>
                <a:cubicBezTo>
                  <a:pt x="26883" y="17419"/>
                  <a:pt x="26466" y="18479"/>
                  <a:pt x="26109" y="19562"/>
                </a:cubicBezTo>
                <a:cubicBezTo>
                  <a:pt x="26073" y="19705"/>
                  <a:pt x="26025" y="19836"/>
                  <a:pt x="25990" y="19979"/>
                </a:cubicBezTo>
                <a:cubicBezTo>
                  <a:pt x="25954" y="20122"/>
                  <a:pt x="25906" y="20253"/>
                  <a:pt x="25871" y="20396"/>
                </a:cubicBezTo>
                <a:cubicBezTo>
                  <a:pt x="25799" y="20670"/>
                  <a:pt x="25740" y="20932"/>
                  <a:pt x="25680" y="21217"/>
                </a:cubicBezTo>
                <a:cubicBezTo>
                  <a:pt x="25561" y="21789"/>
                  <a:pt x="25478" y="22360"/>
                  <a:pt x="25430" y="22944"/>
                </a:cubicBezTo>
                <a:cubicBezTo>
                  <a:pt x="25335" y="23908"/>
                  <a:pt x="25382" y="24896"/>
                  <a:pt x="25502" y="25849"/>
                </a:cubicBezTo>
                <a:cubicBezTo>
                  <a:pt x="25632" y="26789"/>
                  <a:pt x="25871" y="27694"/>
                  <a:pt x="26216" y="28575"/>
                </a:cubicBezTo>
                <a:cubicBezTo>
                  <a:pt x="26335" y="28873"/>
                  <a:pt x="26466" y="29171"/>
                  <a:pt x="26633" y="29468"/>
                </a:cubicBezTo>
                <a:cubicBezTo>
                  <a:pt x="26347" y="29290"/>
                  <a:pt x="26085" y="29111"/>
                  <a:pt x="25799" y="28944"/>
                </a:cubicBezTo>
                <a:cubicBezTo>
                  <a:pt x="25573" y="28552"/>
                  <a:pt x="25371" y="28171"/>
                  <a:pt x="25204" y="27754"/>
                </a:cubicBezTo>
                <a:cubicBezTo>
                  <a:pt x="25204" y="27742"/>
                  <a:pt x="25192" y="27718"/>
                  <a:pt x="25192" y="27706"/>
                </a:cubicBezTo>
                <a:lnTo>
                  <a:pt x="25180" y="27682"/>
                </a:lnTo>
                <a:cubicBezTo>
                  <a:pt x="25165" y="27668"/>
                  <a:pt x="25160" y="27653"/>
                  <a:pt x="25158" y="27644"/>
                </a:cubicBezTo>
                <a:lnTo>
                  <a:pt x="25158" y="27644"/>
                </a:lnTo>
                <a:cubicBezTo>
                  <a:pt x="25160" y="27647"/>
                  <a:pt x="25165" y="27647"/>
                  <a:pt x="25180" y="27647"/>
                </a:cubicBezTo>
                <a:lnTo>
                  <a:pt x="25180" y="27635"/>
                </a:lnTo>
                <a:cubicBezTo>
                  <a:pt x="25156" y="27575"/>
                  <a:pt x="25132" y="27528"/>
                  <a:pt x="25121" y="27468"/>
                </a:cubicBezTo>
                <a:cubicBezTo>
                  <a:pt x="25073" y="27361"/>
                  <a:pt x="25037" y="27266"/>
                  <a:pt x="25013" y="27159"/>
                </a:cubicBezTo>
                <a:cubicBezTo>
                  <a:pt x="24942" y="26932"/>
                  <a:pt x="24882" y="26730"/>
                  <a:pt x="24835" y="26504"/>
                </a:cubicBezTo>
                <a:cubicBezTo>
                  <a:pt x="24775" y="26277"/>
                  <a:pt x="24728" y="26051"/>
                  <a:pt x="24704" y="25849"/>
                </a:cubicBezTo>
                <a:cubicBezTo>
                  <a:pt x="24680" y="25730"/>
                  <a:pt x="24668" y="25623"/>
                  <a:pt x="24656" y="25504"/>
                </a:cubicBezTo>
                <a:cubicBezTo>
                  <a:pt x="24656" y="25456"/>
                  <a:pt x="24644" y="25396"/>
                  <a:pt x="24644" y="25361"/>
                </a:cubicBezTo>
                <a:lnTo>
                  <a:pt x="24644" y="25313"/>
                </a:lnTo>
                <a:cubicBezTo>
                  <a:pt x="24644" y="25277"/>
                  <a:pt x="24644" y="25254"/>
                  <a:pt x="24620" y="25218"/>
                </a:cubicBezTo>
                <a:cubicBezTo>
                  <a:pt x="24537" y="24313"/>
                  <a:pt x="24561" y="23396"/>
                  <a:pt x="24680" y="22479"/>
                </a:cubicBezTo>
                <a:cubicBezTo>
                  <a:pt x="24702" y="22425"/>
                  <a:pt x="24704" y="22361"/>
                  <a:pt x="24713" y="22306"/>
                </a:cubicBezTo>
                <a:lnTo>
                  <a:pt x="24713" y="22306"/>
                </a:lnTo>
                <a:cubicBezTo>
                  <a:pt x="24712" y="22308"/>
                  <a:pt x="24711" y="22310"/>
                  <a:pt x="24711" y="22310"/>
                </a:cubicBezTo>
                <a:cubicBezTo>
                  <a:pt x="24710" y="22310"/>
                  <a:pt x="24711" y="22302"/>
                  <a:pt x="24716" y="22277"/>
                </a:cubicBezTo>
                <a:cubicBezTo>
                  <a:pt x="24716" y="22265"/>
                  <a:pt x="24716" y="22241"/>
                  <a:pt x="24728" y="22217"/>
                </a:cubicBezTo>
                <a:cubicBezTo>
                  <a:pt x="24728" y="22182"/>
                  <a:pt x="24740" y="22146"/>
                  <a:pt x="24740" y="22110"/>
                </a:cubicBezTo>
                <a:cubicBezTo>
                  <a:pt x="24775" y="21967"/>
                  <a:pt x="24787" y="21825"/>
                  <a:pt x="24823" y="21682"/>
                </a:cubicBezTo>
                <a:cubicBezTo>
                  <a:pt x="24882" y="21396"/>
                  <a:pt x="24942" y="21134"/>
                  <a:pt x="25001" y="20848"/>
                </a:cubicBezTo>
                <a:cubicBezTo>
                  <a:pt x="25132" y="20301"/>
                  <a:pt x="25299" y="19741"/>
                  <a:pt x="25478" y="19205"/>
                </a:cubicBezTo>
                <a:cubicBezTo>
                  <a:pt x="25561" y="18943"/>
                  <a:pt x="25656" y="18657"/>
                  <a:pt x="25752" y="18396"/>
                </a:cubicBezTo>
                <a:cubicBezTo>
                  <a:pt x="25859" y="18122"/>
                  <a:pt x="25966" y="17860"/>
                  <a:pt x="26073" y="17598"/>
                </a:cubicBezTo>
                <a:cubicBezTo>
                  <a:pt x="26275" y="17062"/>
                  <a:pt x="26525" y="16550"/>
                  <a:pt x="26787" y="16026"/>
                </a:cubicBezTo>
                <a:cubicBezTo>
                  <a:pt x="26847" y="15895"/>
                  <a:pt x="26906" y="15776"/>
                  <a:pt x="26966" y="15633"/>
                </a:cubicBezTo>
                <a:cubicBezTo>
                  <a:pt x="26983" y="15590"/>
                  <a:pt x="26950" y="15560"/>
                  <a:pt x="26913" y="15560"/>
                </a:cubicBezTo>
                <a:cubicBezTo>
                  <a:pt x="26899" y="15560"/>
                  <a:pt x="26884" y="15564"/>
                  <a:pt x="26871" y="15574"/>
                </a:cubicBezTo>
                <a:cubicBezTo>
                  <a:pt x="26573" y="16074"/>
                  <a:pt x="26275" y="16574"/>
                  <a:pt x="26013" y="17086"/>
                </a:cubicBezTo>
                <a:cubicBezTo>
                  <a:pt x="25740" y="17598"/>
                  <a:pt x="25454" y="18122"/>
                  <a:pt x="25216" y="18657"/>
                </a:cubicBezTo>
                <a:cubicBezTo>
                  <a:pt x="24978" y="19193"/>
                  <a:pt x="24775" y="19717"/>
                  <a:pt x="24597" y="20277"/>
                </a:cubicBezTo>
                <a:cubicBezTo>
                  <a:pt x="24418" y="20836"/>
                  <a:pt x="24263" y="21396"/>
                  <a:pt x="24180" y="21967"/>
                </a:cubicBezTo>
                <a:cubicBezTo>
                  <a:pt x="24013" y="22920"/>
                  <a:pt x="23942" y="23884"/>
                  <a:pt x="24013" y="24849"/>
                </a:cubicBezTo>
                <a:cubicBezTo>
                  <a:pt x="24085" y="25777"/>
                  <a:pt x="24251" y="26694"/>
                  <a:pt x="24585" y="27575"/>
                </a:cubicBezTo>
                <a:cubicBezTo>
                  <a:pt x="24668" y="27825"/>
                  <a:pt x="24775" y="28063"/>
                  <a:pt x="24894" y="28302"/>
                </a:cubicBezTo>
                <a:cubicBezTo>
                  <a:pt x="24680" y="28171"/>
                  <a:pt x="24478" y="28051"/>
                  <a:pt x="24263" y="27932"/>
                </a:cubicBezTo>
                <a:cubicBezTo>
                  <a:pt x="24239" y="27873"/>
                  <a:pt x="24204" y="27813"/>
                  <a:pt x="24192" y="27754"/>
                </a:cubicBezTo>
                <a:cubicBezTo>
                  <a:pt x="24180" y="27706"/>
                  <a:pt x="24144" y="27659"/>
                  <a:pt x="24132" y="27623"/>
                </a:cubicBezTo>
                <a:cubicBezTo>
                  <a:pt x="24120" y="27587"/>
                  <a:pt x="24120" y="27575"/>
                  <a:pt x="24108" y="27540"/>
                </a:cubicBezTo>
                <a:cubicBezTo>
                  <a:pt x="24108" y="27528"/>
                  <a:pt x="24085" y="27504"/>
                  <a:pt x="24073" y="27480"/>
                </a:cubicBezTo>
                <a:cubicBezTo>
                  <a:pt x="24025" y="27385"/>
                  <a:pt x="24001" y="27289"/>
                  <a:pt x="23954" y="27182"/>
                </a:cubicBezTo>
                <a:cubicBezTo>
                  <a:pt x="23882" y="26980"/>
                  <a:pt x="23811" y="26754"/>
                  <a:pt x="23751" y="26551"/>
                </a:cubicBezTo>
                <a:cubicBezTo>
                  <a:pt x="23632" y="26111"/>
                  <a:pt x="23525" y="25682"/>
                  <a:pt x="23454" y="25242"/>
                </a:cubicBezTo>
                <a:cubicBezTo>
                  <a:pt x="23430" y="25134"/>
                  <a:pt x="23418" y="25015"/>
                  <a:pt x="23406" y="24896"/>
                </a:cubicBezTo>
                <a:cubicBezTo>
                  <a:pt x="23394" y="24837"/>
                  <a:pt x="23394" y="24789"/>
                  <a:pt x="23394" y="24730"/>
                </a:cubicBezTo>
                <a:cubicBezTo>
                  <a:pt x="23394" y="24706"/>
                  <a:pt x="23394" y="24670"/>
                  <a:pt x="23370" y="24658"/>
                </a:cubicBezTo>
                <a:lnTo>
                  <a:pt x="23370" y="24611"/>
                </a:lnTo>
                <a:cubicBezTo>
                  <a:pt x="23346" y="24384"/>
                  <a:pt x="23335" y="24170"/>
                  <a:pt x="23311" y="23944"/>
                </a:cubicBezTo>
                <a:cubicBezTo>
                  <a:pt x="23287" y="23491"/>
                  <a:pt x="23287" y="23039"/>
                  <a:pt x="23311" y="22587"/>
                </a:cubicBezTo>
                <a:cubicBezTo>
                  <a:pt x="23346" y="22110"/>
                  <a:pt x="23370" y="21622"/>
                  <a:pt x="23430" y="21146"/>
                </a:cubicBezTo>
                <a:cubicBezTo>
                  <a:pt x="23454" y="21086"/>
                  <a:pt x="23454" y="21015"/>
                  <a:pt x="23466" y="20955"/>
                </a:cubicBezTo>
                <a:cubicBezTo>
                  <a:pt x="23477" y="20860"/>
                  <a:pt x="23477" y="20812"/>
                  <a:pt x="23489" y="20741"/>
                </a:cubicBezTo>
                <a:cubicBezTo>
                  <a:pt x="23489" y="20729"/>
                  <a:pt x="23489" y="20717"/>
                  <a:pt x="23513" y="20682"/>
                </a:cubicBezTo>
                <a:cubicBezTo>
                  <a:pt x="23513" y="20658"/>
                  <a:pt x="23525" y="20622"/>
                  <a:pt x="23525" y="20598"/>
                </a:cubicBezTo>
                <a:cubicBezTo>
                  <a:pt x="23537" y="20515"/>
                  <a:pt x="23549" y="20431"/>
                  <a:pt x="23549" y="20360"/>
                </a:cubicBezTo>
                <a:cubicBezTo>
                  <a:pt x="23585" y="20122"/>
                  <a:pt x="23644" y="19848"/>
                  <a:pt x="23704" y="19610"/>
                </a:cubicBezTo>
                <a:cubicBezTo>
                  <a:pt x="23751" y="19348"/>
                  <a:pt x="23823" y="19086"/>
                  <a:pt x="23894" y="18824"/>
                </a:cubicBezTo>
                <a:cubicBezTo>
                  <a:pt x="23966" y="18574"/>
                  <a:pt x="24049" y="18300"/>
                  <a:pt x="24132" y="18050"/>
                </a:cubicBezTo>
                <a:cubicBezTo>
                  <a:pt x="24442" y="17026"/>
                  <a:pt x="24859" y="16038"/>
                  <a:pt x="25335" y="15074"/>
                </a:cubicBezTo>
                <a:lnTo>
                  <a:pt x="25513" y="14717"/>
                </a:lnTo>
                <a:cubicBezTo>
                  <a:pt x="25530" y="14708"/>
                  <a:pt x="25518" y="14694"/>
                  <a:pt x="25505" y="14694"/>
                </a:cubicBezTo>
                <a:cubicBezTo>
                  <a:pt x="25499" y="14694"/>
                  <a:pt x="25493" y="14697"/>
                  <a:pt x="25490" y="14705"/>
                </a:cubicBezTo>
                <a:cubicBezTo>
                  <a:pt x="24954" y="15633"/>
                  <a:pt x="24442" y="16610"/>
                  <a:pt x="24049" y="17622"/>
                </a:cubicBezTo>
                <a:cubicBezTo>
                  <a:pt x="23835" y="18122"/>
                  <a:pt x="23632" y="18634"/>
                  <a:pt x="23477" y="19146"/>
                </a:cubicBezTo>
                <a:cubicBezTo>
                  <a:pt x="23311" y="19669"/>
                  <a:pt x="23156" y="20181"/>
                  <a:pt x="23049" y="20717"/>
                </a:cubicBezTo>
                <a:cubicBezTo>
                  <a:pt x="22989" y="20979"/>
                  <a:pt x="22954" y="21253"/>
                  <a:pt x="22894" y="21515"/>
                </a:cubicBezTo>
                <a:cubicBezTo>
                  <a:pt x="22870" y="21670"/>
                  <a:pt x="22858" y="21765"/>
                  <a:pt x="22835" y="21932"/>
                </a:cubicBezTo>
                <a:cubicBezTo>
                  <a:pt x="22823" y="22051"/>
                  <a:pt x="22811" y="22170"/>
                  <a:pt x="22811" y="22277"/>
                </a:cubicBezTo>
                <a:cubicBezTo>
                  <a:pt x="22763" y="22741"/>
                  <a:pt x="22763" y="23182"/>
                  <a:pt x="22775" y="23646"/>
                </a:cubicBezTo>
                <a:cubicBezTo>
                  <a:pt x="22811" y="24563"/>
                  <a:pt x="22930" y="25504"/>
                  <a:pt x="23168" y="26397"/>
                </a:cubicBezTo>
                <a:cubicBezTo>
                  <a:pt x="23251" y="26754"/>
                  <a:pt x="23370" y="27111"/>
                  <a:pt x="23513" y="27468"/>
                </a:cubicBezTo>
                <a:cubicBezTo>
                  <a:pt x="23370" y="27397"/>
                  <a:pt x="23239" y="27301"/>
                  <a:pt x="23108" y="27230"/>
                </a:cubicBezTo>
                <a:cubicBezTo>
                  <a:pt x="23049" y="27206"/>
                  <a:pt x="22989" y="27159"/>
                  <a:pt x="22930" y="27123"/>
                </a:cubicBezTo>
                <a:cubicBezTo>
                  <a:pt x="22918" y="27111"/>
                  <a:pt x="22894" y="27087"/>
                  <a:pt x="22894" y="27063"/>
                </a:cubicBezTo>
                <a:cubicBezTo>
                  <a:pt x="22692" y="26730"/>
                  <a:pt x="22501" y="26373"/>
                  <a:pt x="22334" y="25992"/>
                </a:cubicBezTo>
                <a:cubicBezTo>
                  <a:pt x="22287" y="25908"/>
                  <a:pt x="22263" y="25801"/>
                  <a:pt x="22215" y="25718"/>
                </a:cubicBezTo>
                <a:lnTo>
                  <a:pt x="22215" y="25694"/>
                </a:lnTo>
                <a:cubicBezTo>
                  <a:pt x="22203" y="25670"/>
                  <a:pt x="22203" y="25658"/>
                  <a:pt x="22180" y="25623"/>
                </a:cubicBezTo>
                <a:cubicBezTo>
                  <a:pt x="22168" y="25575"/>
                  <a:pt x="22156" y="25539"/>
                  <a:pt x="22144" y="25480"/>
                </a:cubicBezTo>
                <a:cubicBezTo>
                  <a:pt x="22084" y="25277"/>
                  <a:pt x="22001" y="25087"/>
                  <a:pt x="21965" y="24896"/>
                </a:cubicBezTo>
                <a:cubicBezTo>
                  <a:pt x="21858" y="24503"/>
                  <a:pt x="21787" y="24111"/>
                  <a:pt x="21727" y="23694"/>
                </a:cubicBezTo>
                <a:cubicBezTo>
                  <a:pt x="21727" y="23670"/>
                  <a:pt x="21727" y="23646"/>
                  <a:pt x="21703" y="23634"/>
                </a:cubicBezTo>
                <a:lnTo>
                  <a:pt x="21703" y="23599"/>
                </a:lnTo>
                <a:cubicBezTo>
                  <a:pt x="21703" y="23539"/>
                  <a:pt x="21692" y="23491"/>
                  <a:pt x="21692" y="23432"/>
                </a:cubicBezTo>
                <a:cubicBezTo>
                  <a:pt x="21680" y="23337"/>
                  <a:pt x="21680" y="23241"/>
                  <a:pt x="21680" y="23134"/>
                </a:cubicBezTo>
                <a:cubicBezTo>
                  <a:pt x="21668" y="22932"/>
                  <a:pt x="21668" y="22741"/>
                  <a:pt x="21668" y="22527"/>
                </a:cubicBezTo>
                <a:cubicBezTo>
                  <a:pt x="21668" y="22098"/>
                  <a:pt x="21692" y="21646"/>
                  <a:pt x="21751" y="21217"/>
                </a:cubicBezTo>
                <a:cubicBezTo>
                  <a:pt x="21763" y="21158"/>
                  <a:pt x="21763" y="21098"/>
                  <a:pt x="21763" y="21039"/>
                </a:cubicBezTo>
                <a:lnTo>
                  <a:pt x="21763" y="20991"/>
                </a:lnTo>
                <a:cubicBezTo>
                  <a:pt x="21763" y="20967"/>
                  <a:pt x="21787" y="20932"/>
                  <a:pt x="21787" y="20908"/>
                </a:cubicBezTo>
                <a:cubicBezTo>
                  <a:pt x="21799" y="20836"/>
                  <a:pt x="21811" y="20753"/>
                  <a:pt x="21811" y="20682"/>
                </a:cubicBezTo>
                <a:lnTo>
                  <a:pt x="21811" y="20670"/>
                </a:lnTo>
                <a:lnTo>
                  <a:pt x="21811" y="20658"/>
                </a:lnTo>
                <a:cubicBezTo>
                  <a:pt x="21811" y="20622"/>
                  <a:pt x="21822" y="20574"/>
                  <a:pt x="21822" y="20551"/>
                </a:cubicBezTo>
                <a:cubicBezTo>
                  <a:pt x="21858" y="20396"/>
                  <a:pt x="21870" y="20312"/>
                  <a:pt x="21906" y="20181"/>
                </a:cubicBezTo>
                <a:lnTo>
                  <a:pt x="21989" y="19824"/>
                </a:lnTo>
                <a:cubicBezTo>
                  <a:pt x="22108" y="19348"/>
                  <a:pt x="22239" y="18848"/>
                  <a:pt x="22418" y="18396"/>
                </a:cubicBezTo>
                <a:cubicBezTo>
                  <a:pt x="22775" y="17467"/>
                  <a:pt x="23227" y="16562"/>
                  <a:pt x="23751" y="15729"/>
                </a:cubicBezTo>
                <a:cubicBezTo>
                  <a:pt x="23811" y="15621"/>
                  <a:pt x="23882" y="15514"/>
                  <a:pt x="23954" y="15395"/>
                </a:cubicBezTo>
                <a:cubicBezTo>
                  <a:pt x="23962" y="15387"/>
                  <a:pt x="23953" y="15373"/>
                  <a:pt x="23943" y="15373"/>
                </a:cubicBezTo>
                <a:cubicBezTo>
                  <a:pt x="23938" y="15373"/>
                  <a:pt x="23934" y="15376"/>
                  <a:pt x="23930" y="15383"/>
                </a:cubicBezTo>
                <a:cubicBezTo>
                  <a:pt x="23335" y="16205"/>
                  <a:pt x="22775" y="17062"/>
                  <a:pt x="22334" y="17991"/>
                </a:cubicBezTo>
                <a:cubicBezTo>
                  <a:pt x="22108" y="18455"/>
                  <a:pt x="21906" y="18908"/>
                  <a:pt x="21703" y="19384"/>
                </a:cubicBezTo>
                <a:cubicBezTo>
                  <a:pt x="21620" y="19622"/>
                  <a:pt x="21549" y="19884"/>
                  <a:pt x="21465" y="20122"/>
                </a:cubicBezTo>
                <a:cubicBezTo>
                  <a:pt x="21394" y="20360"/>
                  <a:pt x="21322" y="20598"/>
                  <a:pt x="21275" y="20848"/>
                </a:cubicBezTo>
                <a:cubicBezTo>
                  <a:pt x="21191" y="21324"/>
                  <a:pt x="21108" y="21789"/>
                  <a:pt x="21084" y="22277"/>
                </a:cubicBezTo>
                <a:cubicBezTo>
                  <a:pt x="21072" y="22694"/>
                  <a:pt x="21072" y="23098"/>
                  <a:pt x="21108" y="23515"/>
                </a:cubicBezTo>
                <a:cubicBezTo>
                  <a:pt x="21191" y="24372"/>
                  <a:pt x="21382" y="25206"/>
                  <a:pt x="21703" y="26016"/>
                </a:cubicBezTo>
                <a:cubicBezTo>
                  <a:pt x="21787" y="26206"/>
                  <a:pt x="21870" y="26385"/>
                  <a:pt x="21965" y="26575"/>
                </a:cubicBezTo>
                <a:cubicBezTo>
                  <a:pt x="21906" y="26551"/>
                  <a:pt x="21846" y="26504"/>
                  <a:pt x="21787" y="26468"/>
                </a:cubicBezTo>
                <a:cubicBezTo>
                  <a:pt x="21572" y="26349"/>
                  <a:pt x="21370" y="26230"/>
                  <a:pt x="21156" y="26099"/>
                </a:cubicBezTo>
                <a:cubicBezTo>
                  <a:pt x="21144" y="26075"/>
                  <a:pt x="21144" y="26039"/>
                  <a:pt x="21132" y="26027"/>
                </a:cubicBezTo>
                <a:cubicBezTo>
                  <a:pt x="21108" y="25992"/>
                  <a:pt x="21108" y="25968"/>
                  <a:pt x="21096" y="25932"/>
                </a:cubicBezTo>
                <a:lnTo>
                  <a:pt x="21096" y="25920"/>
                </a:lnTo>
                <a:lnTo>
                  <a:pt x="21096" y="25908"/>
                </a:lnTo>
                <a:cubicBezTo>
                  <a:pt x="21096" y="25896"/>
                  <a:pt x="21084" y="25873"/>
                  <a:pt x="21084" y="25849"/>
                </a:cubicBezTo>
                <a:cubicBezTo>
                  <a:pt x="20930" y="25444"/>
                  <a:pt x="20799" y="25027"/>
                  <a:pt x="20715" y="24599"/>
                </a:cubicBezTo>
                <a:cubicBezTo>
                  <a:pt x="20668" y="24384"/>
                  <a:pt x="20620" y="24182"/>
                  <a:pt x="20572" y="23956"/>
                </a:cubicBezTo>
                <a:cubicBezTo>
                  <a:pt x="20560" y="23849"/>
                  <a:pt x="20549" y="23730"/>
                  <a:pt x="20537" y="23634"/>
                </a:cubicBezTo>
                <a:cubicBezTo>
                  <a:pt x="20537" y="23587"/>
                  <a:pt x="20513" y="23527"/>
                  <a:pt x="20513" y="23479"/>
                </a:cubicBezTo>
                <a:cubicBezTo>
                  <a:pt x="20513" y="23456"/>
                  <a:pt x="20513" y="23420"/>
                  <a:pt x="20501" y="23396"/>
                </a:cubicBezTo>
                <a:lnTo>
                  <a:pt x="20501" y="23372"/>
                </a:lnTo>
                <a:lnTo>
                  <a:pt x="20501" y="23349"/>
                </a:lnTo>
                <a:cubicBezTo>
                  <a:pt x="20453" y="22920"/>
                  <a:pt x="20429" y="22479"/>
                  <a:pt x="20441" y="22051"/>
                </a:cubicBezTo>
                <a:cubicBezTo>
                  <a:pt x="20441" y="21622"/>
                  <a:pt x="20477" y="21170"/>
                  <a:pt x="20513" y="20741"/>
                </a:cubicBezTo>
                <a:cubicBezTo>
                  <a:pt x="20537" y="20634"/>
                  <a:pt x="20549" y="20515"/>
                  <a:pt x="20560" y="20420"/>
                </a:cubicBezTo>
                <a:cubicBezTo>
                  <a:pt x="20560" y="20384"/>
                  <a:pt x="20572" y="20360"/>
                  <a:pt x="20572" y="20336"/>
                </a:cubicBezTo>
                <a:cubicBezTo>
                  <a:pt x="20572" y="20324"/>
                  <a:pt x="20572" y="20301"/>
                  <a:pt x="20596" y="20277"/>
                </a:cubicBezTo>
                <a:lnTo>
                  <a:pt x="20596" y="20241"/>
                </a:lnTo>
                <a:cubicBezTo>
                  <a:pt x="20596" y="20205"/>
                  <a:pt x="20608" y="20181"/>
                  <a:pt x="20608" y="20146"/>
                </a:cubicBezTo>
                <a:cubicBezTo>
                  <a:pt x="20656" y="19896"/>
                  <a:pt x="20691" y="19658"/>
                  <a:pt x="20751" y="19408"/>
                </a:cubicBezTo>
                <a:cubicBezTo>
                  <a:pt x="20810" y="19146"/>
                  <a:pt x="20870" y="18908"/>
                  <a:pt x="20930" y="18669"/>
                </a:cubicBezTo>
                <a:cubicBezTo>
                  <a:pt x="20989" y="18419"/>
                  <a:pt x="21084" y="18181"/>
                  <a:pt x="21144" y="17931"/>
                </a:cubicBezTo>
                <a:cubicBezTo>
                  <a:pt x="21168" y="17812"/>
                  <a:pt x="21215" y="17681"/>
                  <a:pt x="21263" y="17562"/>
                </a:cubicBezTo>
                <a:cubicBezTo>
                  <a:pt x="21311" y="17443"/>
                  <a:pt x="21334" y="17324"/>
                  <a:pt x="21382" y="17205"/>
                </a:cubicBezTo>
                <a:lnTo>
                  <a:pt x="21644" y="16491"/>
                </a:lnTo>
                <a:cubicBezTo>
                  <a:pt x="22001" y="15538"/>
                  <a:pt x="22442" y="14609"/>
                  <a:pt x="22942" y="13728"/>
                </a:cubicBezTo>
                <a:cubicBezTo>
                  <a:pt x="23001" y="13609"/>
                  <a:pt x="23073" y="13514"/>
                  <a:pt x="23132" y="13395"/>
                </a:cubicBezTo>
                <a:cubicBezTo>
                  <a:pt x="23150" y="13377"/>
                  <a:pt x="23135" y="13366"/>
                  <a:pt x="23121" y="13366"/>
                </a:cubicBezTo>
                <a:cubicBezTo>
                  <a:pt x="23116" y="13366"/>
                  <a:pt x="23112" y="13368"/>
                  <a:pt x="23108" y="13371"/>
                </a:cubicBezTo>
                <a:cubicBezTo>
                  <a:pt x="22811" y="13788"/>
                  <a:pt x="22525" y="14228"/>
                  <a:pt x="22239" y="14669"/>
                </a:cubicBezTo>
                <a:lnTo>
                  <a:pt x="21846" y="15336"/>
                </a:lnTo>
                <a:cubicBezTo>
                  <a:pt x="21703" y="15562"/>
                  <a:pt x="21584" y="15788"/>
                  <a:pt x="21465" y="16014"/>
                </a:cubicBezTo>
                <a:cubicBezTo>
                  <a:pt x="21346" y="16229"/>
                  <a:pt x="21227" y="16455"/>
                  <a:pt x="21132" y="16693"/>
                </a:cubicBezTo>
                <a:cubicBezTo>
                  <a:pt x="21013" y="16943"/>
                  <a:pt x="20906" y="17169"/>
                  <a:pt x="20799" y="17419"/>
                </a:cubicBezTo>
                <a:cubicBezTo>
                  <a:pt x="20691" y="17681"/>
                  <a:pt x="20620" y="17895"/>
                  <a:pt x="20513" y="18157"/>
                </a:cubicBezTo>
                <a:cubicBezTo>
                  <a:pt x="20429" y="18396"/>
                  <a:pt x="20358" y="18646"/>
                  <a:pt x="20298" y="18896"/>
                </a:cubicBezTo>
                <a:cubicBezTo>
                  <a:pt x="20060" y="19824"/>
                  <a:pt x="19906" y="20753"/>
                  <a:pt x="19882" y="21705"/>
                </a:cubicBezTo>
                <a:cubicBezTo>
                  <a:pt x="19846" y="22598"/>
                  <a:pt x="19917" y="23515"/>
                  <a:pt x="20096" y="24408"/>
                </a:cubicBezTo>
                <a:cubicBezTo>
                  <a:pt x="20191" y="24825"/>
                  <a:pt x="20298" y="25218"/>
                  <a:pt x="20441" y="25611"/>
                </a:cubicBezTo>
                <a:cubicBezTo>
                  <a:pt x="20191" y="25456"/>
                  <a:pt x="19953" y="25313"/>
                  <a:pt x="19703" y="25146"/>
                </a:cubicBezTo>
                <a:lnTo>
                  <a:pt x="19608" y="24968"/>
                </a:lnTo>
                <a:cubicBezTo>
                  <a:pt x="19596" y="24920"/>
                  <a:pt x="19560" y="24884"/>
                  <a:pt x="19548" y="24837"/>
                </a:cubicBezTo>
                <a:cubicBezTo>
                  <a:pt x="19548" y="24825"/>
                  <a:pt x="19536" y="24801"/>
                  <a:pt x="19536" y="24789"/>
                </a:cubicBezTo>
                <a:cubicBezTo>
                  <a:pt x="19536" y="24789"/>
                  <a:pt x="19536" y="24777"/>
                  <a:pt x="19525" y="24765"/>
                </a:cubicBezTo>
                <a:cubicBezTo>
                  <a:pt x="19501" y="24742"/>
                  <a:pt x="19501" y="24718"/>
                  <a:pt x="19489" y="24706"/>
                </a:cubicBezTo>
                <a:cubicBezTo>
                  <a:pt x="19477" y="24658"/>
                  <a:pt x="19465" y="24622"/>
                  <a:pt x="19441" y="24587"/>
                </a:cubicBezTo>
                <a:cubicBezTo>
                  <a:pt x="19441" y="24587"/>
                  <a:pt x="19441" y="24563"/>
                  <a:pt x="19429" y="24563"/>
                </a:cubicBezTo>
                <a:cubicBezTo>
                  <a:pt x="19417" y="24539"/>
                  <a:pt x="19417" y="24527"/>
                  <a:pt x="19406" y="24492"/>
                </a:cubicBezTo>
                <a:cubicBezTo>
                  <a:pt x="19263" y="24134"/>
                  <a:pt x="19179" y="23777"/>
                  <a:pt x="19084" y="23408"/>
                </a:cubicBezTo>
                <a:cubicBezTo>
                  <a:pt x="19048" y="23229"/>
                  <a:pt x="19013" y="23039"/>
                  <a:pt x="18989" y="22860"/>
                </a:cubicBezTo>
                <a:cubicBezTo>
                  <a:pt x="18989" y="22813"/>
                  <a:pt x="18965" y="22765"/>
                  <a:pt x="18965" y="22717"/>
                </a:cubicBezTo>
                <a:cubicBezTo>
                  <a:pt x="18965" y="22706"/>
                  <a:pt x="18965" y="22682"/>
                  <a:pt x="18953" y="22658"/>
                </a:cubicBezTo>
                <a:lnTo>
                  <a:pt x="18953" y="22634"/>
                </a:lnTo>
                <a:lnTo>
                  <a:pt x="18953" y="22598"/>
                </a:lnTo>
                <a:lnTo>
                  <a:pt x="18953" y="22563"/>
                </a:lnTo>
                <a:lnTo>
                  <a:pt x="18953" y="22503"/>
                </a:lnTo>
                <a:cubicBezTo>
                  <a:pt x="18953" y="22456"/>
                  <a:pt x="18941" y="22408"/>
                  <a:pt x="18941" y="22348"/>
                </a:cubicBezTo>
                <a:cubicBezTo>
                  <a:pt x="18905" y="21979"/>
                  <a:pt x="18905" y="21586"/>
                  <a:pt x="18929" y="21217"/>
                </a:cubicBezTo>
                <a:cubicBezTo>
                  <a:pt x="18941" y="21027"/>
                  <a:pt x="18953" y="20848"/>
                  <a:pt x="18965" y="20658"/>
                </a:cubicBezTo>
                <a:lnTo>
                  <a:pt x="19013" y="20336"/>
                </a:lnTo>
                <a:cubicBezTo>
                  <a:pt x="19013" y="20312"/>
                  <a:pt x="19025" y="20277"/>
                  <a:pt x="19025" y="20265"/>
                </a:cubicBezTo>
                <a:lnTo>
                  <a:pt x="19025" y="20217"/>
                </a:lnTo>
                <a:cubicBezTo>
                  <a:pt x="19048" y="20158"/>
                  <a:pt x="19048" y="20122"/>
                  <a:pt x="19060" y="20062"/>
                </a:cubicBezTo>
                <a:cubicBezTo>
                  <a:pt x="19132" y="19598"/>
                  <a:pt x="19239" y="19134"/>
                  <a:pt x="19370" y="18693"/>
                </a:cubicBezTo>
                <a:cubicBezTo>
                  <a:pt x="19501" y="18241"/>
                  <a:pt x="19656" y="17812"/>
                  <a:pt x="19798" y="17360"/>
                </a:cubicBezTo>
                <a:cubicBezTo>
                  <a:pt x="19882" y="17145"/>
                  <a:pt x="19965" y="16931"/>
                  <a:pt x="20060" y="16729"/>
                </a:cubicBezTo>
                <a:cubicBezTo>
                  <a:pt x="20144" y="16514"/>
                  <a:pt x="20251" y="16312"/>
                  <a:pt x="20358" y="16098"/>
                </a:cubicBezTo>
                <a:cubicBezTo>
                  <a:pt x="20549" y="15681"/>
                  <a:pt x="20775" y="15264"/>
                  <a:pt x="21013" y="14859"/>
                </a:cubicBezTo>
                <a:lnTo>
                  <a:pt x="21191" y="14550"/>
                </a:lnTo>
                <a:cubicBezTo>
                  <a:pt x="21200" y="14541"/>
                  <a:pt x="21184" y="14533"/>
                  <a:pt x="21175" y="14533"/>
                </a:cubicBezTo>
                <a:cubicBezTo>
                  <a:pt x="21171" y="14533"/>
                  <a:pt x="21168" y="14534"/>
                  <a:pt x="21168" y="14538"/>
                </a:cubicBezTo>
                <a:cubicBezTo>
                  <a:pt x="20894" y="14919"/>
                  <a:pt x="20620" y="15312"/>
                  <a:pt x="20370" y="15717"/>
                </a:cubicBezTo>
                <a:cubicBezTo>
                  <a:pt x="20239" y="15907"/>
                  <a:pt x="20120" y="16110"/>
                  <a:pt x="20001" y="16324"/>
                </a:cubicBezTo>
                <a:cubicBezTo>
                  <a:pt x="19882" y="16526"/>
                  <a:pt x="19763" y="16729"/>
                  <a:pt x="19644" y="16931"/>
                </a:cubicBezTo>
                <a:cubicBezTo>
                  <a:pt x="19191" y="17765"/>
                  <a:pt x="18810" y="18669"/>
                  <a:pt x="18584" y="19598"/>
                </a:cubicBezTo>
                <a:cubicBezTo>
                  <a:pt x="18393" y="20420"/>
                  <a:pt x="18298" y="21253"/>
                  <a:pt x="18358" y="22086"/>
                </a:cubicBezTo>
                <a:cubicBezTo>
                  <a:pt x="18405" y="22872"/>
                  <a:pt x="18548" y="23658"/>
                  <a:pt x="18834" y="24384"/>
                </a:cubicBezTo>
                <a:lnTo>
                  <a:pt x="18965" y="24706"/>
                </a:lnTo>
                <a:cubicBezTo>
                  <a:pt x="18894" y="24646"/>
                  <a:pt x="18810" y="24599"/>
                  <a:pt x="18727" y="24539"/>
                </a:cubicBezTo>
                <a:cubicBezTo>
                  <a:pt x="18667" y="24444"/>
                  <a:pt x="18608" y="24361"/>
                  <a:pt x="18572" y="24253"/>
                </a:cubicBezTo>
                <a:cubicBezTo>
                  <a:pt x="18465" y="24075"/>
                  <a:pt x="18370" y="23896"/>
                  <a:pt x="18286" y="23718"/>
                </a:cubicBezTo>
                <a:cubicBezTo>
                  <a:pt x="18239" y="23634"/>
                  <a:pt x="18191" y="23527"/>
                  <a:pt x="18167" y="23432"/>
                </a:cubicBezTo>
                <a:cubicBezTo>
                  <a:pt x="18155" y="23408"/>
                  <a:pt x="18155" y="23396"/>
                  <a:pt x="18132" y="23360"/>
                </a:cubicBezTo>
                <a:cubicBezTo>
                  <a:pt x="18132" y="23360"/>
                  <a:pt x="18120" y="23349"/>
                  <a:pt x="18120" y="23337"/>
                </a:cubicBezTo>
                <a:cubicBezTo>
                  <a:pt x="18120" y="23313"/>
                  <a:pt x="18108" y="23289"/>
                  <a:pt x="18108" y="23277"/>
                </a:cubicBezTo>
                <a:cubicBezTo>
                  <a:pt x="18096" y="23241"/>
                  <a:pt x="18096" y="23218"/>
                  <a:pt x="18072" y="23182"/>
                </a:cubicBezTo>
                <a:cubicBezTo>
                  <a:pt x="17929" y="22801"/>
                  <a:pt x="17822" y="22396"/>
                  <a:pt x="17739" y="21991"/>
                </a:cubicBezTo>
                <a:cubicBezTo>
                  <a:pt x="17691" y="21801"/>
                  <a:pt x="17655" y="21586"/>
                  <a:pt x="17631" y="21384"/>
                </a:cubicBezTo>
                <a:cubicBezTo>
                  <a:pt x="17631" y="21336"/>
                  <a:pt x="17620" y="21289"/>
                  <a:pt x="17620" y="21229"/>
                </a:cubicBezTo>
                <a:cubicBezTo>
                  <a:pt x="17620" y="21205"/>
                  <a:pt x="17620" y="21193"/>
                  <a:pt x="17596" y="21158"/>
                </a:cubicBezTo>
                <a:lnTo>
                  <a:pt x="17596" y="21110"/>
                </a:lnTo>
                <a:cubicBezTo>
                  <a:pt x="17584" y="21015"/>
                  <a:pt x="17584" y="20920"/>
                  <a:pt x="17572" y="20812"/>
                </a:cubicBezTo>
                <a:cubicBezTo>
                  <a:pt x="17536" y="20396"/>
                  <a:pt x="17536" y="19979"/>
                  <a:pt x="17560" y="19562"/>
                </a:cubicBezTo>
                <a:lnTo>
                  <a:pt x="17596" y="18943"/>
                </a:lnTo>
                <a:cubicBezTo>
                  <a:pt x="17620" y="18836"/>
                  <a:pt x="17631" y="18717"/>
                  <a:pt x="17643" y="18610"/>
                </a:cubicBezTo>
                <a:cubicBezTo>
                  <a:pt x="17655" y="18550"/>
                  <a:pt x="17655" y="18491"/>
                  <a:pt x="17679" y="18419"/>
                </a:cubicBezTo>
                <a:lnTo>
                  <a:pt x="17679" y="18372"/>
                </a:lnTo>
                <a:cubicBezTo>
                  <a:pt x="17679" y="18385"/>
                  <a:pt x="17672" y="18402"/>
                  <a:pt x="17669" y="18402"/>
                </a:cubicBezTo>
                <a:cubicBezTo>
                  <a:pt x="17667" y="18402"/>
                  <a:pt x="17669" y="18391"/>
                  <a:pt x="17679" y="18360"/>
                </a:cubicBezTo>
                <a:cubicBezTo>
                  <a:pt x="17679" y="18336"/>
                  <a:pt x="17691" y="18312"/>
                  <a:pt x="17691" y="18288"/>
                </a:cubicBezTo>
                <a:lnTo>
                  <a:pt x="17691" y="18253"/>
                </a:lnTo>
                <a:lnTo>
                  <a:pt x="17691" y="18241"/>
                </a:lnTo>
                <a:cubicBezTo>
                  <a:pt x="17691" y="18229"/>
                  <a:pt x="17691" y="18217"/>
                  <a:pt x="17703" y="18181"/>
                </a:cubicBezTo>
                <a:cubicBezTo>
                  <a:pt x="17703" y="18157"/>
                  <a:pt x="17715" y="18122"/>
                  <a:pt x="17715" y="18110"/>
                </a:cubicBezTo>
                <a:cubicBezTo>
                  <a:pt x="17739" y="18038"/>
                  <a:pt x="17751" y="17943"/>
                  <a:pt x="17762" y="17872"/>
                </a:cubicBezTo>
                <a:lnTo>
                  <a:pt x="17762" y="17836"/>
                </a:lnTo>
                <a:lnTo>
                  <a:pt x="17762" y="17824"/>
                </a:lnTo>
                <a:cubicBezTo>
                  <a:pt x="17762" y="17800"/>
                  <a:pt x="17774" y="17765"/>
                  <a:pt x="17774" y="17741"/>
                </a:cubicBezTo>
                <a:cubicBezTo>
                  <a:pt x="17798" y="17681"/>
                  <a:pt x="17810" y="17622"/>
                  <a:pt x="17822" y="17538"/>
                </a:cubicBezTo>
                <a:cubicBezTo>
                  <a:pt x="17882" y="17288"/>
                  <a:pt x="17929" y="17050"/>
                  <a:pt x="18001" y="16800"/>
                </a:cubicBezTo>
                <a:cubicBezTo>
                  <a:pt x="18072" y="16562"/>
                  <a:pt x="18132" y="16324"/>
                  <a:pt x="18215" y="16086"/>
                </a:cubicBezTo>
                <a:cubicBezTo>
                  <a:pt x="18286" y="15848"/>
                  <a:pt x="18370" y="15609"/>
                  <a:pt x="18477" y="15371"/>
                </a:cubicBezTo>
                <a:cubicBezTo>
                  <a:pt x="18572" y="15133"/>
                  <a:pt x="18655" y="14907"/>
                  <a:pt x="18763" y="14681"/>
                </a:cubicBezTo>
                <a:cubicBezTo>
                  <a:pt x="18870" y="14443"/>
                  <a:pt x="18989" y="14228"/>
                  <a:pt x="19108" y="14002"/>
                </a:cubicBezTo>
                <a:cubicBezTo>
                  <a:pt x="19322" y="13550"/>
                  <a:pt x="19584" y="13121"/>
                  <a:pt x="19846" y="12692"/>
                </a:cubicBezTo>
                <a:cubicBezTo>
                  <a:pt x="19917" y="12585"/>
                  <a:pt x="19977" y="12478"/>
                  <a:pt x="20037" y="12359"/>
                </a:cubicBezTo>
                <a:cubicBezTo>
                  <a:pt x="20053" y="12351"/>
                  <a:pt x="20041" y="12337"/>
                  <a:pt x="20028" y="12337"/>
                </a:cubicBezTo>
                <a:cubicBezTo>
                  <a:pt x="20022" y="12337"/>
                  <a:pt x="20016" y="12340"/>
                  <a:pt x="20013" y="12347"/>
                </a:cubicBezTo>
                <a:cubicBezTo>
                  <a:pt x="19703" y="12752"/>
                  <a:pt x="19417" y="13193"/>
                  <a:pt x="19144" y="13633"/>
                </a:cubicBezTo>
                <a:cubicBezTo>
                  <a:pt x="18882" y="14062"/>
                  <a:pt x="18632" y="14526"/>
                  <a:pt x="18393" y="14967"/>
                </a:cubicBezTo>
                <a:cubicBezTo>
                  <a:pt x="18155" y="15419"/>
                  <a:pt x="17929" y="15895"/>
                  <a:pt x="17751" y="16371"/>
                </a:cubicBezTo>
                <a:cubicBezTo>
                  <a:pt x="17655" y="16610"/>
                  <a:pt x="17560" y="16848"/>
                  <a:pt x="17477" y="17098"/>
                </a:cubicBezTo>
                <a:cubicBezTo>
                  <a:pt x="17405" y="17336"/>
                  <a:pt x="17334" y="17586"/>
                  <a:pt x="17274" y="17824"/>
                </a:cubicBezTo>
                <a:cubicBezTo>
                  <a:pt x="17203" y="18074"/>
                  <a:pt x="17155" y="18336"/>
                  <a:pt x="17108" y="18586"/>
                </a:cubicBezTo>
                <a:cubicBezTo>
                  <a:pt x="17060" y="18812"/>
                  <a:pt x="17036" y="19050"/>
                  <a:pt x="17024" y="19289"/>
                </a:cubicBezTo>
                <a:cubicBezTo>
                  <a:pt x="16989" y="19705"/>
                  <a:pt x="16977" y="20134"/>
                  <a:pt x="16989" y="20551"/>
                </a:cubicBezTo>
                <a:cubicBezTo>
                  <a:pt x="17036" y="21396"/>
                  <a:pt x="17167" y="22265"/>
                  <a:pt x="17453" y="23063"/>
                </a:cubicBezTo>
                <a:cubicBezTo>
                  <a:pt x="17536" y="23349"/>
                  <a:pt x="17655" y="23610"/>
                  <a:pt x="17774" y="23884"/>
                </a:cubicBezTo>
                <a:cubicBezTo>
                  <a:pt x="17620" y="23777"/>
                  <a:pt x="17453" y="23658"/>
                  <a:pt x="17286" y="23551"/>
                </a:cubicBezTo>
                <a:cubicBezTo>
                  <a:pt x="17096" y="23218"/>
                  <a:pt x="16929" y="22872"/>
                  <a:pt x="16762" y="22515"/>
                </a:cubicBezTo>
                <a:cubicBezTo>
                  <a:pt x="16727" y="22420"/>
                  <a:pt x="16691" y="22325"/>
                  <a:pt x="16643" y="22229"/>
                </a:cubicBezTo>
                <a:lnTo>
                  <a:pt x="16631" y="22182"/>
                </a:lnTo>
                <a:cubicBezTo>
                  <a:pt x="16631" y="22170"/>
                  <a:pt x="16619" y="22158"/>
                  <a:pt x="16619" y="22158"/>
                </a:cubicBezTo>
                <a:cubicBezTo>
                  <a:pt x="16608" y="22110"/>
                  <a:pt x="16584" y="22051"/>
                  <a:pt x="16560" y="22003"/>
                </a:cubicBezTo>
                <a:cubicBezTo>
                  <a:pt x="16488" y="21813"/>
                  <a:pt x="16429" y="21622"/>
                  <a:pt x="16381" y="21432"/>
                </a:cubicBezTo>
                <a:cubicBezTo>
                  <a:pt x="16274" y="21039"/>
                  <a:pt x="16191" y="20658"/>
                  <a:pt x="16131" y="20265"/>
                </a:cubicBezTo>
                <a:cubicBezTo>
                  <a:pt x="16107" y="20158"/>
                  <a:pt x="16096" y="20074"/>
                  <a:pt x="16084" y="19967"/>
                </a:cubicBezTo>
                <a:lnTo>
                  <a:pt x="16084" y="19920"/>
                </a:lnTo>
                <a:lnTo>
                  <a:pt x="16084" y="19884"/>
                </a:lnTo>
                <a:cubicBezTo>
                  <a:pt x="16084" y="19836"/>
                  <a:pt x="16072" y="19777"/>
                  <a:pt x="16072" y="19729"/>
                </a:cubicBezTo>
                <a:cubicBezTo>
                  <a:pt x="16048" y="19539"/>
                  <a:pt x="16036" y="19324"/>
                  <a:pt x="16036" y="19134"/>
                </a:cubicBezTo>
                <a:cubicBezTo>
                  <a:pt x="16024" y="18717"/>
                  <a:pt x="16048" y="18288"/>
                  <a:pt x="16096" y="17872"/>
                </a:cubicBezTo>
                <a:cubicBezTo>
                  <a:pt x="16107" y="17765"/>
                  <a:pt x="16131" y="17645"/>
                  <a:pt x="16143" y="17538"/>
                </a:cubicBezTo>
                <a:cubicBezTo>
                  <a:pt x="16143" y="17514"/>
                  <a:pt x="16155" y="17479"/>
                  <a:pt x="16155" y="17455"/>
                </a:cubicBezTo>
                <a:lnTo>
                  <a:pt x="16155" y="17443"/>
                </a:lnTo>
                <a:lnTo>
                  <a:pt x="16155" y="17419"/>
                </a:lnTo>
                <a:cubicBezTo>
                  <a:pt x="16167" y="17360"/>
                  <a:pt x="16167" y="17300"/>
                  <a:pt x="16191" y="17241"/>
                </a:cubicBezTo>
                <a:cubicBezTo>
                  <a:pt x="16203" y="17181"/>
                  <a:pt x="16203" y="17110"/>
                  <a:pt x="16215" y="17050"/>
                </a:cubicBezTo>
                <a:cubicBezTo>
                  <a:pt x="16215" y="17062"/>
                  <a:pt x="16215" y="17066"/>
                  <a:pt x="16215" y="17066"/>
                </a:cubicBezTo>
                <a:cubicBezTo>
                  <a:pt x="16215" y="17066"/>
                  <a:pt x="16218" y="17021"/>
                  <a:pt x="16227" y="17003"/>
                </a:cubicBezTo>
                <a:cubicBezTo>
                  <a:pt x="16227" y="16979"/>
                  <a:pt x="16250" y="16943"/>
                  <a:pt x="16250" y="16919"/>
                </a:cubicBezTo>
                <a:cubicBezTo>
                  <a:pt x="16274" y="16812"/>
                  <a:pt x="16286" y="16705"/>
                  <a:pt x="16310" y="16586"/>
                </a:cubicBezTo>
                <a:cubicBezTo>
                  <a:pt x="16405" y="16157"/>
                  <a:pt x="16512" y="15740"/>
                  <a:pt x="16679" y="15324"/>
                </a:cubicBezTo>
                <a:cubicBezTo>
                  <a:pt x="16750" y="15121"/>
                  <a:pt x="16822" y="14919"/>
                  <a:pt x="16929" y="14717"/>
                </a:cubicBezTo>
                <a:cubicBezTo>
                  <a:pt x="17024" y="14502"/>
                  <a:pt x="17120" y="14312"/>
                  <a:pt x="17227" y="14121"/>
                </a:cubicBezTo>
                <a:cubicBezTo>
                  <a:pt x="17441" y="13728"/>
                  <a:pt x="17691" y="13359"/>
                  <a:pt x="17953" y="13014"/>
                </a:cubicBezTo>
                <a:lnTo>
                  <a:pt x="18179" y="12752"/>
                </a:lnTo>
                <a:cubicBezTo>
                  <a:pt x="18189" y="12742"/>
                  <a:pt x="18173" y="12714"/>
                  <a:pt x="18161" y="12714"/>
                </a:cubicBezTo>
                <a:cubicBezTo>
                  <a:pt x="18159" y="12714"/>
                  <a:pt x="18157" y="12715"/>
                  <a:pt x="18155" y="12716"/>
                </a:cubicBezTo>
                <a:cubicBezTo>
                  <a:pt x="17834" y="13038"/>
                  <a:pt x="17536" y="13371"/>
                  <a:pt x="17274" y="13752"/>
                </a:cubicBezTo>
                <a:cubicBezTo>
                  <a:pt x="17143" y="13931"/>
                  <a:pt x="17000" y="14109"/>
                  <a:pt x="16881" y="14300"/>
                </a:cubicBezTo>
                <a:cubicBezTo>
                  <a:pt x="16762" y="14490"/>
                  <a:pt x="16643" y="14681"/>
                  <a:pt x="16548" y="14883"/>
                </a:cubicBezTo>
                <a:cubicBezTo>
                  <a:pt x="16310" y="15276"/>
                  <a:pt x="16131" y="15693"/>
                  <a:pt x="15965" y="16133"/>
                </a:cubicBezTo>
                <a:cubicBezTo>
                  <a:pt x="15798" y="16550"/>
                  <a:pt x="15679" y="16979"/>
                  <a:pt x="15607" y="17419"/>
                </a:cubicBezTo>
                <a:cubicBezTo>
                  <a:pt x="15441" y="18300"/>
                  <a:pt x="15441" y="19193"/>
                  <a:pt x="15548" y="20074"/>
                </a:cubicBezTo>
                <a:cubicBezTo>
                  <a:pt x="15655" y="20908"/>
                  <a:pt x="15857" y="21705"/>
                  <a:pt x="16167" y="22479"/>
                </a:cubicBezTo>
                <a:cubicBezTo>
                  <a:pt x="16215" y="22598"/>
                  <a:pt x="16274" y="22741"/>
                  <a:pt x="16334" y="22860"/>
                </a:cubicBezTo>
                <a:cubicBezTo>
                  <a:pt x="16227" y="22777"/>
                  <a:pt x="16107" y="22694"/>
                  <a:pt x="16012" y="22598"/>
                </a:cubicBezTo>
                <a:cubicBezTo>
                  <a:pt x="15965" y="22515"/>
                  <a:pt x="15929" y="22420"/>
                  <a:pt x="15893" y="22336"/>
                </a:cubicBezTo>
                <a:cubicBezTo>
                  <a:pt x="15846" y="22241"/>
                  <a:pt x="15810" y="22158"/>
                  <a:pt x="15786" y="22063"/>
                </a:cubicBezTo>
                <a:cubicBezTo>
                  <a:pt x="15774" y="22027"/>
                  <a:pt x="15750" y="21979"/>
                  <a:pt x="15726" y="21932"/>
                </a:cubicBezTo>
                <a:cubicBezTo>
                  <a:pt x="15715" y="21908"/>
                  <a:pt x="15715" y="21884"/>
                  <a:pt x="15691" y="21860"/>
                </a:cubicBezTo>
                <a:cubicBezTo>
                  <a:pt x="15691" y="21848"/>
                  <a:pt x="15679" y="21825"/>
                  <a:pt x="15679" y="21825"/>
                </a:cubicBezTo>
                <a:cubicBezTo>
                  <a:pt x="15417" y="21098"/>
                  <a:pt x="15215" y="20336"/>
                  <a:pt x="15119" y="19586"/>
                </a:cubicBezTo>
                <a:lnTo>
                  <a:pt x="15119" y="19562"/>
                </a:lnTo>
                <a:lnTo>
                  <a:pt x="15119" y="19550"/>
                </a:lnTo>
                <a:lnTo>
                  <a:pt x="15119" y="19479"/>
                </a:lnTo>
                <a:cubicBezTo>
                  <a:pt x="15119" y="19431"/>
                  <a:pt x="15095" y="19372"/>
                  <a:pt x="15095" y="19324"/>
                </a:cubicBezTo>
                <a:cubicBezTo>
                  <a:pt x="15084" y="19241"/>
                  <a:pt x="15084" y="19134"/>
                  <a:pt x="15084" y="19050"/>
                </a:cubicBezTo>
                <a:cubicBezTo>
                  <a:pt x="15072" y="18848"/>
                  <a:pt x="15072" y="18657"/>
                  <a:pt x="15072" y="18467"/>
                </a:cubicBezTo>
                <a:cubicBezTo>
                  <a:pt x="15072" y="18050"/>
                  <a:pt x="15119" y="17645"/>
                  <a:pt x="15179" y="17229"/>
                </a:cubicBezTo>
                <a:cubicBezTo>
                  <a:pt x="15179" y="17205"/>
                  <a:pt x="15179" y="17181"/>
                  <a:pt x="15191" y="17157"/>
                </a:cubicBezTo>
                <a:lnTo>
                  <a:pt x="15191" y="17145"/>
                </a:lnTo>
                <a:cubicBezTo>
                  <a:pt x="15203" y="17086"/>
                  <a:pt x="15203" y="17026"/>
                  <a:pt x="15215" y="16967"/>
                </a:cubicBezTo>
                <a:cubicBezTo>
                  <a:pt x="15238" y="16860"/>
                  <a:pt x="15262" y="16752"/>
                  <a:pt x="15274" y="16645"/>
                </a:cubicBezTo>
                <a:cubicBezTo>
                  <a:pt x="15322" y="16443"/>
                  <a:pt x="15369" y="16229"/>
                  <a:pt x="15429" y="16026"/>
                </a:cubicBezTo>
                <a:cubicBezTo>
                  <a:pt x="15488" y="15812"/>
                  <a:pt x="15548" y="15609"/>
                  <a:pt x="15607" y="15419"/>
                </a:cubicBezTo>
                <a:cubicBezTo>
                  <a:pt x="15631" y="15312"/>
                  <a:pt x="15667" y="15217"/>
                  <a:pt x="15691" y="15121"/>
                </a:cubicBezTo>
                <a:cubicBezTo>
                  <a:pt x="15738" y="15014"/>
                  <a:pt x="15774" y="14907"/>
                  <a:pt x="15810" y="14824"/>
                </a:cubicBezTo>
                <a:cubicBezTo>
                  <a:pt x="15965" y="14419"/>
                  <a:pt x="16155" y="14050"/>
                  <a:pt x="16369" y="13693"/>
                </a:cubicBezTo>
                <a:cubicBezTo>
                  <a:pt x="16572" y="13312"/>
                  <a:pt x="16810" y="12954"/>
                  <a:pt x="17084" y="12633"/>
                </a:cubicBezTo>
                <a:cubicBezTo>
                  <a:pt x="17155" y="12538"/>
                  <a:pt x="17215" y="12454"/>
                  <a:pt x="17286" y="12383"/>
                </a:cubicBezTo>
                <a:cubicBezTo>
                  <a:pt x="17295" y="12365"/>
                  <a:pt x="17291" y="12354"/>
                  <a:pt x="17283" y="12354"/>
                </a:cubicBezTo>
                <a:cubicBezTo>
                  <a:pt x="17281" y="12354"/>
                  <a:pt x="17277" y="12356"/>
                  <a:pt x="17274" y="12359"/>
                </a:cubicBezTo>
                <a:cubicBezTo>
                  <a:pt x="16643" y="12954"/>
                  <a:pt x="16084" y="13645"/>
                  <a:pt x="15655" y="14383"/>
                </a:cubicBezTo>
                <a:cubicBezTo>
                  <a:pt x="15548" y="14586"/>
                  <a:pt x="15429" y="14764"/>
                  <a:pt x="15334" y="14955"/>
                </a:cubicBezTo>
                <a:lnTo>
                  <a:pt x="15262" y="15098"/>
                </a:lnTo>
                <a:cubicBezTo>
                  <a:pt x="15250" y="15121"/>
                  <a:pt x="15250" y="15145"/>
                  <a:pt x="15238" y="15157"/>
                </a:cubicBezTo>
                <a:cubicBezTo>
                  <a:pt x="15238" y="15181"/>
                  <a:pt x="15215" y="15193"/>
                  <a:pt x="15215" y="15193"/>
                </a:cubicBezTo>
                <a:cubicBezTo>
                  <a:pt x="15215" y="15193"/>
                  <a:pt x="15203" y="15217"/>
                  <a:pt x="15203" y="15240"/>
                </a:cubicBezTo>
                <a:cubicBezTo>
                  <a:pt x="15155" y="15336"/>
                  <a:pt x="15119" y="15455"/>
                  <a:pt x="15072" y="15574"/>
                </a:cubicBezTo>
                <a:cubicBezTo>
                  <a:pt x="14905" y="15979"/>
                  <a:pt x="14786" y="16395"/>
                  <a:pt x="14703" y="16824"/>
                </a:cubicBezTo>
                <a:cubicBezTo>
                  <a:pt x="14524" y="17657"/>
                  <a:pt x="14476" y="18515"/>
                  <a:pt x="14548" y="19348"/>
                </a:cubicBezTo>
                <a:cubicBezTo>
                  <a:pt x="14619" y="20146"/>
                  <a:pt x="14786" y="20955"/>
                  <a:pt x="15072" y="21705"/>
                </a:cubicBezTo>
                <a:cubicBezTo>
                  <a:pt x="15084" y="21765"/>
                  <a:pt x="15119" y="21825"/>
                  <a:pt x="15143" y="21884"/>
                </a:cubicBezTo>
                <a:cubicBezTo>
                  <a:pt x="14917" y="21705"/>
                  <a:pt x="14714" y="21515"/>
                  <a:pt x="14488" y="21324"/>
                </a:cubicBezTo>
                <a:cubicBezTo>
                  <a:pt x="14488" y="21313"/>
                  <a:pt x="14476" y="21277"/>
                  <a:pt x="14476" y="21265"/>
                </a:cubicBezTo>
                <a:cubicBezTo>
                  <a:pt x="14369" y="20872"/>
                  <a:pt x="14250" y="20503"/>
                  <a:pt x="14167" y="20122"/>
                </a:cubicBezTo>
                <a:cubicBezTo>
                  <a:pt x="14119" y="19920"/>
                  <a:pt x="14072" y="19729"/>
                  <a:pt x="14048" y="19539"/>
                </a:cubicBezTo>
                <a:cubicBezTo>
                  <a:pt x="14024" y="19431"/>
                  <a:pt x="14012" y="19348"/>
                  <a:pt x="14000" y="19241"/>
                </a:cubicBezTo>
                <a:cubicBezTo>
                  <a:pt x="14000" y="19193"/>
                  <a:pt x="13988" y="19146"/>
                  <a:pt x="13988" y="19086"/>
                </a:cubicBezTo>
                <a:cubicBezTo>
                  <a:pt x="13988" y="19062"/>
                  <a:pt x="13988" y="19050"/>
                  <a:pt x="13964" y="19015"/>
                </a:cubicBezTo>
                <a:lnTo>
                  <a:pt x="13964" y="18991"/>
                </a:lnTo>
                <a:cubicBezTo>
                  <a:pt x="13929" y="18586"/>
                  <a:pt x="13905" y="18193"/>
                  <a:pt x="13905" y="17800"/>
                </a:cubicBezTo>
                <a:cubicBezTo>
                  <a:pt x="13905" y="17395"/>
                  <a:pt x="13941" y="16991"/>
                  <a:pt x="14000" y="16610"/>
                </a:cubicBezTo>
                <a:cubicBezTo>
                  <a:pt x="14000" y="16562"/>
                  <a:pt x="14012" y="16502"/>
                  <a:pt x="14012" y="16455"/>
                </a:cubicBezTo>
                <a:cubicBezTo>
                  <a:pt x="14012" y="16431"/>
                  <a:pt x="14012" y="16407"/>
                  <a:pt x="14024" y="16383"/>
                </a:cubicBezTo>
                <a:lnTo>
                  <a:pt x="14024" y="16348"/>
                </a:lnTo>
                <a:cubicBezTo>
                  <a:pt x="14048" y="16252"/>
                  <a:pt x="14060" y="16145"/>
                  <a:pt x="14083" y="16038"/>
                </a:cubicBezTo>
                <a:cubicBezTo>
                  <a:pt x="14119" y="15836"/>
                  <a:pt x="14167" y="15621"/>
                  <a:pt x="14202" y="15419"/>
                </a:cubicBezTo>
                <a:cubicBezTo>
                  <a:pt x="14250" y="15205"/>
                  <a:pt x="14310" y="15002"/>
                  <a:pt x="14369" y="14800"/>
                </a:cubicBezTo>
                <a:cubicBezTo>
                  <a:pt x="14429" y="14597"/>
                  <a:pt x="14488" y="14407"/>
                  <a:pt x="14560" y="14193"/>
                </a:cubicBezTo>
                <a:cubicBezTo>
                  <a:pt x="14679" y="13788"/>
                  <a:pt x="14881" y="13419"/>
                  <a:pt x="15036" y="13050"/>
                </a:cubicBezTo>
                <a:cubicBezTo>
                  <a:pt x="15215" y="12657"/>
                  <a:pt x="15441" y="12300"/>
                  <a:pt x="15667" y="11942"/>
                </a:cubicBezTo>
                <a:cubicBezTo>
                  <a:pt x="15905" y="11585"/>
                  <a:pt x="16155" y="11264"/>
                  <a:pt x="16441" y="10930"/>
                </a:cubicBezTo>
                <a:cubicBezTo>
                  <a:pt x="16512" y="10859"/>
                  <a:pt x="16584" y="10776"/>
                  <a:pt x="16643" y="10692"/>
                </a:cubicBezTo>
                <a:cubicBezTo>
                  <a:pt x="16663" y="10683"/>
                  <a:pt x="16643" y="10665"/>
                  <a:pt x="16628" y="10665"/>
                </a:cubicBezTo>
                <a:cubicBezTo>
                  <a:pt x="16625" y="10665"/>
                  <a:pt x="16622" y="10666"/>
                  <a:pt x="16619" y="10668"/>
                </a:cubicBezTo>
                <a:cubicBezTo>
                  <a:pt x="16310" y="10954"/>
                  <a:pt x="16012" y="11264"/>
                  <a:pt x="15726" y="11585"/>
                </a:cubicBezTo>
                <a:cubicBezTo>
                  <a:pt x="15441" y="11919"/>
                  <a:pt x="15191" y="12264"/>
                  <a:pt x="14953" y="12621"/>
                </a:cubicBezTo>
                <a:cubicBezTo>
                  <a:pt x="14714" y="12978"/>
                  <a:pt x="14488" y="13347"/>
                  <a:pt x="14298" y="13716"/>
                </a:cubicBezTo>
                <a:cubicBezTo>
                  <a:pt x="14107" y="14121"/>
                  <a:pt x="13929" y="14490"/>
                  <a:pt x="13774" y="14943"/>
                </a:cubicBezTo>
                <a:cubicBezTo>
                  <a:pt x="13643" y="15336"/>
                  <a:pt x="13524" y="15752"/>
                  <a:pt x="13464" y="16193"/>
                </a:cubicBezTo>
                <a:cubicBezTo>
                  <a:pt x="13393" y="16610"/>
                  <a:pt x="13345" y="17038"/>
                  <a:pt x="13333" y="17455"/>
                </a:cubicBezTo>
                <a:cubicBezTo>
                  <a:pt x="13298" y="18288"/>
                  <a:pt x="13357" y="19122"/>
                  <a:pt x="13524" y="19920"/>
                </a:cubicBezTo>
                <a:cubicBezTo>
                  <a:pt x="13571" y="20134"/>
                  <a:pt x="13607" y="20336"/>
                  <a:pt x="13667" y="20539"/>
                </a:cubicBezTo>
                <a:lnTo>
                  <a:pt x="13369" y="20241"/>
                </a:lnTo>
                <a:cubicBezTo>
                  <a:pt x="13286" y="20146"/>
                  <a:pt x="13190" y="20039"/>
                  <a:pt x="13107" y="19955"/>
                </a:cubicBezTo>
                <a:cubicBezTo>
                  <a:pt x="13012" y="19658"/>
                  <a:pt x="12940" y="19360"/>
                  <a:pt x="12881" y="19062"/>
                </a:cubicBezTo>
                <a:cubicBezTo>
                  <a:pt x="12857" y="18908"/>
                  <a:pt x="12821" y="18765"/>
                  <a:pt x="12809" y="18610"/>
                </a:cubicBezTo>
                <a:cubicBezTo>
                  <a:pt x="12809" y="18586"/>
                  <a:pt x="12798" y="18550"/>
                  <a:pt x="12798" y="18527"/>
                </a:cubicBezTo>
                <a:lnTo>
                  <a:pt x="12798" y="18491"/>
                </a:lnTo>
                <a:lnTo>
                  <a:pt x="12798" y="18431"/>
                </a:lnTo>
                <a:cubicBezTo>
                  <a:pt x="12798" y="18360"/>
                  <a:pt x="12774" y="18288"/>
                  <a:pt x="12774" y="18217"/>
                </a:cubicBezTo>
                <a:cubicBezTo>
                  <a:pt x="12762" y="17895"/>
                  <a:pt x="12750" y="17586"/>
                  <a:pt x="12774" y="17288"/>
                </a:cubicBezTo>
                <a:cubicBezTo>
                  <a:pt x="12798" y="17145"/>
                  <a:pt x="12798" y="16991"/>
                  <a:pt x="12821" y="16824"/>
                </a:cubicBezTo>
                <a:cubicBezTo>
                  <a:pt x="12833" y="16752"/>
                  <a:pt x="12833" y="16681"/>
                  <a:pt x="12857" y="16622"/>
                </a:cubicBezTo>
                <a:cubicBezTo>
                  <a:pt x="12857" y="16586"/>
                  <a:pt x="12869" y="16550"/>
                  <a:pt x="12869" y="16514"/>
                </a:cubicBezTo>
                <a:lnTo>
                  <a:pt x="12869" y="16491"/>
                </a:lnTo>
                <a:lnTo>
                  <a:pt x="12869" y="16443"/>
                </a:lnTo>
                <a:cubicBezTo>
                  <a:pt x="12869" y="16407"/>
                  <a:pt x="12881" y="16383"/>
                  <a:pt x="12881" y="16336"/>
                </a:cubicBezTo>
                <a:cubicBezTo>
                  <a:pt x="12881" y="16312"/>
                  <a:pt x="12893" y="16264"/>
                  <a:pt x="12893" y="16229"/>
                </a:cubicBezTo>
                <a:cubicBezTo>
                  <a:pt x="12917" y="16145"/>
                  <a:pt x="12929" y="16074"/>
                  <a:pt x="12940" y="15979"/>
                </a:cubicBezTo>
                <a:cubicBezTo>
                  <a:pt x="12976" y="15836"/>
                  <a:pt x="13000" y="15669"/>
                  <a:pt x="13048" y="15514"/>
                </a:cubicBezTo>
                <a:cubicBezTo>
                  <a:pt x="13119" y="15205"/>
                  <a:pt x="13214" y="14907"/>
                  <a:pt x="13333" y="14609"/>
                </a:cubicBezTo>
                <a:cubicBezTo>
                  <a:pt x="13452" y="14324"/>
                  <a:pt x="13583" y="14026"/>
                  <a:pt x="13726" y="13764"/>
                </a:cubicBezTo>
                <a:cubicBezTo>
                  <a:pt x="14083" y="13133"/>
                  <a:pt x="14524" y="12538"/>
                  <a:pt x="15024" y="12038"/>
                </a:cubicBezTo>
                <a:cubicBezTo>
                  <a:pt x="15034" y="12027"/>
                  <a:pt x="15027" y="11999"/>
                  <a:pt x="15009" y="11999"/>
                </a:cubicBezTo>
                <a:cubicBezTo>
                  <a:pt x="15007" y="11999"/>
                  <a:pt x="15004" y="12000"/>
                  <a:pt x="15000" y="12002"/>
                </a:cubicBezTo>
                <a:cubicBezTo>
                  <a:pt x="14488" y="12407"/>
                  <a:pt x="14012" y="12883"/>
                  <a:pt x="13643" y="13407"/>
                </a:cubicBezTo>
                <a:cubicBezTo>
                  <a:pt x="13536" y="13538"/>
                  <a:pt x="13452" y="13693"/>
                  <a:pt x="13357" y="13824"/>
                </a:cubicBezTo>
                <a:cubicBezTo>
                  <a:pt x="13274" y="13955"/>
                  <a:pt x="13179" y="14085"/>
                  <a:pt x="13107" y="14228"/>
                </a:cubicBezTo>
                <a:cubicBezTo>
                  <a:pt x="13036" y="14371"/>
                  <a:pt x="12940" y="14526"/>
                  <a:pt x="12869" y="14669"/>
                </a:cubicBezTo>
                <a:cubicBezTo>
                  <a:pt x="12833" y="14740"/>
                  <a:pt x="12809" y="14824"/>
                  <a:pt x="12774" y="14883"/>
                </a:cubicBezTo>
                <a:cubicBezTo>
                  <a:pt x="12750" y="14919"/>
                  <a:pt x="12738" y="14967"/>
                  <a:pt x="12714" y="15026"/>
                </a:cubicBezTo>
                <a:cubicBezTo>
                  <a:pt x="12714" y="15038"/>
                  <a:pt x="12702" y="15062"/>
                  <a:pt x="12702" y="15074"/>
                </a:cubicBezTo>
                <a:cubicBezTo>
                  <a:pt x="12702" y="15074"/>
                  <a:pt x="12685" y="15126"/>
                  <a:pt x="12687" y="15126"/>
                </a:cubicBezTo>
                <a:cubicBezTo>
                  <a:pt x="12688" y="15126"/>
                  <a:pt x="12689" y="15125"/>
                  <a:pt x="12690" y="15121"/>
                </a:cubicBezTo>
                <a:lnTo>
                  <a:pt x="12690" y="15121"/>
                </a:lnTo>
                <a:cubicBezTo>
                  <a:pt x="12619" y="15276"/>
                  <a:pt x="12536" y="15443"/>
                  <a:pt x="12500" y="15621"/>
                </a:cubicBezTo>
                <a:cubicBezTo>
                  <a:pt x="12452" y="15776"/>
                  <a:pt x="12405" y="15919"/>
                  <a:pt x="12357" y="16086"/>
                </a:cubicBezTo>
                <a:cubicBezTo>
                  <a:pt x="12286" y="16407"/>
                  <a:pt x="12226" y="16741"/>
                  <a:pt x="12214" y="17062"/>
                </a:cubicBezTo>
                <a:cubicBezTo>
                  <a:pt x="12155" y="17705"/>
                  <a:pt x="12178" y="18360"/>
                  <a:pt x="12286" y="18991"/>
                </a:cubicBezTo>
                <a:cubicBezTo>
                  <a:pt x="12286" y="19015"/>
                  <a:pt x="12297" y="19062"/>
                  <a:pt x="12297" y="19086"/>
                </a:cubicBezTo>
                <a:cubicBezTo>
                  <a:pt x="12214" y="18967"/>
                  <a:pt x="12107" y="18848"/>
                  <a:pt x="12024" y="18729"/>
                </a:cubicBezTo>
                <a:cubicBezTo>
                  <a:pt x="12024" y="18693"/>
                  <a:pt x="12000" y="18646"/>
                  <a:pt x="12000" y="18598"/>
                </a:cubicBezTo>
                <a:cubicBezTo>
                  <a:pt x="11964" y="18431"/>
                  <a:pt x="11928" y="18253"/>
                  <a:pt x="11916" y="18098"/>
                </a:cubicBezTo>
                <a:cubicBezTo>
                  <a:pt x="11905" y="18015"/>
                  <a:pt x="11881" y="17931"/>
                  <a:pt x="11881" y="17860"/>
                </a:cubicBezTo>
                <a:lnTo>
                  <a:pt x="11881" y="17824"/>
                </a:lnTo>
                <a:lnTo>
                  <a:pt x="11881" y="17776"/>
                </a:lnTo>
                <a:cubicBezTo>
                  <a:pt x="11881" y="17741"/>
                  <a:pt x="11869" y="17693"/>
                  <a:pt x="11869" y="17645"/>
                </a:cubicBezTo>
                <a:cubicBezTo>
                  <a:pt x="11857" y="17479"/>
                  <a:pt x="11857" y="17300"/>
                  <a:pt x="11857" y="17145"/>
                </a:cubicBezTo>
                <a:cubicBezTo>
                  <a:pt x="11857" y="16967"/>
                  <a:pt x="11857" y="16800"/>
                  <a:pt x="11869" y="16622"/>
                </a:cubicBezTo>
                <a:cubicBezTo>
                  <a:pt x="11869" y="16550"/>
                  <a:pt x="11881" y="16455"/>
                  <a:pt x="11905" y="16383"/>
                </a:cubicBezTo>
                <a:cubicBezTo>
                  <a:pt x="11905" y="16336"/>
                  <a:pt x="11916" y="16312"/>
                  <a:pt x="11916" y="16264"/>
                </a:cubicBezTo>
                <a:lnTo>
                  <a:pt x="11916" y="16217"/>
                </a:lnTo>
                <a:lnTo>
                  <a:pt x="11916" y="16205"/>
                </a:lnTo>
                <a:lnTo>
                  <a:pt x="11916" y="16169"/>
                </a:lnTo>
                <a:cubicBezTo>
                  <a:pt x="11976" y="15848"/>
                  <a:pt x="12047" y="15514"/>
                  <a:pt x="12155" y="15193"/>
                </a:cubicBezTo>
                <a:cubicBezTo>
                  <a:pt x="12214" y="15026"/>
                  <a:pt x="12274" y="14883"/>
                  <a:pt x="12333" y="14717"/>
                </a:cubicBezTo>
                <a:cubicBezTo>
                  <a:pt x="12342" y="14708"/>
                  <a:pt x="12368" y="14645"/>
                  <a:pt x="12370" y="14636"/>
                </a:cubicBezTo>
                <a:lnTo>
                  <a:pt x="12370" y="14636"/>
                </a:lnTo>
                <a:cubicBezTo>
                  <a:pt x="12386" y="14607"/>
                  <a:pt x="12395" y="14578"/>
                  <a:pt x="12405" y="14550"/>
                </a:cubicBezTo>
                <a:cubicBezTo>
                  <a:pt x="12452" y="14478"/>
                  <a:pt x="12476" y="14383"/>
                  <a:pt x="12524" y="14312"/>
                </a:cubicBezTo>
                <a:cubicBezTo>
                  <a:pt x="12678" y="14026"/>
                  <a:pt x="12833" y="13776"/>
                  <a:pt x="13012" y="13526"/>
                </a:cubicBezTo>
                <a:cubicBezTo>
                  <a:pt x="13107" y="13407"/>
                  <a:pt x="13190" y="13276"/>
                  <a:pt x="13286" y="13157"/>
                </a:cubicBezTo>
                <a:cubicBezTo>
                  <a:pt x="13298" y="13133"/>
                  <a:pt x="13310" y="13121"/>
                  <a:pt x="13310" y="13109"/>
                </a:cubicBezTo>
                <a:cubicBezTo>
                  <a:pt x="13345" y="13073"/>
                  <a:pt x="13357" y="13050"/>
                  <a:pt x="13393" y="13014"/>
                </a:cubicBezTo>
                <a:cubicBezTo>
                  <a:pt x="13417" y="12978"/>
                  <a:pt x="13452" y="12943"/>
                  <a:pt x="13476" y="12895"/>
                </a:cubicBezTo>
                <a:lnTo>
                  <a:pt x="13476" y="12895"/>
                </a:lnTo>
                <a:cubicBezTo>
                  <a:pt x="13470" y="12908"/>
                  <a:pt x="13468" y="12913"/>
                  <a:pt x="13468" y="12913"/>
                </a:cubicBezTo>
                <a:cubicBezTo>
                  <a:pt x="13469" y="12913"/>
                  <a:pt x="13488" y="12880"/>
                  <a:pt x="13488" y="12871"/>
                </a:cubicBezTo>
                <a:lnTo>
                  <a:pt x="13536" y="12823"/>
                </a:lnTo>
                <a:cubicBezTo>
                  <a:pt x="13750" y="12585"/>
                  <a:pt x="13952" y="12359"/>
                  <a:pt x="14191" y="12157"/>
                </a:cubicBezTo>
                <a:cubicBezTo>
                  <a:pt x="14262" y="12097"/>
                  <a:pt x="14322" y="12038"/>
                  <a:pt x="14405" y="11990"/>
                </a:cubicBezTo>
                <a:cubicBezTo>
                  <a:pt x="14476" y="11930"/>
                  <a:pt x="14536" y="11871"/>
                  <a:pt x="14607" y="11823"/>
                </a:cubicBezTo>
                <a:cubicBezTo>
                  <a:pt x="14738" y="11728"/>
                  <a:pt x="14893" y="11633"/>
                  <a:pt x="15036" y="11561"/>
                </a:cubicBezTo>
                <a:cubicBezTo>
                  <a:pt x="15357" y="11383"/>
                  <a:pt x="15679" y="11228"/>
                  <a:pt x="16024" y="11109"/>
                </a:cubicBezTo>
                <a:cubicBezTo>
                  <a:pt x="16036" y="11109"/>
                  <a:pt x="16036" y="11085"/>
                  <a:pt x="16024" y="11085"/>
                </a:cubicBezTo>
                <a:cubicBezTo>
                  <a:pt x="15715" y="11157"/>
                  <a:pt x="15393" y="11264"/>
                  <a:pt x="15095" y="11383"/>
                </a:cubicBezTo>
                <a:cubicBezTo>
                  <a:pt x="14953" y="11442"/>
                  <a:pt x="14822" y="11502"/>
                  <a:pt x="14667" y="11573"/>
                </a:cubicBezTo>
                <a:cubicBezTo>
                  <a:pt x="14524" y="11645"/>
                  <a:pt x="14369" y="11704"/>
                  <a:pt x="14238" y="11799"/>
                </a:cubicBezTo>
                <a:cubicBezTo>
                  <a:pt x="13952" y="11966"/>
                  <a:pt x="13691" y="12145"/>
                  <a:pt x="13417" y="12347"/>
                </a:cubicBezTo>
                <a:cubicBezTo>
                  <a:pt x="13167" y="12538"/>
                  <a:pt x="12917" y="12764"/>
                  <a:pt x="12702" y="13002"/>
                </a:cubicBezTo>
                <a:cubicBezTo>
                  <a:pt x="12238" y="13526"/>
                  <a:pt x="11905" y="14145"/>
                  <a:pt x="11666" y="14788"/>
                </a:cubicBezTo>
                <a:cubicBezTo>
                  <a:pt x="11405" y="15455"/>
                  <a:pt x="11274" y="16157"/>
                  <a:pt x="11250" y="16872"/>
                </a:cubicBezTo>
                <a:cubicBezTo>
                  <a:pt x="11226" y="17169"/>
                  <a:pt x="11250" y="17467"/>
                  <a:pt x="11274" y="17753"/>
                </a:cubicBezTo>
                <a:lnTo>
                  <a:pt x="11047" y="17419"/>
                </a:lnTo>
                <a:lnTo>
                  <a:pt x="10952" y="17276"/>
                </a:lnTo>
                <a:lnTo>
                  <a:pt x="10857" y="17110"/>
                </a:lnTo>
                <a:lnTo>
                  <a:pt x="10809" y="17038"/>
                </a:lnTo>
                <a:cubicBezTo>
                  <a:pt x="10809" y="16824"/>
                  <a:pt x="10833" y="16622"/>
                  <a:pt x="10845" y="16407"/>
                </a:cubicBezTo>
                <a:cubicBezTo>
                  <a:pt x="10857" y="16217"/>
                  <a:pt x="10893" y="16014"/>
                  <a:pt x="10904" y="15812"/>
                </a:cubicBezTo>
                <a:cubicBezTo>
                  <a:pt x="10904" y="15788"/>
                  <a:pt x="10904" y="15776"/>
                  <a:pt x="10916" y="15740"/>
                </a:cubicBezTo>
                <a:lnTo>
                  <a:pt x="10916" y="15693"/>
                </a:lnTo>
                <a:cubicBezTo>
                  <a:pt x="10916" y="15657"/>
                  <a:pt x="10928" y="15609"/>
                  <a:pt x="10928" y="15574"/>
                </a:cubicBezTo>
                <a:cubicBezTo>
                  <a:pt x="10952" y="15479"/>
                  <a:pt x="10976" y="15371"/>
                  <a:pt x="10988" y="15252"/>
                </a:cubicBezTo>
                <a:cubicBezTo>
                  <a:pt x="11083" y="14847"/>
                  <a:pt x="11190" y="14443"/>
                  <a:pt x="11321" y="14062"/>
                </a:cubicBezTo>
                <a:lnTo>
                  <a:pt x="11547" y="13478"/>
                </a:lnTo>
                <a:cubicBezTo>
                  <a:pt x="11559" y="13431"/>
                  <a:pt x="11571" y="13407"/>
                  <a:pt x="11583" y="13359"/>
                </a:cubicBezTo>
                <a:cubicBezTo>
                  <a:pt x="11607" y="13335"/>
                  <a:pt x="11607" y="13312"/>
                  <a:pt x="11619" y="13288"/>
                </a:cubicBezTo>
                <a:lnTo>
                  <a:pt x="11619" y="13276"/>
                </a:lnTo>
                <a:lnTo>
                  <a:pt x="11619" y="13252"/>
                </a:lnTo>
                <a:cubicBezTo>
                  <a:pt x="11666" y="13169"/>
                  <a:pt x="11702" y="13062"/>
                  <a:pt x="11750" y="12978"/>
                </a:cubicBezTo>
                <a:cubicBezTo>
                  <a:pt x="11928" y="12621"/>
                  <a:pt x="12119" y="12264"/>
                  <a:pt x="12345" y="11930"/>
                </a:cubicBezTo>
                <a:cubicBezTo>
                  <a:pt x="12536" y="11621"/>
                  <a:pt x="12750" y="11311"/>
                  <a:pt x="12976" y="11026"/>
                </a:cubicBezTo>
                <a:cubicBezTo>
                  <a:pt x="13036" y="10954"/>
                  <a:pt x="13071" y="10895"/>
                  <a:pt x="13131" y="10811"/>
                </a:cubicBezTo>
                <a:lnTo>
                  <a:pt x="13179" y="10776"/>
                </a:lnTo>
                <a:lnTo>
                  <a:pt x="13190" y="10752"/>
                </a:lnTo>
                <a:cubicBezTo>
                  <a:pt x="13226" y="10716"/>
                  <a:pt x="13274" y="10668"/>
                  <a:pt x="13298" y="10633"/>
                </a:cubicBezTo>
                <a:cubicBezTo>
                  <a:pt x="13417" y="10502"/>
                  <a:pt x="13548" y="10371"/>
                  <a:pt x="13667" y="10216"/>
                </a:cubicBezTo>
                <a:cubicBezTo>
                  <a:pt x="13905" y="9954"/>
                  <a:pt x="14179" y="9704"/>
                  <a:pt x="14464" y="9478"/>
                </a:cubicBezTo>
                <a:cubicBezTo>
                  <a:pt x="15095" y="8954"/>
                  <a:pt x="15786" y="8513"/>
                  <a:pt x="16524" y="8168"/>
                </a:cubicBezTo>
                <a:cubicBezTo>
                  <a:pt x="16545" y="8158"/>
                  <a:pt x="16530" y="8130"/>
                  <a:pt x="16518" y="8130"/>
                </a:cubicBezTo>
                <a:cubicBezTo>
                  <a:pt x="16516" y="8130"/>
                  <a:pt x="16514" y="8131"/>
                  <a:pt x="16512" y="8132"/>
                </a:cubicBezTo>
                <a:cubicBezTo>
                  <a:pt x="15119" y="8656"/>
                  <a:pt x="13821" y="9478"/>
                  <a:pt x="12774" y="10549"/>
                </a:cubicBezTo>
                <a:cubicBezTo>
                  <a:pt x="12643" y="10680"/>
                  <a:pt x="12524" y="10811"/>
                  <a:pt x="12405" y="10954"/>
                </a:cubicBezTo>
                <a:cubicBezTo>
                  <a:pt x="12381" y="10978"/>
                  <a:pt x="12357" y="11014"/>
                  <a:pt x="12333" y="11037"/>
                </a:cubicBezTo>
                <a:cubicBezTo>
                  <a:pt x="12321" y="11073"/>
                  <a:pt x="12286" y="11097"/>
                  <a:pt x="12274" y="11109"/>
                </a:cubicBezTo>
                <a:cubicBezTo>
                  <a:pt x="12262" y="11133"/>
                  <a:pt x="12226" y="11168"/>
                  <a:pt x="12226" y="11168"/>
                </a:cubicBezTo>
                <a:cubicBezTo>
                  <a:pt x="12167" y="11252"/>
                  <a:pt x="12107" y="11335"/>
                  <a:pt x="12036" y="11407"/>
                </a:cubicBezTo>
                <a:cubicBezTo>
                  <a:pt x="11797" y="11728"/>
                  <a:pt x="11583" y="12061"/>
                  <a:pt x="11405" y="12419"/>
                </a:cubicBezTo>
                <a:cubicBezTo>
                  <a:pt x="11012" y="13181"/>
                  <a:pt x="10714" y="13990"/>
                  <a:pt x="10500" y="14824"/>
                </a:cubicBezTo>
                <a:cubicBezTo>
                  <a:pt x="10392" y="15264"/>
                  <a:pt x="10321" y="15729"/>
                  <a:pt x="10273" y="16169"/>
                </a:cubicBezTo>
                <a:cubicBezTo>
                  <a:pt x="10238" y="16098"/>
                  <a:pt x="10190" y="16026"/>
                  <a:pt x="10154" y="15931"/>
                </a:cubicBezTo>
                <a:cubicBezTo>
                  <a:pt x="10178" y="15860"/>
                  <a:pt x="10190" y="15776"/>
                  <a:pt x="10190" y="15693"/>
                </a:cubicBezTo>
                <a:cubicBezTo>
                  <a:pt x="10202" y="15538"/>
                  <a:pt x="10214" y="15359"/>
                  <a:pt x="10238" y="15193"/>
                </a:cubicBezTo>
                <a:cubicBezTo>
                  <a:pt x="10262" y="14847"/>
                  <a:pt x="10297" y="14502"/>
                  <a:pt x="10333" y="14169"/>
                </a:cubicBezTo>
                <a:cubicBezTo>
                  <a:pt x="10357" y="14074"/>
                  <a:pt x="10357" y="14002"/>
                  <a:pt x="10369" y="13907"/>
                </a:cubicBezTo>
                <a:cubicBezTo>
                  <a:pt x="10369" y="13883"/>
                  <a:pt x="10381" y="13847"/>
                  <a:pt x="10381" y="13824"/>
                </a:cubicBezTo>
                <a:lnTo>
                  <a:pt x="10381" y="13788"/>
                </a:lnTo>
                <a:cubicBezTo>
                  <a:pt x="10381" y="13764"/>
                  <a:pt x="10392" y="13752"/>
                  <a:pt x="10392" y="13716"/>
                </a:cubicBezTo>
                <a:cubicBezTo>
                  <a:pt x="10428" y="13538"/>
                  <a:pt x="10452" y="13371"/>
                  <a:pt x="10500" y="13193"/>
                </a:cubicBezTo>
                <a:cubicBezTo>
                  <a:pt x="10571" y="12871"/>
                  <a:pt x="10666" y="12538"/>
                  <a:pt x="10785" y="12228"/>
                </a:cubicBezTo>
                <a:cubicBezTo>
                  <a:pt x="10845" y="12061"/>
                  <a:pt x="10904" y="11907"/>
                  <a:pt x="10976" y="11752"/>
                </a:cubicBezTo>
                <a:cubicBezTo>
                  <a:pt x="10976" y="11740"/>
                  <a:pt x="10988" y="11728"/>
                  <a:pt x="10988" y="11704"/>
                </a:cubicBezTo>
                <a:lnTo>
                  <a:pt x="11035" y="11621"/>
                </a:lnTo>
                <a:lnTo>
                  <a:pt x="11131" y="11442"/>
                </a:lnTo>
                <a:cubicBezTo>
                  <a:pt x="11250" y="11204"/>
                  <a:pt x="11369" y="10966"/>
                  <a:pt x="11512" y="10740"/>
                </a:cubicBezTo>
                <a:cubicBezTo>
                  <a:pt x="11797" y="10299"/>
                  <a:pt x="12107" y="9894"/>
                  <a:pt x="12524" y="9549"/>
                </a:cubicBezTo>
                <a:cubicBezTo>
                  <a:pt x="12750" y="9371"/>
                  <a:pt x="12988" y="9192"/>
                  <a:pt x="13238" y="9061"/>
                </a:cubicBezTo>
                <a:cubicBezTo>
                  <a:pt x="13512" y="8930"/>
                  <a:pt x="13786" y="8823"/>
                  <a:pt x="14083" y="8763"/>
                </a:cubicBezTo>
                <a:cubicBezTo>
                  <a:pt x="14101" y="8763"/>
                  <a:pt x="14106" y="8743"/>
                  <a:pt x="14097" y="8743"/>
                </a:cubicBezTo>
                <a:cubicBezTo>
                  <a:pt x="14094" y="8743"/>
                  <a:pt x="14089" y="8746"/>
                  <a:pt x="14083" y="8751"/>
                </a:cubicBezTo>
                <a:cubicBezTo>
                  <a:pt x="13548" y="8823"/>
                  <a:pt x="13048" y="9002"/>
                  <a:pt x="12571" y="9252"/>
                </a:cubicBezTo>
                <a:cubicBezTo>
                  <a:pt x="12333" y="9383"/>
                  <a:pt x="12107" y="9549"/>
                  <a:pt x="11881" y="9716"/>
                </a:cubicBezTo>
                <a:cubicBezTo>
                  <a:pt x="11666" y="9883"/>
                  <a:pt x="11464" y="10073"/>
                  <a:pt x="11285" y="10264"/>
                </a:cubicBezTo>
                <a:cubicBezTo>
                  <a:pt x="11250" y="10323"/>
                  <a:pt x="11190" y="10371"/>
                  <a:pt x="11143" y="10430"/>
                </a:cubicBezTo>
                <a:cubicBezTo>
                  <a:pt x="11107" y="10454"/>
                  <a:pt x="11095" y="10490"/>
                  <a:pt x="11071" y="10514"/>
                </a:cubicBezTo>
                <a:lnTo>
                  <a:pt x="11012" y="10573"/>
                </a:lnTo>
                <a:cubicBezTo>
                  <a:pt x="10916" y="10680"/>
                  <a:pt x="10833" y="10799"/>
                  <a:pt x="10773" y="10918"/>
                </a:cubicBezTo>
                <a:cubicBezTo>
                  <a:pt x="10607" y="11192"/>
                  <a:pt x="10476" y="11454"/>
                  <a:pt x="10357" y="11752"/>
                </a:cubicBezTo>
                <a:cubicBezTo>
                  <a:pt x="10083" y="12419"/>
                  <a:pt x="9916" y="13121"/>
                  <a:pt x="9821" y="13835"/>
                </a:cubicBezTo>
                <a:cubicBezTo>
                  <a:pt x="9761" y="14205"/>
                  <a:pt x="9726" y="14586"/>
                  <a:pt x="9702" y="14955"/>
                </a:cubicBezTo>
                <a:cubicBezTo>
                  <a:pt x="9607" y="14764"/>
                  <a:pt x="9523" y="14550"/>
                  <a:pt x="9440" y="14347"/>
                </a:cubicBezTo>
                <a:cubicBezTo>
                  <a:pt x="9440" y="14312"/>
                  <a:pt x="9464" y="14300"/>
                  <a:pt x="9464" y="14264"/>
                </a:cubicBezTo>
                <a:cubicBezTo>
                  <a:pt x="9464" y="14228"/>
                  <a:pt x="9476" y="14181"/>
                  <a:pt x="9476" y="14133"/>
                </a:cubicBezTo>
                <a:cubicBezTo>
                  <a:pt x="9476" y="14085"/>
                  <a:pt x="9488" y="14050"/>
                  <a:pt x="9488" y="14002"/>
                </a:cubicBezTo>
                <a:cubicBezTo>
                  <a:pt x="9488" y="13991"/>
                  <a:pt x="9488" y="13961"/>
                  <a:pt x="9496" y="13947"/>
                </a:cubicBezTo>
                <a:lnTo>
                  <a:pt x="9496" y="13947"/>
                </a:lnTo>
                <a:cubicBezTo>
                  <a:pt x="9495" y="13960"/>
                  <a:pt x="9494" y="13971"/>
                  <a:pt x="9494" y="13971"/>
                </a:cubicBezTo>
                <a:cubicBezTo>
                  <a:pt x="9495" y="13971"/>
                  <a:pt x="9496" y="13963"/>
                  <a:pt x="9500" y="13943"/>
                </a:cubicBezTo>
                <a:lnTo>
                  <a:pt x="9500" y="13943"/>
                </a:lnTo>
                <a:cubicBezTo>
                  <a:pt x="9498" y="13944"/>
                  <a:pt x="9497" y="13945"/>
                  <a:pt x="9496" y="13947"/>
                </a:cubicBezTo>
                <a:lnTo>
                  <a:pt x="9496" y="13947"/>
                </a:lnTo>
                <a:cubicBezTo>
                  <a:pt x="9498" y="13932"/>
                  <a:pt x="9500" y="13916"/>
                  <a:pt x="9500" y="13907"/>
                </a:cubicBezTo>
                <a:cubicBezTo>
                  <a:pt x="9535" y="13728"/>
                  <a:pt x="9559" y="13550"/>
                  <a:pt x="9607" y="13371"/>
                </a:cubicBezTo>
                <a:cubicBezTo>
                  <a:pt x="9678" y="13014"/>
                  <a:pt x="9773" y="12657"/>
                  <a:pt x="9892" y="12323"/>
                </a:cubicBezTo>
                <a:cubicBezTo>
                  <a:pt x="10000" y="11978"/>
                  <a:pt x="10131" y="11633"/>
                  <a:pt x="10273" y="11288"/>
                </a:cubicBezTo>
                <a:cubicBezTo>
                  <a:pt x="10297" y="11276"/>
                  <a:pt x="10297" y="11252"/>
                  <a:pt x="10309" y="11228"/>
                </a:cubicBezTo>
                <a:cubicBezTo>
                  <a:pt x="10321" y="11192"/>
                  <a:pt x="10333" y="11157"/>
                  <a:pt x="10369" y="11109"/>
                </a:cubicBezTo>
                <a:cubicBezTo>
                  <a:pt x="10416" y="11026"/>
                  <a:pt x="10440" y="10930"/>
                  <a:pt x="10488" y="10859"/>
                </a:cubicBezTo>
                <a:cubicBezTo>
                  <a:pt x="10559" y="10692"/>
                  <a:pt x="10654" y="10537"/>
                  <a:pt x="10738" y="10383"/>
                </a:cubicBezTo>
                <a:cubicBezTo>
                  <a:pt x="10916" y="10073"/>
                  <a:pt x="11107" y="9764"/>
                  <a:pt x="11321" y="9466"/>
                </a:cubicBezTo>
                <a:cubicBezTo>
                  <a:pt x="11428" y="9311"/>
                  <a:pt x="11524" y="9180"/>
                  <a:pt x="11631" y="9049"/>
                </a:cubicBezTo>
                <a:cubicBezTo>
                  <a:pt x="11690" y="8966"/>
                  <a:pt x="11738" y="8906"/>
                  <a:pt x="11797" y="8835"/>
                </a:cubicBezTo>
                <a:cubicBezTo>
                  <a:pt x="11797" y="8835"/>
                  <a:pt x="11797" y="8823"/>
                  <a:pt x="11809" y="8823"/>
                </a:cubicBezTo>
                <a:lnTo>
                  <a:pt x="11857" y="8775"/>
                </a:lnTo>
                <a:cubicBezTo>
                  <a:pt x="11881" y="8728"/>
                  <a:pt x="11916" y="8704"/>
                  <a:pt x="11964" y="8656"/>
                </a:cubicBezTo>
                <a:cubicBezTo>
                  <a:pt x="12440" y="8109"/>
                  <a:pt x="12952" y="7597"/>
                  <a:pt x="13524" y="7144"/>
                </a:cubicBezTo>
                <a:cubicBezTo>
                  <a:pt x="13691" y="7001"/>
                  <a:pt x="13845" y="6882"/>
                  <a:pt x="14000" y="6751"/>
                </a:cubicBezTo>
                <a:cubicBezTo>
                  <a:pt x="14072" y="6692"/>
                  <a:pt x="14143" y="6620"/>
                  <a:pt x="14226" y="6561"/>
                </a:cubicBezTo>
                <a:cubicBezTo>
                  <a:pt x="14262" y="6525"/>
                  <a:pt x="14298" y="6501"/>
                  <a:pt x="14345" y="6465"/>
                </a:cubicBezTo>
                <a:cubicBezTo>
                  <a:pt x="14381" y="6442"/>
                  <a:pt x="14417" y="6430"/>
                  <a:pt x="14464" y="6382"/>
                </a:cubicBezTo>
                <a:cubicBezTo>
                  <a:pt x="14774" y="6144"/>
                  <a:pt x="15131" y="5954"/>
                  <a:pt x="15429" y="5692"/>
                </a:cubicBezTo>
                <a:cubicBezTo>
                  <a:pt x="15448" y="5682"/>
                  <a:pt x="15436" y="5649"/>
                  <a:pt x="15412" y="5649"/>
                </a:cubicBezTo>
                <a:cubicBezTo>
                  <a:pt x="15407" y="5649"/>
                  <a:pt x="15400" y="5651"/>
                  <a:pt x="15393" y="5656"/>
                </a:cubicBezTo>
                <a:cubicBezTo>
                  <a:pt x="15036" y="5715"/>
                  <a:pt x="14703" y="5870"/>
                  <a:pt x="14357" y="6025"/>
                </a:cubicBezTo>
                <a:cubicBezTo>
                  <a:pt x="14191" y="6096"/>
                  <a:pt x="14024" y="6192"/>
                  <a:pt x="13869" y="6275"/>
                </a:cubicBezTo>
                <a:cubicBezTo>
                  <a:pt x="13845" y="6287"/>
                  <a:pt x="13821" y="6287"/>
                  <a:pt x="13810" y="6311"/>
                </a:cubicBezTo>
                <a:cubicBezTo>
                  <a:pt x="13810" y="6311"/>
                  <a:pt x="13829" y="6303"/>
                  <a:pt x="13830" y="6303"/>
                </a:cubicBezTo>
                <a:lnTo>
                  <a:pt x="13830" y="6303"/>
                </a:lnTo>
                <a:cubicBezTo>
                  <a:pt x="13831" y="6303"/>
                  <a:pt x="13821" y="6307"/>
                  <a:pt x="13786" y="6323"/>
                </a:cubicBezTo>
                <a:cubicBezTo>
                  <a:pt x="13774" y="6323"/>
                  <a:pt x="13762" y="6335"/>
                  <a:pt x="13750" y="6335"/>
                </a:cubicBezTo>
                <a:cubicBezTo>
                  <a:pt x="13702" y="6346"/>
                  <a:pt x="13655" y="6382"/>
                  <a:pt x="13631" y="6406"/>
                </a:cubicBezTo>
                <a:cubicBezTo>
                  <a:pt x="13548" y="6454"/>
                  <a:pt x="13464" y="6513"/>
                  <a:pt x="13393" y="6561"/>
                </a:cubicBezTo>
                <a:cubicBezTo>
                  <a:pt x="12762" y="6977"/>
                  <a:pt x="12214" y="7501"/>
                  <a:pt x="11702" y="8061"/>
                </a:cubicBezTo>
                <a:cubicBezTo>
                  <a:pt x="11202" y="8632"/>
                  <a:pt x="10750" y="9240"/>
                  <a:pt x="10369" y="9894"/>
                </a:cubicBezTo>
                <a:cubicBezTo>
                  <a:pt x="9976" y="10549"/>
                  <a:pt x="9666" y="11228"/>
                  <a:pt x="9416" y="11942"/>
                </a:cubicBezTo>
                <a:cubicBezTo>
                  <a:pt x="9300" y="12282"/>
                  <a:pt x="9197" y="12629"/>
                  <a:pt x="9118" y="12972"/>
                </a:cubicBezTo>
                <a:lnTo>
                  <a:pt x="9118" y="12972"/>
                </a:lnTo>
                <a:cubicBezTo>
                  <a:pt x="9121" y="12946"/>
                  <a:pt x="9124" y="12920"/>
                  <a:pt x="9130" y="12895"/>
                </a:cubicBezTo>
                <a:cubicBezTo>
                  <a:pt x="9202" y="12561"/>
                  <a:pt x="9261" y="12204"/>
                  <a:pt x="9357" y="11859"/>
                </a:cubicBezTo>
                <a:cubicBezTo>
                  <a:pt x="9440" y="11514"/>
                  <a:pt x="9547" y="11168"/>
                  <a:pt x="9666" y="10835"/>
                </a:cubicBezTo>
                <a:cubicBezTo>
                  <a:pt x="9726" y="10668"/>
                  <a:pt x="9785" y="10502"/>
                  <a:pt x="9857" y="10323"/>
                </a:cubicBezTo>
                <a:cubicBezTo>
                  <a:pt x="9892" y="10240"/>
                  <a:pt x="9940" y="10156"/>
                  <a:pt x="9964" y="10073"/>
                </a:cubicBezTo>
                <a:cubicBezTo>
                  <a:pt x="9976" y="10061"/>
                  <a:pt x="9976" y="10025"/>
                  <a:pt x="10000" y="10014"/>
                </a:cubicBezTo>
                <a:lnTo>
                  <a:pt x="10000" y="10002"/>
                </a:lnTo>
                <a:cubicBezTo>
                  <a:pt x="10011" y="9954"/>
                  <a:pt x="10023" y="9918"/>
                  <a:pt x="10059" y="9883"/>
                </a:cubicBezTo>
                <a:cubicBezTo>
                  <a:pt x="10357" y="9228"/>
                  <a:pt x="10726" y="8632"/>
                  <a:pt x="11143" y="8037"/>
                </a:cubicBezTo>
                <a:cubicBezTo>
                  <a:pt x="11250" y="7882"/>
                  <a:pt x="11345" y="7751"/>
                  <a:pt x="11452" y="7597"/>
                </a:cubicBezTo>
                <a:cubicBezTo>
                  <a:pt x="11512" y="7525"/>
                  <a:pt x="11559" y="7466"/>
                  <a:pt x="11619" y="7394"/>
                </a:cubicBezTo>
                <a:cubicBezTo>
                  <a:pt x="11628" y="7365"/>
                  <a:pt x="11654" y="7344"/>
                  <a:pt x="11669" y="7318"/>
                </a:cubicBezTo>
                <a:lnTo>
                  <a:pt x="11669" y="7318"/>
                </a:lnTo>
                <a:cubicBezTo>
                  <a:pt x="11678" y="7309"/>
                  <a:pt x="11710" y="7263"/>
                  <a:pt x="11726" y="7239"/>
                </a:cubicBezTo>
                <a:cubicBezTo>
                  <a:pt x="11726" y="7227"/>
                  <a:pt x="11738" y="7227"/>
                  <a:pt x="11738" y="7227"/>
                </a:cubicBezTo>
                <a:cubicBezTo>
                  <a:pt x="11738" y="7216"/>
                  <a:pt x="11750" y="7216"/>
                  <a:pt x="11750" y="7204"/>
                </a:cubicBezTo>
                <a:cubicBezTo>
                  <a:pt x="11797" y="7156"/>
                  <a:pt x="11821" y="7108"/>
                  <a:pt x="11857" y="7061"/>
                </a:cubicBezTo>
                <a:cubicBezTo>
                  <a:pt x="11857" y="7061"/>
                  <a:pt x="11869" y="7037"/>
                  <a:pt x="11881" y="7037"/>
                </a:cubicBezTo>
                <a:cubicBezTo>
                  <a:pt x="11905" y="7025"/>
                  <a:pt x="11916" y="7001"/>
                  <a:pt x="11916" y="6989"/>
                </a:cubicBezTo>
                <a:cubicBezTo>
                  <a:pt x="11976" y="6918"/>
                  <a:pt x="12036" y="6858"/>
                  <a:pt x="12095" y="6787"/>
                </a:cubicBezTo>
                <a:cubicBezTo>
                  <a:pt x="12214" y="6644"/>
                  <a:pt x="12333" y="6513"/>
                  <a:pt x="12452" y="6394"/>
                </a:cubicBezTo>
                <a:cubicBezTo>
                  <a:pt x="12583" y="6251"/>
                  <a:pt x="12714" y="6096"/>
                  <a:pt x="12869" y="5965"/>
                </a:cubicBezTo>
                <a:cubicBezTo>
                  <a:pt x="13012" y="5834"/>
                  <a:pt x="13167" y="5692"/>
                  <a:pt x="13310" y="5573"/>
                </a:cubicBezTo>
                <a:cubicBezTo>
                  <a:pt x="13464" y="5442"/>
                  <a:pt x="13631" y="5322"/>
                  <a:pt x="13774" y="5203"/>
                </a:cubicBezTo>
                <a:cubicBezTo>
                  <a:pt x="13941" y="5084"/>
                  <a:pt x="14107" y="4977"/>
                  <a:pt x="14250" y="4858"/>
                </a:cubicBezTo>
                <a:cubicBezTo>
                  <a:pt x="14259" y="4850"/>
                  <a:pt x="14255" y="4841"/>
                  <a:pt x="14248" y="4841"/>
                </a:cubicBezTo>
                <a:cubicBezTo>
                  <a:pt x="14245" y="4841"/>
                  <a:pt x="14242" y="4843"/>
                  <a:pt x="14238" y="4846"/>
                </a:cubicBezTo>
                <a:cubicBezTo>
                  <a:pt x="13905" y="4977"/>
                  <a:pt x="13583" y="5180"/>
                  <a:pt x="13274" y="5358"/>
                </a:cubicBezTo>
                <a:cubicBezTo>
                  <a:pt x="12952" y="5537"/>
                  <a:pt x="12655" y="5751"/>
                  <a:pt x="12357" y="5977"/>
                </a:cubicBezTo>
                <a:cubicBezTo>
                  <a:pt x="12083" y="6192"/>
                  <a:pt x="11809" y="6430"/>
                  <a:pt x="11559" y="6680"/>
                </a:cubicBezTo>
                <a:cubicBezTo>
                  <a:pt x="11428" y="6811"/>
                  <a:pt x="11285" y="6930"/>
                  <a:pt x="11166" y="7061"/>
                </a:cubicBezTo>
                <a:cubicBezTo>
                  <a:pt x="11035" y="7216"/>
                  <a:pt x="10916" y="7358"/>
                  <a:pt x="10797" y="7513"/>
                </a:cubicBezTo>
                <a:cubicBezTo>
                  <a:pt x="9892" y="8656"/>
                  <a:pt x="9238" y="10025"/>
                  <a:pt x="8880" y="11442"/>
                </a:cubicBezTo>
                <a:cubicBezTo>
                  <a:pt x="8821" y="11692"/>
                  <a:pt x="8761" y="11942"/>
                  <a:pt x="8714" y="12204"/>
                </a:cubicBezTo>
                <a:cubicBezTo>
                  <a:pt x="8690" y="12061"/>
                  <a:pt x="8642" y="11930"/>
                  <a:pt x="8607" y="11799"/>
                </a:cubicBezTo>
                <a:cubicBezTo>
                  <a:pt x="8642" y="11633"/>
                  <a:pt x="8654" y="11490"/>
                  <a:pt x="8690" y="11323"/>
                </a:cubicBezTo>
                <a:cubicBezTo>
                  <a:pt x="8690" y="11311"/>
                  <a:pt x="8690" y="11276"/>
                  <a:pt x="8702" y="11264"/>
                </a:cubicBezTo>
                <a:cubicBezTo>
                  <a:pt x="8702" y="11256"/>
                  <a:pt x="8707" y="11215"/>
                  <a:pt x="8707" y="11215"/>
                </a:cubicBezTo>
                <a:lnTo>
                  <a:pt x="8707" y="11215"/>
                </a:lnTo>
                <a:cubicBezTo>
                  <a:pt x="8707" y="11215"/>
                  <a:pt x="8706" y="11225"/>
                  <a:pt x="8702" y="11252"/>
                </a:cubicBezTo>
                <a:cubicBezTo>
                  <a:pt x="8702" y="11204"/>
                  <a:pt x="8714" y="11157"/>
                  <a:pt x="8714" y="11109"/>
                </a:cubicBezTo>
                <a:cubicBezTo>
                  <a:pt x="8726" y="11026"/>
                  <a:pt x="8749" y="10918"/>
                  <a:pt x="8761" y="10835"/>
                </a:cubicBezTo>
                <a:cubicBezTo>
                  <a:pt x="8785" y="10656"/>
                  <a:pt x="8833" y="10478"/>
                  <a:pt x="8880" y="10299"/>
                </a:cubicBezTo>
                <a:cubicBezTo>
                  <a:pt x="8964" y="9942"/>
                  <a:pt x="9071" y="9597"/>
                  <a:pt x="9190" y="9252"/>
                </a:cubicBezTo>
                <a:cubicBezTo>
                  <a:pt x="9249" y="9073"/>
                  <a:pt x="9309" y="8906"/>
                  <a:pt x="9380" y="8751"/>
                </a:cubicBezTo>
                <a:cubicBezTo>
                  <a:pt x="9416" y="8668"/>
                  <a:pt x="9464" y="8585"/>
                  <a:pt x="9488" y="8513"/>
                </a:cubicBezTo>
                <a:cubicBezTo>
                  <a:pt x="9500" y="8490"/>
                  <a:pt x="9500" y="8466"/>
                  <a:pt x="9523" y="8454"/>
                </a:cubicBezTo>
                <a:lnTo>
                  <a:pt x="9523" y="8466"/>
                </a:lnTo>
                <a:cubicBezTo>
                  <a:pt x="9523" y="8454"/>
                  <a:pt x="9535" y="8454"/>
                  <a:pt x="9535" y="8430"/>
                </a:cubicBezTo>
                <a:cubicBezTo>
                  <a:pt x="9547" y="8394"/>
                  <a:pt x="9583" y="8347"/>
                  <a:pt x="9595" y="8299"/>
                </a:cubicBezTo>
                <a:cubicBezTo>
                  <a:pt x="9904" y="7644"/>
                  <a:pt x="10273" y="7025"/>
                  <a:pt x="10714" y="6442"/>
                </a:cubicBezTo>
                <a:cubicBezTo>
                  <a:pt x="10809" y="6287"/>
                  <a:pt x="10928" y="6144"/>
                  <a:pt x="11035" y="6013"/>
                </a:cubicBezTo>
                <a:cubicBezTo>
                  <a:pt x="11095" y="5930"/>
                  <a:pt x="11143" y="5870"/>
                  <a:pt x="11202" y="5799"/>
                </a:cubicBezTo>
                <a:lnTo>
                  <a:pt x="11250" y="5751"/>
                </a:lnTo>
                <a:lnTo>
                  <a:pt x="11274" y="5727"/>
                </a:lnTo>
                <a:cubicBezTo>
                  <a:pt x="11309" y="5692"/>
                  <a:pt x="11333" y="5656"/>
                  <a:pt x="11369" y="5620"/>
                </a:cubicBezTo>
                <a:cubicBezTo>
                  <a:pt x="11428" y="5549"/>
                  <a:pt x="11500" y="5477"/>
                  <a:pt x="11559" y="5382"/>
                </a:cubicBezTo>
                <a:cubicBezTo>
                  <a:pt x="11571" y="5370"/>
                  <a:pt x="11571" y="5358"/>
                  <a:pt x="11583" y="5334"/>
                </a:cubicBezTo>
                <a:lnTo>
                  <a:pt x="11619" y="5311"/>
                </a:lnTo>
                <a:cubicBezTo>
                  <a:pt x="11643" y="5263"/>
                  <a:pt x="11690" y="5239"/>
                  <a:pt x="11726" y="5192"/>
                </a:cubicBezTo>
                <a:cubicBezTo>
                  <a:pt x="11738" y="5180"/>
                  <a:pt x="11750" y="5156"/>
                  <a:pt x="11750" y="5144"/>
                </a:cubicBezTo>
                <a:lnTo>
                  <a:pt x="11750" y="5144"/>
                </a:lnTo>
                <a:cubicBezTo>
                  <a:pt x="11745" y="5149"/>
                  <a:pt x="11742" y="5152"/>
                  <a:pt x="11741" y="5152"/>
                </a:cubicBezTo>
                <a:cubicBezTo>
                  <a:pt x="11740" y="5152"/>
                  <a:pt x="11743" y="5146"/>
                  <a:pt x="11750" y="5132"/>
                </a:cubicBezTo>
                <a:cubicBezTo>
                  <a:pt x="11750" y="5122"/>
                  <a:pt x="11800" y="5079"/>
                  <a:pt x="11802" y="5079"/>
                </a:cubicBezTo>
                <a:lnTo>
                  <a:pt x="11802" y="5079"/>
                </a:lnTo>
                <a:cubicBezTo>
                  <a:pt x="11803" y="5079"/>
                  <a:pt x="11801" y="5080"/>
                  <a:pt x="11797" y="5084"/>
                </a:cubicBezTo>
                <a:lnTo>
                  <a:pt x="11881" y="5001"/>
                </a:lnTo>
                <a:cubicBezTo>
                  <a:pt x="11964" y="4918"/>
                  <a:pt x="12024" y="4858"/>
                  <a:pt x="12083" y="4787"/>
                </a:cubicBezTo>
                <a:cubicBezTo>
                  <a:pt x="12381" y="4501"/>
                  <a:pt x="12655" y="4227"/>
                  <a:pt x="12988" y="3965"/>
                </a:cubicBezTo>
                <a:cubicBezTo>
                  <a:pt x="13155" y="3834"/>
                  <a:pt x="13310" y="3715"/>
                  <a:pt x="13476" y="3596"/>
                </a:cubicBezTo>
                <a:cubicBezTo>
                  <a:pt x="13643" y="3477"/>
                  <a:pt x="13821" y="3370"/>
                  <a:pt x="14000" y="3275"/>
                </a:cubicBezTo>
                <a:cubicBezTo>
                  <a:pt x="14012" y="3251"/>
                  <a:pt x="14000" y="3239"/>
                  <a:pt x="13988" y="3239"/>
                </a:cubicBezTo>
                <a:cubicBezTo>
                  <a:pt x="13643" y="3394"/>
                  <a:pt x="13333" y="3572"/>
                  <a:pt x="13000" y="3751"/>
                </a:cubicBezTo>
                <a:cubicBezTo>
                  <a:pt x="12833" y="3834"/>
                  <a:pt x="12690" y="3941"/>
                  <a:pt x="12524" y="4049"/>
                </a:cubicBezTo>
                <a:cubicBezTo>
                  <a:pt x="12357" y="4144"/>
                  <a:pt x="12202" y="4251"/>
                  <a:pt x="12047" y="4358"/>
                </a:cubicBezTo>
                <a:cubicBezTo>
                  <a:pt x="11905" y="4477"/>
                  <a:pt x="11750" y="4584"/>
                  <a:pt x="11619" y="4703"/>
                </a:cubicBezTo>
                <a:cubicBezTo>
                  <a:pt x="11464" y="4822"/>
                  <a:pt x="11333" y="4942"/>
                  <a:pt x="11190" y="5061"/>
                </a:cubicBezTo>
                <a:cubicBezTo>
                  <a:pt x="11047" y="5180"/>
                  <a:pt x="10916" y="5311"/>
                  <a:pt x="10797" y="5442"/>
                </a:cubicBezTo>
                <a:cubicBezTo>
                  <a:pt x="10666" y="5573"/>
                  <a:pt x="10547" y="5715"/>
                  <a:pt x="10428" y="5858"/>
                </a:cubicBezTo>
                <a:cubicBezTo>
                  <a:pt x="9940" y="6442"/>
                  <a:pt x="9535" y="7097"/>
                  <a:pt x="9202" y="7763"/>
                </a:cubicBezTo>
                <a:cubicBezTo>
                  <a:pt x="8892" y="8370"/>
                  <a:pt x="8654" y="9025"/>
                  <a:pt x="8464" y="9680"/>
                </a:cubicBezTo>
                <a:cubicBezTo>
                  <a:pt x="8464" y="9525"/>
                  <a:pt x="8476" y="9359"/>
                  <a:pt x="8487" y="9192"/>
                </a:cubicBezTo>
                <a:cubicBezTo>
                  <a:pt x="8511" y="9013"/>
                  <a:pt x="8535" y="8823"/>
                  <a:pt x="8547" y="8644"/>
                </a:cubicBezTo>
                <a:lnTo>
                  <a:pt x="8547" y="8597"/>
                </a:lnTo>
                <a:cubicBezTo>
                  <a:pt x="8547" y="8585"/>
                  <a:pt x="8547" y="8573"/>
                  <a:pt x="8571" y="8549"/>
                </a:cubicBezTo>
                <a:cubicBezTo>
                  <a:pt x="8583" y="8513"/>
                  <a:pt x="8583" y="8466"/>
                  <a:pt x="8595" y="8418"/>
                </a:cubicBezTo>
                <a:cubicBezTo>
                  <a:pt x="8607" y="8311"/>
                  <a:pt x="8642" y="8228"/>
                  <a:pt x="8654" y="8120"/>
                </a:cubicBezTo>
                <a:cubicBezTo>
                  <a:pt x="8749" y="7751"/>
                  <a:pt x="8845" y="7382"/>
                  <a:pt x="8964" y="7025"/>
                </a:cubicBezTo>
                <a:cubicBezTo>
                  <a:pt x="8999" y="6930"/>
                  <a:pt x="9023" y="6846"/>
                  <a:pt x="9071" y="6751"/>
                </a:cubicBezTo>
                <a:cubicBezTo>
                  <a:pt x="9083" y="6704"/>
                  <a:pt x="9107" y="6680"/>
                  <a:pt x="9119" y="6632"/>
                </a:cubicBezTo>
                <a:cubicBezTo>
                  <a:pt x="9130" y="6608"/>
                  <a:pt x="9130" y="6585"/>
                  <a:pt x="9142" y="6561"/>
                </a:cubicBezTo>
                <a:cubicBezTo>
                  <a:pt x="9142" y="6561"/>
                  <a:pt x="9166" y="6513"/>
                  <a:pt x="9178" y="6501"/>
                </a:cubicBezTo>
                <a:cubicBezTo>
                  <a:pt x="9249" y="6335"/>
                  <a:pt x="9345" y="6156"/>
                  <a:pt x="9428" y="5989"/>
                </a:cubicBezTo>
                <a:cubicBezTo>
                  <a:pt x="9607" y="5668"/>
                  <a:pt x="9797" y="5358"/>
                  <a:pt x="10023" y="5037"/>
                </a:cubicBezTo>
                <a:cubicBezTo>
                  <a:pt x="10119" y="4906"/>
                  <a:pt x="10214" y="4775"/>
                  <a:pt x="10321" y="4644"/>
                </a:cubicBezTo>
                <a:cubicBezTo>
                  <a:pt x="10369" y="4584"/>
                  <a:pt x="10428" y="4501"/>
                  <a:pt x="10476" y="4441"/>
                </a:cubicBezTo>
                <a:lnTo>
                  <a:pt x="10500" y="4418"/>
                </a:lnTo>
                <a:lnTo>
                  <a:pt x="10512" y="4406"/>
                </a:lnTo>
                <a:cubicBezTo>
                  <a:pt x="10547" y="4358"/>
                  <a:pt x="10571" y="4322"/>
                  <a:pt x="10607" y="4287"/>
                </a:cubicBezTo>
                <a:cubicBezTo>
                  <a:pt x="10833" y="4025"/>
                  <a:pt x="11047" y="3775"/>
                  <a:pt x="11309" y="3537"/>
                </a:cubicBezTo>
                <a:cubicBezTo>
                  <a:pt x="11428" y="3418"/>
                  <a:pt x="11547" y="3298"/>
                  <a:pt x="11678" y="3191"/>
                </a:cubicBezTo>
                <a:cubicBezTo>
                  <a:pt x="11809" y="3096"/>
                  <a:pt x="11940" y="2989"/>
                  <a:pt x="12059" y="2882"/>
                </a:cubicBezTo>
                <a:cubicBezTo>
                  <a:pt x="12357" y="2656"/>
                  <a:pt x="12690" y="2453"/>
                  <a:pt x="13036" y="2275"/>
                </a:cubicBezTo>
                <a:cubicBezTo>
                  <a:pt x="13369" y="2096"/>
                  <a:pt x="13726" y="1929"/>
                  <a:pt x="14083" y="1798"/>
                </a:cubicBezTo>
                <a:cubicBezTo>
                  <a:pt x="14107" y="1798"/>
                  <a:pt x="14107" y="1763"/>
                  <a:pt x="14083" y="1763"/>
                </a:cubicBezTo>
                <a:cubicBezTo>
                  <a:pt x="13762" y="1858"/>
                  <a:pt x="13417" y="1965"/>
                  <a:pt x="13107" y="2096"/>
                </a:cubicBezTo>
                <a:cubicBezTo>
                  <a:pt x="12798" y="2227"/>
                  <a:pt x="12464" y="2358"/>
                  <a:pt x="12167" y="2536"/>
                </a:cubicBezTo>
                <a:cubicBezTo>
                  <a:pt x="11559" y="2894"/>
                  <a:pt x="10964" y="3275"/>
                  <a:pt x="10440" y="3727"/>
                </a:cubicBezTo>
                <a:cubicBezTo>
                  <a:pt x="9892" y="4227"/>
                  <a:pt x="9428" y="4822"/>
                  <a:pt x="9071" y="5453"/>
                </a:cubicBezTo>
                <a:cubicBezTo>
                  <a:pt x="8666" y="6156"/>
                  <a:pt x="8368" y="6918"/>
                  <a:pt x="8166" y="7692"/>
                </a:cubicBezTo>
                <a:cubicBezTo>
                  <a:pt x="8154" y="7763"/>
                  <a:pt x="8130" y="7835"/>
                  <a:pt x="8106" y="7930"/>
                </a:cubicBezTo>
                <a:cubicBezTo>
                  <a:pt x="8071" y="7859"/>
                  <a:pt x="8047" y="7763"/>
                  <a:pt x="8011" y="7692"/>
                </a:cubicBezTo>
                <a:cubicBezTo>
                  <a:pt x="7999" y="7406"/>
                  <a:pt x="7999" y="7144"/>
                  <a:pt x="7999" y="6858"/>
                </a:cubicBezTo>
                <a:cubicBezTo>
                  <a:pt x="8011" y="6846"/>
                  <a:pt x="8011" y="6823"/>
                  <a:pt x="8011" y="6811"/>
                </a:cubicBezTo>
                <a:cubicBezTo>
                  <a:pt x="8035" y="6787"/>
                  <a:pt x="8035" y="6763"/>
                  <a:pt x="8047" y="6739"/>
                </a:cubicBezTo>
                <a:lnTo>
                  <a:pt x="8095" y="6644"/>
                </a:lnTo>
                <a:cubicBezTo>
                  <a:pt x="8130" y="6549"/>
                  <a:pt x="8166" y="6430"/>
                  <a:pt x="8214" y="6311"/>
                </a:cubicBezTo>
                <a:cubicBezTo>
                  <a:pt x="8249" y="6204"/>
                  <a:pt x="8285" y="6084"/>
                  <a:pt x="8333" y="5965"/>
                </a:cubicBezTo>
                <a:cubicBezTo>
                  <a:pt x="8345" y="5906"/>
                  <a:pt x="8368" y="5858"/>
                  <a:pt x="8392" y="5799"/>
                </a:cubicBezTo>
                <a:cubicBezTo>
                  <a:pt x="8392" y="5790"/>
                  <a:pt x="8405" y="5762"/>
                  <a:pt x="8407" y="5762"/>
                </a:cubicBezTo>
                <a:lnTo>
                  <a:pt x="8407" y="5762"/>
                </a:lnTo>
                <a:cubicBezTo>
                  <a:pt x="8407" y="5762"/>
                  <a:pt x="8408" y="5762"/>
                  <a:pt x="8407" y="5764"/>
                </a:cubicBezTo>
                <a:lnTo>
                  <a:pt x="8407" y="5764"/>
                </a:lnTo>
                <a:cubicBezTo>
                  <a:pt x="8421" y="5720"/>
                  <a:pt x="8453" y="5676"/>
                  <a:pt x="8464" y="5632"/>
                </a:cubicBezTo>
                <a:cubicBezTo>
                  <a:pt x="8464" y="5620"/>
                  <a:pt x="8476" y="5608"/>
                  <a:pt x="8476" y="5596"/>
                </a:cubicBezTo>
                <a:cubicBezTo>
                  <a:pt x="8476" y="5596"/>
                  <a:pt x="8476" y="5573"/>
                  <a:pt x="8487" y="5573"/>
                </a:cubicBezTo>
                <a:lnTo>
                  <a:pt x="8511" y="5561"/>
                </a:lnTo>
                <a:cubicBezTo>
                  <a:pt x="8511" y="5549"/>
                  <a:pt x="8523" y="5537"/>
                  <a:pt x="8523" y="5513"/>
                </a:cubicBezTo>
                <a:cubicBezTo>
                  <a:pt x="8547" y="5453"/>
                  <a:pt x="8571" y="5418"/>
                  <a:pt x="8595" y="5358"/>
                </a:cubicBezTo>
                <a:cubicBezTo>
                  <a:pt x="8654" y="5251"/>
                  <a:pt x="8702" y="5144"/>
                  <a:pt x="8761" y="5037"/>
                </a:cubicBezTo>
                <a:cubicBezTo>
                  <a:pt x="8880" y="4834"/>
                  <a:pt x="9011" y="4620"/>
                  <a:pt x="9166" y="4430"/>
                </a:cubicBezTo>
                <a:cubicBezTo>
                  <a:pt x="9238" y="4346"/>
                  <a:pt x="9309" y="4239"/>
                  <a:pt x="9380" y="4144"/>
                </a:cubicBezTo>
                <a:cubicBezTo>
                  <a:pt x="9404" y="4132"/>
                  <a:pt x="9404" y="4120"/>
                  <a:pt x="9416" y="4120"/>
                </a:cubicBezTo>
                <a:cubicBezTo>
                  <a:pt x="9428" y="4108"/>
                  <a:pt x="9440" y="4072"/>
                  <a:pt x="9464" y="4060"/>
                </a:cubicBezTo>
                <a:cubicBezTo>
                  <a:pt x="9500" y="4013"/>
                  <a:pt x="9535" y="3965"/>
                  <a:pt x="9583" y="3929"/>
                </a:cubicBezTo>
                <a:cubicBezTo>
                  <a:pt x="9726" y="3763"/>
                  <a:pt x="9857" y="3608"/>
                  <a:pt x="10023" y="3465"/>
                </a:cubicBezTo>
                <a:cubicBezTo>
                  <a:pt x="10178" y="3310"/>
                  <a:pt x="10333" y="3179"/>
                  <a:pt x="10500" y="3048"/>
                </a:cubicBezTo>
                <a:cubicBezTo>
                  <a:pt x="10666" y="2929"/>
                  <a:pt x="10833" y="2798"/>
                  <a:pt x="11024" y="2691"/>
                </a:cubicBezTo>
                <a:cubicBezTo>
                  <a:pt x="11452" y="2453"/>
                  <a:pt x="11905" y="2263"/>
                  <a:pt x="12381" y="2144"/>
                </a:cubicBezTo>
                <a:cubicBezTo>
                  <a:pt x="12393" y="2144"/>
                  <a:pt x="12393" y="2108"/>
                  <a:pt x="12381" y="2108"/>
                </a:cubicBezTo>
                <a:cubicBezTo>
                  <a:pt x="11940" y="2167"/>
                  <a:pt x="11512" y="2286"/>
                  <a:pt x="11095" y="2441"/>
                </a:cubicBezTo>
                <a:cubicBezTo>
                  <a:pt x="10893" y="2513"/>
                  <a:pt x="10678" y="2596"/>
                  <a:pt x="10488" y="2691"/>
                </a:cubicBezTo>
                <a:cubicBezTo>
                  <a:pt x="10297" y="2798"/>
                  <a:pt x="10095" y="2917"/>
                  <a:pt x="9916" y="3013"/>
                </a:cubicBezTo>
                <a:cubicBezTo>
                  <a:pt x="9797" y="3096"/>
                  <a:pt x="9714" y="3156"/>
                  <a:pt x="9619" y="3227"/>
                </a:cubicBezTo>
                <a:cubicBezTo>
                  <a:pt x="9535" y="3287"/>
                  <a:pt x="9440" y="3358"/>
                  <a:pt x="9369" y="3429"/>
                </a:cubicBezTo>
                <a:cubicBezTo>
                  <a:pt x="9178" y="3596"/>
                  <a:pt x="9011" y="3787"/>
                  <a:pt x="8868" y="3989"/>
                </a:cubicBezTo>
                <a:cubicBezTo>
                  <a:pt x="8547" y="4382"/>
                  <a:pt x="8309" y="4822"/>
                  <a:pt x="8118" y="5275"/>
                </a:cubicBezTo>
                <a:cubicBezTo>
                  <a:pt x="8106" y="5299"/>
                  <a:pt x="8106" y="5322"/>
                  <a:pt x="8095" y="5358"/>
                </a:cubicBezTo>
                <a:cubicBezTo>
                  <a:pt x="8130" y="4822"/>
                  <a:pt x="8190" y="4263"/>
                  <a:pt x="8285" y="3727"/>
                </a:cubicBezTo>
                <a:lnTo>
                  <a:pt x="8178" y="3703"/>
                </a:lnTo>
                <a:cubicBezTo>
                  <a:pt x="8059" y="4144"/>
                  <a:pt x="7976" y="4608"/>
                  <a:pt x="7880" y="5072"/>
                </a:cubicBezTo>
                <a:lnTo>
                  <a:pt x="7880" y="5061"/>
                </a:lnTo>
                <a:cubicBezTo>
                  <a:pt x="7809" y="4822"/>
                  <a:pt x="7702" y="4584"/>
                  <a:pt x="7618" y="4346"/>
                </a:cubicBezTo>
                <a:cubicBezTo>
                  <a:pt x="7416" y="3894"/>
                  <a:pt x="7202" y="3465"/>
                  <a:pt x="6928" y="3060"/>
                </a:cubicBezTo>
                <a:cubicBezTo>
                  <a:pt x="6642" y="2644"/>
                  <a:pt x="6332" y="2263"/>
                  <a:pt x="5987" y="1882"/>
                </a:cubicBezTo>
                <a:cubicBezTo>
                  <a:pt x="5904" y="1786"/>
                  <a:pt x="5832" y="1727"/>
                  <a:pt x="5737" y="1632"/>
                </a:cubicBezTo>
                <a:cubicBezTo>
                  <a:pt x="5654" y="1548"/>
                  <a:pt x="5559" y="1465"/>
                  <a:pt x="5475" y="1382"/>
                </a:cubicBezTo>
                <a:cubicBezTo>
                  <a:pt x="5297" y="1215"/>
                  <a:pt x="5094" y="1048"/>
                  <a:pt x="4904" y="905"/>
                </a:cubicBezTo>
                <a:cubicBezTo>
                  <a:pt x="4475" y="560"/>
                  <a:pt x="4011" y="262"/>
                  <a:pt x="35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1716" y="331310"/>
            <a:ext cx="8440568" cy="4480879"/>
          </a:xfrm>
          <a:custGeom>
            <a:avLst/>
            <a:gdLst/>
            <a:ahLst/>
            <a:cxnLst/>
            <a:rect l="l" t="t" r="r" b="b"/>
            <a:pathLst>
              <a:path w="262987" h="139613" extrusionOk="0">
                <a:moveTo>
                  <a:pt x="245698" y="1501"/>
                </a:moveTo>
                <a:cubicBezTo>
                  <a:pt x="245567" y="2298"/>
                  <a:pt x="245484" y="3132"/>
                  <a:pt x="245484" y="3953"/>
                </a:cubicBezTo>
                <a:cubicBezTo>
                  <a:pt x="245484" y="12121"/>
                  <a:pt x="252128" y="18765"/>
                  <a:pt x="260295" y="18765"/>
                </a:cubicBezTo>
                <a:cubicBezTo>
                  <a:pt x="260700" y="18765"/>
                  <a:pt x="261081" y="18753"/>
                  <a:pt x="261486" y="18717"/>
                </a:cubicBezTo>
                <a:lnTo>
                  <a:pt x="261486" y="121349"/>
                </a:lnTo>
                <a:cubicBezTo>
                  <a:pt x="261081" y="121325"/>
                  <a:pt x="260700" y="121313"/>
                  <a:pt x="260295" y="121313"/>
                </a:cubicBezTo>
                <a:cubicBezTo>
                  <a:pt x="252128" y="121313"/>
                  <a:pt x="245484" y="127945"/>
                  <a:pt x="245484" y="136112"/>
                </a:cubicBezTo>
                <a:cubicBezTo>
                  <a:pt x="245484" y="136791"/>
                  <a:pt x="245532" y="137458"/>
                  <a:pt x="245627" y="138125"/>
                </a:cubicBezTo>
                <a:lnTo>
                  <a:pt x="17348" y="138125"/>
                </a:lnTo>
                <a:cubicBezTo>
                  <a:pt x="17443" y="137458"/>
                  <a:pt x="17479" y="136791"/>
                  <a:pt x="17479" y="136112"/>
                </a:cubicBezTo>
                <a:cubicBezTo>
                  <a:pt x="17479" y="127945"/>
                  <a:pt x="10847" y="121301"/>
                  <a:pt x="2680" y="121301"/>
                </a:cubicBezTo>
                <a:cubicBezTo>
                  <a:pt x="2275" y="121301"/>
                  <a:pt x="1882" y="121325"/>
                  <a:pt x="1489" y="121349"/>
                </a:cubicBezTo>
                <a:lnTo>
                  <a:pt x="1489" y="18717"/>
                </a:lnTo>
                <a:cubicBezTo>
                  <a:pt x="1882" y="18753"/>
                  <a:pt x="2275" y="18765"/>
                  <a:pt x="2680" y="18765"/>
                </a:cubicBezTo>
                <a:cubicBezTo>
                  <a:pt x="10847" y="18765"/>
                  <a:pt x="17479" y="12121"/>
                  <a:pt x="17479" y="3953"/>
                </a:cubicBezTo>
                <a:cubicBezTo>
                  <a:pt x="17479" y="3132"/>
                  <a:pt x="17408" y="2298"/>
                  <a:pt x="17277" y="1501"/>
                </a:cubicBezTo>
                <a:close/>
                <a:moveTo>
                  <a:pt x="15443" y="0"/>
                </a:moveTo>
                <a:lnTo>
                  <a:pt x="15658" y="905"/>
                </a:lnTo>
                <a:cubicBezTo>
                  <a:pt x="15872" y="1905"/>
                  <a:pt x="15991" y="2917"/>
                  <a:pt x="15991" y="3941"/>
                </a:cubicBezTo>
                <a:cubicBezTo>
                  <a:pt x="15991" y="11299"/>
                  <a:pt x="10026" y="17264"/>
                  <a:pt x="2680" y="17264"/>
                </a:cubicBezTo>
                <a:cubicBezTo>
                  <a:pt x="2061" y="17264"/>
                  <a:pt x="1453" y="17229"/>
                  <a:pt x="846" y="17145"/>
                </a:cubicBezTo>
                <a:lnTo>
                  <a:pt x="1" y="17026"/>
                </a:lnTo>
                <a:lnTo>
                  <a:pt x="1" y="123039"/>
                </a:lnTo>
                <a:lnTo>
                  <a:pt x="846" y="122920"/>
                </a:lnTo>
                <a:cubicBezTo>
                  <a:pt x="1453" y="122837"/>
                  <a:pt x="2061" y="122801"/>
                  <a:pt x="2680" y="122801"/>
                </a:cubicBezTo>
                <a:cubicBezTo>
                  <a:pt x="10026" y="122801"/>
                  <a:pt x="15991" y="128766"/>
                  <a:pt x="15991" y="136112"/>
                </a:cubicBezTo>
                <a:cubicBezTo>
                  <a:pt x="15991" y="136993"/>
                  <a:pt x="15908" y="137851"/>
                  <a:pt x="15741" y="138720"/>
                </a:cubicBezTo>
                <a:lnTo>
                  <a:pt x="15562" y="139613"/>
                </a:lnTo>
                <a:lnTo>
                  <a:pt x="247413" y="139613"/>
                </a:lnTo>
                <a:lnTo>
                  <a:pt x="247246" y="138720"/>
                </a:lnTo>
                <a:cubicBezTo>
                  <a:pt x="247079" y="137875"/>
                  <a:pt x="246996" y="136993"/>
                  <a:pt x="246996" y="136112"/>
                </a:cubicBezTo>
                <a:cubicBezTo>
                  <a:pt x="246996" y="128766"/>
                  <a:pt x="252961" y="122801"/>
                  <a:pt x="260307" y="122801"/>
                </a:cubicBezTo>
                <a:cubicBezTo>
                  <a:pt x="260926" y="122801"/>
                  <a:pt x="261534" y="122825"/>
                  <a:pt x="262141" y="122920"/>
                </a:cubicBezTo>
                <a:lnTo>
                  <a:pt x="262986" y="123039"/>
                </a:lnTo>
                <a:lnTo>
                  <a:pt x="262986" y="17026"/>
                </a:lnTo>
                <a:lnTo>
                  <a:pt x="262141" y="17145"/>
                </a:lnTo>
                <a:cubicBezTo>
                  <a:pt x="261534" y="17217"/>
                  <a:pt x="260914" y="17264"/>
                  <a:pt x="260307" y="17264"/>
                </a:cubicBezTo>
                <a:cubicBezTo>
                  <a:pt x="252961" y="17264"/>
                  <a:pt x="246996" y="11299"/>
                  <a:pt x="246996" y="3941"/>
                </a:cubicBezTo>
                <a:cubicBezTo>
                  <a:pt x="246996" y="2917"/>
                  <a:pt x="247115" y="1882"/>
                  <a:pt x="247329" y="905"/>
                </a:cubicBezTo>
                <a:lnTo>
                  <a:pt x="247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662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51716" y="331310"/>
            <a:ext cx="8440568" cy="4480879"/>
          </a:xfrm>
          <a:custGeom>
            <a:avLst/>
            <a:gdLst/>
            <a:ahLst/>
            <a:cxnLst/>
            <a:rect l="l" t="t" r="r" b="b"/>
            <a:pathLst>
              <a:path w="262987" h="139613" extrusionOk="0">
                <a:moveTo>
                  <a:pt x="245698" y="1501"/>
                </a:moveTo>
                <a:cubicBezTo>
                  <a:pt x="245567" y="2298"/>
                  <a:pt x="245484" y="3132"/>
                  <a:pt x="245484" y="3953"/>
                </a:cubicBezTo>
                <a:cubicBezTo>
                  <a:pt x="245484" y="12121"/>
                  <a:pt x="252128" y="18765"/>
                  <a:pt x="260295" y="18765"/>
                </a:cubicBezTo>
                <a:cubicBezTo>
                  <a:pt x="260700" y="18765"/>
                  <a:pt x="261081" y="18753"/>
                  <a:pt x="261486" y="18717"/>
                </a:cubicBezTo>
                <a:lnTo>
                  <a:pt x="261486" y="121349"/>
                </a:lnTo>
                <a:cubicBezTo>
                  <a:pt x="261081" y="121325"/>
                  <a:pt x="260700" y="121313"/>
                  <a:pt x="260295" y="121313"/>
                </a:cubicBezTo>
                <a:cubicBezTo>
                  <a:pt x="252128" y="121313"/>
                  <a:pt x="245484" y="127945"/>
                  <a:pt x="245484" y="136112"/>
                </a:cubicBezTo>
                <a:cubicBezTo>
                  <a:pt x="245484" y="136791"/>
                  <a:pt x="245532" y="137458"/>
                  <a:pt x="245627" y="138125"/>
                </a:cubicBezTo>
                <a:lnTo>
                  <a:pt x="17348" y="138125"/>
                </a:lnTo>
                <a:cubicBezTo>
                  <a:pt x="17443" y="137458"/>
                  <a:pt x="17479" y="136791"/>
                  <a:pt x="17479" y="136112"/>
                </a:cubicBezTo>
                <a:cubicBezTo>
                  <a:pt x="17479" y="127945"/>
                  <a:pt x="10847" y="121301"/>
                  <a:pt x="2680" y="121301"/>
                </a:cubicBezTo>
                <a:cubicBezTo>
                  <a:pt x="2275" y="121301"/>
                  <a:pt x="1882" y="121325"/>
                  <a:pt x="1489" y="121349"/>
                </a:cubicBezTo>
                <a:lnTo>
                  <a:pt x="1489" y="18717"/>
                </a:lnTo>
                <a:cubicBezTo>
                  <a:pt x="1882" y="18753"/>
                  <a:pt x="2275" y="18765"/>
                  <a:pt x="2680" y="18765"/>
                </a:cubicBezTo>
                <a:cubicBezTo>
                  <a:pt x="10847" y="18765"/>
                  <a:pt x="17479" y="12121"/>
                  <a:pt x="17479" y="3953"/>
                </a:cubicBezTo>
                <a:cubicBezTo>
                  <a:pt x="17479" y="3132"/>
                  <a:pt x="17408" y="2298"/>
                  <a:pt x="17277" y="1501"/>
                </a:cubicBezTo>
                <a:close/>
                <a:moveTo>
                  <a:pt x="15443" y="0"/>
                </a:moveTo>
                <a:lnTo>
                  <a:pt x="15658" y="905"/>
                </a:lnTo>
                <a:cubicBezTo>
                  <a:pt x="15872" y="1905"/>
                  <a:pt x="15991" y="2917"/>
                  <a:pt x="15991" y="3941"/>
                </a:cubicBezTo>
                <a:cubicBezTo>
                  <a:pt x="15991" y="11299"/>
                  <a:pt x="10026" y="17264"/>
                  <a:pt x="2680" y="17264"/>
                </a:cubicBezTo>
                <a:cubicBezTo>
                  <a:pt x="2061" y="17264"/>
                  <a:pt x="1453" y="17229"/>
                  <a:pt x="846" y="17145"/>
                </a:cubicBezTo>
                <a:lnTo>
                  <a:pt x="1" y="17026"/>
                </a:lnTo>
                <a:lnTo>
                  <a:pt x="1" y="123039"/>
                </a:lnTo>
                <a:lnTo>
                  <a:pt x="846" y="122920"/>
                </a:lnTo>
                <a:cubicBezTo>
                  <a:pt x="1453" y="122837"/>
                  <a:pt x="2061" y="122801"/>
                  <a:pt x="2680" y="122801"/>
                </a:cubicBezTo>
                <a:cubicBezTo>
                  <a:pt x="10026" y="122801"/>
                  <a:pt x="15991" y="128766"/>
                  <a:pt x="15991" y="136112"/>
                </a:cubicBezTo>
                <a:cubicBezTo>
                  <a:pt x="15991" y="136993"/>
                  <a:pt x="15908" y="137851"/>
                  <a:pt x="15741" y="138720"/>
                </a:cubicBezTo>
                <a:lnTo>
                  <a:pt x="15562" y="139613"/>
                </a:lnTo>
                <a:lnTo>
                  <a:pt x="247413" y="139613"/>
                </a:lnTo>
                <a:lnTo>
                  <a:pt x="247246" y="138720"/>
                </a:lnTo>
                <a:cubicBezTo>
                  <a:pt x="247079" y="137875"/>
                  <a:pt x="246996" y="136993"/>
                  <a:pt x="246996" y="136112"/>
                </a:cubicBezTo>
                <a:cubicBezTo>
                  <a:pt x="246996" y="128766"/>
                  <a:pt x="252961" y="122801"/>
                  <a:pt x="260307" y="122801"/>
                </a:cubicBezTo>
                <a:cubicBezTo>
                  <a:pt x="260926" y="122801"/>
                  <a:pt x="261534" y="122825"/>
                  <a:pt x="262141" y="122920"/>
                </a:cubicBezTo>
                <a:lnTo>
                  <a:pt x="262986" y="123039"/>
                </a:lnTo>
                <a:lnTo>
                  <a:pt x="262986" y="17026"/>
                </a:lnTo>
                <a:lnTo>
                  <a:pt x="262141" y="17145"/>
                </a:lnTo>
                <a:cubicBezTo>
                  <a:pt x="261534" y="17217"/>
                  <a:pt x="260914" y="17264"/>
                  <a:pt x="260307" y="17264"/>
                </a:cubicBezTo>
                <a:cubicBezTo>
                  <a:pt x="252961" y="17264"/>
                  <a:pt x="246996" y="11299"/>
                  <a:pt x="246996" y="3941"/>
                </a:cubicBezTo>
                <a:cubicBezTo>
                  <a:pt x="246996" y="2917"/>
                  <a:pt x="247115" y="1882"/>
                  <a:pt x="247329" y="905"/>
                </a:cubicBezTo>
                <a:lnTo>
                  <a:pt x="247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3200" y="2184825"/>
            <a:ext cx="38577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573200" y="1371800"/>
            <a:ext cx="38577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573200" y="3032800"/>
            <a:ext cx="38577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 rot="-3087725">
            <a:off x="7001799" y="3384327"/>
            <a:ext cx="2971967" cy="2241747"/>
            <a:chOff x="-3330698" y="-296135"/>
            <a:chExt cx="2611979" cy="1970209"/>
          </a:xfrm>
        </p:grpSpPr>
        <p:sp>
          <p:nvSpPr>
            <p:cNvPr id="19" name="Google Shape;19;p3"/>
            <p:cNvSpPr/>
            <p:nvPr/>
          </p:nvSpPr>
          <p:spPr>
            <a:xfrm rot="3053956">
              <a:off x="-1989849" y="77999"/>
              <a:ext cx="929950" cy="1321848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3053956">
              <a:off x="-2232446" y="-229424"/>
              <a:ext cx="681434" cy="1396709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3053956">
              <a:off x="-2993278" y="-18571"/>
              <a:ext cx="1145170" cy="903211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3053956">
              <a:off x="-2344367" y="413927"/>
              <a:ext cx="617246" cy="1251796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3053956">
              <a:off x="-3096775" y="378621"/>
              <a:ext cx="990275" cy="1074134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3053956">
              <a:off x="-1325253" y="208423"/>
              <a:ext cx="120178" cy="471714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3053956">
              <a:off x="-1292875" y="233307"/>
              <a:ext cx="128411" cy="431351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3053956">
              <a:off x="-1287640" y="317062"/>
              <a:ext cx="99377" cy="2415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3053956">
              <a:off x="-1346279" y="554430"/>
              <a:ext cx="9144" cy="9078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3053956">
              <a:off x="-1247274" y="260418"/>
              <a:ext cx="61164" cy="181633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3053956">
              <a:off x="-1343382" y="437712"/>
              <a:ext cx="58140" cy="159557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3053956">
              <a:off x="-1436819" y="680875"/>
              <a:ext cx="440895" cy="163200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3053956">
              <a:off x="-1425161" y="661390"/>
              <a:ext cx="424284" cy="172125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3053956">
              <a:off x="-1330097" y="475793"/>
              <a:ext cx="253070" cy="312849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3053956">
              <a:off x="-1194658" y="315878"/>
              <a:ext cx="49798" cy="403665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3053956">
              <a:off x="-1187210" y="374734"/>
              <a:ext cx="69761" cy="349350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3053956">
              <a:off x="-1199597" y="507308"/>
              <a:ext cx="130159" cy="224437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3053956">
              <a:off x="-1157576" y="497448"/>
              <a:ext cx="82001" cy="197625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3053956">
              <a:off x="-1156031" y="451535"/>
              <a:ext cx="77666" cy="251357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3053956">
              <a:off x="-1335561" y="620635"/>
              <a:ext cx="379878" cy="207971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3053956">
              <a:off x="-1245641" y="616332"/>
              <a:ext cx="261995" cy="180868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3053956">
              <a:off x="-1334982" y="726558"/>
              <a:ext cx="206732" cy="45171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053956">
              <a:off x="-1262560" y="259896"/>
              <a:ext cx="122364" cy="383010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3053956">
              <a:off x="-1203361" y="295389"/>
              <a:ext cx="80544" cy="177407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3053956">
              <a:off x="-1203889" y="301746"/>
              <a:ext cx="77229" cy="340097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3053956">
              <a:off x="-1165972" y="317334"/>
              <a:ext cx="68996" cy="172963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3053956">
              <a:off x="-1131231" y="334590"/>
              <a:ext cx="45135" cy="226003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3053956">
              <a:off x="-1100341" y="325896"/>
              <a:ext cx="36902" cy="141197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3053956">
              <a:off x="-1086634" y="399139"/>
              <a:ext cx="9581" cy="171797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3053956">
              <a:off x="-1196566" y="524969"/>
              <a:ext cx="9544" cy="107829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3053956">
              <a:off x="-1089646" y="474438"/>
              <a:ext cx="30381" cy="128848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3053956">
              <a:off x="-1869075" y="-56444"/>
              <a:ext cx="340389" cy="341773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3053956">
              <a:off x="-1829680" y="-48153"/>
              <a:ext cx="335471" cy="29496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3053956">
              <a:off x="-1784221" y="22915"/>
              <a:ext cx="216677" cy="147463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3053956">
              <a:off x="-1701851" y="249170"/>
              <a:ext cx="51656" cy="7551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3053956">
              <a:off x="-1781093" y="-46898"/>
              <a:ext cx="151762" cy="11770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3053956">
              <a:off x="-1763544" y="153400"/>
              <a:ext cx="136644" cy="101527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3053956">
              <a:off x="-1618130" y="165585"/>
              <a:ext cx="279371" cy="37812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3053956">
              <a:off x="-1613712" y="152065"/>
              <a:ext cx="258971" cy="375980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3053956">
              <a:off x="-1563863" y="45808"/>
              <a:ext cx="59451" cy="399185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rot="3053956">
              <a:off x="-1682452" y="-55149"/>
              <a:ext cx="200539" cy="354305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3053956">
              <a:off x="-1610182" y="-22238"/>
              <a:ext cx="137117" cy="33000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3053956">
              <a:off x="-1498739" y="62731"/>
              <a:ext cx="23023" cy="258862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3053956">
              <a:off x="-1507519" y="56929"/>
              <a:ext cx="42549" cy="20906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3053956">
              <a:off x="-1536430" y="19812"/>
              <a:ext cx="75954" cy="251175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3053956">
              <a:off x="-1541312" y="93041"/>
              <a:ext cx="202579" cy="381990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3053956">
              <a:off x="-1484321" y="105035"/>
              <a:ext cx="120615" cy="294525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3053956">
              <a:off x="-1436131" y="98796"/>
              <a:ext cx="23861" cy="22290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3053956">
              <a:off x="-1378727" y="120773"/>
              <a:ext cx="15628" cy="165568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3053956">
              <a:off x="-1359594" y="120124"/>
              <a:ext cx="23023" cy="166042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3053956">
              <a:off x="-1384675" y="88979"/>
              <a:ext cx="25646" cy="114969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3053956">
              <a:off x="-1469330" y="209996"/>
              <a:ext cx="136170" cy="197297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3053956">
              <a:off x="-1338792" y="270169"/>
              <a:ext cx="57739" cy="101308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3053956">
              <a:off x="-1573060" y="275908"/>
              <a:ext cx="147937" cy="151434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3053956">
              <a:off x="-1362187" y="311930"/>
              <a:ext cx="54679" cy="85717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3053956">
              <a:off x="-1793874" y="-40415"/>
              <a:ext cx="310445" cy="253689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3053956">
              <a:off x="-1725399" y="-42572"/>
              <a:ext cx="165313" cy="104113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3053956">
              <a:off x="-1723431" y="-39384"/>
              <a:ext cx="246695" cy="245456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3053956">
              <a:off x="-1682526" y="-44736"/>
              <a:ext cx="154020" cy="107173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3053956">
              <a:off x="-1644243" y="-48926"/>
              <a:ext cx="163309" cy="16458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3053956">
              <a:off x="-1622713" y="-72913"/>
              <a:ext cx="108448" cy="97192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3053956">
              <a:off x="-1567495" y="-21163"/>
              <a:ext cx="98503" cy="141707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3053956">
              <a:off x="-1591580" y="141342"/>
              <a:ext cx="57994" cy="90817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3053956">
              <a:off x="-1506977" y="29328"/>
              <a:ext cx="48632" cy="123202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3053956">
              <a:off x="-1354824" y="188017"/>
              <a:ext cx="57193" cy="134057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3053956">
              <a:off x="-2409334" y="-43969"/>
              <a:ext cx="127864" cy="41310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3053956">
              <a:off x="-2408136" y="-64632"/>
              <a:ext cx="91363" cy="390515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rot="3053956">
              <a:off x="-2363965" y="18847"/>
              <a:ext cx="26484" cy="233362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3053956">
              <a:off x="-2478973" y="232165"/>
              <a:ext cx="38177" cy="71910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3053956">
              <a:off x="-2296318" y="11825"/>
              <a:ext cx="32567" cy="169357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3053956">
              <a:off x="-2412671" y="146611"/>
              <a:ext cx="25172" cy="151397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3053956">
              <a:off x="-2848005" y="166052"/>
              <a:ext cx="417071" cy="76609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3053956">
              <a:off x="-2824392" y="161657"/>
              <a:ext cx="407636" cy="61491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3053956">
              <a:off x="-2692638" y="86321"/>
              <a:ext cx="332411" cy="141052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3053956">
              <a:off x="-2527117" y="-52824"/>
              <a:ext cx="197042" cy="307530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3053956">
              <a:off x="-2569803" y="-31797"/>
              <a:ext cx="203891" cy="24724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3053956">
              <a:off x="-2631112" y="32189"/>
              <a:ext cx="197807" cy="123274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3053956">
              <a:off x="-2591687" y="11172"/>
              <a:ext cx="147937" cy="122182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3053956">
              <a:off x="-2584642" y="-15889"/>
              <a:ext cx="168118" cy="166661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3053956">
              <a:off x="-2820761" y="122665"/>
              <a:ext cx="389058" cy="21930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3053956">
              <a:off x="-2755858" y="82673"/>
              <a:ext cx="283706" cy="33405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3053956">
              <a:off x="-2674648" y="25064"/>
              <a:ext cx="181779" cy="87720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3053956">
              <a:off x="-2684771" y="1185"/>
              <a:ext cx="133147" cy="66264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3053956">
              <a:off x="-2704653" y="-8631"/>
              <a:ext cx="140323" cy="57411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3053956">
              <a:off x="-2628843" y="-37407"/>
              <a:ext cx="81892" cy="68704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3053956">
              <a:off x="-2768615" y="112198"/>
              <a:ext cx="212816" cy="26702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3053956">
              <a:off x="-2710561" y="184125"/>
              <a:ext cx="182179" cy="5293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3053956">
              <a:off x="-2781622" y="113005"/>
              <a:ext cx="91982" cy="1173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3053956">
              <a:off x="-2405459" y="-68284"/>
              <a:ext cx="69870" cy="353758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3053956">
              <a:off x="-2330399" y="-27171"/>
              <a:ext cx="17850" cy="175003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3053956">
              <a:off x="-2439875" y="-66029"/>
              <a:ext cx="88959" cy="299079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3053956">
              <a:off x="-2358350" y="-46777"/>
              <a:ext cx="20874" cy="1660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3053956">
              <a:off x="-2421985" y="-71191"/>
              <a:ext cx="62074" cy="198244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3053956">
              <a:off x="-2369877" y="-72057"/>
              <a:ext cx="31256" cy="127464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3053956">
              <a:off x="-2466899" y="-55592"/>
              <a:ext cx="69433" cy="13737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3053956">
              <a:off x="-2504547" y="91724"/>
              <a:ext cx="48195" cy="83859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3053956">
              <a:off x="-2518203" y="-23336"/>
              <a:ext cx="77666" cy="89760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3053956">
              <a:off x="-2748090" y="37597"/>
              <a:ext cx="130159" cy="14389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3053956">
              <a:off x="-1981468" y="507655"/>
              <a:ext cx="250702" cy="352629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3053956">
              <a:off x="-1948250" y="521228"/>
              <a:ext cx="255073" cy="310372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3053956">
              <a:off x="-1916962" y="590126"/>
              <a:ext cx="170049" cy="161816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3053956">
              <a:off x="-1877613" y="802928"/>
              <a:ext cx="35154" cy="74205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3053956">
              <a:off x="-1905071" y="528983"/>
              <a:ext cx="117810" cy="126407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3053956">
              <a:off x="-1918903" y="709785"/>
              <a:ext cx="106299" cy="109942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3053956">
              <a:off x="-1845857" y="780758"/>
              <a:ext cx="301228" cy="295873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3053956">
              <a:off x="-1840748" y="766351"/>
              <a:ext cx="285746" cy="297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3053956">
              <a:off x="-1780191" y="645824"/>
              <a:ext cx="97192" cy="347820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3053956">
              <a:off x="-1818196" y="537894"/>
              <a:ext cx="132199" cy="342902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3053956">
              <a:off x="-1759707" y="578221"/>
              <a:ext cx="82001" cy="311720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3053956">
              <a:off x="-1692593" y="666295"/>
              <a:ext cx="24298" cy="231577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3053956">
              <a:off x="-1679709" y="661695"/>
              <a:ext cx="10419" cy="190886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3053956">
              <a:off x="-1700614" y="622820"/>
              <a:ext cx="36465" cy="234455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3053956">
              <a:off x="-1768711" y="717359"/>
              <a:ext cx="236276" cy="309643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3053956">
              <a:off x="-1706209" y="724386"/>
              <a:ext cx="148592" cy="244181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3053956">
              <a:off x="-1649864" y="706836"/>
              <a:ext cx="44698" cy="196933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3053956">
              <a:off x="-1594602" y="735132"/>
              <a:ext cx="30163" cy="145933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3053956">
              <a:off x="-1578606" y="740787"/>
              <a:ext cx="41674" cy="143674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3053956">
              <a:off x="-1574798" y="709226"/>
              <a:ext cx="10018" cy="106117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3053956">
              <a:off x="-1694635" y="822291"/>
              <a:ext cx="149357" cy="15507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3053956">
              <a:off x="-1789330" y="867243"/>
              <a:ext cx="152709" cy="112819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3053956">
              <a:off x="-1916959" y="532814"/>
              <a:ext cx="238462" cy="270118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3053956">
              <a:off x="-1855952" y="541281"/>
              <a:ext cx="131362" cy="11638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3053956">
              <a:off x="-1854800" y="544708"/>
              <a:ext cx="183309" cy="253397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3053956">
              <a:off x="-1817591" y="545514"/>
              <a:ext cx="121052" cy="117555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3053956">
              <a:off x="-1782908" y="547169"/>
              <a:ext cx="120032" cy="16957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3053956">
              <a:off x="-1760986" y="529209"/>
              <a:ext cx="82438" cy="10240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3053956">
              <a:off x="-1718624" y="583392"/>
              <a:ext cx="66810" cy="139121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3053956">
              <a:off x="-1764620" y="723513"/>
              <a:ext cx="38651" cy="88959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3053956">
              <a:off x="-1673876" y="636142"/>
              <a:ext cx="26374" cy="115989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3053956">
              <a:off x="-1580780" y="807668"/>
              <a:ext cx="69870" cy="110707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3053956">
              <a:off x="-2425092" y="464282"/>
              <a:ext cx="44297" cy="431715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3053956">
              <a:off x="-2433010" y="447455"/>
              <a:ext cx="48632" cy="400970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3053956">
              <a:off x="-2417626" y="543854"/>
              <a:ext cx="43386" cy="232123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3053956">
              <a:off x="-2546175" y="719900"/>
              <a:ext cx="21274" cy="79597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3053956">
              <a:off x="-2327561" y="555281"/>
              <a:ext cx="22149" cy="171251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3053956">
              <a:off x="-2474629" y="654977"/>
              <a:ext cx="19125" cy="151361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3053956">
              <a:off x="-2896304" y="627717"/>
              <a:ext cx="418383" cy="48377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3053956">
              <a:off x="-2877189" y="618283"/>
              <a:ext cx="406507" cy="59816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3053956">
              <a:off x="-2715066" y="527495"/>
              <a:ext cx="287458" cy="218353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3053956">
              <a:off x="-2521400" y="432985"/>
              <a:ext cx="116134" cy="34640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rot="3053956">
              <a:off x="-2566703" y="443299"/>
              <a:ext cx="136207" cy="289352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3053956">
              <a:off x="-2642157" y="489688"/>
              <a:ext cx="160942" cy="16782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3053956">
              <a:off x="-2598682" y="479166"/>
              <a:ext cx="113402" cy="1548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3053956">
              <a:off x="-2584948" y="455749"/>
              <a:ext cx="121489" cy="202142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3053956">
              <a:off x="-2844591" y="535919"/>
              <a:ext cx="376198" cy="100142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3053956">
              <a:off x="-2775196" y="507813"/>
              <a:ext cx="267605" cy="102474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3053956">
              <a:off x="-2680758" y="471220"/>
              <a:ext cx="153182" cy="130779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3053956">
              <a:off x="-2686304" y="446357"/>
              <a:ext cx="112783" cy="97629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3053956">
              <a:off x="-2703527" y="431985"/>
              <a:ext cx="122400" cy="89469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3053956">
              <a:off x="-2622697" y="422042"/>
              <a:ext cx="61200" cy="86482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3053956">
              <a:off x="-2800248" y="555295"/>
              <a:ext cx="211213" cy="33696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3053956">
              <a:off x="-2801875" y="499314"/>
              <a:ext cx="101964" cy="23460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3053956">
              <a:off x="-2768851" y="660695"/>
              <a:ext cx="189574" cy="7359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3053956">
              <a:off x="-2808448" y="538324"/>
              <a:ext cx="90234" cy="18797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3053956">
              <a:off x="-2436000" y="442078"/>
              <a:ext cx="44261" cy="359769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3053956">
              <a:off x="-2366154" y="505789"/>
              <a:ext cx="33842" cy="171979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3053956">
              <a:off x="-2441678" y="437895"/>
              <a:ext cx="23897" cy="311720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3053956">
              <a:off x="-2379981" y="481058"/>
              <a:ext cx="23897" cy="166515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3053956">
              <a:off x="-2417573" y="439683"/>
              <a:ext cx="14790" cy="207643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3053956">
              <a:off x="-2368581" y="451582"/>
              <a:ext cx="7395" cy="130924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3053956">
              <a:off x="-2461379" y="445242"/>
              <a:ext cx="33842" cy="150523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3053956">
              <a:off x="-2535619" y="577887"/>
              <a:ext cx="27358" cy="93330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3053956">
              <a:off x="-2519000" y="463467"/>
              <a:ext cx="53368" cy="106335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3053956">
              <a:off x="-2756029" y="465797"/>
              <a:ext cx="123202" cy="45135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154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6" name="Google Shape;186;p4"/>
          <p:cNvGrpSpPr/>
          <p:nvPr/>
        </p:nvGrpSpPr>
        <p:grpSpPr>
          <a:xfrm flipH="1">
            <a:off x="-397371" y="4030676"/>
            <a:ext cx="1117383" cy="1146843"/>
            <a:chOff x="2698250" y="4120275"/>
            <a:chExt cx="531025" cy="545000"/>
          </a:xfrm>
        </p:grpSpPr>
        <p:sp>
          <p:nvSpPr>
            <p:cNvPr id="187" name="Google Shape;187;p4"/>
            <p:cNvSpPr/>
            <p:nvPr/>
          </p:nvSpPr>
          <p:spPr>
            <a:xfrm>
              <a:off x="2698250" y="4237700"/>
              <a:ext cx="254225" cy="149850"/>
            </a:xfrm>
            <a:custGeom>
              <a:avLst/>
              <a:gdLst/>
              <a:ahLst/>
              <a:cxnLst/>
              <a:rect l="l" t="t" r="r" b="b"/>
              <a:pathLst>
                <a:path w="10169" h="5994" extrusionOk="0">
                  <a:moveTo>
                    <a:pt x="173" y="0"/>
                  </a:moveTo>
                  <a:cubicBezTo>
                    <a:pt x="67" y="0"/>
                    <a:pt x="0" y="248"/>
                    <a:pt x="0" y="328"/>
                  </a:cubicBezTo>
                  <a:cubicBezTo>
                    <a:pt x="12" y="721"/>
                    <a:pt x="191" y="1269"/>
                    <a:pt x="250" y="1400"/>
                  </a:cubicBezTo>
                  <a:cubicBezTo>
                    <a:pt x="429" y="1888"/>
                    <a:pt x="703" y="2340"/>
                    <a:pt x="1024" y="2757"/>
                  </a:cubicBezTo>
                  <a:cubicBezTo>
                    <a:pt x="2084" y="4090"/>
                    <a:pt x="3405" y="4900"/>
                    <a:pt x="5096" y="5186"/>
                  </a:cubicBezTo>
                  <a:cubicBezTo>
                    <a:pt x="6477" y="5400"/>
                    <a:pt x="7870" y="5269"/>
                    <a:pt x="9263" y="5483"/>
                  </a:cubicBezTo>
                  <a:cubicBezTo>
                    <a:pt x="9454" y="5507"/>
                    <a:pt x="9692" y="5567"/>
                    <a:pt x="9775" y="5745"/>
                  </a:cubicBezTo>
                  <a:cubicBezTo>
                    <a:pt x="9811" y="5805"/>
                    <a:pt x="9823" y="5876"/>
                    <a:pt x="9870" y="5924"/>
                  </a:cubicBezTo>
                  <a:cubicBezTo>
                    <a:pt x="9903" y="5964"/>
                    <a:pt x="9946" y="5994"/>
                    <a:pt x="9989" y="5994"/>
                  </a:cubicBezTo>
                  <a:cubicBezTo>
                    <a:pt x="10009" y="5994"/>
                    <a:pt x="10030" y="5987"/>
                    <a:pt x="10049" y="5972"/>
                  </a:cubicBezTo>
                  <a:cubicBezTo>
                    <a:pt x="10061" y="5948"/>
                    <a:pt x="10073" y="5924"/>
                    <a:pt x="10097" y="5888"/>
                  </a:cubicBezTo>
                  <a:cubicBezTo>
                    <a:pt x="10132" y="5757"/>
                    <a:pt x="10168" y="5591"/>
                    <a:pt x="10120" y="5460"/>
                  </a:cubicBezTo>
                  <a:cubicBezTo>
                    <a:pt x="10049" y="5198"/>
                    <a:pt x="9942" y="4936"/>
                    <a:pt x="9799" y="4698"/>
                  </a:cubicBezTo>
                  <a:cubicBezTo>
                    <a:pt x="9513" y="4221"/>
                    <a:pt x="9108" y="3829"/>
                    <a:pt x="8680" y="3471"/>
                  </a:cubicBezTo>
                  <a:cubicBezTo>
                    <a:pt x="7418" y="2459"/>
                    <a:pt x="5810" y="2305"/>
                    <a:pt x="4275" y="2114"/>
                  </a:cubicBezTo>
                  <a:cubicBezTo>
                    <a:pt x="3191" y="1983"/>
                    <a:pt x="1977" y="1864"/>
                    <a:pt x="1048" y="1221"/>
                  </a:cubicBezTo>
                  <a:cubicBezTo>
                    <a:pt x="703" y="983"/>
                    <a:pt x="405" y="638"/>
                    <a:pt x="310" y="221"/>
                  </a:cubicBezTo>
                  <a:cubicBezTo>
                    <a:pt x="298" y="149"/>
                    <a:pt x="286" y="78"/>
                    <a:pt x="238" y="30"/>
                  </a:cubicBezTo>
                  <a:cubicBezTo>
                    <a:pt x="215" y="9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698250" y="4239350"/>
              <a:ext cx="248250" cy="147650"/>
            </a:xfrm>
            <a:custGeom>
              <a:avLst/>
              <a:gdLst/>
              <a:ahLst/>
              <a:cxnLst/>
              <a:rect l="l" t="t" r="r" b="b"/>
              <a:pathLst>
                <a:path w="9930" h="5906" extrusionOk="0">
                  <a:moveTo>
                    <a:pt x="95" y="0"/>
                  </a:moveTo>
                  <a:cubicBezTo>
                    <a:pt x="36" y="83"/>
                    <a:pt x="0" y="214"/>
                    <a:pt x="0" y="274"/>
                  </a:cubicBezTo>
                  <a:cubicBezTo>
                    <a:pt x="12" y="655"/>
                    <a:pt x="191" y="1203"/>
                    <a:pt x="250" y="1334"/>
                  </a:cubicBezTo>
                  <a:cubicBezTo>
                    <a:pt x="429" y="1822"/>
                    <a:pt x="703" y="2286"/>
                    <a:pt x="1024" y="2691"/>
                  </a:cubicBezTo>
                  <a:cubicBezTo>
                    <a:pt x="2084" y="4048"/>
                    <a:pt x="3393" y="4834"/>
                    <a:pt x="5096" y="5120"/>
                  </a:cubicBezTo>
                  <a:cubicBezTo>
                    <a:pt x="6477" y="5334"/>
                    <a:pt x="7870" y="5191"/>
                    <a:pt x="9263" y="5417"/>
                  </a:cubicBezTo>
                  <a:cubicBezTo>
                    <a:pt x="9454" y="5441"/>
                    <a:pt x="9692" y="5501"/>
                    <a:pt x="9775" y="5679"/>
                  </a:cubicBezTo>
                  <a:cubicBezTo>
                    <a:pt x="9811" y="5739"/>
                    <a:pt x="9823" y="5798"/>
                    <a:pt x="9870" y="5858"/>
                  </a:cubicBezTo>
                  <a:cubicBezTo>
                    <a:pt x="9882" y="5870"/>
                    <a:pt x="9918" y="5894"/>
                    <a:pt x="9930" y="5906"/>
                  </a:cubicBezTo>
                  <a:cubicBezTo>
                    <a:pt x="9585" y="5144"/>
                    <a:pt x="9120" y="4465"/>
                    <a:pt x="8406" y="4001"/>
                  </a:cubicBezTo>
                  <a:cubicBezTo>
                    <a:pt x="7751" y="3572"/>
                    <a:pt x="6965" y="3417"/>
                    <a:pt x="6191" y="3334"/>
                  </a:cubicBezTo>
                  <a:cubicBezTo>
                    <a:pt x="5394" y="3239"/>
                    <a:pt x="4572" y="3227"/>
                    <a:pt x="3786" y="3048"/>
                  </a:cubicBezTo>
                  <a:cubicBezTo>
                    <a:pt x="2870" y="2858"/>
                    <a:pt x="1893" y="2512"/>
                    <a:pt x="1227" y="1858"/>
                  </a:cubicBezTo>
                  <a:cubicBezTo>
                    <a:pt x="334" y="976"/>
                    <a:pt x="167" y="203"/>
                    <a:pt x="95" y="0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915275" y="4252975"/>
              <a:ext cx="207150" cy="368275"/>
            </a:xfrm>
            <a:custGeom>
              <a:avLst/>
              <a:gdLst/>
              <a:ahLst/>
              <a:cxnLst/>
              <a:rect l="l" t="t" r="r" b="b"/>
              <a:pathLst>
                <a:path w="8286" h="14731" extrusionOk="0">
                  <a:moveTo>
                    <a:pt x="75" y="1"/>
                  </a:moveTo>
                  <a:cubicBezTo>
                    <a:pt x="53" y="1"/>
                    <a:pt x="0" y="34"/>
                    <a:pt x="11" y="86"/>
                  </a:cubicBezTo>
                  <a:cubicBezTo>
                    <a:pt x="225" y="646"/>
                    <a:pt x="427" y="1182"/>
                    <a:pt x="558" y="1741"/>
                  </a:cubicBezTo>
                  <a:cubicBezTo>
                    <a:pt x="713" y="2325"/>
                    <a:pt x="820" y="2920"/>
                    <a:pt x="939" y="3503"/>
                  </a:cubicBezTo>
                  <a:cubicBezTo>
                    <a:pt x="1178" y="4706"/>
                    <a:pt x="1475" y="5896"/>
                    <a:pt x="1856" y="7039"/>
                  </a:cubicBezTo>
                  <a:cubicBezTo>
                    <a:pt x="2249" y="8182"/>
                    <a:pt x="2725" y="9302"/>
                    <a:pt x="3344" y="10326"/>
                  </a:cubicBezTo>
                  <a:cubicBezTo>
                    <a:pt x="3892" y="11242"/>
                    <a:pt x="4535" y="12100"/>
                    <a:pt x="5297" y="12850"/>
                  </a:cubicBezTo>
                  <a:cubicBezTo>
                    <a:pt x="6059" y="13588"/>
                    <a:pt x="6952" y="14183"/>
                    <a:pt x="7928" y="14600"/>
                  </a:cubicBezTo>
                  <a:cubicBezTo>
                    <a:pt x="8047" y="14647"/>
                    <a:pt x="8155" y="14695"/>
                    <a:pt x="8274" y="14731"/>
                  </a:cubicBezTo>
                  <a:cubicBezTo>
                    <a:pt x="8274" y="14731"/>
                    <a:pt x="8286" y="14719"/>
                    <a:pt x="8274" y="14719"/>
                  </a:cubicBezTo>
                  <a:cubicBezTo>
                    <a:pt x="7809" y="14481"/>
                    <a:pt x="7369" y="14195"/>
                    <a:pt x="6952" y="13885"/>
                  </a:cubicBezTo>
                  <a:cubicBezTo>
                    <a:pt x="6535" y="13552"/>
                    <a:pt x="6131" y="13219"/>
                    <a:pt x="5738" y="12862"/>
                  </a:cubicBezTo>
                  <a:cubicBezTo>
                    <a:pt x="4964" y="12147"/>
                    <a:pt x="4309" y="11326"/>
                    <a:pt x="3749" y="10433"/>
                  </a:cubicBezTo>
                  <a:cubicBezTo>
                    <a:pt x="3118" y="9433"/>
                    <a:pt x="2630" y="8361"/>
                    <a:pt x="2225" y="7254"/>
                  </a:cubicBezTo>
                  <a:cubicBezTo>
                    <a:pt x="1832" y="6099"/>
                    <a:pt x="1511" y="4920"/>
                    <a:pt x="1261" y="3729"/>
                  </a:cubicBezTo>
                  <a:cubicBezTo>
                    <a:pt x="1142" y="3158"/>
                    <a:pt x="1035" y="2575"/>
                    <a:pt x="904" y="1991"/>
                  </a:cubicBezTo>
                  <a:cubicBezTo>
                    <a:pt x="773" y="1443"/>
                    <a:pt x="618" y="848"/>
                    <a:pt x="320" y="360"/>
                  </a:cubicBezTo>
                  <a:cubicBezTo>
                    <a:pt x="249" y="241"/>
                    <a:pt x="177" y="122"/>
                    <a:pt x="82" y="3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72100" y="4290425"/>
              <a:ext cx="53000" cy="333500"/>
            </a:xfrm>
            <a:custGeom>
              <a:avLst/>
              <a:gdLst/>
              <a:ahLst/>
              <a:cxnLst/>
              <a:rect l="l" t="t" r="r" b="b"/>
              <a:pathLst>
                <a:path w="2120" h="13340" extrusionOk="0">
                  <a:moveTo>
                    <a:pt x="750" y="0"/>
                  </a:moveTo>
                  <a:cubicBezTo>
                    <a:pt x="739" y="0"/>
                    <a:pt x="727" y="9"/>
                    <a:pt x="727" y="17"/>
                  </a:cubicBezTo>
                  <a:cubicBezTo>
                    <a:pt x="929" y="434"/>
                    <a:pt x="977" y="898"/>
                    <a:pt x="1001" y="1339"/>
                  </a:cubicBezTo>
                  <a:cubicBezTo>
                    <a:pt x="1012" y="1791"/>
                    <a:pt x="1012" y="2231"/>
                    <a:pt x="965" y="2684"/>
                  </a:cubicBezTo>
                  <a:cubicBezTo>
                    <a:pt x="929" y="3148"/>
                    <a:pt x="846" y="3613"/>
                    <a:pt x="786" y="4077"/>
                  </a:cubicBezTo>
                  <a:cubicBezTo>
                    <a:pt x="715" y="4589"/>
                    <a:pt x="643" y="5113"/>
                    <a:pt x="572" y="5613"/>
                  </a:cubicBezTo>
                  <a:cubicBezTo>
                    <a:pt x="417" y="6625"/>
                    <a:pt x="239" y="7637"/>
                    <a:pt x="119" y="8661"/>
                  </a:cubicBezTo>
                  <a:cubicBezTo>
                    <a:pt x="12" y="9590"/>
                    <a:pt x="0" y="10566"/>
                    <a:pt x="310" y="11459"/>
                  </a:cubicBezTo>
                  <a:cubicBezTo>
                    <a:pt x="465" y="11876"/>
                    <a:pt x="667" y="12268"/>
                    <a:pt x="953" y="12614"/>
                  </a:cubicBezTo>
                  <a:cubicBezTo>
                    <a:pt x="1084" y="12792"/>
                    <a:pt x="1251" y="12935"/>
                    <a:pt x="1429" y="13066"/>
                  </a:cubicBezTo>
                  <a:cubicBezTo>
                    <a:pt x="1524" y="13126"/>
                    <a:pt x="1608" y="13209"/>
                    <a:pt x="1703" y="13245"/>
                  </a:cubicBezTo>
                  <a:cubicBezTo>
                    <a:pt x="1798" y="13292"/>
                    <a:pt x="1905" y="13328"/>
                    <a:pt x="2013" y="13340"/>
                  </a:cubicBezTo>
                  <a:cubicBezTo>
                    <a:pt x="2084" y="13340"/>
                    <a:pt x="2120" y="13233"/>
                    <a:pt x="2060" y="13197"/>
                  </a:cubicBezTo>
                  <a:cubicBezTo>
                    <a:pt x="1989" y="13138"/>
                    <a:pt x="1929" y="13078"/>
                    <a:pt x="1846" y="13019"/>
                  </a:cubicBezTo>
                  <a:cubicBezTo>
                    <a:pt x="1774" y="12959"/>
                    <a:pt x="1691" y="12911"/>
                    <a:pt x="1608" y="12852"/>
                  </a:cubicBezTo>
                  <a:cubicBezTo>
                    <a:pt x="1465" y="12733"/>
                    <a:pt x="1334" y="12602"/>
                    <a:pt x="1215" y="12459"/>
                  </a:cubicBezTo>
                  <a:cubicBezTo>
                    <a:pt x="977" y="12185"/>
                    <a:pt x="774" y="11852"/>
                    <a:pt x="643" y="11495"/>
                  </a:cubicBezTo>
                  <a:cubicBezTo>
                    <a:pt x="298" y="10637"/>
                    <a:pt x="298" y="9673"/>
                    <a:pt x="405" y="8768"/>
                  </a:cubicBezTo>
                  <a:cubicBezTo>
                    <a:pt x="512" y="7756"/>
                    <a:pt x="691" y="6768"/>
                    <a:pt x="834" y="5768"/>
                  </a:cubicBezTo>
                  <a:cubicBezTo>
                    <a:pt x="989" y="4803"/>
                    <a:pt x="1155" y="3827"/>
                    <a:pt x="1251" y="2863"/>
                  </a:cubicBezTo>
                  <a:cubicBezTo>
                    <a:pt x="1310" y="2362"/>
                    <a:pt x="1322" y="1862"/>
                    <a:pt x="1274" y="1362"/>
                  </a:cubicBezTo>
                  <a:cubicBezTo>
                    <a:pt x="1215" y="874"/>
                    <a:pt x="1001" y="422"/>
                    <a:pt x="762" y="5"/>
                  </a:cubicBezTo>
                  <a:cubicBezTo>
                    <a:pt x="759" y="2"/>
                    <a:pt x="754" y="0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920400" y="4411475"/>
              <a:ext cx="133175" cy="164275"/>
            </a:xfrm>
            <a:custGeom>
              <a:avLst/>
              <a:gdLst/>
              <a:ahLst/>
              <a:cxnLst/>
              <a:rect l="l" t="t" r="r" b="b"/>
              <a:pathLst>
                <a:path w="5327" h="6571" extrusionOk="0">
                  <a:moveTo>
                    <a:pt x="60" y="0"/>
                  </a:moveTo>
                  <a:cubicBezTo>
                    <a:pt x="9" y="0"/>
                    <a:pt x="0" y="108"/>
                    <a:pt x="49" y="108"/>
                  </a:cubicBezTo>
                  <a:cubicBezTo>
                    <a:pt x="55" y="108"/>
                    <a:pt x="61" y="107"/>
                    <a:pt x="68" y="104"/>
                  </a:cubicBezTo>
                  <a:cubicBezTo>
                    <a:pt x="91" y="97"/>
                    <a:pt x="112" y="95"/>
                    <a:pt x="133" y="95"/>
                  </a:cubicBezTo>
                  <a:cubicBezTo>
                    <a:pt x="186" y="95"/>
                    <a:pt x="234" y="114"/>
                    <a:pt x="294" y="140"/>
                  </a:cubicBezTo>
                  <a:cubicBezTo>
                    <a:pt x="365" y="164"/>
                    <a:pt x="449" y="176"/>
                    <a:pt x="508" y="211"/>
                  </a:cubicBezTo>
                  <a:cubicBezTo>
                    <a:pt x="639" y="271"/>
                    <a:pt x="782" y="330"/>
                    <a:pt x="925" y="390"/>
                  </a:cubicBezTo>
                  <a:cubicBezTo>
                    <a:pt x="1187" y="521"/>
                    <a:pt x="1437" y="652"/>
                    <a:pt x="1699" y="807"/>
                  </a:cubicBezTo>
                  <a:cubicBezTo>
                    <a:pt x="2199" y="1104"/>
                    <a:pt x="2651" y="1473"/>
                    <a:pt x="3032" y="1926"/>
                  </a:cubicBezTo>
                  <a:cubicBezTo>
                    <a:pt x="3425" y="2354"/>
                    <a:pt x="3735" y="2854"/>
                    <a:pt x="3973" y="3390"/>
                  </a:cubicBezTo>
                  <a:cubicBezTo>
                    <a:pt x="4211" y="3914"/>
                    <a:pt x="4318" y="4486"/>
                    <a:pt x="4413" y="5033"/>
                  </a:cubicBezTo>
                  <a:cubicBezTo>
                    <a:pt x="4461" y="5319"/>
                    <a:pt x="4521" y="5617"/>
                    <a:pt x="4640" y="5879"/>
                  </a:cubicBezTo>
                  <a:cubicBezTo>
                    <a:pt x="4747" y="6152"/>
                    <a:pt x="4914" y="6426"/>
                    <a:pt x="5175" y="6569"/>
                  </a:cubicBezTo>
                  <a:cubicBezTo>
                    <a:pt x="5183" y="6570"/>
                    <a:pt x="5190" y="6571"/>
                    <a:pt x="5197" y="6571"/>
                  </a:cubicBezTo>
                  <a:cubicBezTo>
                    <a:pt x="5270" y="6571"/>
                    <a:pt x="5326" y="6515"/>
                    <a:pt x="5283" y="6450"/>
                  </a:cubicBezTo>
                  <a:cubicBezTo>
                    <a:pt x="5152" y="6224"/>
                    <a:pt x="4997" y="6033"/>
                    <a:pt x="4914" y="5771"/>
                  </a:cubicBezTo>
                  <a:cubicBezTo>
                    <a:pt x="4818" y="5521"/>
                    <a:pt x="4759" y="5260"/>
                    <a:pt x="4723" y="4998"/>
                  </a:cubicBezTo>
                  <a:cubicBezTo>
                    <a:pt x="4675" y="4724"/>
                    <a:pt x="4628" y="4450"/>
                    <a:pt x="4568" y="4188"/>
                  </a:cubicBezTo>
                  <a:cubicBezTo>
                    <a:pt x="4497" y="3902"/>
                    <a:pt x="4402" y="3616"/>
                    <a:pt x="4282" y="3343"/>
                  </a:cubicBezTo>
                  <a:cubicBezTo>
                    <a:pt x="3830" y="2247"/>
                    <a:pt x="3020" y="1283"/>
                    <a:pt x="1996" y="664"/>
                  </a:cubicBezTo>
                  <a:cubicBezTo>
                    <a:pt x="1699" y="485"/>
                    <a:pt x="1401" y="354"/>
                    <a:pt x="1092" y="259"/>
                  </a:cubicBezTo>
                  <a:cubicBezTo>
                    <a:pt x="937" y="211"/>
                    <a:pt x="770" y="164"/>
                    <a:pt x="615" y="140"/>
                  </a:cubicBezTo>
                  <a:cubicBezTo>
                    <a:pt x="520" y="116"/>
                    <a:pt x="449" y="104"/>
                    <a:pt x="353" y="92"/>
                  </a:cubicBezTo>
                  <a:cubicBezTo>
                    <a:pt x="270" y="80"/>
                    <a:pt x="175" y="80"/>
                    <a:pt x="103" y="21"/>
                  </a:cubicBezTo>
                  <a:cubicBezTo>
                    <a:pt x="87" y="6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933100" y="4199400"/>
              <a:ext cx="229800" cy="202775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84300" y="4250350"/>
              <a:ext cx="117300" cy="103325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034300" y="4215700"/>
              <a:ext cx="14900" cy="59825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054250" y="4257025"/>
              <a:ext cx="63250" cy="30850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56925" y="4316725"/>
              <a:ext cx="82750" cy="23550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026850" y="4331075"/>
              <a:ext cx="11925" cy="53175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954525" y="4314350"/>
              <a:ext cx="50325" cy="25625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955425" y="4249750"/>
              <a:ext cx="56275" cy="36650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0340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039950" y="42862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026850" y="42859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029825" y="4307775"/>
              <a:ext cx="11050" cy="10250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041450" y="4307425"/>
              <a:ext cx="11025" cy="1027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0474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021200" y="429552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774450" y="4120275"/>
              <a:ext cx="247675" cy="190275"/>
            </a:xfrm>
            <a:custGeom>
              <a:avLst/>
              <a:gdLst/>
              <a:ahLst/>
              <a:cxnLst/>
              <a:rect l="l" t="t" r="r" b="b"/>
              <a:pathLst>
                <a:path w="9907" h="7611" extrusionOk="0">
                  <a:moveTo>
                    <a:pt x="6659" y="0"/>
                  </a:moveTo>
                  <a:cubicBezTo>
                    <a:pt x="5806" y="0"/>
                    <a:pt x="5330" y="668"/>
                    <a:pt x="5084" y="1406"/>
                  </a:cubicBezTo>
                  <a:cubicBezTo>
                    <a:pt x="5039" y="1553"/>
                    <a:pt x="4841" y="1853"/>
                    <a:pt x="4865" y="2025"/>
                  </a:cubicBezTo>
                  <a:lnTo>
                    <a:pt x="4865" y="2025"/>
                  </a:lnTo>
                  <a:cubicBezTo>
                    <a:pt x="4794" y="1689"/>
                    <a:pt x="4700" y="1375"/>
                    <a:pt x="4584" y="1072"/>
                  </a:cubicBezTo>
                  <a:cubicBezTo>
                    <a:pt x="4395" y="559"/>
                    <a:pt x="3967" y="73"/>
                    <a:pt x="3456" y="73"/>
                  </a:cubicBezTo>
                  <a:cubicBezTo>
                    <a:pt x="3291" y="73"/>
                    <a:pt x="3118" y="123"/>
                    <a:pt x="2941" y="239"/>
                  </a:cubicBezTo>
                  <a:cubicBezTo>
                    <a:pt x="2536" y="501"/>
                    <a:pt x="2322" y="989"/>
                    <a:pt x="2405" y="1465"/>
                  </a:cubicBezTo>
                  <a:cubicBezTo>
                    <a:pt x="2465" y="1822"/>
                    <a:pt x="2643" y="2168"/>
                    <a:pt x="2798" y="2501"/>
                  </a:cubicBezTo>
                  <a:lnTo>
                    <a:pt x="2941" y="2775"/>
                  </a:lnTo>
                  <a:cubicBezTo>
                    <a:pt x="2727" y="2644"/>
                    <a:pt x="2524" y="2525"/>
                    <a:pt x="2286" y="2465"/>
                  </a:cubicBezTo>
                  <a:cubicBezTo>
                    <a:pt x="2165" y="2436"/>
                    <a:pt x="2041" y="2422"/>
                    <a:pt x="1917" y="2422"/>
                  </a:cubicBezTo>
                  <a:cubicBezTo>
                    <a:pt x="1493" y="2422"/>
                    <a:pt x="1065" y="2583"/>
                    <a:pt x="715" y="2822"/>
                  </a:cubicBezTo>
                  <a:cubicBezTo>
                    <a:pt x="322" y="3108"/>
                    <a:pt x="0" y="3573"/>
                    <a:pt x="107" y="4085"/>
                  </a:cubicBezTo>
                  <a:cubicBezTo>
                    <a:pt x="203" y="4537"/>
                    <a:pt x="524" y="4894"/>
                    <a:pt x="941" y="5085"/>
                  </a:cubicBezTo>
                  <a:cubicBezTo>
                    <a:pt x="1155" y="5180"/>
                    <a:pt x="1357" y="5239"/>
                    <a:pt x="1584" y="5251"/>
                  </a:cubicBezTo>
                  <a:cubicBezTo>
                    <a:pt x="1647" y="5257"/>
                    <a:pt x="1787" y="5267"/>
                    <a:pt x="1930" y="5267"/>
                  </a:cubicBezTo>
                  <a:cubicBezTo>
                    <a:pt x="2109" y="5267"/>
                    <a:pt x="2293" y="5251"/>
                    <a:pt x="2346" y="5192"/>
                  </a:cubicBezTo>
                  <a:lnTo>
                    <a:pt x="2346" y="5192"/>
                  </a:lnTo>
                  <a:cubicBezTo>
                    <a:pt x="2191" y="5382"/>
                    <a:pt x="2060" y="5597"/>
                    <a:pt x="1953" y="5799"/>
                  </a:cubicBezTo>
                  <a:cubicBezTo>
                    <a:pt x="1715" y="6263"/>
                    <a:pt x="1703" y="6811"/>
                    <a:pt x="2084" y="7204"/>
                  </a:cubicBezTo>
                  <a:cubicBezTo>
                    <a:pt x="2309" y="7432"/>
                    <a:pt x="2550" y="7525"/>
                    <a:pt x="2794" y="7525"/>
                  </a:cubicBezTo>
                  <a:cubicBezTo>
                    <a:pt x="3503" y="7525"/>
                    <a:pt x="4230" y="6736"/>
                    <a:pt x="4620" y="6204"/>
                  </a:cubicBezTo>
                  <a:cubicBezTo>
                    <a:pt x="4620" y="6192"/>
                    <a:pt x="4632" y="6168"/>
                    <a:pt x="4644" y="6156"/>
                  </a:cubicBezTo>
                  <a:cubicBezTo>
                    <a:pt x="4727" y="6549"/>
                    <a:pt x="4882" y="6918"/>
                    <a:pt x="5179" y="7216"/>
                  </a:cubicBezTo>
                  <a:cubicBezTo>
                    <a:pt x="5416" y="7453"/>
                    <a:pt x="5747" y="7611"/>
                    <a:pt x="6079" y="7611"/>
                  </a:cubicBezTo>
                  <a:cubicBezTo>
                    <a:pt x="6247" y="7611"/>
                    <a:pt x="6416" y="7570"/>
                    <a:pt x="6572" y="7478"/>
                  </a:cubicBezTo>
                  <a:cubicBezTo>
                    <a:pt x="7072" y="7204"/>
                    <a:pt x="7132" y="6561"/>
                    <a:pt x="7025" y="6049"/>
                  </a:cubicBezTo>
                  <a:cubicBezTo>
                    <a:pt x="6965" y="5775"/>
                    <a:pt x="6882" y="5501"/>
                    <a:pt x="6775" y="5251"/>
                  </a:cubicBezTo>
                  <a:cubicBezTo>
                    <a:pt x="7430" y="5251"/>
                    <a:pt x="8096" y="5180"/>
                    <a:pt x="8692" y="4858"/>
                  </a:cubicBezTo>
                  <a:cubicBezTo>
                    <a:pt x="9323" y="4525"/>
                    <a:pt x="9906" y="3846"/>
                    <a:pt x="9739" y="3120"/>
                  </a:cubicBezTo>
                  <a:cubicBezTo>
                    <a:pt x="9593" y="2421"/>
                    <a:pt x="8881" y="2152"/>
                    <a:pt x="8234" y="2152"/>
                  </a:cubicBezTo>
                  <a:cubicBezTo>
                    <a:pt x="8143" y="2152"/>
                    <a:pt x="8053" y="2157"/>
                    <a:pt x="7965" y="2168"/>
                  </a:cubicBezTo>
                  <a:cubicBezTo>
                    <a:pt x="7787" y="2203"/>
                    <a:pt x="7608" y="2227"/>
                    <a:pt x="7430" y="2287"/>
                  </a:cubicBezTo>
                  <a:cubicBezTo>
                    <a:pt x="7489" y="2203"/>
                    <a:pt x="7549" y="2096"/>
                    <a:pt x="7608" y="1989"/>
                  </a:cubicBezTo>
                  <a:cubicBezTo>
                    <a:pt x="8025" y="1167"/>
                    <a:pt x="7787" y="24"/>
                    <a:pt x="6703" y="1"/>
                  </a:cubicBezTo>
                  <a:cubicBezTo>
                    <a:pt x="6688" y="0"/>
                    <a:pt x="6673" y="0"/>
                    <a:pt x="6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832175" y="4169375"/>
              <a:ext cx="126250" cy="96825"/>
            </a:xfrm>
            <a:custGeom>
              <a:avLst/>
              <a:gdLst/>
              <a:ahLst/>
              <a:cxnLst/>
              <a:rect l="l" t="t" r="r" b="b"/>
              <a:pathLst>
                <a:path w="5050" h="3873" extrusionOk="0">
                  <a:moveTo>
                    <a:pt x="3362" y="0"/>
                  </a:moveTo>
                  <a:cubicBezTo>
                    <a:pt x="2938" y="0"/>
                    <a:pt x="2711" y="336"/>
                    <a:pt x="2573" y="716"/>
                  </a:cubicBezTo>
                  <a:cubicBezTo>
                    <a:pt x="2561" y="785"/>
                    <a:pt x="2458" y="958"/>
                    <a:pt x="2476" y="1032"/>
                  </a:cubicBezTo>
                  <a:lnTo>
                    <a:pt x="2476" y="1032"/>
                  </a:lnTo>
                  <a:cubicBezTo>
                    <a:pt x="2429" y="867"/>
                    <a:pt x="2382" y="714"/>
                    <a:pt x="2323" y="549"/>
                  </a:cubicBezTo>
                  <a:cubicBezTo>
                    <a:pt x="2223" y="296"/>
                    <a:pt x="2001" y="50"/>
                    <a:pt x="1738" y="50"/>
                  </a:cubicBezTo>
                  <a:cubicBezTo>
                    <a:pt x="1654" y="50"/>
                    <a:pt x="1566" y="75"/>
                    <a:pt x="1477" y="132"/>
                  </a:cubicBezTo>
                  <a:cubicBezTo>
                    <a:pt x="1263" y="263"/>
                    <a:pt x="1180" y="513"/>
                    <a:pt x="1204" y="751"/>
                  </a:cubicBezTo>
                  <a:cubicBezTo>
                    <a:pt x="1239" y="930"/>
                    <a:pt x="1323" y="1108"/>
                    <a:pt x="1418" y="1275"/>
                  </a:cubicBezTo>
                  <a:lnTo>
                    <a:pt x="1477" y="1430"/>
                  </a:lnTo>
                  <a:cubicBezTo>
                    <a:pt x="1382" y="1347"/>
                    <a:pt x="1263" y="1287"/>
                    <a:pt x="1144" y="1263"/>
                  </a:cubicBezTo>
                  <a:cubicBezTo>
                    <a:pt x="1080" y="1246"/>
                    <a:pt x="1014" y="1238"/>
                    <a:pt x="947" y="1238"/>
                  </a:cubicBezTo>
                  <a:cubicBezTo>
                    <a:pt x="741" y="1238"/>
                    <a:pt x="529" y="1316"/>
                    <a:pt x="358" y="1442"/>
                  </a:cubicBezTo>
                  <a:cubicBezTo>
                    <a:pt x="156" y="1573"/>
                    <a:pt x="1" y="1811"/>
                    <a:pt x="49" y="2085"/>
                  </a:cubicBezTo>
                  <a:cubicBezTo>
                    <a:pt x="84" y="2299"/>
                    <a:pt x="251" y="2478"/>
                    <a:pt x="465" y="2585"/>
                  </a:cubicBezTo>
                  <a:cubicBezTo>
                    <a:pt x="561" y="2644"/>
                    <a:pt x="668" y="2656"/>
                    <a:pt x="787" y="2680"/>
                  </a:cubicBezTo>
                  <a:cubicBezTo>
                    <a:pt x="819" y="2680"/>
                    <a:pt x="890" y="2685"/>
                    <a:pt x="964" y="2685"/>
                  </a:cubicBezTo>
                  <a:cubicBezTo>
                    <a:pt x="1057" y="2685"/>
                    <a:pt x="1153" y="2677"/>
                    <a:pt x="1180" y="2644"/>
                  </a:cubicBezTo>
                  <a:lnTo>
                    <a:pt x="1180" y="2644"/>
                  </a:lnTo>
                  <a:cubicBezTo>
                    <a:pt x="1096" y="2752"/>
                    <a:pt x="1049" y="2859"/>
                    <a:pt x="989" y="2954"/>
                  </a:cubicBezTo>
                  <a:cubicBezTo>
                    <a:pt x="870" y="3192"/>
                    <a:pt x="870" y="3478"/>
                    <a:pt x="1061" y="3668"/>
                  </a:cubicBezTo>
                  <a:cubicBezTo>
                    <a:pt x="1181" y="3789"/>
                    <a:pt x="1309" y="3838"/>
                    <a:pt x="1436" y="3838"/>
                  </a:cubicBezTo>
                  <a:cubicBezTo>
                    <a:pt x="1797" y="3838"/>
                    <a:pt x="2156" y="3441"/>
                    <a:pt x="2358" y="3168"/>
                  </a:cubicBezTo>
                  <a:cubicBezTo>
                    <a:pt x="2358" y="3156"/>
                    <a:pt x="2370" y="3156"/>
                    <a:pt x="2370" y="3133"/>
                  </a:cubicBezTo>
                  <a:cubicBezTo>
                    <a:pt x="2394" y="3335"/>
                    <a:pt x="2489" y="3525"/>
                    <a:pt x="2632" y="3668"/>
                  </a:cubicBezTo>
                  <a:cubicBezTo>
                    <a:pt x="2769" y="3789"/>
                    <a:pt x="2939" y="3872"/>
                    <a:pt x="3109" y="3872"/>
                  </a:cubicBezTo>
                  <a:cubicBezTo>
                    <a:pt x="3189" y="3872"/>
                    <a:pt x="3270" y="3853"/>
                    <a:pt x="3347" y="3811"/>
                  </a:cubicBezTo>
                  <a:cubicBezTo>
                    <a:pt x="3609" y="3656"/>
                    <a:pt x="3644" y="3335"/>
                    <a:pt x="3585" y="3073"/>
                  </a:cubicBezTo>
                  <a:cubicBezTo>
                    <a:pt x="3561" y="2942"/>
                    <a:pt x="3513" y="2811"/>
                    <a:pt x="3454" y="2680"/>
                  </a:cubicBezTo>
                  <a:cubicBezTo>
                    <a:pt x="3799" y="2680"/>
                    <a:pt x="4144" y="2644"/>
                    <a:pt x="4442" y="2478"/>
                  </a:cubicBezTo>
                  <a:cubicBezTo>
                    <a:pt x="4752" y="2323"/>
                    <a:pt x="5049" y="1978"/>
                    <a:pt x="4954" y="1573"/>
                  </a:cubicBezTo>
                  <a:cubicBezTo>
                    <a:pt x="4882" y="1223"/>
                    <a:pt x="4526" y="1087"/>
                    <a:pt x="4200" y="1087"/>
                  </a:cubicBezTo>
                  <a:cubicBezTo>
                    <a:pt x="4148" y="1087"/>
                    <a:pt x="4098" y="1090"/>
                    <a:pt x="4049" y="1097"/>
                  </a:cubicBezTo>
                  <a:cubicBezTo>
                    <a:pt x="3966" y="1108"/>
                    <a:pt x="3871" y="1120"/>
                    <a:pt x="3787" y="1156"/>
                  </a:cubicBezTo>
                  <a:cubicBezTo>
                    <a:pt x="3811" y="1108"/>
                    <a:pt x="3847" y="1073"/>
                    <a:pt x="3871" y="1013"/>
                  </a:cubicBezTo>
                  <a:cubicBezTo>
                    <a:pt x="4085" y="597"/>
                    <a:pt x="3966" y="13"/>
                    <a:pt x="3406" y="1"/>
                  </a:cubicBezTo>
                  <a:cubicBezTo>
                    <a:pt x="3391" y="0"/>
                    <a:pt x="3377" y="0"/>
                    <a:pt x="3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2856550" y="4138750"/>
              <a:ext cx="19125" cy="58950"/>
            </a:xfrm>
            <a:custGeom>
              <a:avLst/>
              <a:gdLst/>
              <a:ahLst/>
              <a:cxnLst/>
              <a:rect l="l" t="t" r="r" b="b"/>
              <a:pathLst>
                <a:path w="765" h="2358" extrusionOk="0">
                  <a:moveTo>
                    <a:pt x="36" y="0"/>
                  </a:moveTo>
                  <a:cubicBezTo>
                    <a:pt x="15" y="0"/>
                    <a:pt x="0" y="20"/>
                    <a:pt x="14" y="47"/>
                  </a:cubicBezTo>
                  <a:cubicBezTo>
                    <a:pt x="38" y="155"/>
                    <a:pt x="38" y="250"/>
                    <a:pt x="74" y="345"/>
                  </a:cubicBezTo>
                  <a:cubicBezTo>
                    <a:pt x="98" y="452"/>
                    <a:pt x="121" y="536"/>
                    <a:pt x="157" y="643"/>
                  </a:cubicBezTo>
                  <a:lnTo>
                    <a:pt x="336" y="1226"/>
                  </a:lnTo>
                  <a:cubicBezTo>
                    <a:pt x="455" y="1607"/>
                    <a:pt x="610" y="1976"/>
                    <a:pt x="752" y="2357"/>
                  </a:cubicBezTo>
                  <a:lnTo>
                    <a:pt x="764" y="2357"/>
                  </a:lnTo>
                  <a:cubicBezTo>
                    <a:pt x="729" y="1952"/>
                    <a:pt x="645" y="1548"/>
                    <a:pt x="526" y="1167"/>
                  </a:cubicBezTo>
                  <a:cubicBezTo>
                    <a:pt x="467" y="964"/>
                    <a:pt x="407" y="774"/>
                    <a:pt x="336" y="583"/>
                  </a:cubicBezTo>
                  <a:cubicBezTo>
                    <a:pt x="312" y="488"/>
                    <a:pt x="264" y="405"/>
                    <a:pt x="229" y="309"/>
                  </a:cubicBezTo>
                  <a:cubicBezTo>
                    <a:pt x="193" y="214"/>
                    <a:pt x="121" y="119"/>
                    <a:pt x="86" y="36"/>
                  </a:cubicBezTo>
                  <a:cubicBezTo>
                    <a:pt x="71" y="11"/>
                    <a:pt x="51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899450" y="4139925"/>
              <a:ext cx="38725" cy="58375"/>
            </a:xfrm>
            <a:custGeom>
              <a:avLst/>
              <a:gdLst/>
              <a:ahLst/>
              <a:cxnLst/>
              <a:rect l="l" t="t" r="r" b="b"/>
              <a:pathLst>
                <a:path w="1549" h="2335" extrusionOk="0">
                  <a:moveTo>
                    <a:pt x="1515" y="0"/>
                  </a:moveTo>
                  <a:cubicBezTo>
                    <a:pt x="1506" y="0"/>
                    <a:pt x="1497" y="4"/>
                    <a:pt x="1489" y="12"/>
                  </a:cubicBezTo>
                  <a:cubicBezTo>
                    <a:pt x="1275" y="405"/>
                    <a:pt x="1037" y="786"/>
                    <a:pt x="775" y="1179"/>
                  </a:cubicBezTo>
                  <a:cubicBezTo>
                    <a:pt x="525" y="1560"/>
                    <a:pt x="287" y="1953"/>
                    <a:pt x="1" y="2322"/>
                  </a:cubicBezTo>
                  <a:cubicBezTo>
                    <a:pt x="1" y="2322"/>
                    <a:pt x="1" y="2334"/>
                    <a:pt x="25" y="2334"/>
                  </a:cubicBezTo>
                  <a:cubicBezTo>
                    <a:pt x="346" y="2013"/>
                    <a:pt x="656" y="1667"/>
                    <a:pt x="929" y="1274"/>
                  </a:cubicBezTo>
                  <a:cubicBezTo>
                    <a:pt x="1191" y="893"/>
                    <a:pt x="1394" y="477"/>
                    <a:pt x="1549" y="48"/>
                  </a:cubicBezTo>
                  <a:cubicBezTo>
                    <a:pt x="1549" y="16"/>
                    <a:pt x="1533" y="0"/>
                    <a:pt x="1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916425" y="4199150"/>
              <a:ext cx="82475" cy="23125"/>
            </a:xfrm>
            <a:custGeom>
              <a:avLst/>
              <a:gdLst/>
              <a:ahLst/>
              <a:cxnLst/>
              <a:rect l="l" t="t" r="r" b="b"/>
              <a:pathLst>
                <a:path w="3299" h="925" extrusionOk="0">
                  <a:moveTo>
                    <a:pt x="3275" y="1"/>
                  </a:moveTo>
                  <a:cubicBezTo>
                    <a:pt x="3001" y="84"/>
                    <a:pt x="2751" y="203"/>
                    <a:pt x="2477" y="298"/>
                  </a:cubicBezTo>
                  <a:cubicBezTo>
                    <a:pt x="2215" y="394"/>
                    <a:pt x="1941" y="489"/>
                    <a:pt x="1667" y="560"/>
                  </a:cubicBezTo>
                  <a:cubicBezTo>
                    <a:pt x="1393" y="632"/>
                    <a:pt x="1132" y="691"/>
                    <a:pt x="846" y="751"/>
                  </a:cubicBezTo>
                  <a:cubicBezTo>
                    <a:pt x="560" y="810"/>
                    <a:pt x="274" y="846"/>
                    <a:pt x="0" y="882"/>
                  </a:cubicBezTo>
                  <a:lnTo>
                    <a:pt x="0" y="906"/>
                  </a:lnTo>
                  <a:cubicBezTo>
                    <a:pt x="124" y="919"/>
                    <a:pt x="250" y="925"/>
                    <a:pt x="377" y="925"/>
                  </a:cubicBezTo>
                  <a:cubicBezTo>
                    <a:pt x="825" y="925"/>
                    <a:pt x="1291" y="848"/>
                    <a:pt x="1727" y="727"/>
                  </a:cubicBezTo>
                  <a:cubicBezTo>
                    <a:pt x="2001" y="644"/>
                    <a:pt x="2275" y="560"/>
                    <a:pt x="2525" y="441"/>
                  </a:cubicBezTo>
                  <a:cubicBezTo>
                    <a:pt x="2787" y="334"/>
                    <a:pt x="3048" y="203"/>
                    <a:pt x="3275" y="25"/>
                  </a:cubicBezTo>
                  <a:cubicBezTo>
                    <a:pt x="3298" y="13"/>
                    <a:pt x="3287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906000" y="4243975"/>
              <a:ext cx="18775" cy="50600"/>
            </a:xfrm>
            <a:custGeom>
              <a:avLst/>
              <a:gdLst/>
              <a:ahLst/>
              <a:cxnLst/>
              <a:rect l="l" t="t" r="r" b="b"/>
              <a:pathLst>
                <a:path w="751" h="2024" extrusionOk="0">
                  <a:moveTo>
                    <a:pt x="24" y="1"/>
                  </a:moveTo>
                  <a:cubicBezTo>
                    <a:pt x="13" y="1"/>
                    <a:pt x="1" y="9"/>
                    <a:pt x="1" y="18"/>
                  </a:cubicBezTo>
                  <a:cubicBezTo>
                    <a:pt x="13" y="196"/>
                    <a:pt x="96" y="363"/>
                    <a:pt x="156" y="506"/>
                  </a:cubicBezTo>
                  <a:cubicBezTo>
                    <a:pt x="215" y="672"/>
                    <a:pt x="298" y="839"/>
                    <a:pt x="358" y="1018"/>
                  </a:cubicBezTo>
                  <a:cubicBezTo>
                    <a:pt x="477" y="1339"/>
                    <a:pt x="596" y="1684"/>
                    <a:pt x="739" y="2018"/>
                  </a:cubicBezTo>
                  <a:cubicBezTo>
                    <a:pt x="739" y="2022"/>
                    <a:pt x="740" y="2023"/>
                    <a:pt x="742" y="2023"/>
                  </a:cubicBezTo>
                  <a:cubicBezTo>
                    <a:pt x="746" y="2023"/>
                    <a:pt x="751" y="2018"/>
                    <a:pt x="751" y="2018"/>
                  </a:cubicBezTo>
                  <a:cubicBezTo>
                    <a:pt x="727" y="1661"/>
                    <a:pt x="632" y="1303"/>
                    <a:pt x="513" y="958"/>
                  </a:cubicBezTo>
                  <a:cubicBezTo>
                    <a:pt x="453" y="791"/>
                    <a:pt x="382" y="613"/>
                    <a:pt x="310" y="446"/>
                  </a:cubicBezTo>
                  <a:cubicBezTo>
                    <a:pt x="239" y="303"/>
                    <a:pt x="179" y="125"/>
                    <a:pt x="36" y="6"/>
                  </a:cubicBezTo>
                  <a:cubicBezTo>
                    <a:pt x="33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839625" y="4246075"/>
              <a:ext cx="30975" cy="47400"/>
            </a:xfrm>
            <a:custGeom>
              <a:avLst/>
              <a:gdLst/>
              <a:ahLst/>
              <a:cxnLst/>
              <a:rect l="l" t="t" r="r" b="b"/>
              <a:pathLst>
                <a:path w="1239" h="1896" extrusionOk="0">
                  <a:moveTo>
                    <a:pt x="1203" y="0"/>
                  </a:moveTo>
                  <a:cubicBezTo>
                    <a:pt x="1198" y="0"/>
                    <a:pt x="1194" y="2"/>
                    <a:pt x="1191" y="5"/>
                  </a:cubicBezTo>
                  <a:cubicBezTo>
                    <a:pt x="1048" y="112"/>
                    <a:pt x="953" y="291"/>
                    <a:pt x="870" y="422"/>
                  </a:cubicBezTo>
                  <a:cubicBezTo>
                    <a:pt x="763" y="576"/>
                    <a:pt x="655" y="743"/>
                    <a:pt x="572" y="886"/>
                  </a:cubicBezTo>
                  <a:cubicBezTo>
                    <a:pt x="358" y="1219"/>
                    <a:pt x="179" y="1553"/>
                    <a:pt x="1" y="1886"/>
                  </a:cubicBezTo>
                  <a:cubicBezTo>
                    <a:pt x="1" y="1892"/>
                    <a:pt x="1" y="1895"/>
                    <a:pt x="2" y="1895"/>
                  </a:cubicBezTo>
                  <a:cubicBezTo>
                    <a:pt x="4" y="1895"/>
                    <a:pt x="7" y="1892"/>
                    <a:pt x="13" y="1886"/>
                  </a:cubicBezTo>
                  <a:cubicBezTo>
                    <a:pt x="239" y="1589"/>
                    <a:pt x="477" y="1279"/>
                    <a:pt x="691" y="957"/>
                  </a:cubicBezTo>
                  <a:cubicBezTo>
                    <a:pt x="786" y="815"/>
                    <a:pt x="894" y="648"/>
                    <a:pt x="989" y="505"/>
                  </a:cubicBezTo>
                  <a:cubicBezTo>
                    <a:pt x="1072" y="350"/>
                    <a:pt x="1203" y="184"/>
                    <a:pt x="1239" y="29"/>
                  </a:cubicBezTo>
                  <a:cubicBezTo>
                    <a:pt x="1230" y="11"/>
                    <a:pt x="1215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794675" y="4214875"/>
              <a:ext cx="66700" cy="8525"/>
            </a:xfrm>
            <a:custGeom>
              <a:avLst/>
              <a:gdLst/>
              <a:ahLst/>
              <a:cxnLst/>
              <a:rect l="l" t="t" r="r" b="b"/>
              <a:pathLst>
                <a:path w="2668" h="341" extrusionOk="0">
                  <a:moveTo>
                    <a:pt x="62" y="0"/>
                  </a:moveTo>
                  <a:cubicBezTo>
                    <a:pt x="46" y="0"/>
                    <a:pt x="29" y="1"/>
                    <a:pt x="13" y="3"/>
                  </a:cubicBezTo>
                  <a:cubicBezTo>
                    <a:pt x="1" y="3"/>
                    <a:pt x="1" y="39"/>
                    <a:pt x="13" y="50"/>
                  </a:cubicBezTo>
                  <a:cubicBezTo>
                    <a:pt x="191" y="170"/>
                    <a:pt x="441" y="217"/>
                    <a:pt x="644" y="265"/>
                  </a:cubicBezTo>
                  <a:cubicBezTo>
                    <a:pt x="858" y="301"/>
                    <a:pt x="1084" y="336"/>
                    <a:pt x="1310" y="336"/>
                  </a:cubicBezTo>
                  <a:cubicBezTo>
                    <a:pt x="1364" y="339"/>
                    <a:pt x="1417" y="340"/>
                    <a:pt x="1469" y="340"/>
                  </a:cubicBezTo>
                  <a:cubicBezTo>
                    <a:pt x="1876" y="340"/>
                    <a:pt x="2267" y="262"/>
                    <a:pt x="2668" y="146"/>
                  </a:cubicBezTo>
                  <a:lnTo>
                    <a:pt x="2668" y="122"/>
                  </a:lnTo>
                  <a:cubicBezTo>
                    <a:pt x="2425" y="154"/>
                    <a:pt x="2186" y="165"/>
                    <a:pt x="1948" y="165"/>
                  </a:cubicBezTo>
                  <a:cubicBezTo>
                    <a:pt x="1743" y="165"/>
                    <a:pt x="1538" y="157"/>
                    <a:pt x="1334" y="146"/>
                  </a:cubicBezTo>
                  <a:cubicBezTo>
                    <a:pt x="1120" y="122"/>
                    <a:pt x="894" y="110"/>
                    <a:pt x="668" y="86"/>
                  </a:cubicBezTo>
                  <a:cubicBezTo>
                    <a:pt x="560" y="62"/>
                    <a:pt x="441" y="50"/>
                    <a:pt x="346" y="39"/>
                  </a:cubicBezTo>
                  <a:cubicBezTo>
                    <a:pt x="254" y="28"/>
                    <a:pt x="1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2887250" y="4212325"/>
              <a:ext cx="11625" cy="10300"/>
            </a:xfrm>
            <a:custGeom>
              <a:avLst/>
              <a:gdLst/>
              <a:ahLst/>
              <a:cxnLst/>
              <a:rect l="l" t="t" r="r" b="b"/>
              <a:pathLst>
                <a:path w="465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19" y="346"/>
                    <a:pt x="429" y="248"/>
                  </a:cubicBezTo>
                  <a:cubicBezTo>
                    <a:pt x="465" y="141"/>
                    <a:pt x="394" y="22"/>
                    <a:pt x="274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887250" y="420042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78"/>
                    <a:pt x="191" y="402"/>
                  </a:cubicBezTo>
                  <a:cubicBezTo>
                    <a:pt x="210" y="409"/>
                    <a:pt x="229" y="411"/>
                    <a:pt x="248" y="411"/>
                  </a:cubicBezTo>
                  <a:cubicBezTo>
                    <a:pt x="337" y="411"/>
                    <a:pt x="419" y="346"/>
                    <a:pt x="429" y="247"/>
                  </a:cubicBezTo>
                  <a:cubicBezTo>
                    <a:pt x="453" y="140"/>
                    <a:pt x="370" y="33"/>
                    <a:pt x="274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875650" y="4206700"/>
              <a:ext cx="11625" cy="10450"/>
            </a:xfrm>
            <a:custGeom>
              <a:avLst/>
              <a:gdLst/>
              <a:ahLst/>
              <a:cxnLst/>
              <a:rect l="l" t="t" r="r" b="b"/>
              <a:pathLst>
                <a:path w="465" h="418" extrusionOk="0">
                  <a:moveTo>
                    <a:pt x="223" y="0"/>
                  </a:moveTo>
                  <a:cubicBezTo>
                    <a:pt x="132" y="0"/>
                    <a:pt x="46" y="75"/>
                    <a:pt x="36" y="175"/>
                  </a:cubicBezTo>
                  <a:cubicBezTo>
                    <a:pt x="0" y="270"/>
                    <a:pt x="84" y="389"/>
                    <a:pt x="203" y="413"/>
                  </a:cubicBezTo>
                  <a:cubicBezTo>
                    <a:pt x="215" y="416"/>
                    <a:pt x="228" y="418"/>
                    <a:pt x="241" y="418"/>
                  </a:cubicBezTo>
                  <a:cubicBezTo>
                    <a:pt x="327" y="418"/>
                    <a:pt x="420" y="350"/>
                    <a:pt x="441" y="247"/>
                  </a:cubicBezTo>
                  <a:cubicBezTo>
                    <a:pt x="465" y="127"/>
                    <a:pt x="393" y="20"/>
                    <a:pt x="274" y="8"/>
                  </a:cubicBezTo>
                  <a:cubicBezTo>
                    <a:pt x="257" y="3"/>
                    <a:pt x="240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2889625" y="4224225"/>
              <a:ext cx="11050" cy="10300"/>
            </a:xfrm>
            <a:custGeom>
              <a:avLst/>
              <a:gdLst/>
              <a:ahLst/>
              <a:cxnLst/>
              <a:rect l="l" t="t" r="r" b="b"/>
              <a:pathLst>
                <a:path w="442" h="412" extrusionOk="0">
                  <a:moveTo>
                    <a:pt x="206" y="1"/>
                  </a:moveTo>
                  <a:cubicBezTo>
                    <a:pt x="117" y="1"/>
                    <a:pt x="35" y="66"/>
                    <a:pt x="25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20" y="346"/>
                    <a:pt x="430" y="248"/>
                  </a:cubicBezTo>
                  <a:cubicBezTo>
                    <a:pt x="441" y="141"/>
                    <a:pt x="370" y="34"/>
                    <a:pt x="263" y="10"/>
                  </a:cubicBezTo>
                  <a:cubicBezTo>
                    <a:pt x="244" y="4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899150" y="421827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7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09" y="408"/>
                    <a:pt x="226" y="411"/>
                    <a:pt x="243" y="411"/>
                  </a:cubicBezTo>
                  <a:cubicBezTo>
                    <a:pt x="334" y="411"/>
                    <a:pt x="420" y="338"/>
                    <a:pt x="430" y="248"/>
                  </a:cubicBezTo>
                  <a:cubicBezTo>
                    <a:pt x="453" y="129"/>
                    <a:pt x="370" y="22"/>
                    <a:pt x="275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899150" y="4205600"/>
              <a:ext cx="11350" cy="10375"/>
            </a:xfrm>
            <a:custGeom>
              <a:avLst/>
              <a:gdLst/>
              <a:ahLst/>
              <a:cxnLst/>
              <a:rect l="l" t="t" r="r" b="b"/>
              <a:pathLst>
                <a:path w="454" h="415" extrusionOk="0">
                  <a:moveTo>
                    <a:pt x="233" y="0"/>
                  </a:moveTo>
                  <a:cubicBezTo>
                    <a:pt x="139" y="0"/>
                    <a:pt x="47" y="68"/>
                    <a:pt x="37" y="171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4"/>
                    <a:pt x="233" y="414"/>
                  </a:cubicBezTo>
                  <a:cubicBezTo>
                    <a:pt x="328" y="414"/>
                    <a:pt x="419" y="347"/>
                    <a:pt x="430" y="243"/>
                  </a:cubicBezTo>
                  <a:cubicBezTo>
                    <a:pt x="453" y="136"/>
                    <a:pt x="370" y="17"/>
                    <a:pt x="275" y="5"/>
                  </a:cubicBezTo>
                  <a:cubicBezTo>
                    <a:pt x="261" y="2"/>
                    <a:pt x="247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875650" y="4217800"/>
              <a:ext cx="11625" cy="10475"/>
            </a:xfrm>
            <a:custGeom>
              <a:avLst/>
              <a:gdLst/>
              <a:ahLst/>
              <a:cxnLst/>
              <a:rect l="l" t="t" r="r" b="b"/>
              <a:pathLst>
                <a:path w="465" h="419" extrusionOk="0">
                  <a:moveTo>
                    <a:pt x="232" y="0"/>
                  </a:moveTo>
                  <a:cubicBezTo>
                    <a:pt x="138" y="0"/>
                    <a:pt x="46" y="68"/>
                    <a:pt x="36" y="172"/>
                  </a:cubicBezTo>
                  <a:cubicBezTo>
                    <a:pt x="0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49" y="418"/>
                  </a:cubicBezTo>
                  <a:cubicBezTo>
                    <a:pt x="333" y="418"/>
                    <a:pt x="421" y="343"/>
                    <a:pt x="441" y="243"/>
                  </a:cubicBezTo>
                  <a:cubicBezTo>
                    <a:pt x="465" y="148"/>
                    <a:pt x="393" y="29"/>
                    <a:pt x="274" y="5"/>
                  </a:cubicBezTo>
                  <a:cubicBezTo>
                    <a:pt x="260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2797650" y="4324775"/>
              <a:ext cx="247375" cy="190375"/>
            </a:xfrm>
            <a:custGeom>
              <a:avLst/>
              <a:gdLst/>
              <a:ahLst/>
              <a:cxnLst/>
              <a:rect l="l" t="t" r="r" b="b"/>
              <a:pathLst>
                <a:path w="9895" h="7615" extrusionOk="0">
                  <a:moveTo>
                    <a:pt x="6669" y="0"/>
                  </a:moveTo>
                  <a:cubicBezTo>
                    <a:pt x="5814" y="0"/>
                    <a:pt x="5321" y="662"/>
                    <a:pt x="5073" y="1417"/>
                  </a:cubicBezTo>
                  <a:cubicBezTo>
                    <a:pt x="5027" y="1556"/>
                    <a:pt x="4833" y="1876"/>
                    <a:pt x="4867" y="2047"/>
                  </a:cubicBezTo>
                  <a:lnTo>
                    <a:pt x="4867" y="2047"/>
                  </a:lnTo>
                  <a:cubicBezTo>
                    <a:pt x="4785" y="1706"/>
                    <a:pt x="4702" y="1377"/>
                    <a:pt x="4585" y="1072"/>
                  </a:cubicBezTo>
                  <a:cubicBezTo>
                    <a:pt x="4395" y="566"/>
                    <a:pt x="3959" y="74"/>
                    <a:pt x="3442" y="74"/>
                  </a:cubicBezTo>
                  <a:cubicBezTo>
                    <a:pt x="3277" y="74"/>
                    <a:pt x="3105" y="123"/>
                    <a:pt x="2930" y="238"/>
                  </a:cubicBezTo>
                  <a:cubicBezTo>
                    <a:pt x="2525" y="512"/>
                    <a:pt x="2323" y="1000"/>
                    <a:pt x="2394" y="1477"/>
                  </a:cubicBezTo>
                  <a:cubicBezTo>
                    <a:pt x="2454" y="1834"/>
                    <a:pt x="2632" y="2179"/>
                    <a:pt x="2799" y="2501"/>
                  </a:cubicBezTo>
                  <a:lnTo>
                    <a:pt x="2930" y="2786"/>
                  </a:lnTo>
                  <a:cubicBezTo>
                    <a:pt x="2727" y="2655"/>
                    <a:pt x="2513" y="2536"/>
                    <a:pt x="2275" y="2477"/>
                  </a:cubicBezTo>
                  <a:cubicBezTo>
                    <a:pt x="2147" y="2443"/>
                    <a:pt x="2017" y="2427"/>
                    <a:pt x="1887" y="2427"/>
                  </a:cubicBezTo>
                  <a:cubicBezTo>
                    <a:pt x="1470" y="2427"/>
                    <a:pt x="1051" y="2589"/>
                    <a:pt x="715" y="2834"/>
                  </a:cubicBezTo>
                  <a:cubicBezTo>
                    <a:pt x="310" y="3108"/>
                    <a:pt x="1" y="3572"/>
                    <a:pt x="108" y="4096"/>
                  </a:cubicBezTo>
                  <a:cubicBezTo>
                    <a:pt x="191" y="4537"/>
                    <a:pt x="525" y="4894"/>
                    <a:pt x="941" y="5096"/>
                  </a:cubicBezTo>
                  <a:cubicBezTo>
                    <a:pt x="1144" y="5179"/>
                    <a:pt x="1358" y="5239"/>
                    <a:pt x="1572" y="5251"/>
                  </a:cubicBezTo>
                  <a:cubicBezTo>
                    <a:pt x="1638" y="5261"/>
                    <a:pt x="1772" y="5271"/>
                    <a:pt x="1909" y="5271"/>
                  </a:cubicBezTo>
                  <a:cubicBezTo>
                    <a:pt x="2094" y="5271"/>
                    <a:pt x="2287" y="5253"/>
                    <a:pt x="2334" y="5191"/>
                  </a:cubicBezTo>
                  <a:lnTo>
                    <a:pt x="2334" y="5191"/>
                  </a:lnTo>
                  <a:cubicBezTo>
                    <a:pt x="2192" y="5394"/>
                    <a:pt x="2049" y="5596"/>
                    <a:pt x="1953" y="5810"/>
                  </a:cubicBezTo>
                  <a:cubicBezTo>
                    <a:pt x="1715" y="6263"/>
                    <a:pt x="1692" y="6823"/>
                    <a:pt x="2084" y="7204"/>
                  </a:cubicBezTo>
                  <a:cubicBezTo>
                    <a:pt x="2310" y="7432"/>
                    <a:pt x="2551" y="7525"/>
                    <a:pt x="2794" y="7525"/>
                  </a:cubicBezTo>
                  <a:cubicBezTo>
                    <a:pt x="3503" y="7525"/>
                    <a:pt x="4227" y="6735"/>
                    <a:pt x="4609" y="6203"/>
                  </a:cubicBezTo>
                  <a:cubicBezTo>
                    <a:pt x="4609" y="6191"/>
                    <a:pt x="4632" y="6180"/>
                    <a:pt x="4644" y="6168"/>
                  </a:cubicBezTo>
                  <a:cubicBezTo>
                    <a:pt x="4716" y="6549"/>
                    <a:pt x="4882" y="6918"/>
                    <a:pt x="5180" y="7215"/>
                  </a:cubicBezTo>
                  <a:cubicBezTo>
                    <a:pt x="5420" y="7455"/>
                    <a:pt x="5750" y="7614"/>
                    <a:pt x="6082" y="7614"/>
                  </a:cubicBezTo>
                  <a:cubicBezTo>
                    <a:pt x="6245" y="7614"/>
                    <a:pt x="6408" y="7576"/>
                    <a:pt x="6561" y="7489"/>
                  </a:cubicBezTo>
                  <a:cubicBezTo>
                    <a:pt x="7073" y="7204"/>
                    <a:pt x="7133" y="6561"/>
                    <a:pt x="7026" y="6061"/>
                  </a:cubicBezTo>
                  <a:cubicBezTo>
                    <a:pt x="6966" y="5775"/>
                    <a:pt x="6871" y="5513"/>
                    <a:pt x="6776" y="5251"/>
                  </a:cubicBezTo>
                  <a:cubicBezTo>
                    <a:pt x="7430" y="5251"/>
                    <a:pt x="8097" y="5179"/>
                    <a:pt x="8692" y="4870"/>
                  </a:cubicBezTo>
                  <a:cubicBezTo>
                    <a:pt x="9300" y="4537"/>
                    <a:pt x="9895" y="3858"/>
                    <a:pt x="9728" y="3132"/>
                  </a:cubicBezTo>
                  <a:cubicBezTo>
                    <a:pt x="9595" y="2432"/>
                    <a:pt x="8892" y="2159"/>
                    <a:pt x="8258" y="2159"/>
                  </a:cubicBezTo>
                  <a:cubicBezTo>
                    <a:pt x="8158" y="2159"/>
                    <a:pt x="8060" y="2166"/>
                    <a:pt x="7966" y="2179"/>
                  </a:cubicBezTo>
                  <a:cubicBezTo>
                    <a:pt x="7788" y="2203"/>
                    <a:pt x="7609" y="2239"/>
                    <a:pt x="7430" y="2298"/>
                  </a:cubicBezTo>
                  <a:cubicBezTo>
                    <a:pt x="7490" y="2203"/>
                    <a:pt x="7549" y="2096"/>
                    <a:pt x="7609" y="2000"/>
                  </a:cubicBezTo>
                  <a:cubicBezTo>
                    <a:pt x="8026" y="1179"/>
                    <a:pt x="7788" y="36"/>
                    <a:pt x="6692" y="0"/>
                  </a:cubicBezTo>
                  <a:cubicBezTo>
                    <a:pt x="6685" y="0"/>
                    <a:pt x="6677" y="0"/>
                    <a:pt x="6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2854800" y="4374175"/>
              <a:ext cx="126525" cy="96875"/>
            </a:xfrm>
            <a:custGeom>
              <a:avLst/>
              <a:gdLst/>
              <a:ahLst/>
              <a:cxnLst/>
              <a:rect l="l" t="t" r="r" b="b"/>
              <a:pathLst>
                <a:path w="5061" h="3875" extrusionOk="0">
                  <a:moveTo>
                    <a:pt x="3395" y="0"/>
                  </a:moveTo>
                  <a:cubicBezTo>
                    <a:pt x="2946" y="0"/>
                    <a:pt x="2713" y="340"/>
                    <a:pt x="2585" y="715"/>
                  </a:cubicBezTo>
                  <a:cubicBezTo>
                    <a:pt x="2561" y="786"/>
                    <a:pt x="2465" y="965"/>
                    <a:pt x="2477" y="1048"/>
                  </a:cubicBezTo>
                  <a:cubicBezTo>
                    <a:pt x="2430" y="882"/>
                    <a:pt x="2382" y="715"/>
                    <a:pt x="2323" y="560"/>
                  </a:cubicBezTo>
                  <a:cubicBezTo>
                    <a:pt x="2223" y="307"/>
                    <a:pt x="2000" y="61"/>
                    <a:pt x="1738" y="61"/>
                  </a:cubicBezTo>
                  <a:cubicBezTo>
                    <a:pt x="1654" y="61"/>
                    <a:pt x="1566" y="86"/>
                    <a:pt x="1477" y="144"/>
                  </a:cubicBezTo>
                  <a:cubicBezTo>
                    <a:pt x="1275" y="275"/>
                    <a:pt x="1180" y="525"/>
                    <a:pt x="1215" y="763"/>
                  </a:cubicBezTo>
                  <a:cubicBezTo>
                    <a:pt x="1239" y="941"/>
                    <a:pt x="1334" y="1120"/>
                    <a:pt x="1418" y="1287"/>
                  </a:cubicBezTo>
                  <a:lnTo>
                    <a:pt x="1477" y="1429"/>
                  </a:lnTo>
                  <a:cubicBezTo>
                    <a:pt x="1382" y="1358"/>
                    <a:pt x="1263" y="1298"/>
                    <a:pt x="1144" y="1275"/>
                  </a:cubicBezTo>
                  <a:cubicBezTo>
                    <a:pt x="1078" y="1254"/>
                    <a:pt x="1009" y="1244"/>
                    <a:pt x="940" y="1244"/>
                  </a:cubicBezTo>
                  <a:cubicBezTo>
                    <a:pt x="736" y="1244"/>
                    <a:pt x="527" y="1329"/>
                    <a:pt x="358" y="1453"/>
                  </a:cubicBezTo>
                  <a:cubicBezTo>
                    <a:pt x="156" y="1584"/>
                    <a:pt x="1" y="1822"/>
                    <a:pt x="48" y="2084"/>
                  </a:cubicBezTo>
                  <a:cubicBezTo>
                    <a:pt x="96" y="2310"/>
                    <a:pt x="251" y="2489"/>
                    <a:pt x="465" y="2596"/>
                  </a:cubicBezTo>
                  <a:cubicBezTo>
                    <a:pt x="572" y="2656"/>
                    <a:pt x="680" y="2668"/>
                    <a:pt x="787" y="2680"/>
                  </a:cubicBezTo>
                  <a:cubicBezTo>
                    <a:pt x="832" y="2680"/>
                    <a:pt x="931" y="2690"/>
                    <a:pt x="1019" y="2690"/>
                  </a:cubicBezTo>
                  <a:cubicBezTo>
                    <a:pt x="1092" y="2690"/>
                    <a:pt x="1158" y="2683"/>
                    <a:pt x="1180" y="2656"/>
                  </a:cubicBezTo>
                  <a:lnTo>
                    <a:pt x="1180" y="2656"/>
                  </a:lnTo>
                  <a:cubicBezTo>
                    <a:pt x="1108" y="2763"/>
                    <a:pt x="1049" y="2858"/>
                    <a:pt x="989" y="2965"/>
                  </a:cubicBezTo>
                  <a:cubicBezTo>
                    <a:pt x="870" y="3203"/>
                    <a:pt x="870" y="3489"/>
                    <a:pt x="1061" y="3680"/>
                  </a:cubicBezTo>
                  <a:cubicBezTo>
                    <a:pt x="1181" y="3801"/>
                    <a:pt x="1309" y="3850"/>
                    <a:pt x="1436" y="3850"/>
                  </a:cubicBezTo>
                  <a:cubicBezTo>
                    <a:pt x="1797" y="3850"/>
                    <a:pt x="2156" y="3453"/>
                    <a:pt x="2358" y="3180"/>
                  </a:cubicBezTo>
                  <a:cubicBezTo>
                    <a:pt x="2358" y="3156"/>
                    <a:pt x="2370" y="3156"/>
                    <a:pt x="2370" y="3144"/>
                  </a:cubicBezTo>
                  <a:cubicBezTo>
                    <a:pt x="2406" y="3334"/>
                    <a:pt x="2489" y="3537"/>
                    <a:pt x="2644" y="3680"/>
                  </a:cubicBezTo>
                  <a:cubicBezTo>
                    <a:pt x="2770" y="3798"/>
                    <a:pt x="2938" y="3875"/>
                    <a:pt x="3107" y="3875"/>
                  </a:cubicBezTo>
                  <a:cubicBezTo>
                    <a:pt x="3192" y="3875"/>
                    <a:pt x="3278" y="3855"/>
                    <a:pt x="3358" y="3811"/>
                  </a:cubicBezTo>
                  <a:cubicBezTo>
                    <a:pt x="3608" y="3668"/>
                    <a:pt x="3656" y="3334"/>
                    <a:pt x="3597" y="3084"/>
                  </a:cubicBezTo>
                  <a:cubicBezTo>
                    <a:pt x="3561" y="2953"/>
                    <a:pt x="3513" y="2811"/>
                    <a:pt x="3454" y="2680"/>
                  </a:cubicBezTo>
                  <a:cubicBezTo>
                    <a:pt x="3799" y="2680"/>
                    <a:pt x="4144" y="2656"/>
                    <a:pt x="4442" y="2489"/>
                  </a:cubicBezTo>
                  <a:cubicBezTo>
                    <a:pt x="4751" y="2310"/>
                    <a:pt x="5061" y="1965"/>
                    <a:pt x="4966" y="1584"/>
                  </a:cubicBezTo>
                  <a:cubicBezTo>
                    <a:pt x="4883" y="1235"/>
                    <a:pt x="4526" y="1098"/>
                    <a:pt x="4200" y="1098"/>
                  </a:cubicBezTo>
                  <a:cubicBezTo>
                    <a:pt x="4148" y="1098"/>
                    <a:pt x="4098" y="1101"/>
                    <a:pt x="4049" y="1108"/>
                  </a:cubicBezTo>
                  <a:cubicBezTo>
                    <a:pt x="3966" y="1120"/>
                    <a:pt x="3870" y="1132"/>
                    <a:pt x="3787" y="1167"/>
                  </a:cubicBezTo>
                  <a:cubicBezTo>
                    <a:pt x="3811" y="1120"/>
                    <a:pt x="3847" y="1072"/>
                    <a:pt x="3870" y="1013"/>
                  </a:cubicBezTo>
                  <a:cubicBezTo>
                    <a:pt x="4085" y="596"/>
                    <a:pt x="3966" y="24"/>
                    <a:pt x="3418" y="1"/>
                  </a:cubicBezTo>
                  <a:cubicBezTo>
                    <a:pt x="3410" y="0"/>
                    <a:pt x="3402" y="0"/>
                    <a:pt x="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2879525" y="4343525"/>
              <a:ext cx="19075" cy="58650"/>
            </a:xfrm>
            <a:custGeom>
              <a:avLst/>
              <a:gdLst/>
              <a:ahLst/>
              <a:cxnLst/>
              <a:rect l="l" t="t" r="r" b="b"/>
              <a:pathLst>
                <a:path w="763" h="2346" extrusionOk="0">
                  <a:moveTo>
                    <a:pt x="40" y="1"/>
                  </a:moveTo>
                  <a:cubicBezTo>
                    <a:pt x="20" y="1"/>
                    <a:pt x="0" y="21"/>
                    <a:pt x="0" y="36"/>
                  </a:cubicBezTo>
                  <a:cubicBezTo>
                    <a:pt x="24" y="143"/>
                    <a:pt x="24" y="250"/>
                    <a:pt x="60" y="334"/>
                  </a:cubicBezTo>
                  <a:cubicBezTo>
                    <a:pt x="83" y="441"/>
                    <a:pt x="119" y="536"/>
                    <a:pt x="143" y="631"/>
                  </a:cubicBezTo>
                  <a:lnTo>
                    <a:pt x="322" y="1215"/>
                  </a:lnTo>
                  <a:cubicBezTo>
                    <a:pt x="441" y="1608"/>
                    <a:pt x="595" y="1977"/>
                    <a:pt x="738" y="2346"/>
                  </a:cubicBezTo>
                  <a:lnTo>
                    <a:pt x="762" y="2346"/>
                  </a:lnTo>
                  <a:cubicBezTo>
                    <a:pt x="714" y="1941"/>
                    <a:pt x="643" y="1548"/>
                    <a:pt x="524" y="1155"/>
                  </a:cubicBezTo>
                  <a:cubicBezTo>
                    <a:pt x="464" y="965"/>
                    <a:pt x="405" y="774"/>
                    <a:pt x="322" y="572"/>
                  </a:cubicBezTo>
                  <a:cubicBezTo>
                    <a:pt x="298" y="488"/>
                    <a:pt x="250" y="393"/>
                    <a:pt x="226" y="310"/>
                  </a:cubicBezTo>
                  <a:cubicBezTo>
                    <a:pt x="179" y="203"/>
                    <a:pt x="119" y="119"/>
                    <a:pt x="72" y="24"/>
                  </a:cubicBezTo>
                  <a:cubicBezTo>
                    <a:pt x="63" y="7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922375" y="4344625"/>
              <a:ext cx="38725" cy="58450"/>
            </a:xfrm>
            <a:custGeom>
              <a:avLst/>
              <a:gdLst/>
              <a:ahLst/>
              <a:cxnLst/>
              <a:rect l="l" t="t" r="r" b="b"/>
              <a:pathLst>
                <a:path w="1549" h="2338" extrusionOk="0">
                  <a:moveTo>
                    <a:pt x="1507" y="1"/>
                  </a:moveTo>
                  <a:cubicBezTo>
                    <a:pt x="1499" y="1"/>
                    <a:pt x="1492" y="5"/>
                    <a:pt x="1489" y="16"/>
                  </a:cubicBezTo>
                  <a:cubicBezTo>
                    <a:pt x="1263" y="397"/>
                    <a:pt x="1025" y="790"/>
                    <a:pt x="774" y="1171"/>
                  </a:cubicBezTo>
                  <a:cubicBezTo>
                    <a:pt x="513" y="1564"/>
                    <a:pt x="274" y="1945"/>
                    <a:pt x="1" y="2314"/>
                  </a:cubicBezTo>
                  <a:cubicBezTo>
                    <a:pt x="1" y="2314"/>
                    <a:pt x="1" y="2338"/>
                    <a:pt x="12" y="2338"/>
                  </a:cubicBezTo>
                  <a:cubicBezTo>
                    <a:pt x="334" y="2004"/>
                    <a:pt x="655" y="1659"/>
                    <a:pt x="917" y="1278"/>
                  </a:cubicBezTo>
                  <a:cubicBezTo>
                    <a:pt x="1191" y="885"/>
                    <a:pt x="1382" y="468"/>
                    <a:pt x="1548" y="40"/>
                  </a:cubicBezTo>
                  <a:cubicBezTo>
                    <a:pt x="1548" y="23"/>
                    <a:pt x="1525" y="1"/>
                    <a:pt x="1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939050" y="4403875"/>
              <a:ext cx="82400" cy="23375"/>
            </a:xfrm>
            <a:custGeom>
              <a:avLst/>
              <a:gdLst/>
              <a:ahLst/>
              <a:cxnLst/>
              <a:rect l="l" t="t" r="r" b="b"/>
              <a:pathLst>
                <a:path w="3296" h="935" extrusionOk="0">
                  <a:moveTo>
                    <a:pt x="3279" y="1"/>
                  </a:moveTo>
                  <a:cubicBezTo>
                    <a:pt x="3278" y="1"/>
                    <a:pt x="3276" y="2"/>
                    <a:pt x="3275" y="3"/>
                  </a:cubicBezTo>
                  <a:cubicBezTo>
                    <a:pt x="3001" y="99"/>
                    <a:pt x="2751" y="218"/>
                    <a:pt x="2489" y="301"/>
                  </a:cubicBezTo>
                  <a:cubicBezTo>
                    <a:pt x="2215" y="408"/>
                    <a:pt x="1953" y="503"/>
                    <a:pt x="1667" y="575"/>
                  </a:cubicBezTo>
                  <a:cubicBezTo>
                    <a:pt x="1393" y="646"/>
                    <a:pt x="1131" y="706"/>
                    <a:pt x="846" y="765"/>
                  </a:cubicBezTo>
                  <a:cubicBezTo>
                    <a:pt x="560" y="825"/>
                    <a:pt x="286" y="861"/>
                    <a:pt x="0" y="896"/>
                  </a:cubicBezTo>
                  <a:lnTo>
                    <a:pt x="0" y="920"/>
                  </a:lnTo>
                  <a:cubicBezTo>
                    <a:pt x="115" y="930"/>
                    <a:pt x="231" y="935"/>
                    <a:pt x="349" y="935"/>
                  </a:cubicBezTo>
                  <a:cubicBezTo>
                    <a:pt x="810" y="935"/>
                    <a:pt x="1291" y="862"/>
                    <a:pt x="1727" y="730"/>
                  </a:cubicBezTo>
                  <a:cubicBezTo>
                    <a:pt x="2012" y="658"/>
                    <a:pt x="2274" y="575"/>
                    <a:pt x="2524" y="456"/>
                  </a:cubicBezTo>
                  <a:cubicBezTo>
                    <a:pt x="2798" y="349"/>
                    <a:pt x="3048" y="218"/>
                    <a:pt x="3275" y="39"/>
                  </a:cubicBezTo>
                  <a:cubicBezTo>
                    <a:pt x="3295" y="29"/>
                    <a:pt x="3289" y="1"/>
                    <a:pt x="3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2928625" y="4448775"/>
              <a:ext cx="19075" cy="50700"/>
            </a:xfrm>
            <a:custGeom>
              <a:avLst/>
              <a:gdLst/>
              <a:ahLst/>
              <a:cxnLst/>
              <a:rect l="l" t="t" r="r" b="b"/>
              <a:pathLst>
                <a:path w="763" h="2028" extrusionOk="0">
                  <a:moveTo>
                    <a:pt x="18" y="0"/>
                  </a:moveTo>
                  <a:cubicBezTo>
                    <a:pt x="8" y="0"/>
                    <a:pt x="1" y="9"/>
                    <a:pt x="1" y="29"/>
                  </a:cubicBezTo>
                  <a:cubicBezTo>
                    <a:pt x="13" y="208"/>
                    <a:pt x="108" y="362"/>
                    <a:pt x="167" y="517"/>
                  </a:cubicBezTo>
                  <a:cubicBezTo>
                    <a:pt x="227" y="684"/>
                    <a:pt x="298" y="850"/>
                    <a:pt x="358" y="1017"/>
                  </a:cubicBezTo>
                  <a:cubicBezTo>
                    <a:pt x="477" y="1351"/>
                    <a:pt x="596" y="1696"/>
                    <a:pt x="739" y="2017"/>
                  </a:cubicBezTo>
                  <a:cubicBezTo>
                    <a:pt x="739" y="2025"/>
                    <a:pt x="741" y="2028"/>
                    <a:pt x="745" y="2028"/>
                  </a:cubicBezTo>
                  <a:cubicBezTo>
                    <a:pt x="752" y="2028"/>
                    <a:pt x="763" y="2017"/>
                    <a:pt x="763" y="2017"/>
                  </a:cubicBezTo>
                  <a:cubicBezTo>
                    <a:pt x="727" y="1660"/>
                    <a:pt x="644" y="1303"/>
                    <a:pt x="524" y="958"/>
                  </a:cubicBezTo>
                  <a:cubicBezTo>
                    <a:pt x="465" y="803"/>
                    <a:pt x="382" y="624"/>
                    <a:pt x="310" y="458"/>
                  </a:cubicBezTo>
                  <a:cubicBezTo>
                    <a:pt x="239" y="315"/>
                    <a:pt x="179" y="124"/>
                    <a:pt x="48" y="17"/>
                  </a:cubicBezTo>
                  <a:cubicBezTo>
                    <a:pt x="38" y="6"/>
                    <a:pt x="27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862850" y="4450900"/>
              <a:ext cx="30675" cy="47275"/>
            </a:xfrm>
            <a:custGeom>
              <a:avLst/>
              <a:gdLst/>
              <a:ahLst/>
              <a:cxnLst/>
              <a:rect l="l" t="t" r="r" b="b"/>
              <a:pathLst>
                <a:path w="1227" h="1891" extrusionOk="0">
                  <a:moveTo>
                    <a:pt x="1198" y="0"/>
                  </a:moveTo>
                  <a:cubicBezTo>
                    <a:pt x="1196" y="0"/>
                    <a:pt x="1193" y="1"/>
                    <a:pt x="1191" y="3"/>
                  </a:cubicBezTo>
                  <a:cubicBezTo>
                    <a:pt x="1036" y="111"/>
                    <a:pt x="953" y="289"/>
                    <a:pt x="858" y="420"/>
                  </a:cubicBezTo>
                  <a:cubicBezTo>
                    <a:pt x="750" y="563"/>
                    <a:pt x="655" y="730"/>
                    <a:pt x="560" y="885"/>
                  </a:cubicBezTo>
                  <a:cubicBezTo>
                    <a:pt x="358" y="1206"/>
                    <a:pt x="167" y="1551"/>
                    <a:pt x="0" y="1873"/>
                  </a:cubicBezTo>
                  <a:cubicBezTo>
                    <a:pt x="0" y="1885"/>
                    <a:pt x="0" y="1891"/>
                    <a:pt x="2" y="1891"/>
                  </a:cubicBezTo>
                  <a:cubicBezTo>
                    <a:pt x="3" y="1891"/>
                    <a:pt x="6" y="1885"/>
                    <a:pt x="12" y="1873"/>
                  </a:cubicBezTo>
                  <a:cubicBezTo>
                    <a:pt x="238" y="1575"/>
                    <a:pt x="477" y="1266"/>
                    <a:pt x="679" y="956"/>
                  </a:cubicBezTo>
                  <a:cubicBezTo>
                    <a:pt x="786" y="801"/>
                    <a:pt x="893" y="646"/>
                    <a:pt x="977" y="492"/>
                  </a:cubicBezTo>
                  <a:cubicBezTo>
                    <a:pt x="1072" y="349"/>
                    <a:pt x="1203" y="182"/>
                    <a:pt x="1227" y="15"/>
                  </a:cubicBezTo>
                  <a:cubicBezTo>
                    <a:pt x="1217" y="15"/>
                    <a:pt x="1208" y="0"/>
                    <a:pt x="1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817300" y="4419650"/>
              <a:ext cx="67000" cy="8325"/>
            </a:xfrm>
            <a:custGeom>
              <a:avLst/>
              <a:gdLst/>
              <a:ahLst/>
              <a:cxnLst/>
              <a:rect l="l" t="t" r="r" b="b"/>
              <a:pathLst>
                <a:path w="2680" h="333" extrusionOk="0">
                  <a:moveTo>
                    <a:pt x="102" y="0"/>
                  </a:moveTo>
                  <a:cubicBezTo>
                    <a:pt x="81" y="0"/>
                    <a:pt x="59" y="1"/>
                    <a:pt x="36" y="3"/>
                  </a:cubicBezTo>
                  <a:cubicBezTo>
                    <a:pt x="13" y="15"/>
                    <a:pt x="1" y="51"/>
                    <a:pt x="13" y="51"/>
                  </a:cubicBezTo>
                  <a:cubicBezTo>
                    <a:pt x="191" y="170"/>
                    <a:pt x="453" y="206"/>
                    <a:pt x="644" y="253"/>
                  </a:cubicBezTo>
                  <a:cubicBezTo>
                    <a:pt x="870" y="301"/>
                    <a:pt x="1084" y="325"/>
                    <a:pt x="1322" y="325"/>
                  </a:cubicBezTo>
                  <a:cubicBezTo>
                    <a:pt x="1389" y="330"/>
                    <a:pt x="1456" y="332"/>
                    <a:pt x="1522" y="332"/>
                  </a:cubicBezTo>
                  <a:cubicBezTo>
                    <a:pt x="1917" y="332"/>
                    <a:pt x="2302" y="246"/>
                    <a:pt x="2680" y="134"/>
                  </a:cubicBezTo>
                  <a:lnTo>
                    <a:pt x="2680" y="122"/>
                  </a:lnTo>
                  <a:cubicBezTo>
                    <a:pt x="2459" y="152"/>
                    <a:pt x="2236" y="164"/>
                    <a:pt x="2014" y="164"/>
                  </a:cubicBezTo>
                  <a:cubicBezTo>
                    <a:pt x="1793" y="164"/>
                    <a:pt x="1572" y="152"/>
                    <a:pt x="1358" y="134"/>
                  </a:cubicBezTo>
                  <a:cubicBezTo>
                    <a:pt x="1132" y="122"/>
                    <a:pt x="906" y="110"/>
                    <a:pt x="691" y="75"/>
                  </a:cubicBezTo>
                  <a:cubicBezTo>
                    <a:pt x="584" y="63"/>
                    <a:pt x="465" y="51"/>
                    <a:pt x="358" y="27"/>
                  </a:cubicBezTo>
                  <a:cubicBezTo>
                    <a:pt x="271" y="18"/>
                    <a:pt x="19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910475" y="441692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220" y="1"/>
                  </a:moveTo>
                  <a:cubicBezTo>
                    <a:pt x="126" y="1"/>
                    <a:pt x="34" y="68"/>
                    <a:pt x="24" y="172"/>
                  </a:cubicBezTo>
                  <a:cubicBezTo>
                    <a:pt x="0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69" y="41"/>
                    <a:pt x="262" y="5"/>
                  </a:cubicBezTo>
                  <a:cubicBezTo>
                    <a:pt x="248" y="2"/>
                    <a:pt x="23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909875" y="4405325"/>
              <a:ext cx="11325" cy="10450"/>
            </a:xfrm>
            <a:custGeom>
              <a:avLst/>
              <a:gdLst/>
              <a:ahLst/>
              <a:cxnLst/>
              <a:rect l="l" t="t" r="r" b="b"/>
              <a:pathLst>
                <a:path w="453" h="418" extrusionOk="0">
                  <a:moveTo>
                    <a:pt x="232" y="0"/>
                  </a:moveTo>
                  <a:cubicBezTo>
                    <a:pt x="138" y="0"/>
                    <a:pt x="47" y="68"/>
                    <a:pt x="36" y="172"/>
                  </a:cubicBezTo>
                  <a:cubicBezTo>
                    <a:pt x="1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50" y="418"/>
                  </a:cubicBezTo>
                  <a:cubicBezTo>
                    <a:pt x="334" y="418"/>
                    <a:pt x="421" y="343"/>
                    <a:pt x="441" y="243"/>
                  </a:cubicBezTo>
                  <a:cubicBezTo>
                    <a:pt x="453" y="124"/>
                    <a:pt x="382" y="29"/>
                    <a:pt x="274" y="5"/>
                  </a:cubicBezTo>
                  <a:cubicBezTo>
                    <a:pt x="261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898850" y="4411275"/>
              <a:ext cx="11050" cy="10475"/>
            </a:xfrm>
            <a:custGeom>
              <a:avLst/>
              <a:gdLst/>
              <a:ahLst/>
              <a:cxnLst/>
              <a:rect l="l" t="t" r="r" b="b"/>
              <a:pathLst>
                <a:path w="442" h="419" extrusionOk="0">
                  <a:moveTo>
                    <a:pt x="225" y="0"/>
                  </a:moveTo>
                  <a:cubicBezTo>
                    <a:pt x="138" y="0"/>
                    <a:pt x="46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5"/>
                    <a:pt x="226" y="418"/>
                    <a:pt x="243" y="418"/>
                  </a:cubicBezTo>
                  <a:cubicBezTo>
                    <a:pt x="334" y="418"/>
                    <a:pt x="420" y="343"/>
                    <a:pt x="430" y="243"/>
                  </a:cubicBezTo>
                  <a:cubicBezTo>
                    <a:pt x="442" y="148"/>
                    <a:pt x="370" y="29"/>
                    <a:pt x="263" y="5"/>
                  </a:cubicBezTo>
                  <a:cubicBezTo>
                    <a:pt x="251" y="2"/>
                    <a:pt x="23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912250" y="4429125"/>
              <a:ext cx="11650" cy="10475"/>
            </a:xfrm>
            <a:custGeom>
              <a:avLst/>
              <a:gdLst/>
              <a:ahLst/>
              <a:cxnLst/>
              <a:rect l="l" t="t" r="r" b="b"/>
              <a:pathLst>
                <a:path w="466" h="419" extrusionOk="0">
                  <a:moveTo>
                    <a:pt x="225" y="1"/>
                  </a:moveTo>
                  <a:cubicBezTo>
                    <a:pt x="138" y="1"/>
                    <a:pt x="45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6"/>
                    <a:pt x="226" y="418"/>
                    <a:pt x="243" y="418"/>
                  </a:cubicBezTo>
                  <a:cubicBezTo>
                    <a:pt x="334" y="418"/>
                    <a:pt x="419" y="344"/>
                    <a:pt x="429" y="243"/>
                  </a:cubicBezTo>
                  <a:cubicBezTo>
                    <a:pt x="465" y="124"/>
                    <a:pt x="382" y="29"/>
                    <a:pt x="263" y="5"/>
                  </a:cubicBezTo>
                  <a:cubicBezTo>
                    <a:pt x="250" y="2"/>
                    <a:pt x="238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922375" y="4422875"/>
              <a:ext cx="11050" cy="10375"/>
            </a:xfrm>
            <a:custGeom>
              <a:avLst/>
              <a:gdLst/>
              <a:ahLst/>
              <a:cxnLst/>
              <a:rect l="l" t="t" r="r" b="b"/>
              <a:pathLst>
                <a:path w="442" h="415" extrusionOk="0">
                  <a:moveTo>
                    <a:pt x="221" y="1"/>
                  </a:moveTo>
                  <a:cubicBezTo>
                    <a:pt x="126" y="1"/>
                    <a:pt x="35" y="68"/>
                    <a:pt x="24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70" y="17"/>
                    <a:pt x="263" y="5"/>
                  </a:cubicBezTo>
                  <a:cubicBezTo>
                    <a:pt x="249" y="2"/>
                    <a:pt x="235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921775" y="4410275"/>
              <a:ext cx="11650" cy="10300"/>
            </a:xfrm>
            <a:custGeom>
              <a:avLst/>
              <a:gdLst/>
              <a:ahLst/>
              <a:cxnLst/>
              <a:rect l="l" t="t" r="r" b="b"/>
              <a:pathLst>
                <a:path w="466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90"/>
                    <a:pt x="203" y="402"/>
                  </a:cubicBezTo>
                  <a:cubicBezTo>
                    <a:pt x="220" y="408"/>
                    <a:pt x="237" y="411"/>
                    <a:pt x="255" y="411"/>
                  </a:cubicBezTo>
                  <a:cubicBezTo>
                    <a:pt x="337" y="411"/>
                    <a:pt x="422" y="346"/>
                    <a:pt x="441" y="247"/>
                  </a:cubicBezTo>
                  <a:cubicBezTo>
                    <a:pt x="465" y="140"/>
                    <a:pt x="394" y="33"/>
                    <a:pt x="275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2898850" y="4422500"/>
              <a:ext cx="11050" cy="10450"/>
            </a:xfrm>
            <a:custGeom>
              <a:avLst/>
              <a:gdLst/>
              <a:ahLst/>
              <a:cxnLst/>
              <a:rect l="l" t="t" r="r" b="b"/>
              <a:pathLst>
                <a:path w="442" h="418" extrusionOk="0">
                  <a:moveTo>
                    <a:pt x="216" y="0"/>
                  </a:moveTo>
                  <a:cubicBezTo>
                    <a:pt x="132" y="0"/>
                    <a:pt x="45" y="75"/>
                    <a:pt x="25" y="175"/>
                  </a:cubicBezTo>
                  <a:cubicBezTo>
                    <a:pt x="1" y="270"/>
                    <a:pt x="72" y="389"/>
                    <a:pt x="191" y="413"/>
                  </a:cubicBezTo>
                  <a:cubicBezTo>
                    <a:pt x="205" y="416"/>
                    <a:pt x="219" y="418"/>
                    <a:pt x="233" y="418"/>
                  </a:cubicBezTo>
                  <a:cubicBezTo>
                    <a:pt x="328" y="418"/>
                    <a:pt x="419" y="350"/>
                    <a:pt x="430" y="247"/>
                  </a:cubicBezTo>
                  <a:cubicBezTo>
                    <a:pt x="442" y="139"/>
                    <a:pt x="370" y="32"/>
                    <a:pt x="263" y="8"/>
                  </a:cubicBezTo>
                  <a:cubicBezTo>
                    <a:pt x="248" y="3"/>
                    <a:pt x="232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811650" y="4570600"/>
              <a:ext cx="291725" cy="94575"/>
            </a:xfrm>
            <a:custGeom>
              <a:avLst/>
              <a:gdLst/>
              <a:ahLst/>
              <a:cxnLst/>
              <a:rect l="l" t="t" r="r" b="b"/>
              <a:pathLst>
                <a:path w="11669" h="3783" extrusionOk="0">
                  <a:moveTo>
                    <a:pt x="8531" y="0"/>
                  </a:moveTo>
                  <a:cubicBezTo>
                    <a:pt x="7190" y="0"/>
                    <a:pt x="5929" y="568"/>
                    <a:pt x="4703" y="1109"/>
                  </a:cubicBezTo>
                  <a:cubicBezTo>
                    <a:pt x="3757" y="1510"/>
                    <a:pt x="2738" y="1973"/>
                    <a:pt x="1694" y="1973"/>
                  </a:cubicBezTo>
                  <a:cubicBezTo>
                    <a:pt x="1622" y="1973"/>
                    <a:pt x="1549" y="1971"/>
                    <a:pt x="1477" y="1966"/>
                  </a:cubicBezTo>
                  <a:cubicBezTo>
                    <a:pt x="1060" y="1942"/>
                    <a:pt x="631" y="1788"/>
                    <a:pt x="346" y="1478"/>
                  </a:cubicBezTo>
                  <a:cubicBezTo>
                    <a:pt x="298" y="1431"/>
                    <a:pt x="262" y="1371"/>
                    <a:pt x="179" y="1359"/>
                  </a:cubicBezTo>
                  <a:cubicBezTo>
                    <a:pt x="167" y="1356"/>
                    <a:pt x="156" y="1355"/>
                    <a:pt x="146" y="1355"/>
                  </a:cubicBezTo>
                  <a:cubicBezTo>
                    <a:pt x="1" y="1355"/>
                    <a:pt x="88" y="1663"/>
                    <a:pt x="143" y="1752"/>
                  </a:cubicBezTo>
                  <a:cubicBezTo>
                    <a:pt x="334" y="2050"/>
                    <a:pt x="774" y="2431"/>
                    <a:pt x="893" y="2526"/>
                  </a:cubicBezTo>
                  <a:cubicBezTo>
                    <a:pt x="1298" y="2847"/>
                    <a:pt x="1763" y="3121"/>
                    <a:pt x="2251" y="3300"/>
                  </a:cubicBezTo>
                  <a:cubicBezTo>
                    <a:pt x="3071" y="3618"/>
                    <a:pt x="3880" y="3782"/>
                    <a:pt x="4688" y="3782"/>
                  </a:cubicBezTo>
                  <a:cubicBezTo>
                    <a:pt x="5451" y="3782"/>
                    <a:pt x="6215" y="3636"/>
                    <a:pt x="6989" y="3336"/>
                  </a:cubicBezTo>
                  <a:cubicBezTo>
                    <a:pt x="8299" y="2835"/>
                    <a:pt x="9430" y="2014"/>
                    <a:pt x="10740" y="1490"/>
                  </a:cubicBezTo>
                  <a:cubicBezTo>
                    <a:pt x="10855" y="1447"/>
                    <a:pt x="10984" y="1408"/>
                    <a:pt x="11102" y="1408"/>
                  </a:cubicBezTo>
                  <a:cubicBezTo>
                    <a:pt x="11179" y="1408"/>
                    <a:pt x="11251" y="1424"/>
                    <a:pt x="11311" y="1466"/>
                  </a:cubicBezTo>
                  <a:cubicBezTo>
                    <a:pt x="11371" y="1490"/>
                    <a:pt x="11419" y="1550"/>
                    <a:pt x="11478" y="1585"/>
                  </a:cubicBezTo>
                  <a:cubicBezTo>
                    <a:pt x="11497" y="1593"/>
                    <a:pt x="11519" y="1597"/>
                    <a:pt x="11542" y="1597"/>
                  </a:cubicBezTo>
                  <a:cubicBezTo>
                    <a:pt x="11591" y="1597"/>
                    <a:pt x="11640" y="1578"/>
                    <a:pt x="11657" y="1538"/>
                  </a:cubicBezTo>
                  <a:cubicBezTo>
                    <a:pt x="11669" y="1502"/>
                    <a:pt x="11669" y="1478"/>
                    <a:pt x="11657" y="1442"/>
                  </a:cubicBezTo>
                  <a:cubicBezTo>
                    <a:pt x="11645" y="1311"/>
                    <a:pt x="11573" y="1145"/>
                    <a:pt x="11466" y="1050"/>
                  </a:cubicBezTo>
                  <a:cubicBezTo>
                    <a:pt x="11276" y="847"/>
                    <a:pt x="11049" y="692"/>
                    <a:pt x="10799" y="549"/>
                  </a:cubicBezTo>
                  <a:cubicBezTo>
                    <a:pt x="10299" y="288"/>
                    <a:pt x="9752" y="145"/>
                    <a:pt x="9204" y="49"/>
                  </a:cubicBezTo>
                  <a:cubicBezTo>
                    <a:pt x="8977" y="16"/>
                    <a:pt x="8753" y="0"/>
                    <a:pt x="8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813125" y="4588450"/>
              <a:ext cx="286675" cy="76825"/>
            </a:xfrm>
            <a:custGeom>
              <a:avLst/>
              <a:gdLst/>
              <a:ahLst/>
              <a:cxnLst/>
              <a:rect l="l" t="t" r="r" b="b"/>
              <a:pathLst>
                <a:path w="11467" h="3073" extrusionOk="0">
                  <a:moveTo>
                    <a:pt x="9103" y="1"/>
                  </a:moveTo>
                  <a:cubicBezTo>
                    <a:pt x="8344" y="1"/>
                    <a:pt x="7638" y="254"/>
                    <a:pt x="6954" y="562"/>
                  </a:cubicBezTo>
                  <a:cubicBezTo>
                    <a:pt x="6228" y="883"/>
                    <a:pt x="5514" y="1276"/>
                    <a:pt x="4740" y="1526"/>
                  </a:cubicBezTo>
                  <a:cubicBezTo>
                    <a:pt x="4123" y="1726"/>
                    <a:pt x="3442" y="1885"/>
                    <a:pt x="2775" y="1885"/>
                  </a:cubicBezTo>
                  <a:cubicBezTo>
                    <a:pt x="2489" y="1885"/>
                    <a:pt x="2205" y="1856"/>
                    <a:pt x="1930" y="1788"/>
                  </a:cubicBezTo>
                  <a:cubicBezTo>
                    <a:pt x="703" y="1479"/>
                    <a:pt x="180" y="895"/>
                    <a:pt x="1" y="752"/>
                  </a:cubicBezTo>
                  <a:lnTo>
                    <a:pt x="1" y="752"/>
                  </a:lnTo>
                  <a:cubicBezTo>
                    <a:pt x="1" y="836"/>
                    <a:pt x="49" y="990"/>
                    <a:pt x="84" y="1038"/>
                  </a:cubicBezTo>
                  <a:cubicBezTo>
                    <a:pt x="275" y="1336"/>
                    <a:pt x="715" y="1717"/>
                    <a:pt x="811" y="1812"/>
                  </a:cubicBezTo>
                  <a:cubicBezTo>
                    <a:pt x="1215" y="2133"/>
                    <a:pt x="1668" y="2383"/>
                    <a:pt x="2168" y="2586"/>
                  </a:cubicBezTo>
                  <a:cubicBezTo>
                    <a:pt x="2979" y="2909"/>
                    <a:pt x="3777" y="3073"/>
                    <a:pt x="4578" y="3073"/>
                  </a:cubicBezTo>
                  <a:cubicBezTo>
                    <a:pt x="5343" y="3073"/>
                    <a:pt x="6110" y="2924"/>
                    <a:pt x="6895" y="2622"/>
                  </a:cubicBezTo>
                  <a:cubicBezTo>
                    <a:pt x="8204" y="2121"/>
                    <a:pt x="9347" y="1288"/>
                    <a:pt x="10645" y="776"/>
                  </a:cubicBezTo>
                  <a:cubicBezTo>
                    <a:pt x="10754" y="733"/>
                    <a:pt x="10879" y="694"/>
                    <a:pt x="11002" y="694"/>
                  </a:cubicBezTo>
                  <a:cubicBezTo>
                    <a:pt x="11081" y="694"/>
                    <a:pt x="11158" y="710"/>
                    <a:pt x="11229" y="752"/>
                  </a:cubicBezTo>
                  <a:cubicBezTo>
                    <a:pt x="11288" y="800"/>
                    <a:pt x="11336" y="836"/>
                    <a:pt x="11395" y="871"/>
                  </a:cubicBezTo>
                  <a:cubicBezTo>
                    <a:pt x="11419" y="883"/>
                    <a:pt x="11431" y="883"/>
                    <a:pt x="11467" y="883"/>
                  </a:cubicBezTo>
                  <a:cubicBezTo>
                    <a:pt x="10800" y="395"/>
                    <a:pt x="10050" y="50"/>
                    <a:pt x="9205" y="2"/>
                  </a:cubicBezTo>
                  <a:cubicBezTo>
                    <a:pt x="9171" y="1"/>
                    <a:pt x="9137" y="1"/>
                    <a:pt x="9103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4"/>
          <p:cNvGrpSpPr/>
          <p:nvPr/>
        </p:nvGrpSpPr>
        <p:grpSpPr>
          <a:xfrm rot="-1738262">
            <a:off x="8199954" y="-375925"/>
            <a:ext cx="1211555" cy="1789241"/>
            <a:chOff x="1393625" y="4070725"/>
            <a:chExt cx="616750" cy="910825"/>
          </a:xfrm>
        </p:grpSpPr>
        <p:sp>
          <p:nvSpPr>
            <p:cNvPr id="242" name="Google Shape;242;p4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7920350" y="161400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33375" y="3528448"/>
            <a:ext cx="183493" cy="18349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862175" y="4830173"/>
            <a:ext cx="183493" cy="18349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27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"/>
          <p:cNvSpPr txBox="1">
            <a:spLocks noGrp="1"/>
          </p:cNvSpPr>
          <p:nvPr>
            <p:ph type="title" idx="2"/>
          </p:nvPr>
        </p:nvSpPr>
        <p:spPr>
          <a:xfrm>
            <a:off x="1438213" y="2971650"/>
            <a:ext cx="2657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title" idx="3"/>
          </p:nvPr>
        </p:nvSpPr>
        <p:spPr>
          <a:xfrm>
            <a:off x="5048365" y="2971650"/>
            <a:ext cx="2657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subTitle" idx="1"/>
          </p:nvPr>
        </p:nvSpPr>
        <p:spPr>
          <a:xfrm>
            <a:off x="5048363" y="3459273"/>
            <a:ext cx="2657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ubTitle" idx="4"/>
          </p:nvPr>
        </p:nvSpPr>
        <p:spPr>
          <a:xfrm>
            <a:off x="1438398" y="3459273"/>
            <a:ext cx="2657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05" name="Google Shape;305;p5"/>
          <p:cNvGrpSpPr/>
          <p:nvPr/>
        </p:nvGrpSpPr>
        <p:grpSpPr>
          <a:xfrm rot="-1738095">
            <a:off x="-253405" y="3961006"/>
            <a:ext cx="1486593" cy="2195421"/>
            <a:chOff x="1393625" y="4070725"/>
            <a:chExt cx="616750" cy="910825"/>
          </a:xfrm>
        </p:grpSpPr>
        <p:sp>
          <p:nvSpPr>
            <p:cNvPr id="306" name="Google Shape;306;p5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5"/>
          <p:cNvGrpSpPr/>
          <p:nvPr/>
        </p:nvGrpSpPr>
        <p:grpSpPr>
          <a:xfrm rot="-1732052" flipH="1">
            <a:off x="8239210" y="-283642"/>
            <a:ext cx="1265983" cy="1869622"/>
            <a:chOff x="1393625" y="4070725"/>
            <a:chExt cx="616750" cy="910825"/>
          </a:xfrm>
        </p:grpSpPr>
        <p:sp>
          <p:nvSpPr>
            <p:cNvPr id="361" name="Google Shape;361;p5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5"/>
          <p:cNvSpPr/>
          <p:nvPr/>
        </p:nvSpPr>
        <p:spPr>
          <a:xfrm>
            <a:off x="7670474" y="121972"/>
            <a:ext cx="196088" cy="19604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"/>
          <p:cNvSpPr/>
          <p:nvPr/>
        </p:nvSpPr>
        <p:spPr>
          <a:xfrm>
            <a:off x="1380774" y="4785697"/>
            <a:ext cx="196088" cy="19604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757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9" name="Google Shape;419;p6"/>
          <p:cNvGrpSpPr/>
          <p:nvPr/>
        </p:nvGrpSpPr>
        <p:grpSpPr>
          <a:xfrm rot="-1364477" flipH="1">
            <a:off x="8015765" y="-756967"/>
            <a:ext cx="1421536" cy="2099393"/>
            <a:chOff x="1393625" y="4070725"/>
            <a:chExt cx="616750" cy="910825"/>
          </a:xfrm>
        </p:grpSpPr>
        <p:sp>
          <p:nvSpPr>
            <p:cNvPr id="420" name="Google Shape;420;p6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6"/>
          <p:cNvGrpSpPr/>
          <p:nvPr/>
        </p:nvGrpSpPr>
        <p:grpSpPr>
          <a:xfrm rot="2157026" flipH="1">
            <a:off x="7334831" y="-264475"/>
            <a:ext cx="274713" cy="603756"/>
            <a:chOff x="3101275" y="4342900"/>
            <a:chExt cx="128000" cy="281325"/>
          </a:xfrm>
        </p:grpSpPr>
        <p:sp>
          <p:nvSpPr>
            <p:cNvPr id="475" name="Google Shape;475;p6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6"/>
          <p:cNvSpPr/>
          <p:nvPr/>
        </p:nvSpPr>
        <p:spPr>
          <a:xfrm>
            <a:off x="7636699" y="445649"/>
            <a:ext cx="187483" cy="18748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6164838" y="118463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6"/>
          <p:cNvGrpSpPr/>
          <p:nvPr/>
        </p:nvGrpSpPr>
        <p:grpSpPr>
          <a:xfrm rot="-2700000">
            <a:off x="-370095" y="3891536"/>
            <a:ext cx="1523402" cy="1776035"/>
            <a:chOff x="-4063004" y="-63055"/>
            <a:chExt cx="4291665" cy="5003373"/>
          </a:xfrm>
        </p:grpSpPr>
        <p:sp>
          <p:nvSpPr>
            <p:cNvPr id="480" name="Google Shape;480;p6"/>
            <p:cNvSpPr/>
            <p:nvPr/>
          </p:nvSpPr>
          <p:spPr>
            <a:xfrm>
              <a:off x="-1940453" y="-63055"/>
              <a:ext cx="2169114" cy="3083221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-2679012" y="116487"/>
              <a:ext cx="1589449" cy="3257835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-4063004" y="1596664"/>
              <a:ext cx="2671117" cy="2106746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1782664" y="1386024"/>
              <a:ext cx="1439732" cy="2919824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3274907" y="2434893"/>
              <a:ext cx="2309824" cy="2505425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1147343" y="24889"/>
              <a:ext cx="280316" cy="1100277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-1094747" y="12824"/>
              <a:ext cx="299519" cy="1006130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-1094747" y="234595"/>
              <a:ext cx="231798" cy="563351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-848929" y="836523"/>
              <a:ext cx="21327" cy="211745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-1175638" y="138579"/>
              <a:ext cx="142665" cy="423660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-1014790" y="585606"/>
              <a:ext cx="135612" cy="372169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-873655" y="764468"/>
              <a:ext cx="1028392" cy="380666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-876544" y="725892"/>
              <a:ext cx="989646" cy="401483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871531" y="375136"/>
              <a:ext cx="590287" cy="729722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791999" y="39589"/>
              <a:ext cx="116154" cy="941553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732265" y="118016"/>
              <a:ext cx="162718" cy="814862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-649589" y="334605"/>
              <a:ext cx="303598" cy="523500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-609143" y="299173"/>
              <a:ext cx="191267" cy="460962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-639478" y="209614"/>
              <a:ext cx="181156" cy="586293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-766933" y="528507"/>
              <a:ext cx="886067" cy="485094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616196" y="477779"/>
              <a:ext cx="611104" cy="421876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647125" y="910107"/>
              <a:ext cx="482205" cy="105363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1043170" y="23360"/>
              <a:ext cx="285414" cy="893375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059909" y="94820"/>
              <a:ext cx="187869" cy="413804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900505" y="38060"/>
              <a:ext cx="180136" cy="793280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964233" y="71793"/>
              <a:ext cx="160933" cy="403438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823608" y="33046"/>
              <a:ext cx="105278" cy="527154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867112" y="8320"/>
              <a:ext cx="86075" cy="329344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674910" y="102807"/>
              <a:ext cx="22347" cy="400719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-666753" y="514486"/>
              <a:ext cx="22262" cy="251511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-590875" y="218706"/>
              <a:ext cx="70865" cy="300539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-2639247" y="476250"/>
              <a:ext cx="793960" cy="797189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-2606533" y="441752"/>
              <a:ext cx="782489" cy="68800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-2493353" y="635059"/>
              <a:ext cx="505402" cy="343959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-1956682" y="999155"/>
              <a:ext cx="120487" cy="176143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-2614095" y="598267"/>
              <a:ext cx="353985" cy="274538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2233855" y="881812"/>
              <a:ext cx="318722" cy="236811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809005" y="388221"/>
              <a:ext cx="651635" cy="88198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1820136" y="379724"/>
              <a:ext cx="604052" cy="876975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1832201" y="303761"/>
              <a:ext cx="138671" cy="931101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2290785" y="261531"/>
              <a:ext cx="467760" cy="826418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2119570" y="247001"/>
              <a:ext cx="319827" cy="769743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1817077" y="304186"/>
              <a:ext cx="53701" cy="603797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1893975" y="315317"/>
              <a:ext cx="99245" cy="487643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1979964" y="264675"/>
              <a:ext cx="177162" cy="585868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1790736" y="210294"/>
              <a:ext cx="472518" cy="890995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1729048" y="236635"/>
              <a:ext cx="281336" cy="686982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1692596" y="258642"/>
              <a:ext cx="55655" cy="519931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1616718" y="219216"/>
              <a:ext cx="36452" cy="386189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1592501" y="176731"/>
              <a:ext cx="53701" cy="387293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1733126" y="195934"/>
              <a:ext cx="59819" cy="268165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1611704" y="391705"/>
              <a:ext cx="317618" cy="460198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1363847" y="356272"/>
              <a:ext cx="134677" cy="236302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1691576" y="685531"/>
              <a:ext cx="345063" cy="353220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1335467" y="469537"/>
              <a:ext cx="127540" cy="199934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2566427" y="428752"/>
              <a:ext cx="724114" cy="591731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2542466" y="497408"/>
              <a:ext cx="385594" cy="242844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2440927" y="364005"/>
              <a:ext cx="575417" cy="572528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2475679" y="425523"/>
              <a:ext cx="359253" cy="249982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2378983" y="316931"/>
              <a:ext cx="380921" cy="38389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2428096" y="321350"/>
              <a:ext cx="252956" cy="226700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2208619" y="287362"/>
              <a:ext cx="229759" cy="330533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1978520" y="628601"/>
              <a:ext cx="135272" cy="211830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2023469" y="305205"/>
              <a:ext cx="113435" cy="287369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1506257" y="250825"/>
              <a:ext cx="133403" cy="312690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3255364" y="1634136"/>
              <a:ext cx="298245" cy="96356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3295725" y="1644333"/>
              <a:ext cx="213105" cy="910878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3193931" y="1813593"/>
              <a:ext cx="61773" cy="544318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3128164" y="2394533"/>
              <a:ext cx="89049" cy="167731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3167675" y="1702877"/>
              <a:ext cx="75963" cy="395026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3107941" y="2126197"/>
              <a:ext cx="58714" cy="353135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3949654" y="2620298"/>
              <a:ext cx="972822" cy="178692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-3932490" y="2586140"/>
              <a:ext cx="950814" cy="143429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-3770622" y="2270646"/>
              <a:ext cx="775351" cy="329004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-3570008" y="1817162"/>
              <a:ext cx="459603" cy="717317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-3652259" y="1945126"/>
              <a:ext cx="475577" cy="57669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-3736209" y="2209128"/>
              <a:ext cx="461387" cy="287538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-3695763" y="2152453"/>
              <a:ext cx="345063" cy="284989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-3702816" y="2062470"/>
              <a:ext cx="392137" cy="388738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-4025532" y="2556061"/>
              <a:ext cx="907480" cy="51152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-3946680" y="2470156"/>
              <a:ext cx="661746" cy="77917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-3838428" y="2307269"/>
              <a:ext cx="424000" cy="204608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-3895018" y="2343721"/>
              <a:ext cx="310565" cy="154560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-3953138" y="2362584"/>
              <a:ext cx="327304" cy="133913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-3858311" y="2231050"/>
              <a:ext cx="191013" cy="160253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-3887541" y="2603729"/>
              <a:ext cx="496395" cy="62283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-3635010" y="2620893"/>
              <a:ext cx="424935" cy="12346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-3866723" y="2744269"/>
              <a:ext cx="214549" cy="2736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-3322405" y="1669399"/>
              <a:ext cx="162972" cy="825144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-3276946" y="1718087"/>
              <a:ext cx="41635" cy="408196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-3426663" y="1741283"/>
              <a:ext cx="207497" cy="697604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-3362936" y="1740943"/>
              <a:ext cx="48688" cy="3873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-3489371" y="1769069"/>
              <a:ext cx="144789" cy="462407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-3465070" y="1731852"/>
              <a:ext cx="72904" cy="297310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-3585472" y="1892870"/>
              <a:ext cx="161953" cy="32042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-3413493" y="2220004"/>
              <a:ext cx="112415" cy="195601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-3649200" y="2046241"/>
              <a:ext cx="181156" cy="209366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-3967922" y="2536942"/>
              <a:ext cx="303598" cy="33563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-1735081" y="1586043"/>
              <a:ext cx="584764" cy="822510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-1701772" y="1560127"/>
              <a:ext cx="594960" cy="723944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-1628868" y="1745787"/>
              <a:ext cx="396640" cy="377437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-1206992" y="2147440"/>
              <a:ext cx="81996" cy="173084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-1731597" y="1696844"/>
              <a:ext cx="274793" cy="294846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-1434627" y="2005370"/>
              <a:ext cx="247942" cy="256439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-1114375" y="1721060"/>
              <a:ext cx="702617" cy="690126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-1125081" y="1704066"/>
              <a:ext cx="666505" cy="693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-1127120" y="1565990"/>
              <a:ext cx="226700" cy="811294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-1397920" y="1446437"/>
              <a:ext cx="308356" cy="799823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-1245484" y="1458758"/>
              <a:ext cx="191267" cy="727088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-1035013" y="1553585"/>
              <a:ext cx="56675" cy="540154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-1055236" y="1553585"/>
              <a:ext cx="24301" cy="445243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-1128140" y="1491896"/>
              <a:ext cx="85055" cy="546867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-1075204" y="1541009"/>
              <a:ext cx="551115" cy="722245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-992018" y="1545767"/>
              <a:ext cx="346593" cy="569554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-938912" y="1532342"/>
              <a:ext cx="104258" cy="459348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-846295" y="1509060"/>
              <a:ext cx="70355" cy="340390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-819529" y="1478981"/>
              <a:ext cx="97206" cy="335122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-891414" y="1470484"/>
              <a:ext cx="23367" cy="247518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-878753" y="1706531"/>
              <a:ext cx="348377" cy="36171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-976384" y="1959231"/>
              <a:ext cx="356194" cy="263152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-1664046" y="1552905"/>
              <a:ext cx="556214" cy="630053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-1651980" y="1618077"/>
              <a:ext cx="306402" cy="27147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-1542454" y="1515008"/>
              <a:ext cx="427569" cy="591051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-1582390" y="1563696"/>
              <a:ext cx="282355" cy="274198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-1480850" y="1481870"/>
              <a:ext cx="279976" cy="39553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-1525715" y="1478726"/>
              <a:ext cx="192287" cy="23885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-1325355" y="1480086"/>
              <a:ext cx="155835" cy="324500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-1172664" y="1816567"/>
              <a:ext cx="90153" cy="207497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-1167566" y="1523250"/>
              <a:ext cx="61518" cy="270544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-743651" y="1569984"/>
              <a:ext cx="162972" cy="258224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-2305739" y="2477973"/>
              <a:ext cx="103324" cy="1006979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-2377539" y="2476869"/>
              <a:ext cx="113435" cy="935265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-2330975" y="2668306"/>
              <a:ext cx="101199" cy="541429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-2329956" y="3245677"/>
              <a:ext cx="49622" cy="185659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-2223743" y="2567532"/>
              <a:ext cx="51662" cy="399444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-2276340" y="2991702"/>
              <a:ext cx="44609" cy="353050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-3211180" y="3397858"/>
              <a:ext cx="975880" cy="112840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-3184669" y="3355204"/>
              <a:ext cx="948180" cy="139521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-2915739" y="2967655"/>
              <a:ext cx="670498" cy="509310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-2612226" y="2577983"/>
              <a:ext cx="270884" cy="80798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-2720478" y="2681561"/>
              <a:ext cx="317703" cy="674917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-2868156" y="2916333"/>
              <a:ext cx="375397" cy="39145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-2814540" y="2870790"/>
              <a:ext cx="264512" cy="3611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-2797376" y="2783780"/>
              <a:ext cx="283375" cy="471499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-3236246" y="3185094"/>
              <a:ext cx="877485" cy="233583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-3136151" y="3115418"/>
              <a:ext cx="624190" cy="239021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-2988558" y="2982015"/>
              <a:ext cx="357299" cy="305042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-3054325" y="3006317"/>
              <a:ext cx="263067" cy="227720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-3117203" y="3011160"/>
              <a:ext cx="285499" cy="208686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-2992637" y="2906902"/>
              <a:ext cx="142750" cy="201719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-3125020" y="3311274"/>
              <a:ext cx="492656" cy="78597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-3190957" y="3335151"/>
              <a:ext cx="237831" cy="54721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-2902569" y="3440428"/>
              <a:ext cx="442184" cy="17164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-3129184" y="3417062"/>
              <a:ext cx="210471" cy="43845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-2427076" y="2496072"/>
              <a:ext cx="103239" cy="839164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-2374480" y="2553682"/>
              <a:ext cx="78937" cy="401143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-2477719" y="2539322"/>
              <a:ext cx="55740" cy="727088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-2440247" y="2553682"/>
              <a:ext cx="55740" cy="388398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-2529295" y="2551387"/>
              <a:ext cx="34498" cy="484329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-2501935" y="2519948"/>
              <a:ext cx="17249" cy="305382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-2643580" y="2646214"/>
              <a:ext cx="78937" cy="351096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-2561669" y="3006232"/>
              <a:ext cx="63812" cy="217693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-2743760" y="2778682"/>
              <a:ext cx="124481" cy="248027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-3173708" y="3174302"/>
              <a:ext cx="287369" cy="105278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6"/>
          <p:cNvGrpSpPr/>
          <p:nvPr/>
        </p:nvGrpSpPr>
        <p:grpSpPr>
          <a:xfrm flipH="1">
            <a:off x="-143293" y="4270635"/>
            <a:ext cx="1069803" cy="1097957"/>
            <a:chOff x="2698250" y="4120275"/>
            <a:chExt cx="531025" cy="545000"/>
          </a:xfrm>
        </p:grpSpPr>
        <p:sp>
          <p:nvSpPr>
            <p:cNvPr id="645" name="Google Shape;645;p6"/>
            <p:cNvSpPr/>
            <p:nvPr/>
          </p:nvSpPr>
          <p:spPr>
            <a:xfrm>
              <a:off x="2698250" y="4237700"/>
              <a:ext cx="254225" cy="149850"/>
            </a:xfrm>
            <a:custGeom>
              <a:avLst/>
              <a:gdLst/>
              <a:ahLst/>
              <a:cxnLst/>
              <a:rect l="l" t="t" r="r" b="b"/>
              <a:pathLst>
                <a:path w="10169" h="5994" extrusionOk="0">
                  <a:moveTo>
                    <a:pt x="173" y="0"/>
                  </a:moveTo>
                  <a:cubicBezTo>
                    <a:pt x="67" y="0"/>
                    <a:pt x="0" y="248"/>
                    <a:pt x="0" y="328"/>
                  </a:cubicBezTo>
                  <a:cubicBezTo>
                    <a:pt x="12" y="721"/>
                    <a:pt x="191" y="1269"/>
                    <a:pt x="250" y="1400"/>
                  </a:cubicBezTo>
                  <a:cubicBezTo>
                    <a:pt x="429" y="1888"/>
                    <a:pt x="703" y="2340"/>
                    <a:pt x="1024" y="2757"/>
                  </a:cubicBezTo>
                  <a:cubicBezTo>
                    <a:pt x="2084" y="4090"/>
                    <a:pt x="3405" y="4900"/>
                    <a:pt x="5096" y="5186"/>
                  </a:cubicBezTo>
                  <a:cubicBezTo>
                    <a:pt x="6477" y="5400"/>
                    <a:pt x="7870" y="5269"/>
                    <a:pt x="9263" y="5483"/>
                  </a:cubicBezTo>
                  <a:cubicBezTo>
                    <a:pt x="9454" y="5507"/>
                    <a:pt x="9692" y="5567"/>
                    <a:pt x="9775" y="5745"/>
                  </a:cubicBezTo>
                  <a:cubicBezTo>
                    <a:pt x="9811" y="5805"/>
                    <a:pt x="9823" y="5876"/>
                    <a:pt x="9870" y="5924"/>
                  </a:cubicBezTo>
                  <a:cubicBezTo>
                    <a:pt x="9903" y="5964"/>
                    <a:pt x="9946" y="5994"/>
                    <a:pt x="9989" y="5994"/>
                  </a:cubicBezTo>
                  <a:cubicBezTo>
                    <a:pt x="10009" y="5994"/>
                    <a:pt x="10030" y="5987"/>
                    <a:pt x="10049" y="5972"/>
                  </a:cubicBezTo>
                  <a:cubicBezTo>
                    <a:pt x="10061" y="5948"/>
                    <a:pt x="10073" y="5924"/>
                    <a:pt x="10097" y="5888"/>
                  </a:cubicBezTo>
                  <a:cubicBezTo>
                    <a:pt x="10132" y="5757"/>
                    <a:pt x="10168" y="5591"/>
                    <a:pt x="10120" y="5460"/>
                  </a:cubicBezTo>
                  <a:cubicBezTo>
                    <a:pt x="10049" y="5198"/>
                    <a:pt x="9942" y="4936"/>
                    <a:pt x="9799" y="4698"/>
                  </a:cubicBezTo>
                  <a:cubicBezTo>
                    <a:pt x="9513" y="4221"/>
                    <a:pt x="9108" y="3829"/>
                    <a:pt x="8680" y="3471"/>
                  </a:cubicBezTo>
                  <a:cubicBezTo>
                    <a:pt x="7418" y="2459"/>
                    <a:pt x="5810" y="2305"/>
                    <a:pt x="4275" y="2114"/>
                  </a:cubicBezTo>
                  <a:cubicBezTo>
                    <a:pt x="3191" y="1983"/>
                    <a:pt x="1977" y="1864"/>
                    <a:pt x="1048" y="1221"/>
                  </a:cubicBezTo>
                  <a:cubicBezTo>
                    <a:pt x="703" y="983"/>
                    <a:pt x="405" y="638"/>
                    <a:pt x="310" y="221"/>
                  </a:cubicBezTo>
                  <a:cubicBezTo>
                    <a:pt x="298" y="149"/>
                    <a:pt x="286" y="78"/>
                    <a:pt x="238" y="30"/>
                  </a:cubicBezTo>
                  <a:cubicBezTo>
                    <a:pt x="215" y="9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2698250" y="4239350"/>
              <a:ext cx="248250" cy="147650"/>
            </a:xfrm>
            <a:custGeom>
              <a:avLst/>
              <a:gdLst/>
              <a:ahLst/>
              <a:cxnLst/>
              <a:rect l="l" t="t" r="r" b="b"/>
              <a:pathLst>
                <a:path w="9930" h="5906" extrusionOk="0">
                  <a:moveTo>
                    <a:pt x="95" y="0"/>
                  </a:moveTo>
                  <a:cubicBezTo>
                    <a:pt x="36" y="83"/>
                    <a:pt x="0" y="214"/>
                    <a:pt x="0" y="274"/>
                  </a:cubicBezTo>
                  <a:cubicBezTo>
                    <a:pt x="12" y="655"/>
                    <a:pt x="191" y="1203"/>
                    <a:pt x="250" y="1334"/>
                  </a:cubicBezTo>
                  <a:cubicBezTo>
                    <a:pt x="429" y="1822"/>
                    <a:pt x="703" y="2286"/>
                    <a:pt x="1024" y="2691"/>
                  </a:cubicBezTo>
                  <a:cubicBezTo>
                    <a:pt x="2084" y="4048"/>
                    <a:pt x="3393" y="4834"/>
                    <a:pt x="5096" y="5120"/>
                  </a:cubicBezTo>
                  <a:cubicBezTo>
                    <a:pt x="6477" y="5334"/>
                    <a:pt x="7870" y="5191"/>
                    <a:pt x="9263" y="5417"/>
                  </a:cubicBezTo>
                  <a:cubicBezTo>
                    <a:pt x="9454" y="5441"/>
                    <a:pt x="9692" y="5501"/>
                    <a:pt x="9775" y="5679"/>
                  </a:cubicBezTo>
                  <a:cubicBezTo>
                    <a:pt x="9811" y="5739"/>
                    <a:pt x="9823" y="5798"/>
                    <a:pt x="9870" y="5858"/>
                  </a:cubicBezTo>
                  <a:cubicBezTo>
                    <a:pt x="9882" y="5870"/>
                    <a:pt x="9918" y="5894"/>
                    <a:pt x="9930" y="5906"/>
                  </a:cubicBezTo>
                  <a:cubicBezTo>
                    <a:pt x="9585" y="5144"/>
                    <a:pt x="9120" y="4465"/>
                    <a:pt x="8406" y="4001"/>
                  </a:cubicBezTo>
                  <a:cubicBezTo>
                    <a:pt x="7751" y="3572"/>
                    <a:pt x="6965" y="3417"/>
                    <a:pt x="6191" y="3334"/>
                  </a:cubicBezTo>
                  <a:cubicBezTo>
                    <a:pt x="5394" y="3239"/>
                    <a:pt x="4572" y="3227"/>
                    <a:pt x="3786" y="3048"/>
                  </a:cubicBezTo>
                  <a:cubicBezTo>
                    <a:pt x="2870" y="2858"/>
                    <a:pt x="1893" y="2512"/>
                    <a:pt x="1227" y="1858"/>
                  </a:cubicBezTo>
                  <a:cubicBezTo>
                    <a:pt x="334" y="976"/>
                    <a:pt x="167" y="203"/>
                    <a:pt x="95" y="0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2915275" y="4252975"/>
              <a:ext cx="207150" cy="368275"/>
            </a:xfrm>
            <a:custGeom>
              <a:avLst/>
              <a:gdLst/>
              <a:ahLst/>
              <a:cxnLst/>
              <a:rect l="l" t="t" r="r" b="b"/>
              <a:pathLst>
                <a:path w="8286" h="14731" extrusionOk="0">
                  <a:moveTo>
                    <a:pt x="75" y="1"/>
                  </a:moveTo>
                  <a:cubicBezTo>
                    <a:pt x="53" y="1"/>
                    <a:pt x="0" y="34"/>
                    <a:pt x="11" y="86"/>
                  </a:cubicBezTo>
                  <a:cubicBezTo>
                    <a:pt x="225" y="646"/>
                    <a:pt x="427" y="1182"/>
                    <a:pt x="558" y="1741"/>
                  </a:cubicBezTo>
                  <a:cubicBezTo>
                    <a:pt x="713" y="2325"/>
                    <a:pt x="820" y="2920"/>
                    <a:pt x="939" y="3503"/>
                  </a:cubicBezTo>
                  <a:cubicBezTo>
                    <a:pt x="1178" y="4706"/>
                    <a:pt x="1475" y="5896"/>
                    <a:pt x="1856" y="7039"/>
                  </a:cubicBezTo>
                  <a:cubicBezTo>
                    <a:pt x="2249" y="8182"/>
                    <a:pt x="2725" y="9302"/>
                    <a:pt x="3344" y="10326"/>
                  </a:cubicBezTo>
                  <a:cubicBezTo>
                    <a:pt x="3892" y="11242"/>
                    <a:pt x="4535" y="12100"/>
                    <a:pt x="5297" y="12850"/>
                  </a:cubicBezTo>
                  <a:cubicBezTo>
                    <a:pt x="6059" y="13588"/>
                    <a:pt x="6952" y="14183"/>
                    <a:pt x="7928" y="14600"/>
                  </a:cubicBezTo>
                  <a:cubicBezTo>
                    <a:pt x="8047" y="14647"/>
                    <a:pt x="8155" y="14695"/>
                    <a:pt x="8274" y="14731"/>
                  </a:cubicBezTo>
                  <a:cubicBezTo>
                    <a:pt x="8274" y="14731"/>
                    <a:pt x="8286" y="14719"/>
                    <a:pt x="8274" y="14719"/>
                  </a:cubicBezTo>
                  <a:cubicBezTo>
                    <a:pt x="7809" y="14481"/>
                    <a:pt x="7369" y="14195"/>
                    <a:pt x="6952" y="13885"/>
                  </a:cubicBezTo>
                  <a:cubicBezTo>
                    <a:pt x="6535" y="13552"/>
                    <a:pt x="6131" y="13219"/>
                    <a:pt x="5738" y="12862"/>
                  </a:cubicBezTo>
                  <a:cubicBezTo>
                    <a:pt x="4964" y="12147"/>
                    <a:pt x="4309" y="11326"/>
                    <a:pt x="3749" y="10433"/>
                  </a:cubicBezTo>
                  <a:cubicBezTo>
                    <a:pt x="3118" y="9433"/>
                    <a:pt x="2630" y="8361"/>
                    <a:pt x="2225" y="7254"/>
                  </a:cubicBezTo>
                  <a:cubicBezTo>
                    <a:pt x="1832" y="6099"/>
                    <a:pt x="1511" y="4920"/>
                    <a:pt x="1261" y="3729"/>
                  </a:cubicBezTo>
                  <a:cubicBezTo>
                    <a:pt x="1142" y="3158"/>
                    <a:pt x="1035" y="2575"/>
                    <a:pt x="904" y="1991"/>
                  </a:cubicBezTo>
                  <a:cubicBezTo>
                    <a:pt x="773" y="1443"/>
                    <a:pt x="618" y="848"/>
                    <a:pt x="320" y="360"/>
                  </a:cubicBezTo>
                  <a:cubicBezTo>
                    <a:pt x="249" y="241"/>
                    <a:pt x="177" y="122"/>
                    <a:pt x="82" y="3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3072100" y="4290425"/>
              <a:ext cx="53000" cy="333500"/>
            </a:xfrm>
            <a:custGeom>
              <a:avLst/>
              <a:gdLst/>
              <a:ahLst/>
              <a:cxnLst/>
              <a:rect l="l" t="t" r="r" b="b"/>
              <a:pathLst>
                <a:path w="2120" h="13340" extrusionOk="0">
                  <a:moveTo>
                    <a:pt x="750" y="0"/>
                  </a:moveTo>
                  <a:cubicBezTo>
                    <a:pt x="739" y="0"/>
                    <a:pt x="727" y="9"/>
                    <a:pt x="727" y="17"/>
                  </a:cubicBezTo>
                  <a:cubicBezTo>
                    <a:pt x="929" y="434"/>
                    <a:pt x="977" y="898"/>
                    <a:pt x="1001" y="1339"/>
                  </a:cubicBezTo>
                  <a:cubicBezTo>
                    <a:pt x="1012" y="1791"/>
                    <a:pt x="1012" y="2231"/>
                    <a:pt x="965" y="2684"/>
                  </a:cubicBezTo>
                  <a:cubicBezTo>
                    <a:pt x="929" y="3148"/>
                    <a:pt x="846" y="3613"/>
                    <a:pt x="786" y="4077"/>
                  </a:cubicBezTo>
                  <a:cubicBezTo>
                    <a:pt x="715" y="4589"/>
                    <a:pt x="643" y="5113"/>
                    <a:pt x="572" y="5613"/>
                  </a:cubicBezTo>
                  <a:cubicBezTo>
                    <a:pt x="417" y="6625"/>
                    <a:pt x="239" y="7637"/>
                    <a:pt x="119" y="8661"/>
                  </a:cubicBezTo>
                  <a:cubicBezTo>
                    <a:pt x="12" y="9590"/>
                    <a:pt x="0" y="10566"/>
                    <a:pt x="310" y="11459"/>
                  </a:cubicBezTo>
                  <a:cubicBezTo>
                    <a:pt x="465" y="11876"/>
                    <a:pt x="667" y="12268"/>
                    <a:pt x="953" y="12614"/>
                  </a:cubicBezTo>
                  <a:cubicBezTo>
                    <a:pt x="1084" y="12792"/>
                    <a:pt x="1251" y="12935"/>
                    <a:pt x="1429" y="13066"/>
                  </a:cubicBezTo>
                  <a:cubicBezTo>
                    <a:pt x="1524" y="13126"/>
                    <a:pt x="1608" y="13209"/>
                    <a:pt x="1703" y="13245"/>
                  </a:cubicBezTo>
                  <a:cubicBezTo>
                    <a:pt x="1798" y="13292"/>
                    <a:pt x="1905" y="13328"/>
                    <a:pt x="2013" y="13340"/>
                  </a:cubicBezTo>
                  <a:cubicBezTo>
                    <a:pt x="2084" y="13340"/>
                    <a:pt x="2120" y="13233"/>
                    <a:pt x="2060" y="13197"/>
                  </a:cubicBezTo>
                  <a:cubicBezTo>
                    <a:pt x="1989" y="13138"/>
                    <a:pt x="1929" y="13078"/>
                    <a:pt x="1846" y="13019"/>
                  </a:cubicBezTo>
                  <a:cubicBezTo>
                    <a:pt x="1774" y="12959"/>
                    <a:pt x="1691" y="12911"/>
                    <a:pt x="1608" y="12852"/>
                  </a:cubicBezTo>
                  <a:cubicBezTo>
                    <a:pt x="1465" y="12733"/>
                    <a:pt x="1334" y="12602"/>
                    <a:pt x="1215" y="12459"/>
                  </a:cubicBezTo>
                  <a:cubicBezTo>
                    <a:pt x="977" y="12185"/>
                    <a:pt x="774" y="11852"/>
                    <a:pt x="643" y="11495"/>
                  </a:cubicBezTo>
                  <a:cubicBezTo>
                    <a:pt x="298" y="10637"/>
                    <a:pt x="298" y="9673"/>
                    <a:pt x="405" y="8768"/>
                  </a:cubicBezTo>
                  <a:cubicBezTo>
                    <a:pt x="512" y="7756"/>
                    <a:pt x="691" y="6768"/>
                    <a:pt x="834" y="5768"/>
                  </a:cubicBezTo>
                  <a:cubicBezTo>
                    <a:pt x="989" y="4803"/>
                    <a:pt x="1155" y="3827"/>
                    <a:pt x="1251" y="2863"/>
                  </a:cubicBezTo>
                  <a:cubicBezTo>
                    <a:pt x="1310" y="2362"/>
                    <a:pt x="1322" y="1862"/>
                    <a:pt x="1274" y="1362"/>
                  </a:cubicBezTo>
                  <a:cubicBezTo>
                    <a:pt x="1215" y="874"/>
                    <a:pt x="1001" y="422"/>
                    <a:pt x="762" y="5"/>
                  </a:cubicBezTo>
                  <a:cubicBezTo>
                    <a:pt x="759" y="2"/>
                    <a:pt x="754" y="0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2920400" y="4411475"/>
              <a:ext cx="133175" cy="164275"/>
            </a:xfrm>
            <a:custGeom>
              <a:avLst/>
              <a:gdLst/>
              <a:ahLst/>
              <a:cxnLst/>
              <a:rect l="l" t="t" r="r" b="b"/>
              <a:pathLst>
                <a:path w="5327" h="6571" extrusionOk="0">
                  <a:moveTo>
                    <a:pt x="60" y="0"/>
                  </a:moveTo>
                  <a:cubicBezTo>
                    <a:pt x="9" y="0"/>
                    <a:pt x="0" y="108"/>
                    <a:pt x="49" y="108"/>
                  </a:cubicBezTo>
                  <a:cubicBezTo>
                    <a:pt x="55" y="108"/>
                    <a:pt x="61" y="107"/>
                    <a:pt x="68" y="104"/>
                  </a:cubicBezTo>
                  <a:cubicBezTo>
                    <a:pt x="91" y="97"/>
                    <a:pt x="112" y="95"/>
                    <a:pt x="133" y="95"/>
                  </a:cubicBezTo>
                  <a:cubicBezTo>
                    <a:pt x="186" y="95"/>
                    <a:pt x="234" y="114"/>
                    <a:pt x="294" y="140"/>
                  </a:cubicBezTo>
                  <a:cubicBezTo>
                    <a:pt x="365" y="164"/>
                    <a:pt x="449" y="176"/>
                    <a:pt x="508" y="211"/>
                  </a:cubicBezTo>
                  <a:cubicBezTo>
                    <a:pt x="639" y="271"/>
                    <a:pt x="782" y="330"/>
                    <a:pt x="925" y="390"/>
                  </a:cubicBezTo>
                  <a:cubicBezTo>
                    <a:pt x="1187" y="521"/>
                    <a:pt x="1437" y="652"/>
                    <a:pt x="1699" y="807"/>
                  </a:cubicBezTo>
                  <a:cubicBezTo>
                    <a:pt x="2199" y="1104"/>
                    <a:pt x="2651" y="1473"/>
                    <a:pt x="3032" y="1926"/>
                  </a:cubicBezTo>
                  <a:cubicBezTo>
                    <a:pt x="3425" y="2354"/>
                    <a:pt x="3735" y="2854"/>
                    <a:pt x="3973" y="3390"/>
                  </a:cubicBezTo>
                  <a:cubicBezTo>
                    <a:pt x="4211" y="3914"/>
                    <a:pt x="4318" y="4486"/>
                    <a:pt x="4413" y="5033"/>
                  </a:cubicBezTo>
                  <a:cubicBezTo>
                    <a:pt x="4461" y="5319"/>
                    <a:pt x="4521" y="5617"/>
                    <a:pt x="4640" y="5879"/>
                  </a:cubicBezTo>
                  <a:cubicBezTo>
                    <a:pt x="4747" y="6152"/>
                    <a:pt x="4914" y="6426"/>
                    <a:pt x="5175" y="6569"/>
                  </a:cubicBezTo>
                  <a:cubicBezTo>
                    <a:pt x="5183" y="6570"/>
                    <a:pt x="5190" y="6571"/>
                    <a:pt x="5197" y="6571"/>
                  </a:cubicBezTo>
                  <a:cubicBezTo>
                    <a:pt x="5270" y="6571"/>
                    <a:pt x="5326" y="6515"/>
                    <a:pt x="5283" y="6450"/>
                  </a:cubicBezTo>
                  <a:cubicBezTo>
                    <a:pt x="5152" y="6224"/>
                    <a:pt x="4997" y="6033"/>
                    <a:pt x="4914" y="5771"/>
                  </a:cubicBezTo>
                  <a:cubicBezTo>
                    <a:pt x="4818" y="5521"/>
                    <a:pt x="4759" y="5260"/>
                    <a:pt x="4723" y="4998"/>
                  </a:cubicBezTo>
                  <a:cubicBezTo>
                    <a:pt x="4675" y="4724"/>
                    <a:pt x="4628" y="4450"/>
                    <a:pt x="4568" y="4188"/>
                  </a:cubicBezTo>
                  <a:cubicBezTo>
                    <a:pt x="4497" y="3902"/>
                    <a:pt x="4402" y="3616"/>
                    <a:pt x="4282" y="3343"/>
                  </a:cubicBezTo>
                  <a:cubicBezTo>
                    <a:pt x="3830" y="2247"/>
                    <a:pt x="3020" y="1283"/>
                    <a:pt x="1996" y="664"/>
                  </a:cubicBezTo>
                  <a:cubicBezTo>
                    <a:pt x="1699" y="485"/>
                    <a:pt x="1401" y="354"/>
                    <a:pt x="1092" y="259"/>
                  </a:cubicBezTo>
                  <a:cubicBezTo>
                    <a:pt x="937" y="211"/>
                    <a:pt x="770" y="164"/>
                    <a:pt x="615" y="140"/>
                  </a:cubicBezTo>
                  <a:cubicBezTo>
                    <a:pt x="520" y="116"/>
                    <a:pt x="449" y="104"/>
                    <a:pt x="353" y="92"/>
                  </a:cubicBezTo>
                  <a:cubicBezTo>
                    <a:pt x="270" y="80"/>
                    <a:pt x="175" y="80"/>
                    <a:pt x="103" y="21"/>
                  </a:cubicBezTo>
                  <a:cubicBezTo>
                    <a:pt x="87" y="6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933100" y="4199400"/>
              <a:ext cx="229800" cy="202775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2984300" y="4250350"/>
              <a:ext cx="117300" cy="103325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3034300" y="4215700"/>
              <a:ext cx="14900" cy="59825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3054250" y="4257025"/>
              <a:ext cx="63250" cy="30850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3056925" y="4316725"/>
              <a:ext cx="82750" cy="23550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3026850" y="4331075"/>
              <a:ext cx="11925" cy="53175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2954525" y="4314350"/>
              <a:ext cx="50325" cy="25625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2955425" y="4249750"/>
              <a:ext cx="56275" cy="36650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30340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3039950" y="42862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3026850" y="42859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3029825" y="4307775"/>
              <a:ext cx="11050" cy="10250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3041450" y="4307425"/>
              <a:ext cx="11025" cy="1027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30474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3021200" y="429552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2774450" y="4120275"/>
              <a:ext cx="247675" cy="190275"/>
            </a:xfrm>
            <a:custGeom>
              <a:avLst/>
              <a:gdLst/>
              <a:ahLst/>
              <a:cxnLst/>
              <a:rect l="l" t="t" r="r" b="b"/>
              <a:pathLst>
                <a:path w="9907" h="7611" extrusionOk="0">
                  <a:moveTo>
                    <a:pt x="6659" y="0"/>
                  </a:moveTo>
                  <a:cubicBezTo>
                    <a:pt x="5806" y="0"/>
                    <a:pt x="5330" y="668"/>
                    <a:pt x="5084" y="1406"/>
                  </a:cubicBezTo>
                  <a:cubicBezTo>
                    <a:pt x="5039" y="1553"/>
                    <a:pt x="4841" y="1853"/>
                    <a:pt x="4865" y="2025"/>
                  </a:cubicBezTo>
                  <a:lnTo>
                    <a:pt x="4865" y="2025"/>
                  </a:lnTo>
                  <a:cubicBezTo>
                    <a:pt x="4794" y="1689"/>
                    <a:pt x="4700" y="1375"/>
                    <a:pt x="4584" y="1072"/>
                  </a:cubicBezTo>
                  <a:cubicBezTo>
                    <a:pt x="4395" y="559"/>
                    <a:pt x="3967" y="73"/>
                    <a:pt x="3456" y="73"/>
                  </a:cubicBezTo>
                  <a:cubicBezTo>
                    <a:pt x="3291" y="73"/>
                    <a:pt x="3118" y="123"/>
                    <a:pt x="2941" y="239"/>
                  </a:cubicBezTo>
                  <a:cubicBezTo>
                    <a:pt x="2536" y="501"/>
                    <a:pt x="2322" y="989"/>
                    <a:pt x="2405" y="1465"/>
                  </a:cubicBezTo>
                  <a:cubicBezTo>
                    <a:pt x="2465" y="1822"/>
                    <a:pt x="2643" y="2168"/>
                    <a:pt x="2798" y="2501"/>
                  </a:cubicBezTo>
                  <a:lnTo>
                    <a:pt x="2941" y="2775"/>
                  </a:lnTo>
                  <a:cubicBezTo>
                    <a:pt x="2727" y="2644"/>
                    <a:pt x="2524" y="2525"/>
                    <a:pt x="2286" y="2465"/>
                  </a:cubicBezTo>
                  <a:cubicBezTo>
                    <a:pt x="2165" y="2436"/>
                    <a:pt x="2041" y="2422"/>
                    <a:pt x="1917" y="2422"/>
                  </a:cubicBezTo>
                  <a:cubicBezTo>
                    <a:pt x="1493" y="2422"/>
                    <a:pt x="1065" y="2583"/>
                    <a:pt x="715" y="2822"/>
                  </a:cubicBezTo>
                  <a:cubicBezTo>
                    <a:pt x="322" y="3108"/>
                    <a:pt x="0" y="3573"/>
                    <a:pt x="107" y="4085"/>
                  </a:cubicBezTo>
                  <a:cubicBezTo>
                    <a:pt x="203" y="4537"/>
                    <a:pt x="524" y="4894"/>
                    <a:pt x="941" y="5085"/>
                  </a:cubicBezTo>
                  <a:cubicBezTo>
                    <a:pt x="1155" y="5180"/>
                    <a:pt x="1357" y="5239"/>
                    <a:pt x="1584" y="5251"/>
                  </a:cubicBezTo>
                  <a:cubicBezTo>
                    <a:pt x="1647" y="5257"/>
                    <a:pt x="1787" y="5267"/>
                    <a:pt x="1930" y="5267"/>
                  </a:cubicBezTo>
                  <a:cubicBezTo>
                    <a:pt x="2109" y="5267"/>
                    <a:pt x="2293" y="5251"/>
                    <a:pt x="2346" y="5192"/>
                  </a:cubicBezTo>
                  <a:lnTo>
                    <a:pt x="2346" y="5192"/>
                  </a:lnTo>
                  <a:cubicBezTo>
                    <a:pt x="2191" y="5382"/>
                    <a:pt x="2060" y="5597"/>
                    <a:pt x="1953" y="5799"/>
                  </a:cubicBezTo>
                  <a:cubicBezTo>
                    <a:pt x="1715" y="6263"/>
                    <a:pt x="1703" y="6811"/>
                    <a:pt x="2084" y="7204"/>
                  </a:cubicBezTo>
                  <a:cubicBezTo>
                    <a:pt x="2309" y="7432"/>
                    <a:pt x="2550" y="7525"/>
                    <a:pt x="2794" y="7525"/>
                  </a:cubicBezTo>
                  <a:cubicBezTo>
                    <a:pt x="3503" y="7525"/>
                    <a:pt x="4230" y="6736"/>
                    <a:pt x="4620" y="6204"/>
                  </a:cubicBezTo>
                  <a:cubicBezTo>
                    <a:pt x="4620" y="6192"/>
                    <a:pt x="4632" y="6168"/>
                    <a:pt x="4644" y="6156"/>
                  </a:cubicBezTo>
                  <a:cubicBezTo>
                    <a:pt x="4727" y="6549"/>
                    <a:pt x="4882" y="6918"/>
                    <a:pt x="5179" y="7216"/>
                  </a:cubicBezTo>
                  <a:cubicBezTo>
                    <a:pt x="5416" y="7453"/>
                    <a:pt x="5747" y="7611"/>
                    <a:pt x="6079" y="7611"/>
                  </a:cubicBezTo>
                  <a:cubicBezTo>
                    <a:pt x="6247" y="7611"/>
                    <a:pt x="6416" y="7570"/>
                    <a:pt x="6572" y="7478"/>
                  </a:cubicBezTo>
                  <a:cubicBezTo>
                    <a:pt x="7072" y="7204"/>
                    <a:pt x="7132" y="6561"/>
                    <a:pt x="7025" y="6049"/>
                  </a:cubicBezTo>
                  <a:cubicBezTo>
                    <a:pt x="6965" y="5775"/>
                    <a:pt x="6882" y="5501"/>
                    <a:pt x="6775" y="5251"/>
                  </a:cubicBezTo>
                  <a:cubicBezTo>
                    <a:pt x="7430" y="5251"/>
                    <a:pt x="8096" y="5180"/>
                    <a:pt x="8692" y="4858"/>
                  </a:cubicBezTo>
                  <a:cubicBezTo>
                    <a:pt x="9323" y="4525"/>
                    <a:pt x="9906" y="3846"/>
                    <a:pt x="9739" y="3120"/>
                  </a:cubicBezTo>
                  <a:cubicBezTo>
                    <a:pt x="9593" y="2421"/>
                    <a:pt x="8881" y="2152"/>
                    <a:pt x="8234" y="2152"/>
                  </a:cubicBezTo>
                  <a:cubicBezTo>
                    <a:pt x="8143" y="2152"/>
                    <a:pt x="8053" y="2157"/>
                    <a:pt x="7965" y="2168"/>
                  </a:cubicBezTo>
                  <a:cubicBezTo>
                    <a:pt x="7787" y="2203"/>
                    <a:pt x="7608" y="2227"/>
                    <a:pt x="7430" y="2287"/>
                  </a:cubicBezTo>
                  <a:cubicBezTo>
                    <a:pt x="7489" y="2203"/>
                    <a:pt x="7549" y="2096"/>
                    <a:pt x="7608" y="1989"/>
                  </a:cubicBezTo>
                  <a:cubicBezTo>
                    <a:pt x="8025" y="1167"/>
                    <a:pt x="7787" y="24"/>
                    <a:pt x="6703" y="1"/>
                  </a:cubicBezTo>
                  <a:cubicBezTo>
                    <a:pt x="6688" y="0"/>
                    <a:pt x="6673" y="0"/>
                    <a:pt x="6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832175" y="4169375"/>
              <a:ext cx="126250" cy="96825"/>
            </a:xfrm>
            <a:custGeom>
              <a:avLst/>
              <a:gdLst/>
              <a:ahLst/>
              <a:cxnLst/>
              <a:rect l="l" t="t" r="r" b="b"/>
              <a:pathLst>
                <a:path w="5050" h="3873" extrusionOk="0">
                  <a:moveTo>
                    <a:pt x="3362" y="0"/>
                  </a:moveTo>
                  <a:cubicBezTo>
                    <a:pt x="2938" y="0"/>
                    <a:pt x="2711" y="336"/>
                    <a:pt x="2573" y="716"/>
                  </a:cubicBezTo>
                  <a:cubicBezTo>
                    <a:pt x="2561" y="785"/>
                    <a:pt x="2458" y="958"/>
                    <a:pt x="2476" y="1032"/>
                  </a:cubicBezTo>
                  <a:lnTo>
                    <a:pt x="2476" y="1032"/>
                  </a:lnTo>
                  <a:cubicBezTo>
                    <a:pt x="2429" y="867"/>
                    <a:pt x="2382" y="714"/>
                    <a:pt x="2323" y="549"/>
                  </a:cubicBezTo>
                  <a:cubicBezTo>
                    <a:pt x="2223" y="296"/>
                    <a:pt x="2001" y="50"/>
                    <a:pt x="1738" y="50"/>
                  </a:cubicBezTo>
                  <a:cubicBezTo>
                    <a:pt x="1654" y="50"/>
                    <a:pt x="1566" y="75"/>
                    <a:pt x="1477" y="132"/>
                  </a:cubicBezTo>
                  <a:cubicBezTo>
                    <a:pt x="1263" y="263"/>
                    <a:pt x="1180" y="513"/>
                    <a:pt x="1204" y="751"/>
                  </a:cubicBezTo>
                  <a:cubicBezTo>
                    <a:pt x="1239" y="930"/>
                    <a:pt x="1323" y="1108"/>
                    <a:pt x="1418" y="1275"/>
                  </a:cubicBezTo>
                  <a:lnTo>
                    <a:pt x="1477" y="1430"/>
                  </a:lnTo>
                  <a:cubicBezTo>
                    <a:pt x="1382" y="1347"/>
                    <a:pt x="1263" y="1287"/>
                    <a:pt x="1144" y="1263"/>
                  </a:cubicBezTo>
                  <a:cubicBezTo>
                    <a:pt x="1080" y="1246"/>
                    <a:pt x="1014" y="1238"/>
                    <a:pt x="947" y="1238"/>
                  </a:cubicBezTo>
                  <a:cubicBezTo>
                    <a:pt x="741" y="1238"/>
                    <a:pt x="529" y="1316"/>
                    <a:pt x="358" y="1442"/>
                  </a:cubicBezTo>
                  <a:cubicBezTo>
                    <a:pt x="156" y="1573"/>
                    <a:pt x="1" y="1811"/>
                    <a:pt x="49" y="2085"/>
                  </a:cubicBezTo>
                  <a:cubicBezTo>
                    <a:pt x="84" y="2299"/>
                    <a:pt x="251" y="2478"/>
                    <a:pt x="465" y="2585"/>
                  </a:cubicBezTo>
                  <a:cubicBezTo>
                    <a:pt x="561" y="2644"/>
                    <a:pt x="668" y="2656"/>
                    <a:pt x="787" y="2680"/>
                  </a:cubicBezTo>
                  <a:cubicBezTo>
                    <a:pt x="819" y="2680"/>
                    <a:pt x="890" y="2685"/>
                    <a:pt x="964" y="2685"/>
                  </a:cubicBezTo>
                  <a:cubicBezTo>
                    <a:pt x="1057" y="2685"/>
                    <a:pt x="1153" y="2677"/>
                    <a:pt x="1180" y="2644"/>
                  </a:cubicBezTo>
                  <a:lnTo>
                    <a:pt x="1180" y="2644"/>
                  </a:lnTo>
                  <a:cubicBezTo>
                    <a:pt x="1096" y="2752"/>
                    <a:pt x="1049" y="2859"/>
                    <a:pt x="989" y="2954"/>
                  </a:cubicBezTo>
                  <a:cubicBezTo>
                    <a:pt x="870" y="3192"/>
                    <a:pt x="870" y="3478"/>
                    <a:pt x="1061" y="3668"/>
                  </a:cubicBezTo>
                  <a:cubicBezTo>
                    <a:pt x="1181" y="3789"/>
                    <a:pt x="1309" y="3838"/>
                    <a:pt x="1436" y="3838"/>
                  </a:cubicBezTo>
                  <a:cubicBezTo>
                    <a:pt x="1797" y="3838"/>
                    <a:pt x="2156" y="3441"/>
                    <a:pt x="2358" y="3168"/>
                  </a:cubicBezTo>
                  <a:cubicBezTo>
                    <a:pt x="2358" y="3156"/>
                    <a:pt x="2370" y="3156"/>
                    <a:pt x="2370" y="3133"/>
                  </a:cubicBezTo>
                  <a:cubicBezTo>
                    <a:pt x="2394" y="3335"/>
                    <a:pt x="2489" y="3525"/>
                    <a:pt x="2632" y="3668"/>
                  </a:cubicBezTo>
                  <a:cubicBezTo>
                    <a:pt x="2769" y="3789"/>
                    <a:pt x="2939" y="3872"/>
                    <a:pt x="3109" y="3872"/>
                  </a:cubicBezTo>
                  <a:cubicBezTo>
                    <a:pt x="3189" y="3872"/>
                    <a:pt x="3270" y="3853"/>
                    <a:pt x="3347" y="3811"/>
                  </a:cubicBezTo>
                  <a:cubicBezTo>
                    <a:pt x="3609" y="3656"/>
                    <a:pt x="3644" y="3335"/>
                    <a:pt x="3585" y="3073"/>
                  </a:cubicBezTo>
                  <a:cubicBezTo>
                    <a:pt x="3561" y="2942"/>
                    <a:pt x="3513" y="2811"/>
                    <a:pt x="3454" y="2680"/>
                  </a:cubicBezTo>
                  <a:cubicBezTo>
                    <a:pt x="3799" y="2680"/>
                    <a:pt x="4144" y="2644"/>
                    <a:pt x="4442" y="2478"/>
                  </a:cubicBezTo>
                  <a:cubicBezTo>
                    <a:pt x="4752" y="2323"/>
                    <a:pt x="5049" y="1978"/>
                    <a:pt x="4954" y="1573"/>
                  </a:cubicBezTo>
                  <a:cubicBezTo>
                    <a:pt x="4882" y="1223"/>
                    <a:pt x="4526" y="1087"/>
                    <a:pt x="4200" y="1087"/>
                  </a:cubicBezTo>
                  <a:cubicBezTo>
                    <a:pt x="4148" y="1087"/>
                    <a:pt x="4098" y="1090"/>
                    <a:pt x="4049" y="1097"/>
                  </a:cubicBezTo>
                  <a:cubicBezTo>
                    <a:pt x="3966" y="1108"/>
                    <a:pt x="3871" y="1120"/>
                    <a:pt x="3787" y="1156"/>
                  </a:cubicBezTo>
                  <a:cubicBezTo>
                    <a:pt x="3811" y="1108"/>
                    <a:pt x="3847" y="1073"/>
                    <a:pt x="3871" y="1013"/>
                  </a:cubicBezTo>
                  <a:cubicBezTo>
                    <a:pt x="4085" y="597"/>
                    <a:pt x="3966" y="13"/>
                    <a:pt x="3406" y="1"/>
                  </a:cubicBezTo>
                  <a:cubicBezTo>
                    <a:pt x="3391" y="0"/>
                    <a:pt x="3377" y="0"/>
                    <a:pt x="3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2856550" y="4138750"/>
              <a:ext cx="19125" cy="58950"/>
            </a:xfrm>
            <a:custGeom>
              <a:avLst/>
              <a:gdLst/>
              <a:ahLst/>
              <a:cxnLst/>
              <a:rect l="l" t="t" r="r" b="b"/>
              <a:pathLst>
                <a:path w="765" h="2358" extrusionOk="0">
                  <a:moveTo>
                    <a:pt x="36" y="0"/>
                  </a:moveTo>
                  <a:cubicBezTo>
                    <a:pt x="15" y="0"/>
                    <a:pt x="0" y="20"/>
                    <a:pt x="14" y="47"/>
                  </a:cubicBezTo>
                  <a:cubicBezTo>
                    <a:pt x="38" y="155"/>
                    <a:pt x="38" y="250"/>
                    <a:pt x="74" y="345"/>
                  </a:cubicBezTo>
                  <a:cubicBezTo>
                    <a:pt x="98" y="452"/>
                    <a:pt x="121" y="536"/>
                    <a:pt x="157" y="643"/>
                  </a:cubicBezTo>
                  <a:lnTo>
                    <a:pt x="336" y="1226"/>
                  </a:lnTo>
                  <a:cubicBezTo>
                    <a:pt x="455" y="1607"/>
                    <a:pt x="610" y="1976"/>
                    <a:pt x="752" y="2357"/>
                  </a:cubicBezTo>
                  <a:lnTo>
                    <a:pt x="764" y="2357"/>
                  </a:lnTo>
                  <a:cubicBezTo>
                    <a:pt x="729" y="1952"/>
                    <a:pt x="645" y="1548"/>
                    <a:pt x="526" y="1167"/>
                  </a:cubicBezTo>
                  <a:cubicBezTo>
                    <a:pt x="467" y="964"/>
                    <a:pt x="407" y="774"/>
                    <a:pt x="336" y="583"/>
                  </a:cubicBezTo>
                  <a:cubicBezTo>
                    <a:pt x="312" y="488"/>
                    <a:pt x="264" y="405"/>
                    <a:pt x="229" y="309"/>
                  </a:cubicBezTo>
                  <a:cubicBezTo>
                    <a:pt x="193" y="214"/>
                    <a:pt x="121" y="119"/>
                    <a:pt x="86" y="36"/>
                  </a:cubicBezTo>
                  <a:cubicBezTo>
                    <a:pt x="71" y="11"/>
                    <a:pt x="51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899450" y="4139925"/>
              <a:ext cx="38725" cy="58375"/>
            </a:xfrm>
            <a:custGeom>
              <a:avLst/>
              <a:gdLst/>
              <a:ahLst/>
              <a:cxnLst/>
              <a:rect l="l" t="t" r="r" b="b"/>
              <a:pathLst>
                <a:path w="1549" h="2335" extrusionOk="0">
                  <a:moveTo>
                    <a:pt x="1515" y="0"/>
                  </a:moveTo>
                  <a:cubicBezTo>
                    <a:pt x="1506" y="0"/>
                    <a:pt x="1497" y="4"/>
                    <a:pt x="1489" y="12"/>
                  </a:cubicBezTo>
                  <a:cubicBezTo>
                    <a:pt x="1275" y="405"/>
                    <a:pt x="1037" y="786"/>
                    <a:pt x="775" y="1179"/>
                  </a:cubicBezTo>
                  <a:cubicBezTo>
                    <a:pt x="525" y="1560"/>
                    <a:pt x="287" y="1953"/>
                    <a:pt x="1" y="2322"/>
                  </a:cubicBezTo>
                  <a:cubicBezTo>
                    <a:pt x="1" y="2322"/>
                    <a:pt x="1" y="2334"/>
                    <a:pt x="25" y="2334"/>
                  </a:cubicBezTo>
                  <a:cubicBezTo>
                    <a:pt x="346" y="2013"/>
                    <a:pt x="656" y="1667"/>
                    <a:pt x="929" y="1274"/>
                  </a:cubicBezTo>
                  <a:cubicBezTo>
                    <a:pt x="1191" y="893"/>
                    <a:pt x="1394" y="477"/>
                    <a:pt x="1549" y="48"/>
                  </a:cubicBezTo>
                  <a:cubicBezTo>
                    <a:pt x="1549" y="16"/>
                    <a:pt x="1533" y="0"/>
                    <a:pt x="1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2916425" y="4199150"/>
              <a:ext cx="82475" cy="23125"/>
            </a:xfrm>
            <a:custGeom>
              <a:avLst/>
              <a:gdLst/>
              <a:ahLst/>
              <a:cxnLst/>
              <a:rect l="l" t="t" r="r" b="b"/>
              <a:pathLst>
                <a:path w="3299" h="925" extrusionOk="0">
                  <a:moveTo>
                    <a:pt x="3275" y="1"/>
                  </a:moveTo>
                  <a:cubicBezTo>
                    <a:pt x="3001" y="84"/>
                    <a:pt x="2751" y="203"/>
                    <a:pt x="2477" y="298"/>
                  </a:cubicBezTo>
                  <a:cubicBezTo>
                    <a:pt x="2215" y="394"/>
                    <a:pt x="1941" y="489"/>
                    <a:pt x="1667" y="560"/>
                  </a:cubicBezTo>
                  <a:cubicBezTo>
                    <a:pt x="1393" y="632"/>
                    <a:pt x="1132" y="691"/>
                    <a:pt x="846" y="751"/>
                  </a:cubicBezTo>
                  <a:cubicBezTo>
                    <a:pt x="560" y="810"/>
                    <a:pt x="274" y="846"/>
                    <a:pt x="0" y="882"/>
                  </a:cubicBezTo>
                  <a:lnTo>
                    <a:pt x="0" y="906"/>
                  </a:lnTo>
                  <a:cubicBezTo>
                    <a:pt x="124" y="919"/>
                    <a:pt x="250" y="925"/>
                    <a:pt x="377" y="925"/>
                  </a:cubicBezTo>
                  <a:cubicBezTo>
                    <a:pt x="825" y="925"/>
                    <a:pt x="1291" y="848"/>
                    <a:pt x="1727" y="727"/>
                  </a:cubicBezTo>
                  <a:cubicBezTo>
                    <a:pt x="2001" y="644"/>
                    <a:pt x="2275" y="560"/>
                    <a:pt x="2525" y="441"/>
                  </a:cubicBezTo>
                  <a:cubicBezTo>
                    <a:pt x="2787" y="334"/>
                    <a:pt x="3048" y="203"/>
                    <a:pt x="3275" y="25"/>
                  </a:cubicBezTo>
                  <a:cubicBezTo>
                    <a:pt x="3298" y="13"/>
                    <a:pt x="3287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2906000" y="4243975"/>
              <a:ext cx="18775" cy="50600"/>
            </a:xfrm>
            <a:custGeom>
              <a:avLst/>
              <a:gdLst/>
              <a:ahLst/>
              <a:cxnLst/>
              <a:rect l="l" t="t" r="r" b="b"/>
              <a:pathLst>
                <a:path w="751" h="2024" extrusionOk="0">
                  <a:moveTo>
                    <a:pt x="24" y="1"/>
                  </a:moveTo>
                  <a:cubicBezTo>
                    <a:pt x="13" y="1"/>
                    <a:pt x="1" y="9"/>
                    <a:pt x="1" y="18"/>
                  </a:cubicBezTo>
                  <a:cubicBezTo>
                    <a:pt x="13" y="196"/>
                    <a:pt x="96" y="363"/>
                    <a:pt x="156" y="506"/>
                  </a:cubicBezTo>
                  <a:cubicBezTo>
                    <a:pt x="215" y="672"/>
                    <a:pt x="298" y="839"/>
                    <a:pt x="358" y="1018"/>
                  </a:cubicBezTo>
                  <a:cubicBezTo>
                    <a:pt x="477" y="1339"/>
                    <a:pt x="596" y="1684"/>
                    <a:pt x="739" y="2018"/>
                  </a:cubicBezTo>
                  <a:cubicBezTo>
                    <a:pt x="739" y="2022"/>
                    <a:pt x="740" y="2023"/>
                    <a:pt x="742" y="2023"/>
                  </a:cubicBezTo>
                  <a:cubicBezTo>
                    <a:pt x="746" y="2023"/>
                    <a:pt x="751" y="2018"/>
                    <a:pt x="751" y="2018"/>
                  </a:cubicBezTo>
                  <a:cubicBezTo>
                    <a:pt x="727" y="1661"/>
                    <a:pt x="632" y="1303"/>
                    <a:pt x="513" y="958"/>
                  </a:cubicBezTo>
                  <a:cubicBezTo>
                    <a:pt x="453" y="791"/>
                    <a:pt x="382" y="613"/>
                    <a:pt x="310" y="446"/>
                  </a:cubicBezTo>
                  <a:cubicBezTo>
                    <a:pt x="239" y="303"/>
                    <a:pt x="179" y="125"/>
                    <a:pt x="36" y="6"/>
                  </a:cubicBezTo>
                  <a:cubicBezTo>
                    <a:pt x="33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2839625" y="4246075"/>
              <a:ext cx="30975" cy="47400"/>
            </a:xfrm>
            <a:custGeom>
              <a:avLst/>
              <a:gdLst/>
              <a:ahLst/>
              <a:cxnLst/>
              <a:rect l="l" t="t" r="r" b="b"/>
              <a:pathLst>
                <a:path w="1239" h="1896" extrusionOk="0">
                  <a:moveTo>
                    <a:pt x="1203" y="0"/>
                  </a:moveTo>
                  <a:cubicBezTo>
                    <a:pt x="1198" y="0"/>
                    <a:pt x="1194" y="2"/>
                    <a:pt x="1191" y="5"/>
                  </a:cubicBezTo>
                  <a:cubicBezTo>
                    <a:pt x="1048" y="112"/>
                    <a:pt x="953" y="291"/>
                    <a:pt x="870" y="422"/>
                  </a:cubicBezTo>
                  <a:cubicBezTo>
                    <a:pt x="763" y="576"/>
                    <a:pt x="655" y="743"/>
                    <a:pt x="572" y="886"/>
                  </a:cubicBezTo>
                  <a:cubicBezTo>
                    <a:pt x="358" y="1219"/>
                    <a:pt x="179" y="1553"/>
                    <a:pt x="1" y="1886"/>
                  </a:cubicBezTo>
                  <a:cubicBezTo>
                    <a:pt x="1" y="1892"/>
                    <a:pt x="1" y="1895"/>
                    <a:pt x="2" y="1895"/>
                  </a:cubicBezTo>
                  <a:cubicBezTo>
                    <a:pt x="4" y="1895"/>
                    <a:pt x="7" y="1892"/>
                    <a:pt x="13" y="1886"/>
                  </a:cubicBezTo>
                  <a:cubicBezTo>
                    <a:pt x="239" y="1589"/>
                    <a:pt x="477" y="1279"/>
                    <a:pt x="691" y="957"/>
                  </a:cubicBezTo>
                  <a:cubicBezTo>
                    <a:pt x="786" y="815"/>
                    <a:pt x="894" y="648"/>
                    <a:pt x="989" y="505"/>
                  </a:cubicBezTo>
                  <a:cubicBezTo>
                    <a:pt x="1072" y="350"/>
                    <a:pt x="1203" y="184"/>
                    <a:pt x="1239" y="29"/>
                  </a:cubicBezTo>
                  <a:cubicBezTo>
                    <a:pt x="1230" y="11"/>
                    <a:pt x="1215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2794675" y="4214875"/>
              <a:ext cx="66700" cy="8525"/>
            </a:xfrm>
            <a:custGeom>
              <a:avLst/>
              <a:gdLst/>
              <a:ahLst/>
              <a:cxnLst/>
              <a:rect l="l" t="t" r="r" b="b"/>
              <a:pathLst>
                <a:path w="2668" h="341" extrusionOk="0">
                  <a:moveTo>
                    <a:pt x="62" y="0"/>
                  </a:moveTo>
                  <a:cubicBezTo>
                    <a:pt x="46" y="0"/>
                    <a:pt x="29" y="1"/>
                    <a:pt x="13" y="3"/>
                  </a:cubicBezTo>
                  <a:cubicBezTo>
                    <a:pt x="1" y="3"/>
                    <a:pt x="1" y="39"/>
                    <a:pt x="13" y="50"/>
                  </a:cubicBezTo>
                  <a:cubicBezTo>
                    <a:pt x="191" y="170"/>
                    <a:pt x="441" y="217"/>
                    <a:pt x="644" y="265"/>
                  </a:cubicBezTo>
                  <a:cubicBezTo>
                    <a:pt x="858" y="301"/>
                    <a:pt x="1084" y="336"/>
                    <a:pt x="1310" y="336"/>
                  </a:cubicBezTo>
                  <a:cubicBezTo>
                    <a:pt x="1364" y="339"/>
                    <a:pt x="1417" y="340"/>
                    <a:pt x="1469" y="340"/>
                  </a:cubicBezTo>
                  <a:cubicBezTo>
                    <a:pt x="1876" y="340"/>
                    <a:pt x="2267" y="262"/>
                    <a:pt x="2668" y="146"/>
                  </a:cubicBezTo>
                  <a:lnTo>
                    <a:pt x="2668" y="122"/>
                  </a:lnTo>
                  <a:cubicBezTo>
                    <a:pt x="2425" y="154"/>
                    <a:pt x="2186" y="165"/>
                    <a:pt x="1948" y="165"/>
                  </a:cubicBezTo>
                  <a:cubicBezTo>
                    <a:pt x="1743" y="165"/>
                    <a:pt x="1538" y="157"/>
                    <a:pt x="1334" y="146"/>
                  </a:cubicBezTo>
                  <a:cubicBezTo>
                    <a:pt x="1120" y="122"/>
                    <a:pt x="894" y="110"/>
                    <a:pt x="668" y="86"/>
                  </a:cubicBezTo>
                  <a:cubicBezTo>
                    <a:pt x="560" y="62"/>
                    <a:pt x="441" y="50"/>
                    <a:pt x="346" y="39"/>
                  </a:cubicBezTo>
                  <a:cubicBezTo>
                    <a:pt x="254" y="28"/>
                    <a:pt x="1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2887250" y="4212325"/>
              <a:ext cx="11625" cy="10300"/>
            </a:xfrm>
            <a:custGeom>
              <a:avLst/>
              <a:gdLst/>
              <a:ahLst/>
              <a:cxnLst/>
              <a:rect l="l" t="t" r="r" b="b"/>
              <a:pathLst>
                <a:path w="465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19" y="346"/>
                    <a:pt x="429" y="248"/>
                  </a:cubicBezTo>
                  <a:cubicBezTo>
                    <a:pt x="465" y="141"/>
                    <a:pt x="394" y="22"/>
                    <a:pt x="274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887250" y="420042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78"/>
                    <a:pt x="191" y="402"/>
                  </a:cubicBezTo>
                  <a:cubicBezTo>
                    <a:pt x="210" y="409"/>
                    <a:pt x="229" y="411"/>
                    <a:pt x="248" y="411"/>
                  </a:cubicBezTo>
                  <a:cubicBezTo>
                    <a:pt x="337" y="411"/>
                    <a:pt x="419" y="346"/>
                    <a:pt x="429" y="247"/>
                  </a:cubicBezTo>
                  <a:cubicBezTo>
                    <a:pt x="453" y="140"/>
                    <a:pt x="370" y="33"/>
                    <a:pt x="274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2875650" y="4206700"/>
              <a:ext cx="11625" cy="10450"/>
            </a:xfrm>
            <a:custGeom>
              <a:avLst/>
              <a:gdLst/>
              <a:ahLst/>
              <a:cxnLst/>
              <a:rect l="l" t="t" r="r" b="b"/>
              <a:pathLst>
                <a:path w="465" h="418" extrusionOk="0">
                  <a:moveTo>
                    <a:pt x="223" y="0"/>
                  </a:moveTo>
                  <a:cubicBezTo>
                    <a:pt x="132" y="0"/>
                    <a:pt x="46" y="75"/>
                    <a:pt x="36" y="175"/>
                  </a:cubicBezTo>
                  <a:cubicBezTo>
                    <a:pt x="0" y="270"/>
                    <a:pt x="84" y="389"/>
                    <a:pt x="203" y="413"/>
                  </a:cubicBezTo>
                  <a:cubicBezTo>
                    <a:pt x="215" y="416"/>
                    <a:pt x="228" y="418"/>
                    <a:pt x="241" y="418"/>
                  </a:cubicBezTo>
                  <a:cubicBezTo>
                    <a:pt x="327" y="418"/>
                    <a:pt x="420" y="350"/>
                    <a:pt x="441" y="247"/>
                  </a:cubicBezTo>
                  <a:cubicBezTo>
                    <a:pt x="465" y="127"/>
                    <a:pt x="393" y="20"/>
                    <a:pt x="274" y="8"/>
                  </a:cubicBezTo>
                  <a:cubicBezTo>
                    <a:pt x="257" y="3"/>
                    <a:pt x="240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2889625" y="4224225"/>
              <a:ext cx="11050" cy="10300"/>
            </a:xfrm>
            <a:custGeom>
              <a:avLst/>
              <a:gdLst/>
              <a:ahLst/>
              <a:cxnLst/>
              <a:rect l="l" t="t" r="r" b="b"/>
              <a:pathLst>
                <a:path w="442" h="412" extrusionOk="0">
                  <a:moveTo>
                    <a:pt x="206" y="1"/>
                  </a:moveTo>
                  <a:cubicBezTo>
                    <a:pt x="117" y="1"/>
                    <a:pt x="35" y="66"/>
                    <a:pt x="25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20" y="346"/>
                    <a:pt x="430" y="248"/>
                  </a:cubicBezTo>
                  <a:cubicBezTo>
                    <a:pt x="441" y="141"/>
                    <a:pt x="370" y="34"/>
                    <a:pt x="263" y="10"/>
                  </a:cubicBezTo>
                  <a:cubicBezTo>
                    <a:pt x="244" y="4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2899150" y="421827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7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09" y="408"/>
                    <a:pt x="226" y="411"/>
                    <a:pt x="243" y="411"/>
                  </a:cubicBezTo>
                  <a:cubicBezTo>
                    <a:pt x="334" y="411"/>
                    <a:pt x="420" y="338"/>
                    <a:pt x="430" y="248"/>
                  </a:cubicBezTo>
                  <a:cubicBezTo>
                    <a:pt x="453" y="129"/>
                    <a:pt x="370" y="22"/>
                    <a:pt x="275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2899150" y="4205600"/>
              <a:ext cx="11350" cy="10375"/>
            </a:xfrm>
            <a:custGeom>
              <a:avLst/>
              <a:gdLst/>
              <a:ahLst/>
              <a:cxnLst/>
              <a:rect l="l" t="t" r="r" b="b"/>
              <a:pathLst>
                <a:path w="454" h="415" extrusionOk="0">
                  <a:moveTo>
                    <a:pt x="233" y="0"/>
                  </a:moveTo>
                  <a:cubicBezTo>
                    <a:pt x="139" y="0"/>
                    <a:pt x="47" y="68"/>
                    <a:pt x="37" y="171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4"/>
                    <a:pt x="233" y="414"/>
                  </a:cubicBezTo>
                  <a:cubicBezTo>
                    <a:pt x="328" y="414"/>
                    <a:pt x="419" y="347"/>
                    <a:pt x="430" y="243"/>
                  </a:cubicBezTo>
                  <a:cubicBezTo>
                    <a:pt x="453" y="136"/>
                    <a:pt x="370" y="17"/>
                    <a:pt x="275" y="5"/>
                  </a:cubicBezTo>
                  <a:cubicBezTo>
                    <a:pt x="261" y="2"/>
                    <a:pt x="247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2875650" y="4217800"/>
              <a:ext cx="11625" cy="10475"/>
            </a:xfrm>
            <a:custGeom>
              <a:avLst/>
              <a:gdLst/>
              <a:ahLst/>
              <a:cxnLst/>
              <a:rect l="l" t="t" r="r" b="b"/>
              <a:pathLst>
                <a:path w="465" h="419" extrusionOk="0">
                  <a:moveTo>
                    <a:pt x="232" y="0"/>
                  </a:moveTo>
                  <a:cubicBezTo>
                    <a:pt x="138" y="0"/>
                    <a:pt x="46" y="68"/>
                    <a:pt x="36" y="172"/>
                  </a:cubicBezTo>
                  <a:cubicBezTo>
                    <a:pt x="0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49" y="418"/>
                  </a:cubicBezTo>
                  <a:cubicBezTo>
                    <a:pt x="333" y="418"/>
                    <a:pt x="421" y="343"/>
                    <a:pt x="441" y="243"/>
                  </a:cubicBezTo>
                  <a:cubicBezTo>
                    <a:pt x="465" y="148"/>
                    <a:pt x="393" y="29"/>
                    <a:pt x="274" y="5"/>
                  </a:cubicBezTo>
                  <a:cubicBezTo>
                    <a:pt x="260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2797650" y="4324775"/>
              <a:ext cx="247375" cy="190375"/>
            </a:xfrm>
            <a:custGeom>
              <a:avLst/>
              <a:gdLst/>
              <a:ahLst/>
              <a:cxnLst/>
              <a:rect l="l" t="t" r="r" b="b"/>
              <a:pathLst>
                <a:path w="9895" h="7615" extrusionOk="0">
                  <a:moveTo>
                    <a:pt x="6669" y="0"/>
                  </a:moveTo>
                  <a:cubicBezTo>
                    <a:pt x="5814" y="0"/>
                    <a:pt x="5321" y="662"/>
                    <a:pt x="5073" y="1417"/>
                  </a:cubicBezTo>
                  <a:cubicBezTo>
                    <a:pt x="5027" y="1556"/>
                    <a:pt x="4833" y="1876"/>
                    <a:pt x="4867" y="2047"/>
                  </a:cubicBezTo>
                  <a:lnTo>
                    <a:pt x="4867" y="2047"/>
                  </a:lnTo>
                  <a:cubicBezTo>
                    <a:pt x="4785" y="1706"/>
                    <a:pt x="4702" y="1377"/>
                    <a:pt x="4585" y="1072"/>
                  </a:cubicBezTo>
                  <a:cubicBezTo>
                    <a:pt x="4395" y="566"/>
                    <a:pt x="3959" y="74"/>
                    <a:pt x="3442" y="74"/>
                  </a:cubicBezTo>
                  <a:cubicBezTo>
                    <a:pt x="3277" y="74"/>
                    <a:pt x="3105" y="123"/>
                    <a:pt x="2930" y="238"/>
                  </a:cubicBezTo>
                  <a:cubicBezTo>
                    <a:pt x="2525" y="512"/>
                    <a:pt x="2323" y="1000"/>
                    <a:pt x="2394" y="1477"/>
                  </a:cubicBezTo>
                  <a:cubicBezTo>
                    <a:pt x="2454" y="1834"/>
                    <a:pt x="2632" y="2179"/>
                    <a:pt x="2799" y="2501"/>
                  </a:cubicBezTo>
                  <a:lnTo>
                    <a:pt x="2930" y="2786"/>
                  </a:lnTo>
                  <a:cubicBezTo>
                    <a:pt x="2727" y="2655"/>
                    <a:pt x="2513" y="2536"/>
                    <a:pt x="2275" y="2477"/>
                  </a:cubicBezTo>
                  <a:cubicBezTo>
                    <a:pt x="2147" y="2443"/>
                    <a:pt x="2017" y="2427"/>
                    <a:pt x="1887" y="2427"/>
                  </a:cubicBezTo>
                  <a:cubicBezTo>
                    <a:pt x="1470" y="2427"/>
                    <a:pt x="1051" y="2589"/>
                    <a:pt x="715" y="2834"/>
                  </a:cubicBezTo>
                  <a:cubicBezTo>
                    <a:pt x="310" y="3108"/>
                    <a:pt x="1" y="3572"/>
                    <a:pt x="108" y="4096"/>
                  </a:cubicBezTo>
                  <a:cubicBezTo>
                    <a:pt x="191" y="4537"/>
                    <a:pt x="525" y="4894"/>
                    <a:pt x="941" y="5096"/>
                  </a:cubicBezTo>
                  <a:cubicBezTo>
                    <a:pt x="1144" y="5179"/>
                    <a:pt x="1358" y="5239"/>
                    <a:pt x="1572" y="5251"/>
                  </a:cubicBezTo>
                  <a:cubicBezTo>
                    <a:pt x="1638" y="5261"/>
                    <a:pt x="1772" y="5271"/>
                    <a:pt x="1909" y="5271"/>
                  </a:cubicBezTo>
                  <a:cubicBezTo>
                    <a:pt x="2094" y="5271"/>
                    <a:pt x="2287" y="5253"/>
                    <a:pt x="2334" y="5191"/>
                  </a:cubicBezTo>
                  <a:lnTo>
                    <a:pt x="2334" y="5191"/>
                  </a:lnTo>
                  <a:cubicBezTo>
                    <a:pt x="2192" y="5394"/>
                    <a:pt x="2049" y="5596"/>
                    <a:pt x="1953" y="5810"/>
                  </a:cubicBezTo>
                  <a:cubicBezTo>
                    <a:pt x="1715" y="6263"/>
                    <a:pt x="1692" y="6823"/>
                    <a:pt x="2084" y="7204"/>
                  </a:cubicBezTo>
                  <a:cubicBezTo>
                    <a:pt x="2310" y="7432"/>
                    <a:pt x="2551" y="7525"/>
                    <a:pt x="2794" y="7525"/>
                  </a:cubicBezTo>
                  <a:cubicBezTo>
                    <a:pt x="3503" y="7525"/>
                    <a:pt x="4227" y="6735"/>
                    <a:pt x="4609" y="6203"/>
                  </a:cubicBezTo>
                  <a:cubicBezTo>
                    <a:pt x="4609" y="6191"/>
                    <a:pt x="4632" y="6180"/>
                    <a:pt x="4644" y="6168"/>
                  </a:cubicBezTo>
                  <a:cubicBezTo>
                    <a:pt x="4716" y="6549"/>
                    <a:pt x="4882" y="6918"/>
                    <a:pt x="5180" y="7215"/>
                  </a:cubicBezTo>
                  <a:cubicBezTo>
                    <a:pt x="5420" y="7455"/>
                    <a:pt x="5750" y="7614"/>
                    <a:pt x="6082" y="7614"/>
                  </a:cubicBezTo>
                  <a:cubicBezTo>
                    <a:pt x="6245" y="7614"/>
                    <a:pt x="6408" y="7576"/>
                    <a:pt x="6561" y="7489"/>
                  </a:cubicBezTo>
                  <a:cubicBezTo>
                    <a:pt x="7073" y="7204"/>
                    <a:pt x="7133" y="6561"/>
                    <a:pt x="7026" y="6061"/>
                  </a:cubicBezTo>
                  <a:cubicBezTo>
                    <a:pt x="6966" y="5775"/>
                    <a:pt x="6871" y="5513"/>
                    <a:pt x="6776" y="5251"/>
                  </a:cubicBezTo>
                  <a:cubicBezTo>
                    <a:pt x="7430" y="5251"/>
                    <a:pt x="8097" y="5179"/>
                    <a:pt x="8692" y="4870"/>
                  </a:cubicBezTo>
                  <a:cubicBezTo>
                    <a:pt x="9300" y="4537"/>
                    <a:pt x="9895" y="3858"/>
                    <a:pt x="9728" y="3132"/>
                  </a:cubicBezTo>
                  <a:cubicBezTo>
                    <a:pt x="9595" y="2432"/>
                    <a:pt x="8892" y="2159"/>
                    <a:pt x="8258" y="2159"/>
                  </a:cubicBezTo>
                  <a:cubicBezTo>
                    <a:pt x="8158" y="2159"/>
                    <a:pt x="8060" y="2166"/>
                    <a:pt x="7966" y="2179"/>
                  </a:cubicBezTo>
                  <a:cubicBezTo>
                    <a:pt x="7788" y="2203"/>
                    <a:pt x="7609" y="2239"/>
                    <a:pt x="7430" y="2298"/>
                  </a:cubicBezTo>
                  <a:cubicBezTo>
                    <a:pt x="7490" y="2203"/>
                    <a:pt x="7549" y="2096"/>
                    <a:pt x="7609" y="2000"/>
                  </a:cubicBezTo>
                  <a:cubicBezTo>
                    <a:pt x="8026" y="1179"/>
                    <a:pt x="7788" y="36"/>
                    <a:pt x="6692" y="0"/>
                  </a:cubicBezTo>
                  <a:cubicBezTo>
                    <a:pt x="6685" y="0"/>
                    <a:pt x="6677" y="0"/>
                    <a:pt x="6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2854800" y="4374175"/>
              <a:ext cx="126525" cy="96875"/>
            </a:xfrm>
            <a:custGeom>
              <a:avLst/>
              <a:gdLst/>
              <a:ahLst/>
              <a:cxnLst/>
              <a:rect l="l" t="t" r="r" b="b"/>
              <a:pathLst>
                <a:path w="5061" h="3875" extrusionOk="0">
                  <a:moveTo>
                    <a:pt x="3395" y="0"/>
                  </a:moveTo>
                  <a:cubicBezTo>
                    <a:pt x="2946" y="0"/>
                    <a:pt x="2713" y="340"/>
                    <a:pt x="2585" y="715"/>
                  </a:cubicBezTo>
                  <a:cubicBezTo>
                    <a:pt x="2561" y="786"/>
                    <a:pt x="2465" y="965"/>
                    <a:pt x="2477" y="1048"/>
                  </a:cubicBezTo>
                  <a:cubicBezTo>
                    <a:pt x="2430" y="882"/>
                    <a:pt x="2382" y="715"/>
                    <a:pt x="2323" y="560"/>
                  </a:cubicBezTo>
                  <a:cubicBezTo>
                    <a:pt x="2223" y="307"/>
                    <a:pt x="2000" y="61"/>
                    <a:pt x="1738" y="61"/>
                  </a:cubicBezTo>
                  <a:cubicBezTo>
                    <a:pt x="1654" y="61"/>
                    <a:pt x="1566" y="86"/>
                    <a:pt x="1477" y="144"/>
                  </a:cubicBezTo>
                  <a:cubicBezTo>
                    <a:pt x="1275" y="275"/>
                    <a:pt x="1180" y="525"/>
                    <a:pt x="1215" y="763"/>
                  </a:cubicBezTo>
                  <a:cubicBezTo>
                    <a:pt x="1239" y="941"/>
                    <a:pt x="1334" y="1120"/>
                    <a:pt x="1418" y="1287"/>
                  </a:cubicBezTo>
                  <a:lnTo>
                    <a:pt x="1477" y="1429"/>
                  </a:lnTo>
                  <a:cubicBezTo>
                    <a:pt x="1382" y="1358"/>
                    <a:pt x="1263" y="1298"/>
                    <a:pt x="1144" y="1275"/>
                  </a:cubicBezTo>
                  <a:cubicBezTo>
                    <a:pt x="1078" y="1254"/>
                    <a:pt x="1009" y="1244"/>
                    <a:pt x="940" y="1244"/>
                  </a:cubicBezTo>
                  <a:cubicBezTo>
                    <a:pt x="736" y="1244"/>
                    <a:pt x="527" y="1329"/>
                    <a:pt x="358" y="1453"/>
                  </a:cubicBezTo>
                  <a:cubicBezTo>
                    <a:pt x="156" y="1584"/>
                    <a:pt x="1" y="1822"/>
                    <a:pt x="48" y="2084"/>
                  </a:cubicBezTo>
                  <a:cubicBezTo>
                    <a:pt x="96" y="2310"/>
                    <a:pt x="251" y="2489"/>
                    <a:pt x="465" y="2596"/>
                  </a:cubicBezTo>
                  <a:cubicBezTo>
                    <a:pt x="572" y="2656"/>
                    <a:pt x="680" y="2668"/>
                    <a:pt x="787" y="2680"/>
                  </a:cubicBezTo>
                  <a:cubicBezTo>
                    <a:pt x="832" y="2680"/>
                    <a:pt x="931" y="2690"/>
                    <a:pt x="1019" y="2690"/>
                  </a:cubicBezTo>
                  <a:cubicBezTo>
                    <a:pt x="1092" y="2690"/>
                    <a:pt x="1158" y="2683"/>
                    <a:pt x="1180" y="2656"/>
                  </a:cubicBezTo>
                  <a:lnTo>
                    <a:pt x="1180" y="2656"/>
                  </a:lnTo>
                  <a:cubicBezTo>
                    <a:pt x="1108" y="2763"/>
                    <a:pt x="1049" y="2858"/>
                    <a:pt x="989" y="2965"/>
                  </a:cubicBezTo>
                  <a:cubicBezTo>
                    <a:pt x="870" y="3203"/>
                    <a:pt x="870" y="3489"/>
                    <a:pt x="1061" y="3680"/>
                  </a:cubicBezTo>
                  <a:cubicBezTo>
                    <a:pt x="1181" y="3801"/>
                    <a:pt x="1309" y="3850"/>
                    <a:pt x="1436" y="3850"/>
                  </a:cubicBezTo>
                  <a:cubicBezTo>
                    <a:pt x="1797" y="3850"/>
                    <a:pt x="2156" y="3453"/>
                    <a:pt x="2358" y="3180"/>
                  </a:cubicBezTo>
                  <a:cubicBezTo>
                    <a:pt x="2358" y="3156"/>
                    <a:pt x="2370" y="3156"/>
                    <a:pt x="2370" y="3144"/>
                  </a:cubicBezTo>
                  <a:cubicBezTo>
                    <a:pt x="2406" y="3334"/>
                    <a:pt x="2489" y="3537"/>
                    <a:pt x="2644" y="3680"/>
                  </a:cubicBezTo>
                  <a:cubicBezTo>
                    <a:pt x="2770" y="3798"/>
                    <a:pt x="2938" y="3875"/>
                    <a:pt x="3107" y="3875"/>
                  </a:cubicBezTo>
                  <a:cubicBezTo>
                    <a:pt x="3192" y="3875"/>
                    <a:pt x="3278" y="3855"/>
                    <a:pt x="3358" y="3811"/>
                  </a:cubicBezTo>
                  <a:cubicBezTo>
                    <a:pt x="3608" y="3668"/>
                    <a:pt x="3656" y="3334"/>
                    <a:pt x="3597" y="3084"/>
                  </a:cubicBezTo>
                  <a:cubicBezTo>
                    <a:pt x="3561" y="2953"/>
                    <a:pt x="3513" y="2811"/>
                    <a:pt x="3454" y="2680"/>
                  </a:cubicBezTo>
                  <a:cubicBezTo>
                    <a:pt x="3799" y="2680"/>
                    <a:pt x="4144" y="2656"/>
                    <a:pt x="4442" y="2489"/>
                  </a:cubicBezTo>
                  <a:cubicBezTo>
                    <a:pt x="4751" y="2310"/>
                    <a:pt x="5061" y="1965"/>
                    <a:pt x="4966" y="1584"/>
                  </a:cubicBezTo>
                  <a:cubicBezTo>
                    <a:pt x="4883" y="1235"/>
                    <a:pt x="4526" y="1098"/>
                    <a:pt x="4200" y="1098"/>
                  </a:cubicBezTo>
                  <a:cubicBezTo>
                    <a:pt x="4148" y="1098"/>
                    <a:pt x="4098" y="1101"/>
                    <a:pt x="4049" y="1108"/>
                  </a:cubicBezTo>
                  <a:cubicBezTo>
                    <a:pt x="3966" y="1120"/>
                    <a:pt x="3870" y="1132"/>
                    <a:pt x="3787" y="1167"/>
                  </a:cubicBezTo>
                  <a:cubicBezTo>
                    <a:pt x="3811" y="1120"/>
                    <a:pt x="3847" y="1072"/>
                    <a:pt x="3870" y="1013"/>
                  </a:cubicBezTo>
                  <a:cubicBezTo>
                    <a:pt x="4085" y="596"/>
                    <a:pt x="3966" y="24"/>
                    <a:pt x="3418" y="1"/>
                  </a:cubicBezTo>
                  <a:cubicBezTo>
                    <a:pt x="3410" y="0"/>
                    <a:pt x="3402" y="0"/>
                    <a:pt x="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2879525" y="4343525"/>
              <a:ext cx="19075" cy="58650"/>
            </a:xfrm>
            <a:custGeom>
              <a:avLst/>
              <a:gdLst/>
              <a:ahLst/>
              <a:cxnLst/>
              <a:rect l="l" t="t" r="r" b="b"/>
              <a:pathLst>
                <a:path w="763" h="2346" extrusionOk="0">
                  <a:moveTo>
                    <a:pt x="40" y="1"/>
                  </a:moveTo>
                  <a:cubicBezTo>
                    <a:pt x="20" y="1"/>
                    <a:pt x="0" y="21"/>
                    <a:pt x="0" y="36"/>
                  </a:cubicBezTo>
                  <a:cubicBezTo>
                    <a:pt x="24" y="143"/>
                    <a:pt x="24" y="250"/>
                    <a:pt x="60" y="334"/>
                  </a:cubicBezTo>
                  <a:cubicBezTo>
                    <a:pt x="83" y="441"/>
                    <a:pt x="119" y="536"/>
                    <a:pt x="143" y="631"/>
                  </a:cubicBezTo>
                  <a:lnTo>
                    <a:pt x="322" y="1215"/>
                  </a:lnTo>
                  <a:cubicBezTo>
                    <a:pt x="441" y="1608"/>
                    <a:pt x="595" y="1977"/>
                    <a:pt x="738" y="2346"/>
                  </a:cubicBezTo>
                  <a:lnTo>
                    <a:pt x="762" y="2346"/>
                  </a:lnTo>
                  <a:cubicBezTo>
                    <a:pt x="714" y="1941"/>
                    <a:pt x="643" y="1548"/>
                    <a:pt x="524" y="1155"/>
                  </a:cubicBezTo>
                  <a:cubicBezTo>
                    <a:pt x="464" y="965"/>
                    <a:pt x="405" y="774"/>
                    <a:pt x="322" y="572"/>
                  </a:cubicBezTo>
                  <a:cubicBezTo>
                    <a:pt x="298" y="488"/>
                    <a:pt x="250" y="393"/>
                    <a:pt x="226" y="310"/>
                  </a:cubicBezTo>
                  <a:cubicBezTo>
                    <a:pt x="179" y="203"/>
                    <a:pt x="119" y="119"/>
                    <a:pt x="72" y="24"/>
                  </a:cubicBezTo>
                  <a:cubicBezTo>
                    <a:pt x="63" y="7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2922375" y="4344625"/>
              <a:ext cx="38725" cy="58450"/>
            </a:xfrm>
            <a:custGeom>
              <a:avLst/>
              <a:gdLst/>
              <a:ahLst/>
              <a:cxnLst/>
              <a:rect l="l" t="t" r="r" b="b"/>
              <a:pathLst>
                <a:path w="1549" h="2338" extrusionOk="0">
                  <a:moveTo>
                    <a:pt x="1507" y="1"/>
                  </a:moveTo>
                  <a:cubicBezTo>
                    <a:pt x="1499" y="1"/>
                    <a:pt x="1492" y="5"/>
                    <a:pt x="1489" y="16"/>
                  </a:cubicBezTo>
                  <a:cubicBezTo>
                    <a:pt x="1263" y="397"/>
                    <a:pt x="1025" y="790"/>
                    <a:pt x="774" y="1171"/>
                  </a:cubicBezTo>
                  <a:cubicBezTo>
                    <a:pt x="513" y="1564"/>
                    <a:pt x="274" y="1945"/>
                    <a:pt x="1" y="2314"/>
                  </a:cubicBezTo>
                  <a:cubicBezTo>
                    <a:pt x="1" y="2314"/>
                    <a:pt x="1" y="2338"/>
                    <a:pt x="12" y="2338"/>
                  </a:cubicBezTo>
                  <a:cubicBezTo>
                    <a:pt x="334" y="2004"/>
                    <a:pt x="655" y="1659"/>
                    <a:pt x="917" y="1278"/>
                  </a:cubicBezTo>
                  <a:cubicBezTo>
                    <a:pt x="1191" y="885"/>
                    <a:pt x="1382" y="468"/>
                    <a:pt x="1548" y="40"/>
                  </a:cubicBezTo>
                  <a:cubicBezTo>
                    <a:pt x="1548" y="23"/>
                    <a:pt x="1525" y="1"/>
                    <a:pt x="1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2939050" y="4403875"/>
              <a:ext cx="82400" cy="23375"/>
            </a:xfrm>
            <a:custGeom>
              <a:avLst/>
              <a:gdLst/>
              <a:ahLst/>
              <a:cxnLst/>
              <a:rect l="l" t="t" r="r" b="b"/>
              <a:pathLst>
                <a:path w="3296" h="935" extrusionOk="0">
                  <a:moveTo>
                    <a:pt x="3279" y="1"/>
                  </a:moveTo>
                  <a:cubicBezTo>
                    <a:pt x="3278" y="1"/>
                    <a:pt x="3276" y="2"/>
                    <a:pt x="3275" y="3"/>
                  </a:cubicBezTo>
                  <a:cubicBezTo>
                    <a:pt x="3001" y="99"/>
                    <a:pt x="2751" y="218"/>
                    <a:pt x="2489" y="301"/>
                  </a:cubicBezTo>
                  <a:cubicBezTo>
                    <a:pt x="2215" y="408"/>
                    <a:pt x="1953" y="503"/>
                    <a:pt x="1667" y="575"/>
                  </a:cubicBezTo>
                  <a:cubicBezTo>
                    <a:pt x="1393" y="646"/>
                    <a:pt x="1131" y="706"/>
                    <a:pt x="846" y="765"/>
                  </a:cubicBezTo>
                  <a:cubicBezTo>
                    <a:pt x="560" y="825"/>
                    <a:pt x="286" y="861"/>
                    <a:pt x="0" y="896"/>
                  </a:cubicBezTo>
                  <a:lnTo>
                    <a:pt x="0" y="920"/>
                  </a:lnTo>
                  <a:cubicBezTo>
                    <a:pt x="115" y="930"/>
                    <a:pt x="231" y="935"/>
                    <a:pt x="349" y="935"/>
                  </a:cubicBezTo>
                  <a:cubicBezTo>
                    <a:pt x="810" y="935"/>
                    <a:pt x="1291" y="862"/>
                    <a:pt x="1727" y="730"/>
                  </a:cubicBezTo>
                  <a:cubicBezTo>
                    <a:pt x="2012" y="658"/>
                    <a:pt x="2274" y="575"/>
                    <a:pt x="2524" y="456"/>
                  </a:cubicBezTo>
                  <a:cubicBezTo>
                    <a:pt x="2798" y="349"/>
                    <a:pt x="3048" y="218"/>
                    <a:pt x="3275" y="39"/>
                  </a:cubicBezTo>
                  <a:cubicBezTo>
                    <a:pt x="3295" y="29"/>
                    <a:pt x="3289" y="1"/>
                    <a:pt x="3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2928625" y="4448775"/>
              <a:ext cx="19075" cy="50700"/>
            </a:xfrm>
            <a:custGeom>
              <a:avLst/>
              <a:gdLst/>
              <a:ahLst/>
              <a:cxnLst/>
              <a:rect l="l" t="t" r="r" b="b"/>
              <a:pathLst>
                <a:path w="763" h="2028" extrusionOk="0">
                  <a:moveTo>
                    <a:pt x="18" y="0"/>
                  </a:moveTo>
                  <a:cubicBezTo>
                    <a:pt x="8" y="0"/>
                    <a:pt x="1" y="9"/>
                    <a:pt x="1" y="29"/>
                  </a:cubicBezTo>
                  <a:cubicBezTo>
                    <a:pt x="13" y="208"/>
                    <a:pt x="108" y="362"/>
                    <a:pt x="167" y="517"/>
                  </a:cubicBezTo>
                  <a:cubicBezTo>
                    <a:pt x="227" y="684"/>
                    <a:pt x="298" y="850"/>
                    <a:pt x="358" y="1017"/>
                  </a:cubicBezTo>
                  <a:cubicBezTo>
                    <a:pt x="477" y="1351"/>
                    <a:pt x="596" y="1696"/>
                    <a:pt x="739" y="2017"/>
                  </a:cubicBezTo>
                  <a:cubicBezTo>
                    <a:pt x="739" y="2025"/>
                    <a:pt x="741" y="2028"/>
                    <a:pt x="745" y="2028"/>
                  </a:cubicBezTo>
                  <a:cubicBezTo>
                    <a:pt x="752" y="2028"/>
                    <a:pt x="763" y="2017"/>
                    <a:pt x="763" y="2017"/>
                  </a:cubicBezTo>
                  <a:cubicBezTo>
                    <a:pt x="727" y="1660"/>
                    <a:pt x="644" y="1303"/>
                    <a:pt x="524" y="958"/>
                  </a:cubicBezTo>
                  <a:cubicBezTo>
                    <a:pt x="465" y="803"/>
                    <a:pt x="382" y="624"/>
                    <a:pt x="310" y="458"/>
                  </a:cubicBezTo>
                  <a:cubicBezTo>
                    <a:pt x="239" y="315"/>
                    <a:pt x="179" y="124"/>
                    <a:pt x="48" y="17"/>
                  </a:cubicBezTo>
                  <a:cubicBezTo>
                    <a:pt x="38" y="6"/>
                    <a:pt x="27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2862850" y="4450900"/>
              <a:ext cx="30675" cy="47275"/>
            </a:xfrm>
            <a:custGeom>
              <a:avLst/>
              <a:gdLst/>
              <a:ahLst/>
              <a:cxnLst/>
              <a:rect l="l" t="t" r="r" b="b"/>
              <a:pathLst>
                <a:path w="1227" h="1891" extrusionOk="0">
                  <a:moveTo>
                    <a:pt x="1198" y="0"/>
                  </a:moveTo>
                  <a:cubicBezTo>
                    <a:pt x="1196" y="0"/>
                    <a:pt x="1193" y="1"/>
                    <a:pt x="1191" y="3"/>
                  </a:cubicBezTo>
                  <a:cubicBezTo>
                    <a:pt x="1036" y="111"/>
                    <a:pt x="953" y="289"/>
                    <a:pt x="858" y="420"/>
                  </a:cubicBezTo>
                  <a:cubicBezTo>
                    <a:pt x="750" y="563"/>
                    <a:pt x="655" y="730"/>
                    <a:pt x="560" y="885"/>
                  </a:cubicBezTo>
                  <a:cubicBezTo>
                    <a:pt x="358" y="1206"/>
                    <a:pt x="167" y="1551"/>
                    <a:pt x="0" y="1873"/>
                  </a:cubicBezTo>
                  <a:cubicBezTo>
                    <a:pt x="0" y="1885"/>
                    <a:pt x="0" y="1891"/>
                    <a:pt x="2" y="1891"/>
                  </a:cubicBezTo>
                  <a:cubicBezTo>
                    <a:pt x="3" y="1891"/>
                    <a:pt x="6" y="1885"/>
                    <a:pt x="12" y="1873"/>
                  </a:cubicBezTo>
                  <a:cubicBezTo>
                    <a:pt x="238" y="1575"/>
                    <a:pt x="477" y="1266"/>
                    <a:pt x="679" y="956"/>
                  </a:cubicBezTo>
                  <a:cubicBezTo>
                    <a:pt x="786" y="801"/>
                    <a:pt x="893" y="646"/>
                    <a:pt x="977" y="492"/>
                  </a:cubicBezTo>
                  <a:cubicBezTo>
                    <a:pt x="1072" y="349"/>
                    <a:pt x="1203" y="182"/>
                    <a:pt x="1227" y="15"/>
                  </a:cubicBezTo>
                  <a:cubicBezTo>
                    <a:pt x="1217" y="15"/>
                    <a:pt x="1208" y="0"/>
                    <a:pt x="1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2817300" y="4419650"/>
              <a:ext cx="67000" cy="8325"/>
            </a:xfrm>
            <a:custGeom>
              <a:avLst/>
              <a:gdLst/>
              <a:ahLst/>
              <a:cxnLst/>
              <a:rect l="l" t="t" r="r" b="b"/>
              <a:pathLst>
                <a:path w="2680" h="333" extrusionOk="0">
                  <a:moveTo>
                    <a:pt x="102" y="0"/>
                  </a:moveTo>
                  <a:cubicBezTo>
                    <a:pt x="81" y="0"/>
                    <a:pt x="59" y="1"/>
                    <a:pt x="36" y="3"/>
                  </a:cubicBezTo>
                  <a:cubicBezTo>
                    <a:pt x="13" y="15"/>
                    <a:pt x="1" y="51"/>
                    <a:pt x="13" y="51"/>
                  </a:cubicBezTo>
                  <a:cubicBezTo>
                    <a:pt x="191" y="170"/>
                    <a:pt x="453" y="206"/>
                    <a:pt x="644" y="253"/>
                  </a:cubicBezTo>
                  <a:cubicBezTo>
                    <a:pt x="870" y="301"/>
                    <a:pt x="1084" y="325"/>
                    <a:pt x="1322" y="325"/>
                  </a:cubicBezTo>
                  <a:cubicBezTo>
                    <a:pt x="1389" y="330"/>
                    <a:pt x="1456" y="332"/>
                    <a:pt x="1522" y="332"/>
                  </a:cubicBezTo>
                  <a:cubicBezTo>
                    <a:pt x="1917" y="332"/>
                    <a:pt x="2302" y="246"/>
                    <a:pt x="2680" y="134"/>
                  </a:cubicBezTo>
                  <a:lnTo>
                    <a:pt x="2680" y="122"/>
                  </a:lnTo>
                  <a:cubicBezTo>
                    <a:pt x="2459" y="152"/>
                    <a:pt x="2236" y="164"/>
                    <a:pt x="2014" y="164"/>
                  </a:cubicBezTo>
                  <a:cubicBezTo>
                    <a:pt x="1793" y="164"/>
                    <a:pt x="1572" y="152"/>
                    <a:pt x="1358" y="134"/>
                  </a:cubicBezTo>
                  <a:cubicBezTo>
                    <a:pt x="1132" y="122"/>
                    <a:pt x="906" y="110"/>
                    <a:pt x="691" y="75"/>
                  </a:cubicBezTo>
                  <a:cubicBezTo>
                    <a:pt x="584" y="63"/>
                    <a:pt x="465" y="51"/>
                    <a:pt x="358" y="27"/>
                  </a:cubicBezTo>
                  <a:cubicBezTo>
                    <a:pt x="271" y="18"/>
                    <a:pt x="19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2910475" y="441692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220" y="1"/>
                  </a:moveTo>
                  <a:cubicBezTo>
                    <a:pt x="126" y="1"/>
                    <a:pt x="34" y="68"/>
                    <a:pt x="24" y="172"/>
                  </a:cubicBezTo>
                  <a:cubicBezTo>
                    <a:pt x="0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69" y="41"/>
                    <a:pt x="262" y="5"/>
                  </a:cubicBezTo>
                  <a:cubicBezTo>
                    <a:pt x="248" y="2"/>
                    <a:pt x="23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2909875" y="4405325"/>
              <a:ext cx="11325" cy="10450"/>
            </a:xfrm>
            <a:custGeom>
              <a:avLst/>
              <a:gdLst/>
              <a:ahLst/>
              <a:cxnLst/>
              <a:rect l="l" t="t" r="r" b="b"/>
              <a:pathLst>
                <a:path w="453" h="418" extrusionOk="0">
                  <a:moveTo>
                    <a:pt x="232" y="0"/>
                  </a:moveTo>
                  <a:cubicBezTo>
                    <a:pt x="138" y="0"/>
                    <a:pt x="47" y="68"/>
                    <a:pt x="36" y="172"/>
                  </a:cubicBezTo>
                  <a:cubicBezTo>
                    <a:pt x="1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50" y="418"/>
                  </a:cubicBezTo>
                  <a:cubicBezTo>
                    <a:pt x="334" y="418"/>
                    <a:pt x="421" y="343"/>
                    <a:pt x="441" y="243"/>
                  </a:cubicBezTo>
                  <a:cubicBezTo>
                    <a:pt x="453" y="124"/>
                    <a:pt x="382" y="29"/>
                    <a:pt x="274" y="5"/>
                  </a:cubicBezTo>
                  <a:cubicBezTo>
                    <a:pt x="261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2898850" y="4411275"/>
              <a:ext cx="11050" cy="10475"/>
            </a:xfrm>
            <a:custGeom>
              <a:avLst/>
              <a:gdLst/>
              <a:ahLst/>
              <a:cxnLst/>
              <a:rect l="l" t="t" r="r" b="b"/>
              <a:pathLst>
                <a:path w="442" h="419" extrusionOk="0">
                  <a:moveTo>
                    <a:pt x="225" y="0"/>
                  </a:moveTo>
                  <a:cubicBezTo>
                    <a:pt x="138" y="0"/>
                    <a:pt x="46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5"/>
                    <a:pt x="226" y="418"/>
                    <a:pt x="243" y="418"/>
                  </a:cubicBezTo>
                  <a:cubicBezTo>
                    <a:pt x="334" y="418"/>
                    <a:pt x="420" y="343"/>
                    <a:pt x="430" y="243"/>
                  </a:cubicBezTo>
                  <a:cubicBezTo>
                    <a:pt x="442" y="148"/>
                    <a:pt x="370" y="29"/>
                    <a:pt x="263" y="5"/>
                  </a:cubicBezTo>
                  <a:cubicBezTo>
                    <a:pt x="251" y="2"/>
                    <a:pt x="23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2912250" y="4429125"/>
              <a:ext cx="11650" cy="10475"/>
            </a:xfrm>
            <a:custGeom>
              <a:avLst/>
              <a:gdLst/>
              <a:ahLst/>
              <a:cxnLst/>
              <a:rect l="l" t="t" r="r" b="b"/>
              <a:pathLst>
                <a:path w="466" h="419" extrusionOk="0">
                  <a:moveTo>
                    <a:pt x="225" y="1"/>
                  </a:moveTo>
                  <a:cubicBezTo>
                    <a:pt x="138" y="1"/>
                    <a:pt x="45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6"/>
                    <a:pt x="226" y="418"/>
                    <a:pt x="243" y="418"/>
                  </a:cubicBezTo>
                  <a:cubicBezTo>
                    <a:pt x="334" y="418"/>
                    <a:pt x="419" y="344"/>
                    <a:pt x="429" y="243"/>
                  </a:cubicBezTo>
                  <a:cubicBezTo>
                    <a:pt x="465" y="124"/>
                    <a:pt x="382" y="29"/>
                    <a:pt x="263" y="5"/>
                  </a:cubicBezTo>
                  <a:cubicBezTo>
                    <a:pt x="250" y="2"/>
                    <a:pt x="238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2922375" y="4422875"/>
              <a:ext cx="11050" cy="10375"/>
            </a:xfrm>
            <a:custGeom>
              <a:avLst/>
              <a:gdLst/>
              <a:ahLst/>
              <a:cxnLst/>
              <a:rect l="l" t="t" r="r" b="b"/>
              <a:pathLst>
                <a:path w="442" h="415" extrusionOk="0">
                  <a:moveTo>
                    <a:pt x="221" y="1"/>
                  </a:moveTo>
                  <a:cubicBezTo>
                    <a:pt x="126" y="1"/>
                    <a:pt x="35" y="68"/>
                    <a:pt x="24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70" y="17"/>
                    <a:pt x="263" y="5"/>
                  </a:cubicBezTo>
                  <a:cubicBezTo>
                    <a:pt x="249" y="2"/>
                    <a:pt x="235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2921775" y="4410275"/>
              <a:ext cx="11650" cy="10300"/>
            </a:xfrm>
            <a:custGeom>
              <a:avLst/>
              <a:gdLst/>
              <a:ahLst/>
              <a:cxnLst/>
              <a:rect l="l" t="t" r="r" b="b"/>
              <a:pathLst>
                <a:path w="466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90"/>
                    <a:pt x="203" y="402"/>
                  </a:cubicBezTo>
                  <a:cubicBezTo>
                    <a:pt x="220" y="408"/>
                    <a:pt x="237" y="411"/>
                    <a:pt x="255" y="411"/>
                  </a:cubicBezTo>
                  <a:cubicBezTo>
                    <a:pt x="337" y="411"/>
                    <a:pt x="422" y="346"/>
                    <a:pt x="441" y="247"/>
                  </a:cubicBezTo>
                  <a:cubicBezTo>
                    <a:pt x="465" y="140"/>
                    <a:pt x="394" y="33"/>
                    <a:pt x="275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2898850" y="4422500"/>
              <a:ext cx="11050" cy="10450"/>
            </a:xfrm>
            <a:custGeom>
              <a:avLst/>
              <a:gdLst/>
              <a:ahLst/>
              <a:cxnLst/>
              <a:rect l="l" t="t" r="r" b="b"/>
              <a:pathLst>
                <a:path w="442" h="418" extrusionOk="0">
                  <a:moveTo>
                    <a:pt x="216" y="0"/>
                  </a:moveTo>
                  <a:cubicBezTo>
                    <a:pt x="132" y="0"/>
                    <a:pt x="45" y="75"/>
                    <a:pt x="25" y="175"/>
                  </a:cubicBezTo>
                  <a:cubicBezTo>
                    <a:pt x="1" y="270"/>
                    <a:pt x="72" y="389"/>
                    <a:pt x="191" y="413"/>
                  </a:cubicBezTo>
                  <a:cubicBezTo>
                    <a:pt x="205" y="416"/>
                    <a:pt x="219" y="418"/>
                    <a:pt x="233" y="418"/>
                  </a:cubicBezTo>
                  <a:cubicBezTo>
                    <a:pt x="328" y="418"/>
                    <a:pt x="419" y="350"/>
                    <a:pt x="430" y="247"/>
                  </a:cubicBezTo>
                  <a:cubicBezTo>
                    <a:pt x="442" y="139"/>
                    <a:pt x="370" y="32"/>
                    <a:pt x="263" y="8"/>
                  </a:cubicBezTo>
                  <a:cubicBezTo>
                    <a:pt x="248" y="3"/>
                    <a:pt x="232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811650" y="4570600"/>
              <a:ext cx="291725" cy="94575"/>
            </a:xfrm>
            <a:custGeom>
              <a:avLst/>
              <a:gdLst/>
              <a:ahLst/>
              <a:cxnLst/>
              <a:rect l="l" t="t" r="r" b="b"/>
              <a:pathLst>
                <a:path w="11669" h="3783" extrusionOk="0">
                  <a:moveTo>
                    <a:pt x="8531" y="0"/>
                  </a:moveTo>
                  <a:cubicBezTo>
                    <a:pt x="7190" y="0"/>
                    <a:pt x="5929" y="568"/>
                    <a:pt x="4703" y="1109"/>
                  </a:cubicBezTo>
                  <a:cubicBezTo>
                    <a:pt x="3757" y="1510"/>
                    <a:pt x="2738" y="1973"/>
                    <a:pt x="1694" y="1973"/>
                  </a:cubicBezTo>
                  <a:cubicBezTo>
                    <a:pt x="1622" y="1973"/>
                    <a:pt x="1549" y="1971"/>
                    <a:pt x="1477" y="1966"/>
                  </a:cubicBezTo>
                  <a:cubicBezTo>
                    <a:pt x="1060" y="1942"/>
                    <a:pt x="631" y="1788"/>
                    <a:pt x="346" y="1478"/>
                  </a:cubicBezTo>
                  <a:cubicBezTo>
                    <a:pt x="298" y="1431"/>
                    <a:pt x="262" y="1371"/>
                    <a:pt x="179" y="1359"/>
                  </a:cubicBezTo>
                  <a:cubicBezTo>
                    <a:pt x="167" y="1356"/>
                    <a:pt x="156" y="1355"/>
                    <a:pt x="146" y="1355"/>
                  </a:cubicBezTo>
                  <a:cubicBezTo>
                    <a:pt x="1" y="1355"/>
                    <a:pt x="88" y="1663"/>
                    <a:pt x="143" y="1752"/>
                  </a:cubicBezTo>
                  <a:cubicBezTo>
                    <a:pt x="334" y="2050"/>
                    <a:pt x="774" y="2431"/>
                    <a:pt x="893" y="2526"/>
                  </a:cubicBezTo>
                  <a:cubicBezTo>
                    <a:pt x="1298" y="2847"/>
                    <a:pt x="1763" y="3121"/>
                    <a:pt x="2251" y="3300"/>
                  </a:cubicBezTo>
                  <a:cubicBezTo>
                    <a:pt x="3071" y="3618"/>
                    <a:pt x="3880" y="3782"/>
                    <a:pt x="4688" y="3782"/>
                  </a:cubicBezTo>
                  <a:cubicBezTo>
                    <a:pt x="5451" y="3782"/>
                    <a:pt x="6215" y="3636"/>
                    <a:pt x="6989" y="3336"/>
                  </a:cubicBezTo>
                  <a:cubicBezTo>
                    <a:pt x="8299" y="2835"/>
                    <a:pt x="9430" y="2014"/>
                    <a:pt x="10740" y="1490"/>
                  </a:cubicBezTo>
                  <a:cubicBezTo>
                    <a:pt x="10855" y="1447"/>
                    <a:pt x="10984" y="1408"/>
                    <a:pt x="11102" y="1408"/>
                  </a:cubicBezTo>
                  <a:cubicBezTo>
                    <a:pt x="11179" y="1408"/>
                    <a:pt x="11251" y="1424"/>
                    <a:pt x="11311" y="1466"/>
                  </a:cubicBezTo>
                  <a:cubicBezTo>
                    <a:pt x="11371" y="1490"/>
                    <a:pt x="11419" y="1550"/>
                    <a:pt x="11478" y="1585"/>
                  </a:cubicBezTo>
                  <a:cubicBezTo>
                    <a:pt x="11497" y="1593"/>
                    <a:pt x="11519" y="1597"/>
                    <a:pt x="11542" y="1597"/>
                  </a:cubicBezTo>
                  <a:cubicBezTo>
                    <a:pt x="11591" y="1597"/>
                    <a:pt x="11640" y="1578"/>
                    <a:pt x="11657" y="1538"/>
                  </a:cubicBezTo>
                  <a:cubicBezTo>
                    <a:pt x="11669" y="1502"/>
                    <a:pt x="11669" y="1478"/>
                    <a:pt x="11657" y="1442"/>
                  </a:cubicBezTo>
                  <a:cubicBezTo>
                    <a:pt x="11645" y="1311"/>
                    <a:pt x="11573" y="1145"/>
                    <a:pt x="11466" y="1050"/>
                  </a:cubicBezTo>
                  <a:cubicBezTo>
                    <a:pt x="11276" y="847"/>
                    <a:pt x="11049" y="692"/>
                    <a:pt x="10799" y="549"/>
                  </a:cubicBezTo>
                  <a:cubicBezTo>
                    <a:pt x="10299" y="288"/>
                    <a:pt x="9752" y="145"/>
                    <a:pt x="9204" y="49"/>
                  </a:cubicBezTo>
                  <a:cubicBezTo>
                    <a:pt x="8977" y="16"/>
                    <a:pt x="8753" y="0"/>
                    <a:pt x="8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813125" y="4588450"/>
              <a:ext cx="286675" cy="76825"/>
            </a:xfrm>
            <a:custGeom>
              <a:avLst/>
              <a:gdLst/>
              <a:ahLst/>
              <a:cxnLst/>
              <a:rect l="l" t="t" r="r" b="b"/>
              <a:pathLst>
                <a:path w="11467" h="3073" extrusionOk="0">
                  <a:moveTo>
                    <a:pt x="9103" y="1"/>
                  </a:moveTo>
                  <a:cubicBezTo>
                    <a:pt x="8344" y="1"/>
                    <a:pt x="7638" y="254"/>
                    <a:pt x="6954" y="562"/>
                  </a:cubicBezTo>
                  <a:cubicBezTo>
                    <a:pt x="6228" y="883"/>
                    <a:pt x="5514" y="1276"/>
                    <a:pt x="4740" y="1526"/>
                  </a:cubicBezTo>
                  <a:cubicBezTo>
                    <a:pt x="4123" y="1726"/>
                    <a:pt x="3442" y="1885"/>
                    <a:pt x="2775" y="1885"/>
                  </a:cubicBezTo>
                  <a:cubicBezTo>
                    <a:pt x="2489" y="1885"/>
                    <a:pt x="2205" y="1856"/>
                    <a:pt x="1930" y="1788"/>
                  </a:cubicBezTo>
                  <a:cubicBezTo>
                    <a:pt x="703" y="1479"/>
                    <a:pt x="180" y="895"/>
                    <a:pt x="1" y="752"/>
                  </a:cubicBezTo>
                  <a:lnTo>
                    <a:pt x="1" y="752"/>
                  </a:lnTo>
                  <a:cubicBezTo>
                    <a:pt x="1" y="836"/>
                    <a:pt x="49" y="990"/>
                    <a:pt x="84" y="1038"/>
                  </a:cubicBezTo>
                  <a:cubicBezTo>
                    <a:pt x="275" y="1336"/>
                    <a:pt x="715" y="1717"/>
                    <a:pt x="811" y="1812"/>
                  </a:cubicBezTo>
                  <a:cubicBezTo>
                    <a:pt x="1215" y="2133"/>
                    <a:pt x="1668" y="2383"/>
                    <a:pt x="2168" y="2586"/>
                  </a:cubicBezTo>
                  <a:cubicBezTo>
                    <a:pt x="2979" y="2909"/>
                    <a:pt x="3777" y="3073"/>
                    <a:pt x="4578" y="3073"/>
                  </a:cubicBezTo>
                  <a:cubicBezTo>
                    <a:pt x="5343" y="3073"/>
                    <a:pt x="6110" y="2924"/>
                    <a:pt x="6895" y="2622"/>
                  </a:cubicBezTo>
                  <a:cubicBezTo>
                    <a:pt x="8204" y="2121"/>
                    <a:pt x="9347" y="1288"/>
                    <a:pt x="10645" y="776"/>
                  </a:cubicBezTo>
                  <a:cubicBezTo>
                    <a:pt x="10754" y="733"/>
                    <a:pt x="10879" y="694"/>
                    <a:pt x="11002" y="694"/>
                  </a:cubicBezTo>
                  <a:cubicBezTo>
                    <a:pt x="11081" y="694"/>
                    <a:pt x="11158" y="710"/>
                    <a:pt x="11229" y="752"/>
                  </a:cubicBezTo>
                  <a:cubicBezTo>
                    <a:pt x="11288" y="800"/>
                    <a:pt x="11336" y="836"/>
                    <a:pt x="11395" y="871"/>
                  </a:cubicBezTo>
                  <a:cubicBezTo>
                    <a:pt x="11419" y="883"/>
                    <a:pt x="11431" y="883"/>
                    <a:pt x="11467" y="883"/>
                  </a:cubicBezTo>
                  <a:cubicBezTo>
                    <a:pt x="10800" y="395"/>
                    <a:pt x="10050" y="50"/>
                    <a:pt x="9205" y="2"/>
                  </a:cubicBezTo>
                  <a:cubicBezTo>
                    <a:pt x="9171" y="1"/>
                    <a:pt x="9137" y="1"/>
                    <a:pt x="9103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6"/>
          <p:cNvSpPr/>
          <p:nvPr/>
        </p:nvSpPr>
        <p:spPr>
          <a:xfrm>
            <a:off x="193099" y="3352574"/>
            <a:ext cx="187483" cy="18748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6"/>
          <p:cNvSpPr/>
          <p:nvPr/>
        </p:nvSpPr>
        <p:spPr>
          <a:xfrm>
            <a:off x="8683688" y="4657563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6"/>
          <p:cNvGrpSpPr/>
          <p:nvPr/>
        </p:nvGrpSpPr>
        <p:grpSpPr>
          <a:xfrm rot="3384914" flipH="1">
            <a:off x="-422202" y="-67151"/>
            <a:ext cx="1087814" cy="1041419"/>
            <a:chOff x="6179347" y="-1591524"/>
            <a:chExt cx="3432663" cy="3286262"/>
          </a:xfrm>
        </p:grpSpPr>
        <p:sp>
          <p:nvSpPr>
            <p:cNvPr id="702" name="Google Shape;702;p6"/>
            <p:cNvSpPr/>
            <p:nvPr/>
          </p:nvSpPr>
          <p:spPr>
            <a:xfrm rot="-238445">
              <a:off x="6279179" y="-1388328"/>
              <a:ext cx="2967455" cy="2983823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6644625" y="-1591524"/>
              <a:ext cx="2967385" cy="29837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4236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7"/>
          <p:cNvGrpSpPr/>
          <p:nvPr/>
        </p:nvGrpSpPr>
        <p:grpSpPr>
          <a:xfrm rot="553954" flipH="1">
            <a:off x="5944337" y="2074890"/>
            <a:ext cx="4004850" cy="3020848"/>
            <a:chOff x="-3330698" y="-296135"/>
            <a:chExt cx="2611979" cy="1970209"/>
          </a:xfrm>
        </p:grpSpPr>
        <p:sp>
          <p:nvSpPr>
            <p:cNvPr id="706" name="Google Shape;706;p7"/>
            <p:cNvSpPr/>
            <p:nvPr/>
          </p:nvSpPr>
          <p:spPr>
            <a:xfrm rot="3053956">
              <a:off x="-1989849" y="77999"/>
              <a:ext cx="929950" cy="1321848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 rot="3053956">
              <a:off x="-2232446" y="-229424"/>
              <a:ext cx="681434" cy="1396709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 rot="3053956">
              <a:off x="-2993278" y="-18571"/>
              <a:ext cx="1145170" cy="903211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 rot="3053956">
              <a:off x="-2344367" y="413927"/>
              <a:ext cx="617246" cy="1251796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 rot="3053956">
              <a:off x="-3096775" y="378621"/>
              <a:ext cx="990275" cy="1074134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 rot="3053956">
              <a:off x="-1325253" y="208423"/>
              <a:ext cx="120178" cy="471714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 rot="3053956">
              <a:off x="-1292875" y="233307"/>
              <a:ext cx="128411" cy="431351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 rot="3053956">
              <a:off x="-1287640" y="317062"/>
              <a:ext cx="99377" cy="2415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 rot="3053956">
              <a:off x="-1346279" y="554430"/>
              <a:ext cx="9144" cy="9078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 rot="3053956">
              <a:off x="-1247274" y="260418"/>
              <a:ext cx="61164" cy="181633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 rot="3053956">
              <a:off x="-1343382" y="437712"/>
              <a:ext cx="58140" cy="159557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 rot="3053956">
              <a:off x="-1436819" y="680875"/>
              <a:ext cx="440895" cy="163200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 rot="3053956">
              <a:off x="-1425161" y="661390"/>
              <a:ext cx="424284" cy="172125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 rot="3053956">
              <a:off x="-1330097" y="475793"/>
              <a:ext cx="253070" cy="312849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 rot="3053956">
              <a:off x="-1194658" y="315878"/>
              <a:ext cx="49798" cy="403665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 rot="3053956">
              <a:off x="-1187210" y="374734"/>
              <a:ext cx="69761" cy="349350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 rot="3053956">
              <a:off x="-1199597" y="507308"/>
              <a:ext cx="130159" cy="224437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 rot="3053956">
              <a:off x="-1157576" y="497448"/>
              <a:ext cx="82001" cy="197625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 rot="3053956">
              <a:off x="-1156031" y="451535"/>
              <a:ext cx="77666" cy="251357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 rot="3053956">
              <a:off x="-1335561" y="620635"/>
              <a:ext cx="379878" cy="207971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 rot="3053956">
              <a:off x="-1245641" y="616332"/>
              <a:ext cx="261995" cy="180868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 rot="3053956">
              <a:off x="-1334982" y="726558"/>
              <a:ext cx="206732" cy="45171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 rot="3053956">
              <a:off x="-1262560" y="259896"/>
              <a:ext cx="122364" cy="383010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 rot="3053956">
              <a:off x="-1203361" y="295389"/>
              <a:ext cx="80544" cy="177407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 rot="3053956">
              <a:off x="-1203889" y="301746"/>
              <a:ext cx="77229" cy="340097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 rot="3053956">
              <a:off x="-1165972" y="317334"/>
              <a:ext cx="68996" cy="172963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 rot="3053956">
              <a:off x="-1131231" y="334590"/>
              <a:ext cx="45135" cy="226003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 rot="3053956">
              <a:off x="-1100341" y="325896"/>
              <a:ext cx="36902" cy="141197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 rot="3053956">
              <a:off x="-1086634" y="399139"/>
              <a:ext cx="9581" cy="171797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 rot="3053956">
              <a:off x="-1196566" y="524969"/>
              <a:ext cx="9544" cy="107829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 rot="3053956">
              <a:off x="-1089646" y="474438"/>
              <a:ext cx="30381" cy="128848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 rot="3053956">
              <a:off x="-1869075" y="-56444"/>
              <a:ext cx="340389" cy="341773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 rot="3053956">
              <a:off x="-1829680" y="-48153"/>
              <a:ext cx="335471" cy="29496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 rot="3053956">
              <a:off x="-1784221" y="22915"/>
              <a:ext cx="216677" cy="147463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 rot="3053956">
              <a:off x="-1701851" y="249170"/>
              <a:ext cx="51656" cy="7551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 rot="3053956">
              <a:off x="-1781093" y="-46898"/>
              <a:ext cx="151762" cy="11770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 rot="3053956">
              <a:off x="-1763544" y="153400"/>
              <a:ext cx="136644" cy="101527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 rot="3053956">
              <a:off x="-1618130" y="165585"/>
              <a:ext cx="279371" cy="37812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 rot="3053956">
              <a:off x="-1613712" y="152065"/>
              <a:ext cx="258971" cy="375980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 rot="3053956">
              <a:off x="-1563863" y="45808"/>
              <a:ext cx="59451" cy="399185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 rot="3053956">
              <a:off x="-1682452" y="-55149"/>
              <a:ext cx="200539" cy="354305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 rot="3053956">
              <a:off x="-1610182" y="-22238"/>
              <a:ext cx="137117" cy="33000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 rot="3053956">
              <a:off x="-1498739" y="62731"/>
              <a:ext cx="23023" cy="258862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 rot="3053956">
              <a:off x="-1507519" y="56929"/>
              <a:ext cx="42549" cy="20906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 rot="3053956">
              <a:off x="-1536430" y="19812"/>
              <a:ext cx="75954" cy="251175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 rot="3053956">
              <a:off x="-1541312" y="93041"/>
              <a:ext cx="202579" cy="381990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 rot="3053956">
              <a:off x="-1484321" y="105035"/>
              <a:ext cx="120615" cy="294525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 rot="3053956">
              <a:off x="-1436131" y="98796"/>
              <a:ext cx="23861" cy="22290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 rot="3053956">
              <a:off x="-1378727" y="120773"/>
              <a:ext cx="15628" cy="165568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 rot="3053956">
              <a:off x="-1359594" y="120124"/>
              <a:ext cx="23023" cy="166042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 rot="3053956">
              <a:off x="-1384675" y="88979"/>
              <a:ext cx="25646" cy="114969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 rot="3053956">
              <a:off x="-1469330" y="209996"/>
              <a:ext cx="136170" cy="197297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 rot="3053956">
              <a:off x="-1338792" y="270169"/>
              <a:ext cx="57739" cy="101308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 rot="3053956">
              <a:off x="-1573060" y="275908"/>
              <a:ext cx="147937" cy="151434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 rot="3053956">
              <a:off x="-1362187" y="311930"/>
              <a:ext cx="54679" cy="85717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 rot="3053956">
              <a:off x="-1793874" y="-40415"/>
              <a:ext cx="310445" cy="253689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 rot="3053956">
              <a:off x="-1725399" y="-42572"/>
              <a:ext cx="165313" cy="104113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 rot="3053956">
              <a:off x="-1723431" y="-39384"/>
              <a:ext cx="246695" cy="245456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 rot="3053956">
              <a:off x="-1682526" y="-44736"/>
              <a:ext cx="154020" cy="107173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 rot="3053956">
              <a:off x="-1644243" y="-48926"/>
              <a:ext cx="163309" cy="16458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 rot="3053956">
              <a:off x="-1622713" y="-72913"/>
              <a:ext cx="108448" cy="97192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 rot="3053956">
              <a:off x="-1567495" y="-21163"/>
              <a:ext cx="98503" cy="141707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 rot="3053956">
              <a:off x="-1591580" y="141342"/>
              <a:ext cx="57994" cy="90817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 rot="3053956">
              <a:off x="-1506977" y="29328"/>
              <a:ext cx="48632" cy="123202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 rot="3053956">
              <a:off x="-1354824" y="188017"/>
              <a:ext cx="57193" cy="134057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 rot="3053956">
              <a:off x="-2409334" y="-43969"/>
              <a:ext cx="127864" cy="41310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 rot="3053956">
              <a:off x="-2408136" y="-64632"/>
              <a:ext cx="91363" cy="390515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 rot="3053956">
              <a:off x="-2363965" y="18847"/>
              <a:ext cx="26484" cy="233362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 rot="3053956">
              <a:off x="-2478973" y="232165"/>
              <a:ext cx="38177" cy="71910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 rot="3053956">
              <a:off x="-2296318" y="11825"/>
              <a:ext cx="32567" cy="169357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 rot="3053956">
              <a:off x="-2412671" y="146611"/>
              <a:ext cx="25172" cy="151397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 rot="3053956">
              <a:off x="-2848005" y="166052"/>
              <a:ext cx="417071" cy="76609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 rot="3053956">
              <a:off x="-2824392" y="161657"/>
              <a:ext cx="407636" cy="61491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 rot="3053956">
              <a:off x="-2692638" y="86321"/>
              <a:ext cx="332411" cy="141052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 rot="3053956">
              <a:off x="-2527117" y="-52824"/>
              <a:ext cx="197042" cy="307530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 rot="3053956">
              <a:off x="-2569803" y="-31797"/>
              <a:ext cx="203891" cy="24724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 rot="3053956">
              <a:off x="-2631112" y="32189"/>
              <a:ext cx="197807" cy="123274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 rot="3053956">
              <a:off x="-2591687" y="11172"/>
              <a:ext cx="147937" cy="122182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 rot="3053956">
              <a:off x="-2584642" y="-15889"/>
              <a:ext cx="168118" cy="166661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 rot="3053956">
              <a:off x="-2820761" y="122665"/>
              <a:ext cx="389058" cy="21930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 rot="3053956">
              <a:off x="-2755858" y="82673"/>
              <a:ext cx="283706" cy="33405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 rot="3053956">
              <a:off x="-2674648" y="25064"/>
              <a:ext cx="181779" cy="87720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 rot="3053956">
              <a:off x="-2684771" y="1185"/>
              <a:ext cx="133147" cy="66264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 rot="3053956">
              <a:off x="-2704653" y="-8631"/>
              <a:ext cx="140323" cy="57411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 rot="3053956">
              <a:off x="-2628843" y="-37407"/>
              <a:ext cx="81892" cy="68704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 rot="3053956">
              <a:off x="-2768615" y="112198"/>
              <a:ext cx="212816" cy="26702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 rot="3053956">
              <a:off x="-2710561" y="184125"/>
              <a:ext cx="182179" cy="5293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 rot="3053956">
              <a:off x="-2781622" y="113005"/>
              <a:ext cx="91982" cy="1173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 rot="3053956">
              <a:off x="-2405459" y="-68284"/>
              <a:ext cx="69870" cy="353758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 rot="3053956">
              <a:off x="-2330399" y="-27171"/>
              <a:ext cx="17850" cy="175003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 rot="3053956">
              <a:off x="-2439875" y="-66029"/>
              <a:ext cx="88959" cy="299079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 rot="3053956">
              <a:off x="-2358350" y="-46777"/>
              <a:ext cx="20874" cy="1660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 rot="3053956">
              <a:off x="-2421985" y="-71191"/>
              <a:ext cx="62074" cy="198244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 rot="3053956">
              <a:off x="-2369877" y="-72057"/>
              <a:ext cx="31256" cy="127464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 rot="3053956">
              <a:off x="-2466899" y="-55592"/>
              <a:ext cx="69433" cy="13737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 rot="3053956">
              <a:off x="-2504547" y="91724"/>
              <a:ext cx="48195" cy="83859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 rot="3053956">
              <a:off x="-2518203" y="-23336"/>
              <a:ext cx="77666" cy="89760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 rot="3053956">
              <a:off x="-2748090" y="37597"/>
              <a:ext cx="130159" cy="14389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 rot="3053956">
              <a:off x="-1981468" y="507655"/>
              <a:ext cx="250702" cy="352629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 rot="3053956">
              <a:off x="-1948250" y="521228"/>
              <a:ext cx="255073" cy="310372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 rot="3053956">
              <a:off x="-1916962" y="590126"/>
              <a:ext cx="170049" cy="161816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 rot="3053956">
              <a:off x="-1877613" y="802928"/>
              <a:ext cx="35154" cy="74205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 rot="3053956">
              <a:off x="-1905071" y="528983"/>
              <a:ext cx="117810" cy="126407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 rot="3053956">
              <a:off x="-1918903" y="709785"/>
              <a:ext cx="106299" cy="109942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 rot="3053956">
              <a:off x="-1845857" y="780758"/>
              <a:ext cx="301228" cy="295873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 rot="3053956">
              <a:off x="-1840748" y="766351"/>
              <a:ext cx="285746" cy="297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 rot="3053956">
              <a:off x="-1780191" y="645824"/>
              <a:ext cx="97192" cy="347820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 rot="3053956">
              <a:off x="-1818196" y="537894"/>
              <a:ext cx="132199" cy="342902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 rot="3053956">
              <a:off x="-1759707" y="578221"/>
              <a:ext cx="82001" cy="311720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 rot="3053956">
              <a:off x="-1692593" y="666295"/>
              <a:ext cx="24298" cy="231577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 rot="3053956">
              <a:off x="-1679709" y="661695"/>
              <a:ext cx="10419" cy="190886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 rot="3053956">
              <a:off x="-1700614" y="622820"/>
              <a:ext cx="36465" cy="234455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 rot="3053956">
              <a:off x="-1768711" y="717359"/>
              <a:ext cx="236276" cy="309643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 rot="3053956">
              <a:off x="-1706209" y="724386"/>
              <a:ext cx="148592" cy="244181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 rot="3053956">
              <a:off x="-1649864" y="706836"/>
              <a:ext cx="44698" cy="196933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 rot="3053956">
              <a:off x="-1594602" y="735132"/>
              <a:ext cx="30163" cy="145933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 rot="3053956">
              <a:off x="-1578606" y="740787"/>
              <a:ext cx="41674" cy="143674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 rot="3053956">
              <a:off x="-1574798" y="709226"/>
              <a:ext cx="10018" cy="106117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 rot="3053956">
              <a:off x="-1694635" y="822291"/>
              <a:ext cx="149357" cy="15507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 rot="3053956">
              <a:off x="-1789330" y="867243"/>
              <a:ext cx="152709" cy="112819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 rot="3053956">
              <a:off x="-1916959" y="532814"/>
              <a:ext cx="238462" cy="270118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 rot="3053956">
              <a:off x="-1855952" y="541281"/>
              <a:ext cx="131362" cy="11638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 rot="3053956">
              <a:off x="-1854800" y="544708"/>
              <a:ext cx="183309" cy="253397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 rot="3053956">
              <a:off x="-1817591" y="545514"/>
              <a:ext cx="121052" cy="117555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 rot="3053956">
              <a:off x="-1782908" y="547169"/>
              <a:ext cx="120032" cy="16957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 rot="3053956">
              <a:off x="-1760986" y="529209"/>
              <a:ext cx="82438" cy="10240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 rot="3053956">
              <a:off x="-1718624" y="583392"/>
              <a:ext cx="66810" cy="139121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 rot="3053956">
              <a:off x="-1764620" y="723513"/>
              <a:ext cx="38651" cy="88959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 rot="3053956">
              <a:off x="-1673876" y="636142"/>
              <a:ext cx="26374" cy="115989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 rot="3053956">
              <a:off x="-1580780" y="807668"/>
              <a:ext cx="69870" cy="110707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 rot="3053956">
              <a:off x="-2425092" y="464282"/>
              <a:ext cx="44297" cy="431715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 rot="3053956">
              <a:off x="-2433010" y="447455"/>
              <a:ext cx="48632" cy="400970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 rot="3053956">
              <a:off x="-2417626" y="543854"/>
              <a:ext cx="43386" cy="232123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 rot="3053956">
              <a:off x="-2546175" y="719900"/>
              <a:ext cx="21274" cy="79597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 rot="3053956">
              <a:off x="-2327561" y="555281"/>
              <a:ext cx="22149" cy="171251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 rot="3053956">
              <a:off x="-2474629" y="654977"/>
              <a:ext cx="19125" cy="151361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 rot="3053956">
              <a:off x="-2896304" y="627717"/>
              <a:ext cx="418383" cy="48377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 rot="3053956">
              <a:off x="-2877189" y="618283"/>
              <a:ext cx="406507" cy="59816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 rot="3053956">
              <a:off x="-2715066" y="527495"/>
              <a:ext cx="287458" cy="218353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 rot="3053956">
              <a:off x="-2521400" y="432985"/>
              <a:ext cx="116134" cy="34640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 rot="3053956">
              <a:off x="-2566703" y="443299"/>
              <a:ext cx="136207" cy="289352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 rot="3053956">
              <a:off x="-2642157" y="489688"/>
              <a:ext cx="160942" cy="16782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 rot="3053956">
              <a:off x="-2598682" y="479166"/>
              <a:ext cx="113402" cy="1548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 rot="3053956">
              <a:off x="-2584948" y="455749"/>
              <a:ext cx="121489" cy="202142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 rot="3053956">
              <a:off x="-2844591" y="535919"/>
              <a:ext cx="376198" cy="100142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 rot="3053956">
              <a:off x="-2775196" y="507813"/>
              <a:ext cx="267605" cy="102474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 rot="3053956">
              <a:off x="-2680758" y="471220"/>
              <a:ext cx="153182" cy="130779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 rot="3053956">
              <a:off x="-2686304" y="446357"/>
              <a:ext cx="112783" cy="97629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 rot="3053956">
              <a:off x="-2703527" y="431985"/>
              <a:ext cx="122400" cy="89469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 rot="3053956">
              <a:off x="-2622697" y="422042"/>
              <a:ext cx="61200" cy="86482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 rot="3053956">
              <a:off x="-2800248" y="555295"/>
              <a:ext cx="211213" cy="33696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 rot="3053956">
              <a:off x="-2801875" y="499314"/>
              <a:ext cx="101964" cy="23460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 rot="3053956">
              <a:off x="-2768851" y="660695"/>
              <a:ext cx="189574" cy="7359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 rot="3053956">
              <a:off x="-2808448" y="538324"/>
              <a:ext cx="90234" cy="18797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 rot="3053956">
              <a:off x="-2436000" y="442078"/>
              <a:ext cx="44261" cy="359769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 rot="3053956">
              <a:off x="-2366154" y="505789"/>
              <a:ext cx="33842" cy="171979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 rot="3053956">
              <a:off x="-2441678" y="437895"/>
              <a:ext cx="23897" cy="311720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 rot="3053956">
              <a:off x="-2379981" y="481058"/>
              <a:ext cx="23897" cy="166515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 rot="3053956">
              <a:off x="-2417573" y="439683"/>
              <a:ext cx="14790" cy="207643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 rot="3053956">
              <a:off x="-2368581" y="451582"/>
              <a:ext cx="7395" cy="130924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 rot="3053956">
              <a:off x="-2461379" y="445242"/>
              <a:ext cx="33842" cy="150523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 rot="3053956">
              <a:off x="-2535619" y="577887"/>
              <a:ext cx="27358" cy="93330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 rot="3053956">
              <a:off x="-2519000" y="463467"/>
              <a:ext cx="53368" cy="106335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 rot="3053956">
              <a:off x="-2756029" y="465797"/>
              <a:ext cx="123202" cy="45135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7"/>
          <p:cNvSpPr/>
          <p:nvPr/>
        </p:nvSpPr>
        <p:spPr>
          <a:xfrm>
            <a:off x="8545051" y="155646"/>
            <a:ext cx="185800" cy="18580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7"/>
          <p:cNvSpPr/>
          <p:nvPr/>
        </p:nvSpPr>
        <p:spPr>
          <a:xfrm>
            <a:off x="1694001" y="446509"/>
            <a:ext cx="185800" cy="18580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7"/>
          <p:cNvSpPr txBox="1">
            <a:spLocks noGrp="1"/>
          </p:cNvSpPr>
          <p:nvPr>
            <p:ph type="title"/>
          </p:nvPr>
        </p:nvSpPr>
        <p:spPr>
          <a:xfrm>
            <a:off x="1067675" y="1961525"/>
            <a:ext cx="48831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7"/>
          <p:cNvSpPr txBox="1">
            <a:spLocks noGrp="1"/>
          </p:cNvSpPr>
          <p:nvPr>
            <p:ph type="subTitle" idx="1"/>
          </p:nvPr>
        </p:nvSpPr>
        <p:spPr>
          <a:xfrm>
            <a:off x="1067675" y="2684825"/>
            <a:ext cx="4883100" cy="16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175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"/>
          <p:cNvSpPr txBox="1">
            <a:spLocks noGrp="1"/>
          </p:cNvSpPr>
          <p:nvPr>
            <p:ph type="title"/>
          </p:nvPr>
        </p:nvSpPr>
        <p:spPr>
          <a:xfrm>
            <a:off x="793350" y="678000"/>
            <a:ext cx="6030900" cy="26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6" name="Google Shape;876;p8"/>
          <p:cNvSpPr/>
          <p:nvPr/>
        </p:nvSpPr>
        <p:spPr>
          <a:xfrm rot="-2521991" flipH="1">
            <a:off x="6675175" y="-914645"/>
            <a:ext cx="1859763" cy="1870269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"/>
          <p:cNvSpPr/>
          <p:nvPr/>
        </p:nvSpPr>
        <p:spPr>
          <a:xfrm rot="-2521991" flipH="1">
            <a:off x="6405225" y="-914645"/>
            <a:ext cx="1859763" cy="1870269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"/>
          <p:cNvSpPr/>
          <p:nvPr/>
        </p:nvSpPr>
        <p:spPr>
          <a:xfrm>
            <a:off x="5296463" y="24762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"/>
          <p:cNvSpPr/>
          <p:nvPr/>
        </p:nvSpPr>
        <p:spPr>
          <a:xfrm>
            <a:off x="521527" y="347827"/>
            <a:ext cx="383138" cy="38313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010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2">
    <p:bg>
      <p:bgPr>
        <a:solidFill>
          <a:schemeClr val="dk2"/>
        </a:solidFill>
        <a:effectLst/>
      </p:bgPr>
    </p:bg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5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9"/>
          <p:cNvSpPr/>
          <p:nvPr/>
        </p:nvSpPr>
        <p:spPr>
          <a:xfrm>
            <a:off x="2162700" y="529900"/>
            <a:ext cx="4818600" cy="461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9"/>
          <p:cNvSpPr txBox="1">
            <a:spLocks noGrp="1"/>
          </p:cNvSpPr>
          <p:nvPr>
            <p:ph type="title"/>
          </p:nvPr>
        </p:nvSpPr>
        <p:spPr>
          <a:xfrm>
            <a:off x="2799525" y="1095150"/>
            <a:ext cx="354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3" name="Google Shape;883;p9"/>
          <p:cNvSpPr txBox="1">
            <a:spLocks noGrp="1"/>
          </p:cNvSpPr>
          <p:nvPr>
            <p:ph type="subTitle" idx="1"/>
          </p:nvPr>
        </p:nvSpPr>
        <p:spPr>
          <a:xfrm>
            <a:off x="2799601" y="1977550"/>
            <a:ext cx="35451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955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0"/>
          <p:cNvSpPr txBox="1">
            <a:spLocks noGrp="1"/>
          </p:cNvSpPr>
          <p:nvPr>
            <p:ph type="title"/>
          </p:nvPr>
        </p:nvSpPr>
        <p:spPr>
          <a:xfrm>
            <a:off x="2928900" y="3488400"/>
            <a:ext cx="32862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156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1"/>
          <p:cNvSpPr/>
          <p:nvPr/>
        </p:nvSpPr>
        <p:spPr>
          <a:xfrm rot="122893">
            <a:off x="1264550" y="838481"/>
            <a:ext cx="7008878" cy="3950828"/>
          </a:xfrm>
          <a:prstGeom prst="rect">
            <a:avLst/>
          </a:pr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1"/>
          <p:cNvSpPr/>
          <p:nvPr/>
        </p:nvSpPr>
        <p:spPr>
          <a:xfrm>
            <a:off x="1067600" y="663925"/>
            <a:ext cx="7008900" cy="395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1"/>
          <p:cNvSpPr txBox="1">
            <a:spLocks noGrp="1"/>
          </p:cNvSpPr>
          <p:nvPr>
            <p:ph type="title" hasCustomPrompt="1"/>
          </p:nvPr>
        </p:nvSpPr>
        <p:spPr>
          <a:xfrm>
            <a:off x="1702350" y="1418375"/>
            <a:ext cx="5739300" cy="17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90" name="Google Shape;890;p11"/>
          <p:cNvSpPr txBox="1">
            <a:spLocks noGrp="1"/>
          </p:cNvSpPr>
          <p:nvPr>
            <p:ph type="subTitle" idx="1"/>
          </p:nvPr>
        </p:nvSpPr>
        <p:spPr>
          <a:xfrm>
            <a:off x="1702350" y="3085875"/>
            <a:ext cx="5739300" cy="497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1" name="Google Shape;891;p11"/>
          <p:cNvSpPr/>
          <p:nvPr/>
        </p:nvSpPr>
        <p:spPr>
          <a:xfrm>
            <a:off x="2400800" y="16737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1"/>
          <p:cNvSpPr/>
          <p:nvPr/>
        </p:nvSpPr>
        <p:spPr>
          <a:xfrm>
            <a:off x="359700" y="3351038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1"/>
          <p:cNvSpPr/>
          <p:nvPr/>
        </p:nvSpPr>
        <p:spPr>
          <a:xfrm>
            <a:off x="8755400" y="4768763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31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02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200602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1"/>
          </p:nvPr>
        </p:nvSpPr>
        <p:spPr>
          <a:xfrm>
            <a:off x="2006025" y="212100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3"/>
          </p:nvPr>
        </p:nvSpPr>
        <p:spPr>
          <a:xfrm>
            <a:off x="58074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4"/>
          </p:nvPr>
        </p:nvSpPr>
        <p:spPr>
          <a:xfrm>
            <a:off x="5807475" y="212100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5"/>
          </p:nvPr>
        </p:nvSpPr>
        <p:spPr>
          <a:xfrm>
            <a:off x="2006025" y="32755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6"/>
          </p:nvPr>
        </p:nvSpPr>
        <p:spPr>
          <a:xfrm>
            <a:off x="2006025" y="371365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7"/>
          </p:nvPr>
        </p:nvSpPr>
        <p:spPr>
          <a:xfrm>
            <a:off x="5807469" y="32755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4" name="Google Shape;904;p13"/>
          <p:cNvSpPr txBox="1">
            <a:spLocks noGrp="1"/>
          </p:cNvSpPr>
          <p:nvPr>
            <p:ph type="subTitle" idx="8"/>
          </p:nvPr>
        </p:nvSpPr>
        <p:spPr>
          <a:xfrm>
            <a:off x="5807475" y="3713655"/>
            <a:ext cx="2305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9" hasCustomPrompt="1"/>
          </p:nvPr>
        </p:nvSpPr>
        <p:spPr>
          <a:xfrm>
            <a:off x="2006025" y="1356522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3" hasCustomPrompt="1"/>
          </p:nvPr>
        </p:nvSpPr>
        <p:spPr>
          <a:xfrm>
            <a:off x="5807475" y="1356522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4" hasCustomPrompt="1"/>
          </p:nvPr>
        </p:nvSpPr>
        <p:spPr>
          <a:xfrm>
            <a:off x="2006025" y="2949163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8" name="Google Shape;908;p13"/>
          <p:cNvSpPr txBox="1">
            <a:spLocks noGrp="1"/>
          </p:cNvSpPr>
          <p:nvPr>
            <p:ph type="title" idx="15" hasCustomPrompt="1"/>
          </p:nvPr>
        </p:nvSpPr>
        <p:spPr>
          <a:xfrm>
            <a:off x="5807475" y="2949163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9" name="Google Shape;909;p13"/>
          <p:cNvSpPr/>
          <p:nvPr/>
        </p:nvSpPr>
        <p:spPr>
          <a:xfrm>
            <a:off x="350550" y="303750"/>
            <a:ext cx="8442900" cy="45360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406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4"/>
          <p:cNvSpPr/>
          <p:nvPr/>
        </p:nvSpPr>
        <p:spPr>
          <a:xfrm rot="3403343">
            <a:off x="2208126" y="3497031"/>
            <a:ext cx="1615069" cy="1856087"/>
          </a:xfrm>
          <a:custGeom>
            <a:avLst/>
            <a:gdLst/>
            <a:ahLst/>
            <a:cxnLst/>
            <a:rect l="l" t="t" r="r" b="b"/>
            <a:pathLst>
              <a:path w="16169" h="16515" extrusionOk="0">
                <a:moveTo>
                  <a:pt x="15514" y="1"/>
                </a:moveTo>
                <a:cubicBezTo>
                  <a:pt x="15514" y="1"/>
                  <a:pt x="10299" y="2025"/>
                  <a:pt x="5156" y="8192"/>
                </a:cubicBezTo>
                <a:cubicBezTo>
                  <a:pt x="0" y="14348"/>
                  <a:pt x="405" y="16515"/>
                  <a:pt x="405" y="16515"/>
                </a:cubicBezTo>
                <a:lnTo>
                  <a:pt x="16169" y="2715"/>
                </a:lnTo>
                <a:lnTo>
                  <a:pt x="15514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4"/>
          <p:cNvSpPr/>
          <p:nvPr/>
        </p:nvSpPr>
        <p:spPr>
          <a:xfrm rot="1372732" flipH="1">
            <a:off x="931776" y="2544549"/>
            <a:ext cx="1615094" cy="1856054"/>
          </a:xfrm>
          <a:custGeom>
            <a:avLst/>
            <a:gdLst/>
            <a:ahLst/>
            <a:cxnLst/>
            <a:rect l="l" t="t" r="r" b="b"/>
            <a:pathLst>
              <a:path w="16169" h="16515" extrusionOk="0">
                <a:moveTo>
                  <a:pt x="15514" y="1"/>
                </a:moveTo>
                <a:cubicBezTo>
                  <a:pt x="15514" y="1"/>
                  <a:pt x="10299" y="2025"/>
                  <a:pt x="5156" y="8192"/>
                </a:cubicBezTo>
                <a:cubicBezTo>
                  <a:pt x="0" y="14348"/>
                  <a:pt x="405" y="16515"/>
                  <a:pt x="405" y="16515"/>
                </a:cubicBezTo>
                <a:lnTo>
                  <a:pt x="16169" y="2715"/>
                </a:lnTo>
                <a:lnTo>
                  <a:pt x="15514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4"/>
          <p:cNvSpPr/>
          <p:nvPr/>
        </p:nvSpPr>
        <p:spPr>
          <a:xfrm>
            <a:off x="7945563" y="3127293"/>
            <a:ext cx="2581317" cy="2595546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14"/>
          <p:cNvGrpSpPr/>
          <p:nvPr/>
        </p:nvGrpSpPr>
        <p:grpSpPr>
          <a:xfrm rot="1047026">
            <a:off x="-807909" y="2618366"/>
            <a:ext cx="4854786" cy="4068180"/>
            <a:chOff x="-552164" y="2844197"/>
            <a:chExt cx="4200393" cy="3519816"/>
          </a:xfrm>
        </p:grpSpPr>
        <p:sp>
          <p:nvSpPr>
            <p:cNvPr id="915" name="Google Shape;915;p14"/>
            <p:cNvSpPr/>
            <p:nvPr/>
          </p:nvSpPr>
          <p:spPr>
            <a:xfrm flipH="1">
              <a:off x="1716772" y="3986530"/>
              <a:ext cx="1931456" cy="336356"/>
            </a:xfrm>
            <a:custGeom>
              <a:avLst/>
              <a:gdLst/>
              <a:ahLst/>
              <a:cxnLst/>
              <a:rect l="l" t="t" r="r" b="b"/>
              <a:pathLst>
                <a:path w="22349" h="3892" extrusionOk="0">
                  <a:moveTo>
                    <a:pt x="9320" y="0"/>
                  </a:moveTo>
                  <a:cubicBezTo>
                    <a:pt x="3540" y="0"/>
                    <a:pt x="1" y="1475"/>
                    <a:pt x="1" y="1475"/>
                  </a:cubicBezTo>
                  <a:lnTo>
                    <a:pt x="1418" y="3892"/>
                  </a:lnTo>
                  <a:lnTo>
                    <a:pt x="22349" y="2916"/>
                  </a:lnTo>
                  <a:cubicBezTo>
                    <a:pt x="22349" y="2916"/>
                    <a:pt x="21146" y="1082"/>
                    <a:pt x="13157" y="213"/>
                  </a:cubicBezTo>
                  <a:cubicBezTo>
                    <a:pt x="11791" y="63"/>
                    <a:pt x="10508" y="0"/>
                    <a:pt x="9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 flipH="1">
              <a:off x="432620" y="2844197"/>
              <a:ext cx="1397365" cy="1427268"/>
            </a:xfrm>
            <a:custGeom>
              <a:avLst/>
              <a:gdLst/>
              <a:ahLst/>
              <a:cxnLst/>
              <a:rect l="l" t="t" r="r" b="b"/>
              <a:pathLst>
                <a:path w="16169" h="16515" extrusionOk="0">
                  <a:moveTo>
                    <a:pt x="15514" y="1"/>
                  </a:moveTo>
                  <a:cubicBezTo>
                    <a:pt x="15514" y="1"/>
                    <a:pt x="10299" y="2025"/>
                    <a:pt x="5156" y="8192"/>
                  </a:cubicBezTo>
                  <a:cubicBezTo>
                    <a:pt x="0" y="14348"/>
                    <a:pt x="405" y="16515"/>
                    <a:pt x="405" y="16515"/>
                  </a:cubicBezTo>
                  <a:lnTo>
                    <a:pt x="16169" y="2715"/>
                  </a:lnTo>
                  <a:lnTo>
                    <a:pt x="155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 flipH="1">
              <a:off x="1649597" y="4121430"/>
              <a:ext cx="1931456" cy="336356"/>
            </a:xfrm>
            <a:custGeom>
              <a:avLst/>
              <a:gdLst/>
              <a:ahLst/>
              <a:cxnLst/>
              <a:rect l="l" t="t" r="r" b="b"/>
              <a:pathLst>
                <a:path w="22349" h="3892" extrusionOk="0">
                  <a:moveTo>
                    <a:pt x="9320" y="0"/>
                  </a:moveTo>
                  <a:cubicBezTo>
                    <a:pt x="3540" y="0"/>
                    <a:pt x="1" y="1475"/>
                    <a:pt x="1" y="1475"/>
                  </a:cubicBezTo>
                  <a:lnTo>
                    <a:pt x="1418" y="3892"/>
                  </a:lnTo>
                  <a:lnTo>
                    <a:pt x="22349" y="2916"/>
                  </a:lnTo>
                  <a:cubicBezTo>
                    <a:pt x="22349" y="2916"/>
                    <a:pt x="21146" y="1082"/>
                    <a:pt x="13157" y="213"/>
                  </a:cubicBezTo>
                  <a:cubicBezTo>
                    <a:pt x="11791" y="63"/>
                    <a:pt x="10508" y="0"/>
                    <a:pt x="9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 flipH="1">
              <a:off x="374440" y="2970239"/>
              <a:ext cx="1397365" cy="1427268"/>
            </a:xfrm>
            <a:custGeom>
              <a:avLst/>
              <a:gdLst/>
              <a:ahLst/>
              <a:cxnLst/>
              <a:rect l="l" t="t" r="r" b="b"/>
              <a:pathLst>
                <a:path w="16169" h="16515" extrusionOk="0">
                  <a:moveTo>
                    <a:pt x="15514" y="1"/>
                  </a:moveTo>
                  <a:cubicBezTo>
                    <a:pt x="15514" y="1"/>
                    <a:pt x="10299" y="2025"/>
                    <a:pt x="5156" y="8192"/>
                  </a:cubicBezTo>
                  <a:cubicBezTo>
                    <a:pt x="0" y="14348"/>
                    <a:pt x="405" y="16515"/>
                    <a:pt x="405" y="16515"/>
                  </a:cubicBezTo>
                  <a:lnTo>
                    <a:pt x="16169" y="2715"/>
                  </a:lnTo>
                  <a:lnTo>
                    <a:pt x="15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 flipH="1">
              <a:off x="1761021" y="4161622"/>
              <a:ext cx="1870701" cy="341369"/>
            </a:xfrm>
            <a:custGeom>
              <a:avLst/>
              <a:gdLst/>
              <a:ahLst/>
              <a:cxnLst/>
              <a:rect l="l" t="t" r="r" b="b"/>
              <a:pathLst>
                <a:path w="21646" h="3950" extrusionOk="0">
                  <a:moveTo>
                    <a:pt x="11559" y="0"/>
                  </a:moveTo>
                  <a:cubicBezTo>
                    <a:pt x="7623" y="0"/>
                    <a:pt x="3554" y="255"/>
                    <a:pt x="1441" y="1151"/>
                  </a:cubicBezTo>
                  <a:cubicBezTo>
                    <a:pt x="1108" y="1294"/>
                    <a:pt x="0" y="1640"/>
                    <a:pt x="0" y="1640"/>
                  </a:cubicBezTo>
                  <a:lnTo>
                    <a:pt x="1286" y="3949"/>
                  </a:lnTo>
                  <a:lnTo>
                    <a:pt x="21646" y="437"/>
                  </a:lnTo>
                  <a:cubicBezTo>
                    <a:pt x="21646" y="437"/>
                    <a:pt x="16717" y="0"/>
                    <a:pt x="11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4"/>
            <p:cNvSpPr/>
            <p:nvPr/>
          </p:nvSpPr>
          <p:spPr>
            <a:xfrm flipH="1">
              <a:off x="303937" y="2992412"/>
              <a:ext cx="1486986" cy="1219335"/>
            </a:xfrm>
            <a:custGeom>
              <a:avLst/>
              <a:gdLst/>
              <a:ahLst/>
              <a:cxnLst/>
              <a:rect l="l" t="t" r="r" b="b"/>
              <a:pathLst>
                <a:path w="17206" h="14109" extrusionOk="0">
                  <a:moveTo>
                    <a:pt x="16443" y="0"/>
                  </a:moveTo>
                  <a:cubicBezTo>
                    <a:pt x="13395" y="1524"/>
                    <a:pt x="10740" y="3310"/>
                    <a:pt x="8240" y="5608"/>
                  </a:cubicBezTo>
                  <a:cubicBezTo>
                    <a:pt x="5346" y="8275"/>
                    <a:pt x="2584" y="11132"/>
                    <a:pt x="1" y="14109"/>
                  </a:cubicBezTo>
                  <a:lnTo>
                    <a:pt x="17205" y="2500"/>
                  </a:lnTo>
                  <a:lnTo>
                    <a:pt x="164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4"/>
            <p:cNvSpPr/>
            <p:nvPr/>
          </p:nvSpPr>
          <p:spPr>
            <a:xfrm flipH="1">
              <a:off x="-552164" y="3180554"/>
              <a:ext cx="4142749" cy="3183459"/>
            </a:xfrm>
            <a:custGeom>
              <a:avLst/>
              <a:gdLst/>
              <a:ahLst/>
              <a:cxnLst/>
              <a:rect l="l" t="t" r="r" b="b"/>
              <a:pathLst>
                <a:path w="47936" h="36836" extrusionOk="0">
                  <a:moveTo>
                    <a:pt x="38065" y="0"/>
                  </a:moveTo>
                  <a:cubicBezTo>
                    <a:pt x="37910" y="0"/>
                    <a:pt x="37752" y="46"/>
                    <a:pt x="37612" y="145"/>
                  </a:cubicBezTo>
                  <a:cubicBezTo>
                    <a:pt x="34160" y="2597"/>
                    <a:pt x="22741" y="10670"/>
                    <a:pt x="21301" y="11682"/>
                  </a:cubicBezTo>
                  <a:cubicBezTo>
                    <a:pt x="21206" y="11753"/>
                    <a:pt x="21086" y="11801"/>
                    <a:pt x="20967" y="11813"/>
                  </a:cubicBezTo>
                  <a:lnTo>
                    <a:pt x="822" y="14897"/>
                  </a:lnTo>
                  <a:cubicBezTo>
                    <a:pt x="298" y="14980"/>
                    <a:pt x="1" y="15563"/>
                    <a:pt x="251" y="16016"/>
                  </a:cubicBezTo>
                  <a:lnTo>
                    <a:pt x="11502" y="36435"/>
                  </a:lnTo>
                  <a:cubicBezTo>
                    <a:pt x="11639" y="36678"/>
                    <a:pt x="11907" y="36836"/>
                    <a:pt x="12181" y="36836"/>
                  </a:cubicBezTo>
                  <a:cubicBezTo>
                    <a:pt x="12217" y="36836"/>
                    <a:pt x="12252" y="36833"/>
                    <a:pt x="12288" y="36828"/>
                  </a:cubicBezTo>
                  <a:lnTo>
                    <a:pt x="30671" y="34304"/>
                  </a:lnTo>
                  <a:cubicBezTo>
                    <a:pt x="30766" y="34280"/>
                    <a:pt x="30850" y="34268"/>
                    <a:pt x="30921" y="34232"/>
                  </a:cubicBezTo>
                  <a:lnTo>
                    <a:pt x="34421" y="32446"/>
                  </a:lnTo>
                  <a:lnTo>
                    <a:pt x="34564" y="32351"/>
                  </a:lnTo>
                  <a:lnTo>
                    <a:pt x="47566" y="21707"/>
                  </a:lnTo>
                  <a:cubicBezTo>
                    <a:pt x="47852" y="21481"/>
                    <a:pt x="47935" y="21112"/>
                    <a:pt x="47792" y="20790"/>
                  </a:cubicBezTo>
                  <a:lnTo>
                    <a:pt x="38767" y="454"/>
                  </a:lnTo>
                  <a:cubicBezTo>
                    <a:pt x="38643" y="166"/>
                    <a:pt x="38360" y="0"/>
                    <a:pt x="38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4"/>
            <p:cNvSpPr/>
            <p:nvPr/>
          </p:nvSpPr>
          <p:spPr>
            <a:xfrm flipH="1">
              <a:off x="899734" y="4209500"/>
              <a:ext cx="1065071" cy="1952198"/>
            </a:xfrm>
            <a:custGeom>
              <a:avLst/>
              <a:gdLst/>
              <a:ahLst/>
              <a:cxnLst/>
              <a:rect l="l" t="t" r="r" b="b"/>
              <a:pathLst>
                <a:path w="12324" h="22589" extrusionOk="0">
                  <a:moveTo>
                    <a:pt x="381" y="0"/>
                  </a:moveTo>
                  <a:cubicBezTo>
                    <a:pt x="330" y="0"/>
                    <a:pt x="277" y="13"/>
                    <a:pt x="227" y="38"/>
                  </a:cubicBezTo>
                  <a:cubicBezTo>
                    <a:pt x="60" y="133"/>
                    <a:pt x="0" y="324"/>
                    <a:pt x="96" y="490"/>
                  </a:cubicBezTo>
                  <a:lnTo>
                    <a:pt x="11657" y="22410"/>
                  </a:lnTo>
                  <a:cubicBezTo>
                    <a:pt x="11704" y="22529"/>
                    <a:pt x="11823" y="22588"/>
                    <a:pt x="11942" y="22588"/>
                  </a:cubicBezTo>
                  <a:cubicBezTo>
                    <a:pt x="12002" y="22588"/>
                    <a:pt x="12038" y="22576"/>
                    <a:pt x="12097" y="22541"/>
                  </a:cubicBezTo>
                  <a:cubicBezTo>
                    <a:pt x="12264" y="22457"/>
                    <a:pt x="12323" y="22267"/>
                    <a:pt x="12240" y="22100"/>
                  </a:cubicBezTo>
                  <a:lnTo>
                    <a:pt x="667" y="181"/>
                  </a:lnTo>
                  <a:cubicBezTo>
                    <a:pt x="609" y="65"/>
                    <a:pt x="499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 flipH="1">
              <a:off x="579711" y="4065607"/>
              <a:ext cx="1049688" cy="1931456"/>
            </a:xfrm>
            <a:custGeom>
              <a:avLst/>
              <a:gdLst/>
              <a:ahLst/>
              <a:cxnLst/>
              <a:rect l="l" t="t" r="r" b="b"/>
              <a:pathLst>
                <a:path w="12146" h="22349" extrusionOk="0">
                  <a:moveTo>
                    <a:pt x="374" y="1"/>
                  </a:moveTo>
                  <a:cubicBezTo>
                    <a:pt x="325" y="1"/>
                    <a:pt x="275" y="12"/>
                    <a:pt x="227" y="36"/>
                  </a:cubicBezTo>
                  <a:cubicBezTo>
                    <a:pt x="60" y="131"/>
                    <a:pt x="1" y="322"/>
                    <a:pt x="96" y="488"/>
                  </a:cubicBezTo>
                  <a:lnTo>
                    <a:pt x="11478" y="22170"/>
                  </a:lnTo>
                  <a:cubicBezTo>
                    <a:pt x="11526" y="22289"/>
                    <a:pt x="11645" y="22348"/>
                    <a:pt x="11764" y="22348"/>
                  </a:cubicBezTo>
                  <a:cubicBezTo>
                    <a:pt x="11812" y="22348"/>
                    <a:pt x="11871" y="22336"/>
                    <a:pt x="11931" y="22301"/>
                  </a:cubicBezTo>
                  <a:cubicBezTo>
                    <a:pt x="12086" y="22217"/>
                    <a:pt x="12145" y="22027"/>
                    <a:pt x="12062" y="21860"/>
                  </a:cubicBezTo>
                  <a:lnTo>
                    <a:pt x="679" y="179"/>
                  </a:lnTo>
                  <a:cubicBezTo>
                    <a:pt x="612" y="69"/>
                    <a:pt x="496" y="1"/>
                    <a:pt x="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14"/>
          <p:cNvGrpSpPr/>
          <p:nvPr/>
        </p:nvGrpSpPr>
        <p:grpSpPr>
          <a:xfrm flipH="1">
            <a:off x="-559962" y="-962831"/>
            <a:ext cx="2992917" cy="3004455"/>
            <a:chOff x="6227134" y="-1779706"/>
            <a:chExt cx="3440530" cy="3453794"/>
          </a:xfrm>
        </p:grpSpPr>
        <p:sp>
          <p:nvSpPr>
            <p:cNvPr id="925" name="Google Shape;925;p14"/>
            <p:cNvSpPr/>
            <p:nvPr/>
          </p:nvSpPr>
          <p:spPr>
            <a:xfrm rot="599967">
              <a:off x="6463657" y="-1544735"/>
              <a:ext cx="2967483" cy="29838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6644625" y="-1591524"/>
              <a:ext cx="2967385" cy="29837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14"/>
          <p:cNvSpPr/>
          <p:nvPr/>
        </p:nvSpPr>
        <p:spPr>
          <a:xfrm>
            <a:off x="7612188" y="3306318"/>
            <a:ext cx="2581317" cy="2595546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" name="Google Shape;928;p14"/>
          <p:cNvGrpSpPr/>
          <p:nvPr/>
        </p:nvGrpSpPr>
        <p:grpSpPr>
          <a:xfrm rot="-6817344" flipH="1">
            <a:off x="6160772" y="-188172"/>
            <a:ext cx="433090" cy="951868"/>
            <a:chOff x="3101275" y="4342900"/>
            <a:chExt cx="128000" cy="281325"/>
          </a:xfrm>
        </p:grpSpPr>
        <p:sp>
          <p:nvSpPr>
            <p:cNvPr id="929" name="Google Shape;929;p14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14"/>
          <p:cNvGrpSpPr/>
          <p:nvPr/>
        </p:nvGrpSpPr>
        <p:grpSpPr>
          <a:xfrm rot="-2193092" flipH="1">
            <a:off x="8834121" y="3949153"/>
            <a:ext cx="433082" cy="951850"/>
            <a:chOff x="3101275" y="4342900"/>
            <a:chExt cx="128000" cy="281325"/>
          </a:xfrm>
        </p:grpSpPr>
        <p:sp>
          <p:nvSpPr>
            <p:cNvPr id="932" name="Google Shape;932;p14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14"/>
          <p:cNvSpPr txBox="1">
            <a:spLocks noGrp="1"/>
          </p:cNvSpPr>
          <p:nvPr>
            <p:ph type="title"/>
          </p:nvPr>
        </p:nvSpPr>
        <p:spPr>
          <a:xfrm>
            <a:off x="3044150" y="865250"/>
            <a:ext cx="4491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4"/>
          <p:cNvSpPr txBox="1">
            <a:spLocks noGrp="1"/>
          </p:cNvSpPr>
          <p:nvPr>
            <p:ph type="subTitle" idx="1"/>
          </p:nvPr>
        </p:nvSpPr>
        <p:spPr>
          <a:xfrm>
            <a:off x="3044100" y="2677250"/>
            <a:ext cx="4491900" cy="10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934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"/>
          <p:cNvSpPr/>
          <p:nvPr/>
        </p:nvSpPr>
        <p:spPr>
          <a:xfrm rot="1912106" flipH="1">
            <a:off x="-436607" y="-780165"/>
            <a:ext cx="1988458" cy="1999473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" name="Google Shape;938;p15"/>
          <p:cNvGrpSpPr/>
          <p:nvPr/>
        </p:nvGrpSpPr>
        <p:grpSpPr>
          <a:xfrm>
            <a:off x="7749940" y="40005"/>
            <a:ext cx="680959" cy="600877"/>
            <a:chOff x="-2019994" y="2198375"/>
            <a:chExt cx="777528" cy="686089"/>
          </a:xfrm>
        </p:grpSpPr>
        <p:sp>
          <p:nvSpPr>
            <p:cNvPr id="939" name="Google Shape;939;p15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15"/>
          <p:cNvGrpSpPr/>
          <p:nvPr/>
        </p:nvGrpSpPr>
        <p:grpSpPr>
          <a:xfrm rot="2897456">
            <a:off x="264059" y="1147117"/>
            <a:ext cx="680945" cy="600864"/>
            <a:chOff x="-2019994" y="2198375"/>
            <a:chExt cx="777528" cy="686089"/>
          </a:xfrm>
        </p:grpSpPr>
        <p:sp>
          <p:nvSpPr>
            <p:cNvPr id="955" name="Google Shape;955;p15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5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5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15"/>
          <p:cNvSpPr/>
          <p:nvPr/>
        </p:nvSpPr>
        <p:spPr>
          <a:xfrm rot="-1912106">
            <a:off x="8181692" y="793210"/>
            <a:ext cx="1988458" cy="1999473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5"/>
          <p:cNvSpPr/>
          <p:nvPr/>
        </p:nvSpPr>
        <p:spPr>
          <a:xfrm>
            <a:off x="3043925" y="140650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5"/>
          <p:cNvSpPr txBox="1">
            <a:spLocks noGrp="1"/>
          </p:cNvSpPr>
          <p:nvPr>
            <p:ph type="title"/>
          </p:nvPr>
        </p:nvSpPr>
        <p:spPr>
          <a:xfrm>
            <a:off x="2391900" y="2479538"/>
            <a:ext cx="4360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3" name="Google Shape;973;p15"/>
          <p:cNvSpPr txBox="1">
            <a:spLocks noGrp="1"/>
          </p:cNvSpPr>
          <p:nvPr>
            <p:ph type="subTitle" idx="1"/>
          </p:nvPr>
        </p:nvSpPr>
        <p:spPr>
          <a:xfrm>
            <a:off x="1805500" y="539400"/>
            <a:ext cx="5532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211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6"/>
          <p:cNvSpPr txBox="1">
            <a:spLocks noGrp="1"/>
          </p:cNvSpPr>
          <p:nvPr>
            <p:ph type="title"/>
          </p:nvPr>
        </p:nvSpPr>
        <p:spPr>
          <a:xfrm>
            <a:off x="720000" y="2349975"/>
            <a:ext cx="29643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16"/>
          <p:cNvSpPr txBox="1">
            <a:spLocks noGrp="1"/>
          </p:cNvSpPr>
          <p:nvPr>
            <p:ph type="subTitle" idx="1"/>
          </p:nvPr>
        </p:nvSpPr>
        <p:spPr>
          <a:xfrm>
            <a:off x="720000" y="3557400"/>
            <a:ext cx="2964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86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7"/>
          <p:cNvSpPr txBox="1">
            <a:spLocks noGrp="1"/>
          </p:cNvSpPr>
          <p:nvPr>
            <p:ph type="title"/>
          </p:nvPr>
        </p:nvSpPr>
        <p:spPr>
          <a:xfrm>
            <a:off x="814850" y="962250"/>
            <a:ext cx="3509100" cy="18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17"/>
          <p:cNvSpPr txBox="1">
            <a:spLocks noGrp="1"/>
          </p:cNvSpPr>
          <p:nvPr>
            <p:ph type="subTitle" idx="1"/>
          </p:nvPr>
        </p:nvSpPr>
        <p:spPr>
          <a:xfrm>
            <a:off x="814850" y="2732275"/>
            <a:ext cx="3509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17"/>
          <p:cNvSpPr/>
          <p:nvPr/>
        </p:nvSpPr>
        <p:spPr>
          <a:xfrm>
            <a:off x="267550" y="93417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17"/>
          <p:cNvGrpSpPr/>
          <p:nvPr/>
        </p:nvGrpSpPr>
        <p:grpSpPr>
          <a:xfrm>
            <a:off x="562330" y="144624"/>
            <a:ext cx="894780" cy="789551"/>
            <a:chOff x="-2019994" y="2198375"/>
            <a:chExt cx="777528" cy="686089"/>
          </a:xfrm>
        </p:grpSpPr>
        <p:sp>
          <p:nvSpPr>
            <p:cNvPr id="982" name="Google Shape;982;p17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7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7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1876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8"/>
          <p:cNvSpPr txBox="1">
            <a:spLocks noGrp="1"/>
          </p:cNvSpPr>
          <p:nvPr>
            <p:ph type="subTitle" idx="1"/>
          </p:nvPr>
        </p:nvSpPr>
        <p:spPr>
          <a:xfrm>
            <a:off x="2075275" y="1965388"/>
            <a:ext cx="49935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9" name="Google Shape;999;p18"/>
          <p:cNvSpPr txBox="1">
            <a:spLocks noGrp="1"/>
          </p:cNvSpPr>
          <p:nvPr>
            <p:ph type="title"/>
          </p:nvPr>
        </p:nvSpPr>
        <p:spPr>
          <a:xfrm>
            <a:off x="2075225" y="1054113"/>
            <a:ext cx="499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00" name="Google Shape;1000;p18"/>
          <p:cNvGrpSpPr/>
          <p:nvPr/>
        </p:nvGrpSpPr>
        <p:grpSpPr>
          <a:xfrm rot="-3384551">
            <a:off x="7829393" y="-569899"/>
            <a:ext cx="1775084" cy="1732485"/>
            <a:chOff x="6351453" y="-1602485"/>
            <a:chExt cx="3260557" cy="3182308"/>
          </a:xfrm>
        </p:grpSpPr>
        <p:sp>
          <p:nvSpPr>
            <p:cNvPr id="1001" name="Google Shape;1001;p18"/>
            <p:cNvSpPr/>
            <p:nvPr/>
          </p:nvSpPr>
          <p:spPr>
            <a:xfrm rot="-238445">
              <a:off x="6451286" y="-1503242"/>
              <a:ext cx="2967455" cy="2983823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644625" y="-1591524"/>
              <a:ext cx="2967385" cy="29837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18"/>
          <p:cNvSpPr/>
          <p:nvPr/>
        </p:nvSpPr>
        <p:spPr>
          <a:xfrm>
            <a:off x="8657774" y="1626824"/>
            <a:ext cx="184743" cy="18474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8"/>
          <p:cNvSpPr/>
          <p:nvPr/>
        </p:nvSpPr>
        <p:spPr>
          <a:xfrm>
            <a:off x="346349" y="2043099"/>
            <a:ext cx="184743" cy="18474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18"/>
          <p:cNvGrpSpPr/>
          <p:nvPr/>
        </p:nvGrpSpPr>
        <p:grpSpPr>
          <a:xfrm rot="3154396" flipH="1">
            <a:off x="532942" y="2724315"/>
            <a:ext cx="275799" cy="606166"/>
            <a:chOff x="3101275" y="4342900"/>
            <a:chExt cx="128000" cy="281325"/>
          </a:xfrm>
        </p:grpSpPr>
        <p:sp>
          <p:nvSpPr>
            <p:cNvPr id="1006" name="Google Shape;1006;p1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18"/>
          <p:cNvGrpSpPr/>
          <p:nvPr/>
        </p:nvGrpSpPr>
        <p:grpSpPr>
          <a:xfrm rot="4841047" flipH="1">
            <a:off x="8403237" y="558183"/>
            <a:ext cx="275804" cy="606176"/>
            <a:chOff x="3101275" y="4342900"/>
            <a:chExt cx="128000" cy="281325"/>
          </a:xfrm>
        </p:grpSpPr>
        <p:sp>
          <p:nvSpPr>
            <p:cNvPr id="1009" name="Google Shape;1009;p1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18"/>
          <p:cNvGrpSpPr/>
          <p:nvPr/>
        </p:nvGrpSpPr>
        <p:grpSpPr>
          <a:xfrm rot="-1899962">
            <a:off x="29724" y="3847645"/>
            <a:ext cx="1431635" cy="1914568"/>
            <a:chOff x="4702950" y="1212775"/>
            <a:chExt cx="727200" cy="976650"/>
          </a:xfrm>
        </p:grpSpPr>
        <p:sp>
          <p:nvSpPr>
            <p:cNvPr id="1012" name="Google Shape;1012;p18"/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8"/>
          <p:cNvGrpSpPr/>
          <p:nvPr/>
        </p:nvGrpSpPr>
        <p:grpSpPr>
          <a:xfrm rot="3373419" flipH="1">
            <a:off x="4706326" y="4826912"/>
            <a:ext cx="275799" cy="606165"/>
            <a:chOff x="3101275" y="4342900"/>
            <a:chExt cx="128000" cy="281325"/>
          </a:xfrm>
        </p:grpSpPr>
        <p:sp>
          <p:nvSpPr>
            <p:cNvPr id="1020" name="Google Shape;1020;p18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2705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2">
    <p:bg>
      <p:bgPr>
        <a:solidFill>
          <a:schemeClr val="dk2"/>
        </a:solidFill>
        <a:effectLst/>
      </p:bgPr>
    </p:bg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1"/>
          <p:cNvSpPr/>
          <p:nvPr/>
        </p:nvSpPr>
        <p:spPr>
          <a:xfrm rot="-643950">
            <a:off x="420878" y="-430694"/>
            <a:ext cx="8379944" cy="6407838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73" name="Google Shape;1673;p1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4" name="Google Shape;1674;p11"/>
          <p:cNvSpPr txBox="1">
            <a:spLocks noGrp="1"/>
          </p:cNvSpPr>
          <p:nvPr>
            <p:ph type="subTitle" idx="1"/>
          </p:nvPr>
        </p:nvSpPr>
        <p:spPr>
          <a:xfrm>
            <a:off x="1012770" y="1995644"/>
            <a:ext cx="21807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75" name="Google Shape;1675;p11"/>
          <p:cNvSpPr txBox="1">
            <a:spLocks noGrp="1"/>
          </p:cNvSpPr>
          <p:nvPr>
            <p:ph type="subTitle" idx="2"/>
          </p:nvPr>
        </p:nvSpPr>
        <p:spPr>
          <a:xfrm>
            <a:off x="1227120" y="1735504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76" name="Google Shape;1676;p11"/>
          <p:cNvSpPr txBox="1">
            <a:spLocks noGrp="1"/>
          </p:cNvSpPr>
          <p:nvPr>
            <p:ph type="subTitle" idx="3"/>
          </p:nvPr>
        </p:nvSpPr>
        <p:spPr>
          <a:xfrm>
            <a:off x="3481650" y="1995644"/>
            <a:ext cx="21807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77" name="Google Shape;1677;p11"/>
          <p:cNvSpPr txBox="1">
            <a:spLocks noGrp="1"/>
          </p:cNvSpPr>
          <p:nvPr>
            <p:ph type="subTitle" idx="4"/>
          </p:nvPr>
        </p:nvSpPr>
        <p:spPr>
          <a:xfrm>
            <a:off x="3691692" y="1735504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78" name="Google Shape;1678;p11"/>
          <p:cNvSpPr txBox="1">
            <a:spLocks noGrp="1"/>
          </p:cNvSpPr>
          <p:nvPr>
            <p:ph type="subTitle" idx="5"/>
          </p:nvPr>
        </p:nvSpPr>
        <p:spPr>
          <a:xfrm>
            <a:off x="5950530" y="1995644"/>
            <a:ext cx="21807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79" name="Google Shape;1679;p11"/>
          <p:cNvSpPr txBox="1">
            <a:spLocks noGrp="1"/>
          </p:cNvSpPr>
          <p:nvPr>
            <p:ph type="subTitle" idx="6"/>
          </p:nvPr>
        </p:nvSpPr>
        <p:spPr>
          <a:xfrm>
            <a:off x="6166967" y="1735504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80" name="Google Shape;1680;p11"/>
          <p:cNvSpPr txBox="1">
            <a:spLocks noGrp="1"/>
          </p:cNvSpPr>
          <p:nvPr>
            <p:ph type="subTitle" idx="7"/>
          </p:nvPr>
        </p:nvSpPr>
        <p:spPr>
          <a:xfrm>
            <a:off x="1012770" y="3436075"/>
            <a:ext cx="21807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81" name="Google Shape;1681;p11"/>
          <p:cNvSpPr txBox="1">
            <a:spLocks noGrp="1"/>
          </p:cNvSpPr>
          <p:nvPr>
            <p:ph type="subTitle" idx="8"/>
          </p:nvPr>
        </p:nvSpPr>
        <p:spPr>
          <a:xfrm>
            <a:off x="1227120" y="3175935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82" name="Google Shape;1682;p11"/>
          <p:cNvSpPr txBox="1">
            <a:spLocks noGrp="1"/>
          </p:cNvSpPr>
          <p:nvPr>
            <p:ph type="subTitle" idx="9"/>
          </p:nvPr>
        </p:nvSpPr>
        <p:spPr>
          <a:xfrm>
            <a:off x="3481650" y="3436075"/>
            <a:ext cx="21807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83" name="Google Shape;1683;p11"/>
          <p:cNvSpPr txBox="1">
            <a:spLocks noGrp="1"/>
          </p:cNvSpPr>
          <p:nvPr>
            <p:ph type="subTitle" idx="13"/>
          </p:nvPr>
        </p:nvSpPr>
        <p:spPr>
          <a:xfrm>
            <a:off x="3691692" y="3175935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684" name="Google Shape;1684;p11"/>
          <p:cNvSpPr txBox="1">
            <a:spLocks noGrp="1"/>
          </p:cNvSpPr>
          <p:nvPr>
            <p:ph type="subTitle" idx="14"/>
          </p:nvPr>
        </p:nvSpPr>
        <p:spPr>
          <a:xfrm>
            <a:off x="5950530" y="3436075"/>
            <a:ext cx="21807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685" name="Google Shape;1685;p11"/>
          <p:cNvSpPr txBox="1">
            <a:spLocks noGrp="1"/>
          </p:cNvSpPr>
          <p:nvPr>
            <p:ph type="subTitle" idx="15"/>
          </p:nvPr>
        </p:nvSpPr>
        <p:spPr>
          <a:xfrm>
            <a:off x="6166967" y="3175935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19"/>
          <p:cNvSpPr txBox="1">
            <a:spLocks noGrp="1"/>
          </p:cNvSpPr>
          <p:nvPr>
            <p:ph type="title" idx="2"/>
          </p:nvPr>
        </p:nvSpPr>
        <p:spPr>
          <a:xfrm>
            <a:off x="963050" y="1330125"/>
            <a:ext cx="25131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9"/>
          <p:cNvSpPr txBox="1">
            <a:spLocks noGrp="1"/>
          </p:cNvSpPr>
          <p:nvPr>
            <p:ph type="title" idx="3"/>
          </p:nvPr>
        </p:nvSpPr>
        <p:spPr>
          <a:xfrm>
            <a:off x="5667703" y="1912300"/>
            <a:ext cx="25131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19"/>
          <p:cNvSpPr txBox="1">
            <a:spLocks noGrp="1"/>
          </p:cNvSpPr>
          <p:nvPr>
            <p:ph type="subTitle" idx="1"/>
          </p:nvPr>
        </p:nvSpPr>
        <p:spPr>
          <a:xfrm>
            <a:off x="5667701" y="2370732"/>
            <a:ext cx="2513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7" name="Google Shape;1027;p19"/>
          <p:cNvSpPr txBox="1">
            <a:spLocks noGrp="1"/>
          </p:cNvSpPr>
          <p:nvPr>
            <p:ph type="subTitle" idx="4"/>
          </p:nvPr>
        </p:nvSpPr>
        <p:spPr>
          <a:xfrm>
            <a:off x="963225" y="1788566"/>
            <a:ext cx="2513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820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0"/>
          <p:cNvSpPr txBox="1">
            <a:spLocks noGrp="1"/>
          </p:cNvSpPr>
          <p:nvPr>
            <p:ph type="title"/>
          </p:nvPr>
        </p:nvSpPr>
        <p:spPr>
          <a:xfrm>
            <a:off x="4042825" y="445025"/>
            <a:ext cx="43602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20"/>
          <p:cNvSpPr txBox="1">
            <a:spLocks noGrp="1"/>
          </p:cNvSpPr>
          <p:nvPr>
            <p:ph type="title" idx="2"/>
          </p:nvPr>
        </p:nvSpPr>
        <p:spPr>
          <a:xfrm>
            <a:off x="4881725" y="1685950"/>
            <a:ext cx="352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31" name="Google Shape;1031;p20"/>
          <p:cNvSpPr txBox="1">
            <a:spLocks noGrp="1"/>
          </p:cNvSpPr>
          <p:nvPr>
            <p:ph type="subTitle" idx="1"/>
          </p:nvPr>
        </p:nvSpPr>
        <p:spPr>
          <a:xfrm>
            <a:off x="4881725" y="2121045"/>
            <a:ext cx="3521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20"/>
          <p:cNvSpPr txBox="1">
            <a:spLocks noGrp="1"/>
          </p:cNvSpPr>
          <p:nvPr>
            <p:ph type="title" idx="3"/>
          </p:nvPr>
        </p:nvSpPr>
        <p:spPr>
          <a:xfrm>
            <a:off x="4881725" y="2685758"/>
            <a:ext cx="352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33" name="Google Shape;1033;p20"/>
          <p:cNvSpPr txBox="1">
            <a:spLocks noGrp="1"/>
          </p:cNvSpPr>
          <p:nvPr>
            <p:ph type="subTitle" idx="4"/>
          </p:nvPr>
        </p:nvSpPr>
        <p:spPr>
          <a:xfrm>
            <a:off x="4881725" y="3120853"/>
            <a:ext cx="3521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20"/>
          <p:cNvSpPr txBox="1">
            <a:spLocks noGrp="1"/>
          </p:cNvSpPr>
          <p:nvPr>
            <p:ph type="title" idx="5"/>
          </p:nvPr>
        </p:nvSpPr>
        <p:spPr>
          <a:xfrm>
            <a:off x="4881725" y="3681179"/>
            <a:ext cx="352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35" name="Google Shape;1035;p20"/>
          <p:cNvSpPr txBox="1">
            <a:spLocks noGrp="1"/>
          </p:cNvSpPr>
          <p:nvPr>
            <p:ph type="subTitle" idx="6"/>
          </p:nvPr>
        </p:nvSpPr>
        <p:spPr>
          <a:xfrm>
            <a:off x="4881725" y="4116274"/>
            <a:ext cx="3521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0"/>
          <p:cNvSpPr/>
          <p:nvPr/>
        </p:nvSpPr>
        <p:spPr>
          <a:xfrm rot="-9157811">
            <a:off x="8048969" y="4110951"/>
            <a:ext cx="1064658" cy="1070681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800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21"/>
          <p:cNvSpPr txBox="1">
            <a:spLocks noGrp="1"/>
          </p:cNvSpPr>
          <p:nvPr>
            <p:ph type="title" idx="2"/>
          </p:nvPr>
        </p:nvSpPr>
        <p:spPr>
          <a:xfrm>
            <a:off x="904800" y="1642425"/>
            <a:ext cx="227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0" name="Google Shape;1040;p21"/>
          <p:cNvSpPr txBox="1">
            <a:spLocks noGrp="1"/>
          </p:cNvSpPr>
          <p:nvPr>
            <p:ph type="subTitle" idx="1"/>
          </p:nvPr>
        </p:nvSpPr>
        <p:spPr>
          <a:xfrm>
            <a:off x="904800" y="2067648"/>
            <a:ext cx="2279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1"/>
          <p:cNvSpPr txBox="1">
            <a:spLocks noGrp="1"/>
          </p:cNvSpPr>
          <p:nvPr>
            <p:ph type="title" idx="3"/>
          </p:nvPr>
        </p:nvSpPr>
        <p:spPr>
          <a:xfrm>
            <a:off x="3432150" y="3046250"/>
            <a:ext cx="227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2" name="Google Shape;1042;p21"/>
          <p:cNvSpPr txBox="1">
            <a:spLocks noGrp="1"/>
          </p:cNvSpPr>
          <p:nvPr>
            <p:ph type="subTitle" idx="4"/>
          </p:nvPr>
        </p:nvSpPr>
        <p:spPr>
          <a:xfrm>
            <a:off x="3432150" y="3471473"/>
            <a:ext cx="2279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1"/>
          <p:cNvSpPr txBox="1">
            <a:spLocks noGrp="1"/>
          </p:cNvSpPr>
          <p:nvPr>
            <p:ph type="title" idx="5"/>
          </p:nvPr>
        </p:nvSpPr>
        <p:spPr>
          <a:xfrm>
            <a:off x="5959500" y="1642425"/>
            <a:ext cx="227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4" name="Google Shape;1044;p21"/>
          <p:cNvSpPr txBox="1">
            <a:spLocks noGrp="1"/>
          </p:cNvSpPr>
          <p:nvPr>
            <p:ph type="subTitle" idx="6"/>
          </p:nvPr>
        </p:nvSpPr>
        <p:spPr>
          <a:xfrm>
            <a:off x="5959500" y="2067648"/>
            <a:ext cx="2279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21"/>
          <p:cNvSpPr/>
          <p:nvPr/>
        </p:nvSpPr>
        <p:spPr>
          <a:xfrm rot="-7766361">
            <a:off x="7436080" y="-100023"/>
            <a:ext cx="1506389" cy="1514609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1"/>
          <p:cNvSpPr/>
          <p:nvPr/>
        </p:nvSpPr>
        <p:spPr>
          <a:xfrm rot="-1815662">
            <a:off x="-387255" y="-171150"/>
            <a:ext cx="1506378" cy="1514677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1"/>
          <p:cNvSpPr/>
          <p:nvPr/>
        </p:nvSpPr>
        <p:spPr>
          <a:xfrm rot="-1500580">
            <a:off x="-270105" y="-274658"/>
            <a:ext cx="1506365" cy="1514654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1"/>
          <p:cNvSpPr/>
          <p:nvPr/>
        </p:nvSpPr>
        <p:spPr>
          <a:xfrm rot="-7766361">
            <a:off x="7495880" y="-216748"/>
            <a:ext cx="1506389" cy="1514609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11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2"/>
          <p:cNvGrpSpPr/>
          <p:nvPr/>
        </p:nvGrpSpPr>
        <p:grpSpPr>
          <a:xfrm rot="3087725" flipH="1">
            <a:off x="-1200926" y="1622552"/>
            <a:ext cx="2971967" cy="2241747"/>
            <a:chOff x="-3330698" y="-296135"/>
            <a:chExt cx="2611979" cy="1970209"/>
          </a:xfrm>
        </p:grpSpPr>
        <p:sp>
          <p:nvSpPr>
            <p:cNvPr id="1051" name="Google Shape;1051;p22"/>
            <p:cNvSpPr/>
            <p:nvPr/>
          </p:nvSpPr>
          <p:spPr>
            <a:xfrm rot="3053956">
              <a:off x="-1989849" y="77999"/>
              <a:ext cx="929950" cy="1321848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 rot="3053956">
              <a:off x="-2232446" y="-229424"/>
              <a:ext cx="681434" cy="1396709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 rot="3053956">
              <a:off x="-2993278" y="-18571"/>
              <a:ext cx="1145170" cy="903211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 rot="3053956">
              <a:off x="-2344367" y="413927"/>
              <a:ext cx="617246" cy="1251796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 rot="3053956">
              <a:off x="-3096775" y="378621"/>
              <a:ext cx="990275" cy="1074134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 rot="3053956">
              <a:off x="-1325253" y="208423"/>
              <a:ext cx="120178" cy="471714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 rot="3053956">
              <a:off x="-1292875" y="233307"/>
              <a:ext cx="128411" cy="431351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 rot="3053956">
              <a:off x="-1287640" y="317062"/>
              <a:ext cx="99377" cy="2415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 rot="3053956">
              <a:off x="-1346279" y="554430"/>
              <a:ext cx="9144" cy="9078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 rot="3053956">
              <a:off x="-1247274" y="260418"/>
              <a:ext cx="61164" cy="181633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 rot="3053956">
              <a:off x="-1343382" y="437712"/>
              <a:ext cx="58140" cy="159557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 rot="3053956">
              <a:off x="-1436819" y="680875"/>
              <a:ext cx="440895" cy="163200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 rot="3053956">
              <a:off x="-1425161" y="661390"/>
              <a:ext cx="424284" cy="172125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 rot="3053956">
              <a:off x="-1330097" y="475793"/>
              <a:ext cx="253070" cy="312849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 rot="3053956">
              <a:off x="-1194658" y="315878"/>
              <a:ext cx="49798" cy="403665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 rot="3053956">
              <a:off x="-1187210" y="374734"/>
              <a:ext cx="69761" cy="349350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 rot="3053956">
              <a:off x="-1199597" y="507308"/>
              <a:ext cx="130159" cy="224437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 rot="3053956">
              <a:off x="-1157576" y="497448"/>
              <a:ext cx="82001" cy="197625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 rot="3053956">
              <a:off x="-1156031" y="451535"/>
              <a:ext cx="77666" cy="251357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 rot="3053956">
              <a:off x="-1335561" y="620635"/>
              <a:ext cx="379878" cy="207971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 rot="3053956">
              <a:off x="-1245641" y="616332"/>
              <a:ext cx="261995" cy="180868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 rot="3053956">
              <a:off x="-1334982" y="726558"/>
              <a:ext cx="206732" cy="45171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 rot="3053956">
              <a:off x="-1262560" y="259896"/>
              <a:ext cx="122364" cy="383010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 rot="3053956">
              <a:off x="-1203361" y="295389"/>
              <a:ext cx="80544" cy="177407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2"/>
            <p:cNvSpPr/>
            <p:nvPr/>
          </p:nvSpPr>
          <p:spPr>
            <a:xfrm rot="3053956">
              <a:off x="-1203889" y="301746"/>
              <a:ext cx="77229" cy="340097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 rot="3053956">
              <a:off x="-1165972" y="317334"/>
              <a:ext cx="68996" cy="172963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 rot="3053956">
              <a:off x="-1131231" y="334590"/>
              <a:ext cx="45135" cy="226003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 rot="3053956">
              <a:off x="-1100341" y="325896"/>
              <a:ext cx="36902" cy="141197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 rot="3053956">
              <a:off x="-1086634" y="399139"/>
              <a:ext cx="9581" cy="171797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 rot="3053956">
              <a:off x="-1196566" y="524969"/>
              <a:ext cx="9544" cy="107829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 rot="3053956">
              <a:off x="-1089646" y="474438"/>
              <a:ext cx="30381" cy="128848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 rot="3053956">
              <a:off x="-1869075" y="-56444"/>
              <a:ext cx="340389" cy="341773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 rot="3053956">
              <a:off x="-1829680" y="-48153"/>
              <a:ext cx="335471" cy="29496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 rot="3053956">
              <a:off x="-1784221" y="22915"/>
              <a:ext cx="216677" cy="147463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 rot="3053956">
              <a:off x="-1701851" y="249170"/>
              <a:ext cx="51656" cy="7551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 rot="3053956">
              <a:off x="-1781093" y="-46898"/>
              <a:ext cx="151762" cy="11770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 rot="3053956">
              <a:off x="-1763544" y="153400"/>
              <a:ext cx="136644" cy="101527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 rot="3053956">
              <a:off x="-1618130" y="165585"/>
              <a:ext cx="279371" cy="37812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 rot="3053956">
              <a:off x="-1613712" y="152065"/>
              <a:ext cx="258971" cy="375980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 rot="3053956">
              <a:off x="-1563863" y="45808"/>
              <a:ext cx="59451" cy="399185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 rot="3053956">
              <a:off x="-1682452" y="-55149"/>
              <a:ext cx="200539" cy="354305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 rot="3053956">
              <a:off x="-1610182" y="-22238"/>
              <a:ext cx="137117" cy="33000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 rot="3053956">
              <a:off x="-1498739" y="62731"/>
              <a:ext cx="23023" cy="258862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2"/>
            <p:cNvSpPr/>
            <p:nvPr/>
          </p:nvSpPr>
          <p:spPr>
            <a:xfrm rot="3053956">
              <a:off x="-1507519" y="56929"/>
              <a:ext cx="42549" cy="20906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2"/>
            <p:cNvSpPr/>
            <p:nvPr/>
          </p:nvSpPr>
          <p:spPr>
            <a:xfrm rot="3053956">
              <a:off x="-1536430" y="19812"/>
              <a:ext cx="75954" cy="251175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 rot="3053956">
              <a:off x="-1541312" y="93041"/>
              <a:ext cx="202579" cy="381990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 rot="3053956">
              <a:off x="-1484321" y="105035"/>
              <a:ext cx="120615" cy="294525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 rot="3053956">
              <a:off x="-1436131" y="98796"/>
              <a:ext cx="23861" cy="22290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 rot="3053956">
              <a:off x="-1378727" y="120773"/>
              <a:ext cx="15628" cy="165568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 rot="3053956">
              <a:off x="-1359594" y="120124"/>
              <a:ext cx="23023" cy="166042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 rot="3053956">
              <a:off x="-1384675" y="88979"/>
              <a:ext cx="25646" cy="114969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 rot="3053956">
              <a:off x="-1469330" y="209996"/>
              <a:ext cx="136170" cy="197297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 rot="3053956">
              <a:off x="-1338792" y="270169"/>
              <a:ext cx="57739" cy="101308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 rot="3053956">
              <a:off x="-1573060" y="275908"/>
              <a:ext cx="147937" cy="151434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 rot="3053956">
              <a:off x="-1362187" y="311930"/>
              <a:ext cx="54679" cy="85717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 rot="3053956">
              <a:off x="-1793874" y="-40415"/>
              <a:ext cx="310445" cy="253689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 rot="3053956">
              <a:off x="-1725399" y="-42572"/>
              <a:ext cx="165313" cy="104113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 rot="3053956">
              <a:off x="-1723431" y="-39384"/>
              <a:ext cx="246695" cy="245456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 rot="3053956">
              <a:off x="-1682526" y="-44736"/>
              <a:ext cx="154020" cy="107173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 rot="3053956">
              <a:off x="-1644243" y="-48926"/>
              <a:ext cx="163309" cy="16458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 rot="3053956">
              <a:off x="-1622713" y="-72913"/>
              <a:ext cx="108448" cy="97192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 rot="3053956">
              <a:off x="-1567495" y="-21163"/>
              <a:ext cx="98503" cy="141707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 rot="3053956">
              <a:off x="-1591580" y="141342"/>
              <a:ext cx="57994" cy="90817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 rot="3053956">
              <a:off x="-1506977" y="29328"/>
              <a:ext cx="48632" cy="123202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 rot="3053956">
              <a:off x="-1354824" y="188017"/>
              <a:ext cx="57193" cy="134057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 rot="3053956">
              <a:off x="-2409334" y="-43969"/>
              <a:ext cx="127864" cy="41310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 rot="3053956">
              <a:off x="-2408136" y="-64632"/>
              <a:ext cx="91363" cy="390515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 rot="3053956">
              <a:off x="-2363965" y="18847"/>
              <a:ext cx="26484" cy="233362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 rot="3053956">
              <a:off x="-2478973" y="232165"/>
              <a:ext cx="38177" cy="71910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 rot="3053956">
              <a:off x="-2296318" y="11825"/>
              <a:ext cx="32567" cy="169357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 rot="3053956">
              <a:off x="-2412671" y="146611"/>
              <a:ext cx="25172" cy="151397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 rot="3053956">
              <a:off x="-2848005" y="166052"/>
              <a:ext cx="417071" cy="76609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 rot="3053956">
              <a:off x="-2824392" y="161657"/>
              <a:ext cx="407636" cy="61491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 rot="3053956">
              <a:off x="-2692638" y="86321"/>
              <a:ext cx="332411" cy="141052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 rot="3053956">
              <a:off x="-2527117" y="-52824"/>
              <a:ext cx="197042" cy="307530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 rot="3053956">
              <a:off x="-2569803" y="-31797"/>
              <a:ext cx="203891" cy="24724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 rot="3053956">
              <a:off x="-2631112" y="32189"/>
              <a:ext cx="197807" cy="123274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 rot="3053956">
              <a:off x="-2591687" y="11172"/>
              <a:ext cx="147937" cy="122182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 rot="3053956">
              <a:off x="-2584642" y="-15889"/>
              <a:ext cx="168118" cy="166661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 rot="3053956">
              <a:off x="-2820761" y="122665"/>
              <a:ext cx="389058" cy="21930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 rot="3053956">
              <a:off x="-2755858" y="82673"/>
              <a:ext cx="283706" cy="33405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 rot="3053956">
              <a:off x="-2674648" y="25064"/>
              <a:ext cx="181779" cy="87720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 rot="3053956">
              <a:off x="-2684771" y="1185"/>
              <a:ext cx="133147" cy="66264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 rot="3053956">
              <a:off x="-2704653" y="-8631"/>
              <a:ext cx="140323" cy="57411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 rot="3053956">
              <a:off x="-2628843" y="-37407"/>
              <a:ext cx="81892" cy="68704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 rot="3053956">
              <a:off x="-2768615" y="112198"/>
              <a:ext cx="212816" cy="26702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 rot="3053956">
              <a:off x="-2710561" y="184125"/>
              <a:ext cx="182179" cy="5293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 rot="3053956">
              <a:off x="-2781622" y="113005"/>
              <a:ext cx="91982" cy="1173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 rot="3053956">
              <a:off x="-2405459" y="-68284"/>
              <a:ext cx="69870" cy="353758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 rot="3053956">
              <a:off x="-2330399" y="-27171"/>
              <a:ext cx="17850" cy="175003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 rot="3053956">
              <a:off x="-2439875" y="-66029"/>
              <a:ext cx="88959" cy="299079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 rot="3053956">
              <a:off x="-2358350" y="-46777"/>
              <a:ext cx="20874" cy="1660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2"/>
            <p:cNvSpPr/>
            <p:nvPr/>
          </p:nvSpPr>
          <p:spPr>
            <a:xfrm rot="3053956">
              <a:off x="-2421985" y="-71191"/>
              <a:ext cx="62074" cy="198244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2"/>
            <p:cNvSpPr/>
            <p:nvPr/>
          </p:nvSpPr>
          <p:spPr>
            <a:xfrm rot="3053956">
              <a:off x="-2369877" y="-72057"/>
              <a:ext cx="31256" cy="127464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2"/>
            <p:cNvSpPr/>
            <p:nvPr/>
          </p:nvSpPr>
          <p:spPr>
            <a:xfrm rot="3053956">
              <a:off x="-2466899" y="-55592"/>
              <a:ext cx="69433" cy="13737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 rot="3053956">
              <a:off x="-2504547" y="91724"/>
              <a:ext cx="48195" cy="83859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 rot="3053956">
              <a:off x="-2518203" y="-23336"/>
              <a:ext cx="77666" cy="89760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 rot="3053956">
              <a:off x="-2748090" y="37597"/>
              <a:ext cx="130159" cy="14389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 rot="3053956">
              <a:off x="-1981468" y="507655"/>
              <a:ext cx="250702" cy="352629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2"/>
            <p:cNvSpPr/>
            <p:nvPr/>
          </p:nvSpPr>
          <p:spPr>
            <a:xfrm rot="3053956">
              <a:off x="-1948250" y="521228"/>
              <a:ext cx="255073" cy="310372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 rot="3053956">
              <a:off x="-1916962" y="590126"/>
              <a:ext cx="170049" cy="161816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 rot="3053956">
              <a:off x="-1877613" y="802928"/>
              <a:ext cx="35154" cy="74205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 rot="3053956">
              <a:off x="-1905071" y="528983"/>
              <a:ext cx="117810" cy="126407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2"/>
            <p:cNvSpPr/>
            <p:nvPr/>
          </p:nvSpPr>
          <p:spPr>
            <a:xfrm rot="3053956">
              <a:off x="-1918903" y="709785"/>
              <a:ext cx="106299" cy="109942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2"/>
            <p:cNvSpPr/>
            <p:nvPr/>
          </p:nvSpPr>
          <p:spPr>
            <a:xfrm rot="3053956">
              <a:off x="-1845857" y="780758"/>
              <a:ext cx="301228" cy="295873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 rot="3053956">
              <a:off x="-1840748" y="766351"/>
              <a:ext cx="285746" cy="297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 rot="3053956">
              <a:off x="-1780191" y="645824"/>
              <a:ext cx="97192" cy="347820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 rot="3053956">
              <a:off x="-1818196" y="537894"/>
              <a:ext cx="132199" cy="342902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2"/>
            <p:cNvSpPr/>
            <p:nvPr/>
          </p:nvSpPr>
          <p:spPr>
            <a:xfrm rot="3053956">
              <a:off x="-1759707" y="578221"/>
              <a:ext cx="82001" cy="311720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2"/>
            <p:cNvSpPr/>
            <p:nvPr/>
          </p:nvSpPr>
          <p:spPr>
            <a:xfrm rot="3053956">
              <a:off x="-1692593" y="666295"/>
              <a:ext cx="24298" cy="231577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 rot="3053956">
              <a:off x="-1679709" y="661695"/>
              <a:ext cx="10419" cy="190886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 rot="3053956">
              <a:off x="-1700614" y="622820"/>
              <a:ext cx="36465" cy="234455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2"/>
            <p:cNvSpPr/>
            <p:nvPr/>
          </p:nvSpPr>
          <p:spPr>
            <a:xfrm rot="3053956">
              <a:off x="-1768711" y="717359"/>
              <a:ext cx="236276" cy="309643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2"/>
            <p:cNvSpPr/>
            <p:nvPr/>
          </p:nvSpPr>
          <p:spPr>
            <a:xfrm rot="3053956">
              <a:off x="-1706209" y="724386"/>
              <a:ext cx="148592" cy="244181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2"/>
            <p:cNvSpPr/>
            <p:nvPr/>
          </p:nvSpPr>
          <p:spPr>
            <a:xfrm rot="3053956">
              <a:off x="-1649864" y="706836"/>
              <a:ext cx="44698" cy="196933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2"/>
            <p:cNvSpPr/>
            <p:nvPr/>
          </p:nvSpPr>
          <p:spPr>
            <a:xfrm rot="3053956">
              <a:off x="-1594602" y="735132"/>
              <a:ext cx="30163" cy="145933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2"/>
            <p:cNvSpPr/>
            <p:nvPr/>
          </p:nvSpPr>
          <p:spPr>
            <a:xfrm rot="3053956">
              <a:off x="-1578606" y="740787"/>
              <a:ext cx="41674" cy="143674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2"/>
            <p:cNvSpPr/>
            <p:nvPr/>
          </p:nvSpPr>
          <p:spPr>
            <a:xfrm rot="3053956">
              <a:off x="-1574798" y="709226"/>
              <a:ext cx="10018" cy="106117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2"/>
            <p:cNvSpPr/>
            <p:nvPr/>
          </p:nvSpPr>
          <p:spPr>
            <a:xfrm rot="3053956">
              <a:off x="-1694635" y="822291"/>
              <a:ext cx="149357" cy="15507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2"/>
            <p:cNvSpPr/>
            <p:nvPr/>
          </p:nvSpPr>
          <p:spPr>
            <a:xfrm rot="3053956">
              <a:off x="-1789330" y="867243"/>
              <a:ext cx="152709" cy="112819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2"/>
            <p:cNvSpPr/>
            <p:nvPr/>
          </p:nvSpPr>
          <p:spPr>
            <a:xfrm rot="3053956">
              <a:off x="-1916959" y="532814"/>
              <a:ext cx="238462" cy="270118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2"/>
            <p:cNvSpPr/>
            <p:nvPr/>
          </p:nvSpPr>
          <p:spPr>
            <a:xfrm rot="3053956">
              <a:off x="-1855952" y="541281"/>
              <a:ext cx="131362" cy="11638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2"/>
            <p:cNvSpPr/>
            <p:nvPr/>
          </p:nvSpPr>
          <p:spPr>
            <a:xfrm rot="3053956">
              <a:off x="-1854800" y="544708"/>
              <a:ext cx="183309" cy="253397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2"/>
            <p:cNvSpPr/>
            <p:nvPr/>
          </p:nvSpPr>
          <p:spPr>
            <a:xfrm rot="3053956">
              <a:off x="-1817591" y="545514"/>
              <a:ext cx="121052" cy="117555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2"/>
            <p:cNvSpPr/>
            <p:nvPr/>
          </p:nvSpPr>
          <p:spPr>
            <a:xfrm rot="3053956">
              <a:off x="-1782908" y="547169"/>
              <a:ext cx="120032" cy="16957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2"/>
            <p:cNvSpPr/>
            <p:nvPr/>
          </p:nvSpPr>
          <p:spPr>
            <a:xfrm rot="3053956">
              <a:off x="-1760986" y="529209"/>
              <a:ext cx="82438" cy="10240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2"/>
            <p:cNvSpPr/>
            <p:nvPr/>
          </p:nvSpPr>
          <p:spPr>
            <a:xfrm rot="3053956">
              <a:off x="-1718624" y="583392"/>
              <a:ext cx="66810" cy="139121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2"/>
            <p:cNvSpPr/>
            <p:nvPr/>
          </p:nvSpPr>
          <p:spPr>
            <a:xfrm rot="3053956">
              <a:off x="-1764620" y="723513"/>
              <a:ext cx="38651" cy="88959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2"/>
            <p:cNvSpPr/>
            <p:nvPr/>
          </p:nvSpPr>
          <p:spPr>
            <a:xfrm rot="3053956">
              <a:off x="-1673876" y="636142"/>
              <a:ext cx="26374" cy="115989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2"/>
            <p:cNvSpPr/>
            <p:nvPr/>
          </p:nvSpPr>
          <p:spPr>
            <a:xfrm rot="3053956">
              <a:off x="-1580780" y="807668"/>
              <a:ext cx="69870" cy="110707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2"/>
            <p:cNvSpPr/>
            <p:nvPr/>
          </p:nvSpPr>
          <p:spPr>
            <a:xfrm rot="3053956">
              <a:off x="-2425092" y="464282"/>
              <a:ext cx="44297" cy="431715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2"/>
            <p:cNvSpPr/>
            <p:nvPr/>
          </p:nvSpPr>
          <p:spPr>
            <a:xfrm rot="3053956">
              <a:off x="-2433010" y="447455"/>
              <a:ext cx="48632" cy="400970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2"/>
            <p:cNvSpPr/>
            <p:nvPr/>
          </p:nvSpPr>
          <p:spPr>
            <a:xfrm rot="3053956">
              <a:off x="-2417626" y="543854"/>
              <a:ext cx="43386" cy="232123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2"/>
            <p:cNvSpPr/>
            <p:nvPr/>
          </p:nvSpPr>
          <p:spPr>
            <a:xfrm rot="3053956">
              <a:off x="-2546175" y="719900"/>
              <a:ext cx="21274" cy="79597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2"/>
            <p:cNvSpPr/>
            <p:nvPr/>
          </p:nvSpPr>
          <p:spPr>
            <a:xfrm rot="3053956">
              <a:off x="-2327561" y="555281"/>
              <a:ext cx="22149" cy="171251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2"/>
            <p:cNvSpPr/>
            <p:nvPr/>
          </p:nvSpPr>
          <p:spPr>
            <a:xfrm rot="3053956">
              <a:off x="-2474629" y="654977"/>
              <a:ext cx="19125" cy="151361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2"/>
            <p:cNvSpPr/>
            <p:nvPr/>
          </p:nvSpPr>
          <p:spPr>
            <a:xfrm rot="3053956">
              <a:off x="-2896304" y="627717"/>
              <a:ext cx="418383" cy="48377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2"/>
            <p:cNvSpPr/>
            <p:nvPr/>
          </p:nvSpPr>
          <p:spPr>
            <a:xfrm rot="3053956">
              <a:off x="-2877189" y="618283"/>
              <a:ext cx="406507" cy="59816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2"/>
            <p:cNvSpPr/>
            <p:nvPr/>
          </p:nvSpPr>
          <p:spPr>
            <a:xfrm rot="3053956">
              <a:off x="-2715066" y="527495"/>
              <a:ext cx="287458" cy="218353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2"/>
            <p:cNvSpPr/>
            <p:nvPr/>
          </p:nvSpPr>
          <p:spPr>
            <a:xfrm rot="3053956">
              <a:off x="-2521400" y="432985"/>
              <a:ext cx="116134" cy="34640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2"/>
            <p:cNvSpPr/>
            <p:nvPr/>
          </p:nvSpPr>
          <p:spPr>
            <a:xfrm rot="3053956">
              <a:off x="-2566703" y="443299"/>
              <a:ext cx="136207" cy="289352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2"/>
            <p:cNvSpPr/>
            <p:nvPr/>
          </p:nvSpPr>
          <p:spPr>
            <a:xfrm rot="3053956">
              <a:off x="-2642157" y="489688"/>
              <a:ext cx="160942" cy="16782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2"/>
            <p:cNvSpPr/>
            <p:nvPr/>
          </p:nvSpPr>
          <p:spPr>
            <a:xfrm rot="3053956">
              <a:off x="-2598682" y="479166"/>
              <a:ext cx="113402" cy="1548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 rot="3053956">
              <a:off x="-2584948" y="455749"/>
              <a:ext cx="121489" cy="202142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 rot="3053956">
              <a:off x="-2844591" y="535919"/>
              <a:ext cx="376198" cy="100142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 rot="3053956">
              <a:off x="-2775196" y="507813"/>
              <a:ext cx="267605" cy="102474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 rot="3053956">
              <a:off x="-2680758" y="471220"/>
              <a:ext cx="153182" cy="130779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 rot="3053956">
              <a:off x="-2686304" y="446357"/>
              <a:ext cx="112783" cy="97629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 rot="3053956">
              <a:off x="-2703527" y="431985"/>
              <a:ext cx="122400" cy="89469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 rot="3053956">
              <a:off x="-2622697" y="422042"/>
              <a:ext cx="61200" cy="86482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 rot="3053956">
              <a:off x="-2800248" y="555295"/>
              <a:ext cx="211213" cy="33696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 rot="3053956">
              <a:off x="-2801875" y="499314"/>
              <a:ext cx="101964" cy="23460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2"/>
            <p:cNvSpPr/>
            <p:nvPr/>
          </p:nvSpPr>
          <p:spPr>
            <a:xfrm rot="3053956">
              <a:off x="-2768851" y="660695"/>
              <a:ext cx="189574" cy="7359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 rot="3053956">
              <a:off x="-2808448" y="538324"/>
              <a:ext cx="90234" cy="18797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 rot="3053956">
              <a:off x="-2436000" y="442078"/>
              <a:ext cx="44261" cy="359769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 rot="3053956">
              <a:off x="-2366154" y="505789"/>
              <a:ext cx="33842" cy="171979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 rot="3053956">
              <a:off x="-2441678" y="437895"/>
              <a:ext cx="23897" cy="311720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 rot="3053956">
              <a:off x="-2379981" y="481058"/>
              <a:ext cx="23897" cy="166515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2"/>
            <p:cNvSpPr/>
            <p:nvPr/>
          </p:nvSpPr>
          <p:spPr>
            <a:xfrm rot="3053956">
              <a:off x="-2417573" y="439683"/>
              <a:ext cx="14790" cy="207643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2"/>
            <p:cNvSpPr/>
            <p:nvPr/>
          </p:nvSpPr>
          <p:spPr>
            <a:xfrm rot="3053956">
              <a:off x="-2368581" y="451582"/>
              <a:ext cx="7395" cy="130924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2"/>
            <p:cNvSpPr/>
            <p:nvPr/>
          </p:nvSpPr>
          <p:spPr>
            <a:xfrm rot="3053956">
              <a:off x="-2461379" y="445242"/>
              <a:ext cx="33842" cy="150523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 rot="3053956">
              <a:off x="-2535619" y="577887"/>
              <a:ext cx="27358" cy="93330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2"/>
            <p:cNvSpPr/>
            <p:nvPr/>
          </p:nvSpPr>
          <p:spPr>
            <a:xfrm rot="3053956">
              <a:off x="-2519000" y="463467"/>
              <a:ext cx="53368" cy="106335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2"/>
            <p:cNvSpPr/>
            <p:nvPr/>
          </p:nvSpPr>
          <p:spPr>
            <a:xfrm rot="3053956">
              <a:off x="-2756029" y="465797"/>
              <a:ext cx="123202" cy="45135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22"/>
          <p:cNvSpPr txBox="1">
            <a:spLocks noGrp="1"/>
          </p:cNvSpPr>
          <p:nvPr>
            <p:ph type="title" idx="2"/>
          </p:nvPr>
        </p:nvSpPr>
        <p:spPr>
          <a:xfrm>
            <a:off x="1882725" y="1610413"/>
            <a:ext cx="247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7" name="Google Shape;1217;p22"/>
          <p:cNvSpPr txBox="1">
            <a:spLocks noGrp="1"/>
          </p:cNvSpPr>
          <p:nvPr>
            <p:ph type="subTitle" idx="1"/>
          </p:nvPr>
        </p:nvSpPr>
        <p:spPr>
          <a:xfrm>
            <a:off x="1882725" y="2037483"/>
            <a:ext cx="247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22"/>
          <p:cNvSpPr txBox="1">
            <a:spLocks noGrp="1"/>
          </p:cNvSpPr>
          <p:nvPr>
            <p:ph type="title" idx="3"/>
          </p:nvPr>
        </p:nvSpPr>
        <p:spPr>
          <a:xfrm>
            <a:off x="4783570" y="1610413"/>
            <a:ext cx="247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9" name="Google Shape;1219;p22"/>
          <p:cNvSpPr txBox="1">
            <a:spLocks noGrp="1"/>
          </p:cNvSpPr>
          <p:nvPr>
            <p:ph type="subTitle" idx="4"/>
          </p:nvPr>
        </p:nvSpPr>
        <p:spPr>
          <a:xfrm>
            <a:off x="4783570" y="2037488"/>
            <a:ext cx="247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22"/>
          <p:cNvSpPr txBox="1">
            <a:spLocks noGrp="1"/>
          </p:cNvSpPr>
          <p:nvPr>
            <p:ph type="title" idx="5"/>
          </p:nvPr>
        </p:nvSpPr>
        <p:spPr>
          <a:xfrm>
            <a:off x="1882725" y="3163767"/>
            <a:ext cx="247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1" name="Google Shape;1221;p22"/>
          <p:cNvSpPr txBox="1">
            <a:spLocks noGrp="1"/>
          </p:cNvSpPr>
          <p:nvPr>
            <p:ph type="subTitle" idx="6"/>
          </p:nvPr>
        </p:nvSpPr>
        <p:spPr>
          <a:xfrm>
            <a:off x="1882725" y="3590837"/>
            <a:ext cx="247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22"/>
          <p:cNvSpPr txBox="1">
            <a:spLocks noGrp="1"/>
          </p:cNvSpPr>
          <p:nvPr>
            <p:ph type="title" idx="7"/>
          </p:nvPr>
        </p:nvSpPr>
        <p:spPr>
          <a:xfrm>
            <a:off x="4783570" y="3163767"/>
            <a:ext cx="2477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3" name="Google Shape;1223;p22"/>
          <p:cNvSpPr txBox="1">
            <a:spLocks noGrp="1"/>
          </p:cNvSpPr>
          <p:nvPr>
            <p:ph type="subTitle" idx="8"/>
          </p:nvPr>
        </p:nvSpPr>
        <p:spPr>
          <a:xfrm>
            <a:off x="4783570" y="3590838"/>
            <a:ext cx="2477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22"/>
          <p:cNvSpPr/>
          <p:nvPr/>
        </p:nvSpPr>
        <p:spPr>
          <a:xfrm>
            <a:off x="8447575" y="3986450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2"/>
          <p:cNvSpPr/>
          <p:nvPr/>
        </p:nvSpPr>
        <p:spPr>
          <a:xfrm>
            <a:off x="263125" y="29542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6" name="Google Shape;1226;p22"/>
          <p:cNvGrpSpPr/>
          <p:nvPr/>
        </p:nvGrpSpPr>
        <p:grpSpPr>
          <a:xfrm>
            <a:off x="-439527" y="3475823"/>
            <a:ext cx="1072445" cy="946323"/>
            <a:chOff x="-2019994" y="2198375"/>
            <a:chExt cx="777528" cy="686089"/>
          </a:xfrm>
        </p:grpSpPr>
        <p:sp>
          <p:nvSpPr>
            <p:cNvPr id="1227" name="Google Shape;1227;p22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592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3"/>
          <p:cNvSpPr/>
          <p:nvPr/>
        </p:nvSpPr>
        <p:spPr>
          <a:xfrm>
            <a:off x="737025" y="1422650"/>
            <a:ext cx="7704000" cy="3378300"/>
          </a:xfrm>
          <a:prstGeom prst="plaque">
            <a:avLst>
              <a:gd name="adj" fmla="val 7342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23"/>
          <p:cNvSpPr txBox="1">
            <a:spLocks noGrp="1"/>
          </p:cNvSpPr>
          <p:nvPr>
            <p:ph type="title" idx="2"/>
          </p:nvPr>
        </p:nvSpPr>
        <p:spPr>
          <a:xfrm>
            <a:off x="1251337" y="2024425"/>
            <a:ext cx="206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6" name="Google Shape;1246;p23"/>
          <p:cNvSpPr txBox="1">
            <a:spLocks noGrp="1"/>
          </p:cNvSpPr>
          <p:nvPr>
            <p:ph type="subTitle" idx="1"/>
          </p:nvPr>
        </p:nvSpPr>
        <p:spPr>
          <a:xfrm>
            <a:off x="1251337" y="2449644"/>
            <a:ext cx="2060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23"/>
          <p:cNvSpPr txBox="1">
            <a:spLocks noGrp="1"/>
          </p:cNvSpPr>
          <p:nvPr>
            <p:ph type="title" idx="3"/>
          </p:nvPr>
        </p:nvSpPr>
        <p:spPr>
          <a:xfrm>
            <a:off x="3541947" y="2024425"/>
            <a:ext cx="206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8" name="Google Shape;1248;p23"/>
          <p:cNvSpPr txBox="1">
            <a:spLocks noGrp="1"/>
          </p:cNvSpPr>
          <p:nvPr>
            <p:ph type="subTitle" idx="4"/>
          </p:nvPr>
        </p:nvSpPr>
        <p:spPr>
          <a:xfrm>
            <a:off x="3541942" y="2449644"/>
            <a:ext cx="2060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23"/>
          <p:cNvSpPr txBox="1">
            <a:spLocks noGrp="1"/>
          </p:cNvSpPr>
          <p:nvPr>
            <p:ph type="title" idx="5"/>
          </p:nvPr>
        </p:nvSpPr>
        <p:spPr>
          <a:xfrm>
            <a:off x="1251337" y="3457831"/>
            <a:ext cx="206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0" name="Google Shape;1250;p23"/>
          <p:cNvSpPr txBox="1">
            <a:spLocks noGrp="1"/>
          </p:cNvSpPr>
          <p:nvPr>
            <p:ph type="subTitle" idx="6"/>
          </p:nvPr>
        </p:nvSpPr>
        <p:spPr>
          <a:xfrm>
            <a:off x="1251337" y="3883050"/>
            <a:ext cx="2060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23"/>
          <p:cNvSpPr txBox="1">
            <a:spLocks noGrp="1"/>
          </p:cNvSpPr>
          <p:nvPr>
            <p:ph type="title" idx="7"/>
          </p:nvPr>
        </p:nvSpPr>
        <p:spPr>
          <a:xfrm>
            <a:off x="3541947" y="3457831"/>
            <a:ext cx="206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2" name="Google Shape;1252;p23"/>
          <p:cNvSpPr txBox="1">
            <a:spLocks noGrp="1"/>
          </p:cNvSpPr>
          <p:nvPr>
            <p:ph type="subTitle" idx="8"/>
          </p:nvPr>
        </p:nvSpPr>
        <p:spPr>
          <a:xfrm>
            <a:off x="3541942" y="3883050"/>
            <a:ext cx="2060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23"/>
          <p:cNvSpPr txBox="1">
            <a:spLocks noGrp="1"/>
          </p:cNvSpPr>
          <p:nvPr>
            <p:ph type="title" idx="9"/>
          </p:nvPr>
        </p:nvSpPr>
        <p:spPr>
          <a:xfrm>
            <a:off x="5832563" y="2024425"/>
            <a:ext cx="206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4" name="Google Shape;1254;p23"/>
          <p:cNvSpPr txBox="1">
            <a:spLocks noGrp="1"/>
          </p:cNvSpPr>
          <p:nvPr>
            <p:ph type="subTitle" idx="13"/>
          </p:nvPr>
        </p:nvSpPr>
        <p:spPr>
          <a:xfrm>
            <a:off x="5832563" y="2449644"/>
            <a:ext cx="2060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3"/>
          <p:cNvSpPr txBox="1">
            <a:spLocks noGrp="1"/>
          </p:cNvSpPr>
          <p:nvPr>
            <p:ph type="title" idx="14"/>
          </p:nvPr>
        </p:nvSpPr>
        <p:spPr>
          <a:xfrm>
            <a:off x="5832563" y="3457831"/>
            <a:ext cx="2060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6" name="Google Shape;1256;p23"/>
          <p:cNvSpPr txBox="1">
            <a:spLocks noGrp="1"/>
          </p:cNvSpPr>
          <p:nvPr>
            <p:ph type="subTitle" idx="15"/>
          </p:nvPr>
        </p:nvSpPr>
        <p:spPr>
          <a:xfrm>
            <a:off x="5832563" y="3883050"/>
            <a:ext cx="2060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57" name="Google Shape;1257;p23"/>
          <p:cNvGrpSpPr/>
          <p:nvPr/>
        </p:nvGrpSpPr>
        <p:grpSpPr>
          <a:xfrm>
            <a:off x="7596072" y="-1043230"/>
            <a:ext cx="1679263" cy="1582618"/>
            <a:chOff x="7596072" y="-1043230"/>
            <a:chExt cx="1679263" cy="1582618"/>
          </a:xfrm>
        </p:grpSpPr>
        <p:sp>
          <p:nvSpPr>
            <p:cNvPr id="1258" name="Google Shape;1258;p23"/>
            <p:cNvSpPr/>
            <p:nvPr/>
          </p:nvSpPr>
          <p:spPr>
            <a:xfrm rot="-3384769">
              <a:off x="7944925" y="-829711"/>
              <a:ext cx="1112882" cy="1119105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3"/>
            <p:cNvSpPr/>
            <p:nvPr/>
          </p:nvSpPr>
          <p:spPr>
            <a:xfrm rot="-3384769">
              <a:off x="7813600" y="-793236"/>
              <a:ext cx="1112882" cy="1119105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23"/>
          <p:cNvGrpSpPr/>
          <p:nvPr/>
        </p:nvGrpSpPr>
        <p:grpSpPr>
          <a:xfrm>
            <a:off x="-219370" y="-131376"/>
            <a:ext cx="894780" cy="789551"/>
            <a:chOff x="-2019994" y="2198375"/>
            <a:chExt cx="777528" cy="686089"/>
          </a:xfrm>
        </p:grpSpPr>
        <p:sp>
          <p:nvSpPr>
            <p:cNvPr id="1261" name="Google Shape;1261;p23"/>
            <p:cNvSpPr/>
            <p:nvPr/>
          </p:nvSpPr>
          <p:spPr>
            <a:xfrm flipH="1">
              <a:off x="-2019994" y="2198375"/>
              <a:ext cx="777528" cy="686089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3"/>
            <p:cNvSpPr/>
            <p:nvPr/>
          </p:nvSpPr>
          <p:spPr>
            <a:xfrm flipH="1">
              <a:off x="-1812586" y="2370764"/>
              <a:ext cx="396885" cy="349600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 flipH="1">
              <a:off x="-1635290" y="2253526"/>
              <a:ext cx="50414" cy="202418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 flipH="1">
              <a:off x="-1866383" y="2393349"/>
              <a:ext cx="214006" cy="104381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3"/>
            <p:cNvSpPr/>
            <p:nvPr/>
          </p:nvSpPr>
          <p:spPr>
            <a:xfrm flipH="1">
              <a:off x="-1941413" y="2595344"/>
              <a:ext cx="279985" cy="79681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3"/>
            <p:cNvSpPr/>
            <p:nvPr/>
          </p:nvSpPr>
          <p:spPr>
            <a:xfrm flipH="1">
              <a:off x="-1600017" y="2643897"/>
              <a:ext cx="40348" cy="179918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3"/>
            <p:cNvSpPr/>
            <p:nvPr/>
          </p:nvSpPr>
          <p:spPr>
            <a:xfrm flipH="1">
              <a:off x="-1485232" y="2587308"/>
              <a:ext cx="170275" cy="86702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3"/>
            <p:cNvSpPr/>
            <p:nvPr/>
          </p:nvSpPr>
          <p:spPr>
            <a:xfrm flipH="1">
              <a:off x="-1508409" y="2368734"/>
              <a:ext cx="190406" cy="124005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3"/>
            <p:cNvSpPr/>
            <p:nvPr/>
          </p:nvSpPr>
          <p:spPr>
            <a:xfrm flipH="1">
              <a:off x="-1621164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3"/>
            <p:cNvSpPr/>
            <p:nvPr/>
          </p:nvSpPr>
          <p:spPr>
            <a:xfrm flipH="1">
              <a:off x="-1641381" y="2492232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3"/>
            <p:cNvSpPr/>
            <p:nvPr/>
          </p:nvSpPr>
          <p:spPr>
            <a:xfrm flipH="1">
              <a:off x="-1597057" y="2491217"/>
              <a:ext cx="37388" cy="34089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3"/>
            <p:cNvSpPr/>
            <p:nvPr/>
          </p:nvSpPr>
          <p:spPr>
            <a:xfrm flipH="1">
              <a:off x="-1607123" y="2565061"/>
              <a:ext cx="37388" cy="34681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3"/>
            <p:cNvSpPr/>
            <p:nvPr/>
          </p:nvSpPr>
          <p:spPr>
            <a:xfrm flipH="1">
              <a:off x="-1646371" y="2563877"/>
              <a:ext cx="37303" cy="3476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3"/>
            <p:cNvSpPr/>
            <p:nvPr/>
          </p:nvSpPr>
          <p:spPr>
            <a:xfrm flipH="1">
              <a:off x="-1666503" y="2527505"/>
              <a:ext cx="37303" cy="34089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3"/>
            <p:cNvSpPr/>
            <p:nvPr/>
          </p:nvSpPr>
          <p:spPr>
            <a:xfrm flipH="1">
              <a:off x="-1578871" y="2523614"/>
              <a:ext cx="38318" cy="34681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3"/>
          <p:cNvGrpSpPr/>
          <p:nvPr/>
        </p:nvGrpSpPr>
        <p:grpSpPr>
          <a:xfrm>
            <a:off x="-759891" y="2221383"/>
            <a:ext cx="1670113" cy="1546143"/>
            <a:chOff x="-759891" y="2221383"/>
            <a:chExt cx="1670113" cy="1546143"/>
          </a:xfrm>
        </p:grpSpPr>
        <p:sp>
          <p:nvSpPr>
            <p:cNvPr id="1277" name="Google Shape;1277;p23"/>
            <p:cNvSpPr/>
            <p:nvPr/>
          </p:nvSpPr>
          <p:spPr>
            <a:xfrm rot="3384769" flipH="1">
              <a:off x="-420188" y="2434902"/>
              <a:ext cx="1112882" cy="1119105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3"/>
            <p:cNvSpPr/>
            <p:nvPr/>
          </p:nvSpPr>
          <p:spPr>
            <a:xfrm rot="3384769" flipH="1">
              <a:off x="-542363" y="2434902"/>
              <a:ext cx="1112882" cy="1119105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909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24"/>
          <p:cNvSpPr txBox="1">
            <a:spLocks noGrp="1"/>
          </p:cNvSpPr>
          <p:nvPr>
            <p:ph type="title" hasCustomPrompt="1"/>
          </p:nvPr>
        </p:nvSpPr>
        <p:spPr>
          <a:xfrm>
            <a:off x="818475" y="2679888"/>
            <a:ext cx="19599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1" name="Google Shape;1281;p24"/>
          <p:cNvSpPr txBox="1">
            <a:spLocks noGrp="1"/>
          </p:cNvSpPr>
          <p:nvPr>
            <p:ph type="subTitle" idx="1"/>
          </p:nvPr>
        </p:nvSpPr>
        <p:spPr>
          <a:xfrm>
            <a:off x="818475" y="3323994"/>
            <a:ext cx="19599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82" name="Google Shape;1282;p24"/>
          <p:cNvSpPr txBox="1">
            <a:spLocks noGrp="1"/>
          </p:cNvSpPr>
          <p:nvPr>
            <p:ph type="title" idx="2" hasCustomPrompt="1"/>
          </p:nvPr>
        </p:nvSpPr>
        <p:spPr>
          <a:xfrm>
            <a:off x="3592100" y="2687575"/>
            <a:ext cx="19599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3" name="Google Shape;1283;p24"/>
          <p:cNvSpPr txBox="1">
            <a:spLocks noGrp="1"/>
          </p:cNvSpPr>
          <p:nvPr>
            <p:ph type="subTitle" idx="3"/>
          </p:nvPr>
        </p:nvSpPr>
        <p:spPr>
          <a:xfrm>
            <a:off x="3592100" y="3331681"/>
            <a:ext cx="19599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84" name="Google Shape;1284;p24"/>
          <p:cNvSpPr txBox="1">
            <a:spLocks noGrp="1"/>
          </p:cNvSpPr>
          <p:nvPr>
            <p:ph type="title" idx="4" hasCustomPrompt="1"/>
          </p:nvPr>
        </p:nvSpPr>
        <p:spPr>
          <a:xfrm>
            <a:off x="6365625" y="2687575"/>
            <a:ext cx="19599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5" name="Google Shape;1285;p24"/>
          <p:cNvSpPr txBox="1">
            <a:spLocks noGrp="1"/>
          </p:cNvSpPr>
          <p:nvPr>
            <p:ph type="subTitle" idx="5"/>
          </p:nvPr>
        </p:nvSpPr>
        <p:spPr>
          <a:xfrm>
            <a:off x="6365625" y="3331681"/>
            <a:ext cx="19599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286" name="Google Shape;1286;p24"/>
          <p:cNvGrpSpPr/>
          <p:nvPr/>
        </p:nvGrpSpPr>
        <p:grpSpPr>
          <a:xfrm rot="10800000">
            <a:off x="6167364" y="2271021"/>
            <a:ext cx="4004947" cy="3020921"/>
            <a:chOff x="-3330698" y="-296135"/>
            <a:chExt cx="2611979" cy="1970209"/>
          </a:xfrm>
        </p:grpSpPr>
        <p:sp>
          <p:nvSpPr>
            <p:cNvPr id="1287" name="Google Shape;1287;p24"/>
            <p:cNvSpPr/>
            <p:nvPr/>
          </p:nvSpPr>
          <p:spPr>
            <a:xfrm rot="3053956">
              <a:off x="-1989849" y="77999"/>
              <a:ext cx="929950" cy="1321848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4"/>
            <p:cNvSpPr/>
            <p:nvPr/>
          </p:nvSpPr>
          <p:spPr>
            <a:xfrm rot="3053956">
              <a:off x="-2232446" y="-229424"/>
              <a:ext cx="681434" cy="1396709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4"/>
            <p:cNvSpPr/>
            <p:nvPr/>
          </p:nvSpPr>
          <p:spPr>
            <a:xfrm rot="3053956">
              <a:off x="-2993278" y="-18571"/>
              <a:ext cx="1145170" cy="903211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4"/>
            <p:cNvSpPr/>
            <p:nvPr/>
          </p:nvSpPr>
          <p:spPr>
            <a:xfrm rot="3053956">
              <a:off x="-2344367" y="413927"/>
              <a:ext cx="617246" cy="1251796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4"/>
            <p:cNvSpPr/>
            <p:nvPr/>
          </p:nvSpPr>
          <p:spPr>
            <a:xfrm rot="3053956">
              <a:off x="-3096775" y="378621"/>
              <a:ext cx="990275" cy="1074134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4"/>
            <p:cNvSpPr/>
            <p:nvPr/>
          </p:nvSpPr>
          <p:spPr>
            <a:xfrm rot="3053956">
              <a:off x="-1325253" y="208423"/>
              <a:ext cx="120178" cy="471714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4"/>
            <p:cNvSpPr/>
            <p:nvPr/>
          </p:nvSpPr>
          <p:spPr>
            <a:xfrm rot="3053956">
              <a:off x="-1292875" y="233307"/>
              <a:ext cx="128411" cy="431351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4"/>
            <p:cNvSpPr/>
            <p:nvPr/>
          </p:nvSpPr>
          <p:spPr>
            <a:xfrm rot="3053956">
              <a:off x="-1287640" y="317062"/>
              <a:ext cx="99377" cy="2415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4"/>
            <p:cNvSpPr/>
            <p:nvPr/>
          </p:nvSpPr>
          <p:spPr>
            <a:xfrm rot="3053956">
              <a:off x="-1346279" y="554430"/>
              <a:ext cx="9144" cy="9078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4"/>
            <p:cNvSpPr/>
            <p:nvPr/>
          </p:nvSpPr>
          <p:spPr>
            <a:xfrm rot="3053956">
              <a:off x="-1247274" y="260418"/>
              <a:ext cx="61164" cy="181633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 rot="3053956">
              <a:off x="-1343382" y="437712"/>
              <a:ext cx="58140" cy="159557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 rot="3053956">
              <a:off x="-1436819" y="680875"/>
              <a:ext cx="440895" cy="163200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 rot="3053956">
              <a:off x="-1425161" y="661390"/>
              <a:ext cx="424284" cy="172125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 rot="3053956">
              <a:off x="-1330097" y="475793"/>
              <a:ext cx="253070" cy="312849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4"/>
            <p:cNvSpPr/>
            <p:nvPr/>
          </p:nvSpPr>
          <p:spPr>
            <a:xfrm rot="3053956">
              <a:off x="-1194658" y="315878"/>
              <a:ext cx="49798" cy="403665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4"/>
            <p:cNvSpPr/>
            <p:nvPr/>
          </p:nvSpPr>
          <p:spPr>
            <a:xfrm rot="3053956">
              <a:off x="-1187210" y="374734"/>
              <a:ext cx="69761" cy="349350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 rot="3053956">
              <a:off x="-1199597" y="507308"/>
              <a:ext cx="130159" cy="224437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 rot="3053956">
              <a:off x="-1157576" y="497448"/>
              <a:ext cx="82001" cy="197625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4"/>
            <p:cNvSpPr/>
            <p:nvPr/>
          </p:nvSpPr>
          <p:spPr>
            <a:xfrm rot="3053956">
              <a:off x="-1156031" y="451535"/>
              <a:ext cx="77666" cy="251357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4"/>
            <p:cNvSpPr/>
            <p:nvPr/>
          </p:nvSpPr>
          <p:spPr>
            <a:xfrm rot="3053956">
              <a:off x="-1335561" y="620635"/>
              <a:ext cx="379878" cy="207971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 rot="3053956">
              <a:off x="-1245641" y="616332"/>
              <a:ext cx="261995" cy="180868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 rot="3053956">
              <a:off x="-1334982" y="726558"/>
              <a:ext cx="206732" cy="45171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 rot="3053956">
              <a:off x="-1262560" y="259896"/>
              <a:ext cx="122364" cy="383010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 rot="3053956">
              <a:off x="-1203361" y="295389"/>
              <a:ext cx="80544" cy="177407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 rot="3053956">
              <a:off x="-1203889" y="301746"/>
              <a:ext cx="77229" cy="340097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 rot="3053956">
              <a:off x="-1165972" y="317334"/>
              <a:ext cx="68996" cy="172963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 rot="3053956">
              <a:off x="-1131231" y="334590"/>
              <a:ext cx="45135" cy="226003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 rot="3053956">
              <a:off x="-1100341" y="325896"/>
              <a:ext cx="36902" cy="141197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 rot="3053956">
              <a:off x="-1086634" y="399139"/>
              <a:ext cx="9581" cy="171797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 rot="3053956">
              <a:off x="-1196566" y="524969"/>
              <a:ext cx="9544" cy="107829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 rot="3053956">
              <a:off x="-1089646" y="474438"/>
              <a:ext cx="30381" cy="128848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 rot="3053956">
              <a:off x="-1869075" y="-56444"/>
              <a:ext cx="340389" cy="341773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 rot="3053956">
              <a:off x="-1829680" y="-48153"/>
              <a:ext cx="335471" cy="29496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 rot="3053956">
              <a:off x="-1784221" y="22915"/>
              <a:ext cx="216677" cy="147463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 rot="3053956">
              <a:off x="-1701851" y="249170"/>
              <a:ext cx="51656" cy="7551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 rot="3053956">
              <a:off x="-1781093" y="-46898"/>
              <a:ext cx="151762" cy="11770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 rot="3053956">
              <a:off x="-1763544" y="153400"/>
              <a:ext cx="136644" cy="101527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 rot="3053956">
              <a:off x="-1618130" y="165585"/>
              <a:ext cx="279371" cy="37812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 rot="3053956">
              <a:off x="-1613712" y="152065"/>
              <a:ext cx="258971" cy="375980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 rot="3053956">
              <a:off x="-1563863" y="45808"/>
              <a:ext cx="59451" cy="399185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 rot="3053956">
              <a:off x="-1682452" y="-55149"/>
              <a:ext cx="200539" cy="354305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 rot="3053956">
              <a:off x="-1610182" y="-22238"/>
              <a:ext cx="137117" cy="33000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 rot="3053956">
              <a:off x="-1498739" y="62731"/>
              <a:ext cx="23023" cy="258862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 rot="3053956">
              <a:off x="-1507519" y="56929"/>
              <a:ext cx="42549" cy="20906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 rot="3053956">
              <a:off x="-1536430" y="19812"/>
              <a:ext cx="75954" cy="251175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 rot="3053956">
              <a:off x="-1541312" y="93041"/>
              <a:ext cx="202579" cy="381990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 rot="3053956">
              <a:off x="-1484321" y="105035"/>
              <a:ext cx="120615" cy="294525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 rot="3053956">
              <a:off x="-1436131" y="98796"/>
              <a:ext cx="23861" cy="22290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 rot="3053956">
              <a:off x="-1378727" y="120773"/>
              <a:ext cx="15628" cy="165568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 rot="3053956">
              <a:off x="-1359594" y="120124"/>
              <a:ext cx="23023" cy="166042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 rot="3053956">
              <a:off x="-1384675" y="88979"/>
              <a:ext cx="25646" cy="114969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 rot="3053956">
              <a:off x="-1469330" y="209996"/>
              <a:ext cx="136170" cy="197297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4"/>
            <p:cNvSpPr/>
            <p:nvPr/>
          </p:nvSpPr>
          <p:spPr>
            <a:xfrm rot="3053956">
              <a:off x="-1338792" y="270169"/>
              <a:ext cx="57739" cy="101308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 rot="3053956">
              <a:off x="-1573060" y="275908"/>
              <a:ext cx="147937" cy="151434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 rot="3053956">
              <a:off x="-1362187" y="311930"/>
              <a:ext cx="54679" cy="85717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 rot="3053956">
              <a:off x="-1793874" y="-40415"/>
              <a:ext cx="310445" cy="253689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 rot="3053956">
              <a:off x="-1725399" y="-42572"/>
              <a:ext cx="165313" cy="104113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 rot="3053956">
              <a:off x="-1723431" y="-39384"/>
              <a:ext cx="246695" cy="245456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 rot="3053956">
              <a:off x="-1682526" y="-44736"/>
              <a:ext cx="154020" cy="107173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 rot="3053956">
              <a:off x="-1644243" y="-48926"/>
              <a:ext cx="163309" cy="16458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 rot="3053956">
              <a:off x="-1622713" y="-72913"/>
              <a:ext cx="108448" cy="97192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 rot="3053956">
              <a:off x="-1567495" y="-21163"/>
              <a:ext cx="98503" cy="141707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 rot="3053956">
              <a:off x="-1591580" y="141342"/>
              <a:ext cx="57994" cy="90817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 rot="3053956">
              <a:off x="-1506977" y="29328"/>
              <a:ext cx="48632" cy="123202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4"/>
            <p:cNvSpPr/>
            <p:nvPr/>
          </p:nvSpPr>
          <p:spPr>
            <a:xfrm rot="3053956">
              <a:off x="-1354824" y="188017"/>
              <a:ext cx="57193" cy="134057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4"/>
            <p:cNvSpPr/>
            <p:nvPr/>
          </p:nvSpPr>
          <p:spPr>
            <a:xfrm rot="3053956">
              <a:off x="-2409334" y="-43969"/>
              <a:ext cx="127864" cy="41310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4"/>
            <p:cNvSpPr/>
            <p:nvPr/>
          </p:nvSpPr>
          <p:spPr>
            <a:xfrm rot="3053956">
              <a:off x="-2408136" y="-64632"/>
              <a:ext cx="91363" cy="390515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 rot="3053956">
              <a:off x="-2363965" y="18847"/>
              <a:ext cx="26484" cy="233362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 rot="3053956">
              <a:off x="-2478973" y="232165"/>
              <a:ext cx="38177" cy="71910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 rot="3053956">
              <a:off x="-2296318" y="11825"/>
              <a:ext cx="32567" cy="169357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 rot="3053956">
              <a:off x="-2412671" y="146611"/>
              <a:ext cx="25172" cy="151397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 rot="3053956">
              <a:off x="-2848005" y="166052"/>
              <a:ext cx="417071" cy="76609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 rot="3053956">
              <a:off x="-2824392" y="161657"/>
              <a:ext cx="407636" cy="61491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 rot="3053956">
              <a:off x="-2692638" y="86321"/>
              <a:ext cx="332411" cy="141052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 rot="3053956">
              <a:off x="-2527117" y="-52824"/>
              <a:ext cx="197042" cy="307530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 rot="3053956">
              <a:off x="-2569803" y="-31797"/>
              <a:ext cx="203891" cy="24724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 rot="3053956">
              <a:off x="-2631112" y="32189"/>
              <a:ext cx="197807" cy="123274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 rot="3053956">
              <a:off x="-2591687" y="11172"/>
              <a:ext cx="147937" cy="122182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 rot="3053956">
              <a:off x="-2584642" y="-15889"/>
              <a:ext cx="168118" cy="166661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 rot="3053956">
              <a:off x="-2820761" y="122665"/>
              <a:ext cx="389058" cy="21930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 rot="3053956">
              <a:off x="-2755858" y="82673"/>
              <a:ext cx="283706" cy="33405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 rot="3053956">
              <a:off x="-2674648" y="25064"/>
              <a:ext cx="181779" cy="87720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 rot="3053956">
              <a:off x="-2684771" y="1185"/>
              <a:ext cx="133147" cy="66264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 rot="3053956">
              <a:off x="-2704653" y="-8631"/>
              <a:ext cx="140323" cy="57411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4"/>
            <p:cNvSpPr/>
            <p:nvPr/>
          </p:nvSpPr>
          <p:spPr>
            <a:xfrm rot="3053956">
              <a:off x="-2628843" y="-37407"/>
              <a:ext cx="81892" cy="68704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4"/>
            <p:cNvSpPr/>
            <p:nvPr/>
          </p:nvSpPr>
          <p:spPr>
            <a:xfrm rot="3053956">
              <a:off x="-2768615" y="112198"/>
              <a:ext cx="212816" cy="26702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 rot="3053956">
              <a:off x="-2710561" y="184125"/>
              <a:ext cx="182179" cy="5293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 rot="3053956">
              <a:off x="-2781622" y="113005"/>
              <a:ext cx="91982" cy="1173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 rot="3053956">
              <a:off x="-2405459" y="-68284"/>
              <a:ext cx="69870" cy="353758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 rot="3053956">
              <a:off x="-2330399" y="-27171"/>
              <a:ext cx="17850" cy="175003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 rot="3053956">
              <a:off x="-2439875" y="-66029"/>
              <a:ext cx="88959" cy="299079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 rot="3053956">
              <a:off x="-2358350" y="-46777"/>
              <a:ext cx="20874" cy="1660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 rot="3053956">
              <a:off x="-2421985" y="-71191"/>
              <a:ext cx="62074" cy="198244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 rot="3053956">
              <a:off x="-2369877" y="-72057"/>
              <a:ext cx="31256" cy="127464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 rot="3053956">
              <a:off x="-2466899" y="-55592"/>
              <a:ext cx="69433" cy="13737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 rot="3053956">
              <a:off x="-2504547" y="91724"/>
              <a:ext cx="48195" cy="83859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 rot="3053956">
              <a:off x="-2518203" y="-23336"/>
              <a:ext cx="77666" cy="89760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4"/>
            <p:cNvSpPr/>
            <p:nvPr/>
          </p:nvSpPr>
          <p:spPr>
            <a:xfrm rot="3053956">
              <a:off x="-2748090" y="37597"/>
              <a:ext cx="130159" cy="14389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4"/>
            <p:cNvSpPr/>
            <p:nvPr/>
          </p:nvSpPr>
          <p:spPr>
            <a:xfrm rot="3053956">
              <a:off x="-1981468" y="507655"/>
              <a:ext cx="250702" cy="352629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 rot="3053956">
              <a:off x="-1948250" y="521228"/>
              <a:ext cx="255073" cy="310372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 rot="3053956">
              <a:off x="-1916962" y="590126"/>
              <a:ext cx="170049" cy="161816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 rot="3053956">
              <a:off x="-1877613" y="802928"/>
              <a:ext cx="35154" cy="74205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 rot="3053956">
              <a:off x="-1905071" y="528983"/>
              <a:ext cx="117810" cy="126407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 rot="3053956">
              <a:off x="-1918903" y="709785"/>
              <a:ext cx="106299" cy="109942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 rot="3053956">
              <a:off x="-1845857" y="780758"/>
              <a:ext cx="301228" cy="295873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 rot="3053956">
              <a:off x="-1840748" y="766351"/>
              <a:ext cx="285746" cy="297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 rot="3053956">
              <a:off x="-1780191" y="645824"/>
              <a:ext cx="97192" cy="347820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 rot="3053956">
              <a:off x="-1818196" y="537894"/>
              <a:ext cx="132199" cy="342902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 rot="3053956">
              <a:off x="-1759707" y="578221"/>
              <a:ext cx="82001" cy="311720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 rot="3053956">
              <a:off x="-1692593" y="666295"/>
              <a:ext cx="24298" cy="231577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 rot="3053956">
              <a:off x="-1679709" y="661695"/>
              <a:ext cx="10419" cy="190886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 rot="3053956">
              <a:off x="-1700614" y="622820"/>
              <a:ext cx="36465" cy="234455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 rot="3053956">
              <a:off x="-1768711" y="717359"/>
              <a:ext cx="236276" cy="309643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 rot="3053956">
              <a:off x="-1706209" y="724386"/>
              <a:ext cx="148592" cy="244181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 rot="3053956">
              <a:off x="-1649864" y="706836"/>
              <a:ext cx="44698" cy="196933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 rot="3053956">
              <a:off x="-1594602" y="735132"/>
              <a:ext cx="30163" cy="145933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 rot="3053956">
              <a:off x="-1578606" y="740787"/>
              <a:ext cx="41674" cy="143674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 rot="3053956">
              <a:off x="-1574798" y="709226"/>
              <a:ext cx="10018" cy="106117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 rot="3053956">
              <a:off x="-1694635" y="822291"/>
              <a:ext cx="149357" cy="15507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 rot="3053956">
              <a:off x="-1789330" y="867243"/>
              <a:ext cx="152709" cy="112819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 rot="3053956">
              <a:off x="-1916959" y="532814"/>
              <a:ext cx="238462" cy="270118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 rot="3053956">
              <a:off x="-1855952" y="541281"/>
              <a:ext cx="131362" cy="11638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 rot="3053956">
              <a:off x="-1854800" y="544708"/>
              <a:ext cx="183309" cy="253397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 rot="3053956">
              <a:off x="-1817591" y="545514"/>
              <a:ext cx="121052" cy="117555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 rot="3053956">
              <a:off x="-1782908" y="547169"/>
              <a:ext cx="120032" cy="16957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 rot="3053956">
              <a:off x="-1760986" y="529209"/>
              <a:ext cx="82438" cy="10240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 rot="3053956">
              <a:off x="-1718624" y="583392"/>
              <a:ext cx="66810" cy="139121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 rot="3053956">
              <a:off x="-1764620" y="723513"/>
              <a:ext cx="38651" cy="88959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 rot="3053956">
              <a:off x="-1673876" y="636142"/>
              <a:ext cx="26374" cy="115989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 rot="3053956">
              <a:off x="-1580780" y="807668"/>
              <a:ext cx="69870" cy="110707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 rot="3053956">
              <a:off x="-2425092" y="464282"/>
              <a:ext cx="44297" cy="431715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 rot="3053956">
              <a:off x="-2433010" y="447455"/>
              <a:ext cx="48632" cy="400970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 rot="3053956">
              <a:off x="-2417626" y="543854"/>
              <a:ext cx="43386" cy="232123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 rot="3053956">
              <a:off x="-2546175" y="719900"/>
              <a:ext cx="21274" cy="79597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 rot="3053956">
              <a:off x="-2327561" y="555281"/>
              <a:ext cx="22149" cy="171251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 rot="3053956">
              <a:off x="-2474629" y="654977"/>
              <a:ext cx="19125" cy="151361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 rot="3053956">
              <a:off x="-2896304" y="627717"/>
              <a:ext cx="418383" cy="48377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 rot="3053956">
              <a:off x="-2877189" y="618283"/>
              <a:ext cx="406507" cy="59816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 rot="3053956">
              <a:off x="-2715066" y="527495"/>
              <a:ext cx="287458" cy="218353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 rot="3053956">
              <a:off x="-2521400" y="432985"/>
              <a:ext cx="116134" cy="34640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 rot="3053956">
              <a:off x="-2566703" y="443299"/>
              <a:ext cx="136207" cy="289352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 rot="3053956">
              <a:off x="-2642157" y="489688"/>
              <a:ext cx="160942" cy="16782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 rot="3053956">
              <a:off x="-2598682" y="479166"/>
              <a:ext cx="113402" cy="1548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 rot="3053956">
              <a:off x="-2584948" y="455749"/>
              <a:ext cx="121489" cy="202142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 rot="3053956">
              <a:off x="-2844591" y="535919"/>
              <a:ext cx="376198" cy="100142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 rot="3053956">
              <a:off x="-2775196" y="507813"/>
              <a:ext cx="267605" cy="102474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 rot="3053956">
              <a:off x="-2680758" y="471220"/>
              <a:ext cx="153182" cy="130779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 rot="3053956">
              <a:off x="-2686304" y="446357"/>
              <a:ext cx="112783" cy="97629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 rot="3053956">
              <a:off x="-2703527" y="431985"/>
              <a:ext cx="122400" cy="89469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 rot="3053956">
              <a:off x="-2622697" y="422042"/>
              <a:ext cx="61200" cy="86482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 rot="3053956">
              <a:off x="-2800248" y="555295"/>
              <a:ext cx="211213" cy="33696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 rot="3053956">
              <a:off x="-2801875" y="499314"/>
              <a:ext cx="101964" cy="23460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 rot="3053956">
              <a:off x="-2768851" y="660695"/>
              <a:ext cx="189574" cy="7359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 rot="3053956">
              <a:off x="-2808448" y="538324"/>
              <a:ext cx="90234" cy="18797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 rot="3053956">
              <a:off x="-2436000" y="442078"/>
              <a:ext cx="44261" cy="359769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 rot="3053956">
              <a:off x="-2366154" y="505789"/>
              <a:ext cx="33842" cy="171979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 rot="3053956">
              <a:off x="-2441678" y="437895"/>
              <a:ext cx="23897" cy="311720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 rot="3053956">
              <a:off x="-2379981" y="481058"/>
              <a:ext cx="23897" cy="166515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 rot="3053956">
              <a:off x="-2417573" y="439683"/>
              <a:ext cx="14790" cy="207643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 rot="3053956">
              <a:off x="-2368581" y="451582"/>
              <a:ext cx="7395" cy="130924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 rot="3053956">
              <a:off x="-2461379" y="445242"/>
              <a:ext cx="33842" cy="150523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 rot="3053956">
              <a:off x="-2535619" y="577887"/>
              <a:ext cx="27358" cy="93330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 rot="3053956">
              <a:off x="-2519000" y="463467"/>
              <a:ext cx="53368" cy="106335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 rot="3053956">
              <a:off x="-2756029" y="465797"/>
              <a:ext cx="123202" cy="45135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24"/>
          <p:cNvSpPr/>
          <p:nvPr/>
        </p:nvSpPr>
        <p:spPr>
          <a:xfrm rot="9157829" flipH="1">
            <a:off x="4258057" y="-338005"/>
            <a:ext cx="924681" cy="929866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4"/>
          <p:cNvSpPr/>
          <p:nvPr/>
        </p:nvSpPr>
        <p:spPr>
          <a:xfrm rot="-1992695" flipH="1">
            <a:off x="375762" y="4606095"/>
            <a:ext cx="924642" cy="929920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24"/>
          <p:cNvGrpSpPr/>
          <p:nvPr/>
        </p:nvGrpSpPr>
        <p:grpSpPr>
          <a:xfrm>
            <a:off x="-1028311" y="-148442"/>
            <a:ext cx="4004947" cy="3020921"/>
            <a:chOff x="-3330698" y="-296135"/>
            <a:chExt cx="2611979" cy="1970209"/>
          </a:xfrm>
        </p:grpSpPr>
        <p:sp>
          <p:nvSpPr>
            <p:cNvPr id="1454" name="Google Shape;1454;p24"/>
            <p:cNvSpPr/>
            <p:nvPr/>
          </p:nvSpPr>
          <p:spPr>
            <a:xfrm rot="3053956">
              <a:off x="-1989849" y="77999"/>
              <a:ext cx="929950" cy="1321848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 rot="3053956">
              <a:off x="-2232446" y="-229424"/>
              <a:ext cx="681434" cy="1396709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 rot="3053956">
              <a:off x="-2993278" y="-18571"/>
              <a:ext cx="1145170" cy="903211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 rot="3053956">
              <a:off x="-2344367" y="413927"/>
              <a:ext cx="617246" cy="1251796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 rot="3053956">
              <a:off x="-3096775" y="378621"/>
              <a:ext cx="990275" cy="1074134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 rot="3053956">
              <a:off x="-1325253" y="208423"/>
              <a:ext cx="120178" cy="471714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 rot="3053956">
              <a:off x="-1292875" y="233307"/>
              <a:ext cx="128411" cy="431351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 rot="3053956">
              <a:off x="-1287640" y="317062"/>
              <a:ext cx="99377" cy="241522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 rot="3053956">
              <a:off x="-1346279" y="554430"/>
              <a:ext cx="9144" cy="90780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 rot="3053956">
              <a:off x="-1247274" y="260418"/>
              <a:ext cx="61164" cy="181633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 rot="3053956">
              <a:off x="-1343382" y="437712"/>
              <a:ext cx="58140" cy="159557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 rot="3053956">
              <a:off x="-1436819" y="680875"/>
              <a:ext cx="440895" cy="163200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 rot="3053956">
              <a:off x="-1425161" y="661390"/>
              <a:ext cx="424284" cy="172125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 rot="3053956">
              <a:off x="-1330097" y="475793"/>
              <a:ext cx="253070" cy="312849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 rot="3053956">
              <a:off x="-1194658" y="315878"/>
              <a:ext cx="49798" cy="403665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 rot="3053956">
              <a:off x="-1187210" y="374734"/>
              <a:ext cx="69761" cy="349350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 rot="3053956">
              <a:off x="-1199597" y="507308"/>
              <a:ext cx="130159" cy="224437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 rot="3053956">
              <a:off x="-1157576" y="497448"/>
              <a:ext cx="82001" cy="197625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 rot="3053956">
              <a:off x="-1156031" y="451535"/>
              <a:ext cx="77666" cy="251357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 rot="3053956">
              <a:off x="-1335561" y="620635"/>
              <a:ext cx="379878" cy="207971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 rot="3053956">
              <a:off x="-1245641" y="616332"/>
              <a:ext cx="261995" cy="180868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 rot="3053956">
              <a:off x="-1334982" y="726558"/>
              <a:ext cx="206732" cy="45171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 rot="3053956">
              <a:off x="-1262560" y="259896"/>
              <a:ext cx="122364" cy="383010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 rot="3053956">
              <a:off x="-1203361" y="295389"/>
              <a:ext cx="80544" cy="177407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 rot="3053956">
              <a:off x="-1203889" y="301746"/>
              <a:ext cx="77229" cy="340097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 rot="3053956">
              <a:off x="-1165972" y="317334"/>
              <a:ext cx="68996" cy="172963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 rot="3053956">
              <a:off x="-1131231" y="334590"/>
              <a:ext cx="45135" cy="226003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 rot="3053956">
              <a:off x="-1100341" y="325896"/>
              <a:ext cx="36902" cy="141197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 rot="3053956">
              <a:off x="-1086634" y="399139"/>
              <a:ext cx="9581" cy="171797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 rot="3053956">
              <a:off x="-1196566" y="524969"/>
              <a:ext cx="9544" cy="107829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 rot="3053956">
              <a:off x="-1089646" y="474438"/>
              <a:ext cx="30381" cy="128848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 rot="3053956">
              <a:off x="-1869075" y="-56444"/>
              <a:ext cx="340389" cy="341773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 rot="3053956">
              <a:off x="-1829680" y="-48153"/>
              <a:ext cx="335471" cy="29496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 rot="3053956">
              <a:off x="-1784221" y="22915"/>
              <a:ext cx="216677" cy="147463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 rot="3053956">
              <a:off x="-1701851" y="249170"/>
              <a:ext cx="51656" cy="75517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 rot="3053956">
              <a:off x="-1781093" y="-46898"/>
              <a:ext cx="151762" cy="117701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 rot="3053956">
              <a:off x="-1763544" y="153400"/>
              <a:ext cx="136644" cy="101527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 rot="3053956">
              <a:off x="-1618130" y="165585"/>
              <a:ext cx="279371" cy="37812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 rot="3053956">
              <a:off x="-1613712" y="152065"/>
              <a:ext cx="258971" cy="375980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 rot="3053956">
              <a:off x="-1563863" y="45808"/>
              <a:ext cx="59451" cy="399185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 rot="3053956">
              <a:off x="-1682452" y="-55149"/>
              <a:ext cx="200539" cy="354305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 rot="3053956">
              <a:off x="-1610182" y="-22238"/>
              <a:ext cx="137117" cy="330007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 rot="3053956">
              <a:off x="-1498739" y="62731"/>
              <a:ext cx="23023" cy="258862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 rot="3053956">
              <a:off x="-1507519" y="56929"/>
              <a:ext cx="42549" cy="209064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 rot="3053956">
              <a:off x="-1536430" y="19812"/>
              <a:ext cx="75954" cy="251175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 rot="3053956">
              <a:off x="-1541312" y="93041"/>
              <a:ext cx="202579" cy="381990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 rot="3053956">
              <a:off x="-1484321" y="105035"/>
              <a:ext cx="120615" cy="294525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 rot="3053956">
              <a:off x="-1436131" y="98796"/>
              <a:ext cx="23861" cy="222907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 rot="3053956">
              <a:off x="-1378727" y="120773"/>
              <a:ext cx="15628" cy="165568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 rot="3053956">
              <a:off x="-1359594" y="120124"/>
              <a:ext cx="23023" cy="166042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 rot="3053956">
              <a:off x="-1384675" y="88979"/>
              <a:ext cx="25646" cy="114969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 rot="3053956">
              <a:off x="-1469330" y="209996"/>
              <a:ext cx="136170" cy="197297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 rot="3053956">
              <a:off x="-1338792" y="270169"/>
              <a:ext cx="57739" cy="101308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 rot="3053956">
              <a:off x="-1573060" y="275908"/>
              <a:ext cx="147937" cy="151434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 rot="3053956">
              <a:off x="-1362187" y="311930"/>
              <a:ext cx="54679" cy="85717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 rot="3053956">
              <a:off x="-1793874" y="-40415"/>
              <a:ext cx="310445" cy="253689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 rot="3053956">
              <a:off x="-1725399" y="-42572"/>
              <a:ext cx="165313" cy="104113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 rot="3053956">
              <a:off x="-1723431" y="-39384"/>
              <a:ext cx="246695" cy="245456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 rot="3053956">
              <a:off x="-1682526" y="-44736"/>
              <a:ext cx="154020" cy="107173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 rot="3053956">
              <a:off x="-1644243" y="-48926"/>
              <a:ext cx="163309" cy="16458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 rot="3053956">
              <a:off x="-1622713" y="-72913"/>
              <a:ext cx="108448" cy="97192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 rot="3053956">
              <a:off x="-1567495" y="-21163"/>
              <a:ext cx="98503" cy="141707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 rot="3053956">
              <a:off x="-1591580" y="141342"/>
              <a:ext cx="57994" cy="90817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 rot="3053956">
              <a:off x="-1506977" y="29328"/>
              <a:ext cx="48632" cy="123202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 rot="3053956">
              <a:off x="-1354824" y="188017"/>
              <a:ext cx="57193" cy="134057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 rot="3053956">
              <a:off x="-2409334" y="-43969"/>
              <a:ext cx="127864" cy="41310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 rot="3053956">
              <a:off x="-2408136" y="-64632"/>
              <a:ext cx="91363" cy="390515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 rot="3053956">
              <a:off x="-2363965" y="18847"/>
              <a:ext cx="26484" cy="233362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 rot="3053956">
              <a:off x="-2478973" y="232165"/>
              <a:ext cx="38177" cy="71910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 rot="3053956">
              <a:off x="-2296318" y="11825"/>
              <a:ext cx="32567" cy="169357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 rot="3053956">
              <a:off x="-2412671" y="146611"/>
              <a:ext cx="25172" cy="151397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 rot="3053956">
              <a:off x="-2848005" y="166052"/>
              <a:ext cx="417071" cy="76609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 rot="3053956">
              <a:off x="-2824392" y="161657"/>
              <a:ext cx="407636" cy="61491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 rot="3053956">
              <a:off x="-2692638" y="86321"/>
              <a:ext cx="332411" cy="141052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 rot="3053956">
              <a:off x="-2527117" y="-52824"/>
              <a:ext cx="197042" cy="307530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 rot="3053956">
              <a:off x="-2569803" y="-31797"/>
              <a:ext cx="203891" cy="24724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 rot="3053956">
              <a:off x="-2631112" y="32189"/>
              <a:ext cx="197807" cy="123274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 rot="3053956">
              <a:off x="-2591687" y="11172"/>
              <a:ext cx="147937" cy="122182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 rot="3053956">
              <a:off x="-2584642" y="-15889"/>
              <a:ext cx="168118" cy="166661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 rot="3053956">
              <a:off x="-2820761" y="122665"/>
              <a:ext cx="389058" cy="21930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 rot="3053956">
              <a:off x="-2755858" y="82673"/>
              <a:ext cx="283706" cy="33405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 rot="3053956">
              <a:off x="-2674648" y="25064"/>
              <a:ext cx="181779" cy="87720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 rot="3053956">
              <a:off x="-2684771" y="1185"/>
              <a:ext cx="133147" cy="66264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 rot="3053956">
              <a:off x="-2704653" y="-8631"/>
              <a:ext cx="140323" cy="57411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 rot="3053956">
              <a:off x="-2628843" y="-37407"/>
              <a:ext cx="81892" cy="68704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 rot="3053956">
              <a:off x="-2768615" y="112198"/>
              <a:ext cx="212816" cy="26702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 rot="3053956">
              <a:off x="-2710561" y="184125"/>
              <a:ext cx="182179" cy="5293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 rot="3053956">
              <a:off x="-2781622" y="113005"/>
              <a:ext cx="91982" cy="1173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 rot="3053956">
              <a:off x="-2405459" y="-68284"/>
              <a:ext cx="69870" cy="353758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 rot="3053956">
              <a:off x="-2330399" y="-27171"/>
              <a:ext cx="17850" cy="175003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 rot="3053956">
              <a:off x="-2439875" y="-66029"/>
              <a:ext cx="88959" cy="299079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 rot="3053956">
              <a:off x="-2358350" y="-46777"/>
              <a:ext cx="20874" cy="1660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 rot="3053956">
              <a:off x="-2421985" y="-71191"/>
              <a:ext cx="62074" cy="198244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 rot="3053956">
              <a:off x="-2369877" y="-72057"/>
              <a:ext cx="31256" cy="127464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 rot="3053956">
              <a:off x="-2466899" y="-55592"/>
              <a:ext cx="69433" cy="13737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 rot="3053956">
              <a:off x="-2504547" y="91724"/>
              <a:ext cx="48195" cy="83859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 rot="3053956">
              <a:off x="-2518203" y="-23336"/>
              <a:ext cx="77666" cy="89760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 rot="3053956">
              <a:off x="-2748090" y="37597"/>
              <a:ext cx="130159" cy="14389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 rot="3053956">
              <a:off x="-1981468" y="507655"/>
              <a:ext cx="250702" cy="352629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 rot="3053956">
              <a:off x="-1948250" y="521228"/>
              <a:ext cx="255073" cy="310372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 rot="3053956">
              <a:off x="-1916962" y="590126"/>
              <a:ext cx="170049" cy="161816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 rot="3053956">
              <a:off x="-1877613" y="802928"/>
              <a:ext cx="35154" cy="74205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 rot="3053956">
              <a:off x="-1905071" y="528983"/>
              <a:ext cx="117810" cy="126407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 rot="3053956">
              <a:off x="-1918903" y="709785"/>
              <a:ext cx="106299" cy="109942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 rot="3053956">
              <a:off x="-1845857" y="780758"/>
              <a:ext cx="301228" cy="295873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 rot="3053956">
              <a:off x="-1840748" y="766351"/>
              <a:ext cx="285746" cy="297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 rot="3053956">
              <a:off x="-1780191" y="645824"/>
              <a:ext cx="97192" cy="347820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 rot="3053956">
              <a:off x="-1818196" y="537894"/>
              <a:ext cx="132199" cy="342902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 rot="3053956">
              <a:off x="-1759707" y="578221"/>
              <a:ext cx="82001" cy="311720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 rot="3053956">
              <a:off x="-1692593" y="666295"/>
              <a:ext cx="24298" cy="231577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 rot="3053956">
              <a:off x="-1679709" y="661695"/>
              <a:ext cx="10419" cy="190886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 rot="3053956">
              <a:off x="-1700614" y="622820"/>
              <a:ext cx="36465" cy="234455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 rot="3053956">
              <a:off x="-1768711" y="717359"/>
              <a:ext cx="236276" cy="309643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 rot="3053956">
              <a:off x="-1706209" y="724386"/>
              <a:ext cx="148592" cy="244181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 rot="3053956">
              <a:off x="-1649864" y="706836"/>
              <a:ext cx="44698" cy="196933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 rot="3053956">
              <a:off x="-1594602" y="735132"/>
              <a:ext cx="30163" cy="145933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 rot="3053956">
              <a:off x="-1578606" y="740787"/>
              <a:ext cx="41674" cy="143674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 rot="3053956">
              <a:off x="-1574798" y="709226"/>
              <a:ext cx="10018" cy="106117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 rot="3053956">
              <a:off x="-1694635" y="822291"/>
              <a:ext cx="149357" cy="15507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 rot="3053956">
              <a:off x="-1789330" y="867243"/>
              <a:ext cx="152709" cy="112819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 rot="3053956">
              <a:off x="-1916959" y="532814"/>
              <a:ext cx="238462" cy="270118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 rot="3053956">
              <a:off x="-1855952" y="541281"/>
              <a:ext cx="131362" cy="11638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 rot="3053956">
              <a:off x="-1854800" y="544708"/>
              <a:ext cx="183309" cy="253397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 rot="3053956">
              <a:off x="-1817591" y="545514"/>
              <a:ext cx="121052" cy="117555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 rot="3053956">
              <a:off x="-1782908" y="547169"/>
              <a:ext cx="120032" cy="16957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 rot="3053956">
              <a:off x="-1760986" y="529209"/>
              <a:ext cx="82438" cy="10240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 rot="3053956">
              <a:off x="-1718624" y="583392"/>
              <a:ext cx="66810" cy="139121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 rot="3053956">
              <a:off x="-1764620" y="723513"/>
              <a:ext cx="38651" cy="88959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 rot="3053956">
              <a:off x="-1673876" y="636142"/>
              <a:ext cx="26374" cy="115989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 rot="3053956">
              <a:off x="-1580780" y="807668"/>
              <a:ext cx="69870" cy="110707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 rot="3053956">
              <a:off x="-2425092" y="464282"/>
              <a:ext cx="44297" cy="431715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 rot="3053956">
              <a:off x="-2433010" y="447455"/>
              <a:ext cx="48632" cy="400970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 rot="3053956">
              <a:off x="-2417626" y="543854"/>
              <a:ext cx="43386" cy="232123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 rot="3053956">
              <a:off x="-2546175" y="719900"/>
              <a:ext cx="21274" cy="79597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 rot="3053956">
              <a:off x="-2327561" y="555281"/>
              <a:ext cx="22149" cy="171251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 rot="3053956">
              <a:off x="-2474629" y="654977"/>
              <a:ext cx="19125" cy="151361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 rot="3053956">
              <a:off x="-2896304" y="627717"/>
              <a:ext cx="418383" cy="48377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 rot="3053956">
              <a:off x="-2877189" y="618283"/>
              <a:ext cx="406507" cy="59816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 rot="3053956">
              <a:off x="-2715066" y="527495"/>
              <a:ext cx="287458" cy="218353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 rot="3053956">
              <a:off x="-2521400" y="432985"/>
              <a:ext cx="116134" cy="34640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 rot="3053956">
              <a:off x="-2566703" y="443299"/>
              <a:ext cx="136207" cy="289352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 rot="3053956">
              <a:off x="-2642157" y="489688"/>
              <a:ext cx="160942" cy="16782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 rot="3053956">
              <a:off x="-2598682" y="479166"/>
              <a:ext cx="113402" cy="1548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 rot="3053956">
              <a:off x="-2584948" y="455749"/>
              <a:ext cx="121489" cy="202142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 rot="3053956">
              <a:off x="-2844591" y="535919"/>
              <a:ext cx="376198" cy="100142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 rot="3053956">
              <a:off x="-2775196" y="507813"/>
              <a:ext cx="267605" cy="102474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 rot="3053956">
              <a:off x="-2680758" y="471220"/>
              <a:ext cx="153182" cy="130779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 rot="3053956">
              <a:off x="-2686304" y="446357"/>
              <a:ext cx="112783" cy="97629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 rot="3053956">
              <a:off x="-2703527" y="431985"/>
              <a:ext cx="122400" cy="89469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 rot="3053956">
              <a:off x="-2622697" y="422042"/>
              <a:ext cx="61200" cy="86482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 rot="3053956">
              <a:off x="-2800248" y="555295"/>
              <a:ext cx="211213" cy="33696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 rot="3053956">
              <a:off x="-2801875" y="499314"/>
              <a:ext cx="101964" cy="23460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 rot="3053956">
              <a:off x="-2768851" y="660695"/>
              <a:ext cx="189574" cy="7359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 rot="3053956">
              <a:off x="-2808448" y="538324"/>
              <a:ext cx="90234" cy="18797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 rot="3053956">
              <a:off x="-2436000" y="442078"/>
              <a:ext cx="44261" cy="359769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 rot="3053956">
              <a:off x="-2366154" y="505789"/>
              <a:ext cx="33842" cy="171979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 rot="3053956">
              <a:off x="-2441678" y="437895"/>
              <a:ext cx="23897" cy="311720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 rot="3053956">
              <a:off x="-2379981" y="481058"/>
              <a:ext cx="23897" cy="166515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 rot="3053956">
              <a:off x="-2417573" y="439683"/>
              <a:ext cx="14790" cy="207643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 rot="3053956">
              <a:off x="-2368581" y="451582"/>
              <a:ext cx="7395" cy="130924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 rot="3053956">
              <a:off x="-2461379" y="445242"/>
              <a:ext cx="33842" cy="150523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 rot="3053956">
              <a:off x="-2535619" y="577887"/>
              <a:ext cx="27358" cy="93330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 rot="3053956">
              <a:off x="-2519000" y="463467"/>
              <a:ext cx="53368" cy="106335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 rot="3053956">
              <a:off x="-2756029" y="465797"/>
              <a:ext cx="123202" cy="45135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522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25"/>
          <p:cNvSpPr txBox="1">
            <a:spLocks noGrp="1"/>
          </p:cNvSpPr>
          <p:nvPr>
            <p:ph type="title"/>
          </p:nvPr>
        </p:nvSpPr>
        <p:spPr>
          <a:xfrm>
            <a:off x="721325" y="2009463"/>
            <a:ext cx="40992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0" name="Google Shape;1620;p25"/>
          <p:cNvSpPr txBox="1">
            <a:spLocks noGrp="1"/>
          </p:cNvSpPr>
          <p:nvPr>
            <p:ph type="subTitle" idx="1"/>
          </p:nvPr>
        </p:nvSpPr>
        <p:spPr>
          <a:xfrm>
            <a:off x="5537000" y="539400"/>
            <a:ext cx="2883300" cy="19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25"/>
          <p:cNvSpPr txBox="1"/>
          <p:nvPr/>
        </p:nvSpPr>
        <p:spPr>
          <a:xfrm>
            <a:off x="5537050" y="3274700"/>
            <a:ext cx="2883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2" name="Google Shape;1622;p25"/>
          <p:cNvSpPr/>
          <p:nvPr/>
        </p:nvSpPr>
        <p:spPr>
          <a:xfrm>
            <a:off x="8581526" y="256259"/>
            <a:ext cx="185800" cy="18580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5"/>
          <p:cNvSpPr/>
          <p:nvPr/>
        </p:nvSpPr>
        <p:spPr>
          <a:xfrm>
            <a:off x="6567926" y="4780621"/>
            <a:ext cx="185800" cy="18580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4" name="Google Shape;1624;p25"/>
          <p:cNvGrpSpPr/>
          <p:nvPr/>
        </p:nvGrpSpPr>
        <p:grpSpPr>
          <a:xfrm>
            <a:off x="-240931" y="-195118"/>
            <a:ext cx="2232649" cy="2078804"/>
            <a:chOff x="-240931" y="-195118"/>
            <a:chExt cx="2232649" cy="2078804"/>
          </a:xfrm>
        </p:grpSpPr>
        <p:sp>
          <p:nvSpPr>
            <p:cNvPr id="1625" name="Google Shape;1625;p25"/>
            <p:cNvSpPr/>
            <p:nvPr/>
          </p:nvSpPr>
          <p:spPr>
            <a:xfrm>
              <a:off x="-240931" y="-96943"/>
              <a:ext cx="2173949" cy="1980629"/>
            </a:xfrm>
            <a:custGeom>
              <a:avLst/>
              <a:gdLst/>
              <a:ahLst/>
              <a:cxnLst/>
              <a:rect l="l" t="t" r="r" b="b"/>
              <a:pathLst>
                <a:path w="51650" h="47057" extrusionOk="0">
                  <a:moveTo>
                    <a:pt x="25825" y="0"/>
                  </a:moveTo>
                  <a:cubicBezTo>
                    <a:pt x="19804" y="0"/>
                    <a:pt x="13782" y="2298"/>
                    <a:pt x="9192" y="6894"/>
                  </a:cubicBezTo>
                  <a:cubicBezTo>
                    <a:pt x="1" y="16086"/>
                    <a:pt x="1" y="30980"/>
                    <a:pt x="9192" y="40172"/>
                  </a:cubicBezTo>
                  <a:cubicBezTo>
                    <a:pt x="13782" y="44762"/>
                    <a:pt x="19804" y="47057"/>
                    <a:pt x="25825" y="47057"/>
                  </a:cubicBezTo>
                  <a:cubicBezTo>
                    <a:pt x="31847" y="47057"/>
                    <a:pt x="37868" y="44762"/>
                    <a:pt x="42458" y="40172"/>
                  </a:cubicBezTo>
                  <a:cubicBezTo>
                    <a:pt x="51650" y="30980"/>
                    <a:pt x="51650" y="16086"/>
                    <a:pt x="42458" y="6894"/>
                  </a:cubicBezTo>
                  <a:cubicBezTo>
                    <a:pt x="37868" y="2298"/>
                    <a:pt x="31847" y="0"/>
                    <a:pt x="25825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-182231" y="-195118"/>
              <a:ext cx="2173949" cy="1980629"/>
            </a:xfrm>
            <a:custGeom>
              <a:avLst/>
              <a:gdLst/>
              <a:ahLst/>
              <a:cxnLst/>
              <a:rect l="l" t="t" r="r" b="b"/>
              <a:pathLst>
                <a:path w="51650" h="47057" extrusionOk="0">
                  <a:moveTo>
                    <a:pt x="25825" y="0"/>
                  </a:moveTo>
                  <a:cubicBezTo>
                    <a:pt x="19804" y="0"/>
                    <a:pt x="13782" y="2298"/>
                    <a:pt x="9192" y="6894"/>
                  </a:cubicBezTo>
                  <a:cubicBezTo>
                    <a:pt x="1" y="16086"/>
                    <a:pt x="1" y="30980"/>
                    <a:pt x="9192" y="40172"/>
                  </a:cubicBezTo>
                  <a:cubicBezTo>
                    <a:pt x="13782" y="44762"/>
                    <a:pt x="19804" y="47057"/>
                    <a:pt x="25825" y="47057"/>
                  </a:cubicBezTo>
                  <a:cubicBezTo>
                    <a:pt x="31847" y="47057"/>
                    <a:pt x="37868" y="44762"/>
                    <a:pt x="42458" y="40172"/>
                  </a:cubicBezTo>
                  <a:cubicBezTo>
                    <a:pt x="51650" y="30980"/>
                    <a:pt x="51650" y="16086"/>
                    <a:pt x="42458" y="6894"/>
                  </a:cubicBezTo>
                  <a:cubicBezTo>
                    <a:pt x="37868" y="2298"/>
                    <a:pt x="31847" y="0"/>
                    <a:pt x="25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1432477" y="388685"/>
              <a:ext cx="414502" cy="300228"/>
            </a:xfrm>
            <a:custGeom>
              <a:avLst/>
              <a:gdLst/>
              <a:ahLst/>
              <a:cxnLst/>
              <a:rect l="l" t="t" r="r" b="b"/>
              <a:pathLst>
                <a:path w="9848" h="7133" extrusionOk="0">
                  <a:moveTo>
                    <a:pt x="7673" y="0"/>
                  </a:moveTo>
                  <a:cubicBezTo>
                    <a:pt x="7487" y="0"/>
                    <a:pt x="7299" y="39"/>
                    <a:pt x="7121" y="120"/>
                  </a:cubicBezTo>
                  <a:lnTo>
                    <a:pt x="2477" y="2156"/>
                  </a:lnTo>
                  <a:lnTo>
                    <a:pt x="1" y="3239"/>
                  </a:lnTo>
                  <a:lnTo>
                    <a:pt x="1715" y="7133"/>
                  </a:lnTo>
                  <a:lnTo>
                    <a:pt x="4525" y="5894"/>
                  </a:lnTo>
                  <a:lnTo>
                    <a:pt x="8811" y="4013"/>
                  </a:lnTo>
                  <a:cubicBezTo>
                    <a:pt x="9538" y="3704"/>
                    <a:pt x="9847" y="2882"/>
                    <a:pt x="9538" y="2203"/>
                  </a:cubicBezTo>
                  <a:lnTo>
                    <a:pt x="8919" y="822"/>
                  </a:lnTo>
                  <a:cubicBezTo>
                    <a:pt x="8699" y="304"/>
                    <a:pt x="8195" y="0"/>
                    <a:pt x="7673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-116570" y="57801"/>
              <a:ext cx="1861767" cy="1704561"/>
            </a:xfrm>
            <a:custGeom>
              <a:avLst/>
              <a:gdLst/>
              <a:ahLst/>
              <a:cxnLst/>
              <a:rect l="l" t="t" r="r" b="b"/>
              <a:pathLst>
                <a:path w="44233" h="40498" extrusionOk="0">
                  <a:moveTo>
                    <a:pt x="22075" y="0"/>
                  </a:moveTo>
                  <a:cubicBezTo>
                    <a:pt x="17390" y="0"/>
                    <a:pt x="12330" y="1202"/>
                    <a:pt x="7501" y="3707"/>
                  </a:cubicBezTo>
                  <a:cubicBezTo>
                    <a:pt x="6192" y="4386"/>
                    <a:pt x="4965" y="5124"/>
                    <a:pt x="3810" y="5933"/>
                  </a:cubicBezTo>
                  <a:cubicBezTo>
                    <a:pt x="1024" y="10827"/>
                    <a:pt x="0" y="16732"/>
                    <a:pt x="1322" y="22662"/>
                  </a:cubicBezTo>
                  <a:cubicBezTo>
                    <a:pt x="3370" y="31853"/>
                    <a:pt x="10561" y="38580"/>
                    <a:pt x="19193" y="40497"/>
                  </a:cubicBezTo>
                  <a:cubicBezTo>
                    <a:pt x="21229" y="39902"/>
                    <a:pt x="23277" y="39092"/>
                    <a:pt x="25301" y="38044"/>
                  </a:cubicBezTo>
                  <a:cubicBezTo>
                    <a:pt x="37946" y="31484"/>
                    <a:pt x="44232" y="18494"/>
                    <a:pt x="39303" y="9005"/>
                  </a:cubicBezTo>
                  <a:cubicBezTo>
                    <a:pt x="36256" y="3147"/>
                    <a:pt x="29657" y="0"/>
                    <a:pt x="22075" y="0"/>
                  </a:cubicBez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1469002" y="272923"/>
              <a:ext cx="414502" cy="300228"/>
            </a:xfrm>
            <a:custGeom>
              <a:avLst/>
              <a:gdLst/>
              <a:ahLst/>
              <a:cxnLst/>
              <a:rect l="l" t="t" r="r" b="b"/>
              <a:pathLst>
                <a:path w="9848" h="7133" extrusionOk="0">
                  <a:moveTo>
                    <a:pt x="7673" y="0"/>
                  </a:moveTo>
                  <a:cubicBezTo>
                    <a:pt x="7487" y="0"/>
                    <a:pt x="7299" y="39"/>
                    <a:pt x="7121" y="120"/>
                  </a:cubicBezTo>
                  <a:lnTo>
                    <a:pt x="2477" y="2156"/>
                  </a:lnTo>
                  <a:lnTo>
                    <a:pt x="1" y="3239"/>
                  </a:lnTo>
                  <a:lnTo>
                    <a:pt x="1715" y="7133"/>
                  </a:lnTo>
                  <a:lnTo>
                    <a:pt x="4525" y="5894"/>
                  </a:lnTo>
                  <a:lnTo>
                    <a:pt x="8811" y="4013"/>
                  </a:lnTo>
                  <a:cubicBezTo>
                    <a:pt x="9538" y="3704"/>
                    <a:pt x="9847" y="2882"/>
                    <a:pt x="9538" y="2203"/>
                  </a:cubicBezTo>
                  <a:lnTo>
                    <a:pt x="8919" y="822"/>
                  </a:lnTo>
                  <a:cubicBezTo>
                    <a:pt x="8699" y="304"/>
                    <a:pt x="8195" y="0"/>
                    <a:pt x="7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179112" y="98670"/>
              <a:ext cx="1479884" cy="1347848"/>
            </a:xfrm>
            <a:custGeom>
              <a:avLst/>
              <a:gdLst/>
              <a:ahLst/>
              <a:cxnLst/>
              <a:rect l="l" t="t" r="r" b="b"/>
              <a:pathLst>
                <a:path w="35160" h="32023" extrusionOk="0">
                  <a:moveTo>
                    <a:pt x="17586" y="0"/>
                  </a:moveTo>
                  <a:cubicBezTo>
                    <a:pt x="13487" y="0"/>
                    <a:pt x="9388" y="1563"/>
                    <a:pt x="6263" y="4689"/>
                  </a:cubicBezTo>
                  <a:cubicBezTo>
                    <a:pt x="0" y="10939"/>
                    <a:pt x="0" y="21083"/>
                    <a:pt x="6263" y="27334"/>
                  </a:cubicBezTo>
                  <a:cubicBezTo>
                    <a:pt x="9388" y="30460"/>
                    <a:pt x="13487" y="32022"/>
                    <a:pt x="17586" y="32022"/>
                  </a:cubicBezTo>
                  <a:cubicBezTo>
                    <a:pt x="21684" y="32022"/>
                    <a:pt x="25783" y="30460"/>
                    <a:pt x="28908" y="27334"/>
                  </a:cubicBezTo>
                  <a:cubicBezTo>
                    <a:pt x="35159" y="21083"/>
                    <a:pt x="35159" y="10939"/>
                    <a:pt x="28908" y="4689"/>
                  </a:cubicBezTo>
                  <a:cubicBezTo>
                    <a:pt x="25783" y="1563"/>
                    <a:pt x="21684" y="0"/>
                    <a:pt x="17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245235" y="147579"/>
              <a:ext cx="1359633" cy="1249568"/>
            </a:xfrm>
            <a:custGeom>
              <a:avLst/>
              <a:gdLst/>
              <a:ahLst/>
              <a:cxnLst/>
              <a:rect l="l" t="t" r="r" b="b"/>
              <a:pathLst>
                <a:path w="32303" h="29688" extrusionOk="0">
                  <a:moveTo>
                    <a:pt x="16032" y="0"/>
                  </a:moveTo>
                  <a:cubicBezTo>
                    <a:pt x="14957" y="0"/>
                    <a:pt x="13866" y="117"/>
                    <a:pt x="12776" y="359"/>
                  </a:cubicBezTo>
                  <a:cubicBezTo>
                    <a:pt x="11526" y="645"/>
                    <a:pt x="10347" y="1074"/>
                    <a:pt x="9240" y="1622"/>
                  </a:cubicBezTo>
                  <a:cubicBezTo>
                    <a:pt x="3346" y="4622"/>
                    <a:pt x="1" y="11337"/>
                    <a:pt x="1525" y="18088"/>
                  </a:cubicBezTo>
                  <a:cubicBezTo>
                    <a:pt x="3067" y="24998"/>
                    <a:pt x="9201" y="29688"/>
                    <a:pt x="15991" y="29688"/>
                  </a:cubicBezTo>
                  <a:cubicBezTo>
                    <a:pt x="17063" y="29688"/>
                    <a:pt x="18152" y="29571"/>
                    <a:pt x="19241" y="29327"/>
                  </a:cubicBezTo>
                  <a:cubicBezTo>
                    <a:pt x="27254" y="27565"/>
                    <a:pt x="32302" y="19612"/>
                    <a:pt x="30516" y="11611"/>
                  </a:cubicBezTo>
                  <a:cubicBezTo>
                    <a:pt x="29385" y="6551"/>
                    <a:pt x="25790" y="2681"/>
                    <a:pt x="21289" y="967"/>
                  </a:cubicBezTo>
                  <a:cubicBezTo>
                    <a:pt x="19640" y="337"/>
                    <a:pt x="17859" y="0"/>
                    <a:pt x="16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361025" y="333575"/>
              <a:ext cx="838938" cy="943910"/>
            </a:xfrm>
            <a:custGeom>
              <a:avLst/>
              <a:gdLst/>
              <a:ahLst/>
              <a:cxnLst/>
              <a:rect l="l" t="t" r="r" b="b"/>
              <a:pathLst>
                <a:path w="19932" h="22426" extrusionOk="0">
                  <a:moveTo>
                    <a:pt x="7275" y="0"/>
                  </a:moveTo>
                  <a:lnTo>
                    <a:pt x="7275" y="0"/>
                  </a:lnTo>
                  <a:cubicBezTo>
                    <a:pt x="2631" y="2441"/>
                    <a:pt x="0" y="7775"/>
                    <a:pt x="1191" y="13133"/>
                  </a:cubicBezTo>
                  <a:cubicBezTo>
                    <a:pt x="2424" y="18662"/>
                    <a:pt x="7339" y="22426"/>
                    <a:pt x="12780" y="22426"/>
                  </a:cubicBezTo>
                  <a:cubicBezTo>
                    <a:pt x="13642" y="22426"/>
                    <a:pt x="14518" y="22331"/>
                    <a:pt x="15395" y="22134"/>
                  </a:cubicBezTo>
                  <a:cubicBezTo>
                    <a:pt x="17085" y="21741"/>
                    <a:pt x="18621" y="21027"/>
                    <a:pt x="19931" y="20039"/>
                  </a:cubicBezTo>
                  <a:lnTo>
                    <a:pt x="19931" y="20039"/>
                  </a:lnTo>
                  <a:cubicBezTo>
                    <a:pt x="19026" y="20515"/>
                    <a:pt x="18038" y="20872"/>
                    <a:pt x="17002" y="21110"/>
                  </a:cubicBezTo>
                  <a:cubicBezTo>
                    <a:pt x="16120" y="21310"/>
                    <a:pt x="15239" y="21406"/>
                    <a:pt x="14372" y="21406"/>
                  </a:cubicBezTo>
                  <a:cubicBezTo>
                    <a:pt x="8942" y="21406"/>
                    <a:pt x="4054" y="17644"/>
                    <a:pt x="2822" y="12121"/>
                  </a:cubicBezTo>
                  <a:cubicBezTo>
                    <a:pt x="1762" y="7418"/>
                    <a:pt x="3667" y="2727"/>
                    <a:pt x="7275" y="0"/>
                  </a:cubicBezTo>
                  <a:close/>
                </a:path>
              </a:pathLst>
            </a:custGeom>
            <a:solidFill>
              <a:srgbClr val="38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435188" y="276711"/>
              <a:ext cx="997786" cy="958726"/>
            </a:xfrm>
            <a:custGeom>
              <a:avLst/>
              <a:gdLst/>
              <a:ahLst/>
              <a:cxnLst/>
              <a:rect l="l" t="t" r="r" b="b"/>
              <a:pathLst>
                <a:path w="23706" h="22778" extrusionOk="0">
                  <a:moveTo>
                    <a:pt x="11064" y="0"/>
                  </a:moveTo>
                  <a:cubicBezTo>
                    <a:pt x="10203" y="0"/>
                    <a:pt x="9328" y="95"/>
                    <a:pt x="8454" y="292"/>
                  </a:cubicBezTo>
                  <a:cubicBezTo>
                    <a:pt x="7406" y="530"/>
                    <a:pt x="6430" y="887"/>
                    <a:pt x="5525" y="1363"/>
                  </a:cubicBezTo>
                  <a:cubicBezTo>
                    <a:pt x="1905" y="4090"/>
                    <a:pt x="0" y="8769"/>
                    <a:pt x="1060" y="13484"/>
                  </a:cubicBezTo>
                  <a:cubicBezTo>
                    <a:pt x="2293" y="19022"/>
                    <a:pt x="7205" y="22777"/>
                    <a:pt x="12637" y="22777"/>
                  </a:cubicBezTo>
                  <a:cubicBezTo>
                    <a:pt x="13499" y="22777"/>
                    <a:pt x="14376" y="22683"/>
                    <a:pt x="15252" y="22485"/>
                  </a:cubicBezTo>
                  <a:cubicBezTo>
                    <a:pt x="16300" y="22247"/>
                    <a:pt x="17276" y="21890"/>
                    <a:pt x="18181" y="21413"/>
                  </a:cubicBezTo>
                  <a:cubicBezTo>
                    <a:pt x="21800" y="18675"/>
                    <a:pt x="23705" y="14008"/>
                    <a:pt x="22646" y="9305"/>
                  </a:cubicBezTo>
                  <a:cubicBezTo>
                    <a:pt x="21413" y="3765"/>
                    <a:pt x="16498" y="0"/>
                    <a:pt x="11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361025" y="276374"/>
              <a:ext cx="1071443" cy="1001111"/>
            </a:xfrm>
            <a:custGeom>
              <a:avLst/>
              <a:gdLst/>
              <a:ahLst/>
              <a:cxnLst/>
              <a:rect l="l" t="t" r="r" b="b"/>
              <a:pathLst>
                <a:path w="25456" h="23785" extrusionOk="0">
                  <a:moveTo>
                    <a:pt x="13507" y="1334"/>
                  </a:moveTo>
                  <a:cubicBezTo>
                    <a:pt x="18611" y="1334"/>
                    <a:pt x="22903" y="4719"/>
                    <a:pt x="24074" y="9908"/>
                  </a:cubicBezTo>
                  <a:cubicBezTo>
                    <a:pt x="25015" y="14135"/>
                    <a:pt x="23324" y="18314"/>
                    <a:pt x="20086" y="20755"/>
                  </a:cubicBezTo>
                  <a:cubicBezTo>
                    <a:pt x="18907" y="21624"/>
                    <a:pt x="17538" y="22291"/>
                    <a:pt x="16002" y="22624"/>
                  </a:cubicBezTo>
                  <a:cubicBezTo>
                    <a:pt x="15175" y="22809"/>
                    <a:pt x="14366" y="22896"/>
                    <a:pt x="13583" y="22896"/>
                  </a:cubicBezTo>
                  <a:cubicBezTo>
                    <a:pt x="8934" y="22896"/>
                    <a:pt x="5207" y="19831"/>
                    <a:pt x="4096" y="16111"/>
                  </a:cubicBezTo>
                  <a:cubicBezTo>
                    <a:pt x="2691" y="11396"/>
                    <a:pt x="10180" y="11242"/>
                    <a:pt x="9596" y="5777"/>
                  </a:cubicBezTo>
                  <a:cubicBezTo>
                    <a:pt x="9215" y="2193"/>
                    <a:pt x="10358" y="1657"/>
                    <a:pt x="11823" y="1455"/>
                  </a:cubicBezTo>
                  <a:cubicBezTo>
                    <a:pt x="12392" y="1373"/>
                    <a:pt x="12954" y="1334"/>
                    <a:pt x="13507" y="1334"/>
                  </a:cubicBezTo>
                  <a:close/>
                  <a:moveTo>
                    <a:pt x="12810" y="0"/>
                  </a:moveTo>
                  <a:cubicBezTo>
                    <a:pt x="11954" y="0"/>
                    <a:pt x="11085" y="94"/>
                    <a:pt x="10216" y="288"/>
                  </a:cubicBezTo>
                  <a:cubicBezTo>
                    <a:pt x="9168" y="526"/>
                    <a:pt x="8192" y="883"/>
                    <a:pt x="7287" y="1359"/>
                  </a:cubicBezTo>
                  <a:cubicBezTo>
                    <a:pt x="2643" y="3800"/>
                    <a:pt x="0" y="9134"/>
                    <a:pt x="1191" y="14492"/>
                  </a:cubicBezTo>
                  <a:cubicBezTo>
                    <a:pt x="2424" y="20021"/>
                    <a:pt x="7339" y="23785"/>
                    <a:pt x="12780" y="23785"/>
                  </a:cubicBezTo>
                  <a:cubicBezTo>
                    <a:pt x="13642" y="23785"/>
                    <a:pt x="14518" y="23690"/>
                    <a:pt x="15395" y="23493"/>
                  </a:cubicBezTo>
                  <a:cubicBezTo>
                    <a:pt x="17085" y="23100"/>
                    <a:pt x="18621" y="22386"/>
                    <a:pt x="19931" y="21398"/>
                  </a:cubicBezTo>
                  <a:cubicBezTo>
                    <a:pt x="23551" y="18671"/>
                    <a:pt x="25456" y="13992"/>
                    <a:pt x="24396" y="9277"/>
                  </a:cubicBezTo>
                  <a:cubicBezTo>
                    <a:pt x="23172" y="3763"/>
                    <a:pt x="18250" y="0"/>
                    <a:pt x="12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600559" y="430508"/>
              <a:ext cx="125302" cy="114527"/>
            </a:xfrm>
            <a:custGeom>
              <a:avLst/>
              <a:gdLst/>
              <a:ahLst/>
              <a:cxnLst/>
              <a:rect l="l" t="t" r="r" b="b"/>
              <a:pathLst>
                <a:path w="2977" h="2721" extrusionOk="0">
                  <a:moveTo>
                    <a:pt x="1477" y="1"/>
                  </a:moveTo>
                  <a:cubicBezTo>
                    <a:pt x="1383" y="1"/>
                    <a:pt x="1287" y="11"/>
                    <a:pt x="1191" y="31"/>
                  </a:cubicBezTo>
                  <a:cubicBezTo>
                    <a:pt x="465" y="198"/>
                    <a:pt x="0" y="924"/>
                    <a:pt x="167" y="1662"/>
                  </a:cubicBezTo>
                  <a:cubicBezTo>
                    <a:pt x="300" y="2289"/>
                    <a:pt x="868" y="2720"/>
                    <a:pt x="1487" y="2720"/>
                  </a:cubicBezTo>
                  <a:cubicBezTo>
                    <a:pt x="1586" y="2720"/>
                    <a:pt x="1686" y="2709"/>
                    <a:pt x="1786" y="2686"/>
                  </a:cubicBezTo>
                  <a:cubicBezTo>
                    <a:pt x="2512" y="2520"/>
                    <a:pt x="2977" y="1793"/>
                    <a:pt x="2810" y="1067"/>
                  </a:cubicBezTo>
                  <a:cubicBezTo>
                    <a:pt x="2665" y="426"/>
                    <a:pt x="2099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595045" y="427646"/>
              <a:ext cx="121303" cy="110402"/>
            </a:xfrm>
            <a:custGeom>
              <a:avLst/>
              <a:gdLst/>
              <a:ahLst/>
              <a:cxnLst/>
              <a:rect l="l" t="t" r="r" b="b"/>
              <a:pathLst>
                <a:path w="2882" h="2623" extrusionOk="0">
                  <a:moveTo>
                    <a:pt x="1425" y="1"/>
                  </a:moveTo>
                  <a:cubicBezTo>
                    <a:pt x="1336" y="1"/>
                    <a:pt x="1246" y="10"/>
                    <a:pt x="1155" y="28"/>
                  </a:cubicBezTo>
                  <a:cubicBezTo>
                    <a:pt x="441" y="194"/>
                    <a:pt x="0" y="897"/>
                    <a:pt x="155" y="1587"/>
                  </a:cubicBezTo>
                  <a:cubicBezTo>
                    <a:pt x="298" y="2202"/>
                    <a:pt x="838" y="2622"/>
                    <a:pt x="1432" y="2622"/>
                  </a:cubicBezTo>
                  <a:cubicBezTo>
                    <a:pt x="1530" y="2622"/>
                    <a:pt x="1628" y="2611"/>
                    <a:pt x="1727" y="2588"/>
                  </a:cubicBezTo>
                  <a:cubicBezTo>
                    <a:pt x="2441" y="2421"/>
                    <a:pt x="2882" y="1730"/>
                    <a:pt x="2715" y="1028"/>
                  </a:cubicBezTo>
                  <a:cubicBezTo>
                    <a:pt x="2590" y="414"/>
                    <a:pt x="2039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617606" y="466284"/>
              <a:ext cx="12038" cy="11743"/>
            </a:xfrm>
            <a:custGeom>
              <a:avLst/>
              <a:gdLst/>
              <a:ahLst/>
              <a:cxnLst/>
              <a:rect l="l" t="t" r="r" b="b"/>
              <a:pathLst>
                <a:path w="286" h="279" extrusionOk="0">
                  <a:moveTo>
                    <a:pt x="138" y="1"/>
                  </a:moveTo>
                  <a:cubicBezTo>
                    <a:pt x="132" y="1"/>
                    <a:pt x="125" y="1"/>
                    <a:pt x="119" y="3"/>
                  </a:cubicBezTo>
                  <a:cubicBezTo>
                    <a:pt x="36" y="15"/>
                    <a:pt x="0" y="98"/>
                    <a:pt x="12" y="169"/>
                  </a:cubicBezTo>
                  <a:cubicBezTo>
                    <a:pt x="23" y="233"/>
                    <a:pt x="81" y="278"/>
                    <a:pt x="153" y="278"/>
                  </a:cubicBezTo>
                  <a:cubicBezTo>
                    <a:pt x="162" y="278"/>
                    <a:pt x="170" y="278"/>
                    <a:pt x="179" y="276"/>
                  </a:cubicBezTo>
                  <a:cubicBezTo>
                    <a:pt x="250" y="253"/>
                    <a:pt x="286" y="181"/>
                    <a:pt x="274" y="110"/>
                  </a:cubicBezTo>
                  <a:cubicBezTo>
                    <a:pt x="263" y="46"/>
                    <a:pt x="195" y="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630022" y="439178"/>
              <a:ext cx="54254" cy="18730"/>
            </a:xfrm>
            <a:custGeom>
              <a:avLst/>
              <a:gdLst/>
              <a:ahLst/>
              <a:cxnLst/>
              <a:rect l="l" t="t" r="r" b="b"/>
              <a:pathLst>
                <a:path w="1289" h="445" extrusionOk="0">
                  <a:moveTo>
                    <a:pt x="826" y="1"/>
                  </a:moveTo>
                  <a:cubicBezTo>
                    <a:pt x="802" y="1"/>
                    <a:pt x="777" y="2"/>
                    <a:pt x="753" y="4"/>
                  </a:cubicBezTo>
                  <a:cubicBezTo>
                    <a:pt x="658" y="4"/>
                    <a:pt x="550" y="39"/>
                    <a:pt x="443" y="63"/>
                  </a:cubicBezTo>
                  <a:cubicBezTo>
                    <a:pt x="360" y="99"/>
                    <a:pt x="253" y="123"/>
                    <a:pt x="181" y="182"/>
                  </a:cubicBezTo>
                  <a:cubicBezTo>
                    <a:pt x="122" y="218"/>
                    <a:pt x="38" y="278"/>
                    <a:pt x="26" y="337"/>
                  </a:cubicBezTo>
                  <a:cubicBezTo>
                    <a:pt x="1" y="397"/>
                    <a:pt x="6" y="445"/>
                    <a:pt x="46" y="445"/>
                  </a:cubicBezTo>
                  <a:cubicBezTo>
                    <a:pt x="62" y="445"/>
                    <a:pt x="83" y="437"/>
                    <a:pt x="110" y="420"/>
                  </a:cubicBezTo>
                  <a:cubicBezTo>
                    <a:pt x="288" y="301"/>
                    <a:pt x="491" y="230"/>
                    <a:pt x="693" y="170"/>
                  </a:cubicBezTo>
                  <a:cubicBezTo>
                    <a:pt x="765" y="158"/>
                    <a:pt x="848" y="135"/>
                    <a:pt x="919" y="135"/>
                  </a:cubicBezTo>
                  <a:cubicBezTo>
                    <a:pt x="1008" y="135"/>
                    <a:pt x="1122" y="200"/>
                    <a:pt x="1200" y="200"/>
                  </a:cubicBezTo>
                  <a:cubicBezTo>
                    <a:pt x="1227" y="200"/>
                    <a:pt x="1249" y="192"/>
                    <a:pt x="1265" y="170"/>
                  </a:cubicBezTo>
                  <a:cubicBezTo>
                    <a:pt x="1289" y="123"/>
                    <a:pt x="1205" y="75"/>
                    <a:pt x="1158" y="63"/>
                  </a:cubicBezTo>
                  <a:cubicBezTo>
                    <a:pt x="1059" y="24"/>
                    <a:pt x="944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450719" y="730652"/>
              <a:ext cx="75720" cy="67344"/>
            </a:xfrm>
            <a:custGeom>
              <a:avLst/>
              <a:gdLst/>
              <a:ahLst/>
              <a:cxnLst/>
              <a:rect l="l" t="t" r="r" b="b"/>
              <a:pathLst>
                <a:path w="1799" h="1600" extrusionOk="0">
                  <a:moveTo>
                    <a:pt x="900" y="0"/>
                  </a:moveTo>
                  <a:cubicBezTo>
                    <a:pt x="675" y="0"/>
                    <a:pt x="454" y="94"/>
                    <a:pt x="298" y="270"/>
                  </a:cubicBezTo>
                  <a:cubicBezTo>
                    <a:pt x="0" y="603"/>
                    <a:pt x="48" y="1104"/>
                    <a:pt x="369" y="1401"/>
                  </a:cubicBezTo>
                  <a:cubicBezTo>
                    <a:pt x="520" y="1536"/>
                    <a:pt x="705" y="1600"/>
                    <a:pt x="890" y="1600"/>
                  </a:cubicBezTo>
                  <a:cubicBezTo>
                    <a:pt x="1114" y="1600"/>
                    <a:pt x="1337" y="1506"/>
                    <a:pt x="1500" y="1330"/>
                  </a:cubicBezTo>
                  <a:cubicBezTo>
                    <a:pt x="1798" y="996"/>
                    <a:pt x="1762" y="496"/>
                    <a:pt x="1429" y="199"/>
                  </a:cubicBezTo>
                  <a:cubicBezTo>
                    <a:pt x="1273" y="64"/>
                    <a:pt x="1085" y="0"/>
                    <a:pt x="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447183" y="732083"/>
              <a:ext cx="72732" cy="65239"/>
            </a:xfrm>
            <a:custGeom>
              <a:avLst/>
              <a:gdLst/>
              <a:ahLst/>
              <a:cxnLst/>
              <a:rect l="l" t="t" r="r" b="b"/>
              <a:pathLst>
                <a:path w="1728" h="1550" extrusionOk="0">
                  <a:moveTo>
                    <a:pt x="862" y="1"/>
                  </a:moveTo>
                  <a:cubicBezTo>
                    <a:pt x="646" y="1"/>
                    <a:pt x="430" y="90"/>
                    <a:pt x="275" y="272"/>
                  </a:cubicBezTo>
                  <a:cubicBezTo>
                    <a:pt x="1" y="581"/>
                    <a:pt x="25" y="1070"/>
                    <a:pt x="358" y="1355"/>
                  </a:cubicBezTo>
                  <a:cubicBezTo>
                    <a:pt x="499" y="1486"/>
                    <a:pt x="678" y="1549"/>
                    <a:pt x="857" y="1549"/>
                  </a:cubicBezTo>
                  <a:cubicBezTo>
                    <a:pt x="1071" y="1549"/>
                    <a:pt x="1286" y="1459"/>
                    <a:pt x="1442" y="1284"/>
                  </a:cubicBezTo>
                  <a:cubicBezTo>
                    <a:pt x="1727" y="962"/>
                    <a:pt x="1692" y="474"/>
                    <a:pt x="1370" y="188"/>
                  </a:cubicBezTo>
                  <a:cubicBezTo>
                    <a:pt x="1224" y="64"/>
                    <a:pt x="1042" y="1"/>
                    <a:pt x="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460231" y="767480"/>
              <a:ext cx="8039" cy="7197"/>
            </a:xfrm>
            <a:custGeom>
              <a:avLst/>
              <a:gdLst/>
              <a:ahLst/>
              <a:cxnLst/>
              <a:rect l="l" t="t" r="r" b="b"/>
              <a:pathLst>
                <a:path w="191" h="171" extrusionOk="0">
                  <a:moveTo>
                    <a:pt x="93" y="1"/>
                  </a:moveTo>
                  <a:cubicBezTo>
                    <a:pt x="69" y="1"/>
                    <a:pt x="43" y="12"/>
                    <a:pt x="24" y="38"/>
                  </a:cubicBezTo>
                  <a:cubicBezTo>
                    <a:pt x="0" y="62"/>
                    <a:pt x="12" y="121"/>
                    <a:pt x="48" y="157"/>
                  </a:cubicBezTo>
                  <a:cubicBezTo>
                    <a:pt x="57" y="166"/>
                    <a:pt x="71" y="170"/>
                    <a:pt x="87" y="170"/>
                  </a:cubicBezTo>
                  <a:cubicBezTo>
                    <a:pt x="112" y="170"/>
                    <a:pt x="141" y="160"/>
                    <a:pt x="155" y="145"/>
                  </a:cubicBezTo>
                  <a:cubicBezTo>
                    <a:pt x="191" y="109"/>
                    <a:pt x="179" y="50"/>
                    <a:pt x="143" y="26"/>
                  </a:cubicBezTo>
                  <a:cubicBezTo>
                    <a:pt x="132" y="10"/>
                    <a:pt x="114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460736" y="736670"/>
              <a:ext cx="22602" cy="24623"/>
            </a:xfrm>
            <a:custGeom>
              <a:avLst/>
              <a:gdLst/>
              <a:ahLst/>
              <a:cxnLst/>
              <a:rect l="l" t="t" r="r" b="b"/>
              <a:pathLst>
                <a:path w="537" h="585" extrusionOk="0">
                  <a:moveTo>
                    <a:pt x="494" y="0"/>
                  </a:moveTo>
                  <a:cubicBezTo>
                    <a:pt x="479" y="0"/>
                    <a:pt x="463" y="3"/>
                    <a:pt x="453" y="8"/>
                  </a:cubicBezTo>
                  <a:cubicBezTo>
                    <a:pt x="369" y="44"/>
                    <a:pt x="298" y="68"/>
                    <a:pt x="238" y="127"/>
                  </a:cubicBezTo>
                  <a:cubicBezTo>
                    <a:pt x="191" y="163"/>
                    <a:pt x="155" y="222"/>
                    <a:pt x="119" y="258"/>
                  </a:cubicBezTo>
                  <a:cubicBezTo>
                    <a:pt x="72" y="306"/>
                    <a:pt x="48" y="353"/>
                    <a:pt x="36" y="413"/>
                  </a:cubicBezTo>
                  <a:cubicBezTo>
                    <a:pt x="12" y="437"/>
                    <a:pt x="0" y="496"/>
                    <a:pt x="0" y="544"/>
                  </a:cubicBezTo>
                  <a:cubicBezTo>
                    <a:pt x="7" y="569"/>
                    <a:pt x="20" y="584"/>
                    <a:pt x="34" y="584"/>
                  </a:cubicBezTo>
                  <a:cubicBezTo>
                    <a:pt x="47" y="584"/>
                    <a:pt x="61" y="572"/>
                    <a:pt x="72" y="544"/>
                  </a:cubicBezTo>
                  <a:cubicBezTo>
                    <a:pt x="119" y="425"/>
                    <a:pt x="191" y="318"/>
                    <a:pt x="274" y="210"/>
                  </a:cubicBezTo>
                  <a:lnTo>
                    <a:pt x="358" y="127"/>
                  </a:lnTo>
                  <a:cubicBezTo>
                    <a:pt x="417" y="79"/>
                    <a:pt x="536" y="91"/>
                    <a:pt x="536" y="20"/>
                  </a:cubicBezTo>
                  <a:cubicBezTo>
                    <a:pt x="536" y="6"/>
                    <a:pt x="516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428158" y="864456"/>
              <a:ext cx="65197" cy="57832"/>
            </a:xfrm>
            <a:custGeom>
              <a:avLst/>
              <a:gdLst/>
              <a:ahLst/>
              <a:cxnLst/>
              <a:rect l="l" t="t" r="r" b="b"/>
              <a:pathLst>
                <a:path w="1549" h="1374" extrusionOk="0">
                  <a:moveTo>
                    <a:pt x="782" y="0"/>
                  </a:moveTo>
                  <a:cubicBezTo>
                    <a:pt x="528" y="0"/>
                    <a:pt x="288" y="151"/>
                    <a:pt x="167" y="401"/>
                  </a:cubicBezTo>
                  <a:cubicBezTo>
                    <a:pt x="0" y="734"/>
                    <a:pt x="155" y="1139"/>
                    <a:pt x="489" y="1306"/>
                  </a:cubicBezTo>
                  <a:cubicBezTo>
                    <a:pt x="583" y="1352"/>
                    <a:pt x="683" y="1373"/>
                    <a:pt x="780" y="1373"/>
                  </a:cubicBezTo>
                  <a:cubicBezTo>
                    <a:pt x="1038" y="1373"/>
                    <a:pt x="1284" y="1223"/>
                    <a:pt x="1405" y="972"/>
                  </a:cubicBezTo>
                  <a:cubicBezTo>
                    <a:pt x="1548" y="651"/>
                    <a:pt x="1405" y="234"/>
                    <a:pt x="1072" y="68"/>
                  </a:cubicBezTo>
                  <a:cubicBezTo>
                    <a:pt x="977" y="22"/>
                    <a:pt x="879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428664" y="862351"/>
              <a:ext cx="62167" cy="54507"/>
            </a:xfrm>
            <a:custGeom>
              <a:avLst/>
              <a:gdLst/>
              <a:ahLst/>
              <a:cxnLst/>
              <a:rect l="l" t="t" r="r" b="b"/>
              <a:pathLst>
                <a:path w="1477" h="1295" extrusionOk="0">
                  <a:moveTo>
                    <a:pt x="746" y="1"/>
                  </a:moveTo>
                  <a:cubicBezTo>
                    <a:pt x="502" y="1"/>
                    <a:pt x="259" y="134"/>
                    <a:pt x="155" y="368"/>
                  </a:cubicBezTo>
                  <a:cubicBezTo>
                    <a:pt x="0" y="689"/>
                    <a:pt x="143" y="1082"/>
                    <a:pt x="465" y="1237"/>
                  </a:cubicBezTo>
                  <a:cubicBezTo>
                    <a:pt x="549" y="1276"/>
                    <a:pt x="640" y="1294"/>
                    <a:pt x="732" y="1294"/>
                  </a:cubicBezTo>
                  <a:cubicBezTo>
                    <a:pt x="976" y="1294"/>
                    <a:pt x="1221" y="1161"/>
                    <a:pt x="1334" y="927"/>
                  </a:cubicBezTo>
                  <a:cubicBezTo>
                    <a:pt x="1477" y="594"/>
                    <a:pt x="1346" y="213"/>
                    <a:pt x="1012" y="58"/>
                  </a:cubicBezTo>
                  <a:cubicBezTo>
                    <a:pt x="928" y="19"/>
                    <a:pt x="837" y="1"/>
                    <a:pt x="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447183" y="872621"/>
              <a:ext cx="6061" cy="5640"/>
            </a:xfrm>
            <a:custGeom>
              <a:avLst/>
              <a:gdLst/>
              <a:ahLst/>
              <a:cxnLst/>
              <a:rect l="l" t="t" r="r" b="b"/>
              <a:pathLst>
                <a:path w="144" h="134" extrusionOk="0">
                  <a:moveTo>
                    <a:pt x="75" y="0"/>
                  </a:moveTo>
                  <a:cubicBezTo>
                    <a:pt x="51" y="0"/>
                    <a:pt x="22" y="14"/>
                    <a:pt x="13" y="40"/>
                  </a:cubicBezTo>
                  <a:cubicBezTo>
                    <a:pt x="1" y="64"/>
                    <a:pt x="13" y="112"/>
                    <a:pt x="37" y="124"/>
                  </a:cubicBezTo>
                  <a:cubicBezTo>
                    <a:pt x="47" y="131"/>
                    <a:pt x="59" y="134"/>
                    <a:pt x="70" y="134"/>
                  </a:cubicBezTo>
                  <a:cubicBezTo>
                    <a:pt x="97" y="134"/>
                    <a:pt x="123" y="117"/>
                    <a:pt x="132" y="100"/>
                  </a:cubicBezTo>
                  <a:cubicBezTo>
                    <a:pt x="144" y="64"/>
                    <a:pt x="132" y="28"/>
                    <a:pt x="96" y="5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456233" y="869801"/>
              <a:ext cx="25086" cy="14100"/>
            </a:xfrm>
            <a:custGeom>
              <a:avLst/>
              <a:gdLst/>
              <a:ahLst/>
              <a:cxnLst/>
              <a:rect l="l" t="t" r="r" b="b"/>
              <a:pathLst>
                <a:path w="596" h="335" extrusionOk="0">
                  <a:moveTo>
                    <a:pt x="167" y="0"/>
                  </a:moveTo>
                  <a:cubicBezTo>
                    <a:pt x="143" y="0"/>
                    <a:pt x="95" y="0"/>
                    <a:pt x="48" y="12"/>
                  </a:cubicBezTo>
                  <a:cubicBezTo>
                    <a:pt x="24" y="24"/>
                    <a:pt x="0" y="72"/>
                    <a:pt x="60" y="72"/>
                  </a:cubicBezTo>
                  <a:cubicBezTo>
                    <a:pt x="167" y="72"/>
                    <a:pt x="274" y="107"/>
                    <a:pt x="381" y="143"/>
                  </a:cubicBezTo>
                  <a:cubicBezTo>
                    <a:pt x="405" y="167"/>
                    <a:pt x="441" y="179"/>
                    <a:pt x="465" y="203"/>
                  </a:cubicBezTo>
                  <a:cubicBezTo>
                    <a:pt x="509" y="247"/>
                    <a:pt x="523" y="335"/>
                    <a:pt x="574" y="335"/>
                  </a:cubicBezTo>
                  <a:cubicBezTo>
                    <a:pt x="577" y="335"/>
                    <a:pt x="580" y="334"/>
                    <a:pt x="584" y="334"/>
                  </a:cubicBezTo>
                  <a:cubicBezTo>
                    <a:pt x="596" y="334"/>
                    <a:pt x="584" y="286"/>
                    <a:pt x="572" y="250"/>
                  </a:cubicBezTo>
                  <a:cubicBezTo>
                    <a:pt x="536" y="191"/>
                    <a:pt x="500" y="155"/>
                    <a:pt x="441" y="107"/>
                  </a:cubicBezTo>
                  <a:cubicBezTo>
                    <a:pt x="393" y="72"/>
                    <a:pt x="345" y="48"/>
                    <a:pt x="298" y="36"/>
                  </a:cubicBezTo>
                  <a:cubicBezTo>
                    <a:pt x="250" y="12"/>
                    <a:pt x="215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526397" y="1047547"/>
              <a:ext cx="47646" cy="41922"/>
            </a:xfrm>
            <a:custGeom>
              <a:avLst/>
              <a:gdLst/>
              <a:ahLst/>
              <a:cxnLst/>
              <a:rect l="l" t="t" r="r" b="b"/>
              <a:pathLst>
                <a:path w="1132" h="996" extrusionOk="0">
                  <a:moveTo>
                    <a:pt x="566" y="0"/>
                  </a:moveTo>
                  <a:cubicBezTo>
                    <a:pt x="419" y="0"/>
                    <a:pt x="275" y="66"/>
                    <a:pt x="179" y="182"/>
                  </a:cubicBezTo>
                  <a:cubicBezTo>
                    <a:pt x="0" y="385"/>
                    <a:pt x="48" y="706"/>
                    <a:pt x="262" y="885"/>
                  </a:cubicBezTo>
                  <a:cubicBezTo>
                    <a:pt x="348" y="960"/>
                    <a:pt x="452" y="996"/>
                    <a:pt x="558" y="996"/>
                  </a:cubicBezTo>
                  <a:cubicBezTo>
                    <a:pt x="703" y="996"/>
                    <a:pt x="850" y="930"/>
                    <a:pt x="953" y="813"/>
                  </a:cubicBezTo>
                  <a:cubicBezTo>
                    <a:pt x="1131" y="599"/>
                    <a:pt x="1095" y="290"/>
                    <a:pt x="881" y="111"/>
                  </a:cubicBezTo>
                  <a:cubicBezTo>
                    <a:pt x="785" y="35"/>
                    <a:pt x="675" y="0"/>
                    <a:pt x="566" y="0"/>
                  </a:cubicBezTo>
                  <a:close/>
                </a:path>
              </a:pathLst>
            </a:custGeom>
            <a:solidFill>
              <a:srgbClr val="F8D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524881" y="1048431"/>
              <a:ext cx="45120" cy="40070"/>
            </a:xfrm>
            <a:custGeom>
              <a:avLst/>
              <a:gdLst/>
              <a:ahLst/>
              <a:cxnLst/>
              <a:rect l="l" t="t" r="r" b="b"/>
              <a:pathLst>
                <a:path w="1072" h="952" extrusionOk="0">
                  <a:moveTo>
                    <a:pt x="537" y="0"/>
                  </a:moveTo>
                  <a:cubicBezTo>
                    <a:pt x="394" y="0"/>
                    <a:pt x="252" y="62"/>
                    <a:pt x="155" y="173"/>
                  </a:cubicBezTo>
                  <a:cubicBezTo>
                    <a:pt x="0" y="388"/>
                    <a:pt x="24" y="685"/>
                    <a:pt x="238" y="852"/>
                  </a:cubicBezTo>
                  <a:cubicBezTo>
                    <a:pt x="325" y="918"/>
                    <a:pt x="429" y="952"/>
                    <a:pt x="532" y="952"/>
                  </a:cubicBezTo>
                  <a:cubicBezTo>
                    <a:pt x="671" y="952"/>
                    <a:pt x="810" y="891"/>
                    <a:pt x="905" y="769"/>
                  </a:cubicBezTo>
                  <a:cubicBezTo>
                    <a:pt x="1072" y="566"/>
                    <a:pt x="1036" y="269"/>
                    <a:pt x="834" y="102"/>
                  </a:cubicBezTo>
                  <a:cubicBezTo>
                    <a:pt x="744" y="32"/>
                    <a:pt x="640" y="0"/>
                    <a:pt x="537" y="0"/>
                  </a:cubicBezTo>
                  <a:close/>
                </a:path>
              </a:pathLst>
            </a:custGeom>
            <a:solidFill>
              <a:srgbClr val="36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532878" y="1071033"/>
              <a:ext cx="5051" cy="4588"/>
            </a:xfrm>
            <a:custGeom>
              <a:avLst/>
              <a:gdLst/>
              <a:ahLst/>
              <a:cxnLst/>
              <a:rect l="l" t="t" r="r" b="b"/>
              <a:pathLst>
                <a:path w="120" h="109" extrusionOk="0">
                  <a:moveTo>
                    <a:pt x="61" y="1"/>
                  </a:moveTo>
                  <a:cubicBezTo>
                    <a:pt x="48" y="1"/>
                    <a:pt x="32" y="10"/>
                    <a:pt x="13" y="29"/>
                  </a:cubicBezTo>
                  <a:cubicBezTo>
                    <a:pt x="1" y="53"/>
                    <a:pt x="13" y="89"/>
                    <a:pt x="25" y="101"/>
                  </a:cubicBezTo>
                  <a:cubicBezTo>
                    <a:pt x="39" y="106"/>
                    <a:pt x="52" y="109"/>
                    <a:pt x="64" y="109"/>
                  </a:cubicBezTo>
                  <a:cubicBezTo>
                    <a:pt x="80" y="109"/>
                    <a:pt x="94" y="103"/>
                    <a:pt x="108" y="89"/>
                  </a:cubicBezTo>
                  <a:cubicBezTo>
                    <a:pt x="120" y="53"/>
                    <a:pt x="120" y="29"/>
                    <a:pt x="84" y="17"/>
                  </a:cubicBezTo>
                  <a:cubicBezTo>
                    <a:pt x="79" y="7"/>
                    <a:pt x="71" y="1"/>
                    <a:pt x="61" y="1"/>
                  </a:cubicBezTo>
                  <a:close/>
                </a:path>
              </a:pathLst>
            </a:custGeom>
            <a:solidFill>
              <a:srgbClr val="F8D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532878" y="1051967"/>
              <a:ext cx="13595" cy="15742"/>
            </a:xfrm>
            <a:custGeom>
              <a:avLst/>
              <a:gdLst/>
              <a:ahLst/>
              <a:cxnLst/>
              <a:rect l="l" t="t" r="r" b="b"/>
              <a:pathLst>
                <a:path w="323" h="374" extrusionOk="0">
                  <a:moveTo>
                    <a:pt x="312" y="1"/>
                  </a:moveTo>
                  <a:cubicBezTo>
                    <a:pt x="300" y="1"/>
                    <a:pt x="279" y="6"/>
                    <a:pt x="263" y="6"/>
                  </a:cubicBezTo>
                  <a:cubicBezTo>
                    <a:pt x="215" y="18"/>
                    <a:pt x="168" y="54"/>
                    <a:pt x="132" y="77"/>
                  </a:cubicBezTo>
                  <a:cubicBezTo>
                    <a:pt x="108" y="113"/>
                    <a:pt x="72" y="137"/>
                    <a:pt x="60" y="173"/>
                  </a:cubicBezTo>
                  <a:lnTo>
                    <a:pt x="13" y="256"/>
                  </a:lnTo>
                  <a:cubicBezTo>
                    <a:pt x="13" y="292"/>
                    <a:pt x="1" y="316"/>
                    <a:pt x="13" y="351"/>
                  </a:cubicBezTo>
                  <a:cubicBezTo>
                    <a:pt x="19" y="364"/>
                    <a:pt x="29" y="374"/>
                    <a:pt x="39" y="374"/>
                  </a:cubicBezTo>
                  <a:cubicBezTo>
                    <a:pt x="47" y="374"/>
                    <a:pt x="55" y="367"/>
                    <a:pt x="60" y="351"/>
                  </a:cubicBezTo>
                  <a:cubicBezTo>
                    <a:pt x="72" y="268"/>
                    <a:pt x="120" y="197"/>
                    <a:pt x="168" y="137"/>
                  </a:cubicBezTo>
                  <a:cubicBezTo>
                    <a:pt x="179" y="113"/>
                    <a:pt x="203" y="89"/>
                    <a:pt x="227" y="77"/>
                  </a:cubicBezTo>
                  <a:cubicBezTo>
                    <a:pt x="251" y="54"/>
                    <a:pt x="322" y="54"/>
                    <a:pt x="322" y="6"/>
                  </a:cubicBezTo>
                  <a:cubicBezTo>
                    <a:pt x="322" y="2"/>
                    <a:pt x="318" y="1"/>
                    <a:pt x="312" y="1"/>
                  </a:cubicBezTo>
                  <a:close/>
                </a:path>
              </a:pathLst>
            </a:custGeom>
            <a:solidFill>
              <a:srgbClr val="F8D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711298" y="342119"/>
              <a:ext cx="45626" cy="42090"/>
            </a:xfrm>
            <a:custGeom>
              <a:avLst/>
              <a:gdLst/>
              <a:ahLst/>
              <a:cxnLst/>
              <a:rect l="l" t="t" r="r" b="b"/>
              <a:pathLst>
                <a:path w="1084" h="1000" extrusionOk="0">
                  <a:moveTo>
                    <a:pt x="546" y="0"/>
                  </a:moveTo>
                  <a:cubicBezTo>
                    <a:pt x="308" y="0"/>
                    <a:pt x="112" y="165"/>
                    <a:pt x="60" y="393"/>
                  </a:cubicBezTo>
                  <a:cubicBezTo>
                    <a:pt x="0" y="679"/>
                    <a:pt x="179" y="929"/>
                    <a:pt x="441" y="988"/>
                  </a:cubicBezTo>
                  <a:cubicBezTo>
                    <a:pt x="478" y="996"/>
                    <a:pt x="515" y="1000"/>
                    <a:pt x="551" y="1000"/>
                  </a:cubicBezTo>
                  <a:cubicBezTo>
                    <a:pt x="789" y="1000"/>
                    <a:pt x="985" y="835"/>
                    <a:pt x="1036" y="607"/>
                  </a:cubicBezTo>
                  <a:cubicBezTo>
                    <a:pt x="1084" y="333"/>
                    <a:pt x="929" y="59"/>
                    <a:pt x="655" y="12"/>
                  </a:cubicBezTo>
                  <a:cubicBezTo>
                    <a:pt x="618" y="4"/>
                    <a:pt x="581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710793" y="340604"/>
              <a:ext cx="44152" cy="40617"/>
            </a:xfrm>
            <a:custGeom>
              <a:avLst/>
              <a:gdLst/>
              <a:ahLst/>
              <a:cxnLst/>
              <a:rect l="l" t="t" r="r" b="b"/>
              <a:pathLst>
                <a:path w="1049" h="965" extrusionOk="0">
                  <a:moveTo>
                    <a:pt x="517" y="0"/>
                  </a:moveTo>
                  <a:cubicBezTo>
                    <a:pt x="305" y="0"/>
                    <a:pt x="111" y="155"/>
                    <a:pt x="60" y="381"/>
                  </a:cubicBezTo>
                  <a:cubicBezTo>
                    <a:pt x="1" y="643"/>
                    <a:pt x="155" y="893"/>
                    <a:pt x="429" y="953"/>
                  </a:cubicBezTo>
                  <a:cubicBezTo>
                    <a:pt x="463" y="961"/>
                    <a:pt x="498" y="965"/>
                    <a:pt x="532" y="965"/>
                  </a:cubicBezTo>
                  <a:cubicBezTo>
                    <a:pt x="747" y="965"/>
                    <a:pt x="949" y="810"/>
                    <a:pt x="1001" y="584"/>
                  </a:cubicBezTo>
                  <a:cubicBezTo>
                    <a:pt x="1048" y="310"/>
                    <a:pt x="882" y="60"/>
                    <a:pt x="620" y="12"/>
                  </a:cubicBezTo>
                  <a:cubicBezTo>
                    <a:pt x="585" y="4"/>
                    <a:pt x="551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721315" y="350116"/>
              <a:ext cx="4546" cy="4041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60" y="0"/>
                  </a:moveTo>
                  <a:cubicBezTo>
                    <a:pt x="24" y="0"/>
                    <a:pt x="1" y="12"/>
                    <a:pt x="1" y="36"/>
                  </a:cubicBezTo>
                  <a:cubicBezTo>
                    <a:pt x="1" y="72"/>
                    <a:pt x="13" y="96"/>
                    <a:pt x="48" y="96"/>
                  </a:cubicBezTo>
                  <a:cubicBezTo>
                    <a:pt x="72" y="96"/>
                    <a:pt x="108" y="84"/>
                    <a:pt x="108" y="60"/>
                  </a:cubicBezTo>
                  <a:cubicBezTo>
                    <a:pt x="108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727839" y="345612"/>
              <a:ext cx="20582" cy="7113"/>
            </a:xfrm>
            <a:custGeom>
              <a:avLst/>
              <a:gdLst/>
              <a:ahLst/>
              <a:cxnLst/>
              <a:rect l="l" t="t" r="r" b="b"/>
              <a:pathLst>
                <a:path w="489" h="169" extrusionOk="0">
                  <a:moveTo>
                    <a:pt x="96" y="0"/>
                  </a:moveTo>
                  <a:cubicBezTo>
                    <a:pt x="72" y="0"/>
                    <a:pt x="36" y="12"/>
                    <a:pt x="24" y="24"/>
                  </a:cubicBezTo>
                  <a:cubicBezTo>
                    <a:pt x="0" y="60"/>
                    <a:pt x="0" y="72"/>
                    <a:pt x="36" y="72"/>
                  </a:cubicBezTo>
                  <a:cubicBezTo>
                    <a:pt x="78" y="66"/>
                    <a:pt x="119" y="63"/>
                    <a:pt x="160" y="63"/>
                  </a:cubicBezTo>
                  <a:cubicBezTo>
                    <a:pt x="200" y="63"/>
                    <a:pt x="239" y="66"/>
                    <a:pt x="274" y="72"/>
                  </a:cubicBezTo>
                  <a:cubicBezTo>
                    <a:pt x="310" y="84"/>
                    <a:pt x="322" y="84"/>
                    <a:pt x="358" y="107"/>
                  </a:cubicBezTo>
                  <a:cubicBezTo>
                    <a:pt x="379" y="118"/>
                    <a:pt x="421" y="168"/>
                    <a:pt x="446" y="168"/>
                  </a:cubicBezTo>
                  <a:cubicBezTo>
                    <a:pt x="448" y="168"/>
                    <a:pt x="451" y="168"/>
                    <a:pt x="453" y="167"/>
                  </a:cubicBezTo>
                  <a:cubicBezTo>
                    <a:pt x="489" y="167"/>
                    <a:pt x="453" y="131"/>
                    <a:pt x="441" y="119"/>
                  </a:cubicBezTo>
                  <a:cubicBezTo>
                    <a:pt x="417" y="72"/>
                    <a:pt x="369" y="48"/>
                    <a:pt x="322" y="24"/>
                  </a:cubicBezTo>
                  <a:cubicBezTo>
                    <a:pt x="274" y="12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577999" y="612505"/>
              <a:ext cx="103289" cy="90536"/>
            </a:xfrm>
            <a:custGeom>
              <a:avLst/>
              <a:gdLst/>
              <a:ahLst/>
              <a:cxnLst/>
              <a:rect l="l" t="t" r="r" b="b"/>
              <a:pathLst>
                <a:path w="2454" h="2151" extrusionOk="0">
                  <a:moveTo>
                    <a:pt x="1231" y="1"/>
                  </a:moveTo>
                  <a:cubicBezTo>
                    <a:pt x="1045" y="1"/>
                    <a:pt x="855" y="48"/>
                    <a:pt x="679" y="148"/>
                  </a:cubicBezTo>
                  <a:cubicBezTo>
                    <a:pt x="179" y="446"/>
                    <a:pt x="0" y="1101"/>
                    <a:pt x="298" y="1625"/>
                  </a:cubicBezTo>
                  <a:cubicBezTo>
                    <a:pt x="497" y="1959"/>
                    <a:pt x="857" y="2150"/>
                    <a:pt x="1230" y="2150"/>
                  </a:cubicBezTo>
                  <a:cubicBezTo>
                    <a:pt x="1414" y="2150"/>
                    <a:pt x="1601" y="2104"/>
                    <a:pt x="1774" y="2006"/>
                  </a:cubicBezTo>
                  <a:cubicBezTo>
                    <a:pt x="2275" y="1708"/>
                    <a:pt x="2453" y="1053"/>
                    <a:pt x="2155" y="529"/>
                  </a:cubicBezTo>
                  <a:cubicBezTo>
                    <a:pt x="1957" y="189"/>
                    <a:pt x="1601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573495" y="612337"/>
              <a:ext cx="99753" cy="87421"/>
            </a:xfrm>
            <a:custGeom>
              <a:avLst/>
              <a:gdLst/>
              <a:ahLst/>
              <a:cxnLst/>
              <a:rect l="l" t="t" r="r" b="b"/>
              <a:pathLst>
                <a:path w="2370" h="2077" extrusionOk="0">
                  <a:moveTo>
                    <a:pt x="1188" y="1"/>
                  </a:moveTo>
                  <a:cubicBezTo>
                    <a:pt x="1011" y="1"/>
                    <a:pt x="832" y="46"/>
                    <a:pt x="667" y="140"/>
                  </a:cubicBezTo>
                  <a:cubicBezTo>
                    <a:pt x="167" y="414"/>
                    <a:pt x="0" y="1045"/>
                    <a:pt x="286" y="1545"/>
                  </a:cubicBezTo>
                  <a:cubicBezTo>
                    <a:pt x="478" y="1889"/>
                    <a:pt x="825" y="2077"/>
                    <a:pt x="1184" y="2077"/>
                  </a:cubicBezTo>
                  <a:cubicBezTo>
                    <a:pt x="1360" y="2077"/>
                    <a:pt x="1539" y="2032"/>
                    <a:pt x="1703" y="1938"/>
                  </a:cubicBezTo>
                  <a:cubicBezTo>
                    <a:pt x="2203" y="1652"/>
                    <a:pt x="2370" y="1009"/>
                    <a:pt x="2084" y="521"/>
                  </a:cubicBezTo>
                  <a:cubicBezTo>
                    <a:pt x="1892" y="186"/>
                    <a:pt x="154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590542" y="650596"/>
              <a:ext cx="10565" cy="9470"/>
            </a:xfrm>
            <a:custGeom>
              <a:avLst/>
              <a:gdLst/>
              <a:ahLst/>
              <a:cxnLst/>
              <a:rect l="l" t="t" r="r" b="b"/>
              <a:pathLst>
                <a:path w="251" h="225" extrusionOk="0">
                  <a:moveTo>
                    <a:pt x="128" y="0"/>
                  </a:moveTo>
                  <a:cubicBezTo>
                    <a:pt x="110" y="0"/>
                    <a:pt x="91" y="6"/>
                    <a:pt x="72" y="17"/>
                  </a:cubicBezTo>
                  <a:cubicBezTo>
                    <a:pt x="12" y="41"/>
                    <a:pt x="0" y="100"/>
                    <a:pt x="24" y="160"/>
                  </a:cubicBezTo>
                  <a:cubicBezTo>
                    <a:pt x="48" y="200"/>
                    <a:pt x="83" y="224"/>
                    <a:pt x="122" y="224"/>
                  </a:cubicBezTo>
                  <a:cubicBezTo>
                    <a:pt x="140" y="224"/>
                    <a:pt x="160" y="219"/>
                    <a:pt x="179" y="208"/>
                  </a:cubicBezTo>
                  <a:cubicBezTo>
                    <a:pt x="238" y="184"/>
                    <a:pt x="250" y="124"/>
                    <a:pt x="226" y="65"/>
                  </a:cubicBezTo>
                  <a:cubicBezTo>
                    <a:pt x="202" y="24"/>
                    <a:pt x="16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597024" y="619534"/>
              <a:ext cx="39144" cy="23781"/>
            </a:xfrm>
            <a:custGeom>
              <a:avLst/>
              <a:gdLst/>
              <a:ahLst/>
              <a:cxnLst/>
              <a:rect l="l" t="t" r="r" b="b"/>
              <a:pathLst>
                <a:path w="930" h="565" extrusionOk="0">
                  <a:moveTo>
                    <a:pt x="728" y="1"/>
                  </a:moveTo>
                  <a:cubicBezTo>
                    <a:pt x="641" y="1"/>
                    <a:pt x="559" y="16"/>
                    <a:pt x="477" y="53"/>
                  </a:cubicBezTo>
                  <a:cubicBezTo>
                    <a:pt x="394" y="88"/>
                    <a:pt x="334" y="124"/>
                    <a:pt x="263" y="172"/>
                  </a:cubicBezTo>
                  <a:cubicBezTo>
                    <a:pt x="179" y="219"/>
                    <a:pt x="132" y="267"/>
                    <a:pt x="84" y="326"/>
                  </a:cubicBezTo>
                  <a:cubicBezTo>
                    <a:pt x="48" y="350"/>
                    <a:pt x="13" y="422"/>
                    <a:pt x="1" y="481"/>
                  </a:cubicBezTo>
                  <a:cubicBezTo>
                    <a:pt x="1" y="528"/>
                    <a:pt x="16" y="564"/>
                    <a:pt x="43" y="564"/>
                  </a:cubicBezTo>
                  <a:cubicBezTo>
                    <a:pt x="57" y="564"/>
                    <a:pt x="75" y="554"/>
                    <a:pt x="96" y="529"/>
                  </a:cubicBezTo>
                  <a:cubicBezTo>
                    <a:pt x="215" y="410"/>
                    <a:pt x="334" y="291"/>
                    <a:pt x="477" y="195"/>
                  </a:cubicBezTo>
                  <a:cubicBezTo>
                    <a:pt x="537" y="172"/>
                    <a:pt x="584" y="136"/>
                    <a:pt x="644" y="124"/>
                  </a:cubicBezTo>
                  <a:cubicBezTo>
                    <a:pt x="663" y="119"/>
                    <a:pt x="684" y="118"/>
                    <a:pt x="705" y="118"/>
                  </a:cubicBezTo>
                  <a:cubicBezTo>
                    <a:pt x="738" y="118"/>
                    <a:pt x="772" y="121"/>
                    <a:pt x="803" y="121"/>
                  </a:cubicBezTo>
                  <a:cubicBezTo>
                    <a:pt x="855" y="121"/>
                    <a:pt x="900" y="112"/>
                    <a:pt x="918" y="64"/>
                  </a:cubicBezTo>
                  <a:cubicBezTo>
                    <a:pt x="930" y="17"/>
                    <a:pt x="858" y="5"/>
                    <a:pt x="810" y="5"/>
                  </a:cubicBezTo>
                  <a:cubicBezTo>
                    <a:pt x="782" y="2"/>
                    <a:pt x="755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498323" y="495789"/>
              <a:ext cx="103247" cy="90956"/>
            </a:xfrm>
            <a:custGeom>
              <a:avLst/>
              <a:gdLst/>
              <a:ahLst/>
              <a:cxnLst/>
              <a:rect l="l" t="t" r="r" b="b"/>
              <a:pathLst>
                <a:path w="2453" h="2161" extrusionOk="0">
                  <a:moveTo>
                    <a:pt x="1228" y="0"/>
                  </a:moveTo>
                  <a:cubicBezTo>
                    <a:pt x="1043" y="0"/>
                    <a:pt x="854" y="48"/>
                    <a:pt x="679" y="147"/>
                  </a:cubicBezTo>
                  <a:cubicBezTo>
                    <a:pt x="179" y="445"/>
                    <a:pt x="0" y="1099"/>
                    <a:pt x="298" y="1623"/>
                  </a:cubicBezTo>
                  <a:cubicBezTo>
                    <a:pt x="498" y="1967"/>
                    <a:pt x="859" y="2160"/>
                    <a:pt x="1233" y="2160"/>
                  </a:cubicBezTo>
                  <a:cubicBezTo>
                    <a:pt x="1416" y="2160"/>
                    <a:pt x="1602" y="2114"/>
                    <a:pt x="1774" y="2016"/>
                  </a:cubicBezTo>
                  <a:cubicBezTo>
                    <a:pt x="2274" y="1719"/>
                    <a:pt x="2453" y="1064"/>
                    <a:pt x="2155" y="540"/>
                  </a:cubicBezTo>
                  <a:cubicBezTo>
                    <a:pt x="1957" y="191"/>
                    <a:pt x="1600" y="0"/>
                    <a:pt x="1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493314" y="495621"/>
              <a:ext cx="99753" cy="87421"/>
            </a:xfrm>
            <a:custGeom>
              <a:avLst/>
              <a:gdLst/>
              <a:ahLst/>
              <a:cxnLst/>
              <a:rect l="l" t="t" r="r" b="b"/>
              <a:pathLst>
                <a:path w="2370" h="2077" extrusionOk="0">
                  <a:moveTo>
                    <a:pt x="1191" y="0"/>
                  </a:moveTo>
                  <a:cubicBezTo>
                    <a:pt x="1015" y="0"/>
                    <a:pt x="835" y="45"/>
                    <a:pt x="667" y="139"/>
                  </a:cubicBezTo>
                  <a:cubicBezTo>
                    <a:pt x="167" y="425"/>
                    <a:pt x="0" y="1068"/>
                    <a:pt x="286" y="1556"/>
                  </a:cubicBezTo>
                  <a:cubicBezTo>
                    <a:pt x="477" y="1891"/>
                    <a:pt x="824" y="2076"/>
                    <a:pt x="1182" y="2076"/>
                  </a:cubicBezTo>
                  <a:cubicBezTo>
                    <a:pt x="1358" y="2076"/>
                    <a:pt x="1538" y="2031"/>
                    <a:pt x="1703" y="1937"/>
                  </a:cubicBezTo>
                  <a:cubicBezTo>
                    <a:pt x="2203" y="1663"/>
                    <a:pt x="2370" y="1020"/>
                    <a:pt x="2084" y="532"/>
                  </a:cubicBezTo>
                  <a:cubicBezTo>
                    <a:pt x="1892" y="188"/>
                    <a:pt x="1550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510823" y="534049"/>
              <a:ext cx="10565" cy="9512"/>
            </a:xfrm>
            <a:custGeom>
              <a:avLst/>
              <a:gdLst/>
              <a:ahLst/>
              <a:cxnLst/>
              <a:rect l="l" t="t" r="r" b="b"/>
              <a:pathLst>
                <a:path w="251" h="226" extrusionOk="0">
                  <a:moveTo>
                    <a:pt x="123" y="0"/>
                  </a:moveTo>
                  <a:cubicBezTo>
                    <a:pt x="105" y="0"/>
                    <a:pt x="87" y="4"/>
                    <a:pt x="72" y="12"/>
                  </a:cubicBezTo>
                  <a:cubicBezTo>
                    <a:pt x="13" y="48"/>
                    <a:pt x="1" y="107"/>
                    <a:pt x="37" y="167"/>
                  </a:cubicBezTo>
                  <a:cubicBezTo>
                    <a:pt x="53" y="207"/>
                    <a:pt x="86" y="226"/>
                    <a:pt x="124" y="226"/>
                  </a:cubicBezTo>
                  <a:cubicBezTo>
                    <a:pt x="142" y="226"/>
                    <a:pt x="161" y="222"/>
                    <a:pt x="180" y="214"/>
                  </a:cubicBezTo>
                  <a:cubicBezTo>
                    <a:pt x="239" y="179"/>
                    <a:pt x="251" y="119"/>
                    <a:pt x="227" y="60"/>
                  </a:cubicBezTo>
                  <a:cubicBezTo>
                    <a:pt x="203" y="19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517852" y="503071"/>
              <a:ext cx="38639" cy="23823"/>
            </a:xfrm>
            <a:custGeom>
              <a:avLst/>
              <a:gdLst/>
              <a:ahLst/>
              <a:cxnLst/>
              <a:rect l="l" t="t" r="r" b="b"/>
              <a:pathLst>
                <a:path w="918" h="566" extrusionOk="0">
                  <a:moveTo>
                    <a:pt x="703" y="0"/>
                  </a:moveTo>
                  <a:cubicBezTo>
                    <a:pt x="625" y="0"/>
                    <a:pt x="554" y="20"/>
                    <a:pt x="477" y="45"/>
                  </a:cubicBezTo>
                  <a:cubicBezTo>
                    <a:pt x="382" y="81"/>
                    <a:pt x="322" y="129"/>
                    <a:pt x="251" y="176"/>
                  </a:cubicBezTo>
                  <a:cubicBezTo>
                    <a:pt x="179" y="212"/>
                    <a:pt x="120" y="260"/>
                    <a:pt x="72" y="319"/>
                  </a:cubicBezTo>
                  <a:cubicBezTo>
                    <a:pt x="48" y="355"/>
                    <a:pt x="1" y="426"/>
                    <a:pt x="13" y="486"/>
                  </a:cubicBezTo>
                  <a:cubicBezTo>
                    <a:pt x="13" y="531"/>
                    <a:pt x="26" y="566"/>
                    <a:pt x="51" y="566"/>
                  </a:cubicBezTo>
                  <a:cubicBezTo>
                    <a:pt x="66" y="566"/>
                    <a:pt x="85" y="553"/>
                    <a:pt x="108" y="522"/>
                  </a:cubicBezTo>
                  <a:cubicBezTo>
                    <a:pt x="203" y="403"/>
                    <a:pt x="322" y="284"/>
                    <a:pt x="477" y="200"/>
                  </a:cubicBezTo>
                  <a:cubicBezTo>
                    <a:pt x="536" y="176"/>
                    <a:pt x="584" y="141"/>
                    <a:pt x="644" y="129"/>
                  </a:cubicBezTo>
                  <a:cubicBezTo>
                    <a:pt x="669" y="118"/>
                    <a:pt x="700" y="116"/>
                    <a:pt x="732" y="116"/>
                  </a:cubicBezTo>
                  <a:cubicBezTo>
                    <a:pt x="754" y="116"/>
                    <a:pt x="776" y="117"/>
                    <a:pt x="797" y="117"/>
                  </a:cubicBezTo>
                  <a:cubicBezTo>
                    <a:pt x="849" y="117"/>
                    <a:pt x="894" y="111"/>
                    <a:pt x="906" y="69"/>
                  </a:cubicBezTo>
                  <a:cubicBezTo>
                    <a:pt x="917" y="22"/>
                    <a:pt x="846" y="10"/>
                    <a:pt x="798" y="10"/>
                  </a:cubicBezTo>
                  <a:cubicBezTo>
                    <a:pt x="765" y="3"/>
                    <a:pt x="734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452697" y="616798"/>
              <a:ext cx="90241" cy="79045"/>
            </a:xfrm>
            <a:custGeom>
              <a:avLst/>
              <a:gdLst/>
              <a:ahLst/>
              <a:cxnLst/>
              <a:rect l="l" t="t" r="r" b="b"/>
              <a:pathLst>
                <a:path w="2144" h="1878" extrusionOk="0">
                  <a:moveTo>
                    <a:pt x="1061" y="1"/>
                  </a:moveTo>
                  <a:cubicBezTo>
                    <a:pt x="907" y="1"/>
                    <a:pt x="752" y="38"/>
                    <a:pt x="608" y="118"/>
                  </a:cubicBezTo>
                  <a:cubicBezTo>
                    <a:pt x="168" y="368"/>
                    <a:pt x="1" y="951"/>
                    <a:pt x="251" y="1403"/>
                  </a:cubicBezTo>
                  <a:cubicBezTo>
                    <a:pt x="422" y="1704"/>
                    <a:pt x="748" y="1877"/>
                    <a:pt x="1081" y="1877"/>
                  </a:cubicBezTo>
                  <a:cubicBezTo>
                    <a:pt x="1236" y="1877"/>
                    <a:pt x="1393" y="1840"/>
                    <a:pt x="1537" y="1761"/>
                  </a:cubicBezTo>
                  <a:cubicBezTo>
                    <a:pt x="1977" y="1523"/>
                    <a:pt x="2144" y="939"/>
                    <a:pt x="1894" y="475"/>
                  </a:cubicBezTo>
                  <a:cubicBezTo>
                    <a:pt x="1715" y="174"/>
                    <a:pt x="1392" y="1"/>
                    <a:pt x="1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455727" y="613389"/>
              <a:ext cx="87210" cy="75846"/>
            </a:xfrm>
            <a:custGeom>
              <a:avLst/>
              <a:gdLst/>
              <a:ahLst/>
              <a:cxnLst/>
              <a:rect l="l" t="t" r="r" b="b"/>
              <a:pathLst>
                <a:path w="2072" h="1802" extrusionOk="0">
                  <a:moveTo>
                    <a:pt x="1026" y="1"/>
                  </a:moveTo>
                  <a:cubicBezTo>
                    <a:pt x="876" y="1"/>
                    <a:pt x="723" y="38"/>
                    <a:pt x="584" y="115"/>
                  </a:cubicBezTo>
                  <a:cubicBezTo>
                    <a:pt x="155" y="365"/>
                    <a:pt x="0" y="913"/>
                    <a:pt x="238" y="1342"/>
                  </a:cubicBezTo>
                  <a:cubicBezTo>
                    <a:pt x="407" y="1639"/>
                    <a:pt x="718" y="1801"/>
                    <a:pt x="1034" y="1801"/>
                  </a:cubicBezTo>
                  <a:cubicBezTo>
                    <a:pt x="1185" y="1801"/>
                    <a:pt x="1338" y="1764"/>
                    <a:pt x="1477" y="1687"/>
                  </a:cubicBezTo>
                  <a:cubicBezTo>
                    <a:pt x="1917" y="1437"/>
                    <a:pt x="2072" y="889"/>
                    <a:pt x="1822" y="449"/>
                  </a:cubicBezTo>
                  <a:cubicBezTo>
                    <a:pt x="1645" y="160"/>
                    <a:pt x="133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495292" y="623743"/>
              <a:ext cx="9597" cy="8039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10" y="0"/>
                  </a:moveTo>
                  <a:cubicBezTo>
                    <a:pt x="93" y="0"/>
                    <a:pt x="76" y="4"/>
                    <a:pt x="60" y="12"/>
                  </a:cubicBezTo>
                  <a:cubicBezTo>
                    <a:pt x="13" y="48"/>
                    <a:pt x="1" y="107"/>
                    <a:pt x="25" y="143"/>
                  </a:cubicBezTo>
                  <a:cubicBezTo>
                    <a:pt x="49" y="175"/>
                    <a:pt x="83" y="191"/>
                    <a:pt x="117" y="191"/>
                  </a:cubicBezTo>
                  <a:cubicBezTo>
                    <a:pt x="134" y="191"/>
                    <a:pt x="152" y="187"/>
                    <a:pt x="168" y="179"/>
                  </a:cubicBezTo>
                  <a:cubicBezTo>
                    <a:pt x="203" y="143"/>
                    <a:pt x="227" y="84"/>
                    <a:pt x="191" y="48"/>
                  </a:cubicBezTo>
                  <a:cubicBezTo>
                    <a:pt x="176" y="16"/>
                    <a:pt x="144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510823" y="629467"/>
              <a:ext cx="20624" cy="32451"/>
            </a:xfrm>
            <a:custGeom>
              <a:avLst/>
              <a:gdLst/>
              <a:ahLst/>
              <a:cxnLst/>
              <a:rect l="l" t="t" r="r" b="b"/>
              <a:pathLst>
                <a:path w="490" h="771" extrusionOk="0">
                  <a:moveTo>
                    <a:pt x="120" y="1"/>
                  </a:moveTo>
                  <a:cubicBezTo>
                    <a:pt x="114" y="1"/>
                    <a:pt x="110" y="3"/>
                    <a:pt x="108" y="7"/>
                  </a:cubicBezTo>
                  <a:cubicBezTo>
                    <a:pt x="49" y="7"/>
                    <a:pt x="1" y="31"/>
                    <a:pt x="61" y="90"/>
                  </a:cubicBezTo>
                  <a:cubicBezTo>
                    <a:pt x="168" y="174"/>
                    <a:pt x="275" y="293"/>
                    <a:pt x="346" y="412"/>
                  </a:cubicBezTo>
                  <a:cubicBezTo>
                    <a:pt x="370" y="460"/>
                    <a:pt x="394" y="507"/>
                    <a:pt x="406" y="543"/>
                  </a:cubicBezTo>
                  <a:cubicBezTo>
                    <a:pt x="418" y="626"/>
                    <a:pt x="370" y="745"/>
                    <a:pt x="453" y="769"/>
                  </a:cubicBezTo>
                  <a:cubicBezTo>
                    <a:pt x="455" y="770"/>
                    <a:pt x="457" y="770"/>
                    <a:pt x="459" y="770"/>
                  </a:cubicBezTo>
                  <a:cubicBezTo>
                    <a:pt x="479" y="770"/>
                    <a:pt x="489" y="708"/>
                    <a:pt x="489" y="686"/>
                  </a:cubicBezTo>
                  <a:cubicBezTo>
                    <a:pt x="489" y="579"/>
                    <a:pt x="477" y="483"/>
                    <a:pt x="453" y="400"/>
                  </a:cubicBezTo>
                  <a:cubicBezTo>
                    <a:pt x="418" y="329"/>
                    <a:pt x="394" y="269"/>
                    <a:pt x="346" y="209"/>
                  </a:cubicBezTo>
                  <a:cubicBezTo>
                    <a:pt x="299" y="162"/>
                    <a:pt x="251" y="102"/>
                    <a:pt x="215" y="55"/>
                  </a:cubicBezTo>
                  <a:cubicBezTo>
                    <a:pt x="186" y="35"/>
                    <a:pt x="14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3033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oogle Shape;1668;p26"/>
          <p:cNvGrpSpPr/>
          <p:nvPr/>
        </p:nvGrpSpPr>
        <p:grpSpPr>
          <a:xfrm rot="-1738095">
            <a:off x="-253405" y="3961006"/>
            <a:ext cx="1486593" cy="2195421"/>
            <a:chOff x="1393625" y="4070725"/>
            <a:chExt cx="616750" cy="910825"/>
          </a:xfrm>
        </p:grpSpPr>
        <p:sp>
          <p:nvSpPr>
            <p:cNvPr id="1669" name="Google Shape;1669;p26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6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6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26"/>
          <p:cNvGrpSpPr/>
          <p:nvPr/>
        </p:nvGrpSpPr>
        <p:grpSpPr>
          <a:xfrm rot="-1732052" flipH="1">
            <a:off x="8239210" y="-283642"/>
            <a:ext cx="1265983" cy="1869622"/>
            <a:chOff x="1393625" y="4070725"/>
            <a:chExt cx="616750" cy="910825"/>
          </a:xfrm>
        </p:grpSpPr>
        <p:sp>
          <p:nvSpPr>
            <p:cNvPr id="1724" name="Google Shape;1724;p26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8" name="Google Shape;1778;p26"/>
          <p:cNvSpPr/>
          <p:nvPr/>
        </p:nvSpPr>
        <p:spPr>
          <a:xfrm>
            <a:off x="7670474" y="121972"/>
            <a:ext cx="196088" cy="19604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6"/>
          <p:cNvSpPr/>
          <p:nvPr/>
        </p:nvSpPr>
        <p:spPr>
          <a:xfrm>
            <a:off x="1380774" y="4785697"/>
            <a:ext cx="196088" cy="196040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512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oogle Shape;1781;p27"/>
          <p:cNvGrpSpPr/>
          <p:nvPr/>
        </p:nvGrpSpPr>
        <p:grpSpPr>
          <a:xfrm rot="-1364477" flipH="1">
            <a:off x="8015765" y="-756967"/>
            <a:ext cx="1421536" cy="2099393"/>
            <a:chOff x="1393625" y="4070725"/>
            <a:chExt cx="616750" cy="910825"/>
          </a:xfrm>
        </p:grpSpPr>
        <p:sp>
          <p:nvSpPr>
            <p:cNvPr id="1782" name="Google Shape;1782;p27"/>
            <p:cNvSpPr/>
            <p:nvPr/>
          </p:nvSpPr>
          <p:spPr>
            <a:xfrm>
              <a:off x="1589475" y="4070725"/>
              <a:ext cx="213750" cy="430300"/>
            </a:xfrm>
            <a:custGeom>
              <a:avLst/>
              <a:gdLst/>
              <a:ahLst/>
              <a:cxnLst/>
              <a:rect l="l" t="t" r="r" b="b"/>
              <a:pathLst>
                <a:path w="8550" h="17212" extrusionOk="0">
                  <a:moveTo>
                    <a:pt x="4337" y="1"/>
                  </a:moveTo>
                  <a:cubicBezTo>
                    <a:pt x="4292" y="1"/>
                    <a:pt x="4251" y="6"/>
                    <a:pt x="4215" y="18"/>
                  </a:cubicBezTo>
                  <a:cubicBezTo>
                    <a:pt x="3941" y="101"/>
                    <a:pt x="3929" y="352"/>
                    <a:pt x="4037" y="578"/>
                  </a:cubicBezTo>
                  <a:cubicBezTo>
                    <a:pt x="4215" y="983"/>
                    <a:pt x="4477" y="1340"/>
                    <a:pt x="4632" y="1756"/>
                  </a:cubicBezTo>
                  <a:cubicBezTo>
                    <a:pt x="4739" y="2066"/>
                    <a:pt x="4799" y="2471"/>
                    <a:pt x="4560" y="2721"/>
                  </a:cubicBezTo>
                  <a:cubicBezTo>
                    <a:pt x="4299" y="3019"/>
                    <a:pt x="3989" y="3114"/>
                    <a:pt x="3882" y="3530"/>
                  </a:cubicBezTo>
                  <a:cubicBezTo>
                    <a:pt x="3810" y="3828"/>
                    <a:pt x="3822" y="4138"/>
                    <a:pt x="3882" y="4435"/>
                  </a:cubicBezTo>
                  <a:cubicBezTo>
                    <a:pt x="3929" y="4658"/>
                    <a:pt x="4138" y="5055"/>
                    <a:pt x="3745" y="5055"/>
                  </a:cubicBezTo>
                  <a:cubicBezTo>
                    <a:pt x="3739" y="5055"/>
                    <a:pt x="3733" y="5055"/>
                    <a:pt x="3727" y="5054"/>
                  </a:cubicBezTo>
                  <a:cubicBezTo>
                    <a:pt x="3632" y="5054"/>
                    <a:pt x="3548" y="5031"/>
                    <a:pt x="3453" y="5031"/>
                  </a:cubicBezTo>
                  <a:cubicBezTo>
                    <a:pt x="3439" y="5030"/>
                    <a:pt x="3425" y="5030"/>
                    <a:pt x="3410" y="5030"/>
                  </a:cubicBezTo>
                  <a:cubicBezTo>
                    <a:pt x="3197" y="5030"/>
                    <a:pt x="2979" y="5113"/>
                    <a:pt x="2834" y="5269"/>
                  </a:cubicBezTo>
                  <a:cubicBezTo>
                    <a:pt x="2429" y="5638"/>
                    <a:pt x="2274" y="6245"/>
                    <a:pt x="2322" y="6769"/>
                  </a:cubicBezTo>
                  <a:cubicBezTo>
                    <a:pt x="2358" y="7043"/>
                    <a:pt x="2453" y="7317"/>
                    <a:pt x="2370" y="7590"/>
                  </a:cubicBezTo>
                  <a:cubicBezTo>
                    <a:pt x="2263" y="7912"/>
                    <a:pt x="1917" y="7960"/>
                    <a:pt x="1655" y="8079"/>
                  </a:cubicBezTo>
                  <a:cubicBezTo>
                    <a:pt x="1346" y="8210"/>
                    <a:pt x="1143" y="8495"/>
                    <a:pt x="1048" y="8829"/>
                  </a:cubicBezTo>
                  <a:cubicBezTo>
                    <a:pt x="965" y="9091"/>
                    <a:pt x="941" y="9376"/>
                    <a:pt x="929" y="9662"/>
                  </a:cubicBezTo>
                  <a:cubicBezTo>
                    <a:pt x="905" y="10222"/>
                    <a:pt x="965" y="10793"/>
                    <a:pt x="1024" y="11353"/>
                  </a:cubicBezTo>
                  <a:cubicBezTo>
                    <a:pt x="1048" y="11520"/>
                    <a:pt x="572" y="11758"/>
                    <a:pt x="477" y="11865"/>
                  </a:cubicBezTo>
                  <a:cubicBezTo>
                    <a:pt x="0" y="12365"/>
                    <a:pt x="72" y="13103"/>
                    <a:pt x="298" y="13722"/>
                  </a:cubicBezTo>
                  <a:cubicBezTo>
                    <a:pt x="417" y="14032"/>
                    <a:pt x="572" y="14329"/>
                    <a:pt x="750" y="14615"/>
                  </a:cubicBezTo>
                  <a:cubicBezTo>
                    <a:pt x="846" y="14782"/>
                    <a:pt x="1001" y="14937"/>
                    <a:pt x="1024" y="15139"/>
                  </a:cubicBezTo>
                  <a:cubicBezTo>
                    <a:pt x="1072" y="15353"/>
                    <a:pt x="929" y="15484"/>
                    <a:pt x="870" y="15699"/>
                  </a:cubicBezTo>
                  <a:cubicBezTo>
                    <a:pt x="822" y="15842"/>
                    <a:pt x="822" y="16008"/>
                    <a:pt x="905" y="16139"/>
                  </a:cubicBezTo>
                  <a:cubicBezTo>
                    <a:pt x="1001" y="16282"/>
                    <a:pt x="1131" y="16377"/>
                    <a:pt x="1262" y="16461"/>
                  </a:cubicBezTo>
                  <a:cubicBezTo>
                    <a:pt x="1441" y="16568"/>
                    <a:pt x="1620" y="16663"/>
                    <a:pt x="1798" y="16758"/>
                  </a:cubicBezTo>
                  <a:cubicBezTo>
                    <a:pt x="2060" y="16889"/>
                    <a:pt x="2310" y="17020"/>
                    <a:pt x="2560" y="17115"/>
                  </a:cubicBezTo>
                  <a:cubicBezTo>
                    <a:pt x="2656" y="17144"/>
                    <a:pt x="2799" y="17212"/>
                    <a:pt x="2925" y="17212"/>
                  </a:cubicBezTo>
                  <a:cubicBezTo>
                    <a:pt x="2956" y="17212"/>
                    <a:pt x="2985" y="17208"/>
                    <a:pt x="3013" y="17199"/>
                  </a:cubicBezTo>
                  <a:cubicBezTo>
                    <a:pt x="3215" y="17139"/>
                    <a:pt x="3132" y="16949"/>
                    <a:pt x="3096" y="16770"/>
                  </a:cubicBezTo>
                  <a:cubicBezTo>
                    <a:pt x="2965" y="16103"/>
                    <a:pt x="3346" y="15520"/>
                    <a:pt x="3739" y="15020"/>
                  </a:cubicBezTo>
                  <a:cubicBezTo>
                    <a:pt x="4275" y="14306"/>
                    <a:pt x="4989" y="13734"/>
                    <a:pt x="5477" y="12996"/>
                  </a:cubicBezTo>
                  <a:cubicBezTo>
                    <a:pt x="5715" y="12639"/>
                    <a:pt x="6073" y="12043"/>
                    <a:pt x="5787" y="11615"/>
                  </a:cubicBezTo>
                  <a:cubicBezTo>
                    <a:pt x="5692" y="11472"/>
                    <a:pt x="5549" y="11436"/>
                    <a:pt x="5394" y="11412"/>
                  </a:cubicBezTo>
                  <a:cubicBezTo>
                    <a:pt x="5406" y="11281"/>
                    <a:pt x="5537" y="11162"/>
                    <a:pt x="5644" y="11067"/>
                  </a:cubicBezTo>
                  <a:cubicBezTo>
                    <a:pt x="6049" y="10746"/>
                    <a:pt x="6537" y="10472"/>
                    <a:pt x="6894" y="10079"/>
                  </a:cubicBezTo>
                  <a:cubicBezTo>
                    <a:pt x="7097" y="9853"/>
                    <a:pt x="7680" y="9043"/>
                    <a:pt x="7097" y="8912"/>
                  </a:cubicBezTo>
                  <a:cubicBezTo>
                    <a:pt x="7061" y="8900"/>
                    <a:pt x="7025" y="8900"/>
                    <a:pt x="7001" y="8888"/>
                  </a:cubicBezTo>
                  <a:lnTo>
                    <a:pt x="7001" y="8888"/>
                  </a:lnTo>
                  <a:cubicBezTo>
                    <a:pt x="7002" y="8889"/>
                    <a:pt x="7003" y="8889"/>
                    <a:pt x="7004" y="8889"/>
                  </a:cubicBezTo>
                  <a:cubicBezTo>
                    <a:pt x="7078" y="8889"/>
                    <a:pt x="7669" y="8090"/>
                    <a:pt x="7716" y="8019"/>
                  </a:cubicBezTo>
                  <a:cubicBezTo>
                    <a:pt x="7918" y="7674"/>
                    <a:pt x="8549" y="6662"/>
                    <a:pt x="7966" y="6400"/>
                  </a:cubicBezTo>
                  <a:cubicBezTo>
                    <a:pt x="7918" y="6388"/>
                    <a:pt x="7894" y="6364"/>
                    <a:pt x="7870" y="6352"/>
                  </a:cubicBezTo>
                  <a:cubicBezTo>
                    <a:pt x="7632" y="6221"/>
                    <a:pt x="7620" y="6102"/>
                    <a:pt x="7811" y="5828"/>
                  </a:cubicBezTo>
                  <a:cubicBezTo>
                    <a:pt x="8049" y="5495"/>
                    <a:pt x="8263" y="5162"/>
                    <a:pt x="8347" y="4745"/>
                  </a:cubicBezTo>
                  <a:cubicBezTo>
                    <a:pt x="8442" y="4376"/>
                    <a:pt x="8501" y="3542"/>
                    <a:pt x="8132" y="3292"/>
                  </a:cubicBezTo>
                  <a:cubicBezTo>
                    <a:pt x="8086" y="3255"/>
                    <a:pt x="8038" y="3243"/>
                    <a:pt x="7988" y="3243"/>
                  </a:cubicBezTo>
                  <a:cubicBezTo>
                    <a:pt x="7889" y="3243"/>
                    <a:pt x="7785" y="3293"/>
                    <a:pt x="7686" y="3293"/>
                  </a:cubicBezTo>
                  <a:cubicBezTo>
                    <a:pt x="7643" y="3293"/>
                    <a:pt x="7601" y="3283"/>
                    <a:pt x="7561" y="3257"/>
                  </a:cubicBezTo>
                  <a:cubicBezTo>
                    <a:pt x="7418" y="3173"/>
                    <a:pt x="7430" y="2888"/>
                    <a:pt x="7442" y="2757"/>
                  </a:cubicBezTo>
                  <a:cubicBezTo>
                    <a:pt x="7513" y="1816"/>
                    <a:pt x="7013" y="1173"/>
                    <a:pt x="6227" y="709"/>
                  </a:cubicBezTo>
                  <a:cubicBezTo>
                    <a:pt x="5894" y="530"/>
                    <a:pt x="5549" y="387"/>
                    <a:pt x="5192" y="268"/>
                  </a:cubicBezTo>
                  <a:cubicBezTo>
                    <a:pt x="4978" y="187"/>
                    <a:pt x="4598" y="1"/>
                    <a:pt x="4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1742175" y="4171475"/>
              <a:ext cx="57475" cy="71375"/>
            </a:xfrm>
            <a:custGeom>
              <a:avLst/>
              <a:gdLst/>
              <a:ahLst/>
              <a:cxnLst/>
              <a:rect l="l" t="t" r="r" b="b"/>
              <a:pathLst>
                <a:path w="2299" h="2855" extrusionOk="0">
                  <a:moveTo>
                    <a:pt x="2286" y="1"/>
                  </a:moveTo>
                  <a:cubicBezTo>
                    <a:pt x="2274" y="60"/>
                    <a:pt x="2262" y="108"/>
                    <a:pt x="2239" y="167"/>
                  </a:cubicBezTo>
                  <a:cubicBezTo>
                    <a:pt x="2155" y="429"/>
                    <a:pt x="1977" y="667"/>
                    <a:pt x="1786" y="882"/>
                  </a:cubicBezTo>
                  <a:cubicBezTo>
                    <a:pt x="1453" y="1227"/>
                    <a:pt x="989" y="1417"/>
                    <a:pt x="631" y="1727"/>
                  </a:cubicBezTo>
                  <a:cubicBezTo>
                    <a:pt x="393" y="1941"/>
                    <a:pt x="0" y="2441"/>
                    <a:pt x="250" y="2775"/>
                  </a:cubicBezTo>
                  <a:cubicBezTo>
                    <a:pt x="296" y="2831"/>
                    <a:pt x="357" y="2855"/>
                    <a:pt x="428" y="2855"/>
                  </a:cubicBezTo>
                  <a:cubicBezTo>
                    <a:pt x="730" y="2855"/>
                    <a:pt x="1206" y="2431"/>
                    <a:pt x="1370" y="2334"/>
                  </a:cubicBezTo>
                  <a:cubicBezTo>
                    <a:pt x="1441" y="2298"/>
                    <a:pt x="1524" y="2239"/>
                    <a:pt x="1608" y="2203"/>
                  </a:cubicBezTo>
                  <a:cubicBezTo>
                    <a:pt x="1524" y="2096"/>
                    <a:pt x="1560" y="1977"/>
                    <a:pt x="1691" y="1798"/>
                  </a:cubicBezTo>
                  <a:cubicBezTo>
                    <a:pt x="1929" y="1465"/>
                    <a:pt x="2143" y="1132"/>
                    <a:pt x="2227" y="715"/>
                  </a:cubicBezTo>
                  <a:cubicBezTo>
                    <a:pt x="2274" y="536"/>
                    <a:pt x="2298" y="274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1720150" y="4258700"/>
              <a:ext cx="68475" cy="39175"/>
            </a:xfrm>
            <a:custGeom>
              <a:avLst/>
              <a:gdLst/>
              <a:ahLst/>
              <a:cxnLst/>
              <a:rect l="l" t="t" r="r" b="b"/>
              <a:pathLst>
                <a:path w="2739" h="1567" extrusionOk="0">
                  <a:moveTo>
                    <a:pt x="2739" y="0"/>
                  </a:moveTo>
                  <a:lnTo>
                    <a:pt x="2739" y="0"/>
                  </a:lnTo>
                  <a:cubicBezTo>
                    <a:pt x="2735" y="6"/>
                    <a:pt x="2732" y="13"/>
                    <a:pt x="2729" y="19"/>
                  </a:cubicBezTo>
                  <a:lnTo>
                    <a:pt x="2729" y="19"/>
                  </a:lnTo>
                  <a:cubicBezTo>
                    <a:pt x="2735" y="13"/>
                    <a:pt x="2739" y="6"/>
                    <a:pt x="2739" y="0"/>
                  </a:cubicBezTo>
                  <a:close/>
                  <a:moveTo>
                    <a:pt x="2729" y="19"/>
                  </a:moveTo>
                  <a:cubicBezTo>
                    <a:pt x="2723" y="25"/>
                    <a:pt x="2714" y="30"/>
                    <a:pt x="2703" y="36"/>
                  </a:cubicBezTo>
                  <a:cubicBezTo>
                    <a:pt x="2322" y="333"/>
                    <a:pt x="1810" y="488"/>
                    <a:pt x="1358" y="679"/>
                  </a:cubicBezTo>
                  <a:cubicBezTo>
                    <a:pt x="1203" y="738"/>
                    <a:pt x="0" y="1453"/>
                    <a:pt x="465" y="1560"/>
                  </a:cubicBezTo>
                  <a:cubicBezTo>
                    <a:pt x="490" y="1564"/>
                    <a:pt x="517" y="1566"/>
                    <a:pt x="546" y="1566"/>
                  </a:cubicBezTo>
                  <a:cubicBezTo>
                    <a:pt x="741" y="1566"/>
                    <a:pt x="989" y="1469"/>
                    <a:pt x="1155" y="1417"/>
                  </a:cubicBezTo>
                  <a:cubicBezTo>
                    <a:pt x="1286" y="1393"/>
                    <a:pt x="1750" y="1381"/>
                    <a:pt x="1834" y="1286"/>
                  </a:cubicBezTo>
                  <a:cubicBezTo>
                    <a:pt x="2024" y="1095"/>
                    <a:pt x="2405" y="560"/>
                    <a:pt x="2453" y="500"/>
                  </a:cubicBezTo>
                  <a:cubicBezTo>
                    <a:pt x="2522" y="396"/>
                    <a:pt x="2625" y="214"/>
                    <a:pt x="272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1690250" y="4311925"/>
              <a:ext cx="77850" cy="54100"/>
            </a:xfrm>
            <a:custGeom>
              <a:avLst/>
              <a:gdLst/>
              <a:ahLst/>
              <a:cxnLst/>
              <a:rect l="l" t="t" r="r" b="b"/>
              <a:pathLst>
                <a:path w="3114" h="2164" extrusionOk="0">
                  <a:moveTo>
                    <a:pt x="2644" y="0"/>
                  </a:moveTo>
                  <a:cubicBezTo>
                    <a:pt x="2583" y="0"/>
                    <a:pt x="2521" y="5"/>
                    <a:pt x="2458" y="14"/>
                  </a:cubicBezTo>
                  <a:cubicBezTo>
                    <a:pt x="1434" y="157"/>
                    <a:pt x="375" y="883"/>
                    <a:pt x="53" y="1895"/>
                  </a:cubicBezTo>
                  <a:cubicBezTo>
                    <a:pt x="0" y="2043"/>
                    <a:pt x="41" y="2163"/>
                    <a:pt x="185" y="2163"/>
                  </a:cubicBezTo>
                  <a:cubicBezTo>
                    <a:pt x="203" y="2163"/>
                    <a:pt x="222" y="2161"/>
                    <a:pt x="244" y="2157"/>
                  </a:cubicBezTo>
                  <a:cubicBezTo>
                    <a:pt x="553" y="2062"/>
                    <a:pt x="803" y="1883"/>
                    <a:pt x="1101" y="1741"/>
                  </a:cubicBezTo>
                  <a:cubicBezTo>
                    <a:pt x="1196" y="1693"/>
                    <a:pt x="1303" y="1645"/>
                    <a:pt x="1399" y="1622"/>
                  </a:cubicBezTo>
                  <a:cubicBezTo>
                    <a:pt x="1458" y="1538"/>
                    <a:pt x="1542" y="1467"/>
                    <a:pt x="1601" y="1419"/>
                  </a:cubicBezTo>
                  <a:cubicBezTo>
                    <a:pt x="1994" y="1098"/>
                    <a:pt x="2494" y="824"/>
                    <a:pt x="2851" y="443"/>
                  </a:cubicBezTo>
                  <a:cubicBezTo>
                    <a:pt x="2899" y="371"/>
                    <a:pt x="3006" y="252"/>
                    <a:pt x="3113" y="98"/>
                  </a:cubicBezTo>
                  <a:cubicBezTo>
                    <a:pt x="2981" y="36"/>
                    <a:pt x="2817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1660600" y="4391450"/>
              <a:ext cx="67600" cy="92000"/>
            </a:xfrm>
            <a:custGeom>
              <a:avLst/>
              <a:gdLst/>
              <a:ahLst/>
              <a:cxnLst/>
              <a:rect l="l" t="t" r="r" b="b"/>
              <a:pathLst>
                <a:path w="2704" h="3680" extrusionOk="0">
                  <a:moveTo>
                    <a:pt x="2704" y="0"/>
                  </a:moveTo>
                  <a:cubicBezTo>
                    <a:pt x="2489" y="131"/>
                    <a:pt x="2251" y="238"/>
                    <a:pt x="2013" y="322"/>
                  </a:cubicBezTo>
                  <a:cubicBezTo>
                    <a:pt x="1477" y="536"/>
                    <a:pt x="942" y="798"/>
                    <a:pt x="537" y="1215"/>
                  </a:cubicBezTo>
                  <a:cubicBezTo>
                    <a:pt x="72" y="1691"/>
                    <a:pt x="1" y="2334"/>
                    <a:pt x="72" y="2977"/>
                  </a:cubicBezTo>
                  <a:cubicBezTo>
                    <a:pt x="108" y="3215"/>
                    <a:pt x="168" y="3453"/>
                    <a:pt x="227" y="3679"/>
                  </a:cubicBezTo>
                  <a:cubicBezTo>
                    <a:pt x="227" y="3108"/>
                    <a:pt x="549" y="2620"/>
                    <a:pt x="882" y="2167"/>
                  </a:cubicBezTo>
                  <a:cubicBezTo>
                    <a:pt x="1418" y="1453"/>
                    <a:pt x="2132" y="893"/>
                    <a:pt x="2620" y="143"/>
                  </a:cubicBezTo>
                  <a:cubicBezTo>
                    <a:pt x="2644" y="107"/>
                    <a:pt x="2680" y="60"/>
                    <a:pt x="2704" y="0"/>
                  </a:cubicBezTo>
                  <a:close/>
                </a:path>
              </a:pathLst>
            </a:custGeom>
            <a:solidFill>
              <a:srgbClr val="D63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1590675" y="4378650"/>
              <a:ext cx="45075" cy="82200"/>
            </a:xfrm>
            <a:custGeom>
              <a:avLst/>
              <a:gdLst/>
              <a:ahLst/>
              <a:cxnLst/>
              <a:rect l="l" t="t" r="r" b="b"/>
              <a:pathLst>
                <a:path w="1803" h="3288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53"/>
                    <a:pt x="83" y="941"/>
                    <a:pt x="250" y="1381"/>
                  </a:cubicBezTo>
                  <a:cubicBezTo>
                    <a:pt x="369" y="1715"/>
                    <a:pt x="524" y="2012"/>
                    <a:pt x="702" y="2298"/>
                  </a:cubicBezTo>
                  <a:cubicBezTo>
                    <a:pt x="798" y="2465"/>
                    <a:pt x="953" y="2620"/>
                    <a:pt x="976" y="2822"/>
                  </a:cubicBezTo>
                  <a:lnTo>
                    <a:pt x="976" y="2834"/>
                  </a:lnTo>
                  <a:lnTo>
                    <a:pt x="1083" y="2941"/>
                  </a:lnTo>
                  <a:cubicBezTo>
                    <a:pt x="1214" y="3072"/>
                    <a:pt x="1405" y="3215"/>
                    <a:pt x="1584" y="3274"/>
                  </a:cubicBezTo>
                  <a:cubicBezTo>
                    <a:pt x="1616" y="3283"/>
                    <a:pt x="1643" y="3288"/>
                    <a:pt x="1667" y="3288"/>
                  </a:cubicBezTo>
                  <a:cubicBezTo>
                    <a:pt x="1800" y="3288"/>
                    <a:pt x="1803" y="3156"/>
                    <a:pt x="1762" y="3024"/>
                  </a:cubicBezTo>
                  <a:cubicBezTo>
                    <a:pt x="1500" y="2203"/>
                    <a:pt x="810" y="1643"/>
                    <a:pt x="441" y="881"/>
                  </a:cubicBezTo>
                  <a:cubicBezTo>
                    <a:pt x="333" y="655"/>
                    <a:pt x="250" y="417"/>
                    <a:pt x="191" y="179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1684425" y="4151225"/>
              <a:ext cx="28000" cy="73675"/>
            </a:xfrm>
            <a:custGeom>
              <a:avLst/>
              <a:gdLst/>
              <a:ahLst/>
              <a:cxnLst/>
              <a:rect l="l" t="t" r="r" b="b"/>
              <a:pathLst>
                <a:path w="1120" h="2947" extrusionOk="0">
                  <a:moveTo>
                    <a:pt x="227" y="1"/>
                  </a:moveTo>
                  <a:cubicBezTo>
                    <a:pt x="167" y="84"/>
                    <a:pt x="108" y="180"/>
                    <a:pt x="72" y="299"/>
                  </a:cubicBezTo>
                  <a:cubicBezTo>
                    <a:pt x="0" y="596"/>
                    <a:pt x="12" y="918"/>
                    <a:pt x="72" y="1215"/>
                  </a:cubicBezTo>
                  <a:cubicBezTo>
                    <a:pt x="84" y="1358"/>
                    <a:pt x="167" y="1561"/>
                    <a:pt x="143" y="1692"/>
                  </a:cubicBezTo>
                  <a:cubicBezTo>
                    <a:pt x="227" y="1858"/>
                    <a:pt x="298" y="2013"/>
                    <a:pt x="358" y="2192"/>
                  </a:cubicBezTo>
                  <a:cubicBezTo>
                    <a:pt x="429" y="2394"/>
                    <a:pt x="453" y="2596"/>
                    <a:pt x="524" y="2787"/>
                  </a:cubicBezTo>
                  <a:cubicBezTo>
                    <a:pt x="559" y="2896"/>
                    <a:pt x="615" y="2946"/>
                    <a:pt x="673" y="2946"/>
                  </a:cubicBezTo>
                  <a:cubicBezTo>
                    <a:pt x="737" y="2946"/>
                    <a:pt x="802" y="2887"/>
                    <a:pt x="846" y="2775"/>
                  </a:cubicBezTo>
                  <a:cubicBezTo>
                    <a:pt x="1120" y="2132"/>
                    <a:pt x="882" y="1418"/>
                    <a:pt x="643" y="811"/>
                  </a:cubicBezTo>
                  <a:cubicBezTo>
                    <a:pt x="536" y="572"/>
                    <a:pt x="429" y="334"/>
                    <a:pt x="286" y="108"/>
                  </a:cubicBezTo>
                  <a:cubicBezTo>
                    <a:pt x="251" y="84"/>
                    <a:pt x="239" y="37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1646025" y="4206600"/>
              <a:ext cx="25025" cy="93925"/>
            </a:xfrm>
            <a:custGeom>
              <a:avLst/>
              <a:gdLst/>
              <a:ahLst/>
              <a:cxnLst/>
              <a:rect l="l" t="t" r="r" b="b"/>
              <a:pathLst>
                <a:path w="1001" h="3757" extrusionOk="0">
                  <a:moveTo>
                    <a:pt x="417" y="0"/>
                  </a:moveTo>
                  <a:cubicBezTo>
                    <a:pt x="120" y="370"/>
                    <a:pt x="12" y="893"/>
                    <a:pt x="60" y="1346"/>
                  </a:cubicBezTo>
                  <a:cubicBezTo>
                    <a:pt x="96" y="1620"/>
                    <a:pt x="191" y="1905"/>
                    <a:pt x="108" y="2167"/>
                  </a:cubicBezTo>
                  <a:cubicBezTo>
                    <a:pt x="72" y="2239"/>
                    <a:pt x="48" y="2298"/>
                    <a:pt x="1" y="2346"/>
                  </a:cubicBezTo>
                  <a:cubicBezTo>
                    <a:pt x="179" y="2644"/>
                    <a:pt x="310" y="2953"/>
                    <a:pt x="429" y="3298"/>
                  </a:cubicBezTo>
                  <a:cubicBezTo>
                    <a:pt x="471" y="3433"/>
                    <a:pt x="720" y="3756"/>
                    <a:pt x="868" y="3756"/>
                  </a:cubicBezTo>
                  <a:cubicBezTo>
                    <a:pt x="929" y="3756"/>
                    <a:pt x="973" y="3700"/>
                    <a:pt x="977" y="3549"/>
                  </a:cubicBezTo>
                  <a:cubicBezTo>
                    <a:pt x="1001" y="2477"/>
                    <a:pt x="667" y="1501"/>
                    <a:pt x="477" y="441"/>
                  </a:cubicBezTo>
                  <a:cubicBezTo>
                    <a:pt x="453" y="310"/>
                    <a:pt x="429" y="155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1611500" y="4276550"/>
              <a:ext cx="36350" cy="111200"/>
            </a:xfrm>
            <a:custGeom>
              <a:avLst/>
              <a:gdLst/>
              <a:ahLst/>
              <a:cxnLst/>
              <a:rect l="l" t="t" r="r" b="b"/>
              <a:pathLst>
                <a:path w="1454" h="4448" extrusionOk="0">
                  <a:moveTo>
                    <a:pt x="524" y="0"/>
                  </a:moveTo>
                  <a:cubicBezTo>
                    <a:pt x="346" y="143"/>
                    <a:pt x="203" y="370"/>
                    <a:pt x="131" y="596"/>
                  </a:cubicBezTo>
                  <a:cubicBezTo>
                    <a:pt x="60" y="858"/>
                    <a:pt x="24" y="1143"/>
                    <a:pt x="12" y="1429"/>
                  </a:cubicBezTo>
                  <a:cubicBezTo>
                    <a:pt x="0" y="1989"/>
                    <a:pt x="60" y="2560"/>
                    <a:pt x="120" y="3120"/>
                  </a:cubicBezTo>
                  <a:cubicBezTo>
                    <a:pt x="143" y="3120"/>
                    <a:pt x="143" y="3132"/>
                    <a:pt x="143" y="3132"/>
                  </a:cubicBezTo>
                  <a:cubicBezTo>
                    <a:pt x="131" y="3215"/>
                    <a:pt x="322" y="3453"/>
                    <a:pt x="358" y="3525"/>
                  </a:cubicBezTo>
                  <a:cubicBezTo>
                    <a:pt x="524" y="3834"/>
                    <a:pt x="715" y="4191"/>
                    <a:pt x="1012" y="4382"/>
                  </a:cubicBezTo>
                  <a:cubicBezTo>
                    <a:pt x="1079" y="4428"/>
                    <a:pt x="1134" y="4448"/>
                    <a:pt x="1178" y="4448"/>
                  </a:cubicBezTo>
                  <a:cubicBezTo>
                    <a:pt x="1453" y="4448"/>
                    <a:pt x="1311" y="3657"/>
                    <a:pt x="1239" y="3513"/>
                  </a:cubicBezTo>
                  <a:cubicBezTo>
                    <a:pt x="858" y="2620"/>
                    <a:pt x="560" y="1691"/>
                    <a:pt x="501" y="727"/>
                  </a:cubicBezTo>
                  <a:cubicBezTo>
                    <a:pt x="489" y="489"/>
                    <a:pt x="477" y="239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1638575" y="4169700"/>
              <a:ext cx="102725" cy="329300"/>
            </a:xfrm>
            <a:custGeom>
              <a:avLst/>
              <a:gdLst/>
              <a:ahLst/>
              <a:cxnLst/>
              <a:rect l="l" t="t" r="r" b="b"/>
              <a:pathLst>
                <a:path w="4109" h="13172" extrusionOk="0">
                  <a:moveTo>
                    <a:pt x="4025" y="0"/>
                  </a:moveTo>
                  <a:cubicBezTo>
                    <a:pt x="4037" y="131"/>
                    <a:pt x="3692" y="1179"/>
                    <a:pt x="3644" y="1298"/>
                  </a:cubicBezTo>
                  <a:cubicBezTo>
                    <a:pt x="3501" y="1786"/>
                    <a:pt x="3335" y="2274"/>
                    <a:pt x="3132" y="2750"/>
                  </a:cubicBezTo>
                  <a:cubicBezTo>
                    <a:pt x="2454" y="4286"/>
                    <a:pt x="1501" y="5679"/>
                    <a:pt x="846" y="7215"/>
                  </a:cubicBezTo>
                  <a:cubicBezTo>
                    <a:pt x="489" y="8049"/>
                    <a:pt x="168" y="8954"/>
                    <a:pt x="60" y="9882"/>
                  </a:cubicBezTo>
                  <a:cubicBezTo>
                    <a:pt x="1" y="10359"/>
                    <a:pt x="1" y="10835"/>
                    <a:pt x="72" y="11311"/>
                  </a:cubicBezTo>
                  <a:cubicBezTo>
                    <a:pt x="180" y="11918"/>
                    <a:pt x="477" y="12645"/>
                    <a:pt x="882" y="13109"/>
                  </a:cubicBezTo>
                  <a:cubicBezTo>
                    <a:pt x="914" y="13147"/>
                    <a:pt x="963" y="13172"/>
                    <a:pt x="1007" y="13172"/>
                  </a:cubicBezTo>
                  <a:cubicBezTo>
                    <a:pt x="1045" y="13172"/>
                    <a:pt x="1080" y="13153"/>
                    <a:pt x="1096" y="13109"/>
                  </a:cubicBezTo>
                  <a:cubicBezTo>
                    <a:pt x="1132" y="13026"/>
                    <a:pt x="977" y="12906"/>
                    <a:pt x="953" y="12823"/>
                  </a:cubicBezTo>
                  <a:cubicBezTo>
                    <a:pt x="799" y="12609"/>
                    <a:pt x="680" y="12371"/>
                    <a:pt x="596" y="12109"/>
                  </a:cubicBezTo>
                  <a:cubicBezTo>
                    <a:pt x="120" y="10728"/>
                    <a:pt x="525" y="9156"/>
                    <a:pt x="989" y="7822"/>
                  </a:cubicBezTo>
                  <a:cubicBezTo>
                    <a:pt x="1501" y="6334"/>
                    <a:pt x="2335" y="5025"/>
                    <a:pt x="3049" y="3643"/>
                  </a:cubicBezTo>
                  <a:cubicBezTo>
                    <a:pt x="3585" y="2584"/>
                    <a:pt x="4025" y="1476"/>
                    <a:pt x="4097" y="298"/>
                  </a:cubicBezTo>
                  <a:cubicBezTo>
                    <a:pt x="4109" y="191"/>
                    <a:pt x="4097" y="60"/>
                    <a:pt x="4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7"/>
            <p:cNvSpPr/>
            <p:nvPr/>
          </p:nvSpPr>
          <p:spPr>
            <a:xfrm>
              <a:off x="1683525" y="4488650"/>
              <a:ext cx="280425" cy="237350"/>
            </a:xfrm>
            <a:custGeom>
              <a:avLst/>
              <a:gdLst/>
              <a:ahLst/>
              <a:cxnLst/>
              <a:rect l="l" t="t" r="r" b="b"/>
              <a:pathLst>
                <a:path w="11217" h="9494" extrusionOk="0">
                  <a:moveTo>
                    <a:pt x="10042" y="0"/>
                  </a:moveTo>
                  <a:cubicBezTo>
                    <a:pt x="9905" y="0"/>
                    <a:pt x="9799" y="127"/>
                    <a:pt x="9752" y="268"/>
                  </a:cubicBezTo>
                  <a:cubicBezTo>
                    <a:pt x="9645" y="589"/>
                    <a:pt x="9633" y="934"/>
                    <a:pt x="9502" y="1256"/>
                  </a:cubicBezTo>
                  <a:cubicBezTo>
                    <a:pt x="9395" y="1482"/>
                    <a:pt x="9228" y="1756"/>
                    <a:pt x="8966" y="1792"/>
                  </a:cubicBezTo>
                  <a:cubicBezTo>
                    <a:pt x="8894" y="1803"/>
                    <a:pt x="8827" y="1805"/>
                    <a:pt x="8762" y="1805"/>
                  </a:cubicBezTo>
                  <a:cubicBezTo>
                    <a:pt x="8712" y="1805"/>
                    <a:pt x="8663" y="1804"/>
                    <a:pt x="8615" y="1804"/>
                  </a:cubicBezTo>
                  <a:cubicBezTo>
                    <a:pt x="8465" y="1804"/>
                    <a:pt x="8321" y="1818"/>
                    <a:pt x="8157" y="1934"/>
                  </a:cubicBezTo>
                  <a:cubicBezTo>
                    <a:pt x="7966" y="2065"/>
                    <a:pt x="7823" y="2256"/>
                    <a:pt x="7704" y="2470"/>
                  </a:cubicBezTo>
                  <a:cubicBezTo>
                    <a:pt x="7631" y="2580"/>
                    <a:pt x="7564" y="2817"/>
                    <a:pt x="7429" y="2817"/>
                  </a:cubicBezTo>
                  <a:cubicBezTo>
                    <a:pt x="7389" y="2817"/>
                    <a:pt x="7342" y="2796"/>
                    <a:pt x="7287" y="2744"/>
                  </a:cubicBezTo>
                  <a:cubicBezTo>
                    <a:pt x="7240" y="2708"/>
                    <a:pt x="7192" y="2649"/>
                    <a:pt x="7145" y="2589"/>
                  </a:cubicBezTo>
                  <a:cubicBezTo>
                    <a:pt x="7025" y="2446"/>
                    <a:pt x="6835" y="2411"/>
                    <a:pt x="6668" y="2411"/>
                  </a:cubicBezTo>
                  <a:cubicBezTo>
                    <a:pt x="6252" y="2423"/>
                    <a:pt x="5859" y="2708"/>
                    <a:pt x="5621" y="3030"/>
                  </a:cubicBezTo>
                  <a:cubicBezTo>
                    <a:pt x="5501" y="3196"/>
                    <a:pt x="5406" y="3423"/>
                    <a:pt x="5228" y="3542"/>
                  </a:cubicBezTo>
                  <a:cubicBezTo>
                    <a:pt x="5164" y="3578"/>
                    <a:pt x="5102" y="3593"/>
                    <a:pt x="5040" y="3593"/>
                  </a:cubicBezTo>
                  <a:cubicBezTo>
                    <a:pt x="4881" y="3593"/>
                    <a:pt x="4724" y="3498"/>
                    <a:pt x="4561" y="3446"/>
                  </a:cubicBezTo>
                  <a:cubicBezTo>
                    <a:pt x="4488" y="3426"/>
                    <a:pt x="4414" y="3416"/>
                    <a:pt x="4340" y="3416"/>
                  </a:cubicBezTo>
                  <a:cubicBezTo>
                    <a:pt x="4162" y="3416"/>
                    <a:pt x="3986" y="3473"/>
                    <a:pt x="3835" y="3566"/>
                  </a:cubicBezTo>
                  <a:cubicBezTo>
                    <a:pt x="3656" y="3685"/>
                    <a:pt x="3489" y="3839"/>
                    <a:pt x="3335" y="3982"/>
                  </a:cubicBezTo>
                  <a:cubicBezTo>
                    <a:pt x="3037" y="4316"/>
                    <a:pt x="2787" y="4673"/>
                    <a:pt x="2537" y="5030"/>
                  </a:cubicBezTo>
                  <a:cubicBezTo>
                    <a:pt x="2512" y="5062"/>
                    <a:pt x="2449" y="5073"/>
                    <a:pt x="2373" y="5073"/>
                  </a:cubicBezTo>
                  <a:cubicBezTo>
                    <a:pt x="2238" y="5073"/>
                    <a:pt x="2060" y="5041"/>
                    <a:pt x="1976" y="5041"/>
                  </a:cubicBezTo>
                  <a:cubicBezTo>
                    <a:pt x="1967" y="5041"/>
                    <a:pt x="1960" y="5041"/>
                    <a:pt x="1953" y="5042"/>
                  </a:cubicBezTo>
                  <a:cubicBezTo>
                    <a:pt x="1418" y="5101"/>
                    <a:pt x="1072" y="5566"/>
                    <a:pt x="894" y="6042"/>
                  </a:cubicBezTo>
                  <a:cubicBezTo>
                    <a:pt x="810" y="6280"/>
                    <a:pt x="751" y="6530"/>
                    <a:pt x="703" y="6792"/>
                  </a:cubicBezTo>
                  <a:cubicBezTo>
                    <a:pt x="691" y="6947"/>
                    <a:pt x="691" y="7102"/>
                    <a:pt x="596" y="7245"/>
                  </a:cubicBezTo>
                  <a:cubicBezTo>
                    <a:pt x="513" y="7387"/>
                    <a:pt x="358" y="7399"/>
                    <a:pt x="215" y="7483"/>
                  </a:cubicBezTo>
                  <a:cubicBezTo>
                    <a:pt x="108" y="7542"/>
                    <a:pt x="36" y="7637"/>
                    <a:pt x="25" y="7768"/>
                  </a:cubicBezTo>
                  <a:cubicBezTo>
                    <a:pt x="1" y="7887"/>
                    <a:pt x="36" y="8018"/>
                    <a:pt x="60" y="8138"/>
                  </a:cubicBezTo>
                  <a:cubicBezTo>
                    <a:pt x="108" y="8280"/>
                    <a:pt x="167" y="8435"/>
                    <a:pt x="227" y="8578"/>
                  </a:cubicBezTo>
                  <a:cubicBezTo>
                    <a:pt x="298" y="8792"/>
                    <a:pt x="382" y="8995"/>
                    <a:pt x="477" y="9185"/>
                  </a:cubicBezTo>
                  <a:cubicBezTo>
                    <a:pt x="525" y="9281"/>
                    <a:pt x="596" y="9423"/>
                    <a:pt x="691" y="9471"/>
                  </a:cubicBezTo>
                  <a:cubicBezTo>
                    <a:pt x="723" y="9487"/>
                    <a:pt x="749" y="9493"/>
                    <a:pt x="771" y="9493"/>
                  </a:cubicBezTo>
                  <a:cubicBezTo>
                    <a:pt x="869" y="9493"/>
                    <a:pt x="895" y="9365"/>
                    <a:pt x="953" y="9269"/>
                  </a:cubicBezTo>
                  <a:cubicBezTo>
                    <a:pt x="1227" y="8804"/>
                    <a:pt x="1751" y="8661"/>
                    <a:pt x="2227" y="8566"/>
                  </a:cubicBezTo>
                  <a:cubicBezTo>
                    <a:pt x="2906" y="8435"/>
                    <a:pt x="3608" y="8459"/>
                    <a:pt x="4275" y="8268"/>
                  </a:cubicBezTo>
                  <a:cubicBezTo>
                    <a:pt x="4585" y="8185"/>
                    <a:pt x="5109" y="8018"/>
                    <a:pt x="5156" y="7626"/>
                  </a:cubicBezTo>
                  <a:cubicBezTo>
                    <a:pt x="5168" y="7495"/>
                    <a:pt x="5097" y="7399"/>
                    <a:pt x="5025" y="7304"/>
                  </a:cubicBezTo>
                  <a:cubicBezTo>
                    <a:pt x="5097" y="7221"/>
                    <a:pt x="5228" y="7221"/>
                    <a:pt x="5335" y="7221"/>
                  </a:cubicBezTo>
                  <a:cubicBezTo>
                    <a:pt x="5670" y="7240"/>
                    <a:pt x="6013" y="7301"/>
                    <a:pt x="6358" y="7301"/>
                  </a:cubicBezTo>
                  <a:cubicBezTo>
                    <a:pt x="6429" y="7301"/>
                    <a:pt x="6501" y="7298"/>
                    <a:pt x="6573" y="7292"/>
                  </a:cubicBezTo>
                  <a:cubicBezTo>
                    <a:pt x="6811" y="7256"/>
                    <a:pt x="7549" y="7090"/>
                    <a:pt x="7287" y="6721"/>
                  </a:cubicBezTo>
                  <a:cubicBezTo>
                    <a:pt x="7264" y="6697"/>
                    <a:pt x="7252" y="6674"/>
                    <a:pt x="7241" y="6651"/>
                  </a:cubicBezTo>
                  <a:lnTo>
                    <a:pt x="7241" y="6651"/>
                  </a:lnTo>
                  <a:cubicBezTo>
                    <a:pt x="7244" y="6656"/>
                    <a:pt x="7257" y="6658"/>
                    <a:pt x="7277" y="6658"/>
                  </a:cubicBezTo>
                  <a:cubicBezTo>
                    <a:pt x="7433" y="6658"/>
                    <a:pt x="8034" y="6529"/>
                    <a:pt x="8097" y="6518"/>
                  </a:cubicBezTo>
                  <a:cubicBezTo>
                    <a:pt x="8395" y="6423"/>
                    <a:pt x="9276" y="6161"/>
                    <a:pt x="9085" y="5697"/>
                  </a:cubicBezTo>
                  <a:cubicBezTo>
                    <a:pt x="9073" y="5661"/>
                    <a:pt x="9050" y="5637"/>
                    <a:pt x="9050" y="5625"/>
                  </a:cubicBezTo>
                  <a:cubicBezTo>
                    <a:pt x="8978" y="5423"/>
                    <a:pt x="9038" y="5340"/>
                    <a:pt x="9288" y="5280"/>
                  </a:cubicBezTo>
                  <a:cubicBezTo>
                    <a:pt x="9609" y="5209"/>
                    <a:pt x="9883" y="5113"/>
                    <a:pt x="10157" y="4923"/>
                  </a:cubicBezTo>
                  <a:cubicBezTo>
                    <a:pt x="10395" y="4744"/>
                    <a:pt x="10859" y="4292"/>
                    <a:pt x="10764" y="3958"/>
                  </a:cubicBezTo>
                  <a:cubicBezTo>
                    <a:pt x="10716" y="3792"/>
                    <a:pt x="10502" y="3804"/>
                    <a:pt x="10454" y="3637"/>
                  </a:cubicBezTo>
                  <a:cubicBezTo>
                    <a:pt x="10419" y="3518"/>
                    <a:pt x="10562" y="3363"/>
                    <a:pt x="10645" y="3280"/>
                  </a:cubicBezTo>
                  <a:cubicBezTo>
                    <a:pt x="11169" y="2780"/>
                    <a:pt x="11216" y="2137"/>
                    <a:pt x="10978" y="1470"/>
                  </a:cubicBezTo>
                  <a:cubicBezTo>
                    <a:pt x="10883" y="1196"/>
                    <a:pt x="10752" y="934"/>
                    <a:pt x="10597" y="684"/>
                  </a:cubicBezTo>
                  <a:cubicBezTo>
                    <a:pt x="10502" y="506"/>
                    <a:pt x="10347" y="113"/>
                    <a:pt x="10157" y="29"/>
                  </a:cubicBezTo>
                  <a:cubicBezTo>
                    <a:pt x="10117" y="9"/>
                    <a:pt x="10078" y="0"/>
                    <a:pt x="10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7"/>
            <p:cNvSpPr/>
            <p:nvPr/>
          </p:nvSpPr>
          <p:spPr>
            <a:xfrm>
              <a:off x="1911525" y="4513775"/>
              <a:ext cx="51525" cy="67000"/>
            </a:xfrm>
            <a:custGeom>
              <a:avLst/>
              <a:gdLst/>
              <a:ahLst/>
              <a:cxnLst/>
              <a:rect l="l" t="t" r="r" b="b"/>
              <a:pathLst>
                <a:path w="2061" h="2680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1644" y="96"/>
                    <a:pt x="1656" y="179"/>
                    <a:pt x="1656" y="275"/>
                  </a:cubicBezTo>
                  <a:cubicBezTo>
                    <a:pt x="1680" y="691"/>
                    <a:pt x="1537" y="1108"/>
                    <a:pt x="1287" y="1429"/>
                  </a:cubicBezTo>
                  <a:cubicBezTo>
                    <a:pt x="1108" y="1668"/>
                    <a:pt x="882" y="1846"/>
                    <a:pt x="644" y="2025"/>
                  </a:cubicBezTo>
                  <a:cubicBezTo>
                    <a:pt x="513" y="2120"/>
                    <a:pt x="382" y="2203"/>
                    <a:pt x="263" y="2322"/>
                  </a:cubicBezTo>
                  <a:cubicBezTo>
                    <a:pt x="1" y="2608"/>
                    <a:pt x="942" y="2608"/>
                    <a:pt x="1049" y="2620"/>
                  </a:cubicBezTo>
                  <a:cubicBezTo>
                    <a:pt x="1144" y="2632"/>
                    <a:pt x="1227" y="2656"/>
                    <a:pt x="1323" y="2680"/>
                  </a:cubicBezTo>
                  <a:cubicBezTo>
                    <a:pt x="1323" y="2668"/>
                    <a:pt x="1299" y="2668"/>
                    <a:pt x="1299" y="2644"/>
                  </a:cubicBezTo>
                  <a:cubicBezTo>
                    <a:pt x="1275" y="2525"/>
                    <a:pt x="1406" y="2370"/>
                    <a:pt x="1489" y="2287"/>
                  </a:cubicBezTo>
                  <a:cubicBezTo>
                    <a:pt x="2013" y="1787"/>
                    <a:pt x="2061" y="1144"/>
                    <a:pt x="1823" y="477"/>
                  </a:cubicBezTo>
                  <a:cubicBezTo>
                    <a:pt x="1763" y="310"/>
                    <a:pt x="1704" y="167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7"/>
            <p:cNvSpPr/>
            <p:nvPr/>
          </p:nvSpPr>
          <p:spPr>
            <a:xfrm>
              <a:off x="1881475" y="4601875"/>
              <a:ext cx="65500" cy="23250"/>
            </a:xfrm>
            <a:custGeom>
              <a:avLst/>
              <a:gdLst/>
              <a:ahLst/>
              <a:cxnLst/>
              <a:rect l="l" t="t" r="r" b="b"/>
              <a:pathLst>
                <a:path w="2620" h="930" extrusionOk="0">
                  <a:moveTo>
                    <a:pt x="2620" y="1"/>
                  </a:moveTo>
                  <a:cubicBezTo>
                    <a:pt x="2617" y="5"/>
                    <a:pt x="2614" y="8"/>
                    <a:pt x="2611" y="12"/>
                  </a:cubicBezTo>
                  <a:lnTo>
                    <a:pt x="2611" y="12"/>
                  </a:lnTo>
                  <a:cubicBezTo>
                    <a:pt x="2614" y="9"/>
                    <a:pt x="2617" y="5"/>
                    <a:pt x="2620" y="1"/>
                  </a:cubicBezTo>
                  <a:close/>
                  <a:moveTo>
                    <a:pt x="2611" y="12"/>
                  </a:moveTo>
                  <a:cubicBezTo>
                    <a:pt x="2585" y="40"/>
                    <a:pt x="2544" y="53"/>
                    <a:pt x="2513" y="84"/>
                  </a:cubicBezTo>
                  <a:cubicBezTo>
                    <a:pt x="2322" y="191"/>
                    <a:pt x="2096" y="239"/>
                    <a:pt x="1882" y="263"/>
                  </a:cubicBezTo>
                  <a:cubicBezTo>
                    <a:pt x="1848" y="265"/>
                    <a:pt x="1814" y="266"/>
                    <a:pt x="1781" y="266"/>
                  </a:cubicBezTo>
                  <a:cubicBezTo>
                    <a:pt x="1443" y="266"/>
                    <a:pt x="1099" y="168"/>
                    <a:pt x="774" y="168"/>
                  </a:cubicBezTo>
                  <a:cubicBezTo>
                    <a:pt x="536" y="168"/>
                    <a:pt x="36" y="263"/>
                    <a:pt x="12" y="572"/>
                  </a:cubicBezTo>
                  <a:cubicBezTo>
                    <a:pt x="0" y="870"/>
                    <a:pt x="715" y="870"/>
                    <a:pt x="893" y="882"/>
                  </a:cubicBezTo>
                  <a:cubicBezTo>
                    <a:pt x="965" y="894"/>
                    <a:pt x="1048" y="918"/>
                    <a:pt x="1108" y="930"/>
                  </a:cubicBezTo>
                  <a:cubicBezTo>
                    <a:pt x="1120" y="834"/>
                    <a:pt x="1191" y="775"/>
                    <a:pt x="1358" y="751"/>
                  </a:cubicBezTo>
                  <a:cubicBezTo>
                    <a:pt x="1667" y="680"/>
                    <a:pt x="1953" y="584"/>
                    <a:pt x="2215" y="394"/>
                  </a:cubicBezTo>
                  <a:cubicBezTo>
                    <a:pt x="2320" y="324"/>
                    <a:pt x="2481" y="175"/>
                    <a:pt x="26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7"/>
            <p:cNvSpPr/>
            <p:nvPr/>
          </p:nvSpPr>
          <p:spPr>
            <a:xfrm>
              <a:off x="1841000" y="4637375"/>
              <a:ext cx="55375" cy="17825"/>
            </a:xfrm>
            <a:custGeom>
              <a:avLst/>
              <a:gdLst/>
              <a:ahLst/>
              <a:cxnLst/>
              <a:rect l="l" t="t" r="r" b="b"/>
              <a:pathLst>
                <a:path w="2215" h="713" extrusionOk="0">
                  <a:moveTo>
                    <a:pt x="327" y="1"/>
                  </a:moveTo>
                  <a:cubicBezTo>
                    <a:pt x="133" y="1"/>
                    <a:pt x="1" y="40"/>
                    <a:pt x="95" y="164"/>
                  </a:cubicBezTo>
                  <a:cubicBezTo>
                    <a:pt x="191" y="295"/>
                    <a:pt x="417" y="367"/>
                    <a:pt x="572" y="450"/>
                  </a:cubicBezTo>
                  <a:cubicBezTo>
                    <a:pt x="655" y="486"/>
                    <a:pt x="941" y="712"/>
                    <a:pt x="1024" y="712"/>
                  </a:cubicBezTo>
                  <a:cubicBezTo>
                    <a:pt x="1238" y="700"/>
                    <a:pt x="1738" y="581"/>
                    <a:pt x="1798" y="557"/>
                  </a:cubicBezTo>
                  <a:cubicBezTo>
                    <a:pt x="1905" y="534"/>
                    <a:pt x="2060" y="486"/>
                    <a:pt x="2215" y="414"/>
                  </a:cubicBezTo>
                  <a:lnTo>
                    <a:pt x="2179" y="414"/>
                  </a:lnTo>
                  <a:cubicBezTo>
                    <a:pt x="1786" y="391"/>
                    <a:pt x="1429" y="224"/>
                    <a:pt x="1060" y="105"/>
                  </a:cubicBezTo>
                  <a:cubicBezTo>
                    <a:pt x="990" y="77"/>
                    <a:pt x="598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7"/>
            <p:cNvSpPr/>
            <p:nvPr/>
          </p:nvSpPr>
          <p:spPr>
            <a:xfrm>
              <a:off x="1784425" y="4649900"/>
              <a:ext cx="71475" cy="21475"/>
            </a:xfrm>
            <a:custGeom>
              <a:avLst/>
              <a:gdLst/>
              <a:ahLst/>
              <a:cxnLst/>
              <a:rect l="l" t="t" r="r" b="b"/>
              <a:pathLst>
                <a:path w="2859" h="859" extrusionOk="0">
                  <a:moveTo>
                    <a:pt x="1161" y="0"/>
                  </a:moveTo>
                  <a:cubicBezTo>
                    <a:pt x="803" y="0"/>
                    <a:pt x="451" y="81"/>
                    <a:pt x="156" y="259"/>
                  </a:cubicBezTo>
                  <a:cubicBezTo>
                    <a:pt x="37" y="330"/>
                    <a:pt x="1" y="437"/>
                    <a:pt x="132" y="497"/>
                  </a:cubicBezTo>
                  <a:cubicBezTo>
                    <a:pt x="358" y="616"/>
                    <a:pt x="608" y="628"/>
                    <a:pt x="846" y="687"/>
                  </a:cubicBezTo>
                  <a:cubicBezTo>
                    <a:pt x="930" y="699"/>
                    <a:pt x="1013" y="735"/>
                    <a:pt x="1084" y="783"/>
                  </a:cubicBezTo>
                  <a:lnTo>
                    <a:pt x="1299" y="783"/>
                  </a:lnTo>
                  <a:cubicBezTo>
                    <a:pt x="1653" y="793"/>
                    <a:pt x="2017" y="858"/>
                    <a:pt x="2382" y="858"/>
                  </a:cubicBezTo>
                  <a:cubicBezTo>
                    <a:pt x="2434" y="858"/>
                    <a:pt x="2485" y="857"/>
                    <a:pt x="2537" y="854"/>
                  </a:cubicBezTo>
                  <a:cubicBezTo>
                    <a:pt x="2608" y="842"/>
                    <a:pt x="2739" y="818"/>
                    <a:pt x="2858" y="783"/>
                  </a:cubicBezTo>
                  <a:cubicBezTo>
                    <a:pt x="2799" y="628"/>
                    <a:pt x="2680" y="497"/>
                    <a:pt x="2513" y="390"/>
                  </a:cubicBezTo>
                  <a:cubicBezTo>
                    <a:pt x="2131" y="144"/>
                    <a:pt x="1640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7"/>
            <p:cNvSpPr/>
            <p:nvPr/>
          </p:nvSpPr>
          <p:spPr>
            <a:xfrm>
              <a:off x="1710325" y="4684075"/>
              <a:ext cx="83375" cy="32125"/>
            </a:xfrm>
            <a:custGeom>
              <a:avLst/>
              <a:gdLst/>
              <a:ahLst/>
              <a:cxnLst/>
              <a:rect l="l" t="t" r="r" b="b"/>
              <a:pathLst>
                <a:path w="3335" h="1285" extrusionOk="0">
                  <a:moveTo>
                    <a:pt x="1636" y="0"/>
                  </a:moveTo>
                  <a:cubicBezTo>
                    <a:pt x="1567" y="0"/>
                    <a:pt x="1498" y="4"/>
                    <a:pt x="1429" y="11"/>
                  </a:cubicBezTo>
                  <a:cubicBezTo>
                    <a:pt x="917" y="47"/>
                    <a:pt x="536" y="392"/>
                    <a:pt x="274" y="797"/>
                  </a:cubicBezTo>
                  <a:cubicBezTo>
                    <a:pt x="167" y="940"/>
                    <a:pt x="84" y="1106"/>
                    <a:pt x="0" y="1285"/>
                  </a:cubicBezTo>
                  <a:cubicBezTo>
                    <a:pt x="286" y="963"/>
                    <a:pt x="739" y="844"/>
                    <a:pt x="1155" y="749"/>
                  </a:cubicBezTo>
                  <a:cubicBezTo>
                    <a:pt x="1834" y="618"/>
                    <a:pt x="2536" y="642"/>
                    <a:pt x="3203" y="451"/>
                  </a:cubicBezTo>
                  <a:cubicBezTo>
                    <a:pt x="3251" y="440"/>
                    <a:pt x="3298" y="428"/>
                    <a:pt x="3334" y="428"/>
                  </a:cubicBezTo>
                  <a:cubicBezTo>
                    <a:pt x="3120" y="368"/>
                    <a:pt x="2941" y="309"/>
                    <a:pt x="2739" y="225"/>
                  </a:cubicBezTo>
                  <a:cubicBezTo>
                    <a:pt x="2386" y="104"/>
                    <a:pt x="2016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7"/>
            <p:cNvSpPr/>
            <p:nvPr/>
          </p:nvSpPr>
          <p:spPr>
            <a:xfrm>
              <a:off x="1697825" y="4619150"/>
              <a:ext cx="23825" cy="67700"/>
            </a:xfrm>
            <a:custGeom>
              <a:avLst/>
              <a:gdLst/>
              <a:ahLst/>
              <a:cxnLst/>
              <a:rect l="l" t="t" r="r" b="b"/>
              <a:pathLst>
                <a:path w="953" h="270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643" y="179"/>
                    <a:pt x="429" y="512"/>
                    <a:pt x="298" y="858"/>
                  </a:cubicBezTo>
                  <a:cubicBezTo>
                    <a:pt x="203" y="1072"/>
                    <a:pt x="143" y="1322"/>
                    <a:pt x="107" y="1584"/>
                  </a:cubicBezTo>
                  <a:cubicBezTo>
                    <a:pt x="84" y="1739"/>
                    <a:pt x="84" y="1905"/>
                    <a:pt x="0" y="2036"/>
                  </a:cubicBezTo>
                  <a:lnTo>
                    <a:pt x="0" y="2048"/>
                  </a:lnTo>
                  <a:lnTo>
                    <a:pt x="0" y="2167"/>
                  </a:lnTo>
                  <a:cubicBezTo>
                    <a:pt x="12" y="2322"/>
                    <a:pt x="48" y="2501"/>
                    <a:pt x="119" y="2632"/>
                  </a:cubicBezTo>
                  <a:cubicBezTo>
                    <a:pt x="151" y="2685"/>
                    <a:pt x="183" y="2707"/>
                    <a:pt x="216" y="2707"/>
                  </a:cubicBezTo>
                  <a:cubicBezTo>
                    <a:pt x="269" y="2707"/>
                    <a:pt x="320" y="2647"/>
                    <a:pt x="357" y="2572"/>
                  </a:cubicBezTo>
                  <a:cubicBezTo>
                    <a:pt x="607" y="1965"/>
                    <a:pt x="500" y="1274"/>
                    <a:pt x="679" y="655"/>
                  </a:cubicBezTo>
                  <a:cubicBezTo>
                    <a:pt x="727" y="477"/>
                    <a:pt x="798" y="298"/>
                    <a:pt x="893" y="120"/>
                  </a:cubicBezTo>
                  <a:cubicBezTo>
                    <a:pt x="905" y="72"/>
                    <a:pt x="941" y="36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7"/>
            <p:cNvSpPr/>
            <p:nvPr/>
          </p:nvSpPr>
          <p:spPr>
            <a:xfrm>
              <a:off x="1860800" y="4534625"/>
              <a:ext cx="32300" cy="49225"/>
            </a:xfrm>
            <a:custGeom>
              <a:avLst/>
              <a:gdLst/>
              <a:ahLst/>
              <a:cxnLst/>
              <a:rect l="l" t="t" r="r" b="b"/>
              <a:pathLst>
                <a:path w="1292" h="1969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1220" y="12"/>
                    <a:pt x="1125" y="48"/>
                    <a:pt x="1054" y="107"/>
                  </a:cubicBezTo>
                  <a:cubicBezTo>
                    <a:pt x="863" y="238"/>
                    <a:pt x="708" y="429"/>
                    <a:pt x="589" y="643"/>
                  </a:cubicBezTo>
                  <a:cubicBezTo>
                    <a:pt x="530" y="715"/>
                    <a:pt x="470" y="869"/>
                    <a:pt x="399" y="941"/>
                  </a:cubicBezTo>
                  <a:cubicBezTo>
                    <a:pt x="375" y="1072"/>
                    <a:pt x="327" y="1203"/>
                    <a:pt x="268" y="1346"/>
                  </a:cubicBezTo>
                  <a:cubicBezTo>
                    <a:pt x="208" y="1488"/>
                    <a:pt x="113" y="1619"/>
                    <a:pt x="54" y="1774"/>
                  </a:cubicBezTo>
                  <a:cubicBezTo>
                    <a:pt x="1" y="1897"/>
                    <a:pt x="52" y="1968"/>
                    <a:pt x="145" y="1968"/>
                  </a:cubicBezTo>
                  <a:cubicBezTo>
                    <a:pt x="177" y="1968"/>
                    <a:pt x="215" y="1960"/>
                    <a:pt x="256" y="1941"/>
                  </a:cubicBezTo>
                  <a:cubicBezTo>
                    <a:pt x="732" y="1703"/>
                    <a:pt x="970" y="1167"/>
                    <a:pt x="1125" y="691"/>
                  </a:cubicBezTo>
                  <a:cubicBezTo>
                    <a:pt x="1185" y="488"/>
                    <a:pt x="1244" y="298"/>
                    <a:pt x="1280" y="95"/>
                  </a:cubicBezTo>
                  <a:cubicBezTo>
                    <a:pt x="1280" y="60"/>
                    <a:pt x="1292" y="36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7"/>
            <p:cNvSpPr/>
            <p:nvPr/>
          </p:nvSpPr>
          <p:spPr>
            <a:xfrm>
              <a:off x="1912425" y="4499800"/>
              <a:ext cx="13725" cy="48525"/>
            </a:xfrm>
            <a:custGeom>
              <a:avLst/>
              <a:gdLst/>
              <a:ahLst/>
              <a:cxnLst/>
              <a:rect l="l" t="t" r="r" b="b"/>
              <a:pathLst>
                <a:path w="549" h="194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77" y="274"/>
                    <a:pt x="453" y="560"/>
                    <a:pt x="346" y="810"/>
                  </a:cubicBezTo>
                  <a:cubicBezTo>
                    <a:pt x="275" y="976"/>
                    <a:pt x="167" y="1167"/>
                    <a:pt x="1" y="1274"/>
                  </a:cubicBezTo>
                  <a:cubicBezTo>
                    <a:pt x="1" y="1286"/>
                    <a:pt x="1" y="1322"/>
                    <a:pt x="13" y="1334"/>
                  </a:cubicBezTo>
                  <a:cubicBezTo>
                    <a:pt x="36" y="1465"/>
                    <a:pt x="48" y="1584"/>
                    <a:pt x="48" y="1727"/>
                  </a:cubicBezTo>
                  <a:cubicBezTo>
                    <a:pt x="48" y="1822"/>
                    <a:pt x="48" y="1869"/>
                    <a:pt x="132" y="1917"/>
                  </a:cubicBezTo>
                  <a:cubicBezTo>
                    <a:pt x="167" y="1929"/>
                    <a:pt x="215" y="1941"/>
                    <a:pt x="239" y="1941"/>
                  </a:cubicBezTo>
                  <a:lnTo>
                    <a:pt x="275" y="1941"/>
                  </a:lnTo>
                  <a:lnTo>
                    <a:pt x="286" y="1929"/>
                  </a:lnTo>
                  <a:lnTo>
                    <a:pt x="310" y="1893"/>
                  </a:lnTo>
                  <a:cubicBezTo>
                    <a:pt x="310" y="1881"/>
                    <a:pt x="310" y="1881"/>
                    <a:pt x="346" y="1869"/>
                  </a:cubicBezTo>
                  <a:cubicBezTo>
                    <a:pt x="370" y="1822"/>
                    <a:pt x="394" y="1786"/>
                    <a:pt x="405" y="1738"/>
                  </a:cubicBezTo>
                  <a:cubicBezTo>
                    <a:pt x="513" y="1465"/>
                    <a:pt x="525" y="1191"/>
                    <a:pt x="536" y="905"/>
                  </a:cubicBezTo>
                  <a:cubicBezTo>
                    <a:pt x="548" y="607"/>
                    <a:pt x="548" y="31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7"/>
            <p:cNvSpPr/>
            <p:nvPr/>
          </p:nvSpPr>
          <p:spPr>
            <a:xfrm>
              <a:off x="1802150" y="4549500"/>
              <a:ext cx="43625" cy="60825"/>
            </a:xfrm>
            <a:custGeom>
              <a:avLst/>
              <a:gdLst/>
              <a:ahLst/>
              <a:cxnLst/>
              <a:rect l="l" t="t" r="r" b="b"/>
              <a:pathLst>
                <a:path w="1745" h="2433" extrusionOk="0">
                  <a:moveTo>
                    <a:pt x="1745" y="0"/>
                  </a:moveTo>
                  <a:lnTo>
                    <a:pt x="1745" y="0"/>
                  </a:lnTo>
                  <a:cubicBezTo>
                    <a:pt x="1387" y="60"/>
                    <a:pt x="1054" y="310"/>
                    <a:pt x="840" y="608"/>
                  </a:cubicBezTo>
                  <a:cubicBezTo>
                    <a:pt x="721" y="774"/>
                    <a:pt x="637" y="1001"/>
                    <a:pt x="447" y="1120"/>
                  </a:cubicBezTo>
                  <a:cubicBezTo>
                    <a:pt x="399" y="1132"/>
                    <a:pt x="352" y="1143"/>
                    <a:pt x="304" y="1143"/>
                  </a:cubicBezTo>
                  <a:cubicBezTo>
                    <a:pt x="256" y="1417"/>
                    <a:pt x="173" y="1667"/>
                    <a:pt x="66" y="1917"/>
                  </a:cubicBezTo>
                  <a:cubicBezTo>
                    <a:pt x="18" y="2042"/>
                    <a:pt x="1" y="2432"/>
                    <a:pt x="134" y="2432"/>
                  </a:cubicBezTo>
                  <a:cubicBezTo>
                    <a:pt x="166" y="2432"/>
                    <a:pt x="206" y="2410"/>
                    <a:pt x="256" y="2358"/>
                  </a:cubicBezTo>
                  <a:cubicBezTo>
                    <a:pt x="804" y="1727"/>
                    <a:pt x="1126" y="989"/>
                    <a:pt x="1554" y="286"/>
                  </a:cubicBezTo>
                  <a:cubicBezTo>
                    <a:pt x="1614" y="191"/>
                    <a:pt x="1673" y="96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7"/>
            <p:cNvSpPr/>
            <p:nvPr/>
          </p:nvSpPr>
          <p:spPr>
            <a:xfrm>
              <a:off x="1740675" y="4574500"/>
              <a:ext cx="50925" cy="74025"/>
            </a:xfrm>
            <a:custGeom>
              <a:avLst/>
              <a:gdLst/>
              <a:ahLst/>
              <a:cxnLst/>
              <a:rect l="l" t="t" r="r" b="b"/>
              <a:pathLst>
                <a:path w="2037" h="2961" extrusionOk="0">
                  <a:moveTo>
                    <a:pt x="2037" y="1"/>
                  </a:moveTo>
                  <a:cubicBezTo>
                    <a:pt x="1846" y="1"/>
                    <a:pt x="1668" y="60"/>
                    <a:pt x="1501" y="143"/>
                  </a:cubicBezTo>
                  <a:cubicBezTo>
                    <a:pt x="1322" y="263"/>
                    <a:pt x="1156" y="417"/>
                    <a:pt x="1013" y="560"/>
                  </a:cubicBezTo>
                  <a:cubicBezTo>
                    <a:pt x="727" y="894"/>
                    <a:pt x="477" y="1251"/>
                    <a:pt x="203" y="1620"/>
                  </a:cubicBezTo>
                  <a:cubicBezTo>
                    <a:pt x="156" y="1667"/>
                    <a:pt x="144" y="1882"/>
                    <a:pt x="132" y="1965"/>
                  </a:cubicBezTo>
                  <a:cubicBezTo>
                    <a:pt x="72" y="2227"/>
                    <a:pt x="1" y="2525"/>
                    <a:pt x="72" y="2810"/>
                  </a:cubicBezTo>
                  <a:cubicBezTo>
                    <a:pt x="100" y="2918"/>
                    <a:pt x="146" y="2960"/>
                    <a:pt x="198" y="2960"/>
                  </a:cubicBezTo>
                  <a:cubicBezTo>
                    <a:pt x="368" y="2960"/>
                    <a:pt x="619" y="2524"/>
                    <a:pt x="656" y="2406"/>
                  </a:cubicBezTo>
                  <a:cubicBezTo>
                    <a:pt x="894" y="1691"/>
                    <a:pt x="1191" y="1013"/>
                    <a:pt x="1644" y="417"/>
                  </a:cubicBezTo>
                  <a:cubicBezTo>
                    <a:pt x="1763" y="263"/>
                    <a:pt x="1882" y="120"/>
                    <a:pt x="2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7"/>
            <p:cNvSpPr/>
            <p:nvPr/>
          </p:nvSpPr>
          <p:spPr>
            <a:xfrm>
              <a:off x="1699900" y="4570025"/>
              <a:ext cx="213450" cy="154000"/>
            </a:xfrm>
            <a:custGeom>
              <a:avLst/>
              <a:gdLst/>
              <a:ahLst/>
              <a:cxnLst/>
              <a:rect l="l" t="t" r="r" b="b"/>
              <a:pathLst>
                <a:path w="8538" h="6160" extrusionOk="0">
                  <a:moveTo>
                    <a:pt x="8514" y="1"/>
                  </a:moveTo>
                  <a:cubicBezTo>
                    <a:pt x="8454" y="84"/>
                    <a:pt x="7728" y="525"/>
                    <a:pt x="7644" y="561"/>
                  </a:cubicBezTo>
                  <a:cubicBezTo>
                    <a:pt x="7299" y="775"/>
                    <a:pt x="6954" y="977"/>
                    <a:pt x="6597" y="1144"/>
                  </a:cubicBezTo>
                  <a:cubicBezTo>
                    <a:pt x="5418" y="1692"/>
                    <a:pt x="4156" y="2025"/>
                    <a:pt x="2977" y="2585"/>
                  </a:cubicBezTo>
                  <a:cubicBezTo>
                    <a:pt x="2346" y="2882"/>
                    <a:pt x="1703" y="3263"/>
                    <a:pt x="1167" y="3740"/>
                  </a:cubicBezTo>
                  <a:cubicBezTo>
                    <a:pt x="882" y="3990"/>
                    <a:pt x="644" y="4263"/>
                    <a:pt x="453" y="4585"/>
                  </a:cubicBezTo>
                  <a:cubicBezTo>
                    <a:pt x="203" y="4990"/>
                    <a:pt x="1" y="5561"/>
                    <a:pt x="1" y="6037"/>
                  </a:cubicBezTo>
                  <a:cubicBezTo>
                    <a:pt x="1" y="6102"/>
                    <a:pt x="37" y="6160"/>
                    <a:pt x="92" y="6160"/>
                  </a:cubicBezTo>
                  <a:cubicBezTo>
                    <a:pt x="108" y="6160"/>
                    <a:pt x="125" y="6155"/>
                    <a:pt x="143" y="6145"/>
                  </a:cubicBezTo>
                  <a:cubicBezTo>
                    <a:pt x="203" y="6121"/>
                    <a:pt x="179" y="5966"/>
                    <a:pt x="179" y="5906"/>
                  </a:cubicBezTo>
                  <a:cubicBezTo>
                    <a:pt x="215" y="5704"/>
                    <a:pt x="263" y="5490"/>
                    <a:pt x="334" y="5311"/>
                  </a:cubicBezTo>
                  <a:cubicBezTo>
                    <a:pt x="763" y="4275"/>
                    <a:pt x="1810" y="3537"/>
                    <a:pt x="2739" y="3001"/>
                  </a:cubicBezTo>
                  <a:cubicBezTo>
                    <a:pt x="3799" y="2406"/>
                    <a:pt x="4966" y="2073"/>
                    <a:pt x="6073" y="1620"/>
                  </a:cubicBezTo>
                  <a:cubicBezTo>
                    <a:pt x="6930" y="1275"/>
                    <a:pt x="7740" y="846"/>
                    <a:pt x="8395" y="203"/>
                  </a:cubicBezTo>
                  <a:cubicBezTo>
                    <a:pt x="8478" y="144"/>
                    <a:pt x="8537" y="72"/>
                    <a:pt x="8514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7"/>
            <p:cNvSpPr/>
            <p:nvPr/>
          </p:nvSpPr>
          <p:spPr>
            <a:xfrm>
              <a:off x="1486475" y="4650000"/>
              <a:ext cx="237850" cy="295775"/>
            </a:xfrm>
            <a:custGeom>
              <a:avLst/>
              <a:gdLst/>
              <a:ahLst/>
              <a:cxnLst/>
              <a:rect l="l" t="t" r="r" b="b"/>
              <a:pathLst>
                <a:path w="9514" h="11831" extrusionOk="0">
                  <a:moveTo>
                    <a:pt x="1956" y="0"/>
                  </a:moveTo>
                  <a:cubicBezTo>
                    <a:pt x="1940" y="0"/>
                    <a:pt x="1923" y="2"/>
                    <a:pt x="1906" y="5"/>
                  </a:cubicBezTo>
                  <a:cubicBezTo>
                    <a:pt x="1692" y="29"/>
                    <a:pt x="1430" y="362"/>
                    <a:pt x="1275" y="493"/>
                  </a:cubicBezTo>
                  <a:cubicBezTo>
                    <a:pt x="1072" y="695"/>
                    <a:pt x="858" y="910"/>
                    <a:pt x="703" y="1148"/>
                  </a:cubicBezTo>
                  <a:cubicBezTo>
                    <a:pt x="287" y="1731"/>
                    <a:pt x="132" y="2350"/>
                    <a:pt x="489" y="2993"/>
                  </a:cubicBezTo>
                  <a:cubicBezTo>
                    <a:pt x="549" y="3100"/>
                    <a:pt x="644" y="3279"/>
                    <a:pt x="560" y="3398"/>
                  </a:cubicBezTo>
                  <a:cubicBezTo>
                    <a:pt x="477" y="3529"/>
                    <a:pt x="263" y="3458"/>
                    <a:pt x="179" y="3600"/>
                  </a:cubicBezTo>
                  <a:cubicBezTo>
                    <a:pt x="1" y="3898"/>
                    <a:pt x="310" y="4481"/>
                    <a:pt x="489" y="4708"/>
                  </a:cubicBezTo>
                  <a:cubicBezTo>
                    <a:pt x="679" y="4970"/>
                    <a:pt x="941" y="5136"/>
                    <a:pt x="1215" y="5303"/>
                  </a:cubicBezTo>
                  <a:cubicBezTo>
                    <a:pt x="1441" y="5434"/>
                    <a:pt x="1477" y="5517"/>
                    <a:pt x="1358" y="5696"/>
                  </a:cubicBezTo>
                  <a:cubicBezTo>
                    <a:pt x="1360" y="5694"/>
                    <a:pt x="1362" y="5693"/>
                    <a:pt x="1362" y="5693"/>
                  </a:cubicBezTo>
                  <a:cubicBezTo>
                    <a:pt x="1365" y="5693"/>
                    <a:pt x="1352" y="5712"/>
                    <a:pt x="1322" y="5732"/>
                  </a:cubicBezTo>
                  <a:cubicBezTo>
                    <a:pt x="1001" y="6113"/>
                    <a:pt x="1775" y="6637"/>
                    <a:pt x="2037" y="6803"/>
                  </a:cubicBezTo>
                  <a:cubicBezTo>
                    <a:pt x="2093" y="6848"/>
                    <a:pt x="2719" y="7188"/>
                    <a:pt x="2812" y="7188"/>
                  </a:cubicBezTo>
                  <a:cubicBezTo>
                    <a:pt x="2817" y="7188"/>
                    <a:pt x="2821" y="7187"/>
                    <a:pt x="2823" y="7184"/>
                  </a:cubicBezTo>
                  <a:lnTo>
                    <a:pt x="2823" y="7184"/>
                  </a:lnTo>
                  <a:cubicBezTo>
                    <a:pt x="2811" y="7220"/>
                    <a:pt x="2787" y="7232"/>
                    <a:pt x="2763" y="7244"/>
                  </a:cubicBezTo>
                  <a:cubicBezTo>
                    <a:pt x="2394" y="7529"/>
                    <a:pt x="3061" y="7922"/>
                    <a:pt x="3287" y="8006"/>
                  </a:cubicBezTo>
                  <a:cubicBezTo>
                    <a:pt x="3680" y="8172"/>
                    <a:pt x="4108" y="8220"/>
                    <a:pt x="4489" y="8303"/>
                  </a:cubicBezTo>
                  <a:cubicBezTo>
                    <a:pt x="4597" y="8339"/>
                    <a:pt x="4728" y="8363"/>
                    <a:pt x="4775" y="8470"/>
                  </a:cubicBezTo>
                  <a:cubicBezTo>
                    <a:pt x="4668" y="8542"/>
                    <a:pt x="4585" y="8613"/>
                    <a:pt x="4549" y="8756"/>
                  </a:cubicBezTo>
                  <a:cubicBezTo>
                    <a:pt x="4478" y="9137"/>
                    <a:pt x="4942" y="9446"/>
                    <a:pt x="5228" y="9625"/>
                  </a:cubicBezTo>
                  <a:cubicBezTo>
                    <a:pt x="5823" y="10006"/>
                    <a:pt x="6502" y="10185"/>
                    <a:pt x="7109" y="10506"/>
                  </a:cubicBezTo>
                  <a:cubicBezTo>
                    <a:pt x="7561" y="10744"/>
                    <a:pt x="8002" y="11042"/>
                    <a:pt x="8145" y="11554"/>
                  </a:cubicBezTo>
                  <a:cubicBezTo>
                    <a:pt x="8167" y="11687"/>
                    <a:pt x="8168" y="11830"/>
                    <a:pt x="8303" y="11830"/>
                  </a:cubicBezTo>
                  <a:cubicBezTo>
                    <a:pt x="8313" y="11830"/>
                    <a:pt x="8324" y="11829"/>
                    <a:pt x="8335" y="11828"/>
                  </a:cubicBezTo>
                  <a:cubicBezTo>
                    <a:pt x="8442" y="11816"/>
                    <a:pt x="8538" y="11697"/>
                    <a:pt x="8621" y="11625"/>
                  </a:cubicBezTo>
                  <a:cubicBezTo>
                    <a:pt x="8776" y="11470"/>
                    <a:pt x="8919" y="11292"/>
                    <a:pt x="9050" y="11113"/>
                  </a:cubicBezTo>
                  <a:cubicBezTo>
                    <a:pt x="9145" y="10982"/>
                    <a:pt x="9240" y="10863"/>
                    <a:pt x="9323" y="10732"/>
                  </a:cubicBezTo>
                  <a:cubicBezTo>
                    <a:pt x="9407" y="10625"/>
                    <a:pt x="9466" y="10518"/>
                    <a:pt x="9490" y="10387"/>
                  </a:cubicBezTo>
                  <a:cubicBezTo>
                    <a:pt x="9514" y="10268"/>
                    <a:pt x="9466" y="10149"/>
                    <a:pt x="9395" y="10066"/>
                  </a:cubicBezTo>
                  <a:cubicBezTo>
                    <a:pt x="9288" y="9946"/>
                    <a:pt x="9133" y="9887"/>
                    <a:pt x="9097" y="9720"/>
                  </a:cubicBezTo>
                  <a:cubicBezTo>
                    <a:pt x="9050" y="9565"/>
                    <a:pt x="9109" y="9411"/>
                    <a:pt x="9121" y="9256"/>
                  </a:cubicBezTo>
                  <a:cubicBezTo>
                    <a:pt x="9145" y="9006"/>
                    <a:pt x="9169" y="8732"/>
                    <a:pt x="9145" y="8470"/>
                  </a:cubicBezTo>
                  <a:cubicBezTo>
                    <a:pt x="9109" y="7958"/>
                    <a:pt x="8931" y="7410"/>
                    <a:pt x="8419" y="7208"/>
                  </a:cubicBezTo>
                  <a:cubicBezTo>
                    <a:pt x="8323" y="7160"/>
                    <a:pt x="7907" y="7148"/>
                    <a:pt x="7859" y="7029"/>
                  </a:cubicBezTo>
                  <a:cubicBezTo>
                    <a:pt x="7728" y="6613"/>
                    <a:pt x="7573" y="6172"/>
                    <a:pt x="7383" y="5791"/>
                  </a:cubicBezTo>
                  <a:cubicBezTo>
                    <a:pt x="7287" y="5601"/>
                    <a:pt x="7168" y="5398"/>
                    <a:pt x="7026" y="5243"/>
                  </a:cubicBezTo>
                  <a:cubicBezTo>
                    <a:pt x="6847" y="5041"/>
                    <a:pt x="6621" y="4910"/>
                    <a:pt x="6359" y="4910"/>
                  </a:cubicBezTo>
                  <a:cubicBezTo>
                    <a:pt x="6247" y="4910"/>
                    <a:pt x="6129" y="4931"/>
                    <a:pt x="6018" y="4931"/>
                  </a:cubicBezTo>
                  <a:cubicBezTo>
                    <a:pt x="5893" y="4931"/>
                    <a:pt x="5775" y="4905"/>
                    <a:pt x="5680" y="4791"/>
                  </a:cubicBezTo>
                  <a:cubicBezTo>
                    <a:pt x="5537" y="4624"/>
                    <a:pt x="5525" y="4386"/>
                    <a:pt x="5466" y="4196"/>
                  </a:cubicBezTo>
                  <a:cubicBezTo>
                    <a:pt x="5323" y="3815"/>
                    <a:pt x="5013" y="3422"/>
                    <a:pt x="4609" y="3291"/>
                  </a:cubicBezTo>
                  <a:cubicBezTo>
                    <a:pt x="4538" y="3264"/>
                    <a:pt x="4457" y="3249"/>
                    <a:pt x="4375" y="3249"/>
                  </a:cubicBezTo>
                  <a:cubicBezTo>
                    <a:pt x="4278" y="3249"/>
                    <a:pt x="4180" y="3270"/>
                    <a:pt x="4097" y="3315"/>
                  </a:cubicBezTo>
                  <a:cubicBezTo>
                    <a:pt x="4037" y="3350"/>
                    <a:pt x="3978" y="3398"/>
                    <a:pt x="3918" y="3434"/>
                  </a:cubicBezTo>
                  <a:cubicBezTo>
                    <a:pt x="3870" y="3460"/>
                    <a:pt x="3831" y="3471"/>
                    <a:pt x="3798" y="3471"/>
                  </a:cubicBezTo>
                  <a:cubicBezTo>
                    <a:pt x="3635" y="3471"/>
                    <a:pt x="3636" y="3192"/>
                    <a:pt x="3597" y="3053"/>
                  </a:cubicBezTo>
                  <a:cubicBezTo>
                    <a:pt x="3537" y="2815"/>
                    <a:pt x="3454" y="2588"/>
                    <a:pt x="3299" y="2398"/>
                  </a:cubicBezTo>
                  <a:cubicBezTo>
                    <a:pt x="3096" y="2124"/>
                    <a:pt x="2846" y="2172"/>
                    <a:pt x="2561" y="2041"/>
                  </a:cubicBezTo>
                  <a:cubicBezTo>
                    <a:pt x="2311" y="1922"/>
                    <a:pt x="2215" y="1624"/>
                    <a:pt x="2192" y="1374"/>
                  </a:cubicBezTo>
                  <a:cubicBezTo>
                    <a:pt x="2144" y="1029"/>
                    <a:pt x="2227" y="683"/>
                    <a:pt x="2215" y="338"/>
                  </a:cubicBezTo>
                  <a:cubicBezTo>
                    <a:pt x="2215" y="164"/>
                    <a:pt x="2126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7"/>
            <p:cNvSpPr/>
            <p:nvPr/>
          </p:nvSpPr>
          <p:spPr>
            <a:xfrm>
              <a:off x="1490950" y="4668275"/>
              <a:ext cx="39900" cy="70150"/>
            </a:xfrm>
            <a:custGeom>
              <a:avLst/>
              <a:gdLst/>
              <a:ahLst/>
              <a:cxnLst/>
              <a:rect l="l" t="t" r="r" b="b"/>
              <a:pathLst>
                <a:path w="1596" h="2806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74" y="131"/>
                    <a:pt x="667" y="262"/>
                    <a:pt x="560" y="405"/>
                  </a:cubicBezTo>
                  <a:cubicBezTo>
                    <a:pt x="143" y="976"/>
                    <a:pt x="0" y="1607"/>
                    <a:pt x="358" y="2250"/>
                  </a:cubicBezTo>
                  <a:cubicBezTo>
                    <a:pt x="405" y="2346"/>
                    <a:pt x="500" y="2524"/>
                    <a:pt x="429" y="2643"/>
                  </a:cubicBezTo>
                  <a:lnTo>
                    <a:pt x="405" y="2679"/>
                  </a:lnTo>
                  <a:cubicBezTo>
                    <a:pt x="500" y="2679"/>
                    <a:pt x="596" y="2679"/>
                    <a:pt x="679" y="2691"/>
                  </a:cubicBezTo>
                  <a:cubicBezTo>
                    <a:pt x="745" y="2698"/>
                    <a:pt x="1114" y="2805"/>
                    <a:pt x="1352" y="2805"/>
                  </a:cubicBezTo>
                  <a:cubicBezTo>
                    <a:pt x="1499" y="2805"/>
                    <a:pt x="1596" y="2764"/>
                    <a:pt x="1536" y="2631"/>
                  </a:cubicBezTo>
                  <a:cubicBezTo>
                    <a:pt x="1453" y="2488"/>
                    <a:pt x="1334" y="2369"/>
                    <a:pt x="1251" y="2226"/>
                  </a:cubicBezTo>
                  <a:cubicBezTo>
                    <a:pt x="1084" y="1988"/>
                    <a:pt x="905" y="1750"/>
                    <a:pt x="798" y="1476"/>
                  </a:cubicBezTo>
                  <a:cubicBezTo>
                    <a:pt x="655" y="1072"/>
                    <a:pt x="655" y="643"/>
                    <a:pt x="786" y="238"/>
                  </a:cubicBezTo>
                  <a:cubicBezTo>
                    <a:pt x="798" y="143"/>
                    <a:pt x="846" y="71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1492425" y="4754875"/>
              <a:ext cx="61050" cy="36300"/>
            </a:xfrm>
            <a:custGeom>
              <a:avLst/>
              <a:gdLst/>
              <a:ahLst/>
              <a:cxnLst/>
              <a:rect l="l" t="t" r="r" b="b"/>
              <a:pathLst>
                <a:path w="2442" h="145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91"/>
                    <a:pt x="191" y="394"/>
                    <a:pt x="287" y="489"/>
                  </a:cubicBezTo>
                  <a:cubicBezTo>
                    <a:pt x="477" y="763"/>
                    <a:pt x="727" y="929"/>
                    <a:pt x="1013" y="1084"/>
                  </a:cubicBezTo>
                  <a:cubicBezTo>
                    <a:pt x="1156" y="1179"/>
                    <a:pt x="1215" y="1251"/>
                    <a:pt x="1203" y="1346"/>
                  </a:cubicBezTo>
                  <a:cubicBezTo>
                    <a:pt x="1275" y="1346"/>
                    <a:pt x="1358" y="1346"/>
                    <a:pt x="1430" y="1358"/>
                  </a:cubicBezTo>
                  <a:cubicBezTo>
                    <a:pt x="1538" y="1365"/>
                    <a:pt x="1831" y="1452"/>
                    <a:pt x="2063" y="1452"/>
                  </a:cubicBezTo>
                  <a:cubicBezTo>
                    <a:pt x="2213" y="1452"/>
                    <a:pt x="2338" y="1415"/>
                    <a:pt x="2370" y="1299"/>
                  </a:cubicBezTo>
                  <a:cubicBezTo>
                    <a:pt x="2442" y="989"/>
                    <a:pt x="1989" y="763"/>
                    <a:pt x="1751" y="691"/>
                  </a:cubicBezTo>
                  <a:cubicBezTo>
                    <a:pt x="1394" y="584"/>
                    <a:pt x="1001" y="584"/>
                    <a:pt x="656" y="465"/>
                  </a:cubicBezTo>
                  <a:cubicBezTo>
                    <a:pt x="441" y="394"/>
                    <a:pt x="239" y="275"/>
                    <a:pt x="84" y="108"/>
                  </a:cubicBezTo>
                  <a:cubicBezTo>
                    <a:pt x="60" y="72"/>
                    <a:pt x="25" y="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1528750" y="4813225"/>
              <a:ext cx="60450" cy="15950"/>
            </a:xfrm>
            <a:custGeom>
              <a:avLst/>
              <a:gdLst/>
              <a:ahLst/>
              <a:cxnLst/>
              <a:rect l="l" t="t" r="r" b="b"/>
              <a:pathLst>
                <a:path w="2418" h="638" extrusionOk="0">
                  <a:moveTo>
                    <a:pt x="1" y="0"/>
                  </a:moveTo>
                  <a:cubicBezTo>
                    <a:pt x="1" y="20"/>
                    <a:pt x="17" y="23"/>
                    <a:pt x="29" y="24"/>
                  </a:cubicBezTo>
                  <a:lnTo>
                    <a:pt x="29" y="24"/>
                  </a:lnTo>
                  <a:cubicBezTo>
                    <a:pt x="20" y="16"/>
                    <a:pt x="10" y="8"/>
                    <a:pt x="1" y="0"/>
                  </a:cubicBezTo>
                  <a:close/>
                  <a:moveTo>
                    <a:pt x="29" y="24"/>
                  </a:moveTo>
                  <a:cubicBezTo>
                    <a:pt x="161" y="132"/>
                    <a:pt x="280" y="219"/>
                    <a:pt x="358" y="274"/>
                  </a:cubicBezTo>
                  <a:cubicBezTo>
                    <a:pt x="405" y="298"/>
                    <a:pt x="870" y="560"/>
                    <a:pt x="1060" y="631"/>
                  </a:cubicBezTo>
                  <a:cubicBezTo>
                    <a:pt x="1068" y="635"/>
                    <a:pt x="1079" y="637"/>
                    <a:pt x="1093" y="637"/>
                  </a:cubicBezTo>
                  <a:cubicBezTo>
                    <a:pt x="1205" y="637"/>
                    <a:pt x="1489" y="523"/>
                    <a:pt x="1584" y="512"/>
                  </a:cubicBezTo>
                  <a:cubicBezTo>
                    <a:pt x="1727" y="477"/>
                    <a:pt x="1989" y="477"/>
                    <a:pt x="2120" y="369"/>
                  </a:cubicBezTo>
                  <a:cubicBezTo>
                    <a:pt x="2417" y="155"/>
                    <a:pt x="1334" y="36"/>
                    <a:pt x="1191" y="36"/>
                  </a:cubicBezTo>
                  <a:cubicBezTo>
                    <a:pt x="961" y="43"/>
                    <a:pt x="723" y="68"/>
                    <a:pt x="488" y="68"/>
                  </a:cubicBezTo>
                  <a:cubicBezTo>
                    <a:pt x="334" y="68"/>
                    <a:pt x="183" y="57"/>
                    <a:pt x="36" y="24"/>
                  </a:cubicBezTo>
                  <a:cubicBezTo>
                    <a:pt x="34" y="24"/>
                    <a:pt x="32" y="24"/>
                    <a:pt x="29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1561200" y="4837050"/>
              <a:ext cx="71450" cy="22800"/>
            </a:xfrm>
            <a:custGeom>
              <a:avLst/>
              <a:gdLst/>
              <a:ahLst/>
              <a:cxnLst/>
              <a:rect l="l" t="t" r="r" b="b"/>
              <a:pathLst>
                <a:path w="2858" h="912" extrusionOk="0">
                  <a:moveTo>
                    <a:pt x="1111" y="1"/>
                  </a:moveTo>
                  <a:cubicBezTo>
                    <a:pt x="875" y="1"/>
                    <a:pt x="643" y="32"/>
                    <a:pt x="429" y="95"/>
                  </a:cubicBezTo>
                  <a:cubicBezTo>
                    <a:pt x="274" y="143"/>
                    <a:pt x="107" y="238"/>
                    <a:pt x="0" y="357"/>
                  </a:cubicBezTo>
                  <a:cubicBezTo>
                    <a:pt x="107" y="440"/>
                    <a:pt x="227" y="500"/>
                    <a:pt x="298" y="524"/>
                  </a:cubicBezTo>
                  <a:cubicBezTo>
                    <a:pt x="691" y="690"/>
                    <a:pt x="1119" y="714"/>
                    <a:pt x="1524" y="821"/>
                  </a:cubicBezTo>
                  <a:cubicBezTo>
                    <a:pt x="1584" y="833"/>
                    <a:pt x="1655" y="869"/>
                    <a:pt x="1715" y="893"/>
                  </a:cubicBezTo>
                  <a:cubicBezTo>
                    <a:pt x="1798" y="881"/>
                    <a:pt x="1881" y="881"/>
                    <a:pt x="1965" y="881"/>
                  </a:cubicBezTo>
                  <a:cubicBezTo>
                    <a:pt x="2143" y="881"/>
                    <a:pt x="2316" y="911"/>
                    <a:pt x="2495" y="911"/>
                  </a:cubicBezTo>
                  <a:cubicBezTo>
                    <a:pt x="2567" y="911"/>
                    <a:pt x="2640" y="906"/>
                    <a:pt x="2715" y="893"/>
                  </a:cubicBezTo>
                  <a:cubicBezTo>
                    <a:pt x="2858" y="869"/>
                    <a:pt x="2858" y="762"/>
                    <a:pt x="2774" y="655"/>
                  </a:cubicBezTo>
                  <a:cubicBezTo>
                    <a:pt x="2361" y="216"/>
                    <a:pt x="1724" y="1"/>
                    <a:pt x="1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1614475" y="4888200"/>
              <a:ext cx="74150" cy="45600"/>
            </a:xfrm>
            <a:custGeom>
              <a:avLst/>
              <a:gdLst/>
              <a:ahLst/>
              <a:cxnLst/>
              <a:rect l="l" t="t" r="r" b="b"/>
              <a:pathLst>
                <a:path w="2966" h="1824" extrusionOk="0">
                  <a:moveTo>
                    <a:pt x="925" y="1"/>
                  </a:moveTo>
                  <a:cubicBezTo>
                    <a:pt x="819" y="1"/>
                    <a:pt x="713" y="5"/>
                    <a:pt x="608" y="14"/>
                  </a:cubicBezTo>
                  <a:cubicBezTo>
                    <a:pt x="417" y="26"/>
                    <a:pt x="203" y="26"/>
                    <a:pt x="1" y="26"/>
                  </a:cubicBezTo>
                  <a:cubicBezTo>
                    <a:pt x="48" y="49"/>
                    <a:pt x="84" y="85"/>
                    <a:pt x="120" y="97"/>
                  </a:cubicBezTo>
                  <a:cubicBezTo>
                    <a:pt x="703" y="466"/>
                    <a:pt x="1394" y="645"/>
                    <a:pt x="2013" y="978"/>
                  </a:cubicBezTo>
                  <a:cubicBezTo>
                    <a:pt x="2382" y="1169"/>
                    <a:pt x="2787" y="1430"/>
                    <a:pt x="2965" y="1823"/>
                  </a:cubicBezTo>
                  <a:cubicBezTo>
                    <a:pt x="2929" y="1633"/>
                    <a:pt x="2906" y="1454"/>
                    <a:pt x="2846" y="1276"/>
                  </a:cubicBezTo>
                  <a:cubicBezTo>
                    <a:pt x="2691" y="799"/>
                    <a:pt x="2441" y="371"/>
                    <a:pt x="1953" y="168"/>
                  </a:cubicBezTo>
                  <a:cubicBezTo>
                    <a:pt x="1633" y="50"/>
                    <a:pt x="1278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1699900" y="4836450"/>
              <a:ext cx="16100" cy="71175"/>
            </a:xfrm>
            <a:custGeom>
              <a:avLst/>
              <a:gdLst/>
              <a:ahLst/>
              <a:cxnLst/>
              <a:rect l="l" t="t" r="r" b="b"/>
              <a:pathLst>
                <a:path w="644" h="2847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74" y="36"/>
                    <a:pt x="274" y="83"/>
                    <a:pt x="286" y="131"/>
                  </a:cubicBezTo>
                  <a:cubicBezTo>
                    <a:pt x="310" y="322"/>
                    <a:pt x="334" y="512"/>
                    <a:pt x="334" y="714"/>
                  </a:cubicBezTo>
                  <a:cubicBezTo>
                    <a:pt x="322" y="1369"/>
                    <a:pt x="1" y="1988"/>
                    <a:pt x="84" y="2655"/>
                  </a:cubicBezTo>
                  <a:cubicBezTo>
                    <a:pt x="92" y="2757"/>
                    <a:pt x="131" y="2847"/>
                    <a:pt x="196" y="2847"/>
                  </a:cubicBezTo>
                  <a:cubicBezTo>
                    <a:pt x="222" y="2847"/>
                    <a:pt x="252" y="2832"/>
                    <a:pt x="286" y="2798"/>
                  </a:cubicBezTo>
                  <a:cubicBezTo>
                    <a:pt x="394" y="2691"/>
                    <a:pt x="465" y="2512"/>
                    <a:pt x="524" y="2381"/>
                  </a:cubicBezTo>
                  <a:cubicBezTo>
                    <a:pt x="536" y="2334"/>
                    <a:pt x="560" y="2298"/>
                    <a:pt x="572" y="2262"/>
                  </a:cubicBezTo>
                  <a:lnTo>
                    <a:pt x="572" y="2238"/>
                  </a:lnTo>
                  <a:cubicBezTo>
                    <a:pt x="524" y="2096"/>
                    <a:pt x="584" y="1929"/>
                    <a:pt x="596" y="1786"/>
                  </a:cubicBezTo>
                  <a:cubicBezTo>
                    <a:pt x="632" y="1524"/>
                    <a:pt x="644" y="1262"/>
                    <a:pt x="632" y="1012"/>
                  </a:cubicBezTo>
                  <a:cubicBezTo>
                    <a:pt x="596" y="655"/>
                    <a:pt x="501" y="262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1563575" y="4705175"/>
              <a:ext cx="18250" cy="56300"/>
            </a:xfrm>
            <a:custGeom>
              <a:avLst/>
              <a:gdLst/>
              <a:ahLst/>
              <a:cxnLst/>
              <a:rect l="l" t="t" r="r" b="b"/>
              <a:pathLst>
                <a:path w="730" h="2252" extrusionOk="0">
                  <a:moveTo>
                    <a:pt x="36" y="0"/>
                  </a:moveTo>
                  <a:cubicBezTo>
                    <a:pt x="36" y="36"/>
                    <a:pt x="24" y="72"/>
                    <a:pt x="24" y="96"/>
                  </a:cubicBezTo>
                  <a:cubicBezTo>
                    <a:pt x="1" y="310"/>
                    <a:pt x="1" y="500"/>
                    <a:pt x="1" y="715"/>
                  </a:cubicBezTo>
                  <a:cubicBezTo>
                    <a:pt x="12" y="1227"/>
                    <a:pt x="72" y="1810"/>
                    <a:pt x="477" y="2179"/>
                  </a:cubicBezTo>
                  <a:cubicBezTo>
                    <a:pt x="530" y="2227"/>
                    <a:pt x="582" y="2252"/>
                    <a:pt x="625" y="2252"/>
                  </a:cubicBezTo>
                  <a:cubicBezTo>
                    <a:pt x="688" y="2252"/>
                    <a:pt x="729" y="2198"/>
                    <a:pt x="715" y="2084"/>
                  </a:cubicBezTo>
                  <a:cubicBezTo>
                    <a:pt x="691" y="1917"/>
                    <a:pt x="655" y="1763"/>
                    <a:pt x="632" y="1608"/>
                  </a:cubicBezTo>
                  <a:cubicBezTo>
                    <a:pt x="620" y="1453"/>
                    <a:pt x="620" y="1322"/>
                    <a:pt x="620" y="1167"/>
                  </a:cubicBezTo>
                  <a:cubicBezTo>
                    <a:pt x="560" y="1072"/>
                    <a:pt x="560" y="917"/>
                    <a:pt x="548" y="810"/>
                  </a:cubicBezTo>
                  <a:cubicBezTo>
                    <a:pt x="489" y="572"/>
                    <a:pt x="393" y="358"/>
                    <a:pt x="251" y="155"/>
                  </a:cubicBezTo>
                  <a:cubicBezTo>
                    <a:pt x="179" y="84"/>
                    <a:pt x="120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1532925" y="466172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98" y="298"/>
                    <a:pt x="215" y="583"/>
                    <a:pt x="131" y="881"/>
                  </a:cubicBezTo>
                  <a:cubicBezTo>
                    <a:pt x="60" y="1167"/>
                    <a:pt x="0" y="1453"/>
                    <a:pt x="12" y="1738"/>
                  </a:cubicBezTo>
                  <a:cubicBezTo>
                    <a:pt x="36" y="1774"/>
                    <a:pt x="36" y="1810"/>
                    <a:pt x="48" y="1869"/>
                  </a:cubicBezTo>
                  <a:lnTo>
                    <a:pt x="60" y="1917"/>
                  </a:lnTo>
                  <a:cubicBezTo>
                    <a:pt x="72" y="1929"/>
                    <a:pt x="95" y="1941"/>
                    <a:pt x="95" y="1953"/>
                  </a:cubicBezTo>
                  <a:lnTo>
                    <a:pt x="107" y="1965"/>
                  </a:lnTo>
                  <a:cubicBezTo>
                    <a:pt x="107" y="1988"/>
                    <a:pt x="119" y="1988"/>
                    <a:pt x="119" y="1988"/>
                  </a:cubicBezTo>
                  <a:lnTo>
                    <a:pt x="131" y="1988"/>
                  </a:lnTo>
                  <a:cubicBezTo>
                    <a:pt x="167" y="2000"/>
                    <a:pt x="215" y="2000"/>
                    <a:pt x="238" y="2000"/>
                  </a:cubicBezTo>
                  <a:cubicBezTo>
                    <a:pt x="345" y="1988"/>
                    <a:pt x="357" y="1929"/>
                    <a:pt x="393" y="1834"/>
                  </a:cubicBezTo>
                  <a:cubicBezTo>
                    <a:pt x="417" y="1703"/>
                    <a:pt x="465" y="1584"/>
                    <a:pt x="524" y="1465"/>
                  </a:cubicBezTo>
                  <a:cubicBezTo>
                    <a:pt x="536" y="1453"/>
                    <a:pt x="536" y="1417"/>
                    <a:pt x="548" y="1405"/>
                  </a:cubicBezTo>
                  <a:cubicBezTo>
                    <a:pt x="429" y="1250"/>
                    <a:pt x="369" y="1048"/>
                    <a:pt x="357" y="869"/>
                  </a:cubicBezTo>
                  <a:cubicBezTo>
                    <a:pt x="334" y="572"/>
                    <a:pt x="369" y="286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1605550" y="4732850"/>
              <a:ext cx="27025" cy="71150"/>
            </a:xfrm>
            <a:custGeom>
              <a:avLst/>
              <a:gdLst/>
              <a:ahLst/>
              <a:cxnLst/>
              <a:rect l="l" t="t" r="r" b="b"/>
              <a:pathLst>
                <a:path w="1081" h="284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20"/>
                    <a:pt x="72" y="239"/>
                    <a:pt x="107" y="346"/>
                  </a:cubicBezTo>
                  <a:cubicBezTo>
                    <a:pt x="310" y="1156"/>
                    <a:pt x="405" y="1965"/>
                    <a:pt x="762" y="2727"/>
                  </a:cubicBezTo>
                  <a:cubicBezTo>
                    <a:pt x="805" y="2812"/>
                    <a:pt x="845" y="2846"/>
                    <a:pt x="882" y="2846"/>
                  </a:cubicBezTo>
                  <a:cubicBezTo>
                    <a:pt x="1000" y="2846"/>
                    <a:pt x="1081" y="2497"/>
                    <a:pt x="1072" y="2370"/>
                  </a:cubicBezTo>
                  <a:cubicBezTo>
                    <a:pt x="1036" y="2084"/>
                    <a:pt x="1036" y="1834"/>
                    <a:pt x="1072" y="1548"/>
                  </a:cubicBezTo>
                  <a:cubicBezTo>
                    <a:pt x="1024" y="1537"/>
                    <a:pt x="977" y="1501"/>
                    <a:pt x="917" y="1453"/>
                  </a:cubicBezTo>
                  <a:cubicBezTo>
                    <a:pt x="786" y="1298"/>
                    <a:pt x="774" y="1048"/>
                    <a:pt x="703" y="858"/>
                  </a:cubicBezTo>
                  <a:cubicBezTo>
                    <a:pt x="584" y="513"/>
                    <a:pt x="322" y="16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1650800" y="4773050"/>
              <a:ext cx="33650" cy="85150"/>
            </a:xfrm>
            <a:custGeom>
              <a:avLst/>
              <a:gdLst/>
              <a:ahLst/>
              <a:cxnLst/>
              <a:rect l="l" t="t" r="r" b="b"/>
              <a:pathLst>
                <a:path w="1346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179" y="345"/>
                    <a:pt x="262" y="524"/>
                  </a:cubicBezTo>
                  <a:cubicBezTo>
                    <a:pt x="536" y="1238"/>
                    <a:pt x="619" y="1988"/>
                    <a:pt x="643" y="2738"/>
                  </a:cubicBezTo>
                  <a:cubicBezTo>
                    <a:pt x="643" y="2863"/>
                    <a:pt x="767" y="3406"/>
                    <a:pt x="952" y="3406"/>
                  </a:cubicBezTo>
                  <a:cubicBezTo>
                    <a:pt x="997" y="3406"/>
                    <a:pt x="1045" y="3374"/>
                    <a:pt x="1095" y="3298"/>
                  </a:cubicBezTo>
                  <a:cubicBezTo>
                    <a:pt x="1250" y="3060"/>
                    <a:pt x="1274" y="2738"/>
                    <a:pt x="1286" y="2465"/>
                  </a:cubicBezTo>
                  <a:cubicBezTo>
                    <a:pt x="1298" y="2381"/>
                    <a:pt x="1345" y="2143"/>
                    <a:pt x="1310" y="2107"/>
                  </a:cubicBezTo>
                  <a:cubicBezTo>
                    <a:pt x="1302" y="2107"/>
                    <a:pt x="1299" y="2097"/>
                    <a:pt x="1302" y="2097"/>
                  </a:cubicBezTo>
                  <a:cubicBezTo>
                    <a:pt x="1303" y="2097"/>
                    <a:pt x="1306" y="2099"/>
                    <a:pt x="1310" y="2107"/>
                  </a:cubicBezTo>
                  <a:cubicBezTo>
                    <a:pt x="1167" y="1667"/>
                    <a:pt x="1012" y="1250"/>
                    <a:pt x="834" y="857"/>
                  </a:cubicBezTo>
                  <a:cubicBezTo>
                    <a:pt x="738" y="655"/>
                    <a:pt x="631" y="464"/>
                    <a:pt x="476" y="298"/>
                  </a:cubicBezTo>
                  <a:cubicBezTo>
                    <a:pt x="345" y="167"/>
                    <a:pt x="179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1534100" y="4733750"/>
              <a:ext cx="166725" cy="210675"/>
            </a:xfrm>
            <a:custGeom>
              <a:avLst/>
              <a:gdLst/>
              <a:ahLst/>
              <a:cxnLst/>
              <a:rect l="l" t="t" r="r" b="b"/>
              <a:pathLst>
                <a:path w="6669" h="8427" extrusionOk="0">
                  <a:moveTo>
                    <a:pt x="48" y="0"/>
                  </a:moveTo>
                  <a:cubicBezTo>
                    <a:pt x="1" y="72"/>
                    <a:pt x="48" y="167"/>
                    <a:pt x="84" y="239"/>
                  </a:cubicBezTo>
                  <a:cubicBezTo>
                    <a:pt x="525" y="1036"/>
                    <a:pt x="1203" y="1691"/>
                    <a:pt x="1918" y="2274"/>
                  </a:cubicBezTo>
                  <a:cubicBezTo>
                    <a:pt x="2870" y="3036"/>
                    <a:pt x="3894" y="3691"/>
                    <a:pt x="4751" y="4584"/>
                  </a:cubicBezTo>
                  <a:cubicBezTo>
                    <a:pt x="5502" y="5382"/>
                    <a:pt x="6311" y="6382"/>
                    <a:pt x="6418" y="7513"/>
                  </a:cubicBezTo>
                  <a:cubicBezTo>
                    <a:pt x="6430" y="7728"/>
                    <a:pt x="6418" y="7930"/>
                    <a:pt x="6383" y="8144"/>
                  </a:cubicBezTo>
                  <a:cubicBezTo>
                    <a:pt x="6383" y="8204"/>
                    <a:pt x="6323" y="8347"/>
                    <a:pt x="6371" y="8394"/>
                  </a:cubicBezTo>
                  <a:cubicBezTo>
                    <a:pt x="6390" y="8417"/>
                    <a:pt x="6411" y="8427"/>
                    <a:pt x="6432" y="8427"/>
                  </a:cubicBezTo>
                  <a:cubicBezTo>
                    <a:pt x="6477" y="8427"/>
                    <a:pt x="6521" y="8383"/>
                    <a:pt x="6537" y="8335"/>
                  </a:cubicBezTo>
                  <a:cubicBezTo>
                    <a:pt x="6668" y="7870"/>
                    <a:pt x="6633" y="7251"/>
                    <a:pt x="6514" y="6787"/>
                  </a:cubicBezTo>
                  <a:cubicBezTo>
                    <a:pt x="6430" y="6430"/>
                    <a:pt x="6264" y="6073"/>
                    <a:pt x="6073" y="5763"/>
                  </a:cubicBezTo>
                  <a:cubicBezTo>
                    <a:pt x="5704" y="5132"/>
                    <a:pt x="5180" y="4596"/>
                    <a:pt x="4644" y="4120"/>
                  </a:cubicBezTo>
                  <a:cubicBezTo>
                    <a:pt x="3656" y="3239"/>
                    <a:pt x="2525" y="2560"/>
                    <a:pt x="1561" y="1679"/>
                  </a:cubicBezTo>
                  <a:cubicBezTo>
                    <a:pt x="1263" y="1393"/>
                    <a:pt x="1001" y="1120"/>
                    <a:pt x="727" y="798"/>
                  </a:cubicBezTo>
                  <a:cubicBezTo>
                    <a:pt x="668" y="727"/>
                    <a:pt x="72" y="10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1393625" y="4497400"/>
              <a:ext cx="323275" cy="163675"/>
            </a:xfrm>
            <a:custGeom>
              <a:avLst/>
              <a:gdLst/>
              <a:ahLst/>
              <a:cxnLst/>
              <a:rect l="l" t="t" r="r" b="b"/>
              <a:pathLst>
                <a:path w="12931" h="6547" extrusionOk="0">
                  <a:moveTo>
                    <a:pt x="6644" y="1"/>
                  </a:moveTo>
                  <a:cubicBezTo>
                    <a:pt x="6132" y="1"/>
                    <a:pt x="5620" y="334"/>
                    <a:pt x="5346" y="751"/>
                  </a:cubicBezTo>
                  <a:cubicBezTo>
                    <a:pt x="5172" y="1017"/>
                    <a:pt x="5055" y="1419"/>
                    <a:pt x="4665" y="1419"/>
                  </a:cubicBezTo>
                  <a:cubicBezTo>
                    <a:pt x="4654" y="1419"/>
                    <a:pt x="4643" y="1418"/>
                    <a:pt x="4632" y="1418"/>
                  </a:cubicBezTo>
                  <a:cubicBezTo>
                    <a:pt x="4346" y="1382"/>
                    <a:pt x="4143" y="1120"/>
                    <a:pt x="3870" y="1049"/>
                  </a:cubicBezTo>
                  <a:cubicBezTo>
                    <a:pt x="3741" y="1011"/>
                    <a:pt x="3599" y="988"/>
                    <a:pt x="3457" y="988"/>
                  </a:cubicBezTo>
                  <a:cubicBezTo>
                    <a:pt x="3375" y="988"/>
                    <a:pt x="3293" y="995"/>
                    <a:pt x="3215" y="1013"/>
                  </a:cubicBezTo>
                  <a:cubicBezTo>
                    <a:pt x="2800" y="1082"/>
                    <a:pt x="2441" y="1419"/>
                    <a:pt x="2008" y="1419"/>
                  </a:cubicBezTo>
                  <a:cubicBezTo>
                    <a:pt x="1994" y="1419"/>
                    <a:pt x="1979" y="1418"/>
                    <a:pt x="1965" y="1418"/>
                  </a:cubicBezTo>
                  <a:cubicBezTo>
                    <a:pt x="1476" y="1382"/>
                    <a:pt x="1107" y="989"/>
                    <a:pt x="810" y="632"/>
                  </a:cubicBezTo>
                  <a:cubicBezTo>
                    <a:pt x="723" y="519"/>
                    <a:pt x="605" y="419"/>
                    <a:pt x="473" y="419"/>
                  </a:cubicBezTo>
                  <a:cubicBezTo>
                    <a:pt x="424" y="419"/>
                    <a:pt x="373" y="433"/>
                    <a:pt x="322" y="465"/>
                  </a:cubicBezTo>
                  <a:cubicBezTo>
                    <a:pt x="0" y="668"/>
                    <a:pt x="143" y="1358"/>
                    <a:pt x="155" y="1668"/>
                  </a:cubicBezTo>
                  <a:cubicBezTo>
                    <a:pt x="202" y="2418"/>
                    <a:pt x="417" y="3168"/>
                    <a:pt x="1036" y="3644"/>
                  </a:cubicBezTo>
                  <a:cubicBezTo>
                    <a:pt x="1542" y="4049"/>
                    <a:pt x="2186" y="4241"/>
                    <a:pt x="2828" y="4241"/>
                  </a:cubicBezTo>
                  <a:cubicBezTo>
                    <a:pt x="2866" y="4241"/>
                    <a:pt x="2903" y="4241"/>
                    <a:pt x="2941" y="4239"/>
                  </a:cubicBezTo>
                  <a:cubicBezTo>
                    <a:pt x="3548" y="4216"/>
                    <a:pt x="4155" y="4049"/>
                    <a:pt x="4739" y="3835"/>
                  </a:cubicBezTo>
                  <a:cubicBezTo>
                    <a:pt x="5644" y="3513"/>
                    <a:pt x="6513" y="3108"/>
                    <a:pt x="7501" y="3108"/>
                  </a:cubicBezTo>
                  <a:cubicBezTo>
                    <a:pt x="8251" y="3108"/>
                    <a:pt x="9013" y="3323"/>
                    <a:pt x="9585" y="3775"/>
                  </a:cubicBezTo>
                  <a:cubicBezTo>
                    <a:pt x="10323" y="4347"/>
                    <a:pt x="10704" y="5216"/>
                    <a:pt x="11049" y="6049"/>
                  </a:cubicBezTo>
                  <a:cubicBezTo>
                    <a:pt x="11049" y="6061"/>
                    <a:pt x="11061" y="6073"/>
                    <a:pt x="11073" y="6073"/>
                  </a:cubicBezTo>
                  <a:cubicBezTo>
                    <a:pt x="11097" y="6133"/>
                    <a:pt x="11109" y="6192"/>
                    <a:pt x="11121" y="6240"/>
                  </a:cubicBezTo>
                  <a:lnTo>
                    <a:pt x="11168" y="6454"/>
                  </a:lnTo>
                  <a:cubicBezTo>
                    <a:pt x="11178" y="6522"/>
                    <a:pt x="11210" y="6547"/>
                    <a:pt x="11250" y="6547"/>
                  </a:cubicBezTo>
                  <a:cubicBezTo>
                    <a:pt x="11309" y="6547"/>
                    <a:pt x="11386" y="6496"/>
                    <a:pt x="11442" y="6454"/>
                  </a:cubicBezTo>
                  <a:cubicBezTo>
                    <a:pt x="11597" y="6347"/>
                    <a:pt x="11680" y="6156"/>
                    <a:pt x="11775" y="5978"/>
                  </a:cubicBezTo>
                  <a:cubicBezTo>
                    <a:pt x="12013" y="5549"/>
                    <a:pt x="12228" y="5109"/>
                    <a:pt x="12430" y="4656"/>
                  </a:cubicBezTo>
                  <a:cubicBezTo>
                    <a:pt x="12668" y="4061"/>
                    <a:pt x="12930" y="3335"/>
                    <a:pt x="12454" y="2835"/>
                  </a:cubicBezTo>
                  <a:cubicBezTo>
                    <a:pt x="12228" y="2596"/>
                    <a:pt x="11918" y="2430"/>
                    <a:pt x="11597" y="2430"/>
                  </a:cubicBezTo>
                  <a:cubicBezTo>
                    <a:pt x="11526" y="2430"/>
                    <a:pt x="10781" y="2558"/>
                    <a:pt x="10787" y="2618"/>
                  </a:cubicBezTo>
                  <a:lnTo>
                    <a:pt x="10787" y="2618"/>
                  </a:lnTo>
                  <a:cubicBezTo>
                    <a:pt x="10644" y="2023"/>
                    <a:pt x="10644" y="1369"/>
                    <a:pt x="10251" y="882"/>
                  </a:cubicBezTo>
                  <a:cubicBezTo>
                    <a:pt x="10037" y="620"/>
                    <a:pt x="9727" y="453"/>
                    <a:pt x="9394" y="429"/>
                  </a:cubicBezTo>
                  <a:cubicBezTo>
                    <a:pt x="9385" y="429"/>
                    <a:pt x="9375" y="429"/>
                    <a:pt x="9366" y="429"/>
                  </a:cubicBezTo>
                  <a:cubicBezTo>
                    <a:pt x="8965" y="429"/>
                    <a:pt x="8696" y="673"/>
                    <a:pt x="8382" y="894"/>
                  </a:cubicBezTo>
                  <a:cubicBezTo>
                    <a:pt x="8323" y="941"/>
                    <a:pt x="8263" y="965"/>
                    <a:pt x="8192" y="989"/>
                  </a:cubicBezTo>
                  <a:cubicBezTo>
                    <a:pt x="8186" y="990"/>
                    <a:pt x="8180" y="990"/>
                    <a:pt x="8175" y="990"/>
                  </a:cubicBezTo>
                  <a:cubicBezTo>
                    <a:pt x="8054" y="990"/>
                    <a:pt x="7986" y="866"/>
                    <a:pt x="7918" y="775"/>
                  </a:cubicBezTo>
                  <a:cubicBezTo>
                    <a:pt x="7644" y="346"/>
                    <a:pt x="7180" y="1"/>
                    <a:pt x="6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1402250" y="4507025"/>
              <a:ext cx="64900" cy="67200"/>
            </a:xfrm>
            <a:custGeom>
              <a:avLst/>
              <a:gdLst/>
              <a:ahLst/>
              <a:cxnLst/>
              <a:rect l="l" t="t" r="r" b="b"/>
              <a:pathLst>
                <a:path w="2596" h="2688" extrusionOk="0">
                  <a:moveTo>
                    <a:pt x="150" y="0"/>
                  </a:moveTo>
                  <a:cubicBezTo>
                    <a:pt x="103" y="0"/>
                    <a:pt x="53" y="13"/>
                    <a:pt x="0" y="44"/>
                  </a:cubicBezTo>
                  <a:cubicBezTo>
                    <a:pt x="72" y="271"/>
                    <a:pt x="155" y="521"/>
                    <a:pt x="286" y="747"/>
                  </a:cubicBezTo>
                  <a:cubicBezTo>
                    <a:pt x="453" y="1045"/>
                    <a:pt x="655" y="1295"/>
                    <a:pt x="881" y="1557"/>
                  </a:cubicBezTo>
                  <a:cubicBezTo>
                    <a:pt x="1227" y="1938"/>
                    <a:pt x="1548" y="2330"/>
                    <a:pt x="2024" y="2557"/>
                  </a:cubicBezTo>
                  <a:cubicBezTo>
                    <a:pt x="2123" y="2606"/>
                    <a:pt x="2278" y="2688"/>
                    <a:pt x="2403" y="2688"/>
                  </a:cubicBezTo>
                  <a:cubicBezTo>
                    <a:pt x="2429" y="2688"/>
                    <a:pt x="2454" y="2684"/>
                    <a:pt x="2477" y="2676"/>
                  </a:cubicBezTo>
                  <a:cubicBezTo>
                    <a:pt x="2596" y="2652"/>
                    <a:pt x="2524" y="2426"/>
                    <a:pt x="2489" y="2319"/>
                  </a:cubicBezTo>
                  <a:cubicBezTo>
                    <a:pt x="2322" y="1830"/>
                    <a:pt x="1882" y="1545"/>
                    <a:pt x="1643" y="1116"/>
                  </a:cubicBezTo>
                  <a:cubicBezTo>
                    <a:pt x="1632" y="1068"/>
                    <a:pt x="1596" y="1033"/>
                    <a:pt x="1584" y="997"/>
                  </a:cubicBezTo>
                  <a:cubicBezTo>
                    <a:pt x="1120" y="937"/>
                    <a:pt x="762" y="556"/>
                    <a:pt x="477" y="211"/>
                  </a:cubicBezTo>
                  <a:cubicBezTo>
                    <a:pt x="389" y="106"/>
                    <a:pt x="281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1468925" y="4521025"/>
              <a:ext cx="61050" cy="49025"/>
            </a:xfrm>
            <a:custGeom>
              <a:avLst/>
              <a:gdLst/>
              <a:ahLst/>
              <a:cxnLst/>
              <a:rect l="l" t="t" r="r" b="b"/>
              <a:pathLst>
                <a:path w="2442" h="1961" extrusionOk="0">
                  <a:moveTo>
                    <a:pt x="486" y="0"/>
                  </a:moveTo>
                  <a:cubicBezTo>
                    <a:pt x="403" y="0"/>
                    <a:pt x="319" y="7"/>
                    <a:pt x="238" y="20"/>
                  </a:cubicBezTo>
                  <a:cubicBezTo>
                    <a:pt x="131" y="56"/>
                    <a:pt x="60" y="68"/>
                    <a:pt x="0" y="116"/>
                  </a:cubicBezTo>
                  <a:cubicBezTo>
                    <a:pt x="108" y="258"/>
                    <a:pt x="250" y="401"/>
                    <a:pt x="393" y="520"/>
                  </a:cubicBezTo>
                  <a:cubicBezTo>
                    <a:pt x="655" y="735"/>
                    <a:pt x="941" y="913"/>
                    <a:pt x="1239" y="1092"/>
                  </a:cubicBezTo>
                  <a:cubicBezTo>
                    <a:pt x="1489" y="1247"/>
                    <a:pt x="1727" y="1389"/>
                    <a:pt x="1941" y="1604"/>
                  </a:cubicBezTo>
                  <a:cubicBezTo>
                    <a:pt x="2072" y="1735"/>
                    <a:pt x="2191" y="1866"/>
                    <a:pt x="2370" y="1961"/>
                  </a:cubicBezTo>
                  <a:lnTo>
                    <a:pt x="2382" y="1961"/>
                  </a:lnTo>
                  <a:cubicBezTo>
                    <a:pt x="2394" y="1925"/>
                    <a:pt x="2417" y="1913"/>
                    <a:pt x="2417" y="1866"/>
                  </a:cubicBezTo>
                  <a:cubicBezTo>
                    <a:pt x="2441" y="1759"/>
                    <a:pt x="2441" y="1640"/>
                    <a:pt x="2429" y="1532"/>
                  </a:cubicBezTo>
                  <a:cubicBezTo>
                    <a:pt x="2417" y="1294"/>
                    <a:pt x="2358" y="1044"/>
                    <a:pt x="2274" y="830"/>
                  </a:cubicBezTo>
                  <a:cubicBezTo>
                    <a:pt x="2215" y="639"/>
                    <a:pt x="2143" y="437"/>
                    <a:pt x="2060" y="258"/>
                  </a:cubicBezTo>
                  <a:cubicBezTo>
                    <a:pt x="1961" y="358"/>
                    <a:pt x="1851" y="426"/>
                    <a:pt x="1693" y="426"/>
                  </a:cubicBezTo>
                  <a:cubicBezTo>
                    <a:pt x="1681" y="426"/>
                    <a:pt x="1668" y="426"/>
                    <a:pt x="1655" y="425"/>
                  </a:cubicBezTo>
                  <a:cubicBezTo>
                    <a:pt x="1370" y="401"/>
                    <a:pt x="1167" y="127"/>
                    <a:pt x="893" y="56"/>
                  </a:cubicBezTo>
                  <a:cubicBezTo>
                    <a:pt x="767" y="19"/>
                    <a:pt x="626" y="0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1636800" y="4509625"/>
              <a:ext cx="25925" cy="74225"/>
            </a:xfrm>
            <a:custGeom>
              <a:avLst/>
              <a:gdLst/>
              <a:ahLst/>
              <a:cxnLst/>
              <a:rect l="l" t="t" r="r" b="b"/>
              <a:pathLst>
                <a:path w="1037" h="2969" extrusionOk="0">
                  <a:moveTo>
                    <a:pt x="0" y="0"/>
                  </a:moveTo>
                  <a:lnTo>
                    <a:pt x="0" y="48"/>
                  </a:lnTo>
                  <a:cubicBezTo>
                    <a:pt x="12" y="310"/>
                    <a:pt x="48" y="572"/>
                    <a:pt x="60" y="833"/>
                  </a:cubicBezTo>
                  <a:cubicBezTo>
                    <a:pt x="72" y="1107"/>
                    <a:pt x="108" y="1369"/>
                    <a:pt x="120" y="1619"/>
                  </a:cubicBezTo>
                  <a:cubicBezTo>
                    <a:pt x="131" y="1857"/>
                    <a:pt x="179" y="2096"/>
                    <a:pt x="155" y="2334"/>
                  </a:cubicBezTo>
                  <a:cubicBezTo>
                    <a:pt x="143" y="2500"/>
                    <a:pt x="36" y="2679"/>
                    <a:pt x="72" y="2834"/>
                  </a:cubicBezTo>
                  <a:cubicBezTo>
                    <a:pt x="91" y="2941"/>
                    <a:pt x="190" y="2968"/>
                    <a:pt x="278" y="2968"/>
                  </a:cubicBezTo>
                  <a:cubicBezTo>
                    <a:pt x="297" y="2968"/>
                    <a:pt x="316" y="2967"/>
                    <a:pt x="334" y="2965"/>
                  </a:cubicBezTo>
                  <a:cubicBezTo>
                    <a:pt x="715" y="2905"/>
                    <a:pt x="834" y="2453"/>
                    <a:pt x="965" y="2179"/>
                  </a:cubicBezTo>
                  <a:cubicBezTo>
                    <a:pt x="989" y="2131"/>
                    <a:pt x="1013" y="2072"/>
                    <a:pt x="1036" y="2024"/>
                  </a:cubicBezTo>
                  <a:cubicBezTo>
                    <a:pt x="941" y="1476"/>
                    <a:pt x="917" y="857"/>
                    <a:pt x="536" y="393"/>
                  </a:cubicBezTo>
                  <a:cubicBezTo>
                    <a:pt x="405" y="226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1677575" y="4572725"/>
              <a:ext cx="38425" cy="86925"/>
            </a:xfrm>
            <a:custGeom>
              <a:avLst/>
              <a:gdLst/>
              <a:ahLst/>
              <a:cxnLst/>
              <a:rect l="l" t="t" r="r" b="b"/>
              <a:pathLst>
                <a:path w="1537" h="34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167" y="36"/>
                    <a:pt x="1120" y="119"/>
                    <a:pt x="1072" y="191"/>
                  </a:cubicBezTo>
                  <a:cubicBezTo>
                    <a:pt x="763" y="715"/>
                    <a:pt x="644" y="1346"/>
                    <a:pt x="525" y="1929"/>
                  </a:cubicBezTo>
                  <a:cubicBezTo>
                    <a:pt x="417" y="2453"/>
                    <a:pt x="274" y="3000"/>
                    <a:pt x="1" y="3477"/>
                  </a:cubicBezTo>
                  <a:cubicBezTo>
                    <a:pt x="36" y="3465"/>
                    <a:pt x="84" y="3429"/>
                    <a:pt x="96" y="3417"/>
                  </a:cubicBezTo>
                  <a:cubicBezTo>
                    <a:pt x="263" y="3298"/>
                    <a:pt x="334" y="3120"/>
                    <a:pt x="441" y="2941"/>
                  </a:cubicBezTo>
                  <a:cubicBezTo>
                    <a:pt x="679" y="2512"/>
                    <a:pt x="882" y="2060"/>
                    <a:pt x="1096" y="1619"/>
                  </a:cubicBezTo>
                  <a:cubicBezTo>
                    <a:pt x="1310" y="1107"/>
                    <a:pt x="1537" y="488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1557925" y="4497400"/>
              <a:ext cx="46450" cy="57650"/>
            </a:xfrm>
            <a:custGeom>
              <a:avLst/>
              <a:gdLst/>
              <a:ahLst/>
              <a:cxnLst/>
              <a:rect l="l" t="t" r="r" b="b"/>
              <a:pathLst>
                <a:path w="1858" h="2306" extrusionOk="0">
                  <a:moveTo>
                    <a:pt x="96" y="1"/>
                  </a:moveTo>
                  <a:cubicBezTo>
                    <a:pt x="72" y="1"/>
                    <a:pt x="24" y="1"/>
                    <a:pt x="0" y="13"/>
                  </a:cubicBezTo>
                  <a:cubicBezTo>
                    <a:pt x="12" y="13"/>
                    <a:pt x="48" y="60"/>
                    <a:pt x="72" y="72"/>
                  </a:cubicBezTo>
                  <a:cubicBezTo>
                    <a:pt x="286" y="299"/>
                    <a:pt x="465" y="549"/>
                    <a:pt x="619" y="822"/>
                  </a:cubicBezTo>
                  <a:cubicBezTo>
                    <a:pt x="727" y="1013"/>
                    <a:pt x="774" y="1251"/>
                    <a:pt x="822" y="1477"/>
                  </a:cubicBezTo>
                  <a:cubicBezTo>
                    <a:pt x="846" y="1620"/>
                    <a:pt x="881" y="1775"/>
                    <a:pt x="917" y="1918"/>
                  </a:cubicBezTo>
                  <a:cubicBezTo>
                    <a:pt x="953" y="2025"/>
                    <a:pt x="977" y="2144"/>
                    <a:pt x="1048" y="2239"/>
                  </a:cubicBezTo>
                  <a:cubicBezTo>
                    <a:pt x="1091" y="2286"/>
                    <a:pt x="1140" y="2306"/>
                    <a:pt x="1193" y="2306"/>
                  </a:cubicBezTo>
                  <a:cubicBezTo>
                    <a:pt x="1272" y="2306"/>
                    <a:pt x="1357" y="2261"/>
                    <a:pt x="1429" y="2204"/>
                  </a:cubicBezTo>
                  <a:cubicBezTo>
                    <a:pt x="1620" y="2037"/>
                    <a:pt x="1679" y="1775"/>
                    <a:pt x="1739" y="1549"/>
                  </a:cubicBezTo>
                  <a:cubicBezTo>
                    <a:pt x="1786" y="1322"/>
                    <a:pt x="1810" y="1108"/>
                    <a:pt x="1858" y="882"/>
                  </a:cubicBezTo>
                  <a:lnTo>
                    <a:pt x="1858" y="882"/>
                  </a:lnTo>
                  <a:cubicBezTo>
                    <a:pt x="1858" y="882"/>
                    <a:pt x="1846" y="882"/>
                    <a:pt x="1846" y="894"/>
                  </a:cubicBezTo>
                  <a:cubicBezTo>
                    <a:pt x="1786" y="941"/>
                    <a:pt x="1727" y="965"/>
                    <a:pt x="1643" y="989"/>
                  </a:cubicBezTo>
                  <a:cubicBezTo>
                    <a:pt x="1638" y="990"/>
                    <a:pt x="1632" y="990"/>
                    <a:pt x="1627" y="990"/>
                  </a:cubicBezTo>
                  <a:cubicBezTo>
                    <a:pt x="1506" y="990"/>
                    <a:pt x="1438" y="866"/>
                    <a:pt x="1381" y="775"/>
                  </a:cubicBezTo>
                  <a:cubicBezTo>
                    <a:pt x="1096" y="346"/>
                    <a:pt x="631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1396300" y="4520025"/>
              <a:ext cx="276550" cy="133375"/>
            </a:xfrm>
            <a:custGeom>
              <a:avLst/>
              <a:gdLst/>
              <a:ahLst/>
              <a:cxnLst/>
              <a:rect l="l" t="t" r="r" b="b"/>
              <a:pathLst>
                <a:path w="11062" h="5335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263"/>
                    <a:pt x="48" y="560"/>
                    <a:pt x="60" y="739"/>
                  </a:cubicBezTo>
                  <a:cubicBezTo>
                    <a:pt x="107" y="1477"/>
                    <a:pt x="334" y="2239"/>
                    <a:pt x="941" y="2715"/>
                  </a:cubicBezTo>
                  <a:cubicBezTo>
                    <a:pt x="1460" y="3131"/>
                    <a:pt x="2136" y="3311"/>
                    <a:pt x="2784" y="3311"/>
                  </a:cubicBezTo>
                  <a:cubicBezTo>
                    <a:pt x="2804" y="3311"/>
                    <a:pt x="2825" y="3311"/>
                    <a:pt x="2846" y="3311"/>
                  </a:cubicBezTo>
                  <a:cubicBezTo>
                    <a:pt x="3453" y="3275"/>
                    <a:pt x="4072" y="3120"/>
                    <a:pt x="4644" y="2906"/>
                  </a:cubicBezTo>
                  <a:cubicBezTo>
                    <a:pt x="5560" y="2584"/>
                    <a:pt x="6418" y="2180"/>
                    <a:pt x="7418" y="2180"/>
                  </a:cubicBezTo>
                  <a:cubicBezTo>
                    <a:pt x="8156" y="2180"/>
                    <a:pt x="8918" y="2382"/>
                    <a:pt x="9501" y="2846"/>
                  </a:cubicBezTo>
                  <a:cubicBezTo>
                    <a:pt x="10228" y="3418"/>
                    <a:pt x="10621" y="4263"/>
                    <a:pt x="10978" y="5097"/>
                  </a:cubicBezTo>
                  <a:cubicBezTo>
                    <a:pt x="10978" y="5108"/>
                    <a:pt x="10990" y="5120"/>
                    <a:pt x="11002" y="5120"/>
                  </a:cubicBezTo>
                  <a:cubicBezTo>
                    <a:pt x="11014" y="5180"/>
                    <a:pt x="11037" y="5239"/>
                    <a:pt x="11049" y="5287"/>
                  </a:cubicBezTo>
                  <a:cubicBezTo>
                    <a:pt x="11049" y="5299"/>
                    <a:pt x="11049" y="5323"/>
                    <a:pt x="11061" y="5335"/>
                  </a:cubicBezTo>
                  <a:cubicBezTo>
                    <a:pt x="11049" y="5085"/>
                    <a:pt x="11014" y="4847"/>
                    <a:pt x="10990" y="4608"/>
                  </a:cubicBezTo>
                  <a:cubicBezTo>
                    <a:pt x="10918" y="3930"/>
                    <a:pt x="10799" y="3239"/>
                    <a:pt x="10513" y="2608"/>
                  </a:cubicBezTo>
                  <a:cubicBezTo>
                    <a:pt x="10287" y="2120"/>
                    <a:pt x="9978" y="1703"/>
                    <a:pt x="9501" y="1418"/>
                  </a:cubicBezTo>
                  <a:cubicBezTo>
                    <a:pt x="9073" y="1168"/>
                    <a:pt x="8573" y="1037"/>
                    <a:pt x="8085" y="1001"/>
                  </a:cubicBezTo>
                  <a:cubicBezTo>
                    <a:pt x="7992" y="995"/>
                    <a:pt x="7899" y="993"/>
                    <a:pt x="7806" y="993"/>
                  </a:cubicBezTo>
                  <a:cubicBezTo>
                    <a:pt x="6724" y="993"/>
                    <a:pt x="5663" y="1358"/>
                    <a:pt x="4632" y="1632"/>
                  </a:cubicBezTo>
                  <a:cubicBezTo>
                    <a:pt x="4108" y="1775"/>
                    <a:pt x="3596" y="1906"/>
                    <a:pt x="3036" y="1906"/>
                  </a:cubicBezTo>
                  <a:cubicBezTo>
                    <a:pt x="2524" y="1906"/>
                    <a:pt x="2012" y="1787"/>
                    <a:pt x="1536" y="1572"/>
                  </a:cubicBezTo>
                  <a:cubicBezTo>
                    <a:pt x="929" y="1287"/>
                    <a:pt x="226" y="69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1654350" y="4455825"/>
              <a:ext cx="72375" cy="525725"/>
            </a:xfrm>
            <a:custGeom>
              <a:avLst/>
              <a:gdLst/>
              <a:ahLst/>
              <a:cxnLst/>
              <a:rect l="l" t="t" r="r" b="b"/>
              <a:pathLst>
                <a:path w="2895" h="21029" extrusionOk="0">
                  <a:moveTo>
                    <a:pt x="1158" y="1"/>
                  </a:moveTo>
                  <a:cubicBezTo>
                    <a:pt x="1132" y="1"/>
                    <a:pt x="1106" y="14"/>
                    <a:pt x="1084" y="45"/>
                  </a:cubicBezTo>
                  <a:cubicBezTo>
                    <a:pt x="894" y="295"/>
                    <a:pt x="668" y="568"/>
                    <a:pt x="537" y="866"/>
                  </a:cubicBezTo>
                  <a:cubicBezTo>
                    <a:pt x="394" y="1164"/>
                    <a:pt x="299" y="1473"/>
                    <a:pt x="215" y="1795"/>
                  </a:cubicBezTo>
                  <a:cubicBezTo>
                    <a:pt x="49" y="2438"/>
                    <a:pt x="1" y="3105"/>
                    <a:pt x="1" y="3771"/>
                  </a:cubicBezTo>
                  <a:cubicBezTo>
                    <a:pt x="1" y="5188"/>
                    <a:pt x="299" y="6605"/>
                    <a:pt x="668" y="7962"/>
                  </a:cubicBezTo>
                  <a:cubicBezTo>
                    <a:pt x="1061" y="9451"/>
                    <a:pt x="1561" y="10915"/>
                    <a:pt x="1906" y="12427"/>
                  </a:cubicBezTo>
                  <a:cubicBezTo>
                    <a:pt x="2239" y="13880"/>
                    <a:pt x="2454" y="15392"/>
                    <a:pt x="2287" y="16880"/>
                  </a:cubicBezTo>
                  <a:cubicBezTo>
                    <a:pt x="2216" y="17511"/>
                    <a:pt x="2085" y="18154"/>
                    <a:pt x="1870" y="18761"/>
                  </a:cubicBezTo>
                  <a:cubicBezTo>
                    <a:pt x="1763" y="19059"/>
                    <a:pt x="1632" y="19380"/>
                    <a:pt x="1501" y="19654"/>
                  </a:cubicBezTo>
                  <a:cubicBezTo>
                    <a:pt x="1370" y="19952"/>
                    <a:pt x="1227" y="20249"/>
                    <a:pt x="1073" y="20535"/>
                  </a:cubicBezTo>
                  <a:cubicBezTo>
                    <a:pt x="977" y="20666"/>
                    <a:pt x="906" y="20821"/>
                    <a:pt x="811" y="20952"/>
                  </a:cubicBezTo>
                  <a:cubicBezTo>
                    <a:pt x="793" y="20987"/>
                    <a:pt x="828" y="21029"/>
                    <a:pt x="861" y="21029"/>
                  </a:cubicBezTo>
                  <a:cubicBezTo>
                    <a:pt x="873" y="21029"/>
                    <a:pt x="885" y="21024"/>
                    <a:pt x="894" y="21011"/>
                  </a:cubicBezTo>
                  <a:cubicBezTo>
                    <a:pt x="1013" y="20904"/>
                    <a:pt x="1144" y="20785"/>
                    <a:pt x="1251" y="20666"/>
                  </a:cubicBezTo>
                  <a:cubicBezTo>
                    <a:pt x="1346" y="20547"/>
                    <a:pt x="1465" y="20416"/>
                    <a:pt x="1561" y="20285"/>
                  </a:cubicBezTo>
                  <a:cubicBezTo>
                    <a:pt x="1668" y="20154"/>
                    <a:pt x="1751" y="20035"/>
                    <a:pt x="1846" y="19892"/>
                  </a:cubicBezTo>
                  <a:cubicBezTo>
                    <a:pt x="1930" y="19749"/>
                    <a:pt x="2001" y="19618"/>
                    <a:pt x="2061" y="19464"/>
                  </a:cubicBezTo>
                  <a:cubicBezTo>
                    <a:pt x="2346" y="18856"/>
                    <a:pt x="2525" y="18214"/>
                    <a:pt x="2644" y="17559"/>
                  </a:cubicBezTo>
                  <a:cubicBezTo>
                    <a:pt x="2894" y="16082"/>
                    <a:pt x="2799" y="14594"/>
                    <a:pt x="2513" y="13141"/>
                  </a:cubicBezTo>
                  <a:cubicBezTo>
                    <a:pt x="2216" y="11617"/>
                    <a:pt x="1751" y="10153"/>
                    <a:pt x="1323" y="8677"/>
                  </a:cubicBezTo>
                  <a:cubicBezTo>
                    <a:pt x="930" y="7295"/>
                    <a:pt x="561" y="5891"/>
                    <a:pt x="453" y="4462"/>
                  </a:cubicBezTo>
                  <a:cubicBezTo>
                    <a:pt x="418" y="3819"/>
                    <a:pt x="430" y="3164"/>
                    <a:pt x="537" y="2545"/>
                  </a:cubicBezTo>
                  <a:cubicBezTo>
                    <a:pt x="572" y="2212"/>
                    <a:pt x="656" y="1902"/>
                    <a:pt x="751" y="1592"/>
                  </a:cubicBezTo>
                  <a:cubicBezTo>
                    <a:pt x="846" y="1295"/>
                    <a:pt x="965" y="997"/>
                    <a:pt x="1073" y="688"/>
                  </a:cubicBezTo>
                  <a:cubicBezTo>
                    <a:pt x="1108" y="533"/>
                    <a:pt x="1192" y="390"/>
                    <a:pt x="1263" y="235"/>
                  </a:cubicBezTo>
                  <a:cubicBezTo>
                    <a:pt x="1307" y="111"/>
                    <a:pt x="1233" y="1"/>
                    <a:pt x="1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1638875" y="4231200"/>
              <a:ext cx="371500" cy="289000"/>
            </a:xfrm>
            <a:custGeom>
              <a:avLst/>
              <a:gdLst/>
              <a:ahLst/>
              <a:cxnLst/>
              <a:rect l="l" t="t" r="r" b="b"/>
              <a:pathLst>
                <a:path w="14860" h="11560" extrusionOk="0">
                  <a:moveTo>
                    <a:pt x="13490" y="1"/>
                  </a:moveTo>
                  <a:cubicBezTo>
                    <a:pt x="13314" y="1"/>
                    <a:pt x="13186" y="142"/>
                    <a:pt x="13122" y="326"/>
                  </a:cubicBezTo>
                  <a:cubicBezTo>
                    <a:pt x="12967" y="743"/>
                    <a:pt x="12907" y="1183"/>
                    <a:pt x="12717" y="1576"/>
                  </a:cubicBezTo>
                  <a:cubicBezTo>
                    <a:pt x="12562" y="1850"/>
                    <a:pt x="12324" y="2184"/>
                    <a:pt x="11990" y="2231"/>
                  </a:cubicBezTo>
                  <a:cubicBezTo>
                    <a:pt x="11958" y="2233"/>
                    <a:pt x="11927" y="2234"/>
                    <a:pt x="11896" y="2234"/>
                  </a:cubicBezTo>
                  <a:cubicBezTo>
                    <a:pt x="11718" y="2234"/>
                    <a:pt x="11560" y="2206"/>
                    <a:pt x="11403" y="2206"/>
                  </a:cubicBezTo>
                  <a:cubicBezTo>
                    <a:pt x="11255" y="2206"/>
                    <a:pt x="11107" y="2231"/>
                    <a:pt x="10943" y="2326"/>
                  </a:cubicBezTo>
                  <a:cubicBezTo>
                    <a:pt x="10681" y="2493"/>
                    <a:pt x="10478" y="2731"/>
                    <a:pt x="10300" y="2981"/>
                  </a:cubicBezTo>
                  <a:cubicBezTo>
                    <a:pt x="10200" y="3135"/>
                    <a:pt x="10101" y="3427"/>
                    <a:pt x="9933" y="3427"/>
                  </a:cubicBezTo>
                  <a:cubicBezTo>
                    <a:pt x="9880" y="3427"/>
                    <a:pt x="9820" y="3398"/>
                    <a:pt x="9752" y="3327"/>
                  </a:cubicBezTo>
                  <a:cubicBezTo>
                    <a:pt x="9693" y="3267"/>
                    <a:pt x="9645" y="3184"/>
                    <a:pt x="9585" y="3124"/>
                  </a:cubicBezTo>
                  <a:cubicBezTo>
                    <a:pt x="9442" y="2946"/>
                    <a:pt x="9204" y="2862"/>
                    <a:pt x="8978" y="2850"/>
                  </a:cubicBezTo>
                  <a:cubicBezTo>
                    <a:pt x="8968" y="2850"/>
                    <a:pt x="8959" y="2850"/>
                    <a:pt x="8949" y="2850"/>
                  </a:cubicBezTo>
                  <a:cubicBezTo>
                    <a:pt x="8423" y="2850"/>
                    <a:pt x="7901" y="3167"/>
                    <a:pt x="7585" y="3577"/>
                  </a:cubicBezTo>
                  <a:cubicBezTo>
                    <a:pt x="7418" y="3791"/>
                    <a:pt x="7287" y="4077"/>
                    <a:pt x="7037" y="4208"/>
                  </a:cubicBezTo>
                  <a:cubicBezTo>
                    <a:pt x="6959" y="4251"/>
                    <a:pt x="6883" y="4269"/>
                    <a:pt x="6809" y="4269"/>
                  </a:cubicBezTo>
                  <a:cubicBezTo>
                    <a:pt x="6599" y="4269"/>
                    <a:pt x="6400" y="4132"/>
                    <a:pt x="6180" y="4053"/>
                  </a:cubicBezTo>
                  <a:cubicBezTo>
                    <a:pt x="6069" y="4010"/>
                    <a:pt x="5953" y="3990"/>
                    <a:pt x="5837" y="3990"/>
                  </a:cubicBezTo>
                  <a:cubicBezTo>
                    <a:pt x="5629" y="3990"/>
                    <a:pt x="5418" y="4053"/>
                    <a:pt x="5228" y="4160"/>
                  </a:cubicBezTo>
                  <a:cubicBezTo>
                    <a:pt x="4990" y="4291"/>
                    <a:pt x="4763" y="4470"/>
                    <a:pt x="4573" y="4672"/>
                  </a:cubicBezTo>
                  <a:cubicBezTo>
                    <a:pt x="4168" y="5065"/>
                    <a:pt x="3811" y="5517"/>
                    <a:pt x="3477" y="5946"/>
                  </a:cubicBezTo>
                  <a:cubicBezTo>
                    <a:pt x="3445" y="5985"/>
                    <a:pt x="3376" y="5999"/>
                    <a:pt x="3292" y="5999"/>
                  </a:cubicBezTo>
                  <a:cubicBezTo>
                    <a:pt x="3106" y="5999"/>
                    <a:pt x="2845" y="5933"/>
                    <a:pt x="2733" y="5933"/>
                  </a:cubicBezTo>
                  <a:cubicBezTo>
                    <a:pt x="2727" y="5933"/>
                    <a:pt x="2721" y="5934"/>
                    <a:pt x="2715" y="5934"/>
                  </a:cubicBezTo>
                  <a:cubicBezTo>
                    <a:pt x="2013" y="5958"/>
                    <a:pt x="1549" y="6541"/>
                    <a:pt x="1287" y="7137"/>
                  </a:cubicBezTo>
                  <a:cubicBezTo>
                    <a:pt x="1156" y="7446"/>
                    <a:pt x="1049" y="7768"/>
                    <a:pt x="989" y="8089"/>
                  </a:cubicBezTo>
                  <a:cubicBezTo>
                    <a:pt x="941" y="8280"/>
                    <a:pt x="941" y="8494"/>
                    <a:pt x="822" y="8661"/>
                  </a:cubicBezTo>
                  <a:cubicBezTo>
                    <a:pt x="691" y="8851"/>
                    <a:pt x="489" y="8851"/>
                    <a:pt x="322" y="8934"/>
                  </a:cubicBezTo>
                  <a:cubicBezTo>
                    <a:pt x="179" y="9018"/>
                    <a:pt x="72" y="9137"/>
                    <a:pt x="37" y="9292"/>
                  </a:cubicBezTo>
                  <a:cubicBezTo>
                    <a:pt x="1" y="9458"/>
                    <a:pt x="37" y="9625"/>
                    <a:pt x="84" y="9768"/>
                  </a:cubicBezTo>
                  <a:cubicBezTo>
                    <a:pt x="144" y="9970"/>
                    <a:pt x="179" y="10161"/>
                    <a:pt x="263" y="10363"/>
                  </a:cubicBezTo>
                  <a:cubicBezTo>
                    <a:pt x="346" y="10637"/>
                    <a:pt x="418" y="10899"/>
                    <a:pt x="560" y="11161"/>
                  </a:cubicBezTo>
                  <a:cubicBezTo>
                    <a:pt x="620" y="11256"/>
                    <a:pt x="691" y="11470"/>
                    <a:pt x="810" y="11530"/>
                  </a:cubicBezTo>
                  <a:cubicBezTo>
                    <a:pt x="848" y="11551"/>
                    <a:pt x="880" y="11560"/>
                    <a:pt x="908" y="11560"/>
                  </a:cubicBezTo>
                  <a:cubicBezTo>
                    <a:pt x="1026" y="11560"/>
                    <a:pt x="1081" y="11404"/>
                    <a:pt x="1168" y="11280"/>
                  </a:cubicBezTo>
                  <a:cubicBezTo>
                    <a:pt x="1537" y="10708"/>
                    <a:pt x="2227" y="10542"/>
                    <a:pt x="2846" y="10458"/>
                  </a:cubicBezTo>
                  <a:cubicBezTo>
                    <a:pt x="3727" y="10327"/>
                    <a:pt x="4632" y="10411"/>
                    <a:pt x="5513" y="10220"/>
                  </a:cubicBezTo>
                  <a:cubicBezTo>
                    <a:pt x="5930" y="10125"/>
                    <a:pt x="6609" y="9946"/>
                    <a:pt x="6704" y="9458"/>
                  </a:cubicBezTo>
                  <a:cubicBezTo>
                    <a:pt x="6728" y="9280"/>
                    <a:pt x="6645" y="9161"/>
                    <a:pt x="6549" y="9030"/>
                  </a:cubicBezTo>
                  <a:cubicBezTo>
                    <a:pt x="6613" y="8973"/>
                    <a:pt x="6702" y="8958"/>
                    <a:pt x="6791" y="8958"/>
                  </a:cubicBezTo>
                  <a:cubicBezTo>
                    <a:pt x="6852" y="8958"/>
                    <a:pt x="6913" y="8965"/>
                    <a:pt x="6966" y="8970"/>
                  </a:cubicBezTo>
                  <a:cubicBezTo>
                    <a:pt x="7450" y="9014"/>
                    <a:pt x="7944" y="9139"/>
                    <a:pt x="8439" y="9139"/>
                  </a:cubicBezTo>
                  <a:cubicBezTo>
                    <a:pt x="8480" y="9139"/>
                    <a:pt x="8521" y="9139"/>
                    <a:pt x="8561" y="9137"/>
                  </a:cubicBezTo>
                  <a:cubicBezTo>
                    <a:pt x="8871" y="9113"/>
                    <a:pt x="9847" y="8958"/>
                    <a:pt x="9514" y="8446"/>
                  </a:cubicBezTo>
                  <a:cubicBezTo>
                    <a:pt x="9502" y="8422"/>
                    <a:pt x="9467" y="8387"/>
                    <a:pt x="9455" y="8340"/>
                  </a:cubicBezTo>
                  <a:lnTo>
                    <a:pt x="9455" y="8340"/>
                  </a:lnTo>
                  <a:cubicBezTo>
                    <a:pt x="9457" y="8349"/>
                    <a:pt x="9488" y="8353"/>
                    <a:pt x="9537" y="8353"/>
                  </a:cubicBezTo>
                  <a:cubicBezTo>
                    <a:pt x="9782" y="8353"/>
                    <a:pt x="10494" y="8250"/>
                    <a:pt x="10574" y="8220"/>
                  </a:cubicBezTo>
                  <a:cubicBezTo>
                    <a:pt x="10955" y="8137"/>
                    <a:pt x="12121" y="7839"/>
                    <a:pt x="11895" y="7244"/>
                  </a:cubicBezTo>
                  <a:cubicBezTo>
                    <a:pt x="11883" y="7184"/>
                    <a:pt x="11871" y="7148"/>
                    <a:pt x="11848" y="7125"/>
                  </a:cubicBezTo>
                  <a:cubicBezTo>
                    <a:pt x="11776" y="6875"/>
                    <a:pt x="11848" y="6767"/>
                    <a:pt x="12181" y="6708"/>
                  </a:cubicBezTo>
                  <a:cubicBezTo>
                    <a:pt x="12598" y="6636"/>
                    <a:pt x="12967" y="6541"/>
                    <a:pt x="13312" y="6303"/>
                  </a:cubicBezTo>
                  <a:cubicBezTo>
                    <a:pt x="13622" y="6101"/>
                    <a:pt x="14253" y="5541"/>
                    <a:pt x="14169" y="5112"/>
                  </a:cubicBezTo>
                  <a:cubicBezTo>
                    <a:pt x="14134" y="4886"/>
                    <a:pt x="13836" y="4910"/>
                    <a:pt x="13788" y="4696"/>
                  </a:cubicBezTo>
                  <a:cubicBezTo>
                    <a:pt x="13753" y="4529"/>
                    <a:pt x="13955" y="4339"/>
                    <a:pt x="14050" y="4255"/>
                  </a:cubicBezTo>
                  <a:cubicBezTo>
                    <a:pt x="14753" y="3624"/>
                    <a:pt x="14860" y="2826"/>
                    <a:pt x="14610" y="1945"/>
                  </a:cubicBezTo>
                  <a:cubicBezTo>
                    <a:pt x="14503" y="1588"/>
                    <a:pt x="14348" y="1243"/>
                    <a:pt x="14193" y="898"/>
                  </a:cubicBezTo>
                  <a:cubicBezTo>
                    <a:pt x="14074" y="660"/>
                    <a:pt x="13895" y="159"/>
                    <a:pt x="13657" y="40"/>
                  </a:cubicBezTo>
                  <a:cubicBezTo>
                    <a:pt x="13598" y="13"/>
                    <a:pt x="13542" y="1"/>
                    <a:pt x="13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1941900" y="4264050"/>
              <a:ext cx="68475" cy="85750"/>
            </a:xfrm>
            <a:custGeom>
              <a:avLst/>
              <a:gdLst/>
              <a:ahLst/>
              <a:cxnLst/>
              <a:rect l="l" t="t" r="r" b="b"/>
              <a:pathLst>
                <a:path w="2739" h="3430" extrusionOk="0">
                  <a:moveTo>
                    <a:pt x="2263" y="0"/>
                  </a:moveTo>
                  <a:lnTo>
                    <a:pt x="2263" y="0"/>
                  </a:lnTo>
                  <a:cubicBezTo>
                    <a:pt x="2274" y="108"/>
                    <a:pt x="2274" y="227"/>
                    <a:pt x="2274" y="334"/>
                  </a:cubicBezTo>
                  <a:cubicBezTo>
                    <a:pt x="2274" y="870"/>
                    <a:pt x="2072" y="1405"/>
                    <a:pt x="1727" y="1810"/>
                  </a:cubicBezTo>
                  <a:cubicBezTo>
                    <a:pt x="1489" y="2084"/>
                    <a:pt x="1179" y="2310"/>
                    <a:pt x="858" y="2524"/>
                  </a:cubicBezTo>
                  <a:cubicBezTo>
                    <a:pt x="703" y="2644"/>
                    <a:pt x="489" y="2727"/>
                    <a:pt x="346" y="2882"/>
                  </a:cubicBezTo>
                  <a:cubicBezTo>
                    <a:pt x="0" y="3215"/>
                    <a:pt x="1203" y="3286"/>
                    <a:pt x="1334" y="3322"/>
                  </a:cubicBezTo>
                  <a:cubicBezTo>
                    <a:pt x="1453" y="3358"/>
                    <a:pt x="1560" y="3382"/>
                    <a:pt x="1679" y="3429"/>
                  </a:cubicBezTo>
                  <a:cubicBezTo>
                    <a:pt x="1679" y="3417"/>
                    <a:pt x="1667" y="3394"/>
                    <a:pt x="1667" y="3382"/>
                  </a:cubicBezTo>
                  <a:cubicBezTo>
                    <a:pt x="1632" y="3215"/>
                    <a:pt x="1834" y="3025"/>
                    <a:pt x="1929" y="2941"/>
                  </a:cubicBezTo>
                  <a:cubicBezTo>
                    <a:pt x="2632" y="2310"/>
                    <a:pt x="2739" y="1512"/>
                    <a:pt x="2489" y="631"/>
                  </a:cubicBezTo>
                  <a:cubicBezTo>
                    <a:pt x="2429" y="417"/>
                    <a:pt x="2346" y="215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1899325" y="4377150"/>
              <a:ext cx="86050" cy="27725"/>
            </a:xfrm>
            <a:custGeom>
              <a:avLst/>
              <a:gdLst/>
              <a:ahLst/>
              <a:cxnLst/>
              <a:rect l="l" t="t" r="r" b="b"/>
              <a:pathLst>
                <a:path w="3442" h="1109" extrusionOk="0">
                  <a:moveTo>
                    <a:pt x="3442" y="1"/>
                  </a:moveTo>
                  <a:cubicBezTo>
                    <a:pt x="3394" y="36"/>
                    <a:pt x="3358" y="60"/>
                    <a:pt x="3299" y="96"/>
                  </a:cubicBezTo>
                  <a:cubicBezTo>
                    <a:pt x="3037" y="227"/>
                    <a:pt x="2739" y="275"/>
                    <a:pt x="2465" y="286"/>
                  </a:cubicBezTo>
                  <a:cubicBezTo>
                    <a:pt x="1989" y="275"/>
                    <a:pt x="1525" y="108"/>
                    <a:pt x="1049" y="84"/>
                  </a:cubicBezTo>
                  <a:cubicBezTo>
                    <a:pt x="1017" y="82"/>
                    <a:pt x="983" y="80"/>
                    <a:pt x="946" y="80"/>
                  </a:cubicBezTo>
                  <a:cubicBezTo>
                    <a:pt x="616" y="80"/>
                    <a:pt x="91" y="185"/>
                    <a:pt x="48" y="560"/>
                  </a:cubicBezTo>
                  <a:cubicBezTo>
                    <a:pt x="1" y="941"/>
                    <a:pt x="929" y="989"/>
                    <a:pt x="1156" y="1037"/>
                  </a:cubicBezTo>
                  <a:cubicBezTo>
                    <a:pt x="1239" y="1048"/>
                    <a:pt x="1334" y="1072"/>
                    <a:pt x="1418" y="1108"/>
                  </a:cubicBezTo>
                  <a:cubicBezTo>
                    <a:pt x="1430" y="989"/>
                    <a:pt x="1537" y="929"/>
                    <a:pt x="1763" y="882"/>
                  </a:cubicBezTo>
                  <a:cubicBezTo>
                    <a:pt x="2180" y="810"/>
                    <a:pt x="2549" y="715"/>
                    <a:pt x="2894" y="477"/>
                  </a:cubicBezTo>
                  <a:cubicBezTo>
                    <a:pt x="3037" y="394"/>
                    <a:pt x="3263" y="215"/>
                    <a:pt x="3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1846325" y="4415500"/>
              <a:ext cx="70600" cy="24225"/>
            </a:xfrm>
            <a:custGeom>
              <a:avLst/>
              <a:gdLst/>
              <a:ahLst/>
              <a:cxnLst/>
              <a:rect l="l" t="t" r="r" b="b"/>
              <a:pathLst>
                <a:path w="2824" h="969" extrusionOk="0">
                  <a:moveTo>
                    <a:pt x="323" y="1"/>
                  </a:moveTo>
                  <a:cubicBezTo>
                    <a:pt x="123" y="1"/>
                    <a:pt x="1" y="49"/>
                    <a:pt x="97" y="193"/>
                  </a:cubicBezTo>
                  <a:cubicBezTo>
                    <a:pt x="216" y="372"/>
                    <a:pt x="513" y="491"/>
                    <a:pt x="692" y="598"/>
                  </a:cubicBezTo>
                  <a:cubicBezTo>
                    <a:pt x="807" y="655"/>
                    <a:pt x="1133" y="968"/>
                    <a:pt x="1262" y="968"/>
                  </a:cubicBezTo>
                  <a:cubicBezTo>
                    <a:pt x="1267" y="968"/>
                    <a:pt x="1271" y="968"/>
                    <a:pt x="1275" y="967"/>
                  </a:cubicBezTo>
                  <a:cubicBezTo>
                    <a:pt x="1549" y="955"/>
                    <a:pt x="2204" y="848"/>
                    <a:pt x="2276" y="836"/>
                  </a:cubicBezTo>
                  <a:cubicBezTo>
                    <a:pt x="2407" y="812"/>
                    <a:pt x="2621" y="753"/>
                    <a:pt x="2823" y="669"/>
                  </a:cubicBezTo>
                  <a:lnTo>
                    <a:pt x="2764" y="669"/>
                  </a:lnTo>
                  <a:cubicBezTo>
                    <a:pt x="2276" y="610"/>
                    <a:pt x="1811" y="360"/>
                    <a:pt x="1347" y="181"/>
                  </a:cubicBezTo>
                  <a:cubicBezTo>
                    <a:pt x="1249" y="144"/>
                    <a:pt x="669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1771925" y="4429575"/>
              <a:ext cx="91125" cy="29525"/>
            </a:xfrm>
            <a:custGeom>
              <a:avLst/>
              <a:gdLst/>
              <a:ahLst/>
              <a:cxnLst/>
              <a:rect l="l" t="t" r="r" b="b"/>
              <a:pathLst>
                <a:path w="3645" h="1181" extrusionOk="0">
                  <a:moveTo>
                    <a:pt x="1382" y="1"/>
                  </a:moveTo>
                  <a:cubicBezTo>
                    <a:pt x="970" y="1"/>
                    <a:pt x="563" y="86"/>
                    <a:pt x="203" y="273"/>
                  </a:cubicBezTo>
                  <a:cubicBezTo>
                    <a:pt x="60" y="345"/>
                    <a:pt x="1" y="499"/>
                    <a:pt x="180" y="583"/>
                  </a:cubicBezTo>
                  <a:cubicBezTo>
                    <a:pt x="453" y="749"/>
                    <a:pt x="775" y="797"/>
                    <a:pt x="1084" y="880"/>
                  </a:cubicBezTo>
                  <a:cubicBezTo>
                    <a:pt x="1192" y="916"/>
                    <a:pt x="1275" y="964"/>
                    <a:pt x="1382" y="1023"/>
                  </a:cubicBezTo>
                  <a:cubicBezTo>
                    <a:pt x="1432" y="1002"/>
                    <a:pt x="1486" y="997"/>
                    <a:pt x="1537" y="997"/>
                  </a:cubicBezTo>
                  <a:cubicBezTo>
                    <a:pt x="1571" y="997"/>
                    <a:pt x="1603" y="999"/>
                    <a:pt x="1632" y="999"/>
                  </a:cubicBezTo>
                  <a:cubicBezTo>
                    <a:pt x="2116" y="1054"/>
                    <a:pt x="2611" y="1181"/>
                    <a:pt x="3096" y="1181"/>
                  </a:cubicBezTo>
                  <a:cubicBezTo>
                    <a:pt x="3136" y="1181"/>
                    <a:pt x="3176" y="1180"/>
                    <a:pt x="3216" y="1178"/>
                  </a:cubicBezTo>
                  <a:cubicBezTo>
                    <a:pt x="3311" y="1178"/>
                    <a:pt x="3478" y="1154"/>
                    <a:pt x="3644" y="1118"/>
                  </a:cubicBezTo>
                  <a:cubicBezTo>
                    <a:pt x="3573" y="928"/>
                    <a:pt x="3418" y="737"/>
                    <a:pt x="3239" y="606"/>
                  </a:cubicBezTo>
                  <a:cubicBezTo>
                    <a:pt x="2725" y="224"/>
                    <a:pt x="2047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1672225" y="4468825"/>
              <a:ext cx="108675" cy="38725"/>
            </a:xfrm>
            <a:custGeom>
              <a:avLst/>
              <a:gdLst/>
              <a:ahLst/>
              <a:cxnLst/>
              <a:rect l="l" t="t" r="r" b="b"/>
              <a:pathLst>
                <a:path w="4347" h="1549" extrusionOk="0">
                  <a:moveTo>
                    <a:pt x="1985" y="0"/>
                  </a:moveTo>
                  <a:cubicBezTo>
                    <a:pt x="1966" y="0"/>
                    <a:pt x="1948" y="0"/>
                    <a:pt x="1929" y="1"/>
                  </a:cubicBezTo>
                  <a:cubicBezTo>
                    <a:pt x="1262" y="13"/>
                    <a:pt x="750" y="429"/>
                    <a:pt x="369" y="941"/>
                  </a:cubicBezTo>
                  <a:cubicBezTo>
                    <a:pt x="215" y="1132"/>
                    <a:pt x="96" y="1334"/>
                    <a:pt x="0" y="1549"/>
                  </a:cubicBezTo>
                  <a:cubicBezTo>
                    <a:pt x="381" y="1144"/>
                    <a:pt x="965" y="1013"/>
                    <a:pt x="1512" y="941"/>
                  </a:cubicBezTo>
                  <a:cubicBezTo>
                    <a:pt x="2393" y="799"/>
                    <a:pt x="3298" y="894"/>
                    <a:pt x="4179" y="703"/>
                  </a:cubicBezTo>
                  <a:cubicBezTo>
                    <a:pt x="4215" y="680"/>
                    <a:pt x="4275" y="668"/>
                    <a:pt x="4346" y="656"/>
                  </a:cubicBezTo>
                  <a:cubicBezTo>
                    <a:pt x="4084" y="584"/>
                    <a:pt x="3846" y="489"/>
                    <a:pt x="3608" y="382"/>
                  </a:cubicBezTo>
                  <a:cubicBezTo>
                    <a:pt x="3112" y="174"/>
                    <a:pt x="254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1659125" y="4382525"/>
              <a:ext cx="34250" cy="85925"/>
            </a:xfrm>
            <a:custGeom>
              <a:avLst/>
              <a:gdLst/>
              <a:ahLst/>
              <a:cxnLst/>
              <a:rect l="l" t="t" r="r" b="b"/>
              <a:pathLst>
                <a:path w="1370" h="3437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953" y="202"/>
                    <a:pt x="667" y="631"/>
                    <a:pt x="477" y="1060"/>
                  </a:cubicBezTo>
                  <a:cubicBezTo>
                    <a:pt x="346" y="1369"/>
                    <a:pt x="250" y="1679"/>
                    <a:pt x="179" y="2012"/>
                  </a:cubicBezTo>
                  <a:cubicBezTo>
                    <a:pt x="131" y="2203"/>
                    <a:pt x="131" y="2405"/>
                    <a:pt x="12" y="2572"/>
                  </a:cubicBezTo>
                  <a:lnTo>
                    <a:pt x="0" y="2584"/>
                  </a:lnTo>
                  <a:lnTo>
                    <a:pt x="0" y="2738"/>
                  </a:lnTo>
                  <a:cubicBezTo>
                    <a:pt x="0" y="2917"/>
                    <a:pt x="24" y="3167"/>
                    <a:pt x="120" y="3334"/>
                  </a:cubicBezTo>
                  <a:cubicBezTo>
                    <a:pt x="161" y="3407"/>
                    <a:pt x="206" y="3436"/>
                    <a:pt x="249" y="3436"/>
                  </a:cubicBezTo>
                  <a:cubicBezTo>
                    <a:pt x="317" y="3436"/>
                    <a:pt x="381" y="3362"/>
                    <a:pt x="417" y="3274"/>
                  </a:cubicBezTo>
                  <a:cubicBezTo>
                    <a:pt x="786" y="2500"/>
                    <a:pt x="703" y="1619"/>
                    <a:pt x="965" y="822"/>
                  </a:cubicBezTo>
                  <a:cubicBezTo>
                    <a:pt x="1036" y="583"/>
                    <a:pt x="1143" y="357"/>
                    <a:pt x="1274" y="143"/>
                  </a:cubicBezTo>
                  <a:cubicBezTo>
                    <a:pt x="1310" y="107"/>
                    <a:pt x="1334" y="36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1875875" y="4286375"/>
              <a:ext cx="44925" cy="61200"/>
            </a:xfrm>
            <a:custGeom>
              <a:avLst/>
              <a:gdLst/>
              <a:ahLst/>
              <a:cxnLst/>
              <a:rect l="l" t="t" r="r" b="b"/>
              <a:pathLst>
                <a:path w="1797" h="2448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689" y="24"/>
                    <a:pt x="1582" y="48"/>
                    <a:pt x="1475" y="119"/>
                  </a:cubicBezTo>
                  <a:cubicBezTo>
                    <a:pt x="1213" y="286"/>
                    <a:pt x="1010" y="524"/>
                    <a:pt x="832" y="774"/>
                  </a:cubicBezTo>
                  <a:cubicBezTo>
                    <a:pt x="748" y="869"/>
                    <a:pt x="677" y="1060"/>
                    <a:pt x="570" y="1155"/>
                  </a:cubicBezTo>
                  <a:cubicBezTo>
                    <a:pt x="510" y="1334"/>
                    <a:pt x="451" y="1489"/>
                    <a:pt x="379" y="1655"/>
                  </a:cubicBezTo>
                  <a:cubicBezTo>
                    <a:pt x="284" y="1846"/>
                    <a:pt x="165" y="2012"/>
                    <a:pt x="82" y="2191"/>
                  </a:cubicBezTo>
                  <a:cubicBezTo>
                    <a:pt x="0" y="2353"/>
                    <a:pt x="56" y="2447"/>
                    <a:pt x="180" y="2447"/>
                  </a:cubicBezTo>
                  <a:cubicBezTo>
                    <a:pt x="220" y="2447"/>
                    <a:pt x="268" y="2438"/>
                    <a:pt x="320" y="2417"/>
                  </a:cubicBezTo>
                  <a:cubicBezTo>
                    <a:pt x="963" y="2143"/>
                    <a:pt x="1284" y="1465"/>
                    <a:pt x="1534" y="869"/>
                  </a:cubicBezTo>
                  <a:cubicBezTo>
                    <a:pt x="1641" y="619"/>
                    <a:pt x="1713" y="381"/>
                    <a:pt x="1760" y="119"/>
                  </a:cubicBezTo>
                  <a:cubicBezTo>
                    <a:pt x="1772" y="84"/>
                    <a:pt x="1772" y="48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1945475" y="4243800"/>
              <a:ext cx="19950" cy="62600"/>
            </a:xfrm>
            <a:custGeom>
              <a:avLst/>
              <a:gdLst/>
              <a:ahLst/>
              <a:cxnLst/>
              <a:rect l="l" t="t" r="r" b="b"/>
              <a:pathLst>
                <a:path w="798" h="2504" extrusionOk="0">
                  <a:moveTo>
                    <a:pt x="798" y="1"/>
                  </a:moveTo>
                  <a:lnTo>
                    <a:pt x="798" y="1"/>
                  </a:lnTo>
                  <a:cubicBezTo>
                    <a:pt x="691" y="358"/>
                    <a:pt x="631" y="715"/>
                    <a:pt x="465" y="1037"/>
                  </a:cubicBezTo>
                  <a:cubicBezTo>
                    <a:pt x="357" y="1251"/>
                    <a:pt x="215" y="1465"/>
                    <a:pt x="0" y="1608"/>
                  </a:cubicBezTo>
                  <a:cubicBezTo>
                    <a:pt x="0" y="1632"/>
                    <a:pt x="0" y="1668"/>
                    <a:pt x="24" y="1691"/>
                  </a:cubicBezTo>
                  <a:cubicBezTo>
                    <a:pt x="36" y="1858"/>
                    <a:pt x="36" y="2025"/>
                    <a:pt x="24" y="2203"/>
                  </a:cubicBezTo>
                  <a:cubicBezTo>
                    <a:pt x="24" y="2334"/>
                    <a:pt x="0" y="2394"/>
                    <a:pt x="119" y="2465"/>
                  </a:cubicBezTo>
                  <a:cubicBezTo>
                    <a:pt x="150" y="2476"/>
                    <a:pt x="198" y="2503"/>
                    <a:pt x="242" y="2503"/>
                  </a:cubicBezTo>
                  <a:cubicBezTo>
                    <a:pt x="249" y="2503"/>
                    <a:pt x="256" y="2503"/>
                    <a:pt x="262" y="2501"/>
                  </a:cubicBezTo>
                  <a:lnTo>
                    <a:pt x="286" y="2501"/>
                  </a:lnTo>
                  <a:cubicBezTo>
                    <a:pt x="298" y="2501"/>
                    <a:pt x="298" y="2477"/>
                    <a:pt x="322" y="2477"/>
                  </a:cubicBezTo>
                  <a:cubicBezTo>
                    <a:pt x="334" y="2465"/>
                    <a:pt x="357" y="2453"/>
                    <a:pt x="357" y="2442"/>
                  </a:cubicBezTo>
                  <a:cubicBezTo>
                    <a:pt x="381" y="2442"/>
                    <a:pt x="381" y="2442"/>
                    <a:pt x="405" y="2394"/>
                  </a:cubicBezTo>
                  <a:cubicBezTo>
                    <a:pt x="453" y="2334"/>
                    <a:pt x="465" y="2287"/>
                    <a:pt x="500" y="2227"/>
                  </a:cubicBezTo>
                  <a:cubicBezTo>
                    <a:pt x="643" y="1906"/>
                    <a:pt x="691" y="1513"/>
                    <a:pt x="715" y="1156"/>
                  </a:cubicBezTo>
                  <a:cubicBezTo>
                    <a:pt x="762" y="775"/>
                    <a:pt x="774" y="382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1798125" y="4302450"/>
              <a:ext cx="60450" cy="75650"/>
            </a:xfrm>
            <a:custGeom>
              <a:avLst/>
              <a:gdLst/>
              <a:ahLst/>
              <a:cxnLst/>
              <a:rect l="l" t="t" r="r" b="b"/>
              <a:pathLst>
                <a:path w="2418" h="3026" extrusionOk="0">
                  <a:moveTo>
                    <a:pt x="2418" y="0"/>
                  </a:moveTo>
                  <a:lnTo>
                    <a:pt x="2418" y="0"/>
                  </a:lnTo>
                  <a:cubicBezTo>
                    <a:pt x="1941" y="60"/>
                    <a:pt x="1489" y="357"/>
                    <a:pt x="1215" y="715"/>
                  </a:cubicBezTo>
                  <a:cubicBezTo>
                    <a:pt x="1048" y="929"/>
                    <a:pt x="917" y="1203"/>
                    <a:pt x="667" y="1346"/>
                  </a:cubicBezTo>
                  <a:cubicBezTo>
                    <a:pt x="620" y="1358"/>
                    <a:pt x="536" y="1369"/>
                    <a:pt x="477" y="1381"/>
                  </a:cubicBezTo>
                  <a:cubicBezTo>
                    <a:pt x="405" y="1727"/>
                    <a:pt x="286" y="2036"/>
                    <a:pt x="120" y="2370"/>
                  </a:cubicBezTo>
                  <a:cubicBezTo>
                    <a:pt x="52" y="2514"/>
                    <a:pt x="0" y="3026"/>
                    <a:pt x="173" y="3026"/>
                  </a:cubicBezTo>
                  <a:cubicBezTo>
                    <a:pt x="213" y="3026"/>
                    <a:pt x="266" y="2997"/>
                    <a:pt x="334" y="2929"/>
                  </a:cubicBezTo>
                  <a:cubicBezTo>
                    <a:pt x="1096" y="2179"/>
                    <a:pt x="1548" y="1239"/>
                    <a:pt x="2144" y="357"/>
                  </a:cubicBezTo>
                  <a:cubicBezTo>
                    <a:pt x="2227" y="238"/>
                    <a:pt x="2310" y="119"/>
                    <a:pt x="2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1717175" y="4330000"/>
              <a:ext cx="69975" cy="92375"/>
            </a:xfrm>
            <a:custGeom>
              <a:avLst/>
              <a:gdLst/>
              <a:ahLst/>
              <a:cxnLst/>
              <a:rect l="l" t="t" r="r" b="b"/>
              <a:pathLst>
                <a:path w="2799" h="3695" extrusionOk="0">
                  <a:moveTo>
                    <a:pt x="2694" y="0"/>
                  </a:moveTo>
                  <a:cubicBezTo>
                    <a:pt x="2491" y="0"/>
                    <a:pt x="2289" y="59"/>
                    <a:pt x="2096" y="160"/>
                  </a:cubicBezTo>
                  <a:cubicBezTo>
                    <a:pt x="1858" y="303"/>
                    <a:pt x="1631" y="482"/>
                    <a:pt x="1441" y="672"/>
                  </a:cubicBezTo>
                  <a:cubicBezTo>
                    <a:pt x="1036" y="1077"/>
                    <a:pt x="679" y="1518"/>
                    <a:pt x="345" y="1946"/>
                  </a:cubicBezTo>
                  <a:cubicBezTo>
                    <a:pt x="345" y="1982"/>
                    <a:pt x="322" y="1982"/>
                    <a:pt x="322" y="1982"/>
                  </a:cubicBezTo>
                  <a:cubicBezTo>
                    <a:pt x="262" y="2030"/>
                    <a:pt x="238" y="2327"/>
                    <a:pt x="203" y="2411"/>
                  </a:cubicBezTo>
                  <a:cubicBezTo>
                    <a:pt x="107" y="2756"/>
                    <a:pt x="0" y="3137"/>
                    <a:pt x="72" y="3494"/>
                  </a:cubicBezTo>
                  <a:cubicBezTo>
                    <a:pt x="101" y="3638"/>
                    <a:pt x="159" y="3694"/>
                    <a:pt x="230" y="3694"/>
                  </a:cubicBezTo>
                  <a:cubicBezTo>
                    <a:pt x="447" y="3694"/>
                    <a:pt x="792" y="3170"/>
                    <a:pt x="846" y="3018"/>
                  </a:cubicBezTo>
                  <a:cubicBezTo>
                    <a:pt x="1203" y="2125"/>
                    <a:pt x="1631" y="1244"/>
                    <a:pt x="2274" y="518"/>
                  </a:cubicBezTo>
                  <a:cubicBezTo>
                    <a:pt x="2441" y="339"/>
                    <a:pt x="2608" y="148"/>
                    <a:pt x="2798" y="6"/>
                  </a:cubicBezTo>
                  <a:cubicBezTo>
                    <a:pt x="2763" y="2"/>
                    <a:pt x="2729" y="0"/>
                    <a:pt x="2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1658225" y="4333700"/>
              <a:ext cx="285475" cy="184575"/>
            </a:xfrm>
            <a:custGeom>
              <a:avLst/>
              <a:gdLst/>
              <a:ahLst/>
              <a:cxnLst/>
              <a:rect l="l" t="t" r="r" b="b"/>
              <a:pathLst>
                <a:path w="11419" h="7383" extrusionOk="0">
                  <a:moveTo>
                    <a:pt x="11407" y="0"/>
                  </a:moveTo>
                  <a:cubicBezTo>
                    <a:pt x="11335" y="108"/>
                    <a:pt x="10347" y="608"/>
                    <a:pt x="10240" y="667"/>
                  </a:cubicBezTo>
                  <a:cubicBezTo>
                    <a:pt x="9800" y="929"/>
                    <a:pt x="9335" y="1167"/>
                    <a:pt x="8859" y="1358"/>
                  </a:cubicBezTo>
                  <a:cubicBezTo>
                    <a:pt x="7311" y="2001"/>
                    <a:pt x="5656" y="2322"/>
                    <a:pt x="4096" y="2965"/>
                  </a:cubicBezTo>
                  <a:cubicBezTo>
                    <a:pt x="3251" y="3310"/>
                    <a:pt x="2406" y="3739"/>
                    <a:pt x="1668" y="4322"/>
                  </a:cubicBezTo>
                  <a:cubicBezTo>
                    <a:pt x="1299" y="4620"/>
                    <a:pt x="953" y="4953"/>
                    <a:pt x="691" y="5358"/>
                  </a:cubicBezTo>
                  <a:cubicBezTo>
                    <a:pt x="346" y="5870"/>
                    <a:pt x="36" y="6596"/>
                    <a:pt x="1" y="7216"/>
                  </a:cubicBezTo>
                  <a:cubicBezTo>
                    <a:pt x="1" y="7303"/>
                    <a:pt x="41" y="7383"/>
                    <a:pt x="114" y="7383"/>
                  </a:cubicBezTo>
                  <a:cubicBezTo>
                    <a:pt x="130" y="7383"/>
                    <a:pt x="148" y="7379"/>
                    <a:pt x="167" y="7370"/>
                  </a:cubicBezTo>
                  <a:cubicBezTo>
                    <a:pt x="263" y="7323"/>
                    <a:pt x="239" y="7132"/>
                    <a:pt x="263" y="7073"/>
                  </a:cubicBezTo>
                  <a:cubicBezTo>
                    <a:pt x="298" y="6799"/>
                    <a:pt x="394" y="6549"/>
                    <a:pt x="501" y="6311"/>
                  </a:cubicBezTo>
                  <a:cubicBezTo>
                    <a:pt x="1120" y="4989"/>
                    <a:pt x="2501" y="4144"/>
                    <a:pt x="3775" y="3513"/>
                  </a:cubicBezTo>
                  <a:cubicBezTo>
                    <a:pt x="5180" y="2810"/>
                    <a:pt x="6692" y="2477"/>
                    <a:pt x="8180" y="1953"/>
                  </a:cubicBezTo>
                  <a:cubicBezTo>
                    <a:pt x="9288" y="1560"/>
                    <a:pt x="10395" y="1072"/>
                    <a:pt x="11252" y="286"/>
                  </a:cubicBezTo>
                  <a:cubicBezTo>
                    <a:pt x="11335" y="191"/>
                    <a:pt x="11419" y="96"/>
                    <a:pt x="1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6" name="Google Shape;1836;p27"/>
          <p:cNvGrpSpPr/>
          <p:nvPr/>
        </p:nvGrpSpPr>
        <p:grpSpPr>
          <a:xfrm rot="2157026" flipH="1">
            <a:off x="7334831" y="-264475"/>
            <a:ext cx="274713" cy="603756"/>
            <a:chOff x="3101275" y="4342900"/>
            <a:chExt cx="128000" cy="281325"/>
          </a:xfrm>
        </p:grpSpPr>
        <p:sp>
          <p:nvSpPr>
            <p:cNvPr id="1837" name="Google Shape;1837;p27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9" name="Google Shape;1839;p27"/>
          <p:cNvSpPr/>
          <p:nvPr/>
        </p:nvSpPr>
        <p:spPr>
          <a:xfrm>
            <a:off x="7636699" y="445649"/>
            <a:ext cx="187483" cy="18748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7"/>
          <p:cNvSpPr/>
          <p:nvPr/>
        </p:nvSpPr>
        <p:spPr>
          <a:xfrm>
            <a:off x="6164838" y="118463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1" name="Google Shape;1841;p27"/>
          <p:cNvGrpSpPr/>
          <p:nvPr/>
        </p:nvGrpSpPr>
        <p:grpSpPr>
          <a:xfrm rot="-2700000">
            <a:off x="-370095" y="3891536"/>
            <a:ext cx="1523402" cy="1776035"/>
            <a:chOff x="-4063004" y="-63055"/>
            <a:chExt cx="4291665" cy="5003373"/>
          </a:xfrm>
        </p:grpSpPr>
        <p:sp>
          <p:nvSpPr>
            <p:cNvPr id="1842" name="Google Shape;1842;p27"/>
            <p:cNvSpPr/>
            <p:nvPr/>
          </p:nvSpPr>
          <p:spPr>
            <a:xfrm>
              <a:off x="-1940453" y="-63055"/>
              <a:ext cx="2169114" cy="3083221"/>
            </a:xfrm>
            <a:custGeom>
              <a:avLst/>
              <a:gdLst/>
              <a:ahLst/>
              <a:cxnLst/>
              <a:rect l="l" t="t" r="r" b="b"/>
              <a:pathLst>
                <a:path w="25528" h="36286" extrusionOk="0">
                  <a:moveTo>
                    <a:pt x="12811" y="0"/>
                  </a:moveTo>
                  <a:cubicBezTo>
                    <a:pt x="12645" y="0"/>
                    <a:pt x="12490" y="12"/>
                    <a:pt x="12347" y="95"/>
                  </a:cubicBezTo>
                  <a:cubicBezTo>
                    <a:pt x="11873" y="333"/>
                    <a:pt x="11784" y="871"/>
                    <a:pt x="11477" y="871"/>
                  </a:cubicBezTo>
                  <a:cubicBezTo>
                    <a:pt x="11352" y="871"/>
                    <a:pt x="11191" y="782"/>
                    <a:pt x="10954" y="548"/>
                  </a:cubicBezTo>
                  <a:cubicBezTo>
                    <a:pt x="10758" y="357"/>
                    <a:pt x="10519" y="276"/>
                    <a:pt x="10272" y="276"/>
                  </a:cubicBezTo>
                  <a:cubicBezTo>
                    <a:pt x="9829" y="276"/>
                    <a:pt x="9364" y="537"/>
                    <a:pt x="9096" y="881"/>
                  </a:cubicBezTo>
                  <a:cubicBezTo>
                    <a:pt x="8537" y="1619"/>
                    <a:pt x="8692" y="2893"/>
                    <a:pt x="8870" y="3739"/>
                  </a:cubicBezTo>
                  <a:cubicBezTo>
                    <a:pt x="9346" y="6001"/>
                    <a:pt x="10716" y="7930"/>
                    <a:pt x="11418" y="10120"/>
                  </a:cubicBezTo>
                  <a:cubicBezTo>
                    <a:pt x="11799" y="11311"/>
                    <a:pt x="11966" y="12478"/>
                    <a:pt x="11668" y="13680"/>
                  </a:cubicBezTo>
                  <a:cubicBezTo>
                    <a:pt x="10620" y="17836"/>
                    <a:pt x="6370" y="20217"/>
                    <a:pt x="3870" y="23432"/>
                  </a:cubicBezTo>
                  <a:cubicBezTo>
                    <a:pt x="1191" y="26884"/>
                    <a:pt x="0" y="31540"/>
                    <a:pt x="774" y="35838"/>
                  </a:cubicBezTo>
                  <a:cubicBezTo>
                    <a:pt x="827" y="36137"/>
                    <a:pt x="989" y="36286"/>
                    <a:pt x="1142" y="36286"/>
                  </a:cubicBezTo>
                  <a:cubicBezTo>
                    <a:pt x="1300" y="36286"/>
                    <a:pt x="1447" y="36128"/>
                    <a:pt x="1453" y="35814"/>
                  </a:cubicBezTo>
                  <a:cubicBezTo>
                    <a:pt x="1500" y="34576"/>
                    <a:pt x="1381" y="33350"/>
                    <a:pt x="1536" y="32123"/>
                  </a:cubicBezTo>
                  <a:cubicBezTo>
                    <a:pt x="1667" y="30897"/>
                    <a:pt x="1917" y="29694"/>
                    <a:pt x="2286" y="28528"/>
                  </a:cubicBezTo>
                  <a:cubicBezTo>
                    <a:pt x="3036" y="26206"/>
                    <a:pt x="4239" y="24039"/>
                    <a:pt x="5941" y="22265"/>
                  </a:cubicBezTo>
                  <a:cubicBezTo>
                    <a:pt x="6072" y="22134"/>
                    <a:pt x="6203" y="21979"/>
                    <a:pt x="6358" y="21848"/>
                  </a:cubicBezTo>
                  <a:cubicBezTo>
                    <a:pt x="7739" y="20515"/>
                    <a:pt x="9358" y="19360"/>
                    <a:pt x="10549" y="17836"/>
                  </a:cubicBezTo>
                  <a:cubicBezTo>
                    <a:pt x="11240" y="16943"/>
                    <a:pt x="11692" y="15895"/>
                    <a:pt x="12466" y="15062"/>
                  </a:cubicBezTo>
                  <a:cubicBezTo>
                    <a:pt x="13537" y="13919"/>
                    <a:pt x="14835" y="13811"/>
                    <a:pt x="16312" y="13645"/>
                  </a:cubicBezTo>
                  <a:cubicBezTo>
                    <a:pt x="19038" y="13323"/>
                    <a:pt x="21848" y="12680"/>
                    <a:pt x="24158" y="11121"/>
                  </a:cubicBezTo>
                  <a:cubicBezTo>
                    <a:pt x="24753" y="10728"/>
                    <a:pt x="25527" y="9930"/>
                    <a:pt x="24932" y="9216"/>
                  </a:cubicBezTo>
                  <a:cubicBezTo>
                    <a:pt x="24896" y="9180"/>
                    <a:pt x="24884" y="9156"/>
                    <a:pt x="24860" y="9120"/>
                  </a:cubicBezTo>
                  <a:cubicBezTo>
                    <a:pt x="24634" y="8906"/>
                    <a:pt x="24325" y="8787"/>
                    <a:pt x="24039" y="8632"/>
                  </a:cubicBezTo>
                  <a:cubicBezTo>
                    <a:pt x="23944" y="8585"/>
                    <a:pt x="23860" y="8549"/>
                    <a:pt x="23801" y="8454"/>
                  </a:cubicBezTo>
                  <a:cubicBezTo>
                    <a:pt x="23586" y="8204"/>
                    <a:pt x="23920" y="7977"/>
                    <a:pt x="24110" y="7846"/>
                  </a:cubicBezTo>
                  <a:cubicBezTo>
                    <a:pt x="24301" y="7715"/>
                    <a:pt x="24491" y="7549"/>
                    <a:pt x="24575" y="7323"/>
                  </a:cubicBezTo>
                  <a:cubicBezTo>
                    <a:pt x="24729" y="6799"/>
                    <a:pt x="24122" y="6656"/>
                    <a:pt x="23789" y="6489"/>
                  </a:cubicBezTo>
                  <a:cubicBezTo>
                    <a:pt x="23110" y="6156"/>
                    <a:pt x="23027" y="5477"/>
                    <a:pt x="22658" y="4906"/>
                  </a:cubicBezTo>
                  <a:cubicBezTo>
                    <a:pt x="22312" y="4370"/>
                    <a:pt x="21824" y="3977"/>
                    <a:pt x="21205" y="3774"/>
                  </a:cubicBezTo>
                  <a:cubicBezTo>
                    <a:pt x="20971" y="3702"/>
                    <a:pt x="20749" y="3674"/>
                    <a:pt x="20532" y="3674"/>
                  </a:cubicBezTo>
                  <a:cubicBezTo>
                    <a:pt x="20032" y="3674"/>
                    <a:pt x="19561" y="3825"/>
                    <a:pt x="19038" y="3941"/>
                  </a:cubicBezTo>
                  <a:cubicBezTo>
                    <a:pt x="18892" y="3973"/>
                    <a:pt x="18706" y="3999"/>
                    <a:pt x="18521" y="3999"/>
                  </a:cubicBezTo>
                  <a:cubicBezTo>
                    <a:pt x="18285" y="3999"/>
                    <a:pt x="18049" y="3956"/>
                    <a:pt x="17895" y="3822"/>
                  </a:cubicBezTo>
                  <a:cubicBezTo>
                    <a:pt x="17562" y="3560"/>
                    <a:pt x="17740" y="3120"/>
                    <a:pt x="17526" y="2798"/>
                  </a:cubicBezTo>
                  <a:cubicBezTo>
                    <a:pt x="17276" y="2429"/>
                    <a:pt x="16966" y="2560"/>
                    <a:pt x="16597" y="2501"/>
                  </a:cubicBezTo>
                  <a:cubicBezTo>
                    <a:pt x="16383" y="2465"/>
                    <a:pt x="16204" y="2322"/>
                    <a:pt x="16085" y="2143"/>
                  </a:cubicBezTo>
                  <a:cubicBezTo>
                    <a:pt x="15669" y="1536"/>
                    <a:pt x="15478" y="1000"/>
                    <a:pt x="14811" y="584"/>
                  </a:cubicBezTo>
                  <a:cubicBezTo>
                    <a:pt x="14216" y="215"/>
                    <a:pt x="13514" y="0"/>
                    <a:pt x="1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-2679012" y="116487"/>
              <a:ext cx="1589449" cy="3257835"/>
            </a:xfrm>
            <a:custGeom>
              <a:avLst/>
              <a:gdLst/>
              <a:ahLst/>
              <a:cxnLst/>
              <a:rect l="l" t="t" r="r" b="b"/>
              <a:pathLst>
                <a:path w="18706" h="38341" extrusionOk="0">
                  <a:moveTo>
                    <a:pt x="12428" y="0"/>
                  </a:moveTo>
                  <a:cubicBezTo>
                    <a:pt x="12191" y="0"/>
                    <a:pt x="11953" y="33"/>
                    <a:pt x="11716" y="102"/>
                  </a:cubicBezTo>
                  <a:cubicBezTo>
                    <a:pt x="10942" y="328"/>
                    <a:pt x="10538" y="888"/>
                    <a:pt x="10002" y="1423"/>
                  </a:cubicBezTo>
                  <a:cubicBezTo>
                    <a:pt x="9776" y="1650"/>
                    <a:pt x="9388" y="1962"/>
                    <a:pt x="9044" y="1962"/>
                  </a:cubicBezTo>
                  <a:cubicBezTo>
                    <a:pt x="9026" y="1962"/>
                    <a:pt x="9008" y="1961"/>
                    <a:pt x="8990" y="1959"/>
                  </a:cubicBezTo>
                  <a:cubicBezTo>
                    <a:pt x="8573" y="1923"/>
                    <a:pt x="8490" y="1459"/>
                    <a:pt x="8132" y="1304"/>
                  </a:cubicBezTo>
                  <a:cubicBezTo>
                    <a:pt x="8046" y="1272"/>
                    <a:pt x="7969" y="1258"/>
                    <a:pt x="7899" y="1258"/>
                  </a:cubicBezTo>
                  <a:cubicBezTo>
                    <a:pt x="7634" y="1258"/>
                    <a:pt x="7465" y="1456"/>
                    <a:pt x="7192" y="1578"/>
                  </a:cubicBezTo>
                  <a:cubicBezTo>
                    <a:pt x="7107" y="1615"/>
                    <a:pt x="7016" y="1631"/>
                    <a:pt x="6924" y="1631"/>
                  </a:cubicBezTo>
                  <a:cubicBezTo>
                    <a:pt x="6808" y="1631"/>
                    <a:pt x="6691" y="1606"/>
                    <a:pt x="6585" y="1566"/>
                  </a:cubicBezTo>
                  <a:cubicBezTo>
                    <a:pt x="5917" y="1301"/>
                    <a:pt x="5461" y="970"/>
                    <a:pt x="4720" y="970"/>
                  </a:cubicBezTo>
                  <a:cubicBezTo>
                    <a:pt x="4695" y="970"/>
                    <a:pt x="4670" y="970"/>
                    <a:pt x="4644" y="971"/>
                  </a:cubicBezTo>
                  <a:cubicBezTo>
                    <a:pt x="3941" y="983"/>
                    <a:pt x="3251" y="1209"/>
                    <a:pt x="2656" y="1590"/>
                  </a:cubicBezTo>
                  <a:cubicBezTo>
                    <a:pt x="2513" y="1685"/>
                    <a:pt x="2394" y="1781"/>
                    <a:pt x="2310" y="1923"/>
                  </a:cubicBezTo>
                  <a:cubicBezTo>
                    <a:pt x="1987" y="2497"/>
                    <a:pt x="2386" y="3117"/>
                    <a:pt x="1744" y="3117"/>
                  </a:cubicBezTo>
                  <a:cubicBezTo>
                    <a:pt x="1653" y="3117"/>
                    <a:pt x="1542" y="3105"/>
                    <a:pt x="1405" y="3078"/>
                  </a:cubicBezTo>
                  <a:cubicBezTo>
                    <a:pt x="1348" y="3068"/>
                    <a:pt x="1292" y="3064"/>
                    <a:pt x="1236" y="3064"/>
                  </a:cubicBezTo>
                  <a:cubicBezTo>
                    <a:pt x="569" y="3064"/>
                    <a:pt x="70" y="3761"/>
                    <a:pt x="48" y="4388"/>
                  </a:cubicBezTo>
                  <a:cubicBezTo>
                    <a:pt x="1" y="5317"/>
                    <a:pt x="810" y="6281"/>
                    <a:pt x="1429" y="6888"/>
                  </a:cubicBezTo>
                  <a:cubicBezTo>
                    <a:pt x="3084" y="8508"/>
                    <a:pt x="5287" y="9377"/>
                    <a:pt x="7085" y="10805"/>
                  </a:cubicBezTo>
                  <a:cubicBezTo>
                    <a:pt x="8049" y="11579"/>
                    <a:pt x="8847" y="12460"/>
                    <a:pt x="9264" y="13627"/>
                  </a:cubicBezTo>
                  <a:cubicBezTo>
                    <a:pt x="10692" y="17663"/>
                    <a:pt x="8454" y="22009"/>
                    <a:pt x="8144" y="26069"/>
                  </a:cubicBezTo>
                  <a:cubicBezTo>
                    <a:pt x="7811" y="30439"/>
                    <a:pt x="9395" y="34975"/>
                    <a:pt x="12431" y="38130"/>
                  </a:cubicBezTo>
                  <a:cubicBezTo>
                    <a:pt x="12573" y="38277"/>
                    <a:pt x="12718" y="38340"/>
                    <a:pt x="12836" y="38340"/>
                  </a:cubicBezTo>
                  <a:cubicBezTo>
                    <a:pt x="13073" y="38340"/>
                    <a:pt x="13201" y="38083"/>
                    <a:pt x="12978" y="37725"/>
                  </a:cubicBezTo>
                  <a:cubicBezTo>
                    <a:pt x="12323" y="36666"/>
                    <a:pt x="11561" y="35713"/>
                    <a:pt x="11002" y="34606"/>
                  </a:cubicBezTo>
                  <a:cubicBezTo>
                    <a:pt x="10430" y="33511"/>
                    <a:pt x="9990" y="32368"/>
                    <a:pt x="9656" y="31189"/>
                  </a:cubicBezTo>
                  <a:cubicBezTo>
                    <a:pt x="9002" y="28855"/>
                    <a:pt x="8811" y="26355"/>
                    <a:pt x="9228" y="23962"/>
                  </a:cubicBezTo>
                  <a:cubicBezTo>
                    <a:pt x="9264" y="23771"/>
                    <a:pt x="9299" y="23569"/>
                    <a:pt x="9347" y="23390"/>
                  </a:cubicBezTo>
                  <a:cubicBezTo>
                    <a:pt x="9764" y="21509"/>
                    <a:pt x="10478" y="19664"/>
                    <a:pt x="10633" y="17723"/>
                  </a:cubicBezTo>
                  <a:cubicBezTo>
                    <a:pt x="10716" y="16604"/>
                    <a:pt x="10514" y="15473"/>
                    <a:pt x="10704" y="14365"/>
                  </a:cubicBezTo>
                  <a:cubicBezTo>
                    <a:pt x="10954" y="12818"/>
                    <a:pt x="12002" y="12008"/>
                    <a:pt x="13109" y="11055"/>
                  </a:cubicBezTo>
                  <a:cubicBezTo>
                    <a:pt x="15217" y="9281"/>
                    <a:pt x="17193" y="7198"/>
                    <a:pt x="18265" y="4626"/>
                  </a:cubicBezTo>
                  <a:cubicBezTo>
                    <a:pt x="18503" y="3959"/>
                    <a:pt x="18705" y="2864"/>
                    <a:pt x="17812" y="2590"/>
                  </a:cubicBezTo>
                  <a:cubicBezTo>
                    <a:pt x="17788" y="2578"/>
                    <a:pt x="17741" y="2578"/>
                    <a:pt x="17693" y="2566"/>
                  </a:cubicBezTo>
                  <a:cubicBezTo>
                    <a:pt x="17598" y="2548"/>
                    <a:pt x="17502" y="2541"/>
                    <a:pt x="17406" y="2541"/>
                  </a:cubicBezTo>
                  <a:cubicBezTo>
                    <a:pt x="17187" y="2541"/>
                    <a:pt x="16964" y="2577"/>
                    <a:pt x="16741" y="2602"/>
                  </a:cubicBezTo>
                  <a:cubicBezTo>
                    <a:pt x="16698" y="2613"/>
                    <a:pt x="16655" y="2619"/>
                    <a:pt x="16611" y="2619"/>
                  </a:cubicBezTo>
                  <a:cubicBezTo>
                    <a:pt x="16557" y="2619"/>
                    <a:pt x="16502" y="2610"/>
                    <a:pt x="16443" y="2590"/>
                  </a:cubicBezTo>
                  <a:cubicBezTo>
                    <a:pt x="16133" y="2483"/>
                    <a:pt x="16288" y="2114"/>
                    <a:pt x="16372" y="1900"/>
                  </a:cubicBezTo>
                  <a:cubicBezTo>
                    <a:pt x="16467" y="1697"/>
                    <a:pt x="16538" y="1447"/>
                    <a:pt x="16479" y="1221"/>
                  </a:cubicBezTo>
                  <a:cubicBezTo>
                    <a:pt x="16397" y="944"/>
                    <a:pt x="16193" y="874"/>
                    <a:pt x="15963" y="874"/>
                  </a:cubicBezTo>
                  <a:cubicBezTo>
                    <a:pt x="15759" y="874"/>
                    <a:pt x="15534" y="930"/>
                    <a:pt x="15360" y="947"/>
                  </a:cubicBezTo>
                  <a:cubicBezTo>
                    <a:pt x="15298" y="955"/>
                    <a:pt x="15238" y="959"/>
                    <a:pt x="15180" y="959"/>
                  </a:cubicBezTo>
                  <a:cubicBezTo>
                    <a:pt x="14553" y="959"/>
                    <a:pt x="14116" y="518"/>
                    <a:pt x="13550" y="257"/>
                  </a:cubicBezTo>
                  <a:cubicBezTo>
                    <a:pt x="13189" y="87"/>
                    <a:pt x="12811" y="0"/>
                    <a:pt x="12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-4063004" y="1596664"/>
              <a:ext cx="2671117" cy="2106746"/>
            </a:xfrm>
            <a:custGeom>
              <a:avLst/>
              <a:gdLst/>
              <a:ahLst/>
              <a:cxnLst/>
              <a:rect l="l" t="t" r="r" b="b"/>
              <a:pathLst>
                <a:path w="31436" h="24794" extrusionOk="0">
                  <a:moveTo>
                    <a:pt x="9252" y="0"/>
                  </a:moveTo>
                  <a:cubicBezTo>
                    <a:pt x="8810" y="0"/>
                    <a:pt x="8364" y="206"/>
                    <a:pt x="8216" y="648"/>
                  </a:cubicBezTo>
                  <a:cubicBezTo>
                    <a:pt x="8096" y="1032"/>
                    <a:pt x="7976" y="1148"/>
                    <a:pt x="7833" y="1148"/>
                  </a:cubicBezTo>
                  <a:cubicBezTo>
                    <a:pt x="7614" y="1148"/>
                    <a:pt x="7343" y="874"/>
                    <a:pt x="6937" y="874"/>
                  </a:cubicBezTo>
                  <a:cubicBezTo>
                    <a:pt x="6927" y="874"/>
                    <a:pt x="6917" y="874"/>
                    <a:pt x="6906" y="874"/>
                  </a:cubicBezTo>
                  <a:cubicBezTo>
                    <a:pt x="6764" y="874"/>
                    <a:pt x="6633" y="934"/>
                    <a:pt x="6513" y="1005"/>
                  </a:cubicBezTo>
                  <a:cubicBezTo>
                    <a:pt x="5954" y="1303"/>
                    <a:pt x="5478" y="1767"/>
                    <a:pt x="5168" y="2315"/>
                  </a:cubicBezTo>
                  <a:cubicBezTo>
                    <a:pt x="4823" y="2934"/>
                    <a:pt x="4906" y="3446"/>
                    <a:pt x="4823" y="4101"/>
                  </a:cubicBezTo>
                  <a:cubicBezTo>
                    <a:pt x="4811" y="4292"/>
                    <a:pt x="4728" y="4470"/>
                    <a:pt x="4573" y="4589"/>
                  </a:cubicBezTo>
                  <a:cubicBezTo>
                    <a:pt x="4311" y="4804"/>
                    <a:pt x="4013" y="4827"/>
                    <a:pt x="3966" y="5220"/>
                  </a:cubicBezTo>
                  <a:cubicBezTo>
                    <a:pt x="3930" y="5554"/>
                    <a:pt x="4263" y="5827"/>
                    <a:pt x="4108" y="6185"/>
                  </a:cubicBezTo>
                  <a:cubicBezTo>
                    <a:pt x="3989" y="6494"/>
                    <a:pt x="3549" y="6673"/>
                    <a:pt x="3263" y="6768"/>
                  </a:cubicBezTo>
                  <a:cubicBezTo>
                    <a:pt x="2596" y="6959"/>
                    <a:pt x="1989" y="7042"/>
                    <a:pt x="1477" y="7554"/>
                  </a:cubicBezTo>
                  <a:cubicBezTo>
                    <a:pt x="1072" y="7971"/>
                    <a:pt x="858" y="8494"/>
                    <a:pt x="822" y="9054"/>
                  </a:cubicBezTo>
                  <a:cubicBezTo>
                    <a:pt x="775" y="9661"/>
                    <a:pt x="1001" y="10245"/>
                    <a:pt x="620" y="10780"/>
                  </a:cubicBezTo>
                  <a:cubicBezTo>
                    <a:pt x="417" y="11066"/>
                    <a:pt x="1" y="11435"/>
                    <a:pt x="346" y="11781"/>
                  </a:cubicBezTo>
                  <a:cubicBezTo>
                    <a:pt x="501" y="11923"/>
                    <a:pt x="715" y="11971"/>
                    <a:pt x="929" y="11983"/>
                  </a:cubicBezTo>
                  <a:cubicBezTo>
                    <a:pt x="1132" y="12007"/>
                    <a:pt x="1477" y="12043"/>
                    <a:pt x="1430" y="12328"/>
                  </a:cubicBezTo>
                  <a:cubicBezTo>
                    <a:pt x="1418" y="12424"/>
                    <a:pt x="1370" y="12495"/>
                    <a:pt x="1310" y="12566"/>
                  </a:cubicBezTo>
                  <a:cubicBezTo>
                    <a:pt x="1156" y="12805"/>
                    <a:pt x="977" y="13031"/>
                    <a:pt x="882" y="13293"/>
                  </a:cubicBezTo>
                  <a:cubicBezTo>
                    <a:pt x="870" y="13328"/>
                    <a:pt x="870" y="13376"/>
                    <a:pt x="858" y="13400"/>
                  </a:cubicBezTo>
                  <a:cubicBezTo>
                    <a:pt x="703" y="14269"/>
                    <a:pt x="1680" y="14579"/>
                    <a:pt x="2311" y="14638"/>
                  </a:cubicBezTo>
                  <a:cubicBezTo>
                    <a:pt x="2665" y="14674"/>
                    <a:pt x="3019" y="14690"/>
                    <a:pt x="3373" y="14690"/>
                  </a:cubicBezTo>
                  <a:cubicBezTo>
                    <a:pt x="5506" y="14690"/>
                    <a:pt x="7626" y="14081"/>
                    <a:pt x="9597" y="13305"/>
                  </a:cubicBezTo>
                  <a:cubicBezTo>
                    <a:pt x="10463" y="12948"/>
                    <a:pt x="11262" y="12604"/>
                    <a:pt x="12133" y="12604"/>
                  </a:cubicBezTo>
                  <a:cubicBezTo>
                    <a:pt x="12484" y="12604"/>
                    <a:pt x="12846" y="12659"/>
                    <a:pt x="13229" y="12793"/>
                  </a:cubicBezTo>
                  <a:cubicBezTo>
                    <a:pt x="14181" y="13126"/>
                    <a:pt x="14991" y="13757"/>
                    <a:pt x="15919" y="14162"/>
                  </a:cubicBezTo>
                  <a:cubicBezTo>
                    <a:pt x="17515" y="14876"/>
                    <a:pt x="19277" y="15091"/>
                    <a:pt x="20944" y="15543"/>
                  </a:cubicBezTo>
                  <a:cubicBezTo>
                    <a:pt x="21111" y="15591"/>
                    <a:pt x="21289" y="15650"/>
                    <a:pt x="21456" y="15698"/>
                  </a:cubicBezTo>
                  <a:cubicBezTo>
                    <a:pt x="23539" y="16376"/>
                    <a:pt x="25433" y="17591"/>
                    <a:pt x="27004" y="19103"/>
                  </a:cubicBezTo>
                  <a:cubicBezTo>
                    <a:pt x="27790" y="19865"/>
                    <a:pt x="28504" y="20710"/>
                    <a:pt x="29135" y="21615"/>
                  </a:cubicBezTo>
                  <a:cubicBezTo>
                    <a:pt x="29778" y="22544"/>
                    <a:pt x="30207" y="23556"/>
                    <a:pt x="30767" y="24520"/>
                  </a:cubicBezTo>
                  <a:cubicBezTo>
                    <a:pt x="30877" y="24710"/>
                    <a:pt x="31014" y="24793"/>
                    <a:pt x="31128" y="24793"/>
                  </a:cubicBezTo>
                  <a:cubicBezTo>
                    <a:pt x="31309" y="24793"/>
                    <a:pt x="31435" y="24586"/>
                    <a:pt x="31326" y="24258"/>
                  </a:cubicBezTo>
                  <a:cubicBezTo>
                    <a:pt x="30100" y="20520"/>
                    <a:pt x="27171" y="17329"/>
                    <a:pt x="23587" y="15745"/>
                  </a:cubicBezTo>
                  <a:cubicBezTo>
                    <a:pt x="20229" y="14269"/>
                    <a:pt x="15848" y="14198"/>
                    <a:pt x="13252" y="11352"/>
                  </a:cubicBezTo>
                  <a:cubicBezTo>
                    <a:pt x="12490" y="10519"/>
                    <a:pt x="12133" y="9518"/>
                    <a:pt x="11931" y="8423"/>
                  </a:cubicBezTo>
                  <a:cubicBezTo>
                    <a:pt x="11550" y="6399"/>
                    <a:pt x="11812" y="4280"/>
                    <a:pt x="11228" y="2279"/>
                  </a:cubicBezTo>
                  <a:cubicBezTo>
                    <a:pt x="11002" y="1541"/>
                    <a:pt x="10574" y="470"/>
                    <a:pt x="9823" y="124"/>
                  </a:cubicBezTo>
                  <a:cubicBezTo>
                    <a:pt x="9652" y="43"/>
                    <a:pt x="9453" y="0"/>
                    <a:pt x="9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-1782664" y="1386024"/>
              <a:ext cx="1439732" cy="2919824"/>
            </a:xfrm>
            <a:custGeom>
              <a:avLst/>
              <a:gdLst/>
              <a:ahLst/>
              <a:cxnLst/>
              <a:rect l="l" t="t" r="r" b="b"/>
              <a:pathLst>
                <a:path w="16944" h="34363" extrusionOk="0">
                  <a:moveTo>
                    <a:pt x="4275" y="0"/>
                  </a:moveTo>
                  <a:cubicBezTo>
                    <a:pt x="3799" y="0"/>
                    <a:pt x="3325" y="94"/>
                    <a:pt x="2906" y="282"/>
                  </a:cubicBezTo>
                  <a:cubicBezTo>
                    <a:pt x="2775" y="341"/>
                    <a:pt x="2656" y="425"/>
                    <a:pt x="2560" y="520"/>
                  </a:cubicBezTo>
                  <a:cubicBezTo>
                    <a:pt x="2211" y="947"/>
                    <a:pt x="2423" y="1508"/>
                    <a:pt x="1992" y="1508"/>
                  </a:cubicBezTo>
                  <a:cubicBezTo>
                    <a:pt x="1894" y="1508"/>
                    <a:pt x="1763" y="1479"/>
                    <a:pt x="1584" y="1413"/>
                  </a:cubicBezTo>
                  <a:cubicBezTo>
                    <a:pt x="1484" y="1376"/>
                    <a:pt x="1385" y="1359"/>
                    <a:pt x="1288" y="1359"/>
                  </a:cubicBezTo>
                  <a:cubicBezTo>
                    <a:pt x="758" y="1359"/>
                    <a:pt x="290" y="1862"/>
                    <a:pt x="179" y="2365"/>
                  </a:cubicBezTo>
                  <a:cubicBezTo>
                    <a:pt x="0" y="3175"/>
                    <a:pt x="584" y="4151"/>
                    <a:pt x="1048" y="4794"/>
                  </a:cubicBezTo>
                  <a:cubicBezTo>
                    <a:pt x="2263" y="6473"/>
                    <a:pt x="4096" y="7568"/>
                    <a:pt x="5477" y="9092"/>
                  </a:cubicBezTo>
                  <a:cubicBezTo>
                    <a:pt x="6227" y="9926"/>
                    <a:pt x="6787" y="10819"/>
                    <a:pt x="7001" y="11926"/>
                  </a:cubicBezTo>
                  <a:cubicBezTo>
                    <a:pt x="7668" y="15724"/>
                    <a:pt x="5049" y="19236"/>
                    <a:pt x="4180" y="22784"/>
                  </a:cubicBezTo>
                  <a:cubicBezTo>
                    <a:pt x="3251" y="26594"/>
                    <a:pt x="3989" y="30869"/>
                    <a:pt x="6204" y="34119"/>
                  </a:cubicBezTo>
                  <a:cubicBezTo>
                    <a:pt x="6324" y="34288"/>
                    <a:pt x="6461" y="34363"/>
                    <a:pt x="6574" y="34363"/>
                  </a:cubicBezTo>
                  <a:cubicBezTo>
                    <a:pt x="6765" y="34363"/>
                    <a:pt x="6890" y="34154"/>
                    <a:pt x="6763" y="33833"/>
                  </a:cubicBezTo>
                  <a:cubicBezTo>
                    <a:pt x="6346" y="32798"/>
                    <a:pt x="5811" y="31833"/>
                    <a:pt x="5465" y="30774"/>
                  </a:cubicBezTo>
                  <a:cubicBezTo>
                    <a:pt x="5120" y="29738"/>
                    <a:pt x="4894" y="28654"/>
                    <a:pt x="4763" y="27547"/>
                  </a:cubicBezTo>
                  <a:cubicBezTo>
                    <a:pt x="4525" y="25380"/>
                    <a:pt x="4715" y="23142"/>
                    <a:pt x="5454" y="21070"/>
                  </a:cubicBezTo>
                  <a:lnTo>
                    <a:pt x="5632" y="20582"/>
                  </a:lnTo>
                  <a:cubicBezTo>
                    <a:pt x="6263" y="18974"/>
                    <a:pt x="7180" y="17439"/>
                    <a:pt x="7597" y="15748"/>
                  </a:cubicBezTo>
                  <a:cubicBezTo>
                    <a:pt x="7835" y="14760"/>
                    <a:pt x="7811" y="13736"/>
                    <a:pt x="8144" y="12771"/>
                  </a:cubicBezTo>
                  <a:cubicBezTo>
                    <a:pt x="8585" y="11426"/>
                    <a:pt x="9633" y="10878"/>
                    <a:pt x="10764" y="10200"/>
                  </a:cubicBezTo>
                  <a:cubicBezTo>
                    <a:pt x="12871" y="8926"/>
                    <a:pt x="14943" y="7366"/>
                    <a:pt x="16264" y="5247"/>
                  </a:cubicBezTo>
                  <a:cubicBezTo>
                    <a:pt x="16586" y="4735"/>
                    <a:pt x="16943" y="3782"/>
                    <a:pt x="16181" y="3413"/>
                  </a:cubicBezTo>
                  <a:cubicBezTo>
                    <a:pt x="16145" y="3401"/>
                    <a:pt x="16122" y="3377"/>
                    <a:pt x="16074" y="3365"/>
                  </a:cubicBezTo>
                  <a:cubicBezTo>
                    <a:pt x="15812" y="3282"/>
                    <a:pt x="15514" y="3282"/>
                    <a:pt x="15229" y="3258"/>
                  </a:cubicBezTo>
                  <a:cubicBezTo>
                    <a:pt x="15145" y="3258"/>
                    <a:pt x="15050" y="3246"/>
                    <a:pt x="14979" y="3199"/>
                  </a:cubicBezTo>
                  <a:cubicBezTo>
                    <a:pt x="14705" y="3068"/>
                    <a:pt x="14895" y="2758"/>
                    <a:pt x="15002" y="2591"/>
                  </a:cubicBezTo>
                  <a:cubicBezTo>
                    <a:pt x="15121" y="2413"/>
                    <a:pt x="15217" y="2210"/>
                    <a:pt x="15193" y="1996"/>
                  </a:cubicBezTo>
                  <a:cubicBezTo>
                    <a:pt x="15133" y="1508"/>
                    <a:pt x="14586" y="1615"/>
                    <a:pt x="14240" y="1591"/>
                  </a:cubicBezTo>
                  <a:cubicBezTo>
                    <a:pt x="13574" y="1579"/>
                    <a:pt x="13252" y="1044"/>
                    <a:pt x="12740" y="698"/>
                  </a:cubicBezTo>
                  <a:cubicBezTo>
                    <a:pt x="12324" y="428"/>
                    <a:pt x="11853" y="285"/>
                    <a:pt x="11359" y="285"/>
                  </a:cubicBezTo>
                  <a:cubicBezTo>
                    <a:pt x="11288" y="285"/>
                    <a:pt x="11217" y="288"/>
                    <a:pt x="11145" y="294"/>
                  </a:cubicBezTo>
                  <a:cubicBezTo>
                    <a:pt x="10430" y="389"/>
                    <a:pt x="10002" y="817"/>
                    <a:pt x="9442" y="1222"/>
                  </a:cubicBezTo>
                  <a:cubicBezTo>
                    <a:pt x="9217" y="1376"/>
                    <a:pt x="8896" y="1573"/>
                    <a:pt x="8598" y="1573"/>
                  </a:cubicBezTo>
                  <a:cubicBezTo>
                    <a:pt x="8549" y="1573"/>
                    <a:pt x="8501" y="1567"/>
                    <a:pt x="8454" y="1556"/>
                  </a:cubicBezTo>
                  <a:cubicBezTo>
                    <a:pt x="8097" y="1448"/>
                    <a:pt x="8085" y="1032"/>
                    <a:pt x="7787" y="853"/>
                  </a:cubicBezTo>
                  <a:cubicBezTo>
                    <a:pt x="7683" y="788"/>
                    <a:pt x="7591" y="764"/>
                    <a:pt x="7505" y="764"/>
                  </a:cubicBezTo>
                  <a:cubicBezTo>
                    <a:pt x="7307" y="764"/>
                    <a:pt x="7139" y="894"/>
                    <a:pt x="6906" y="960"/>
                  </a:cubicBezTo>
                  <a:cubicBezTo>
                    <a:pt x="6861" y="969"/>
                    <a:pt x="6815" y="974"/>
                    <a:pt x="6769" y="974"/>
                  </a:cubicBezTo>
                  <a:cubicBezTo>
                    <a:pt x="6629" y="974"/>
                    <a:pt x="6486" y="934"/>
                    <a:pt x="6370" y="853"/>
                  </a:cubicBezTo>
                  <a:cubicBezTo>
                    <a:pt x="5811" y="508"/>
                    <a:pt x="5454" y="139"/>
                    <a:pt x="4751" y="32"/>
                  </a:cubicBezTo>
                  <a:cubicBezTo>
                    <a:pt x="4593" y="11"/>
                    <a:pt x="4434" y="0"/>
                    <a:pt x="4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-3274907" y="2434893"/>
              <a:ext cx="2309824" cy="2505425"/>
            </a:xfrm>
            <a:custGeom>
              <a:avLst/>
              <a:gdLst/>
              <a:ahLst/>
              <a:cxnLst/>
              <a:rect l="l" t="t" r="r" b="b"/>
              <a:pathLst>
                <a:path w="27184" h="29486" extrusionOk="0">
                  <a:moveTo>
                    <a:pt x="11481" y="0"/>
                  </a:moveTo>
                  <a:cubicBezTo>
                    <a:pt x="11164" y="0"/>
                    <a:pt x="10860" y="122"/>
                    <a:pt x="10681" y="415"/>
                  </a:cubicBezTo>
                  <a:cubicBezTo>
                    <a:pt x="10493" y="703"/>
                    <a:pt x="10357" y="803"/>
                    <a:pt x="10235" y="803"/>
                  </a:cubicBezTo>
                  <a:cubicBezTo>
                    <a:pt x="9991" y="803"/>
                    <a:pt x="9798" y="411"/>
                    <a:pt x="9347" y="308"/>
                  </a:cubicBezTo>
                  <a:cubicBezTo>
                    <a:pt x="9303" y="300"/>
                    <a:pt x="9258" y="296"/>
                    <a:pt x="9213" y="296"/>
                  </a:cubicBezTo>
                  <a:cubicBezTo>
                    <a:pt x="9121" y="296"/>
                    <a:pt x="9026" y="312"/>
                    <a:pt x="8930" y="344"/>
                  </a:cubicBezTo>
                  <a:cubicBezTo>
                    <a:pt x="8323" y="487"/>
                    <a:pt x="7764" y="820"/>
                    <a:pt x="7311" y="1273"/>
                  </a:cubicBezTo>
                  <a:cubicBezTo>
                    <a:pt x="6823" y="1797"/>
                    <a:pt x="6775" y="2308"/>
                    <a:pt x="6537" y="2916"/>
                  </a:cubicBezTo>
                  <a:cubicBezTo>
                    <a:pt x="6466" y="3094"/>
                    <a:pt x="6347" y="3261"/>
                    <a:pt x="6180" y="3332"/>
                  </a:cubicBezTo>
                  <a:cubicBezTo>
                    <a:pt x="5882" y="3463"/>
                    <a:pt x="5573" y="3416"/>
                    <a:pt x="5430" y="3797"/>
                  </a:cubicBezTo>
                  <a:cubicBezTo>
                    <a:pt x="5323" y="4118"/>
                    <a:pt x="5573" y="4464"/>
                    <a:pt x="5347" y="4761"/>
                  </a:cubicBezTo>
                  <a:cubicBezTo>
                    <a:pt x="5156" y="5023"/>
                    <a:pt x="4680" y="5106"/>
                    <a:pt x="4382" y="5106"/>
                  </a:cubicBezTo>
                  <a:cubicBezTo>
                    <a:pt x="3680" y="5130"/>
                    <a:pt x="3084" y="5059"/>
                    <a:pt x="2453" y="5428"/>
                  </a:cubicBezTo>
                  <a:cubicBezTo>
                    <a:pt x="1965" y="5726"/>
                    <a:pt x="1632" y="6190"/>
                    <a:pt x="1453" y="6726"/>
                  </a:cubicBezTo>
                  <a:cubicBezTo>
                    <a:pt x="1251" y="7309"/>
                    <a:pt x="1310" y="7928"/>
                    <a:pt x="810" y="8345"/>
                  </a:cubicBezTo>
                  <a:cubicBezTo>
                    <a:pt x="537" y="8571"/>
                    <a:pt x="48" y="8821"/>
                    <a:pt x="298" y="9238"/>
                  </a:cubicBezTo>
                  <a:cubicBezTo>
                    <a:pt x="406" y="9416"/>
                    <a:pt x="608" y="9524"/>
                    <a:pt x="810" y="9595"/>
                  </a:cubicBezTo>
                  <a:cubicBezTo>
                    <a:pt x="1001" y="9655"/>
                    <a:pt x="1334" y="9786"/>
                    <a:pt x="1215" y="10059"/>
                  </a:cubicBezTo>
                  <a:cubicBezTo>
                    <a:pt x="1179" y="10131"/>
                    <a:pt x="1108" y="10202"/>
                    <a:pt x="1037" y="10262"/>
                  </a:cubicBezTo>
                  <a:cubicBezTo>
                    <a:pt x="810" y="10464"/>
                    <a:pt x="584" y="10619"/>
                    <a:pt x="417" y="10881"/>
                  </a:cubicBezTo>
                  <a:lnTo>
                    <a:pt x="382" y="10964"/>
                  </a:lnTo>
                  <a:cubicBezTo>
                    <a:pt x="1" y="11714"/>
                    <a:pt x="858" y="12250"/>
                    <a:pt x="1465" y="12464"/>
                  </a:cubicBezTo>
                  <a:cubicBezTo>
                    <a:pt x="2883" y="12990"/>
                    <a:pt x="4393" y="13180"/>
                    <a:pt x="5904" y="13180"/>
                  </a:cubicBezTo>
                  <a:cubicBezTo>
                    <a:pt x="6892" y="13180"/>
                    <a:pt x="7882" y="13099"/>
                    <a:pt x="8847" y="12976"/>
                  </a:cubicBezTo>
                  <a:cubicBezTo>
                    <a:pt x="9423" y="12903"/>
                    <a:pt x="9969" y="12823"/>
                    <a:pt x="10501" y="12823"/>
                  </a:cubicBezTo>
                  <a:cubicBezTo>
                    <a:pt x="11177" y="12823"/>
                    <a:pt x="11830" y="12953"/>
                    <a:pt x="12490" y="13393"/>
                  </a:cubicBezTo>
                  <a:cubicBezTo>
                    <a:pt x="13336" y="13941"/>
                    <a:pt x="13967" y="14762"/>
                    <a:pt x="14753" y="15382"/>
                  </a:cubicBezTo>
                  <a:cubicBezTo>
                    <a:pt x="16122" y="16477"/>
                    <a:pt x="17777" y="17108"/>
                    <a:pt x="19277" y="17989"/>
                  </a:cubicBezTo>
                  <a:lnTo>
                    <a:pt x="19729" y="18263"/>
                  </a:lnTo>
                  <a:cubicBezTo>
                    <a:pt x="21575" y="19430"/>
                    <a:pt x="23099" y="21073"/>
                    <a:pt x="24254" y="22942"/>
                  </a:cubicBezTo>
                  <a:cubicBezTo>
                    <a:pt x="24825" y="23883"/>
                    <a:pt x="25302" y="24883"/>
                    <a:pt x="25694" y="25907"/>
                  </a:cubicBezTo>
                  <a:cubicBezTo>
                    <a:pt x="26075" y="26966"/>
                    <a:pt x="26242" y="28050"/>
                    <a:pt x="26552" y="29121"/>
                  </a:cubicBezTo>
                  <a:cubicBezTo>
                    <a:pt x="26622" y="29369"/>
                    <a:pt x="26760" y="29485"/>
                    <a:pt x="26888" y="29485"/>
                  </a:cubicBezTo>
                  <a:cubicBezTo>
                    <a:pt x="27043" y="29485"/>
                    <a:pt x="27184" y="29315"/>
                    <a:pt x="27171" y="29002"/>
                  </a:cubicBezTo>
                  <a:cubicBezTo>
                    <a:pt x="26909" y="25073"/>
                    <a:pt x="24873" y="21263"/>
                    <a:pt x="21789" y="18834"/>
                  </a:cubicBezTo>
                  <a:cubicBezTo>
                    <a:pt x="18920" y="16572"/>
                    <a:pt x="14693" y="15417"/>
                    <a:pt x="12883" y="12024"/>
                  </a:cubicBezTo>
                  <a:cubicBezTo>
                    <a:pt x="12348" y="11024"/>
                    <a:pt x="12252" y="9964"/>
                    <a:pt x="12324" y="8869"/>
                  </a:cubicBezTo>
                  <a:cubicBezTo>
                    <a:pt x="12478" y="6809"/>
                    <a:pt x="13240" y="4821"/>
                    <a:pt x="13181" y="2749"/>
                  </a:cubicBezTo>
                  <a:cubicBezTo>
                    <a:pt x="13145" y="1963"/>
                    <a:pt x="13002" y="832"/>
                    <a:pt x="12359" y="308"/>
                  </a:cubicBezTo>
                  <a:cubicBezTo>
                    <a:pt x="12123" y="119"/>
                    <a:pt x="11795" y="0"/>
                    <a:pt x="1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-1147343" y="24889"/>
              <a:ext cx="280316" cy="1100277"/>
            </a:xfrm>
            <a:custGeom>
              <a:avLst/>
              <a:gdLst/>
              <a:ahLst/>
              <a:cxnLst/>
              <a:rect l="l" t="t" r="r" b="b"/>
              <a:pathLst>
                <a:path w="3299" h="12949" extrusionOk="0">
                  <a:moveTo>
                    <a:pt x="248" y="0"/>
                  </a:moveTo>
                  <a:cubicBezTo>
                    <a:pt x="228" y="0"/>
                    <a:pt x="205" y="13"/>
                    <a:pt x="191" y="37"/>
                  </a:cubicBezTo>
                  <a:cubicBezTo>
                    <a:pt x="36" y="442"/>
                    <a:pt x="1" y="906"/>
                    <a:pt x="12" y="1335"/>
                  </a:cubicBezTo>
                  <a:cubicBezTo>
                    <a:pt x="12" y="1775"/>
                    <a:pt x="84" y="2216"/>
                    <a:pt x="191" y="2644"/>
                  </a:cubicBezTo>
                  <a:cubicBezTo>
                    <a:pt x="405" y="3525"/>
                    <a:pt x="774" y="4335"/>
                    <a:pt x="1191" y="5133"/>
                  </a:cubicBezTo>
                  <a:cubicBezTo>
                    <a:pt x="1608" y="5930"/>
                    <a:pt x="2072" y="6716"/>
                    <a:pt x="2441" y="7550"/>
                  </a:cubicBezTo>
                  <a:cubicBezTo>
                    <a:pt x="2822" y="8407"/>
                    <a:pt x="3096" y="9276"/>
                    <a:pt x="3156" y="10217"/>
                  </a:cubicBezTo>
                  <a:cubicBezTo>
                    <a:pt x="3215" y="11145"/>
                    <a:pt x="3096" y="12062"/>
                    <a:pt x="2810" y="12943"/>
                  </a:cubicBezTo>
                  <a:cubicBezTo>
                    <a:pt x="2810" y="12943"/>
                    <a:pt x="2816" y="12948"/>
                    <a:pt x="2819" y="12948"/>
                  </a:cubicBezTo>
                  <a:cubicBezTo>
                    <a:pt x="2821" y="12948"/>
                    <a:pt x="2822" y="12947"/>
                    <a:pt x="2822" y="12943"/>
                  </a:cubicBezTo>
                  <a:cubicBezTo>
                    <a:pt x="3120" y="12181"/>
                    <a:pt x="3299" y="11383"/>
                    <a:pt x="3299" y="10574"/>
                  </a:cubicBezTo>
                  <a:cubicBezTo>
                    <a:pt x="3299" y="9681"/>
                    <a:pt x="3108" y="8800"/>
                    <a:pt x="2787" y="7966"/>
                  </a:cubicBezTo>
                  <a:cubicBezTo>
                    <a:pt x="2108" y="6276"/>
                    <a:pt x="1001" y="4787"/>
                    <a:pt x="465" y="3049"/>
                  </a:cubicBezTo>
                  <a:cubicBezTo>
                    <a:pt x="310" y="2573"/>
                    <a:pt x="203" y="2061"/>
                    <a:pt x="179" y="1573"/>
                  </a:cubicBezTo>
                  <a:cubicBezTo>
                    <a:pt x="167" y="1335"/>
                    <a:pt x="167" y="1085"/>
                    <a:pt x="179" y="846"/>
                  </a:cubicBezTo>
                  <a:cubicBezTo>
                    <a:pt x="191" y="584"/>
                    <a:pt x="251" y="334"/>
                    <a:pt x="298" y="84"/>
                  </a:cubicBezTo>
                  <a:cubicBezTo>
                    <a:pt x="305" y="28"/>
                    <a:pt x="279" y="0"/>
                    <a:pt x="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-1094747" y="12824"/>
              <a:ext cx="299519" cy="1006130"/>
            </a:xfrm>
            <a:custGeom>
              <a:avLst/>
              <a:gdLst/>
              <a:ahLst/>
              <a:cxnLst/>
              <a:rect l="l" t="t" r="r" b="b"/>
              <a:pathLst>
                <a:path w="3525" h="11841" extrusionOk="0">
                  <a:moveTo>
                    <a:pt x="164" y="0"/>
                  </a:moveTo>
                  <a:cubicBezTo>
                    <a:pt x="155" y="0"/>
                    <a:pt x="148" y="4"/>
                    <a:pt x="144" y="12"/>
                  </a:cubicBezTo>
                  <a:cubicBezTo>
                    <a:pt x="1" y="393"/>
                    <a:pt x="25" y="786"/>
                    <a:pt x="60" y="1179"/>
                  </a:cubicBezTo>
                  <a:cubicBezTo>
                    <a:pt x="108" y="1560"/>
                    <a:pt x="203" y="1953"/>
                    <a:pt x="334" y="2334"/>
                  </a:cubicBezTo>
                  <a:cubicBezTo>
                    <a:pt x="596" y="3096"/>
                    <a:pt x="989" y="3810"/>
                    <a:pt x="1358" y="4525"/>
                  </a:cubicBezTo>
                  <a:cubicBezTo>
                    <a:pt x="2120" y="5965"/>
                    <a:pt x="2834" y="7442"/>
                    <a:pt x="3192" y="9049"/>
                  </a:cubicBezTo>
                  <a:cubicBezTo>
                    <a:pt x="3382" y="9954"/>
                    <a:pt x="3489" y="10906"/>
                    <a:pt x="3358" y="11835"/>
                  </a:cubicBezTo>
                  <a:cubicBezTo>
                    <a:pt x="3358" y="11835"/>
                    <a:pt x="3364" y="11840"/>
                    <a:pt x="3367" y="11840"/>
                  </a:cubicBezTo>
                  <a:cubicBezTo>
                    <a:pt x="3369" y="11840"/>
                    <a:pt x="3370" y="11839"/>
                    <a:pt x="3370" y="11835"/>
                  </a:cubicBezTo>
                  <a:cubicBezTo>
                    <a:pt x="3501" y="11049"/>
                    <a:pt x="3525" y="10228"/>
                    <a:pt x="3406" y="9442"/>
                  </a:cubicBezTo>
                  <a:cubicBezTo>
                    <a:pt x="3311" y="8632"/>
                    <a:pt x="3084" y="7846"/>
                    <a:pt x="2787" y="7084"/>
                  </a:cubicBezTo>
                  <a:cubicBezTo>
                    <a:pt x="2489" y="6322"/>
                    <a:pt x="2132" y="5584"/>
                    <a:pt x="1763" y="4870"/>
                  </a:cubicBezTo>
                  <a:cubicBezTo>
                    <a:pt x="1382" y="4155"/>
                    <a:pt x="965" y="3453"/>
                    <a:pt x="656" y="2715"/>
                  </a:cubicBezTo>
                  <a:cubicBezTo>
                    <a:pt x="477" y="2298"/>
                    <a:pt x="346" y="1858"/>
                    <a:pt x="251" y="1417"/>
                  </a:cubicBezTo>
                  <a:cubicBezTo>
                    <a:pt x="167" y="953"/>
                    <a:pt x="179" y="512"/>
                    <a:pt x="191" y="48"/>
                  </a:cubicBezTo>
                  <a:cubicBezTo>
                    <a:pt x="199" y="16"/>
                    <a:pt x="181" y="0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-1094747" y="234595"/>
              <a:ext cx="231798" cy="563351"/>
            </a:xfrm>
            <a:custGeom>
              <a:avLst/>
              <a:gdLst/>
              <a:ahLst/>
              <a:cxnLst/>
              <a:rect l="l" t="t" r="r" b="b"/>
              <a:pathLst>
                <a:path w="2728" h="6630" extrusionOk="0">
                  <a:moveTo>
                    <a:pt x="19" y="1"/>
                  </a:moveTo>
                  <a:cubicBezTo>
                    <a:pt x="10" y="1"/>
                    <a:pt x="1" y="4"/>
                    <a:pt x="1" y="10"/>
                  </a:cubicBezTo>
                  <a:cubicBezTo>
                    <a:pt x="1" y="462"/>
                    <a:pt x="179" y="891"/>
                    <a:pt x="382" y="1272"/>
                  </a:cubicBezTo>
                  <a:cubicBezTo>
                    <a:pt x="584" y="1676"/>
                    <a:pt x="834" y="2046"/>
                    <a:pt x="1096" y="2438"/>
                  </a:cubicBezTo>
                  <a:cubicBezTo>
                    <a:pt x="1358" y="2843"/>
                    <a:pt x="1596" y="3236"/>
                    <a:pt x="1799" y="3677"/>
                  </a:cubicBezTo>
                  <a:cubicBezTo>
                    <a:pt x="2013" y="4117"/>
                    <a:pt x="2191" y="4582"/>
                    <a:pt x="2334" y="5046"/>
                  </a:cubicBezTo>
                  <a:cubicBezTo>
                    <a:pt x="2501" y="5558"/>
                    <a:pt x="2632" y="6094"/>
                    <a:pt x="2715" y="6629"/>
                  </a:cubicBezTo>
                  <a:lnTo>
                    <a:pt x="2727" y="6629"/>
                  </a:lnTo>
                  <a:cubicBezTo>
                    <a:pt x="2692" y="6153"/>
                    <a:pt x="2632" y="5665"/>
                    <a:pt x="2537" y="5189"/>
                  </a:cubicBezTo>
                  <a:cubicBezTo>
                    <a:pt x="2430" y="4724"/>
                    <a:pt x="2263" y="4272"/>
                    <a:pt x="2072" y="3831"/>
                  </a:cubicBezTo>
                  <a:cubicBezTo>
                    <a:pt x="1882" y="3391"/>
                    <a:pt x="1644" y="2974"/>
                    <a:pt x="1394" y="2569"/>
                  </a:cubicBezTo>
                  <a:cubicBezTo>
                    <a:pt x="1132" y="2188"/>
                    <a:pt x="870" y="1807"/>
                    <a:pt x="632" y="1414"/>
                  </a:cubicBezTo>
                  <a:cubicBezTo>
                    <a:pt x="501" y="1188"/>
                    <a:pt x="382" y="962"/>
                    <a:pt x="275" y="736"/>
                  </a:cubicBezTo>
                  <a:cubicBezTo>
                    <a:pt x="167" y="498"/>
                    <a:pt x="108" y="248"/>
                    <a:pt x="36" y="10"/>
                  </a:cubicBezTo>
                  <a:cubicBezTo>
                    <a:pt x="36" y="4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-848929" y="836523"/>
              <a:ext cx="21327" cy="211745"/>
            </a:xfrm>
            <a:custGeom>
              <a:avLst/>
              <a:gdLst/>
              <a:ahLst/>
              <a:cxnLst/>
              <a:rect l="l" t="t" r="r" b="b"/>
              <a:pathLst>
                <a:path w="251" h="2492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49" y="415"/>
                    <a:pt x="120" y="819"/>
                    <a:pt x="120" y="1236"/>
                  </a:cubicBezTo>
                  <a:cubicBezTo>
                    <a:pt x="120" y="1653"/>
                    <a:pt x="108" y="2070"/>
                    <a:pt x="25" y="2486"/>
                  </a:cubicBezTo>
                  <a:cubicBezTo>
                    <a:pt x="25" y="2486"/>
                    <a:pt x="25" y="2492"/>
                    <a:pt x="32" y="2492"/>
                  </a:cubicBezTo>
                  <a:cubicBezTo>
                    <a:pt x="35" y="2492"/>
                    <a:pt x="41" y="2490"/>
                    <a:pt x="49" y="2486"/>
                  </a:cubicBezTo>
                  <a:cubicBezTo>
                    <a:pt x="168" y="2081"/>
                    <a:pt x="251" y="1653"/>
                    <a:pt x="251" y="1236"/>
                  </a:cubicBezTo>
                  <a:cubicBezTo>
                    <a:pt x="251" y="819"/>
                    <a:pt x="191" y="379"/>
                    <a:pt x="25" y="10"/>
                  </a:cubicBezTo>
                  <a:cubicBezTo>
                    <a:pt x="25" y="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-1175638" y="138579"/>
              <a:ext cx="142665" cy="423660"/>
            </a:xfrm>
            <a:custGeom>
              <a:avLst/>
              <a:gdLst/>
              <a:ahLst/>
              <a:cxnLst/>
              <a:rect l="l" t="t" r="r" b="b"/>
              <a:pathLst>
                <a:path w="1679" h="4986" extrusionOk="0">
                  <a:moveTo>
                    <a:pt x="23" y="1"/>
                  </a:moveTo>
                  <a:cubicBezTo>
                    <a:pt x="12" y="1"/>
                    <a:pt x="0" y="6"/>
                    <a:pt x="0" y="20"/>
                  </a:cubicBezTo>
                  <a:cubicBezTo>
                    <a:pt x="0" y="711"/>
                    <a:pt x="143" y="1390"/>
                    <a:pt x="310" y="2044"/>
                  </a:cubicBezTo>
                  <a:cubicBezTo>
                    <a:pt x="488" y="2723"/>
                    <a:pt x="750" y="3354"/>
                    <a:pt x="1072" y="3973"/>
                  </a:cubicBezTo>
                  <a:cubicBezTo>
                    <a:pt x="1262" y="4307"/>
                    <a:pt x="1465" y="4652"/>
                    <a:pt x="1679" y="4985"/>
                  </a:cubicBezTo>
                  <a:cubicBezTo>
                    <a:pt x="1346" y="4390"/>
                    <a:pt x="1072" y="3747"/>
                    <a:pt x="834" y="3104"/>
                  </a:cubicBezTo>
                  <a:cubicBezTo>
                    <a:pt x="596" y="2461"/>
                    <a:pt x="405" y="1806"/>
                    <a:pt x="250" y="1140"/>
                  </a:cubicBezTo>
                  <a:cubicBezTo>
                    <a:pt x="179" y="770"/>
                    <a:pt x="107" y="378"/>
                    <a:pt x="36" y="8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-1014790" y="585606"/>
              <a:ext cx="135612" cy="372169"/>
            </a:xfrm>
            <a:custGeom>
              <a:avLst/>
              <a:gdLst/>
              <a:ahLst/>
              <a:cxnLst/>
              <a:rect l="l" t="t" r="r" b="b"/>
              <a:pathLst>
                <a:path w="1596" h="4380" extrusionOk="0">
                  <a:moveTo>
                    <a:pt x="15" y="0"/>
                  </a:moveTo>
                  <a:cubicBezTo>
                    <a:pt x="4" y="0"/>
                    <a:pt x="0" y="13"/>
                    <a:pt x="0" y="34"/>
                  </a:cubicBezTo>
                  <a:cubicBezTo>
                    <a:pt x="36" y="165"/>
                    <a:pt x="119" y="296"/>
                    <a:pt x="179" y="415"/>
                  </a:cubicBezTo>
                  <a:cubicBezTo>
                    <a:pt x="250" y="558"/>
                    <a:pt x="310" y="689"/>
                    <a:pt x="369" y="820"/>
                  </a:cubicBezTo>
                  <a:cubicBezTo>
                    <a:pt x="512" y="1105"/>
                    <a:pt x="631" y="1391"/>
                    <a:pt x="750" y="1665"/>
                  </a:cubicBezTo>
                  <a:cubicBezTo>
                    <a:pt x="965" y="2236"/>
                    <a:pt x="1143" y="2796"/>
                    <a:pt x="1310" y="3379"/>
                  </a:cubicBezTo>
                  <a:cubicBezTo>
                    <a:pt x="1393" y="3713"/>
                    <a:pt x="1489" y="4034"/>
                    <a:pt x="1572" y="4380"/>
                  </a:cubicBezTo>
                  <a:lnTo>
                    <a:pt x="1596" y="4380"/>
                  </a:lnTo>
                  <a:cubicBezTo>
                    <a:pt x="1512" y="3772"/>
                    <a:pt x="1393" y="3189"/>
                    <a:pt x="1203" y="2594"/>
                  </a:cubicBezTo>
                  <a:cubicBezTo>
                    <a:pt x="1024" y="2010"/>
                    <a:pt x="798" y="1427"/>
                    <a:pt x="536" y="891"/>
                  </a:cubicBezTo>
                  <a:lnTo>
                    <a:pt x="310" y="451"/>
                  </a:lnTo>
                  <a:cubicBezTo>
                    <a:pt x="238" y="296"/>
                    <a:pt x="167" y="117"/>
                    <a:pt x="48" y="22"/>
                  </a:cubicBezTo>
                  <a:cubicBezTo>
                    <a:pt x="33" y="7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-873655" y="764468"/>
              <a:ext cx="1028392" cy="380666"/>
            </a:xfrm>
            <a:custGeom>
              <a:avLst/>
              <a:gdLst/>
              <a:ahLst/>
              <a:cxnLst/>
              <a:rect l="l" t="t" r="r" b="b"/>
              <a:pathLst>
                <a:path w="12103" h="4480" extrusionOk="0">
                  <a:moveTo>
                    <a:pt x="12067" y="0"/>
                  </a:moveTo>
                  <a:cubicBezTo>
                    <a:pt x="11901" y="96"/>
                    <a:pt x="11770" y="239"/>
                    <a:pt x="11615" y="370"/>
                  </a:cubicBezTo>
                  <a:cubicBezTo>
                    <a:pt x="11484" y="501"/>
                    <a:pt x="11329" y="620"/>
                    <a:pt x="11186" y="739"/>
                  </a:cubicBezTo>
                  <a:cubicBezTo>
                    <a:pt x="10877" y="977"/>
                    <a:pt x="10531" y="1203"/>
                    <a:pt x="10186" y="1382"/>
                  </a:cubicBezTo>
                  <a:cubicBezTo>
                    <a:pt x="9472" y="1763"/>
                    <a:pt x="8710" y="2036"/>
                    <a:pt x="7924" y="2227"/>
                  </a:cubicBezTo>
                  <a:cubicBezTo>
                    <a:pt x="6162" y="2679"/>
                    <a:pt x="4352" y="2810"/>
                    <a:pt x="2614" y="3287"/>
                  </a:cubicBezTo>
                  <a:cubicBezTo>
                    <a:pt x="2161" y="3406"/>
                    <a:pt x="1721" y="3549"/>
                    <a:pt x="1280" y="3727"/>
                  </a:cubicBezTo>
                  <a:cubicBezTo>
                    <a:pt x="852" y="3906"/>
                    <a:pt x="411" y="4120"/>
                    <a:pt x="54" y="4418"/>
                  </a:cubicBezTo>
                  <a:cubicBezTo>
                    <a:pt x="1" y="4439"/>
                    <a:pt x="33" y="4479"/>
                    <a:pt x="66" y="4479"/>
                  </a:cubicBezTo>
                  <a:cubicBezTo>
                    <a:pt x="70" y="4479"/>
                    <a:pt x="74" y="4479"/>
                    <a:pt x="78" y="4477"/>
                  </a:cubicBezTo>
                  <a:cubicBezTo>
                    <a:pt x="471" y="4287"/>
                    <a:pt x="840" y="4072"/>
                    <a:pt x="1244" y="3906"/>
                  </a:cubicBezTo>
                  <a:cubicBezTo>
                    <a:pt x="1625" y="3751"/>
                    <a:pt x="2042" y="3608"/>
                    <a:pt x="2447" y="3489"/>
                  </a:cubicBezTo>
                  <a:cubicBezTo>
                    <a:pt x="3292" y="3251"/>
                    <a:pt x="4161" y="3096"/>
                    <a:pt x="5043" y="2941"/>
                  </a:cubicBezTo>
                  <a:cubicBezTo>
                    <a:pt x="6745" y="2656"/>
                    <a:pt x="8507" y="2406"/>
                    <a:pt x="10079" y="1620"/>
                  </a:cubicBezTo>
                  <a:cubicBezTo>
                    <a:pt x="10472" y="1429"/>
                    <a:pt x="10853" y="1203"/>
                    <a:pt x="11198" y="929"/>
                  </a:cubicBezTo>
                  <a:cubicBezTo>
                    <a:pt x="11377" y="798"/>
                    <a:pt x="11543" y="667"/>
                    <a:pt x="11710" y="512"/>
                  </a:cubicBezTo>
                  <a:cubicBezTo>
                    <a:pt x="11853" y="370"/>
                    <a:pt x="12008" y="215"/>
                    <a:pt x="12091" y="24"/>
                  </a:cubicBezTo>
                  <a:cubicBezTo>
                    <a:pt x="12103" y="12"/>
                    <a:pt x="12079" y="0"/>
                    <a:pt x="1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-876544" y="725892"/>
              <a:ext cx="989646" cy="401483"/>
            </a:xfrm>
            <a:custGeom>
              <a:avLst/>
              <a:gdLst/>
              <a:ahLst/>
              <a:cxnLst/>
              <a:rect l="l" t="t" r="r" b="b"/>
              <a:pathLst>
                <a:path w="11647" h="4725" extrusionOk="0">
                  <a:moveTo>
                    <a:pt x="11592" y="0"/>
                  </a:moveTo>
                  <a:cubicBezTo>
                    <a:pt x="11587" y="0"/>
                    <a:pt x="11582" y="1"/>
                    <a:pt x="11577" y="2"/>
                  </a:cubicBezTo>
                  <a:cubicBezTo>
                    <a:pt x="11220" y="193"/>
                    <a:pt x="10875" y="419"/>
                    <a:pt x="10518" y="609"/>
                  </a:cubicBezTo>
                  <a:cubicBezTo>
                    <a:pt x="10160" y="812"/>
                    <a:pt x="9791" y="966"/>
                    <a:pt x="9422" y="1109"/>
                  </a:cubicBezTo>
                  <a:cubicBezTo>
                    <a:pt x="8648" y="1407"/>
                    <a:pt x="7827" y="1609"/>
                    <a:pt x="7005" y="1788"/>
                  </a:cubicBezTo>
                  <a:cubicBezTo>
                    <a:pt x="5350" y="2157"/>
                    <a:pt x="3648" y="2455"/>
                    <a:pt x="2100" y="3193"/>
                  </a:cubicBezTo>
                  <a:cubicBezTo>
                    <a:pt x="1707" y="3372"/>
                    <a:pt x="1338" y="3574"/>
                    <a:pt x="981" y="3824"/>
                  </a:cubicBezTo>
                  <a:cubicBezTo>
                    <a:pt x="635" y="4062"/>
                    <a:pt x="278" y="4336"/>
                    <a:pt x="28" y="4681"/>
                  </a:cubicBezTo>
                  <a:cubicBezTo>
                    <a:pt x="1" y="4699"/>
                    <a:pt x="30" y="4725"/>
                    <a:pt x="61" y="4725"/>
                  </a:cubicBezTo>
                  <a:cubicBezTo>
                    <a:pt x="70" y="4725"/>
                    <a:pt x="79" y="4722"/>
                    <a:pt x="88" y="4717"/>
                  </a:cubicBezTo>
                  <a:cubicBezTo>
                    <a:pt x="397" y="4479"/>
                    <a:pt x="683" y="4217"/>
                    <a:pt x="1005" y="3991"/>
                  </a:cubicBezTo>
                  <a:cubicBezTo>
                    <a:pt x="1314" y="3764"/>
                    <a:pt x="1659" y="3574"/>
                    <a:pt x="2005" y="3407"/>
                  </a:cubicBezTo>
                  <a:cubicBezTo>
                    <a:pt x="2719" y="3050"/>
                    <a:pt x="3481" y="2800"/>
                    <a:pt x="4255" y="2598"/>
                  </a:cubicBezTo>
                  <a:cubicBezTo>
                    <a:pt x="5922" y="2145"/>
                    <a:pt x="7648" y="1919"/>
                    <a:pt x="9279" y="1347"/>
                  </a:cubicBezTo>
                  <a:cubicBezTo>
                    <a:pt x="9696" y="1193"/>
                    <a:pt x="10113" y="1014"/>
                    <a:pt x="10518" y="812"/>
                  </a:cubicBezTo>
                  <a:cubicBezTo>
                    <a:pt x="10899" y="609"/>
                    <a:pt x="11327" y="371"/>
                    <a:pt x="11625" y="62"/>
                  </a:cubicBezTo>
                  <a:cubicBezTo>
                    <a:pt x="11646" y="40"/>
                    <a:pt x="11630" y="0"/>
                    <a:pt x="11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-871531" y="375136"/>
              <a:ext cx="590287" cy="729722"/>
            </a:xfrm>
            <a:custGeom>
              <a:avLst/>
              <a:gdLst/>
              <a:ahLst/>
              <a:cxnLst/>
              <a:rect l="l" t="t" r="r" b="b"/>
              <a:pathLst>
                <a:path w="6947" h="8588" extrusionOk="0">
                  <a:moveTo>
                    <a:pt x="6903" y="0"/>
                  </a:moveTo>
                  <a:cubicBezTo>
                    <a:pt x="6896" y="0"/>
                    <a:pt x="6890" y="3"/>
                    <a:pt x="6887" y="11"/>
                  </a:cubicBezTo>
                  <a:cubicBezTo>
                    <a:pt x="6780" y="141"/>
                    <a:pt x="6744" y="308"/>
                    <a:pt x="6661" y="451"/>
                  </a:cubicBezTo>
                  <a:cubicBezTo>
                    <a:pt x="6601" y="618"/>
                    <a:pt x="6530" y="784"/>
                    <a:pt x="6470" y="939"/>
                  </a:cubicBezTo>
                  <a:cubicBezTo>
                    <a:pt x="6327" y="1273"/>
                    <a:pt x="6172" y="1582"/>
                    <a:pt x="5994" y="1892"/>
                  </a:cubicBezTo>
                  <a:cubicBezTo>
                    <a:pt x="5649" y="2523"/>
                    <a:pt x="5232" y="3106"/>
                    <a:pt x="4791" y="3666"/>
                  </a:cubicBezTo>
                  <a:cubicBezTo>
                    <a:pt x="3851" y="4844"/>
                    <a:pt x="2732" y="5856"/>
                    <a:pt x="1600" y="6833"/>
                  </a:cubicBezTo>
                  <a:cubicBezTo>
                    <a:pt x="1029" y="7333"/>
                    <a:pt x="350" y="7821"/>
                    <a:pt x="17" y="8523"/>
                  </a:cubicBezTo>
                  <a:cubicBezTo>
                    <a:pt x="1" y="8564"/>
                    <a:pt x="28" y="8588"/>
                    <a:pt x="59" y="8588"/>
                  </a:cubicBezTo>
                  <a:cubicBezTo>
                    <a:pt x="74" y="8588"/>
                    <a:pt x="89" y="8583"/>
                    <a:pt x="100" y="8571"/>
                  </a:cubicBezTo>
                  <a:cubicBezTo>
                    <a:pt x="291" y="8273"/>
                    <a:pt x="505" y="8000"/>
                    <a:pt x="755" y="7750"/>
                  </a:cubicBezTo>
                  <a:cubicBezTo>
                    <a:pt x="1005" y="7500"/>
                    <a:pt x="1279" y="7273"/>
                    <a:pt x="1565" y="7047"/>
                  </a:cubicBezTo>
                  <a:cubicBezTo>
                    <a:pt x="2136" y="6571"/>
                    <a:pt x="2720" y="6071"/>
                    <a:pt x="3255" y="5547"/>
                  </a:cubicBezTo>
                  <a:cubicBezTo>
                    <a:pt x="4315" y="4547"/>
                    <a:pt x="5279" y="3451"/>
                    <a:pt x="6030" y="2201"/>
                  </a:cubicBezTo>
                  <a:cubicBezTo>
                    <a:pt x="6232" y="1856"/>
                    <a:pt x="6411" y="1499"/>
                    <a:pt x="6577" y="1130"/>
                  </a:cubicBezTo>
                  <a:lnTo>
                    <a:pt x="6803" y="582"/>
                  </a:lnTo>
                  <a:cubicBezTo>
                    <a:pt x="6875" y="403"/>
                    <a:pt x="6946" y="213"/>
                    <a:pt x="6934" y="22"/>
                  </a:cubicBezTo>
                  <a:cubicBezTo>
                    <a:pt x="6934" y="14"/>
                    <a:pt x="6917" y="0"/>
                    <a:pt x="6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-791999" y="39589"/>
              <a:ext cx="116154" cy="941553"/>
            </a:xfrm>
            <a:custGeom>
              <a:avLst/>
              <a:gdLst/>
              <a:ahLst/>
              <a:cxnLst/>
              <a:rect l="l" t="t" r="r" b="b"/>
              <a:pathLst>
                <a:path w="1367" h="11081" extrusionOk="0">
                  <a:moveTo>
                    <a:pt x="875" y="0"/>
                  </a:moveTo>
                  <a:cubicBezTo>
                    <a:pt x="855" y="0"/>
                    <a:pt x="836" y="10"/>
                    <a:pt x="831" y="30"/>
                  </a:cubicBezTo>
                  <a:cubicBezTo>
                    <a:pt x="760" y="411"/>
                    <a:pt x="772" y="816"/>
                    <a:pt x="772" y="1209"/>
                  </a:cubicBezTo>
                  <a:cubicBezTo>
                    <a:pt x="783" y="1590"/>
                    <a:pt x="807" y="1983"/>
                    <a:pt x="831" y="2364"/>
                  </a:cubicBezTo>
                  <a:cubicBezTo>
                    <a:pt x="891" y="3162"/>
                    <a:pt x="986" y="3960"/>
                    <a:pt x="1057" y="4745"/>
                  </a:cubicBezTo>
                  <a:cubicBezTo>
                    <a:pt x="1176" y="6138"/>
                    <a:pt x="1188" y="7555"/>
                    <a:pt x="879" y="8924"/>
                  </a:cubicBezTo>
                  <a:cubicBezTo>
                    <a:pt x="783" y="9293"/>
                    <a:pt x="688" y="9651"/>
                    <a:pt x="533" y="9996"/>
                  </a:cubicBezTo>
                  <a:cubicBezTo>
                    <a:pt x="391" y="10353"/>
                    <a:pt x="188" y="10687"/>
                    <a:pt x="10" y="11032"/>
                  </a:cubicBezTo>
                  <a:cubicBezTo>
                    <a:pt x="1" y="11050"/>
                    <a:pt x="25" y="11080"/>
                    <a:pt x="47" y="11080"/>
                  </a:cubicBezTo>
                  <a:cubicBezTo>
                    <a:pt x="55" y="11080"/>
                    <a:pt x="63" y="11077"/>
                    <a:pt x="69" y="11068"/>
                  </a:cubicBezTo>
                  <a:cubicBezTo>
                    <a:pt x="486" y="10567"/>
                    <a:pt x="748" y="9913"/>
                    <a:pt x="938" y="9282"/>
                  </a:cubicBezTo>
                  <a:cubicBezTo>
                    <a:pt x="1129" y="8627"/>
                    <a:pt x="1236" y="7948"/>
                    <a:pt x="1284" y="7281"/>
                  </a:cubicBezTo>
                  <a:cubicBezTo>
                    <a:pt x="1367" y="5757"/>
                    <a:pt x="1176" y="4245"/>
                    <a:pt x="1045" y="2733"/>
                  </a:cubicBezTo>
                  <a:cubicBezTo>
                    <a:pt x="998" y="2293"/>
                    <a:pt x="962" y="1840"/>
                    <a:pt x="950" y="1412"/>
                  </a:cubicBezTo>
                  <a:cubicBezTo>
                    <a:pt x="938" y="947"/>
                    <a:pt x="950" y="507"/>
                    <a:pt x="926" y="42"/>
                  </a:cubicBezTo>
                  <a:cubicBezTo>
                    <a:pt x="926" y="16"/>
                    <a:pt x="900" y="0"/>
                    <a:pt x="8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-732265" y="118016"/>
              <a:ext cx="162718" cy="814862"/>
            </a:xfrm>
            <a:custGeom>
              <a:avLst/>
              <a:gdLst/>
              <a:ahLst/>
              <a:cxnLst/>
              <a:rect l="l" t="t" r="r" b="b"/>
              <a:pathLst>
                <a:path w="1915" h="9590" extrusionOk="0">
                  <a:moveTo>
                    <a:pt x="1902" y="0"/>
                  </a:moveTo>
                  <a:cubicBezTo>
                    <a:pt x="1747" y="262"/>
                    <a:pt x="1604" y="548"/>
                    <a:pt x="1509" y="846"/>
                  </a:cubicBezTo>
                  <a:cubicBezTo>
                    <a:pt x="1414" y="1143"/>
                    <a:pt x="1331" y="1477"/>
                    <a:pt x="1295" y="1786"/>
                  </a:cubicBezTo>
                  <a:cubicBezTo>
                    <a:pt x="1188" y="2453"/>
                    <a:pt x="1188" y="3120"/>
                    <a:pt x="1212" y="3799"/>
                  </a:cubicBezTo>
                  <a:cubicBezTo>
                    <a:pt x="1235" y="4465"/>
                    <a:pt x="1271" y="5132"/>
                    <a:pt x="1212" y="5823"/>
                  </a:cubicBezTo>
                  <a:cubicBezTo>
                    <a:pt x="1176" y="6430"/>
                    <a:pt x="1057" y="7037"/>
                    <a:pt x="854" y="7632"/>
                  </a:cubicBezTo>
                  <a:cubicBezTo>
                    <a:pt x="652" y="8299"/>
                    <a:pt x="354" y="8942"/>
                    <a:pt x="9" y="9549"/>
                  </a:cubicBezTo>
                  <a:cubicBezTo>
                    <a:pt x="0" y="9576"/>
                    <a:pt x="11" y="9589"/>
                    <a:pt x="27" y="9589"/>
                  </a:cubicBezTo>
                  <a:cubicBezTo>
                    <a:pt x="33" y="9589"/>
                    <a:pt x="39" y="9588"/>
                    <a:pt x="45" y="9585"/>
                  </a:cubicBezTo>
                  <a:cubicBezTo>
                    <a:pt x="759" y="8585"/>
                    <a:pt x="1152" y="7382"/>
                    <a:pt x="1307" y="6180"/>
                  </a:cubicBezTo>
                  <a:cubicBezTo>
                    <a:pt x="1474" y="4834"/>
                    <a:pt x="1212" y="3477"/>
                    <a:pt x="1366" y="2144"/>
                  </a:cubicBezTo>
                  <a:cubicBezTo>
                    <a:pt x="1414" y="1774"/>
                    <a:pt x="1485" y="1417"/>
                    <a:pt x="1569" y="1060"/>
                  </a:cubicBezTo>
                  <a:cubicBezTo>
                    <a:pt x="1664" y="703"/>
                    <a:pt x="1783" y="358"/>
                    <a:pt x="1914" y="12"/>
                  </a:cubicBezTo>
                  <a:cubicBezTo>
                    <a:pt x="1914" y="0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-649589" y="334605"/>
              <a:ext cx="303598" cy="523500"/>
            </a:xfrm>
            <a:custGeom>
              <a:avLst/>
              <a:gdLst/>
              <a:ahLst/>
              <a:cxnLst/>
              <a:rect l="l" t="t" r="r" b="b"/>
              <a:pathLst>
                <a:path w="3573" h="6161" extrusionOk="0">
                  <a:moveTo>
                    <a:pt x="3569" y="1"/>
                  </a:moveTo>
                  <a:cubicBezTo>
                    <a:pt x="3567" y="1"/>
                    <a:pt x="3564" y="3"/>
                    <a:pt x="3560" y="11"/>
                  </a:cubicBezTo>
                  <a:cubicBezTo>
                    <a:pt x="3322" y="440"/>
                    <a:pt x="3072" y="857"/>
                    <a:pt x="2846" y="1285"/>
                  </a:cubicBezTo>
                  <a:cubicBezTo>
                    <a:pt x="2608" y="1714"/>
                    <a:pt x="2382" y="2154"/>
                    <a:pt x="2167" y="2583"/>
                  </a:cubicBezTo>
                  <a:cubicBezTo>
                    <a:pt x="1751" y="3393"/>
                    <a:pt x="1346" y="4202"/>
                    <a:pt x="858" y="4964"/>
                  </a:cubicBezTo>
                  <a:cubicBezTo>
                    <a:pt x="584" y="5381"/>
                    <a:pt x="286" y="5774"/>
                    <a:pt x="0" y="6155"/>
                  </a:cubicBezTo>
                  <a:cubicBezTo>
                    <a:pt x="0" y="6155"/>
                    <a:pt x="11" y="6160"/>
                    <a:pt x="22" y="6160"/>
                  </a:cubicBezTo>
                  <a:cubicBezTo>
                    <a:pt x="27" y="6160"/>
                    <a:pt x="32" y="6159"/>
                    <a:pt x="36" y="6155"/>
                  </a:cubicBezTo>
                  <a:cubicBezTo>
                    <a:pt x="358" y="5869"/>
                    <a:pt x="631" y="5524"/>
                    <a:pt x="870" y="5179"/>
                  </a:cubicBezTo>
                  <a:cubicBezTo>
                    <a:pt x="1120" y="4798"/>
                    <a:pt x="1346" y="4428"/>
                    <a:pt x="1572" y="4036"/>
                  </a:cubicBezTo>
                  <a:cubicBezTo>
                    <a:pt x="2025" y="3202"/>
                    <a:pt x="2477" y="2357"/>
                    <a:pt x="2894" y="1511"/>
                  </a:cubicBezTo>
                  <a:cubicBezTo>
                    <a:pt x="3132" y="1023"/>
                    <a:pt x="3358" y="511"/>
                    <a:pt x="3572" y="11"/>
                  </a:cubicBezTo>
                  <a:cubicBezTo>
                    <a:pt x="3572" y="11"/>
                    <a:pt x="3572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-609143" y="299173"/>
              <a:ext cx="191267" cy="460962"/>
            </a:xfrm>
            <a:custGeom>
              <a:avLst/>
              <a:gdLst/>
              <a:ahLst/>
              <a:cxnLst/>
              <a:rect l="l" t="t" r="r" b="b"/>
              <a:pathLst>
                <a:path w="2251" h="5425" extrusionOk="0">
                  <a:moveTo>
                    <a:pt x="2247" y="1"/>
                  </a:moveTo>
                  <a:cubicBezTo>
                    <a:pt x="2246" y="1"/>
                    <a:pt x="2243" y="4"/>
                    <a:pt x="2239" y="12"/>
                  </a:cubicBezTo>
                  <a:cubicBezTo>
                    <a:pt x="1906" y="678"/>
                    <a:pt x="1608" y="1381"/>
                    <a:pt x="1334" y="2071"/>
                  </a:cubicBezTo>
                  <a:cubicBezTo>
                    <a:pt x="1048" y="2774"/>
                    <a:pt x="751" y="3488"/>
                    <a:pt x="465" y="4191"/>
                  </a:cubicBezTo>
                  <a:cubicBezTo>
                    <a:pt x="394" y="4381"/>
                    <a:pt x="322" y="4584"/>
                    <a:pt x="227" y="4774"/>
                  </a:cubicBezTo>
                  <a:cubicBezTo>
                    <a:pt x="155" y="4976"/>
                    <a:pt x="60" y="5191"/>
                    <a:pt x="1" y="5393"/>
                  </a:cubicBezTo>
                  <a:cubicBezTo>
                    <a:pt x="16" y="5416"/>
                    <a:pt x="31" y="5424"/>
                    <a:pt x="40" y="5424"/>
                  </a:cubicBezTo>
                  <a:cubicBezTo>
                    <a:pt x="45" y="5424"/>
                    <a:pt x="48" y="5421"/>
                    <a:pt x="48" y="5417"/>
                  </a:cubicBezTo>
                  <a:cubicBezTo>
                    <a:pt x="155" y="5250"/>
                    <a:pt x="215" y="5072"/>
                    <a:pt x="286" y="4893"/>
                  </a:cubicBezTo>
                  <a:cubicBezTo>
                    <a:pt x="358" y="4726"/>
                    <a:pt x="441" y="4548"/>
                    <a:pt x="513" y="4381"/>
                  </a:cubicBezTo>
                  <a:cubicBezTo>
                    <a:pt x="656" y="4048"/>
                    <a:pt x="810" y="3691"/>
                    <a:pt x="941" y="3345"/>
                  </a:cubicBezTo>
                  <a:cubicBezTo>
                    <a:pt x="1239" y="2643"/>
                    <a:pt x="1525" y="1928"/>
                    <a:pt x="1810" y="1226"/>
                  </a:cubicBezTo>
                  <a:cubicBezTo>
                    <a:pt x="1965" y="833"/>
                    <a:pt x="2120" y="428"/>
                    <a:pt x="2251" y="12"/>
                  </a:cubicBezTo>
                  <a:cubicBezTo>
                    <a:pt x="2251" y="12"/>
                    <a:pt x="2251" y="1"/>
                    <a:pt x="2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-639478" y="209614"/>
              <a:ext cx="181156" cy="586293"/>
            </a:xfrm>
            <a:custGeom>
              <a:avLst/>
              <a:gdLst/>
              <a:ahLst/>
              <a:cxnLst/>
              <a:rect l="l" t="t" r="r" b="b"/>
              <a:pathLst>
                <a:path w="2132" h="6900" extrusionOk="0">
                  <a:moveTo>
                    <a:pt x="2128" y="1"/>
                  </a:moveTo>
                  <a:cubicBezTo>
                    <a:pt x="2126" y="1"/>
                    <a:pt x="2124" y="2"/>
                    <a:pt x="2120" y="6"/>
                  </a:cubicBezTo>
                  <a:cubicBezTo>
                    <a:pt x="1846" y="363"/>
                    <a:pt x="1644" y="744"/>
                    <a:pt x="1489" y="1161"/>
                  </a:cubicBezTo>
                  <a:cubicBezTo>
                    <a:pt x="1346" y="1566"/>
                    <a:pt x="1274" y="1982"/>
                    <a:pt x="1179" y="2399"/>
                  </a:cubicBezTo>
                  <a:cubicBezTo>
                    <a:pt x="989" y="3363"/>
                    <a:pt x="822" y="4340"/>
                    <a:pt x="572" y="5292"/>
                  </a:cubicBezTo>
                  <a:cubicBezTo>
                    <a:pt x="418" y="5838"/>
                    <a:pt x="216" y="6360"/>
                    <a:pt x="3" y="6894"/>
                  </a:cubicBezTo>
                  <a:lnTo>
                    <a:pt x="3" y="6894"/>
                  </a:lnTo>
                  <a:cubicBezTo>
                    <a:pt x="4" y="6894"/>
                    <a:pt x="6" y="6894"/>
                    <a:pt x="9" y="6894"/>
                  </a:cubicBezTo>
                  <a:cubicBezTo>
                    <a:pt x="15" y="6894"/>
                    <a:pt x="24" y="6894"/>
                    <a:pt x="36" y="6888"/>
                  </a:cubicBezTo>
                  <a:cubicBezTo>
                    <a:pt x="298" y="6471"/>
                    <a:pt x="465" y="5995"/>
                    <a:pt x="620" y="5530"/>
                  </a:cubicBezTo>
                  <a:cubicBezTo>
                    <a:pt x="763" y="5054"/>
                    <a:pt x="882" y="4566"/>
                    <a:pt x="989" y="4066"/>
                  </a:cubicBezTo>
                  <a:cubicBezTo>
                    <a:pt x="1096" y="3590"/>
                    <a:pt x="1179" y="3113"/>
                    <a:pt x="1286" y="2625"/>
                  </a:cubicBezTo>
                  <a:cubicBezTo>
                    <a:pt x="1358" y="2209"/>
                    <a:pt x="1453" y="1804"/>
                    <a:pt x="1548" y="1399"/>
                  </a:cubicBezTo>
                  <a:cubicBezTo>
                    <a:pt x="1703" y="911"/>
                    <a:pt x="1894" y="446"/>
                    <a:pt x="2132" y="6"/>
                  </a:cubicBezTo>
                  <a:cubicBezTo>
                    <a:pt x="2132" y="6"/>
                    <a:pt x="2132" y="1"/>
                    <a:pt x="2128" y="1"/>
                  </a:cubicBezTo>
                  <a:close/>
                  <a:moveTo>
                    <a:pt x="3" y="6894"/>
                  </a:moveTo>
                  <a:lnTo>
                    <a:pt x="3" y="6894"/>
                  </a:lnTo>
                  <a:cubicBezTo>
                    <a:pt x="1" y="6895"/>
                    <a:pt x="1" y="6897"/>
                    <a:pt x="1" y="6900"/>
                  </a:cubicBezTo>
                  <a:cubicBezTo>
                    <a:pt x="1" y="6898"/>
                    <a:pt x="2" y="6896"/>
                    <a:pt x="3" y="68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-766933" y="528507"/>
              <a:ext cx="886067" cy="485094"/>
            </a:xfrm>
            <a:custGeom>
              <a:avLst/>
              <a:gdLst/>
              <a:ahLst/>
              <a:cxnLst/>
              <a:rect l="l" t="t" r="r" b="b"/>
              <a:pathLst>
                <a:path w="10428" h="5709" extrusionOk="0">
                  <a:moveTo>
                    <a:pt x="10406" y="0"/>
                  </a:moveTo>
                  <a:cubicBezTo>
                    <a:pt x="10403" y="0"/>
                    <a:pt x="10399" y="1"/>
                    <a:pt x="10394" y="3"/>
                  </a:cubicBezTo>
                  <a:cubicBezTo>
                    <a:pt x="10109" y="241"/>
                    <a:pt x="9799" y="480"/>
                    <a:pt x="9502" y="718"/>
                  </a:cubicBezTo>
                  <a:cubicBezTo>
                    <a:pt x="9204" y="956"/>
                    <a:pt x="8882" y="1170"/>
                    <a:pt x="8573" y="1373"/>
                  </a:cubicBezTo>
                  <a:cubicBezTo>
                    <a:pt x="7954" y="1777"/>
                    <a:pt x="7275" y="2135"/>
                    <a:pt x="6596" y="2444"/>
                  </a:cubicBezTo>
                  <a:cubicBezTo>
                    <a:pt x="5180" y="3111"/>
                    <a:pt x="3691" y="3635"/>
                    <a:pt x="2274" y="4301"/>
                  </a:cubicBezTo>
                  <a:cubicBezTo>
                    <a:pt x="1489" y="4682"/>
                    <a:pt x="703" y="5111"/>
                    <a:pt x="0" y="5647"/>
                  </a:cubicBezTo>
                  <a:cubicBezTo>
                    <a:pt x="0" y="5668"/>
                    <a:pt x="38" y="5708"/>
                    <a:pt x="63" y="5708"/>
                  </a:cubicBezTo>
                  <a:cubicBezTo>
                    <a:pt x="66" y="5708"/>
                    <a:pt x="69" y="5708"/>
                    <a:pt x="72" y="5706"/>
                  </a:cubicBezTo>
                  <a:cubicBezTo>
                    <a:pt x="750" y="5278"/>
                    <a:pt x="1429" y="4885"/>
                    <a:pt x="2143" y="4540"/>
                  </a:cubicBezTo>
                  <a:cubicBezTo>
                    <a:pt x="2870" y="4206"/>
                    <a:pt x="3608" y="3885"/>
                    <a:pt x="4346" y="3587"/>
                  </a:cubicBezTo>
                  <a:cubicBezTo>
                    <a:pt x="5763" y="3028"/>
                    <a:pt x="7192" y="2480"/>
                    <a:pt x="8501" y="1670"/>
                  </a:cubicBezTo>
                  <a:cubicBezTo>
                    <a:pt x="8859" y="1444"/>
                    <a:pt x="9204" y="1230"/>
                    <a:pt x="9525" y="956"/>
                  </a:cubicBezTo>
                  <a:cubicBezTo>
                    <a:pt x="9692" y="825"/>
                    <a:pt x="9859" y="670"/>
                    <a:pt x="10002" y="527"/>
                  </a:cubicBezTo>
                  <a:cubicBezTo>
                    <a:pt x="10168" y="372"/>
                    <a:pt x="10287" y="194"/>
                    <a:pt x="10418" y="39"/>
                  </a:cubicBezTo>
                  <a:cubicBezTo>
                    <a:pt x="10428" y="20"/>
                    <a:pt x="10422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-616196" y="477779"/>
              <a:ext cx="611104" cy="421876"/>
            </a:xfrm>
            <a:custGeom>
              <a:avLst/>
              <a:gdLst/>
              <a:ahLst/>
              <a:cxnLst/>
              <a:rect l="l" t="t" r="r" b="b"/>
              <a:pathLst>
                <a:path w="7192" h="4965" extrusionOk="0">
                  <a:moveTo>
                    <a:pt x="7169" y="0"/>
                  </a:moveTo>
                  <a:cubicBezTo>
                    <a:pt x="7164" y="0"/>
                    <a:pt x="7159" y="2"/>
                    <a:pt x="7156" y="5"/>
                  </a:cubicBezTo>
                  <a:cubicBezTo>
                    <a:pt x="6977" y="196"/>
                    <a:pt x="6799" y="410"/>
                    <a:pt x="6620" y="600"/>
                  </a:cubicBezTo>
                  <a:cubicBezTo>
                    <a:pt x="6442" y="791"/>
                    <a:pt x="6263" y="993"/>
                    <a:pt x="6073" y="1172"/>
                  </a:cubicBezTo>
                  <a:cubicBezTo>
                    <a:pt x="5668" y="1541"/>
                    <a:pt x="5239" y="1862"/>
                    <a:pt x="4787" y="2184"/>
                  </a:cubicBezTo>
                  <a:cubicBezTo>
                    <a:pt x="3834" y="2839"/>
                    <a:pt x="2798" y="3374"/>
                    <a:pt x="1774" y="3910"/>
                  </a:cubicBezTo>
                  <a:cubicBezTo>
                    <a:pt x="1477" y="4065"/>
                    <a:pt x="1179" y="4232"/>
                    <a:pt x="858" y="4398"/>
                  </a:cubicBezTo>
                  <a:cubicBezTo>
                    <a:pt x="560" y="4565"/>
                    <a:pt x="262" y="4720"/>
                    <a:pt x="0" y="4934"/>
                  </a:cubicBezTo>
                  <a:cubicBezTo>
                    <a:pt x="0" y="4934"/>
                    <a:pt x="16" y="4965"/>
                    <a:pt x="40" y="4965"/>
                  </a:cubicBezTo>
                  <a:cubicBezTo>
                    <a:pt x="46" y="4965"/>
                    <a:pt x="53" y="4963"/>
                    <a:pt x="60" y="4958"/>
                  </a:cubicBezTo>
                  <a:cubicBezTo>
                    <a:pt x="346" y="4827"/>
                    <a:pt x="596" y="4684"/>
                    <a:pt x="858" y="4529"/>
                  </a:cubicBezTo>
                  <a:cubicBezTo>
                    <a:pt x="1131" y="4387"/>
                    <a:pt x="1393" y="4232"/>
                    <a:pt x="1667" y="4101"/>
                  </a:cubicBezTo>
                  <a:cubicBezTo>
                    <a:pt x="2203" y="3815"/>
                    <a:pt x="2751" y="3529"/>
                    <a:pt x="3286" y="3232"/>
                  </a:cubicBezTo>
                  <a:cubicBezTo>
                    <a:pt x="4251" y="2720"/>
                    <a:pt x="5191" y="2124"/>
                    <a:pt x="6025" y="1386"/>
                  </a:cubicBezTo>
                  <a:cubicBezTo>
                    <a:pt x="6251" y="1184"/>
                    <a:pt x="6477" y="969"/>
                    <a:pt x="6668" y="755"/>
                  </a:cubicBezTo>
                  <a:cubicBezTo>
                    <a:pt x="6858" y="529"/>
                    <a:pt x="7049" y="291"/>
                    <a:pt x="7192" y="17"/>
                  </a:cubicBezTo>
                  <a:cubicBezTo>
                    <a:pt x="7192" y="9"/>
                    <a:pt x="7180" y="0"/>
                    <a:pt x="7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-647125" y="910107"/>
              <a:ext cx="482205" cy="105363"/>
            </a:xfrm>
            <a:custGeom>
              <a:avLst/>
              <a:gdLst/>
              <a:ahLst/>
              <a:cxnLst/>
              <a:rect l="l" t="t" r="r" b="b"/>
              <a:pathLst>
                <a:path w="5675" h="1240" extrusionOk="0">
                  <a:moveTo>
                    <a:pt x="5663" y="1"/>
                  </a:moveTo>
                  <a:cubicBezTo>
                    <a:pt x="4913" y="120"/>
                    <a:pt x="4174" y="239"/>
                    <a:pt x="3424" y="406"/>
                  </a:cubicBezTo>
                  <a:cubicBezTo>
                    <a:pt x="2686" y="572"/>
                    <a:pt x="1960" y="727"/>
                    <a:pt x="1222" y="894"/>
                  </a:cubicBezTo>
                  <a:cubicBezTo>
                    <a:pt x="1019" y="942"/>
                    <a:pt x="829" y="989"/>
                    <a:pt x="614" y="1049"/>
                  </a:cubicBezTo>
                  <a:cubicBezTo>
                    <a:pt x="412" y="1096"/>
                    <a:pt x="198" y="1132"/>
                    <a:pt x="19" y="1227"/>
                  </a:cubicBezTo>
                  <a:cubicBezTo>
                    <a:pt x="14" y="1225"/>
                    <a:pt x="11" y="1224"/>
                    <a:pt x="9" y="1224"/>
                  </a:cubicBezTo>
                  <a:cubicBezTo>
                    <a:pt x="0" y="1224"/>
                    <a:pt x="10" y="1239"/>
                    <a:pt x="19" y="1239"/>
                  </a:cubicBezTo>
                  <a:cubicBezTo>
                    <a:pt x="198" y="1239"/>
                    <a:pt x="376" y="1204"/>
                    <a:pt x="555" y="1156"/>
                  </a:cubicBezTo>
                  <a:cubicBezTo>
                    <a:pt x="733" y="1108"/>
                    <a:pt x="924" y="1084"/>
                    <a:pt x="1103" y="1037"/>
                  </a:cubicBezTo>
                  <a:cubicBezTo>
                    <a:pt x="1484" y="965"/>
                    <a:pt x="1841" y="870"/>
                    <a:pt x="2210" y="799"/>
                  </a:cubicBezTo>
                  <a:cubicBezTo>
                    <a:pt x="2936" y="632"/>
                    <a:pt x="3686" y="489"/>
                    <a:pt x="4412" y="322"/>
                  </a:cubicBezTo>
                  <a:cubicBezTo>
                    <a:pt x="4829" y="227"/>
                    <a:pt x="5246" y="108"/>
                    <a:pt x="5663" y="25"/>
                  </a:cubicBezTo>
                  <a:cubicBezTo>
                    <a:pt x="5675" y="25"/>
                    <a:pt x="5663" y="1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-1043170" y="23360"/>
              <a:ext cx="285414" cy="893375"/>
            </a:xfrm>
            <a:custGeom>
              <a:avLst/>
              <a:gdLst/>
              <a:ahLst/>
              <a:cxnLst/>
              <a:rect l="l" t="t" r="r" b="b"/>
              <a:pathLst>
                <a:path w="3359" h="10514" extrusionOk="0">
                  <a:moveTo>
                    <a:pt x="40" y="0"/>
                  </a:moveTo>
                  <a:cubicBezTo>
                    <a:pt x="20" y="0"/>
                    <a:pt x="1" y="8"/>
                    <a:pt x="1" y="31"/>
                  </a:cubicBezTo>
                  <a:cubicBezTo>
                    <a:pt x="25" y="364"/>
                    <a:pt x="96" y="698"/>
                    <a:pt x="191" y="1019"/>
                  </a:cubicBezTo>
                  <a:cubicBezTo>
                    <a:pt x="275" y="1353"/>
                    <a:pt x="382" y="1674"/>
                    <a:pt x="513" y="2007"/>
                  </a:cubicBezTo>
                  <a:cubicBezTo>
                    <a:pt x="763" y="2650"/>
                    <a:pt x="1084" y="3258"/>
                    <a:pt x="1406" y="3865"/>
                  </a:cubicBezTo>
                  <a:cubicBezTo>
                    <a:pt x="2061" y="5103"/>
                    <a:pt x="2751" y="6353"/>
                    <a:pt x="3013" y="7734"/>
                  </a:cubicBezTo>
                  <a:cubicBezTo>
                    <a:pt x="3097" y="8199"/>
                    <a:pt x="3144" y="8663"/>
                    <a:pt x="3192" y="9139"/>
                  </a:cubicBezTo>
                  <a:cubicBezTo>
                    <a:pt x="3228" y="9592"/>
                    <a:pt x="3228" y="10056"/>
                    <a:pt x="3299" y="10508"/>
                  </a:cubicBezTo>
                  <a:cubicBezTo>
                    <a:pt x="3299" y="10512"/>
                    <a:pt x="3300" y="10514"/>
                    <a:pt x="3302" y="10514"/>
                  </a:cubicBezTo>
                  <a:cubicBezTo>
                    <a:pt x="3306" y="10514"/>
                    <a:pt x="3311" y="10508"/>
                    <a:pt x="3311" y="10508"/>
                  </a:cubicBezTo>
                  <a:cubicBezTo>
                    <a:pt x="3358" y="10092"/>
                    <a:pt x="3347" y="9675"/>
                    <a:pt x="3323" y="9258"/>
                  </a:cubicBezTo>
                  <a:cubicBezTo>
                    <a:pt x="3311" y="8853"/>
                    <a:pt x="3263" y="8437"/>
                    <a:pt x="3204" y="8032"/>
                  </a:cubicBezTo>
                  <a:cubicBezTo>
                    <a:pt x="3097" y="7318"/>
                    <a:pt x="2882" y="6615"/>
                    <a:pt x="2596" y="5948"/>
                  </a:cubicBezTo>
                  <a:cubicBezTo>
                    <a:pt x="2061" y="4674"/>
                    <a:pt x="1334" y="3496"/>
                    <a:pt x="763" y="2234"/>
                  </a:cubicBezTo>
                  <a:cubicBezTo>
                    <a:pt x="620" y="1876"/>
                    <a:pt x="465" y="1519"/>
                    <a:pt x="346" y="1138"/>
                  </a:cubicBezTo>
                  <a:cubicBezTo>
                    <a:pt x="227" y="769"/>
                    <a:pt x="156" y="400"/>
                    <a:pt x="72" y="7"/>
                  </a:cubicBezTo>
                  <a:cubicBezTo>
                    <a:pt x="64" y="3"/>
                    <a:pt x="52" y="0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-1059909" y="94820"/>
              <a:ext cx="187869" cy="413804"/>
            </a:xfrm>
            <a:custGeom>
              <a:avLst/>
              <a:gdLst/>
              <a:ahLst/>
              <a:cxnLst/>
              <a:rect l="l" t="t" r="r" b="b"/>
              <a:pathLst>
                <a:path w="2211" h="4870" extrusionOk="0">
                  <a:moveTo>
                    <a:pt x="24" y="1"/>
                  </a:moveTo>
                  <a:cubicBezTo>
                    <a:pt x="12" y="1"/>
                    <a:pt x="1" y="10"/>
                    <a:pt x="7" y="23"/>
                  </a:cubicBezTo>
                  <a:cubicBezTo>
                    <a:pt x="19" y="178"/>
                    <a:pt x="67" y="345"/>
                    <a:pt x="115" y="512"/>
                  </a:cubicBezTo>
                  <a:cubicBezTo>
                    <a:pt x="162" y="678"/>
                    <a:pt x="198" y="857"/>
                    <a:pt x="269" y="1012"/>
                  </a:cubicBezTo>
                  <a:cubicBezTo>
                    <a:pt x="365" y="1345"/>
                    <a:pt x="484" y="1666"/>
                    <a:pt x="627" y="2000"/>
                  </a:cubicBezTo>
                  <a:cubicBezTo>
                    <a:pt x="888" y="2643"/>
                    <a:pt x="1186" y="3274"/>
                    <a:pt x="1543" y="3869"/>
                  </a:cubicBezTo>
                  <a:cubicBezTo>
                    <a:pt x="1758" y="4214"/>
                    <a:pt x="1972" y="4548"/>
                    <a:pt x="2210" y="4869"/>
                  </a:cubicBezTo>
                  <a:cubicBezTo>
                    <a:pt x="1484" y="3679"/>
                    <a:pt x="877" y="2417"/>
                    <a:pt x="412" y="1107"/>
                  </a:cubicBezTo>
                  <a:cubicBezTo>
                    <a:pt x="353" y="928"/>
                    <a:pt x="281" y="738"/>
                    <a:pt x="222" y="559"/>
                  </a:cubicBezTo>
                  <a:cubicBezTo>
                    <a:pt x="162" y="381"/>
                    <a:pt x="115" y="178"/>
                    <a:pt x="43" y="23"/>
                  </a:cubicBezTo>
                  <a:cubicBezTo>
                    <a:pt x="43" y="7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-900505" y="38060"/>
              <a:ext cx="180136" cy="793280"/>
            </a:xfrm>
            <a:custGeom>
              <a:avLst/>
              <a:gdLst/>
              <a:ahLst/>
              <a:cxnLst/>
              <a:rect l="l" t="t" r="r" b="b"/>
              <a:pathLst>
                <a:path w="2120" h="9336" extrusionOk="0">
                  <a:moveTo>
                    <a:pt x="1" y="1"/>
                  </a:moveTo>
                  <a:cubicBezTo>
                    <a:pt x="1" y="8"/>
                    <a:pt x="2" y="14"/>
                    <a:pt x="2" y="21"/>
                  </a:cubicBezTo>
                  <a:lnTo>
                    <a:pt x="2" y="21"/>
                  </a:lnTo>
                  <a:cubicBezTo>
                    <a:pt x="8" y="1"/>
                    <a:pt x="20" y="1"/>
                    <a:pt x="1" y="1"/>
                  </a:cubicBezTo>
                  <a:close/>
                  <a:moveTo>
                    <a:pt x="2" y="21"/>
                  </a:moveTo>
                  <a:cubicBezTo>
                    <a:pt x="1" y="25"/>
                    <a:pt x="1" y="30"/>
                    <a:pt x="1" y="37"/>
                  </a:cubicBezTo>
                  <a:cubicBezTo>
                    <a:pt x="13" y="394"/>
                    <a:pt x="60" y="727"/>
                    <a:pt x="144" y="1072"/>
                  </a:cubicBezTo>
                  <a:cubicBezTo>
                    <a:pt x="227" y="1418"/>
                    <a:pt x="370" y="1763"/>
                    <a:pt x="501" y="2084"/>
                  </a:cubicBezTo>
                  <a:cubicBezTo>
                    <a:pt x="739" y="2692"/>
                    <a:pt x="977" y="3287"/>
                    <a:pt x="1156" y="3918"/>
                  </a:cubicBezTo>
                  <a:cubicBezTo>
                    <a:pt x="1513" y="5121"/>
                    <a:pt x="1751" y="6371"/>
                    <a:pt x="1882" y="7621"/>
                  </a:cubicBezTo>
                  <a:cubicBezTo>
                    <a:pt x="1941" y="8180"/>
                    <a:pt x="1989" y="8764"/>
                    <a:pt x="1918" y="9335"/>
                  </a:cubicBezTo>
                  <a:cubicBezTo>
                    <a:pt x="2120" y="8252"/>
                    <a:pt x="1989" y="7121"/>
                    <a:pt x="1799" y="6025"/>
                  </a:cubicBezTo>
                  <a:cubicBezTo>
                    <a:pt x="1572" y="4775"/>
                    <a:pt x="1251" y="3525"/>
                    <a:pt x="751" y="2346"/>
                  </a:cubicBezTo>
                  <a:cubicBezTo>
                    <a:pt x="444" y="1602"/>
                    <a:pt x="78" y="835"/>
                    <a:pt x="2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-964233" y="71793"/>
              <a:ext cx="160933" cy="403438"/>
            </a:xfrm>
            <a:custGeom>
              <a:avLst/>
              <a:gdLst/>
              <a:ahLst/>
              <a:cxnLst/>
              <a:rect l="l" t="t" r="r" b="b"/>
              <a:pathLst>
                <a:path w="1894" h="4748" extrusionOk="0">
                  <a:moveTo>
                    <a:pt x="23" y="1"/>
                  </a:moveTo>
                  <a:cubicBezTo>
                    <a:pt x="13" y="1"/>
                    <a:pt x="1" y="7"/>
                    <a:pt x="1" y="21"/>
                  </a:cubicBezTo>
                  <a:cubicBezTo>
                    <a:pt x="120" y="675"/>
                    <a:pt x="358" y="1306"/>
                    <a:pt x="584" y="1926"/>
                  </a:cubicBezTo>
                  <a:cubicBezTo>
                    <a:pt x="810" y="2557"/>
                    <a:pt x="1060" y="3164"/>
                    <a:pt x="1358" y="3759"/>
                  </a:cubicBezTo>
                  <a:cubicBezTo>
                    <a:pt x="1525" y="4092"/>
                    <a:pt x="1703" y="4426"/>
                    <a:pt x="1882" y="4747"/>
                  </a:cubicBezTo>
                  <a:lnTo>
                    <a:pt x="1894" y="4747"/>
                  </a:lnTo>
                  <a:cubicBezTo>
                    <a:pt x="1608" y="4140"/>
                    <a:pt x="1358" y="3533"/>
                    <a:pt x="1108" y="2914"/>
                  </a:cubicBezTo>
                  <a:cubicBezTo>
                    <a:pt x="846" y="2295"/>
                    <a:pt x="632" y="1687"/>
                    <a:pt x="405" y="1068"/>
                  </a:cubicBezTo>
                  <a:cubicBezTo>
                    <a:pt x="286" y="711"/>
                    <a:pt x="167" y="354"/>
                    <a:pt x="36" y="9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7"/>
            <p:cNvSpPr/>
            <p:nvPr/>
          </p:nvSpPr>
          <p:spPr>
            <a:xfrm>
              <a:off x="-823608" y="33046"/>
              <a:ext cx="105278" cy="527154"/>
            </a:xfrm>
            <a:custGeom>
              <a:avLst/>
              <a:gdLst/>
              <a:ahLst/>
              <a:cxnLst/>
              <a:rect l="l" t="t" r="r" b="b"/>
              <a:pathLst>
                <a:path w="1239" h="620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08" y="417"/>
                    <a:pt x="227" y="810"/>
                    <a:pt x="322" y="1191"/>
                  </a:cubicBezTo>
                  <a:cubicBezTo>
                    <a:pt x="429" y="1596"/>
                    <a:pt x="501" y="1977"/>
                    <a:pt x="584" y="2382"/>
                  </a:cubicBezTo>
                  <a:cubicBezTo>
                    <a:pt x="727" y="3203"/>
                    <a:pt x="846" y="4025"/>
                    <a:pt x="977" y="4834"/>
                  </a:cubicBezTo>
                  <a:cubicBezTo>
                    <a:pt x="1060" y="5299"/>
                    <a:pt x="1144" y="5763"/>
                    <a:pt x="1215" y="6203"/>
                  </a:cubicBezTo>
                  <a:lnTo>
                    <a:pt x="1239" y="6203"/>
                  </a:lnTo>
                  <a:cubicBezTo>
                    <a:pt x="1120" y="5370"/>
                    <a:pt x="1036" y="4537"/>
                    <a:pt x="941" y="3727"/>
                  </a:cubicBezTo>
                  <a:cubicBezTo>
                    <a:pt x="822" y="2905"/>
                    <a:pt x="679" y="2072"/>
                    <a:pt x="465" y="1286"/>
                  </a:cubicBezTo>
                  <a:cubicBezTo>
                    <a:pt x="346" y="846"/>
                    <a:pt x="227" y="405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7"/>
            <p:cNvSpPr/>
            <p:nvPr/>
          </p:nvSpPr>
          <p:spPr>
            <a:xfrm>
              <a:off x="-867112" y="8320"/>
              <a:ext cx="86075" cy="329344"/>
            </a:xfrm>
            <a:custGeom>
              <a:avLst/>
              <a:gdLst/>
              <a:ahLst/>
              <a:cxnLst/>
              <a:rect l="l" t="t" r="r" b="b"/>
              <a:pathLst>
                <a:path w="1013" h="387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cubicBezTo>
                    <a:pt x="84" y="339"/>
                    <a:pt x="203" y="648"/>
                    <a:pt x="286" y="958"/>
                  </a:cubicBezTo>
                  <a:cubicBezTo>
                    <a:pt x="382" y="1291"/>
                    <a:pt x="477" y="1601"/>
                    <a:pt x="560" y="1934"/>
                  </a:cubicBezTo>
                  <a:cubicBezTo>
                    <a:pt x="715" y="2565"/>
                    <a:pt x="882" y="3220"/>
                    <a:pt x="1001" y="3875"/>
                  </a:cubicBezTo>
                  <a:lnTo>
                    <a:pt x="1013" y="3875"/>
                  </a:lnTo>
                  <a:cubicBezTo>
                    <a:pt x="929" y="3208"/>
                    <a:pt x="834" y="2553"/>
                    <a:pt x="655" y="1899"/>
                  </a:cubicBezTo>
                  <a:cubicBezTo>
                    <a:pt x="572" y="1577"/>
                    <a:pt x="477" y="1244"/>
                    <a:pt x="370" y="934"/>
                  </a:cubicBezTo>
                  <a:cubicBezTo>
                    <a:pt x="274" y="625"/>
                    <a:pt x="167" y="291"/>
                    <a:pt x="13" y="6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7"/>
            <p:cNvSpPr/>
            <p:nvPr/>
          </p:nvSpPr>
          <p:spPr>
            <a:xfrm>
              <a:off x="-674910" y="102807"/>
              <a:ext cx="22347" cy="400719"/>
            </a:xfrm>
            <a:custGeom>
              <a:avLst/>
              <a:gdLst/>
              <a:ahLst/>
              <a:cxnLst/>
              <a:rect l="l" t="t" r="r" b="b"/>
              <a:pathLst>
                <a:path w="263" h="4716" extrusionOk="0">
                  <a:moveTo>
                    <a:pt x="156" y="1"/>
                  </a:moveTo>
                  <a:cubicBezTo>
                    <a:pt x="132" y="1"/>
                    <a:pt x="108" y="1"/>
                    <a:pt x="108" y="13"/>
                  </a:cubicBezTo>
                  <a:cubicBezTo>
                    <a:pt x="60" y="144"/>
                    <a:pt x="60" y="298"/>
                    <a:pt x="48" y="441"/>
                  </a:cubicBezTo>
                  <a:cubicBezTo>
                    <a:pt x="37" y="608"/>
                    <a:pt x="37" y="763"/>
                    <a:pt x="25" y="918"/>
                  </a:cubicBezTo>
                  <a:cubicBezTo>
                    <a:pt x="1" y="1239"/>
                    <a:pt x="1" y="1537"/>
                    <a:pt x="1" y="1846"/>
                  </a:cubicBezTo>
                  <a:cubicBezTo>
                    <a:pt x="1" y="2465"/>
                    <a:pt x="37" y="3085"/>
                    <a:pt x="108" y="3692"/>
                  </a:cubicBezTo>
                  <a:cubicBezTo>
                    <a:pt x="144" y="4037"/>
                    <a:pt x="203" y="4370"/>
                    <a:pt x="239" y="4716"/>
                  </a:cubicBezTo>
                  <a:lnTo>
                    <a:pt x="263" y="4716"/>
                  </a:lnTo>
                  <a:cubicBezTo>
                    <a:pt x="215" y="4108"/>
                    <a:pt x="179" y="3501"/>
                    <a:pt x="167" y="2882"/>
                  </a:cubicBezTo>
                  <a:cubicBezTo>
                    <a:pt x="156" y="2263"/>
                    <a:pt x="144" y="1656"/>
                    <a:pt x="156" y="1025"/>
                  </a:cubicBezTo>
                  <a:cubicBezTo>
                    <a:pt x="156" y="846"/>
                    <a:pt x="156" y="679"/>
                    <a:pt x="167" y="501"/>
                  </a:cubicBezTo>
                  <a:cubicBezTo>
                    <a:pt x="167" y="346"/>
                    <a:pt x="203" y="168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7"/>
            <p:cNvSpPr/>
            <p:nvPr/>
          </p:nvSpPr>
          <p:spPr>
            <a:xfrm>
              <a:off x="-666753" y="514486"/>
              <a:ext cx="22262" cy="251511"/>
            </a:xfrm>
            <a:custGeom>
              <a:avLst/>
              <a:gdLst/>
              <a:ahLst/>
              <a:cxnLst/>
              <a:rect l="l" t="t" r="r" b="b"/>
              <a:pathLst>
                <a:path w="262" h="2960" extrusionOk="0">
                  <a:moveTo>
                    <a:pt x="76" y="0"/>
                  </a:moveTo>
                  <a:cubicBezTo>
                    <a:pt x="61" y="0"/>
                    <a:pt x="49" y="12"/>
                    <a:pt x="36" y="37"/>
                  </a:cubicBezTo>
                  <a:cubicBezTo>
                    <a:pt x="24" y="276"/>
                    <a:pt x="83" y="514"/>
                    <a:pt x="107" y="752"/>
                  </a:cubicBezTo>
                  <a:cubicBezTo>
                    <a:pt x="119" y="990"/>
                    <a:pt x="119" y="1228"/>
                    <a:pt x="119" y="1478"/>
                  </a:cubicBezTo>
                  <a:cubicBezTo>
                    <a:pt x="119" y="1966"/>
                    <a:pt x="83" y="2466"/>
                    <a:pt x="0" y="2954"/>
                  </a:cubicBezTo>
                  <a:cubicBezTo>
                    <a:pt x="0" y="2954"/>
                    <a:pt x="0" y="2960"/>
                    <a:pt x="4" y="2960"/>
                  </a:cubicBezTo>
                  <a:cubicBezTo>
                    <a:pt x="5" y="2960"/>
                    <a:pt x="8" y="2958"/>
                    <a:pt x="12" y="2954"/>
                  </a:cubicBezTo>
                  <a:cubicBezTo>
                    <a:pt x="143" y="2478"/>
                    <a:pt x="238" y="1978"/>
                    <a:pt x="250" y="1490"/>
                  </a:cubicBezTo>
                  <a:cubicBezTo>
                    <a:pt x="262" y="1240"/>
                    <a:pt x="250" y="1002"/>
                    <a:pt x="238" y="752"/>
                  </a:cubicBezTo>
                  <a:cubicBezTo>
                    <a:pt x="226" y="514"/>
                    <a:pt x="202" y="240"/>
                    <a:pt x="119" y="25"/>
                  </a:cubicBezTo>
                  <a:cubicBezTo>
                    <a:pt x="103" y="9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7"/>
            <p:cNvSpPr/>
            <p:nvPr/>
          </p:nvSpPr>
          <p:spPr>
            <a:xfrm>
              <a:off x="-590875" y="218706"/>
              <a:ext cx="70865" cy="300539"/>
            </a:xfrm>
            <a:custGeom>
              <a:avLst/>
              <a:gdLst/>
              <a:ahLst/>
              <a:cxnLst/>
              <a:rect l="l" t="t" r="r" b="b"/>
              <a:pathLst>
                <a:path w="834" h="3537" extrusionOk="0">
                  <a:moveTo>
                    <a:pt x="830" y="1"/>
                  </a:moveTo>
                  <a:cubicBezTo>
                    <a:pt x="828" y="1"/>
                    <a:pt x="826" y="2"/>
                    <a:pt x="822" y="6"/>
                  </a:cubicBezTo>
                  <a:cubicBezTo>
                    <a:pt x="655" y="244"/>
                    <a:pt x="536" y="542"/>
                    <a:pt x="429" y="804"/>
                  </a:cubicBezTo>
                  <a:cubicBezTo>
                    <a:pt x="321" y="1101"/>
                    <a:pt x="238" y="1399"/>
                    <a:pt x="179" y="1697"/>
                  </a:cubicBezTo>
                  <a:cubicBezTo>
                    <a:pt x="36" y="2292"/>
                    <a:pt x="0" y="2911"/>
                    <a:pt x="12" y="3518"/>
                  </a:cubicBezTo>
                  <a:cubicBezTo>
                    <a:pt x="24" y="3530"/>
                    <a:pt x="39" y="3536"/>
                    <a:pt x="51" y="3536"/>
                  </a:cubicBezTo>
                  <a:cubicBezTo>
                    <a:pt x="63" y="3536"/>
                    <a:pt x="71" y="3530"/>
                    <a:pt x="71" y="3518"/>
                  </a:cubicBezTo>
                  <a:cubicBezTo>
                    <a:pt x="83" y="2911"/>
                    <a:pt x="155" y="2292"/>
                    <a:pt x="298" y="1721"/>
                  </a:cubicBezTo>
                  <a:cubicBezTo>
                    <a:pt x="357" y="1435"/>
                    <a:pt x="441" y="1149"/>
                    <a:pt x="536" y="863"/>
                  </a:cubicBezTo>
                  <a:cubicBezTo>
                    <a:pt x="572" y="732"/>
                    <a:pt x="619" y="589"/>
                    <a:pt x="667" y="447"/>
                  </a:cubicBezTo>
                  <a:cubicBezTo>
                    <a:pt x="726" y="304"/>
                    <a:pt x="786" y="149"/>
                    <a:pt x="833" y="6"/>
                  </a:cubicBezTo>
                  <a:cubicBezTo>
                    <a:pt x="833" y="6"/>
                    <a:pt x="833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7"/>
            <p:cNvSpPr/>
            <p:nvPr/>
          </p:nvSpPr>
          <p:spPr>
            <a:xfrm>
              <a:off x="-2639247" y="476250"/>
              <a:ext cx="793960" cy="797189"/>
            </a:xfrm>
            <a:custGeom>
              <a:avLst/>
              <a:gdLst/>
              <a:ahLst/>
              <a:cxnLst/>
              <a:rect l="l" t="t" r="r" b="b"/>
              <a:pathLst>
                <a:path w="9344" h="9382" extrusionOk="0">
                  <a:moveTo>
                    <a:pt x="68" y="1"/>
                  </a:moveTo>
                  <a:cubicBezTo>
                    <a:pt x="36" y="1"/>
                    <a:pt x="1" y="30"/>
                    <a:pt x="9" y="71"/>
                  </a:cubicBezTo>
                  <a:cubicBezTo>
                    <a:pt x="104" y="475"/>
                    <a:pt x="318" y="868"/>
                    <a:pt x="545" y="1214"/>
                  </a:cubicBezTo>
                  <a:cubicBezTo>
                    <a:pt x="783" y="1571"/>
                    <a:pt x="1068" y="1904"/>
                    <a:pt x="1378" y="2178"/>
                  </a:cubicBezTo>
                  <a:cubicBezTo>
                    <a:pt x="2033" y="2809"/>
                    <a:pt x="2795" y="3285"/>
                    <a:pt x="3581" y="3726"/>
                  </a:cubicBezTo>
                  <a:cubicBezTo>
                    <a:pt x="4438" y="4226"/>
                    <a:pt x="5355" y="4655"/>
                    <a:pt x="6188" y="5190"/>
                  </a:cubicBezTo>
                  <a:cubicBezTo>
                    <a:pt x="6938" y="5678"/>
                    <a:pt x="7641" y="6274"/>
                    <a:pt x="8176" y="7000"/>
                  </a:cubicBezTo>
                  <a:cubicBezTo>
                    <a:pt x="8700" y="7714"/>
                    <a:pt x="9105" y="8524"/>
                    <a:pt x="9331" y="9381"/>
                  </a:cubicBezTo>
                  <a:lnTo>
                    <a:pt x="9343" y="9381"/>
                  </a:lnTo>
                  <a:cubicBezTo>
                    <a:pt x="9177" y="8631"/>
                    <a:pt x="8903" y="7881"/>
                    <a:pt x="8474" y="7214"/>
                  </a:cubicBezTo>
                  <a:cubicBezTo>
                    <a:pt x="8022" y="6500"/>
                    <a:pt x="7403" y="5893"/>
                    <a:pt x="6724" y="5381"/>
                  </a:cubicBezTo>
                  <a:cubicBezTo>
                    <a:pt x="5164" y="4238"/>
                    <a:pt x="3271" y="3607"/>
                    <a:pt x="1783" y="2345"/>
                  </a:cubicBezTo>
                  <a:cubicBezTo>
                    <a:pt x="1426" y="2035"/>
                    <a:pt x="1080" y="1690"/>
                    <a:pt x="783" y="1309"/>
                  </a:cubicBezTo>
                  <a:cubicBezTo>
                    <a:pt x="628" y="1107"/>
                    <a:pt x="521" y="916"/>
                    <a:pt x="402" y="690"/>
                  </a:cubicBezTo>
                  <a:cubicBezTo>
                    <a:pt x="283" y="475"/>
                    <a:pt x="187" y="249"/>
                    <a:pt x="104" y="23"/>
                  </a:cubicBezTo>
                  <a:cubicBezTo>
                    <a:pt x="96" y="8"/>
                    <a:pt x="8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7"/>
            <p:cNvSpPr/>
            <p:nvPr/>
          </p:nvSpPr>
          <p:spPr>
            <a:xfrm>
              <a:off x="-2606533" y="441752"/>
              <a:ext cx="782489" cy="688002"/>
            </a:xfrm>
            <a:custGeom>
              <a:avLst/>
              <a:gdLst/>
              <a:ahLst/>
              <a:cxnLst/>
              <a:rect l="l" t="t" r="r" b="b"/>
              <a:pathLst>
                <a:path w="9209" h="8097" extrusionOk="0">
                  <a:moveTo>
                    <a:pt x="33" y="0"/>
                  </a:moveTo>
                  <a:cubicBezTo>
                    <a:pt x="17" y="0"/>
                    <a:pt x="1" y="16"/>
                    <a:pt x="17" y="48"/>
                  </a:cubicBezTo>
                  <a:cubicBezTo>
                    <a:pt x="100" y="405"/>
                    <a:pt x="326" y="727"/>
                    <a:pt x="541" y="1012"/>
                  </a:cubicBezTo>
                  <a:cubicBezTo>
                    <a:pt x="779" y="1310"/>
                    <a:pt x="1053" y="1572"/>
                    <a:pt x="1350" y="1798"/>
                  </a:cubicBezTo>
                  <a:cubicBezTo>
                    <a:pt x="2017" y="2334"/>
                    <a:pt x="2779" y="2727"/>
                    <a:pt x="3517" y="3120"/>
                  </a:cubicBezTo>
                  <a:cubicBezTo>
                    <a:pt x="4993" y="3929"/>
                    <a:pt x="6434" y="4787"/>
                    <a:pt x="7625" y="5977"/>
                  </a:cubicBezTo>
                  <a:cubicBezTo>
                    <a:pt x="8256" y="6608"/>
                    <a:pt x="8803" y="7311"/>
                    <a:pt x="9196" y="8097"/>
                  </a:cubicBezTo>
                  <a:lnTo>
                    <a:pt x="9208" y="8097"/>
                  </a:lnTo>
                  <a:cubicBezTo>
                    <a:pt x="8911" y="7394"/>
                    <a:pt x="8494" y="6727"/>
                    <a:pt x="7982" y="6144"/>
                  </a:cubicBezTo>
                  <a:cubicBezTo>
                    <a:pt x="7470" y="5537"/>
                    <a:pt x="6875" y="5013"/>
                    <a:pt x="6220" y="4537"/>
                  </a:cubicBezTo>
                  <a:cubicBezTo>
                    <a:pt x="5517" y="4037"/>
                    <a:pt x="4767" y="3584"/>
                    <a:pt x="4029" y="3167"/>
                  </a:cubicBezTo>
                  <a:cubicBezTo>
                    <a:pt x="3279" y="2751"/>
                    <a:pt x="2505" y="2382"/>
                    <a:pt x="1791" y="1905"/>
                  </a:cubicBezTo>
                  <a:cubicBezTo>
                    <a:pt x="1434" y="1655"/>
                    <a:pt x="1100" y="1382"/>
                    <a:pt x="802" y="1060"/>
                  </a:cubicBezTo>
                  <a:cubicBezTo>
                    <a:pt x="505" y="739"/>
                    <a:pt x="279" y="370"/>
                    <a:pt x="52" y="12"/>
                  </a:cubicBezTo>
                  <a:cubicBezTo>
                    <a:pt x="48" y="4"/>
                    <a:pt x="40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7"/>
            <p:cNvSpPr/>
            <p:nvPr/>
          </p:nvSpPr>
          <p:spPr>
            <a:xfrm>
              <a:off x="-2493353" y="635059"/>
              <a:ext cx="505402" cy="343959"/>
            </a:xfrm>
            <a:custGeom>
              <a:avLst/>
              <a:gdLst/>
              <a:ahLst/>
              <a:cxnLst/>
              <a:rect l="l" t="t" r="r" b="b"/>
              <a:pathLst>
                <a:path w="5948" h="4048" extrusionOk="0">
                  <a:moveTo>
                    <a:pt x="10" y="1"/>
                  </a:moveTo>
                  <a:cubicBezTo>
                    <a:pt x="3" y="1"/>
                    <a:pt x="1" y="6"/>
                    <a:pt x="6" y="11"/>
                  </a:cubicBezTo>
                  <a:cubicBezTo>
                    <a:pt x="244" y="369"/>
                    <a:pt x="625" y="642"/>
                    <a:pt x="1006" y="845"/>
                  </a:cubicBezTo>
                  <a:cubicBezTo>
                    <a:pt x="1399" y="1071"/>
                    <a:pt x="1816" y="1250"/>
                    <a:pt x="2257" y="1428"/>
                  </a:cubicBezTo>
                  <a:cubicBezTo>
                    <a:pt x="2685" y="1619"/>
                    <a:pt x="3114" y="1821"/>
                    <a:pt x="3531" y="2071"/>
                  </a:cubicBezTo>
                  <a:cubicBezTo>
                    <a:pt x="3947" y="2321"/>
                    <a:pt x="4352" y="2607"/>
                    <a:pt x="4733" y="2917"/>
                  </a:cubicBezTo>
                  <a:cubicBezTo>
                    <a:pt x="5174" y="3262"/>
                    <a:pt x="5566" y="3631"/>
                    <a:pt x="5947" y="4048"/>
                  </a:cubicBezTo>
                  <a:cubicBezTo>
                    <a:pt x="5662" y="3679"/>
                    <a:pt x="5352" y="3309"/>
                    <a:pt x="5007" y="2976"/>
                  </a:cubicBezTo>
                  <a:cubicBezTo>
                    <a:pt x="4650" y="2643"/>
                    <a:pt x="4269" y="2345"/>
                    <a:pt x="3864" y="2083"/>
                  </a:cubicBezTo>
                  <a:cubicBezTo>
                    <a:pt x="3459" y="1821"/>
                    <a:pt x="3030" y="1607"/>
                    <a:pt x="2578" y="1416"/>
                  </a:cubicBezTo>
                  <a:cubicBezTo>
                    <a:pt x="2161" y="1238"/>
                    <a:pt x="1733" y="1071"/>
                    <a:pt x="1316" y="881"/>
                  </a:cubicBezTo>
                  <a:cubicBezTo>
                    <a:pt x="1090" y="773"/>
                    <a:pt x="864" y="654"/>
                    <a:pt x="661" y="523"/>
                  </a:cubicBezTo>
                  <a:cubicBezTo>
                    <a:pt x="435" y="369"/>
                    <a:pt x="244" y="202"/>
                    <a:pt x="54" y="35"/>
                  </a:cubicBezTo>
                  <a:cubicBezTo>
                    <a:pt x="34" y="9"/>
                    <a:pt x="18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7"/>
            <p:cNvSpPr/>
            <p:nvPr/>
          </p:nvSpPr>
          <p:spPr>
            <a:xfrm>
              <a:off x="-1956682" y="999155"/>
              <a:ext cx="120487" cy="176143"/>
            </a:xfrm>
            <a:custGeom>
              <a:avLst/>
              <a:gdLst/>
              <a:ahLst/>
              <a:cxnLst/>
              <a:rect l="l" t="t" r="r" b="b"/>
              <a:pathLst>
                <a:path w="1418" h="2073" extrusionOk="0">
                  <a:moveTo>
                    <a:pt x="24" y="1"/>
                  </a:moveTo>
                  <a:cubicBezTo>
                    <a:pt x="12" y="1"/>
                    <a:pt x="1" y="13"/>
                    <a:pt x="12" y="36"/>
                  </a:cubicBezTo>
                  <a:cubicBezTo>
                    <a:pt x="286" y="346"/>
                    <a:pt x="560" y="644"/>
                    <a:pt x="786" y="989"/>
                  </a:cubicBezTo>
                  <a:cubicBezTo>
                    <a:pt x="1025" y="1322"/>
                    <a:pt x="1239" y="1680"/>
                    <a:pt x="1394" y="2072"/>
                  </a:cubicBezTo>
                  <a:lnTo>
                    <a:pt x="1417" y="2072"/>
                  </a:lnTo>
                  <a:cubicBezTo>
                    <a:pt x="1298" y="1668"/>
                    <a:pt x="1132" y="1263"/>
                    <a:pt x="894" y="906"/>
                  </a:cubicBezTo>
                  <a:cubicBezTo>
                    <a:pt x="667" y="572"/>
                    <a:pt x="382" y="227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7"/>
            <p:cNvSpPr/>
            <p:nvPr/>
          </p:nvSpPr>
          <p:spPr>
            <a:xfrm>
              <a:off x="-2614095" y="598267"/>
              <a:ext cx="353985" cy="274538"/>
            </a:xfrm>
            <a:custGeom>
              <a:avLst/>
              <a:gdLst/>
              <a:ahLst/>
              <a:cxnLst/>
              <a:rect l="l" t="t" r="r" b="b"/>
              <a:pathLst>
                <a:path w="4166" h="3231" extrusionOk="0">
                  <a:moveTo>
                    <a:pt x="33" y="1"/>
                  </a:moveTo>
                  <a:cubicBezTo>
                    <a:pt x="15" y="1"/>
                    <a:pt x="1" y="18"/>
                    <a:pt x="10" y="28"/>
                  </a:cubicBezTo>
                  <a:cubicBezTo>
                    <a:pt x="380" y="611"/>
                    <a:pt x="880" y="1099"/>
                    <a:pt x="1392" y="1552"/>
                  </a:cubicBezTo>
                  <a:cubicBezTo>
                    <a:pt x="1915" y="2016"/>
                    <a:pt x="2487" y="2397"/>
                    <a:pt x="3094" y="2730"/>
                  </a:cubicBezTo>
                  <a:cubicBezTo>
                    <a:pt x="3439" y="2909"/>
                    <a:pt x="3797" y="3088"/>
                    <a:pt x="4166" y="3230"/>
                  </a:cubicBezTo>
                  <a:cubicBezTo>
                    <a:pt x="3558" y="2933"/>
                    <a:pt x="2987" y="2552"/>
                    <a:pt x="2427" y="2147"/>
                  </a:cubicBezTo>
                  <a:cubicBezTo>
                    <a:pt x="1868" y="1742"/>
                    <a:pt x="1332" y="1302"/>
                    <a:pt x="844" y="825"/>
                  </a:cubicBezTo>
                  <a:cubicBezTo>
                    <a:pt x="582" y="552"/>
                    <a:pt x="308" y="266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7"/>
            <p:cNvSpPr/>
            <p:nvPr/>
          </p:nvSpPr>
          <p:spPr>
            <a:xfrm>
              <a:off x="-2233855" y="881812"/>
              <a:ext cx="318722" cy="236811"/>
            </a:xfrm>
            <a:custGeom>
              <a:avLst/>
              <a:gdLst/>
              <a:ahLst/>
              <a:cxnLst/>
              <a:rect l="l" t="t" r="r" b="b"/>
              <a:pathLst>
                <a:path w="3751" h="2787" extrusionOk="0">
                  <a:moveTo>
                    <a:pt x="60" y="1"/>
                  </a:moveTo>
                  <a:cubicBezTo>
                    <a:pt x="12" y="1"/>
                    <a:pt x="0" y="24"/>
                    <a:pt x="12" y="48"/>
                  </a:cubicBezTo>
                  <a:cubicBezTo>
                    <a:pt x="119" y="143"/>
                    <a:pt x="250" y="191"/>
                    <a:pt x="369" y="263"/>
                  </a:cubicBezTo>
                  <a:cubicBezTo>
                    <a:pt x="512" y="346"/>
                    <a:pt x="643" y="417"/>
                    <a:pt x="762" y="489"/>
                  </a:cubicBezTo>
                  <a:cubicBezTo>
                    <a:pt x="1012" y="644"/>
                    <a:pt x="1262" y="798"/>
                    <a:pt x="1512" y="977"/>
                  </a:cubicBezTo>
                  <a:cubicBezTo>
                    <a:pt x="2024" y="1322"/>
                    <a:pt x="2489" y="1715"/>
                    <a:pt x="2965" y="2096"/>
                  </a:cubicBezTo>
                  <a:cubicBezTo>
                    <a:pt x="3227" y="2322"/>
                    <a:pt x="3489" y="2549"/>
                    <a:pt x="3739" y="2787"/>
                  </a:cubicBezTo>
                  <a:cubicBezTo>
                    <a:pt x="3739" y="2787"/>
                    <a:pt x="3751" y="2787"/>
                    <a:pt x="3751" y="2763"/>
                  </a:cubicBezTo>
                  <a:cubicBezTo>
                    <a:pt x="3346" y="2310"/>
                    <a:pt x="2917" y="1870"/>
                    <a:pt x="2441" y="1489"/>
                  </a:cubicBezTo>
                  <a:cubicBezTo>
                    <a:pt x="1965" y="1120"/>
                    <a:pt x="1477" y="763"/>
                    <a:pt x="965" y="465"/>
                  </a:cubicBezTo>
                  <a:cubicBezTo>
                    <a:pt x="822" y="370"/>
                    <a:pt x="667" y="274"/>
                    <a:pt x="524" y="203"/>
                  </a:cubicBezTo>
                  <a:cubicBezTo>
                    <a:pt x="369" y="132"/>
                    <a:pt x="226" y="2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7"/>
            <p:cNvSpPr/>
            <p:nvPr/>
          </p:nvSpPr>
          <p:spPr>
            <a:xfrm>
              <a:off x="-1809005" y="388221"/>
              <a:ext cx="651635" cy="881989"/>
            </a:xfrm>
            <a:custGeom>
              <a:avLst/>
              <a:gdLst/>
              <a:ahLst/>
              <a:cxnLst/>
              <a:rect l="l" t="t" r="r" b="b"/>
              <a:pathLst>
                <a:path w="7669" h="10380" extrusionOk="0">
                  <a:moveTo>
                    <a:pt x="7598" y="1"/>
                  </a:moveTo>
                  <a:cubicBezTo>
                    <a:pt x="7589" y="1"/>
                    <a:pt x="7579" y="7"/>
                    <a:pt x="7573" y="23"/>
                  </a:cubicBezTo>
                  <a:cubicBezTo>
                    <a:pt x="7490" y="202"/>
                    <a:pt x="7454" y="392"/>
                    <a:pt x="7418" y="595"/>
                  </a:cubicBezTo>
                  <a:cubicBezTo>
                    <a:pt x="7371" y="797"/>
                    <a:pt x="7311" y="988"/>
                    <a:pt x="7252" y="1178"/>
                  </a:cubicBezTo>
                  <a:cubicBezTo>
                    <a:pt x="7121" y="1571"/>
                    <a:pt x="6942" y="1952"/>
                    <a:pt x="6728" y="2309"/>
                  </a:cubicBezTo>
                  <a:cubicBezTo>
                    <a:pt x="6311" y="3035"/>
                    <a:pt x="5787" y="3714"/>
                    <a:pt x="5228" y="4333"/>
                  </a:cubicBezTo>
                  <a:cubicBezTo>
                    <a:pt x="4037" y="5619"/>
                    <a:pt x="2632" y="6703"/>
                    <a:pt x="1489" y="8024"/>
                  </a:cubicBezTo>
                  <a:cubicBezTo>
                    <a:pt x="1192" y="8381"/>
                    <a:pt x="894" y="8739"/>
                    <a:pt x="644" y="9131"/>
                  </a:cubicBezTo>
                  <a:cubicBezTo>
                    <a:pt x="394" y="9501"/>
                    <a:pt x="132" y="9917"/>
                    <a:pt x="1" y="10346"/>
                  </a:cubicBezTo>
                  <a:cubicBezTo>
                    <a:pt x="1" y="10367"/>
                    <a:pt x="21" y="10379"/>
                    <a:pt x="43" y="10379"/>
                  </a:cubicBezTo>
                  <a:cubicBezTo>
                    <a:pt x="58" y="10379"/>
                    <a:pt x="74" y="10373"/>
                    <a:pt x="84" y="10358"/>
                  </a:cubicBezTo>
                  <a:cubicBezTo>
                    <a:pt x="299" y="9989"/>
                    <a:pt x="489" y="9620"/>
                    <a:pt x="727" y="9262"/>
                  </a:cubicBezTo>
                  <a:cubicBezTo>
                    <a:pt x="965" y="8917"/>
                    <a:pt x="1215" y="8572"/>
                    <a:pt x="1489" y="8262"/>
                  </a:cubicBezTo>
                  <a:cubicBezTo>
                    <a:pt x="2037" y="7607"/>
                    <a:pt x="2668" y="7012"/>
                    <a:pt x="3287" y="6417"/>
                  </a:cubicBezTo>
                  <a:cubicBezTo>
                    <a:pt x="4549" y="5238"/>
                    <a:pt x="5883" y="4071"/>
                    <a:pt x="6776" y="2583"/>
                  </a:cubicBezTo>
                  <a:cubicBezTo>
                    <a:pt x="7014" y="2178"/>
                    <a:pt x="7216" y="1762"/>
                    <a:pt x="7371" y="1333"/>
                  </a:cubicBezTo>
                  <a:cubicBezTo>
                    <a:pt x="7442" y="1119"/>
                    <a:pt x="7514" y="892"/>
                    <a:pt x="7561" y="678"/>
                  </a:cubicBezTo>
                  <a:cubicBezTo>
                    <a:pt x="7621" y="452"/>
                    <a:pt x="7669" y="238"/>
                    <a:pt x="7621" y="23"/>
                  </a:cubicBezTo>
                  <a:cubicBezTo>
                    <a:pt x="7621" y="10"/>
                    <a:pt x="7610" y="1"/>
                    <a:pt x="7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7"/>
            <p:cNvSpPr/>
            <p:nvPr/>
          </p:nvSpPr>
          <p:spPr>
            <a:xfrm>
              <a:off x="-1820136" y="379724"/>
              <a:ext cx="604052" cy="876975"/>
            </a:xfrm>
            <a:custGeom>
              <a:avLst/>
              <a:gdLst/>
              <a:ahLst/>
              <a:cxnLst/>
              <a:rect l="l" t="t" r="r" b="b"/>
              <a:pathLst>
                <a:path w="7109" h="10321" extrusionOk="0">
                  <a:moveTo>
                    <a:pt x="7073" y="1"/>
                  </a:moveTo>
                  <a:cubicBezTo>
                    <a:pt x="7065" y="1"/>
                    <a:pt x="7057" y="5"/>
                    <a:pt x="7049" y="16"/>
                  </a:cubicBezTo>
                  <a:cubicBezTo>
                    <a:pt x="6859" y="349"/>
                    <a:pt x="6716" y="742"/>
                    <a:pt x="6514" y="1088"/>
                  </a:cubicBezTo>
                  <a:cubicBezTo>
                    <a:pt x="6323" y="1445"/>
                    <a:pt x="6121" y="1790"/>
                    <a:pt x="5883" y="2112"/>
                  </a:cubicBezTo>
                  <a:cubicBezTo>
                    <a:pt x="5406" y="2778"/>
                    <a:pt x="4847" y="3409"/>
                    <a:pt x="4275" y="4005"/>
                  </a:cubicBezTo>
                  <a:cubicBezTo>
                    <a:pt x="3108" y="5219"/>
                    <a:pt x="1846" y="6398"/>
                    <a:pt x="953" y="7862"/>
                  </a:cubicBezTo>
                  <a:cubicBezTo>
                    <a:pt x="727" y="8231"/>
                    <a:pt x="525" y="8612"/>
                    <a:pt x="358" y="9017"/>
                  </a:cubicBezTo>
                  <a:cubicBezTo>
                    <a:pt x="191" y="9422"/>
                    <a:pt x="25" y="9851"/>
                    <a:pt x="1" y="10303"/>
                  </a:cubicBezTo>
                  <a:cubicBezTo>
                    <a:pt x="7" y="10315"/>
                    <a:pt x="25" y="10321"/>
                    <a:pt x="41" y="10321"/>
                  </a:cubicBezTo>
                  <a:cubicBezTo>
                    <a:pt x="57" y="10321"/>
                    <a:pt x="72" y="10315"/>
                    <a:pt x="72" y="10303"/>
                  </a:cubicBezTo>
                  <a:cubicBezTo>
                    <a:pt x="191" y="9922"/>
                    <a:pt x="299" y="9541"/>
                    <a:pt x="441" y="9172"/>
                  </a:cubicBezTo>
                  <a:cubicBezTo>
                    <a:pt x="596" y="8791"/>
                    <a:pt x="775" y="8434"/>
                    <a:pt x="977" y="8100"/>
                  </a:cubicBezTo>
                  <a:cubicBezTo>
                    <a:pt x="1394" y="7386"/>
                    <a:pt x="1918" y="6743"/>
                    <a:pt x="2454" y="6136"/>
                  </a:cubicBezTo>
                  <a:cubicBezTo>
                    <a:pt x="3585" y="4886"/>
                    <a:pt x="4847" y="3767"/>
                    <a:pt x="5871" y="2409"/>
                  </a:cubicBezTo>
                  <a:cubicBezTo>
                    <a:pt x="6145" y="2052"/>
                    <a:pt x="6395" y="1683"/>
                    <a:pt x="6609" y="1290"/>
                  </a:cubicBezTo>
                  <a:cubicBezTo>
                    <a:pt x="6835" y="909"/>
                    <a:pt x="7038" y="492"/>
                    <a:pt x="7109" y="40"/>
                  </a:cubicBezTo>
                  <a:cubicBezTo>
                    <a:pt x="7109" y="23"/>
                    <a:pt x="7092" y="1"/>
                    <a:pt x="7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7"/>
            <p:cNvSpPr/>
            <p:nvPr/>
          </p:nvSpPr>
          <p:spPr>
            <a:xfrm>
              <a:off x="-1832201" y="303761"/>
              <a:ext cx="138671" cy="931101"/>
            </a:xfrm>
            <a:custGeom>
              <a:avLst/>
              <a:gdLst/>
              <a:ahLst/>
              <a:cxnLst/>
              <a:rect l="l" t="t" r="r" b="b"/>
              <a:pathLst>
                <a:path w="1632" h="10958" extrusionOk="0">
                  <a:moveTo>
                    <a:pt x="1094" y="0"/>
                  </a:moveTo>
                  <a:cubicBezTo>
                    <a:pt x="1082" y="0"/>
                    <a:pt x="1072" y="9"/>
                    <a:pt x="1072" y="29"/>
                  </a:cubicBezTo>
                  <a:cubicBezTo>
                    <a:pt x="1060" y="208"/>
                    <a:pt x="1119" y="374"/>
                    <a:pt x="1155" y="553"/>
                  </a:cubicBezTo>
                  <a:cubicBezTo>
                    <a:pt x="1179" y="731"/>
                    <a:pt x="1226" y="886"/>
                    <a:pt x="1250" y="1077"/>
                  </a:cubicBezTo>
                  <a:cubicBezTo>
                    <a:pt x="1322" y="1422"/>
                    <a:pt x="1357" y="1779"/>
                    <a:pt x="1393" y="2148"/>
                  </a:cubicBezTo>
                  <a:cubicBezTo>
                    <a:pt x="1441" y="2863"/>
                    <a:pt x="1417" y="3577"/>
                    <a:pt x="1357" y="4291"/>
                  </a:cubicBezTo>
                  <a:cubicBezTo>
                    <a:pt x="1226" y="5732"/>
                    <a:pt x="869" y="7149"/>
                    <a:pt x="476" y="8542"/>
                  </a:cubicBezTo>
                  <a:cubicBezTo>
                    <a:pt x="381" y="8935"/>
                    <a:pt x="250" y="9316"/>
                    <a:pt x="155" y="9721"/>
                  </a:cubicBezTo>
                  <a:cubicBezTo>
                    <a:pt x="60" y="10102"/>
                    <a:pt x="0" y="10518"/>
                    <a:pt x="48" y="10911"/>
                  </a:cubicBezTo>
                  <a:cubicBezTo>
                    <a:pt x="48" y="10943"/>
                    <a:pt x="71" y="10958"/>
                    <a:pt x="93" y="10958"/>
                  </a:cubicBezTo>
                  <a:cubicBezTo>
                    <a:pt x="112" y="10958"/>
                    <a:pt x="131" y="10946"/>
                    <a:pt x="131" y="10923"/>
                  </a:cubicBezTo>
                  <a:cubicBezTo>
                    <a:pt x="131" y="10554"/>
                    <a:pt x="155" y="10185"/>
                    <a:pt x="250" y="9804"/>
                  </a:cubicBezTo>
                  <a:cubicBezTo>
                    <a:pt x="333" y="9447"/>
                    <a:pt x="441" y="9113"/>
                    <a:pt x="548" y="8756"/>
                  </a:cubicBezTo>
                  <a:cubicBezTo>
                    <a:pt x="750" y="8054"/>
                    <a:pt x="941" y="7351"/>
                    <a:pt x="1107" y="6637"/>
                  </a:cubicBezTo>
                  <a:cubicBezTo>
                    <a:pt x="1441" y="5244"/>
                    <a:pt x="1631" y="3791"/>
                    <a:pt x="1572" y="2351"/>
                  </a:cubicBezTo>
                  <a:cubicBezTo>
                    <a:pt x="1548" y="1970"/>
                    <a:pt x="1512" y="1565"/>
                    <a:pt x="1453" y="1172"/>
                  </a:cubicBezTo>
                  <a:cubicBezTo>
                    <a:pt x="1417" y="970"/>
                    <a:pt x="1369" y="779"/>
                    <a:pt x="1334" y="565"/>
                  </a:cubicBezTo>
                  <a:cubicBezTo>
                    <a:pt x="1286" y="374"/>
                    <a:pt x="1238" y="160"/>
                    <a:pt x="1119" y="17"/>
                  </a:cubicBezTo>
                  <a:cubicBezTo>
                    <a:pt x="1114" y="6"/>
                    <a:pt x="1104" y="0"/>
                    <a:pt x="1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7"/>
            <p:cNvSpPr/>
            <p:nvPr/>
          </p:nvSpPr>
          <p:spPr>
            <a:xfrm>
              <a:off x="-2290785" y="261531"/>
              <a:ext cx="467760" cy="826418"/>
            </a:xfrm>
            <a:custGeom>
              <a:avLst/>
              <a:gdLst/>
              <a:ahLst/>
              <a:cxnLst/>
              <a:rect l="l" t="t" r="r" b="b"/>
              <a:pathLst>
                <a:path w="5505" h="9726" extrusionOk="0">
                  <a:moveTo>
                    <a:pt x="48" y="1"/>
                  </a:moveTo>
                  <a:cubicBezTo>
                    <a:pt x="23" y="1"/>
                    <a:pt x="0" y="24"/>
                    <a:pt x="15" y="62"/>
                  </a:cubicBezTo>
                  <a:cubicBezTo>
                    <a:pt x="170" y="407"/>
                    <a:pt x="373" y="716"/>
                    <a:pt x="587" y="1014"/>
                  </a:cubicBezTo>
                  <a:cubicBezTo>
                    <a:pt x="789" y="1312"/>
                    <a:pt x="1016" y="1609"/>
                    <a:pt x="1242" y="1895"/>
                  </a:cubicBezTo>
                  <a:cubicBezTo>
                    <a:pt x="1694" y="2491"/>
                    <a:pt x="2170" y="3050"/>
                    <a:pt x="2635" y="3634"/>
                  </a:cubicBezTo>
                  <a:cubicBezTo>
                    <a:pt x="3540" y="4765"/>
                    <a:pt x="4409" y="5955"/>
                    <a:pt x="4933" y="7324"/>
                  </a:cubicBezTo>
                  <a:cubicBezTo>
                    <a:pt x="5076" y="7694"/>
                    <a:pt x="5195" y="8075"/>
                    <a:pt x="5266" y="8456"/>
                  </a:cubicBezTo>
                  <a:cubicBezTo>
                    <a:pt x="5361" y="8860"/>
                    <a:pt x="5385" y="9265"/>
                    <a:pt x="5421" y="9658"/>
                  </a:cubicBezTo>
                  <a:cubicBezTo>
                    <a:pt x="5421" y="9706"/>
                    <a:pt x="5440" y="9726"/>
                    <a:pt x="5457" y="9726"/>
                  </a:cubicBezTo>
                  <a:cubicBezTo>
                    <a:pt x="5469" y="9726"/>
                    <a:pt x="5480" y="9714"/>
                    <a:pt x="5480" y="9694"/>
                  </a:cubicBezTo>
                  <a:cubicBezTo>
                    <a:pt x="5504" y="9337"/>
                    <a:pt x="5480" y="8979"/>
                    <a:pt x="5421" y="8634"/>
                  </a:cubicBezTo>
                  <a:cubicBezTo>
                    <a:pt x="5361" y="8277"/>
                    <a:pt x="5266" y="7932"/>
                    <a:pt x="5159" y="7598"/>
                  </a:cubicBezTo>
                  <a:cubicBezTo>
                    <a:pt x="4945" y="6908"/>
                    <a:pt x="4611" y="6277"/>
                    <a:pt x="4254" y="5646"/>
                  </a:cubicBezTo>
                  <a:cubicBezTo>
                    <a:pt x="3480" y="4360"/>
                    <a:pt x="2504" y="3253"/>
                    <a:pt x="1575" y="2086"/>
                  </a:cubicBezTo>
                  <a:cubicBezTo>
                    <a:pt x="1325" y="1764"/>
                    <a:pt x="1063" y="1419"/>
                    <a:pt x="825" y="1074"/>
                  </a:cubicBezTo>
                  <a:cubicBezTo>
                    <a:pt x="563" y="740"/>
                    <a:pt x="349" y="359"/>
                    <a:pt x="87" y="26"/>
                  </a:cubicBezTo>
                  <a:cubicBezTo>
                    <a:pt x="78" y="8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7"/>
            <p:cNvSpPr/>
            <p:nvPr/>
          </p:nvSpPr>
          <p:spPr>
            <a:xfrm>
              <a:off x="-2119570" y="247001"/>
              <a:ext cx="319827" cy="769743"/>
            </a:xfrm>
            <a:custGeom>
              <a:avLst/>
              <a:gdLst/>
              <a:ahLst/>
              <a:cxnLst/>
              <a:rect l="l" t="t" r="r" b="b"/>
              <a:pathLst>
                <a:path w="3764" h="9059" extrusionOk="0">
                  <a:moveTo>
                    <a:pt x="7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24" y="328"/>
                    <a:pt x="60" y="649"/>
                    <a:pt x="144" y="947"/>
                  </a:cubicBezTo>
                  <a:cubicBezTo>
                    <a:pt x="239" y="1268"/>
                    <a:pt x="358" y="1578"/>
                    <a:pt x="489" y="1876"/>
                  </a:cubicBezTo>
                  <a:cubicBezTo>
                    <a:pt x="751" y="2459"/>
                    <a:pt x="1108" y="2971"/>
                    <a:pt x="1465" y="3495"/>
                  </a:cubicBezTo>
                  <a:cubicBezTo>
                    <a:pt x="1846" y="4019"/>
                    <a:pt x="2215" y="4543"/>
                    <a:pt x="2537" y="5090"/>
                  </a:cubicBezTo>
                  <a:cubicBezTo>
                    <a:pt x="2870" y="5638"/>
                    <a:pt x="3120" y="6233"/>
                    <a:pt x="3311" y="6864"/>
                  </a:cubicBezTo>
                  <a:cubicBezTo>
                    <a:pt x="3525" y="7555"/>
                    <a:pt x="3644" y="8293"/>
                    <a:pt x="3704" y="9031"/>
                  </a:cubicBezTo>
                  <a:cubicBezTo>
                    <a:pt x="3698" y="9049"/>
                    <a:pt x="3701" y="9058"/>
                    <a:pt x="3705" y="9058"/>
                  </a:cubicBezTo>
                  <a:cubicBezTo>
                    <a:pt x="3709" y="9058"/>
                    <a:pt x="3715" y="9049"/>
                    <a:pt x="3715" y="9031"/>
                  </a:cubicBezTo>
                  <a:cubicBezTo>
                    <a:pt x="3763" y="7769"/>
                    <a:pt x="3406" y="6471"/>
                    <a:pt x="2822" y="5340"/>
                  </a:cubicBezTo>
                  <a:cubicBezTo>
                    <a:pt x="2227" y="4209"/>
                    <a:pt x="1334" y="3257"/>
                    <a:pt x="739" y="2126"/>
                  </a:cubicBezTo>
                  <a:cubicBezTo>
                    <a:pt x="560" y="1804"/>
                    <a:pt x="429" y="1447"/>
                    <a:pt x="310" y="1090"/>
                  </a:cubicBezTo>
                  <a:cubicBezTo>
                    <a:pt x="191" y="733"/>
                    <a:pt x="84" y="376"/>
                    <a:pt x="13" y="18"/>
                  </a:cubicBezTo>
                  <a:cubicBezTo>
                    <a:pt x="13" y="6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7"/>
            <p:cNvSpPr/>
            <p:nvPr/>
          </p:nvSpPr>
          <p:spPr>
            <a:xfrm>
              <a:off x="-1817077" y="304186"/>
              <a:ext cx="53701" cy="603797"/>
            </a:xfrm>
            <a:custGeom>
              <a:avLst/>
              <a:gdLst/>
              <a:ahLst/>
              <a:cxnLst/>
              <a:rect l="l" t="t" r="r" b="b"/>
              <a:pathLst>
                <a:path w="632" h="7106" extrusionOk="0">
                  <a:moveTo>
                    <a:pt x="1" y="0"/>
                  </a:moveTo>
                  <a:cubicBezTo>
                    <a:pt x="48" y="453"/>
                    <a:pt x="72" y="917"/>
                    <a:pt x="108" y="1393"/>
                  </a:cubicBezTo>
                  <a:cubicBezTo>
                    <a:pt x="155" y="1858"/>
                    <a:pt x="203" y="2322"/>
                    <a:pt x="251" y="2798"/>
                  </a:cubicBezTo>
                  <a:cubicBezTo>
                    <a:pt x="346" y="3715"/>
                    <a:pt x="453" y="4620"/>
                    <a:pt x="477" y="5548"/>
                  </a:cubicBezTo>
                  <a:cubicBezTo>
                    <a:pt x="501" y="6072"/>
                    <a:pt x="465" y="6572"/>
                    <a:pt x="441" y="7096"/>
                  </a:cubicBezTo>
                  <a:cubicBezTo>
                    <a:pt x="447" y="7102"/>
                    <a:pt x="456" y="7105"/>
                    <a:pt x="463" y="7105"/>
                  </a:cubicBezTo>
                  <a:cubicBezTo>
                    <a:pt x="471" y="7105"/>
                    <a:pt x="477" y="7102"/>
                    <a:pt x="477" y="7096"/>
                  </a:cubicBezTo>
                  <a:cubicBezTo>
                    <a:pt x="596" y="6668"/>
                    <a:pt x="632" y="6203"/>
                    <a:pt x="632" y="5739"/>
                  </a:cubicBezTo>
                  <a:cubicBezTo>
                    <a:pt x="632" y="5275"/>
                    <a:pt x="620" y="4822"/>
                    <a:pt x="572" y="4358"/>
                  </a:cubicBezTo>
                  <a:cubicBezTo>
                    <a:pt x="501" y="3417"/>
                    <a:pt x="394" y="2500"/>
                    <a:pt x="274" y="1560"/>
                  </a:cubicBezTo>
                  <a:cubicBezTo>
                    <a:pt x="203" y="1036"/>
                    <a:pt x="108" y="512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7"/>
            <p:cNvSpPr/>
            <p:nvPr/>
          </p:nvSpPr>
          <p:spPr>
            <a:xfrm>
              <a:off x="-1893975" y="315317"/>
              <a:ext cx="99245" cy="487643"/>
            </a:xfrm>
            <a:custGeom>
              <a:avLst/>
              <a:gdLst/>
              <a:ahLst/>
              <a:cxnLst/>
              <a:rect l="l" t="t" r="r" b="b"/>
              <a:pathLst>
                <a:path w="1168" h="5739" extrusionOk="0">
                  <a:moveTo>
                    <a:pt x="1" y="0"/>
                  </a:moveTo>
                  <a:cubicBezTo>
                    <a:pt x="96" y="738"/>
                    <a:pt x="239" y="1488"/>
                    <a:pt x="394" y="2215"/>
                  </a:cubicBezTo>
                  <a:cubicBezTo>
                    <a:pt x="537" y="2965"/>
                    <a:pt x="691" y="3703"/>
                    <a:pt x="846" y="4465"/>
                  </a:cubicBezTo>
                  <a:lnTo>
                    <a:pt x="989" y="5084"/>
                  </a:lnTo>
                  <a:cubicBezTo>
                    <a:pt x="1025" y="5310"/>
                    <a:pt x="1072" y="5536"/>
                    <a:pt x="1144" y="5739"/>
                  </a:cubicBezTo>
                  <a:lnTo>
                    <a:pt x="1144" y="5739"/>
                  </a:lnTo>
                  <a:cubicBezTo>
                    <a:pt x="1150" y="5738"/>
                    <a:pt x="1168" y="5735"/>
                    <a:pt x="1168" y="5727"/>
                  </a:cubicBezTo>
                  <a:cubicBezTo>
                    <a:pt x="1156" y="5548"/>
                    <a:pt x="1120" y="5370"/>
                    <a:pt x="1084" y="5191"/>
                  </a:cubicBezTo>
                  <a:cubicBezTo>
                    <a:pt x="1060" y="5001"/>
                    <a:pt x="1013" y="4822"/>
                    <a:pt x="989" y="4632"/>
                  </a:cubicBezTo>
                  <a:lnTo>
                    <a:pt x="763" y="3512"/>
                  </a:lnTo>
                  <a:cubicBezTo>
                    <a:pt x="608" y="2762"/>
                    <a:pt x="477" y="2012"/>
                    <a:pt x="310" y="1262"/>
                  </a:cubicBezTo>
                  <a:cubicBezTo>
                    <a:pt x="227" y="845"/>
                    <a:pt x="120" y="417"/>
                    <a:pt x="13" y="0"/>
                  </a:cubicBezTo>
                  <a:close/>
                  <a:moveTo>
                    <a:pt x="1144" y="5739"/>
                  </a:moveTo>
                  <a:cubicBezTo>
                    <a:pt x="1141" y="5739"/>
                    <a:pt x="1140" y="5739"/>
                    <a:pt x="1144" y="5739"/>
                  </a:cubicBezTo>
                  <a:cubicBezTo>
                    <a:pt x="1144" y="5739"/>
                    <a:pt x="1144" y="5739"/>
                    <a:pt x="1144" y="57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7"/>
            <p:cNvSpPr/>
            <p:nvPr/>
          </p:nvSpPr>
          <p:spPr>
            <a:xfrm>
              <a:off x="-1979964" y="264675"/>
              <a:ext cx="177162" cy="585868"/>
            </a:xfrm>
            <a:custGeom>
              <a:avLst/>
              <a:gdLst/>
              <a:ahLst/>
              <a:cxnLst/>
              <a:rect l="l" t="t" r="r" b="b"/>
              <a:pathLst>
                <a:path w="2085" h="6895" extrusionOk="0">
                  <a:moveTo>
                    <a:pt x="36" y="1"/>
                  </a:moveTo>
                  <a:cubicBezTo>
                    <a:pt x="1" y="441"/>
                    <a:pt x="48" y="894"/>
                    <a:pt x="156" y="1322"/>
                  </a:cubicBezTo>
                  <a:cubicBezTo>
                    <a:pt x="263" y="1739"/>
                    <a:pt x="417" y="2144"/>
                    <a:pt x="584" y="2549"/>
                  </a:cubicBezTo>
                  <a:cubicBezTo>
                    <a:pt x="953" y="3442"/>
                    <a:pt x="1358" y="4347"/>
                    <a:pt x="1656" y="5263"/>
                  </a:cubicBezTo>
                  <a:cubicBezTo>
                    <a:pt x="1834" y="5799"/>
                    <a:pt x="1941" y="6347"/>
                    <a:pt x="2061" y="6895"/>
                  </a:cubicBezTo>
                  <a:cubicBezTo>
                    <a:pt x="2061" y="6895"/>
                    <a:pt x="2084" y="6895"/>
                    <a:pt x="2084" y="6871"/>
                  </a:cubicBezTo>
                  <a:cubicBezTo>
                    <a:pt x="2084" y="6394"/>
                    <a:pt x="1965" y="5906"/>
                    <a:pt x="1834" y="5466"/>
                  </a:cubicBezTo>
                  <a:cubicBezTo>
                    <a:pt x="1703" y="4990"/>
                    <a:pt x="1525" y="4525"/>
                    <a:pt x="1346" y="4061"/>
                  </a:cubicBezTo>
                  <a:cubicBezTo>
                    <a:pt x="1168" y="3597"/>
                    <a:pt x="989" y="3156"/>
                    <a:pt x="798" y="2704"/>
                  </a:cubicBezTo>
                  <a:cubicBezTo>
                    <a:pt x="632" y="2311"/>
                    <a:pt x="465" y="1906"/>
                    <a:pt x="334" y="1501"/>
                  </a:cubicBezTo>
                  <a:cubicBezTo>
                    <a:pt x="167" y="1013"/>
                    <a:pt x="84" y="50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7"/>
            <p:cNvSpPr/>
            <p:nvPr/>
          </p:nvSpPr>
          <p:spPr>
            <a:xfrm>
              <a:off x="-1790736" y="210294"/>
              <a:ext cx="472518" cy="890995"/>
            </a:xfrm>
            <a:custGeom>
              <a:avLst/>
              <a:gdLst/>
              <a:ahLst/>
              <a:cxnLst/>
              <a:rect l="l" t="t" r="r" b="b"/>
              <a:pathLst>
                <a:path w="5561" h="10486" extrusionOk="0">
                  <a:moveTo>
                    <a:pt x="5543" y="1"/>
                  </a:moveTo>
                  <a:cubicBezTo>
                    <a:pt x="5534" y="1"/>
                    <a:pt x="5525" y="4"/>
                    <a:pt x="5525" y="10"/>
                  </a:cubicBezTo>
                  <a:cubicBezTo>
                    <a:pt x="5429" y="391"/>
                    <a:pt x="5298" y="736"/>
                    <a:pt x="5168" y="1093"/>
                  </a:cubicBezTo>
                  <a:cubicBezTo>
                    <a:pt x="5048" y="1450"/>
                    <a:pt x="4906" y="1808"/>
                    <a:pt x="4751" y="2177"/>
                  </a:cubicBezTo>
                  <a:cubicBezTo>
                    <a:pt x="4441" y="2867"/>
                    <a:pt x="4072" y="3546"/>
                    <a:pt x="3667" y="4201"/>
                  </a:cubicBezTo>
                  <a:cubicBezTo>
                    <a:pt x="2846" y="5522"/>
                    <a:pt x="1917" y="6773"/>
                    <a:pt x="1131" y="8094"/>
                  </a:cubicBezTo>
                  <a:cubicBezTo>
                    <a:pt x="679" y="8844"/>
                    <a:pt x="262" y="9618"/>
                    <a:pt x="0" y="10428"/>
                  </a:cubicBezTo>
                  <a:cubicBezTo>
                    <a:pt x="0" y="10459"/>
                    <a:pt x="27" y="10486"/>
                    <a:pt x="48" y="10486"/>
                  </a:cubicBezTo>
                  <a:cubicBezTo>
                    <a:pt x="58" y="10486"/>
                    <a:pt x="68" y="10479"/>
                    <a:pt x="72" y="10463"/>
                  </a:cubicBezTo>
                  <a:cubicBezTo>
                    <a:pt x="381" y="9749"/>
                    <a:pt x="738" y="9047"/>
                    <a:pt x="1143" y="8380"/>
                  </a:cubicBezTo>
                  <a:cubicBezTo>
                    <a:pt x="1548" y="7713"/>
                    <a:pt x="1977" y="7058"/>
                    <a:pt x="2417" y="6403"/>
                  </a:cubicBezTo>
                  <a:cubicBezTo>
                    <a:pt x="3298" y="5118"/>
                    <a:pt x="4203" y="3856"/>
                    <a:pt x="4858" y="2439"/>
                  </a:cubicBezTo>
                  <a:cubicBezTo>
                    <a:pt x="5037" y="2058"/>
                    <a:pt x="5203" y="1665"/>
                    <a:pt x="5322" y="1260"/>
                  </a:cubicBezTo>
                  <a:cubicBezTo>
                    <a:pt x="5382" y="1058"/>
                    <a:pt x="5441" y="843"/>
                    <a:pt x="5489" y="641"/>
                  </a:cubicBezTo>
                  <a:cubicBezTo>
                    <a:pt x="5525" y="427"/>
                    <a:pt x="5549" y="224"/>
                    <a:pt x="5560" y="10"/>
                  </a:cubicBezTo>
                  <a:cubicBezTo>
                    <a:pt x="5560" y="4"/>
                    <a:pt x="5551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7"/>
            <p:cNvSpPr/>
            <p:nvPr/>
          </p:nvSpPr>
          <p:spPr>
            <a:xfrm>
              <a:off x="-1729048" y="236635"/>
              <a:ext cx="281336" cy="686982"/>
            </a:xfrm>
            <a:custGeom>
              <a:avLst/>
              <a:gdLst/>
              <a:ahLst/>
              <a:cxnLst/>
              <a:rect l="l" t="t" r="r" b="b"/>
              <a:pathLst>
                <a:path w="3311" h="8085" extrusionOk="0">
                  <a:moveTo>
                    <a:pt x="3257" y="0"/>
                  </a:moveTo>
                  <a:cubicBezTo>
                    <a:pt x="3248" y="0"/>
                    <a:pt x="3239" y="3"/>
                    <a:pt x="3239" y="9"/>
                  </a:cubicBezTo>
                  <a:cubicBezTo>
                    <a:pt x="3203" y="283"/>
                    <a:pt x="3168" y="569"/>
                    <a:pt x="3120" y="843"/>
                  </a:cubicBezTo>
                  <a:cubicBezTo>
                    <a:pt x="3084" y="1129"/>
                    <a:pt x="3013" y="1402"/>
                    <a:pt x="2965" y="1676"/>
                  </a:cubicBezTo>
                  <a:cubicBezTo>
                    <a:pt x="2822" y="2212"/>
                    <a:pt x="2644" y="2760"/>
                    <a:pt x="2429" y="3260"/>
                  </a:cubicBezTo>
                  <a:cubicBezTo>
                    <a:pt x="1977" y="4319"/>
                    <a:pt x="1417" y="5308"/>
                    <a:pt x="858" y="6332"/>
                  </a:cubicBezTo>
                  <a:cubicBezTo>
                    <a:pt x="703" y="6605"/>
                    <a:pt x="548" y="6903"/>
                    <a:pt x="405" y="7201"/>
                  </a:cubicBezTo>
                  <a:cubicBezTo>
                    <a:pt x="251" y="7486"/>
                    <a:pt x="108" y="7772"/>
                    <a:pt x="0" y="8082"/>
                  </a:cubicBezTo>
                  <a:cubicBezTo>
                    <a:pt x="0" y="8082"/>
                    <a:pt x="9" y="8085"/>
                    <a:pt x="21" y="8085"/>
                  </a:cubicBezTo>
                  <a:cubicBezTo>
                    <a:pt x="33" y="8085"/>
                    <a:pt x="48" y="8082"/>
                    <a:pt x="60" y="8070"/>
                  </a:cubicBezTo>
                  <a:cubicBezTo>
                    <a:pt x="203" y="7820"/>
                    <a:pt x="346" y="7546"/>
                    <a:pt x="477" y="7296"/>
                  </a:cubicBezTo>
                  <a:cubicBezTo>
                    <a:pt x="608" y="7022"/>
                    <a:pt x="762" y="6772"/>
                    <a:pt x="893" y="6522"/>
                  </a:cubicBezTo>
                  <a:cubicBezTo>
                    <a:pt x="1179" y="5998"/>
                    <a:pt x="1477" y="5486"/>
                    <a:pt x="1739" y="4974"/>
                  </a:cubicBezTo>
                  <a:cubicBezTo>
                    <a:pt x="2275" y="3974"/>
                    <a:pt x="2751" y="2950"/>
                    <a:pt x="3048" y="1867"/>
                  </a:cubicBezTo>
                  <a:cubicBezTo>
                    <a:pt x="3132" y="1569"/>
                    <a:pt x="3203" y="1248"/>
                    <a:pt x="3239" y="938"/>
                  </a:cubicBezTo>
                  <a:cubicBezTo>
                    <a:pt x="3287" y="640"/>
                    <a:pt x="3310" y="307"/>
                    <a:pt x="3275" y="9"/>
                  </a:cubicBezTo>
                  <a:cubicBezTo>
                    <a:pt x="3275" y="3"/>
                    <a:pt x="3266" y="0"/>
                    <a:pt x="3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7"/>
            <p:cNvSpPr/>
            <p:nvPr/>
          </p:nvSpPr>
          <p:spPr>
            <a:xfrm>
              <a:off x="-1692596" y="258642"/>
              <a:ext cx="55655" cy="519931"/>
            </a:xfrm>
            <a:custGeom>
              <a:avLst/>
              <a:gdLst/>
              <a:ahLst/>
              <a:cxnLst/>
              <a:rect l="l" t="t" r="r" b="b"/>
              <a:pathLst>
                <a:path w="655" h="6119" extrusionOk="0">
                  <a:moveTo>
                    <a:pt x="250" y="0"/>
                  </a:moveTo>
                  <a:cubicBezTo>
                    <a:pt x="369" y="798"/>
                    <a:pt x="464" y="1608"/>
                    <a:pt x="476" y="2417"/>
                  </a:cubicBezTo>
                  <a:cubicBezTo>
                    <a:pt x="488" y="3227"/>
                    <a:pt x="417" y="4025"/>
                    <a:pt x="274" y="4822"/>
                  </a:cubicBezTo>
                  <a:cubicBezTo>
                    <a:pt x="226" y="5037"/>
                    <a:pt x="179" y="5251"/>
                    <a:pt x="131" y="5477"/>
                  </a:cubicBezTo>
                  <a:cubicBezTo>
                    <a:pt x="95" y="5680"/>
                    <a:pt x="12" y="5906"/>
                    <a:pt x="0" y="6108"/>
                  </a:cubicBezTo>
                  <a:cubicBezTo>
                    <a:pt x="8" y="6108"/>
                    <a:pt x="27" y="6119"/>
                    <a:pt x="38" y="6119"/>
                  </a:cubicBezTo>
                  <a:cubicBezTo>
                    <a:pt x="44" y="6119"/>
                    <a:pt x="48" y="6116"/>
                    <a:pt x="48" y="6108"/>
                  </a:cubicBezTo>
                  <a:cubicBezTo>
                    <a:pt x="155" y="5953"/>
                    <a:pt x="191" y="5739"/>
                    <a:pt x="238" y="5561"/>
                  </a:cubicBezTo>
                  <a:cubicBezTo>
                    <a:pt x="298" y="5370"/>
                    <a:pt x="345" y="5156"/>
                    <a:pt x="393" y="4965"/>
                  </a:cubicBezTo>
                  <a:cubicBezTo>
                    <a:pt x="476" y="4584"/>
                    <a:pt x="536" y="4179"/>
                    <a:pt x="572" y="3775"/>
                  </a:cubicBezTo>
                  <a:cubicBezTo>
                    <a:pt x="655" y="2977"/>
                    <a:pt x="655" y="2144"/>
                    <a:pt x="548" y="1334"/>
                  </a:cubicBezTo>
                  <a:cubicBezTo>
                    <a:pt x="512" y="870"/>
                    <a:pt x="405" y="429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7"/>
            <p:cNvSpPr/>
            <p:nvPr/>
          </p:nvSpPr>
          <p:spPr>
            <a:xfrm>
              <a:off x="-1616718" y="219216"/>
              <a:ext cx="36452" cy="386189"/>
            </a:xfrm>
            <a:custGeom>
              <a:avLst/>
              <a:gdLst/>
              <a:ahLst/>
              <a:cxnLst/>
              <a:rect l="l" t="t" r="r" b="b"/>
              <a:pathLst>
                <a:path w="429" h="4545" extrusionOk="0">
                  <a:moveTo>
                    <a:pt x="155" y="0"/>
                  </a:moveTo>
                  <a:cubicBezTo>
                    <a:pt x="333" y="1500"/>
                    <a:pt x="250" y="3012"/>
                    <a:pt x="0" y="4524"/>
                  </a:cubicBezTo>
                  <a:cubicBezTo>
                    <a:pt x="7" y="4538"/>
                    <a:pt x="22" y="4544"/>
                    <a:pt x="34" y="4544"/>
                  </a:cubicBezTo>
                  <a:cubicBezTo>
                    <a:pt x="42" y="4544"/>
                    <a:pt x="48" y="4541"/>
                    <a:pt x="48" y="4536"/>
                  </a:cubicBezTo>
                  <a:cubicBezTo>
                    <a:pt x="357" y="3393"/>
                    <a:pt x="429" y="2191"/>
                    <a:pt x="310" y="1000"/>
                  </a:cubicBezTo>
                  <a:cubicBezTo>
                    <a:pt x="286" y="667"/>
                    <a:pt x="226" y="322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7"/>
            <p:cNvSpPr/>
            <p:nvPr/>
          </p:nvSpPr>
          <p:spPr>
            <a:xfrm>
              <a:off x="-1592501" y="176731"/>
              <a:ext cx="53701" cy="387293"/>
            </a:xfrm>
            <a:custGeom>
              <a:avLst/>
              <a:gdLst/>
              <a:ahLst/>
              <a:cxnLst/>
              <a:rect l="l" t="t" r="r" b="b"/>
              <a:pathLst>
                <a:path w="632" h="4558" extrusionOk="0">
                  <a:moveTo>
                    <a:pt x="490" y="1"/>
                  </a:moveTo>
                  <a:cubicBezTo>
                    <a:pt x="457" y="1"/>
                    <a:pt x="423" y="25"/>
                    <a:pt x="429" y="71"/>
                  </a:cubicBezTo>
                  <a:cubicBezTo>
                    <a:pt x="477" y="643"/>
                    <a:pt x="501" y="1226"/>
                    <a:pt x="477" y="1822"/>
                  </a:cubicBezTo>
                  <a:cubicBezTo>
                    <a:pt x="441" y="2417"/>
                    <a:pt x="370" y="3000"/>
                    <a:pt x="251" y="3572"/>
                  </a:cubicBezTo>
                  <a:cubicBezTo>
                    <a:pt x="191" y="3905"/>
                    <a:pt x="108" y="4227"/>
                    <a:pt x="1" y="4548"/>
                  </a:cubicBezTo>
                  <a:cubicBezTo>
                    <a:pt x="1" y="4554"/>
                    <a:pt x="4" y="4557"/>
                    <a:pt x="7" y="4557"/>
                  </a:cubicBezTo>
                  <a:cubicBezTo>
                    <a:pt x="10" y="4557"/>
                    <a:pt x="13" y="4554"/>
                    <a:pt x="13" y="4548"/>
                  </a:cubicBezTo>
                  <a:cubicBezTo>
                    <a:pt x="215" y="3977"/>
                    <a:pt x="382" y="3393"/>
                    <a:pt x="489" y="2798"/>
                  </a:cubicBezTo>
                  <a:cubicBezTo>
                    <a:pt x="596" y="2226"/>
                    <a:pt x="632" y="1631"/>
                    <a:pt x="620" y="1048"/>
                  </a:cubicBezTo>
                  <a:cubicBezTo>
                    <a:pt x="620" y="714"/>
                    <a:pt x="596" y="381"/>
                    <a:pt x="549" y="48"/>
                  </a:cubicBezTo>
                  <a:cubicBezTo>
                    <a:pt x="543" y="16"/>
                    <a:pt x="517" y="1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7"/>
            <p:cNvSpPr/>
            <p:nvPr/>
          </p:nvSpPr>
          <p:spPr>
            <a:xfrm>
              <a:off x="-1733126" y="195934"/>
              <a:ext cx="59819" cy="268165"/>
            </a:xfrm>
            <a:custGeom>
              <a:avLst/>
              <a:gdLst/>
              <a:ahLst/>
              <a:cxnLst/>
              <a:rect l="l" t="t" r="r" b="b"/>
              <a:pathLst>
                <a:path w="704" h="3156" extrusionOk="0">
                  <a:moveTo>
                    <a:pt x="25" y="0"/>
                  </a:moveTo>
                  <a:cubicBezTo>
                    <a:pt x="25" y="1"/>
                    <a:pt x="26" y="2"/>
                    <a:pt x="27" y="3"/>
                  </a:cubicBezTo>
                  <a:lnTo>
                    <a:pt x="27" y="3"/>
                  </a:lnTo>
                  <a:cubicBezTo>
                    <a:pt x="27" y="1"/>
                    <a:pt x="27" y="0"/>
                    <a:pt x="25" y="0"/>
                  </a:cubicBezTo>
                  <a:close/>
                  <a:moveTo>
                    <a:pt x="27" y="3"/>
                  </a:moveTo>
                  <a:cubicBezTo>
                    <a:pt x="25" y="12"/>
                    <a:pt x="1" y="38"/>
                    <a:pt x="1" y="48"/>
                  </a:cubicBezTo>
                  <a:cubicBezTo>
                    <a:pt x="13" y="167"/>
                    <a:pt x="72" y="286"/>
                    <a:pt x="108" y="393"/>
                  </a:cubicBezTo>
                  <a:cubicBezTo>
                    <a:pt x="156" y="512"/>
                    <a:pt x="179" y="631"/>
                    <a:pt x="215" y="750"/>
                  </a:cubicBezTo>
                  <a:cubicBezTo>
                    <a:pt x="275" y="1000"/>
                    <a:pt x="334" y="1238"/>
                    <a:pt x="370" y="1488"/>
                  </a:cubicBezTo>
                  <a:lnTo>
                    <a:pt x="513" y="2298"/>
                  </a:lnTo>
                  <a:cubicBezTo>
                    <a:pt x="549" y="2572"/>
                    <a:pt x="596" y="2870"/>
                    <a:pt x="668" y="3155"/>
                  </a:cubicBezTo>
                  <a:lnTo>
                    <a:pt x="680" y="3155"/>
                  </a:lnTo>
                  <a:cubicBezTo>
                    <a:pt x="703" y="2858"/>
                    <a:pt x="656" y="2548"/>
                    <a:pt x="620" y="2239"/>
                  </a:cubicBezTo>
                  <a:cubicBezTo>
                    <a:pt x="596" y="1965"/>
                    <a:pt x="549" y="1703"/>
                    <a:pt x="501" y="1429"/>
                  </a:cubicBezTo>
                  <a:cubicBezTo>
                    <a:pt x="465" y="1179"/>
                    <a:pt x="406" y="929"/>
                    <a:pt x="310" y="667"/>
                  </a:cubicBezTo>
                  <a:cubicBezTo>
                    <a:pt x="239" y="454"/>
                    <a:pt x="168" y="182"/>
                    <a:pt x="27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7"/>
            <p:cNvSpPr/>
            <p:nvPr/>
          </p:nvSpPr>
          <p:spPr>
            <a:xfrm>
              <a:off x="-1611704" y="391705"/>
              <a:ext cx="317618" cy="460198"/>
            </a:xfrm>
            <a:custGeom>
              <a:avLst/>
              <a:gdLst/>
              <a:ahLst/>
              <a:cxnLst/>
              <a:rect l="l" t="t" r="r" b="b"/>
              <a:pathLst>
                <a:path w="3738" h="5416" extrusionOk="0">
                  <a:moveTo>
                    <a:pt x="3668" y="0"/>
                  </a:moveTo>
                  <a:cubicBezTo>
                    <a:pt x="3649" y="0"/>
                    <a:pt x="3632" y="11"/>
                    <a:pt x="3632" y="42"/>
                  </a:cubicBezTo>
                  <a:cubicBezTo>
                    <a:pt x="3632" y="125"/>
                    <a:pt x="3549" y="220"/>
                    <a:pt x="3501" y="292"/>
                  </a:cubicBezTo>
                  <a:cubicBezTo>
                    <a:pt x="3442" y="375"/>
                    <a:pt x="3382" y="482"/>
                    <a:pt x="3322" y="578"/>
                  </a:cubicBezTo>
                  <a:cubicBezTo>
                    <a:pt x="3203" y="756"/>
                    <a:pt x="3096" y="935"/>
                    <a:pt x="2989" y="1113"/>
                  </a:cubicBezTo>
                  <a:cubicBezTo>
                    <a:pt x="2763" y="1470"/>
                    <a:pt x="2560" y="1840"/>
                    <a:pt x="2322" y="2197"/>
                  </a:cubicBezTo>
                  <a:cubicBezTo>
                    <a:pt x="1870" y="2899"/>
                    <a:pt x="1382" y="3578"/>
                    <a:pt x="858" y="4245"/>
                  </a:cubicBezTo>
                  <a:cubicBezTo>
                    <a:pt x="715" y="4423"/>
                    <a:pt x="584" y="4614"/>
                    <a:pt x="429" y="4804"/>
                  </a:cubicBezTo>
                  <a:cubicBezTo>
                    <a:pt x="286" y="4983"/>
                    <a:pt x="132" y="5173"/>
                    <a:pt x="1" y="5364"/>
                  </a:cubicBezTo>
                  <a:cubicBezTo>
                    <a:pt x="1" y="5400"/>
                    <a:pt x="21" y="5416"/>
                    <a:pt x="37" y="5416"/>
                  </a:cubicBezTo>
                  <a:cubicBezTo>
                    <a:pt x="41" y="5416"/>
                    <a:pt x="45" y="5414"/>
                    <a:pt x="48" y="5411"/>
                  </a:cubicBezTo>
                  <a:cubicBezTo>
                    <a:pt x="370" y="5138"/>
                    <a:pt x="644" y="4804"/>
                    <a:pt x="905" y="4471"/>
                  </a:cubicBezTo>
                  <a:cubicBezTo>
                    <a:pt x="1179" y="4149"/>
                    <a:pt x="1429" y="3816"/>
                    <a:pt x="1679" y="3471"/>
                  </a:cubicBezTo>
                  <a:cubicBezTo>
                    <a:pt x="2191" y="2792"/>
                    <a:pt x="2656" y="2090"/>
                    <a:pt x="3072" y="1351"/>
                  </a:cubicBezTo>
                  <a:cubicBezTo>
                    <a:pt x="3191" y="1137"/>
                    <a:pt x="3287" y="935"/>
                    <a:pt x="3394" y="720"/>
                  </a:cubicBezTo>
                  <a:cubicBezTo>
                    <a:pt x="3453" y="613"/>
                    <a:pt x="3501" y="494"/>
                    <a:pt x="3549" y="375"/>
                  </a:cubicBezTo>
                  <a:cubicBezTo>
                    <a:pt x="3584" y="292"/>
                    <a:pt x="3620" y="125"/>
                    <a:pt x="3692" y="66"/>
                  </a:cubicBezTo>
                  <a:cubicBezTo>
                    <a:pt x="3737" y="35"/>
                    <a:pt x="3700" y="0"/>
                    <a:pt x="3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7"/>
            <p:cNvSpPr/>
            <p:nvPr/>
          </p:nvSpPr>
          <p:spPr>
            <a:xfrm>
              <a:off x="-1363847" y="356272"/>
              <a:ext cx="134677" cy="236302"/>
            </a:xfrm>
            <a:custGeom>
              <a:avLst/>
              <a:gdLst/>
              <a:ahLst/>
              <a:cxnLst/>
              <a:rect l="l" t="t" r="r" b="b"/>
              <a:pathLst>
                <a:path w="1585" h="2781" extrusionOk="0">
                  <a:moveTo>
                    <a:pt x="1577" y="1"/>
                  </a:moveTo>
                  <a:cubicBezTo>
                    <a:pt x="1574" y="1"/>
                    <a:pt x="1568" y="2"/>
                    <a:pt x="1560" y="6"/>
                  </a:cubicBezTo>
                  <a:cubicBezTo>
                    <a:pt x="1310" y="471"/>
                    <a:pt x="1025" y="911"/>
                    <a:pt x="775" y="1376"/>
                  </a:cubicBezTo>
                  <a:cubicBezTo>
                    <a:pt x="644" y="1602"/>
                    <a:pt x="525" y="1828"/>
                    <a:pt x="394" y="2042"/>
                  </a:cubicBezTo>
                  <a:cubicBezTo>
                    <a:pt x="251" y="2280"/>
                    <a:pt x="96" y="2519"/>
                    <a:pt x="1" y="2780"/>
                  </a:cubicBezTo>
                  <a:cubicBezTo>
                    <a:pt x="179" y="2578"/>
                    <a:pt x="310" y="2364"/>
                    <a:pt x="453" y="2138"/>
                  </a:cubicBezTo>
                  <a:cubicBezTo>
                    <a:pt x="596" y="1911"/>
                    <a:pt x="727" y="1685"/>
                    <a:pt x="870" y="1447"/>
                  </a:cubicBezTo>
                  <a:cubicBezTo>
                    <a:pt x="1132" y="995"/>
                    <a:pt x="1370" y="494"/>
                    <a:pt x="1584" y="6"/>
                  </a:cubicBezTo>
                  <a:cubicBezTo>
                    <a:pt x="1584" y="6"/>
                    <a:pt x="1584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7"/>
            <p:cNvSpPr/>
            <p:nvPr/>
          </p:nvSpPr>
          <p:spPr>
            <a:xfrm>
              <a:off x="-1691576" y="685531"/>
              <a:ext cx="345063" cy="353220"/>
            </a:xfrm>
            <a:custGeom>
              <a:avLst/>
              <a:gdLst/>
              <a:ahLst/>
              <a:cxnLst/>
              <a:rect l="l" t="t" r="r" b="b"/>
              <a:pathLst>
                <a:path w="4061" h="4157" extrusionOk="0">
                  <a:moveTo>
                    <a:pt x="4048" y="1"/>
                  </a:moveTo>
                  <a:cubicBezTo>
                    <a:pt x="3500" y="513"/>
                    <a:pt x="2953" y="1025"/>
                    <a:pt x="2417" y="1561"/>
                  </a:cubicBezTo>
                  <a:cubicBezTo>
                    <a:pt x="1881" y="2096"/>
                    <a:pt x="1357" y="2656"/>
                    <a:pt x="833" y="3192"/>
                  </a:cubicBezTo>
                  <a:cubicBezTo>
                    <a:pt x="691" y="3335"/>
                    <a:pt x="560" y="3489"/>
                    <a:pt x="405" y="3632"/>
                  </a:cubicBezTo>
                  <a:cubicBezTo>
                    <a:pt x="262" y="3787"/>
                    <a:pt x="119" y="3930"/>
                    <a:pt x="0" y="4108"/>
                  </a:cubicBezTo>
                  <a:cubicBezTo>
                    <a:pt x="0" y="4144"/>
                    <a:pt x="24" y="4156"/>
                    <a:pt x="36" y="4156"/>
                  </a:cubicBezTo>
                  <a:cubicBezTo>
                    <a:pt x="179" y="4049"/>
                    <a:pt x="298" y="3918"/>
                    <a:pt x="441" y="3799"/>
                  </a:cubicBezTo>
                  <a:lnTo>
                    <a:pt x="833" y="3394"/>
                  </a:lnTo>
                  <a:cubicBezTo>
                    <a:pt x="1107" y="3132"/>
                    <a:pt x="1357" y="2858"/>
                    <a:pt x="1631" y="2573"/>
                  </a:cubicBezTo>
                  <a:cubicBezTo>
                    <a:pt x="2143" y="2037"/>
                    <a:pt x="2679" y="1501"/>
                    <a:pt x="3203" y="953"/>
                  </a:cubicBezTo>
                  <a:cubicBezTo>
                    <a:pt x="3500" y="644"/>
                    <a:pt x="3786" y="334"/>
                    <a:pt x="4060" y="13"/>
                  </a:cubicBezTo>
                  <a:cubicBezTo>
                    <a:pt x="4060" y="13"/>
                    <a:pt x="4060" y="1"/>
                    <a:pt x="4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7"/>
            <p:cNvSpPr/>
            <p:nvPr/>
          </p:nvSpPr>
          <p:spPr>
            <a:xfrm>
              <a:off x="-1335467" y="469537"/>
              <a:ext cx="127540" cy="199934"/>
            </a:xfrm>
            <a:custGeom>
              <a:avLst/>
              <a:gdLst/>
              <a:ahLst/>
              <a:cxnLst/>
              <a:rect l="l" t="t" r="r" b="b"/>
              <a:pathLst>
                <a:path w="1501" h="2353" extrusionOk="0">
                  <a:moveTo>
                    <a:pt x="1494" y="1"/>
                  </a:moveTo>
                  <a:cubicBezTo>
                    <a:pt x="1491" y="1"/>
                    <a:pt x="1488" y="7"/>
                    <a:pt x="1488" y="19"/>
                  </a:cubicBezTo>
                  <a:cubicBezTo>
                    <a:pt x="1322" y="459"/>
                    <a:pt x="1083" y="864"/>
                    <a:pt x="833" y="1245"/>
                  </a:cubicBezTo>
                  <a:cubicBezTo>
                    <a:pt x="691" y="1436"/>
                    <a:pt x="560" y="1638"/>
                    <a:pt x="429" y="1817"/>
                  </a:cubicBezTo>
                  <a:cubicBezTo>
                    <a:pt x="286" y="1995"/>
                    <a:pt x="119" y="2150"/>
                    <a:pt x="12" y="2329"/>
                  </a:cubicBezTo>
                  <a:cubicBezTo>
                    <a:pt x="0" y="2340"/>
                    <a:pt x="0" y="2352"/>
                    <a:pt x="12" y="2352"/>
                  </a:cubicBezTo>
                  <a:cubicBezTo>
                    <a:pt x="202" y="2245"/>
                    <a:pt x="369" y="2055"/>
                    <a:pt x="512" y="1888"/>
                  </a:cubicBezTo>
                  <a:cubicBezTo>
                    <a:pt x="667" y="1709"/>
                    <a:pt x="810" y="1519"/>
                    <a:pt x="929" y="1305"/>
                  </a:cubicBezTo>
                  <a:cubicBezTo>
                    <a:pt x="1191" y="912"/>
                    <a:pt x="1345" y="459"/>
                    <a:pt x="1500" y="19"/>
                  </a:cubicBezTo>
                  <a:cubicBezTo>
                    <a:pt x="1500" y="7"/>
                    <a:pt x="1497" y="1"/>
                    <a:pt x="1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7"/>
            <p:cNvSpPr/>
            <p:nvPr/>
          </p:nvSpPr>
          <p:spPr>
            <a:xfrm>
              <a:off x="-2566427" y="428752"/>
              <a:ext cx="724114" cy="591731"/>
            </a:xfrm>
            <a:custGeom>
              <a:avLst/>
              <a:gdLst/>
              <a:ahLst/>
              <a:cxnLst/>
              <a:rect l="l" t="t" r="r" b="b"/>
              <a:pathLst>
                <a:path w="8522" h="6964" extrusionOk="0">
                  <a:moveTo>
                    <a:pt x="20" y="1"/>
                  </a:moveTo>
                  <a:cubicBezTo>
                    <a:pt x="8" y="1"/>
                    <a:pt x="0" y="14"/>
                    <a:pt x="21" y="34"/>
                  </a:cubicBezTo>
                  <a:cubicBezTo>
                    <a:pt x="211" y="320"/>
                    <a:pt x="461" y="558"/>
                    <a:pt x="711" y="773"/>
                  </a:cubicBezTo>
                  <a:cubicBezTo>
                    <a:pt x="973" y="999"/>
                    <a:pt x="1235" y="1213"/>
                    <a:pt x="1509" y="1404"/>
                  </a:cubicBezTo>
                  <a:cubicBezTo>
                    <a:pt x="2069" y="1808"/>
                    <a:pt x="2676" y="2142"/>
                    <a:pt x="3295" y="2475"/>
                  </a:cubicBezTo>
                  <a:cubicBezTo>
                    <a:pt x="4521" y="3154"/>
                    <a:pt x="5772" y="3809"/>
                    <a:pt x="6772" y="4821"/>
                  </a:cubicBezTo>
                  <a:cubicBezTo>
                    <a:pt x="7105" y="5154"/>
                    <a:pt x="7403" y="5511"/>
                    <a:pt x="7677" y="5880"/>
                  </a:cubicBezTo>
                  <a:cubicBezTo>
                    <a:pt x="7962" y="6237"/>
                    <a:pt x="8212" y="6630"/>
                    <a:pt x="8510" y="6964"/>
                  </a:cubicBezTo>
                  <a:cubicBezTo>
                    <a:pt x="8510" y="6964"/>
                    <a:pt x="8522" y="6964"/>
                    <a:pt x="8522" y="6952"/>
                  </a:cubicBezTo>
                  <a:cubicBezTo>
                    <a:pt x="8331" y="6583"/>
                    <a:pt x="8093" y="6237"/>
                    <a:pt x="7855" y="5916"/>
                  </a:cubicBezTo>
                  <a:cubicBezTo>
                    <a:pt x="7617" y="5583"/>
                    <a:pt x="7367" y="5273"/>
                    <a:pt x="7105" y="4975"/>
                  </a:cubicBezTo>
                  <a:cubicBezTo>
                    <a:pt x="6605" y="4440"/>
                    <a:pt x="6057" y="3975"/>
                    <a:pt x="5450" y="3570"/>
                  </a:cubicBezTo>
                  <a:cubicBezTo>
                    <a:pt x="4283" y="2797"/>
                    <a:pt x="3021" y="2225"/>
                    <a:pt x="1843" y="1475"/>
                  </a:cubicBezTo>
                  <a:cubicBezTo>
                    <a:pt x="1521" y="1273"/>
                    <a:pt x="1212" y="1046"/>
                    <a:pt x="914" y="808"/>
                  </a:cubicBezTo>
                  <a:cubicBezTo>
                    <a:pt x="616" y="570"/>
                    <a:pt x="330" y="284"/>
                    <a:pt x="45" y="22"/>
                  </a:cubicBezTo>
                  <a:cubicBezTo>
                    <a:pt x="40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7"/>
            <p:cNvSpPr/>
            <p:nvPr/>
          </p:nvSpPr>
          <p:spPr>
            <a:xfrm>
              <a:off x="-2542466" y="497408"/>
              <a:ext cx="385594" cy="242844"/>
            </a:xfrm>
            <a:custGeom>
              <a:avLst/>
              <a:gdLst/>
              <a:ahLst/>
              <a:cxnLst/>
              <a:rect l="l" t="t" r="r" b="b"/>
              <a:pathLst>
                <a:path w="4538" h="2858" extrusionOk="0">
                  <a:moveTo>
                    <a:pt x="37" y="0"/>
                  </a:moveTo>
                  <a:cubicBezTo>
                    <a:pt x="37" y="0"/>
                    <a:pt x="1" y="12"/>
                    <a:pt x="13" y="24"/>
                  </a:cubicBezTo>
                  <a:cubicBezTo>
                    <a:pt x="120" y="167"/>
                    <a:pt x="251" y="262"/>
                    <a:pt x="370" y="381"/>
                  </a:cubicBezTo>
                  <a:cubicBezTo>
                    <a:pt x="513" y="500"/>
                    <a:pt x="644" y="607"/>
                    <a:pt x="775" y="727"/>
                  </a:cubicBezTo>
                  <a:cubicBezTo>
                    <a:pt x="1049" y="953"/>
                    <a:pt x="1322" y="1155"/>
                    <a:pt x="1608" y="1358"/>
                  </a:cubicBezTo>
                  <a:cubicBezTo>
                    <a:pt x="2192" y="1750"/>
                    <a:pt x="2799" y="2108"/>
                    <a:pt x="3442" y="2405"/>
                  </a:cubicBezTo>
                  <a:cubicBezTo>
                    <a:pt x="3799" y="2572"/>
                    <a:pt x="4168" y="2727"/>
                    <a:pt x="4525" y="2858"/>
                  </a:cubicBezTo>
                  <a:cubicBezTo>
                    <a:pt x="4525" y="2858"/>
                    <a:pt x="4537" y="2858"/>
                    <a:pt x="4525" y="2846"/>
                  </a:cubicBezTo>
                  <a:cubicBezTo>
                    <a:pt x="3275" y="2262"/>
                    <a:pt x="2073" y="1536"/>
                    <a:pt x="953" y="715"/>
                  </a:cubicBezTo>
                  <a:cubicBezTo>
                    <a:pt x="787" y="596"/>
                    <a:pt x="644" y="477"/>
                    <a:pt x="489" y="357"/>
                  </a:cubicBezTo>
                  <a:cubicBezTo>
                    <a:pt x="346" y="238"/>
                    <a:pt x="191" y="10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7"/>
            <p:cNvSpPr/>
            <p:nvPr/>
          </p:nvSpPr>
          <p:spPr>
            <a:xfrm>
              <a:off x="-2440927" y="364005"/>
              <a:ext cx="575417" cy="572528"/>
            </a:xfrm>
            <a:custGeom>
              <a:avLst/>
              <a:gdLst/>
              <a:ahLst/>
              <a:cxnLst/>
              <a:rect l="l" t="t" r="r" b="b"/>
              <a:pathLst>
                <a:path w="6772" h="6738" extrusionOk="0">
                  <a:moveTo>
                    <a:pt x="28" y="0"/>
                  </a:moveTo>
                  <a:cubicBezTo>
                    <a:pt x="15" y="0"/>
                    <a:pt x="0" y="14"/>
                    <a:pt x="8" y="22"/>
                  </a:cubicBezTo>
                  <a:cubicBezTo>
                    <a:pt x="401" y="570"/>
                    <a:pt x="901" y="987"/>
                    <a:pt x="1461" y="1356"/>
                  </a:cubicBezTo>
                  <a:cubicBezTo>
                    <a:pt x="1985" y="1737"/>
                    <a:pt x="2509" y="2094"/>
                    <a:pt x="3009" y="2511"/>
                  </a:cubicBezTo>
                  <a:cubicBezTo>
                    <a:pt x="3997" y="3320"/>
                    <a:pt x="4926" y="4249"/>
                    <a:pt x="5747" y="5261"/>
                  </a:cubicBezTo>
                  <a:cubicBezTo>
                    <a:pt x="6116" y="5726"/>
                    <a:pt x="6497" y="6202"/>
                    <a:pt x="6771" y="6738"/>
                  </a:cubicBezTo>
                  <a:cubicBezTo>
                    <a:pt x="6319" y="5678"/>
                    <a:pt x="5569" y="4785"/>
                    <a:pt x="4771" y="3963"/>
                  </a:cubicBezTo>
                  <a:cubicBezTo>
                    <a:pt x="3866" y="3023"/>
                    <a:pt x="2890" y="2177"/>
                    <a:pt x="1818" y="1451"/>
                  </a:cubicBezTo>
                  <a:cubicBezTo>
                    <a:pt x="1187" y="1034"/>
                    <a:pt x="520" y="606"/>
                    <a:pt x="44" y="11"/>
                  </a:cubicBezTo>
                  <a:cubicBezTo>
                    <a:pt x="40" y="3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7"/>
            <p:cNvSpPr/>
            <p:nvPr/>
          </p:nvSpPr>
          <p:spPr>
            <a:xfrm>
              <a:off x="-2475679" y="425523"/>
              <a:ext cx="359253" cy="249982"/>
            </a:xfrm>
            <a:custGeom>
              <a:avLst/>
              <a:gdLst/>
              <a:ahLst/>
              <a:cxnLst/>
              <a:rect l="l" t="t" r="r" b="b"/>
              <a:pathLst>
                <a:path w="4228" h="2942" extrusionOk="0">
                  <a:moveTo>
                    <a:pt x="48" y="1"/>
                  </a:moveTo>
                  <a:cubicBezTo>
                    <a:pt x="36" y="1"/>
                    <a:pt x="1" y="13"/>
                    <a:pt x="24" y="25"/>
                  </a:cubicBezTo>
                  <a:cubicBezTo>
                    <a:pt x="477" y="501"/>
                    <a:pt x="1013" y="906"/>
                    <a:pt x="1548" y="1287"/>
                  </a:cubicBezTo>
                  <a:cubicBezTo>
                    <a:pt x="2084" y="1692"/>
                    <a:pt x="2644" y="2061"/>
                    <a:pt x="3215" y="2394"/>
                  </a:cubicBezTo>
                  <a:cubicBezTo>
                    <a:pt x="3549" y="2585"/>
                    <a:pt x="3870" y="2763"/>
                    <a:pt x="4215" y="2942"/>
                  </a:cubicBezTo>
                  <a:cubicBezTo>
                    <a:pt x="4215" y="2942"/>
                    <a:pt x="4227" y="2942"/>
                    <a:pt x="4215" y="2930"/>
                  </a:cubicBezTo>
                  <a:cubicBezTo>
                    <a:pt x="3656" y="2585"/>
                    <a:pt x="3096" y="2215"/>
                    <a:pt x="2549" y="1846"/>
                  </a:cubicBezTo>
                  <a:cubicBezTo>
                    <a:pt x="2001" y="1465"/>
                    <a:pt x="1465" y="1084"/>
                    <a:pt x="941" y="680"/>
                  </a:cubicBezTo>
                  <a:cubicBezTo>
                    <a:pt x="644" y="453"/>
                    <a:pt x="346" y="21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7"/>
            <p:cNvSpPr/>
            <p:nvPr/>
          </p:nvSpPr>
          <p:spPr>
            <a:xfrm>
              <a:off x="-2378983" y="316931"/>
              <a:ext cx="380921" cy="383894"/>
            </a:xfrm>
            <a:custGeom>
              <a:avLst/>
              <a:gdLst/>
              <a:ahLst/>
              <a:cxnLst/>
              <a:rect l="l" t="t" r="r" b="b"/>
              <a:pathLst>
                <a:path w="4483" h="4518" extrusionOk="0">
                  <a:moveTo>
                    <a:pt x="18" y="0"/>
                  </a:moveTo>
                  <a:cubicBezTo>
                    <a:pt x="8" y="0"/>
                    <a:pt x="0" y="11"/>
                    <a:pt x="18" y="29"/>
                  </a:cubicBezTo>
                  <a:cubicBezTo>
                    <a:pt x="315" y="303"/>
                    <a:pt x="637" y="565"/>
                    <a:pt x="934" y="826"/>
                  </a:cubicBezTo>
                  <a:cubicBezTo>
                    <a:pt x="1232" y="1112"/>
                    <a:pt x="1530" y="1398"/>
                    <a:pt x="1815" y="1672"/>
                  </a:cubicBezTo>
                  <a:cubicBezTo>
                    <a:pt x="2399" y="2267"/>
                    <a:pt x="2947" y="2898"/>
                    <a:pt x="3506" y="3505"/>
                  </a:cubicBezTo>
                  <a:cubicBezTo>
                    <a:pt x="3828" y="3851"/>
                    <a:pt x="4149" y="4172"/>
                    <a:pt x="4482" y="4517"/>
                  </a:cubicBezTo>
                  <a:cubicBezTo>
                    <a:pt x="3923" y="3898"/>
                    <a:pt x="3411" y="3243"/>
                    <a:pt x="2851" y="2612"/>
                  </a:cubicBezTo>
                  <a:cubicBezTo>
                    <a:pt x="2304" y="2005"/>
                    <a:pt x="1744" y="1398"/>
                    <a:pt x="1113" y="838"/>
                  </a:cubicBezTo>
                  <a:cubicBezTo>
                    <a:pt x="768" y="541"/>
                    <a:pt x="434" y="231"/>
                    <a:pt x="29" y="5"/>
                  </a:cubicBezTo>
                  <a:cubicBezTo>
                    <a:pt x="26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7"/>
            <p:cNvSpPr/>
            <p:nvPr/>
          </p:nvSpPr>
          <p:spPr>
            <a:xfrm>
              <a:off x="-2428096" y="321350"/>
              <a:ext cx="252956" cy="226700"/>
            </a:xfrm>
            <a:custGeom>
              <a:avLst/>
              <a:gdLst/>
              <a:ahLst/>
              <a:cxnLst/>
              <a:rect l="l" t="t" r="r" b="b"/>
              <a:pathLst>
                <a:path w="2977" h="2668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239"/>
                    <a:pt x="512" y="429"/>
                    <a:pt x="774" y="644"/>
                  </a:cubicBezTo>
                  <a:cubicBezTo>
                    <a:pt x="1024" y="846"/>
                    <a:pt x="1274" y="1072"/>
                    <a:pt x="1512" y="1298"/>
                  </a:cubicBezTo>
                  <a:cubicBezTo>
                    <a:pt x="2001" y="1739"/>
                    <a:pt x="2512" y="2191"/>
                    <a:pt x="2977" y="2668"/>
                  </a:cubicBezTo>
                  <a:cubicBezTo>
                    <a:pt x="2524" y="2156"/>
                    <a:pt x="2084" y="1656"/>
                    <a:pt x="1572" y="1203"/>
                  </a:cubicBezTo>
                  <a:cubicBezTo>
                    <a:pt x="1322" y="989"/>
                    <a:pt x="1060" y="763"/>
                    <a:pt x="798" y="572"/>
                  </a:cubicBezTo>
                  <a:cubicBezTo>
                    <a:pt x="560" y="358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7"/>
            <p:cNvSpPr/>
            <p:nvPr/>
          </p:nvSpPr>
          <p:spPr>
            <a:xfrm>
              <a:off x="-2208619" y="287362"/>
              <a:ext cx="229759" cy="330533"/>
            </a:xfrm>
            <a:custGeom>
              <a:avLst/>
              <a:gdLst/>
              <a:ahLst/>
              <a:cxnLst/>
              <a:rect l="l" t="t" r="r" b="b"/>
              <a:pathLst>
                <a:path w="2704" h="3890" extrusionOk="0">
                  <a:moveTo>
                    <a:pt x="7" y="0"/>
                  </a:moveTo>
                  <a:cubicBezTo>
                    <a:pt x="4" y="0"/>
                    <a:pt x="1" y="12"/>
                    <a:pt x="1" y="31"/>
                  </a:cubicBezTo>
                  <a:cubicBezTo>
                    <a:pt x="37" y="162"/>
                    <a:pt x="120" y="293"/>
                    <a:pt x="191" y="412"/>
                  </a:cubicBezTo>
                  <a:cubicBezTo>
                    <a:pt x="275" y="555"/>
                    <a:pt x="346" y="686"/>
                    <a:pt x="430" y="817"/>
                  </a:cubicBezTo>
                  <a:cubicBezTo>
                    <a:pt x="596" y="1091"/>
                    <a:pt x="763" y="1341"/>
                    <a:pt x="918" y="1603"/>
                  </a:cubicBezTo>
                  <a:cubicBezTo>
                    <a:pt x="1263" y="2115"/>
                    <a:pt x="1620" y="2603"/>
                    <a:pt x="2013" y="3079"/>
                  </a:cubicBezTo>
                  <a:cubicBezTo>
                    <a:pt x="2227" y="3353"/>
                    <a:pt x="2466" y="3615"/>
                    <a:pt x="2704" y="3889"/>
                  </a:cubicBezTo>
                  <a:cubicBezTo>
                    <a:pt x="2323" y="3389"/>
                    <a:pt x="1965" y="2889"/>
                    <a:pt x="1608" y="2377"/>
                  </a:cubicBezTo>
                  <a:cubicBezTo>
                    <a:pt x="1263" y="1889"/>
                    <a:pt x="918" y="1377"/>
                    <a:pt x="584" y="877"/>
                  </a:cubicBezTo>
                  <a:cubicBezTo>
                    <a:pt x="489" y="722"/>
                    <a:pt x="406" y="591"/>
                    <a:pt x="299" y="448"/>
                  </a:cubicBezTo>
                  <a:lnTo>
                    <a:pt x="168" y="222"/>
                  </a:lnTo>
                  <a:cubicBezTo>
                    <a:pt x="120" y="151"/>
                    <a:pt x="72" y="79"/>
                    <a:pt x="13" y="31"/>
                  </a:cubicBezTo>
                  <a:cubicBezTo>
                    <a:pt x="13" y="9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7"/>
            <p:cNvSpPr/>
            <p:nvPr/>
          </p:nvSpPr>
          <p:spPr>
            <a:xfrm>
              <a:off x="-1978520" y="628601"/>
              <a:ext cx="135272" cy="211830"/>
            </a:xfrm>
            <a:custGeom>
              <a:avLst/>
              <a:gdLst/>
              <a:ahLst/>
              <a:cxnLst/>
              <a:rect l="l" t="t" r="r" b="b"/>
              <a:pathLst>
                <a:path w="1592" h="2493" extrusionOk="0">
                  <a:moveTo>
                    <a:pt x="43" y="1"/>
                  </a:moveTo>
                  <a:cubicBezTo>
                    <a:pt x="12" y="1"/>
                    <a:pt x="0" y="18"/>
                    <a:pt x="19" y="28"/>
                  </a:cubicBezTo>
                  <a:cubicBezTo>
                    <a:pt x="79" y="135"/>
                    <a:pt x="150" y="230"/>
                    <a:pt x="222" y="302"/>
                  </a:cubicBezTo>
                  <a:cubicBezTo>
                    <a:pt x="305" y="409"/>
                    <a:pt x="389" y="492"/>
                    <a:pt x="460" y="599"/>
                  </a:cubicBezTo>
                  <a:cubicBezTo>
                    <a:pt x="615" y="790"/>
                    <a:pt x="746" y="1004"/>
                    <a:pt x="877" y="1207"/>
                  </a:cubicBezTo>
                  <a:cubicBezTo>
                    <a:pt x="1151" y="1623"/>
                    <a:pt x="1389" y="2040"/>
                    <a:pt x="1579" y="2492"/>
                  </a:cubicBezTo>
                  <a:lnTo>
                    <a:pt x="1591" y="2492"/>
                  </a:lnTo>
                  <a:cubicBezTo>
                    <a:pt x="1436" y="2016"/>
                    <a:pt x="1234" y="1552"/>
                    <a:pt x="984" y="1135"/>
                  </a:cubicBezTo>
                  <a:cubicBezTo>
                    <a:pt x="853" y="921"/>
                    <a:pt x="722" y="730"/>
                    <a:pt x="567" y="540"/>
                  </a:cubicBezTo>
                  <a:cubicBezTo>
                    <a:pt x="424" y="361"/>
                    <a:pt x="258" y="135"/>
                    <a:pt x="67" y="4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7"/>
            <p:cNvSpPr/>
            <p:nvPr/>
          </p:nvSpPr>
          <p:spPr>
            <a:xfrm>
              <a:off x="-2023469" y="305205"/>
              <a:ext cx="113435" cy="287369"/>
            </a:xfrm>
            <a:custGeom>
              <a:avLst/>
              <a:gdLst/>
              <a:ahLst/>
              <a:cxnLst/>
              <a:rect l="l" t="t" r="r" b="b"/>
              <a:pathLst>
                <a:path w="1335" h="3382" extrusionOk="0">
                  <a:moveTo>
                    <a:pt x="1" y="0"/>
                  </a:moveTo>
                  <a:cubicBezTo>
                    <a:pt x="1" y="298"/>
                    <a:pt x="60" y="607"/>
                    <a:pt x="132" y="905"/>
                  </a:cubicBezTo>
                  <a:cubicBezTo>
                    <a:pt x="203" y="1203"/>
                    <a:pt x="298" y="1488"/>
                    <a:pt x="394" y="1774"/>
                  </a:cubicBezTo>
                  <a:cubicBezTo>
                    <a:pt x="620" y="2334"/>
                    <a:pt x="918" y="2869"/>
                    <a:pt x="1275" y="3381"/>
                  </a:cubicBezTo>
                  <a:cubicBezTo>
                    <a:pt x="1287" y="3381"/>
                    <a:pt x="1334" y="3358"/>
                    <a:pt x="1322" y="3346"/>
                  </a:cubicBezTo>
                  <a:cubicBezTo>
                    <a:pt x="989" y="2846"/>
                    <a:pt x="727" y="2286"/>
                    <a:pt x="501" y="1726"/>
                  </a:cubicBezTo>
                  <a:cubicBezTo>
                    <a:pt x="394" y="1441"/>
                    <a:pt x="310" y="1155"/>
                    <a:pt x="239" y="881"/>
                  </a:cubicBezTo>
                  <a:cubicBezTo>
                    <a:pt x="191" y="726"/>
                    <a:pt x="156" y="583"/>
                    <a:pt x="120" y="441"/>
                  </a:cubicBezTo>
                  <a:cubicBezTo>
                    <a:pt x="84" y="298"/>
                    <a:pt x="60" y="143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7"/>
            <p:cNvSpPr/>
            <p:nvPr/>
          </p:nvSpPr>
          <p:spPr>
            <a:xfrm>
              <a:off x="-1506257" y="250825"/>
              <a:ext cx="133403" cy="312690"/>
            </a:xfrm>
            <a:custGeom>
              <a:avLst/>
              <a:gdLst/>
              <a:ahLst/>
              <a:cxnLst/>
              <a:rect l="l" t="t" r="r" b="b"/>
              <a:pathLst>
                <a:path w="1570" h="3680" extrusionOk="0">
                  <a:moveTo>
                    <a:pt x="1564" y="0"/>
                  </a:moveTo>
                  <a:cubicBezTo>
                    <a:pt x="1561" y="0"/>
                    <a:pt x="1558" y="3"/>
                    <a:pt x="1558" y="9"/>
                  </a:cubicBezTo>
                  <a:cubicBezTo>
                    <a:pt x="1308" y="628"/>
                    <a:pt x="1081" y="1247"/>
                    <a:pt x="831" y="1855"/>
                  </a:cubicBezTo>
                  <a:cubicBezTo>
                    <a:pt x="688" y="2176"/>
                    <a:pt x="557" y="2474"/>
                    <a:pt x="426" y="2771"/>
                  </a:cubicBezTo>
                  <a:cubicBezTo>
                    <a:pt x="296" y="3045"/>
                    <a:pt x="117" y="3343"/>
                    <a:pt x="10" y="3640"/>
                  </a:cubicBezTo>
                  <a:cubicBezTo>
                    <a:pt x="0" y="3660"/>
                    <a:pt x="14" y="3679"/>
                    <a:pt x="33" y="3679"/>
                  </a:cubicBezTo>
                  <a:cubicBezTo>
                    <a:pt x="37" y="3679"/>
                    <a:pt x="41" y="3678"/>
                    <a:pt x="45" y="3676"/>
                  </a:cubicBezTo>
                  <a:cubicBezTo>
                    <a:pt x="248" y="3426"/>
                    <a:pt x="379" y="3128"/>
                    <a:pt x="534" y="2843"/>
                  </a:cubicBezTo>
                  <a:cubicBezTo>
                    <a:pt x="677" y="2545"/>
                    <a:pt x="831" y="2236"/>
                    <a:pt x="962" y="1914"/>
                  </a:cubicBezTo>
                  <a:cubicBezTo>
                    <a:pt x="1236" y="1307"/>
                    <a:pt x="1450" y="688"/>
                    <a:pt x="1569" y="9"/>
                  </a:cubicBezTo>
                  <a:cubicBezTo>
                    <a:pt x="1569" y="3"/>
                    <a:pt x="1567" y="0"/>
                    <a:pt x="15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7"/>
            <p:cNvSpPr/>
            <p:nvPr/>
          </p:nvSpPr>
          <p:spPr>
            <a:xfrm>
              <a:off x="-3255364" y="1634136"/>
              <a:ext cx="298245" cy="963560"/>
            </a:xfrm>
            <a:custGeom>
              <a:avLst/>
              <a:gdLst/>
              <a:ahLst/>
              <a:cxnLst/>
              <a:rect l="l" t="t" r="r" b="b"/>
              <a:pathLst>
                <a:path w="3510" h="11340" extrusionOk="0">
                  <a:moveTo>
                    <a:pt x="41" y="1"/>
                  </a:moveTo>
                  <a:cubicBezTo>
                    <a:pt x="17" y="1"/>
                    <a:pt x="1" y="33"/>
                    <a:pt x="33" y="64"/>
                  </a:cubicBezTo>
                  <a:cubicBezTo>
                    <a:pt x="259" y="362"/>
                    <a:pt x="509" y="660"/>
                    <a:pt x="688" y="1017"/>
                  </a:cubicBezTo>
                  <a:cubicBezTo>
                    <a:pt x="866" y="1350"/>
                    <a:pt x="997" y="1731"/>
                    <a:pt x="1080" y="2100"/>
                  </a:cubicBezTo>
                  <a:cubicBezTo>
                    <a:pt x="1295" y="2922"/>
                    <a:pt x="1342" y="3767"/>
                    <a:pt x="1354" y="4613"/>
                  </a:cubicBezTo>
                  <a:cubicBezTo>
                    <a:pt x="1366" y="5565"/>
                    <a:pt x="1319" y="6518"/>
                    <a:pt x="1438" y="7458"/>
                  </a:cubicBezTo>
                  <a:cubicBezTo>
                    <a:pt x="1533" y="8196"/>
                    <a:pt x="1735" y="8911"/>
                    <a:pt x="2081" y="9577"/>
                  </a:cubicBezTo>
                  <a:cubicBezTo>
                    <a:pt x="2426" y="10256"/>
                    <a:pt x="2938" y="10828"/>
                    <a:pt x="3509" y="11340"/>
                  </a:cubicBezTo>
                  <a:cubicBezTo>
                    <a:pt x="2450" y="10351"/>
                    <a:pt x="1783" y="9030"/>
                    <a:pt x="1569" y="7613"/>
                  </a:cubicBezTo>
                  <a:cubicBezTo>
                    <a:pt x="1307" y="5851"/>
                    <a:pt x="1652" y="4017"/>
                    <a:pt x="1235" y="2255"/>
                  </a:cubicBezTo>
                  <a:cubicBezTo>
                    <a:pt x="1128" y="1838"/>
                    <a:pt x="997" y="1422"/>
                    <a:pt x="818" y="1053"/>
                  </a:cubicBezTo>
                  <a:cubicBezTo>
                    <a:pt x="640" y="684"/>
                    <a:pt x="402" y="291"/>
                    <a:pt x="80" y="29"/>
                  </a:cubicBezTo>
                  <a:cubicBezTo>
                    <a:pt x="68" y="9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7"/>
            <p:cNvSpPr/>
            <p:nvPr/>
          </p:nvSpPr>
          <p:spPr>
            <a:xfrm>
              <a:off x="-3295725" y="1644333"/>
              <a:ext cx="213105" cy="910878"/>
            </a:xfrm>
            <a:custGeom>
              <a:avLst/>
              <a:gdLst/>
              <a:ahLst/>
              <a:cxnLst/>
              <a:rect l="l" t="t" r="r" b="b"/>
              <a:pathLst>
                <a:path w="2508" h="10720" extrusionOk="0">
                  <a:moveTo>
                    <a:pt x="21" y="0"/>
                  </a:moveTo>
                  <a:cubicBezTo>
                    <a:pt x="14" y="0"/>
                    <a:pt x="1" y="14"/>
                    <a:pt x="8" y="28"/>
                  </a:cubicBezTo>
                  <a:cubicBezTo>
                    <a:pt x="174" y="325"/>
                    <a:pt x="353" y="611"/>
                    <a:pt x="472" y="933"/>
                  </a:cubicBezTo>
                  <a:cubicBezTo>
                    <a:pt x="591" y="1266"/>
                    <a:pt x="686" y="1587"/>
                    <a:pt x="722" y="1933"/>
                  </a:cubicBezTo>
                  <a:cubicBezTo>
                    <a:pt x="841" y="2707"/>
                    <a:pt x="817" y="3516"/>
                    <a:pt x="817" y="4290"/>
                  </a:cubicBezTo>
                  <a:cubicBezTo>
                    <a:pt x="829" y="5778"/>
                    <a:pt x="901" y="7291"/>
                    <a:pt x="1413" y="8719"/>
                  </a:cubicBezTo>
                  <a:cubicBezTo>
                    <a:pt x="1663" y="9434"/>
                    <a:pt x="2032" y="10124"/>
                    <a:pt x="2508" y="10720"/>
                  </a:cubicBezTo>
                  <a:cubicBezTo>
                    <a:pt x="1674" y="9553"/>
                    <a:pt x="1293" y="8124"/>
                    <a:pt x="1115" y="6731"/>
                  </a:cubicBezTo>
                  <a:cubicBezTo>
                    <a:pt x="1008" y="5957"/>
                    <a:pt x="972" y="5183"/>
                    <a:pt x="972" y="4421"/>
                  </a:cubicBezTo>
                  <a:cubicBezTo>
                    <a:pt x="960" y="3647"/>
                    <a:pt x="996" y="2861"/>
                    <a:pt x="889" y="2088"/>
                  </a:cubicBezTo>
                  <a:cubicBezTo>
                    <a:pt x="829" y="1695"/>
                    <a:pt x="734" y="1326"/>
                    <a:pt x="603" y="968"/>
                  </a:cubicBezTo>
                  <a:cubicBezTo>
                    <a:pt x="472" y="623"/>
                    <a:pt x="293" y="266"/>
                    <a:pt x="20" y="28"/>
                  </a:cubicBezTo>
                  <a:cubicBezTo>
                    <a:pt x="30" y="8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7"/>
            <p:cNvSpPr/>
            <p:nvPr/>
          </p:nvSpPr>
          <p:spPr>
            <a:xfrm>
              <a:off x="-3193931" y="1813593"/>
              <a:ext cx="61773" cy="544318"/>
            </a:xfrm>
            <a:custGeom>
              <a:avLst/>
              <a:gdLst/>
              <a:ahLst/>
              <a:cxnLst/>
              <a:rect l="l" t="t" r="r" b="b"/>
              <a:pathLst>
                <a:path w="727" h="6406" extrusionOk="0">
                  <a:moveTo>
                    <a:pt x="72" y="0"/>
                  </a:moveTo>
                  <a:cubicBezTo>
                    <a:pt x="60" y="0"/>
                    <a:pt x="48" y="0"/>
                    <a:pt x="48" y="12"/>
                  </a:cubicBezTo>
                  <a:cubicBezTo>
                    <a:pt x="95" y="226"/>
                    <a:pt x="155" y="429"/>
                    <a:pt x="167" y="643"/>
                  </a:cubicBezTo>
                  <a:cubicBezTo>
                    <a:pt x="179" y="846"/>
                    <a:pt x="203" y="1060"/>
                    <a:pt x="179" y="1262"/>
                  </a:cubicBezTo>
                  <a:cubicBezTo>
                    <a:pt x="167" y="1679"/>
                    <a:pt x="119" y="2096"/>
                    <a:pt x="72" y="2512"/>
                  </a:cubicBezTo>
                  <a:cubicBezTo>
                    <a:pt x="0" y="3370"/>
                    <a:pt x="36" y="4227"/>
                    <a:pt x="238" y="5060"/>
                  </a:cubicBezTo>
                  <a:cubicBezTo>
                    <a:pt x="357" y="5525"/>
                    <a:pt x="536" y="5965"/>
                    <a:pt x="727" y="6406"/>
                  </a:cubicBezTo>
                  <a:cubicBezTo>
                    <a:pt x="429" y="5596"/>
                    <a:pt x="274" y="4739"/>
                    <a:pt x="215" y="3882"/>
                  </a:cubicBezTo>
                  <a:cubicBezTo>
                    <a:pt x="179" y="3453"/>
                    <a:pt x="179" y="3024"/>
                    <a:pt x="226" y="2596"/>
                  </a:cubicBezTo>
                  <a:cubicBezTo>
                    <a:pt x="250" y="2179"/>
                    <a:pt x="310" y="1762"/>
                    <a:pt x="310" y="1322"/>
                  </a:cubicBezTo>
                  <a:cubicBezTo>
                    <a:pt x="310" y="881"/>
                    <a:pt x="286" y="405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7"/>
            <p:cNvSpPr/>
            <p:nvPr/>
          </p:nvSpPr>
          <p:spPr>
            <a:xfrm>
              <a:off x="-3128164" y="2394533"/>
              <a:ext cx="89049" cy="167731"/>
            </a:xfrm>
            <a:custGeom>
              <a:avLst/>
              <a:gdLst/>
              <a:ahLst/>
              <a:cxnLst/>
              <a:rect l="l" t="t" r="r" b="b"/>
              <a:pathLst>
                <a:path w="1048" h="1974" extrusionOk="0">
                  <a:moveTo>
                    <a:pt x="12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36" y="378"/>
                    <a:pt x="179" y="759"/>
                    <a:pt x="345" y="1069"/>
                  </a:cubicBezTo>
                  <a:cubicBezTo>
                    <a:pt x="524" y="1414"/>
                    <a:pt x="774" y="1712"/>
                    <a:pt x="1048" y="1974"/>
                  </a:cubicBezTo>
                  <a:cubicBezTo>
                    <a:pt x="810" y="1688"/>
                    <a:pt x="619" y="1367"/>
                    <a:pt x="453" y="1033"/>
                  </a:cubicBezTo>
                  <a:cubicBezTo>
                    <a:pt x="274" y="712"/>
                    <a:pt x="167" y="355"/>
                    <a:pt x="24" y="9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7"/>
            <p:cNvSpPr/>
            <p:nvPr/>
          </p:nvSpPr>
          <p:spPr>
            <a:xfrm>
              <a:off x="-3167675" y="1702877"/>
              <a:ext cx="75963" cy="395026"/>
            </a:xfrm>
            <a:custGeom>
              <a:avLst/>
              <a:gdLst/>
              <a:ahLst/>
              <a:cxnLst/>
              <a:rect l="l" t="t" r="r" b="b"/>
              <a:pathLst>
                <a:path w="894" h="4649" extrusionOk="0">
                  <a:moveTo>
                    <a:pt x="35" y="1"/>
                  </a:moveTo>
                  <a:cubicBezTo>
                    <a:pt x="20" y="1"/>
                    <a:pt x="1" y="12"/>
                    <a:pt x="1" y="29"/>
                  </a:cubicBezTo>
                  <a:cubicBezTo>
                    <a:pt x="191" y="625"/>
                    <a:pt x="382" y="1196"/>
                    <a:pt x="513" y="1791"/>
                  </a:cubicBezTo>
                  <a:cubicBezTo>
                    <a:pt x="644" y="2387"/>
                    <a:pt x="739" y="3006"/>
                    <a:pt x="787" y="3613"/>
                  </a:cubicBezTo>
                  <a:cubicBezTo>
                    <a:pt x="810" y="3958"/>
                    <a:pt x="822" y="4316"/>
                    <a:pt x="810" y="4649"/>
                  </a:cubicBezTo>
                  <a:lnTo>
                    <a:pt x="822" y="4649"/>
                  </a:lnTo>
                  <a:cubicBezTo>
                    <a:pt x="882" y="4030"/>
                    <a:pt x="894" y="3399"/>
                    <a:pt x="834" y="2780"/>
                  </a:cubicBezTo>
                  <a:cubicBezTo>
                    <a:pt x="775" y="2172"/>
                    <a:pt x="644" y="1541"/>
                    <a:pt x="453" y="958"/>
                  </a:cubicBezTo>
                  <a:cubicBezTo>
                    <a:pt x="346" y="637"/>
                    <a:pt x="215" y="303"/>
                    <a:pt x="48" y="5"/>
                  </a:cubicBezTo>
                  <a:cubicBezTo>
                    <a:pt x="45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7"/>
            <p:cNvSpPr/>
            <p:nvPr/>
          </p:nvSpPr>
          <p:spPr>
            <a:xfrm>
              <a:off x="-3107941" y="2126197"/>
              <a:ext cx="58714" cy="353135"/>
            </a:xfrm>
            <a:custGeom>
              <a:avLst/>
              <a:gdLst/>
              <a:ahLst/>
              <a:cxnLst/>
              <a:rect l="l" t="t" r="r" b="b"/>
              <a:pathLst>
                <a:path w="691" h="4156" extrusionOk="0">
                  <a:moveTo>
                    <a:pt x="64" y="0"/>
                  </a:moveTo>
                  <a:cubicBezTo>
                    <a:pt x="57" y="0"/>
                    <a:pt x="48" y="6"/>
                    <a:pt x="48" y="12"/>
                  </a:cubicBezTo>
                  <a:cubicBezTo>
                    <a:pt x="0" y="167"/>
                    <a:pt x="12" y="357"/>
                    <a:pt x="12" y="524"/>
                  </a:cubicBezTo>
                  <a:cubicBezTo>
                    <a:pt x="12" y="703"/>
                    <a:pt x="12" y="881"/>
                    <a:pt x="36" y="1060"/>
                  </a:cubicBezTo>
                  <a:cubicBezTo>
                    <a:pt x="48" y="1393"/>
                    <a:pt x="96" y="1750"/>
                    <a:pt x="131" y="2096"/>
                  </a:cubicBezTo>
                  <a:cubicBezTo>
                    <a:pt x="238" y="2798"/>
                    <a:pt x="417" y="3477"/>
                    <a:pt x="667" y="4156"/>
                  </a:cubicBezTo>
                  <a:lnTo>
                    <a:pt x="691" y="4156"/>
                  </a:lnTo>
                  <a:cubicBezTo>
                    <a:pt x="512" y="3477"/>
                    <a:pt x="357" y="2798"/>
                    <a:pt x="250" y="2108"/>
                  </a:cubicBezTo>
                  <a:cubicBezTo>
                    <a:pt x="215" y="1774"/>
                    <a:pt x="167" y="1405"/>
                    <a:pt x="131" y="1072"/>
                  </a:cubicBezTo>
                  <a:cubicBezTo>
                    <a:pt x="119" y="893"/>
                    <a:pt x="119" y="715"/>
                    <a:pt x="107" y="536"/>
                  </a:cubicBezTo>
                  <a:cubicBezTo>
                    <a:pt x="107" y="369"/>
                    <a:pt x="119" y="191"/>
                    <a:pt x="72" y="24"/>
                  </a:cubicBezTo>
                  <a:cubicBezTo>
                    <a:pt x="78" y="6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7"/>
            <p:cNvSpPr/>
            <p:nvPr/>
          </p:nvSpPr>
          <p:spPr>
            <a:xfrm>
              <a:off x="-3949654" y="2620298"/>
              <a:ext cx="972822" cy="178692"/>
            </a:xfrm>
            <a:custGeom>
              <a:avLst/>
              <a:gdLst/>
              <a:ahLst/>
              <a:cxnLst/>
              <a:rect l="l" t="t" r="r" b="b"/>
              <a:pathLst>
                <a:path w="11449" h="2103" extrusionOk="0">
                  <a:moveTo>
                    <a:pt x="10914" y="1"/>
                  </a:moveTo>
                  <a:cubicBezTo>
                    <a:pt x="10703" y="1"/>
                    <a:pt x="10493" y="18"/>
                    <a:pt x="10287" y="31"/>
                  </a:cubicBezTo>
                  <a:cubicBezTo>
                    <a:pt x="9894" y="67"/>
                    <a:pt x="9525" y="126"/>
                    <a:pt x="9156" y="198"/>
                  </a:cubicBezTo>
                  <a:cubicBezTo>
                    <a:pt x="8394" y="365"/>
                    <a:pt x="7644" y="579"/>
                    <a:pt x="6918" y="841"/>
                  </a:cubicBezTo>
                  <a:cubicBezTo>
                    <a:pt x="5477" y="1329"/>
                    <a:pt x="4013" y="1877"/>
                    <a:pt x="2465" y="1948"/>
                  </a:cubicBezTo>
                  <a:cubicBezTo>
                    <a:pt x="2303" y="1957"/>
                    <a:pt x="2142" y="1963"/>
                    <a:pt x="1981" y="1963"/>
                  </a:cubicBezTo>
                  <a:cubicBezTo>
                    <a:pt x="1725" y="1963"/>
                    <a:pt x="1470" y="1949"/>
                    <a:pt x="1215" y="1912"/>
                  </a:cubicBezTo>
                  <a:cubicBezTo>
                    <a:pt x="1024" y="1877"/>
                    <a:pt x="822" y="1853"/>
                    <a:pt x="619" y="1793"/>
                  </a:cubicBezTo>
                  <a:cubicBezTo>
                    <a:pt x="429" y="1746"/>
                    <a:pt x="238" y="1674"/>
                    <a:pt x="24" y="1650"/>
                  </a:cubicBezTo>
                  <a:cubicBezTo>
                    <a:pt x="12" y="1650"/>
                    <a:pt x="0" y="1686"/>
                    <a:pt x="12" y="1686"/>
                  </a:cubicBezTo>
                  <a:cubicBezTo>
                    <a:pt x="143" y="1805"/>
                    <a:pt x="310" y="1853"/>
                    <a:pt x="488" y="1889"/>
                  </a:cubicBezTo>
                  <a:cubicBezTo>
                    <a:pt x="655" y="1936"/>
                    <a:pt x="834" y="1984"/>
                    <a:pt x="1012" y="2008"/>
                  </a:cubicBezTo>
                  <a:cubicBezTo>
                    <a:pt x="1369" y="2067"/>
                    <a:pt x="1739" y="2103"/>
                    <a:pt x="2096" y="2103"/>
                  </a:cubicBezTo>
                  <a:cubicBezTo>
                    <a:pt x="2846" y="2103"/>
                    <a:pt x="3584" y="1984"/>
                    <a:pt x="4298" y="1793"/>
                  </a:cubicBezTo>
                  <a:cubicBezTo>
                    <a:pt x="5822" y="1400"/>
                    <a:pt x="7263" y="781"/>
                    <a:pt x="8775" y="400"/>
                  </a:cubicBezTo>
                  <a:cubicBezTo>
                    <a:pt x="9216" y="305"/>
                    <a:pt x="9644" y="210"/>
                    <a:pt x="10085" y="162"/>
                  </a:cubicBezTo>
                  <a:cubicBezTo>
                    <a:pt x="10537" y="126"/>
                    <a:pt x="10966" y="126"/>
                    <a:pt x="11418" y="103"/>
                  </a:cubicBezTo>
                  <a:cubicBezTo>
                    <a:pt x="11422" y="107"/>
                    <a:pt x="11426" y="108"/>
                    <a:pt x="11429" y="108"/>
                  </a:cubicBezTo>
                  <a:cubicBezTo>
                    <a:pt x="11445" y="108"/>
                    <a:pt x="11448" y="63"/>
                    <a:pt x="11418" y="43"/>
                  </a:cubicBezTo>
                  <a:cubicBezTo>
                    <a:pt x="11250" y="12"/>
                    <a:pt x="11082" y="1"/>
                    <a:pt x="10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-3932490" y="2586140"/>
              <a:ext cx="950814" cy="143429"/>
            </a:xfrm>
            <a:custGeom>
              <a:avLst/>
              <a:gdLst/>
              <a:ahLst/>
              <a:cxnLst/>
              <a:rect l="l" t="t" r="r" b="b"/>
              <a:pathLst>
                <a:path w="11190" h="1688" extrusionOk="0">
                  <a:moveTo>
                    <a:pt x="9350" y="0"/>
                  </a:moveTo>
                  <a:cubicBezTo>
                    <a:pt x="9266" y="0"/>
                    <a:pt x="9181" y="2"/>
                    <a:pt x="9097" y="5"/>
                  </a:cubicBezTo>
                  <a:cubicBezTo>
                    <a:pt x="8371" y="17"/>
                    <a:pt x="7656" y="136"/>
                    <a:pt x="6954" y="302"/>
                  </a:cubicBezTo>
                  <a:cubicBezTo>
                    <a:pt x="5478" y="648"/>
                    <a:pt x="4061" y="1160"/>
                    <a:pt x="2572" y="1421"/>
                  </a:cubicBezTo>
                  <a:cubicBezTo>
                    <a:pt x="2156" y="1493"/>
                    <a:pt x="1739" y="1541"/>
                    <a:pt x="1322" y="1541"/>
                  </a:cubicBezTo>
                  <a:cubicBezTo>
                    <a:pt x="1283" y="1542"/>
                    <a:pt x="1244" y="1542"/>
                    <a:pt x="1205" y="1542"/>
                  </a:cubicBezTo>
                  <a:cubicBezTo>
                    <a:pt x="856" y="1542"/>
                    <a:pt x="514" y="1503"/>
                    <a:pt x="166" y="1503"/>
                  </a:cubicBezTo>
                  <a:cubicBezTo>
                    <a:pt x="127" y="1503"/>
                    <a:pt x="88" y="1504"/>
                    <a:pt x="48" y="1505"/>
                  </a:cubicBezTo>
                  <a:cubicBezTo>
                    <a:pt x="13" y="1505"/>
                    <a:pt x="1" y="1552"/>
                    <a:pt x="36" y="1564"/>
                  </a:cubicBezTo>
                  <a:cubicBezTo>
                    <a:pt x="307" y="1661"/>
                    <a:pt x="617" y="1687"/>
                    <a:pt x="915" y="1687"/>
                  </a:cubicBezTo>
                  <a:cubicBezTo>
                    <a:pt x="984" y="1687"/>
                    <a:pt x="1053" y="1686"/>
                    <a:pt x="1120" y="1683"/>
                  </a:cubicBezTo>
                  <a:cubicBezTo>
                    <a:pt x="1489" y="1683"/>
                    <a:pt x="1858" y="1648"/>
                    <a:pt x="2239" y="1612"/>
                  </a:cubicBezTo>
                  <a:cubicBezTo>
                    <a:pt x="2965" y="1505"/>
                    <a:pt x="3680" y="1338"/>
                    <a:pt x="4394" y="1148"/>
                  </a:cubicBezTo>
                  <a:cubicBezTo>
                    <a:pt x="5823" y="743"/>
                    <a:pt x="7252" y="255"/>
                    <a:pt x="8740" y="136"/>
                  </a:cubicBezTo>
                  <a:cubicBezTo>
                    <a:pt x="8942" y="118"/>
                    <a:pt x="9142" y="109"/>
                    <a:pt x="9341" y="109"/>
                  </a:cubicBezTo>
                  <a:cubicBezTo>
                    <a:pt x="9541" y="109"/>
                    <a:pt x="9740" y="118"/>
                    <a:pt x="9942" y="136"/>
                  </a:cubicBezTo>
                  <a:cubicBezTo>
                    <a:pt x="10359" y="159"/>
                    <a:pt x="10752" y="267"/>
                    <a:pt x="11169" y="338"/>
                  </a:cubicBezTo>
                  <a:cubicBezTo>
                    <a:pt x="11169" y="339"/>
                    <a:pt x="11169" y="340"/>
                    <a:pt x="11169" y="340"/>
                  </a:cubicBezTo>
                  <a:cubicBezTo>
                    <a:pt x="11173" y="340"/>
                    <a:pt x="11190" y="301"/>
                    <a:pt x="11169" y="290"/>
                  </a:cubicBezTo>
                  <a:cubicBezTo>
                    <a:pt x="10859" y="147"/>
                    <a:pt x="10514" y="76"/>
                    <a:pt x="10169" y="52"/>
                  </a:cubicBezTo>
                  <a:cubicBezTo>
                    <a:pt x="9896" y="16"/>
                    <a:pt x="9623" y="0"/>
                    <a:pt x="9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7"/>
            <p:cNvSpPr/>
            <p:nvPr/>
          </p:nvSpPr>
          <p:spPr>
            <a:xfrm>
              <a:off x="-3770622" y="2270646"/>
              <a:ext cx="775351" cy="329004"/>
            </a:xfrm>
            <a:custGeom>
              <a:avLst/>
              <a:gdLst/>
              <a:ahLst/>
              <a:cxnLst/>
              <a:rect l="l" t="t" r="r" b="b"/>
              <a:pathLst>
                <a:path w="9125" h="3872" extrusionOk="0">
                  <a:moveTo>
                    <a:pt x="27" y="0"/>
                  </a:moveTo>
                  <a:cubicBezTo>
                    <a:pt x="9" y="0"/>
                    <a:pt x="1" y="28"/>
                    <a:pt x="1" y="39"/>
                  </a:cubicBezTo>
                  <a:cubicBezTo>
                    <a:pt x="60" y="170"/>
                    <a:pt x="179" y="277"/>
                    <a:pt x="298" y="384"/>
                  </a:cubicBezTo>
                  <a:cubicBezTo>
                    <a:pt x="417" y="491"/>
                    <a:pt x="536" y="586"/>
                    <a:pt x="656" y="682"/>
                  </a:cubicBezTo>
                  <a:cubicBezTo>
                    <a:pt x="894" y="872"/>
                    <a:pt x="1144" y="1051"/>
                    <a:pt x="1418" y="1217"/>
                  </a:cubicBezTo>
                  <a:cubicBezTo>
                    <a:pt x="1941" y="1551"/>
                    <a:pt x="2489" y="1836"/>
                    <a:pt x="3072" y="2075"/>
                  </a:cubicBezTo>
                  <a:cubicBezTo>
                    <a:pt x="4335" y="2610"/>
                    <a:pt x="5656" y="2968"/>
                    <a:pt x="7002" y="3241"/>
                  </a:cubicBezTo>
                  <a:cubicBezTo>
                    <a:pt x="7359" y="3313"/>
                    <a:pt x="7692" y="3372"/>
                    <a:pt x="8049" y="3456"/>
                  </a:cubicBezTo>
                  <a:cubicBezTo>
                    <a:pt x="8406" y="3551"/>
                    <a:pt x="8740" y="3682"/>
                    <a:pt x="9061" y="3860"/>
                  </a:cubicBezTo>
                  <a:cubicBezTo>
                    <a:pt x="9069" y="3868"/>
                    <a:pt x="9077" y="3871"/>
                    <a:pt x="9084" y="3871"/>
                  </a:cubicBezTo>
                  <a:cubicBezTo>
                    <a:pt x="9109" y="3871"/>
                    <a:pt x="9125" y="3829"/>
                    <a:pt x="9097" y="3801"/>
                  </a:cubicBezTo>
                  <a:cubicBezTo>
                    <a:pt x="8585" y="3444"/>
                    <a:pt x="7954" y="3325"/>
                    <a:pt x="7359" y="3206"/>
                  </a:cubicBezTo>
                  <a:cubicBezTo>
                    <a:pt x="6692" y="3063"/>
                    <a:pt x="6013" y="2908"/>
                    <a:pt x="5347" y="2729"/>
                  </a:cubicBezTo>
                  <a:cubicBezTo>
                    <a:pt x="4085" y="2396"/>
                    <a:pt x="2846" y="1920"/>
                    <a:pt x="1715" y="1241"/>
                  </a:cubicBezTo>
                  <a:cubicBezTo>
                    <a:pt x="1418" y="1063"/>
                    <a:pt x="1120" y="872"/>
                    <a:pt x="846" y="646"/>
                  </a:cubicBezTo>
                  <a:cubicBezTo>
                    <a:pt x="715" y="551"/>
                    <a:pt x="584" y="443"/>
                    <a:pt x="453" y="324"/>
                  </a:cubicBezTo>
                  <a:cubicBezTo>
                    <a:pt x="310" y="217"/>
                    <a:pt x="191" y="86"/>
                    <a:pt x="36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-3570008" y="1817162"/>
              <a:ext cx="459603" cy="717317"/>
            </a:xfrm>
            <a:custGeom>
              <a:avLst/>
              <a:gdLst/>
              <a:ahLst/>
              <a:cxnLst/>
              <a:rect l="l" t="t" r="r" b="b"/>
              <a:pathLst>
                <a:path w="5409" h="8442" extrusionOk="0">
                  <a:moveTo>
                    <a:pt x="41" y="0"/>
                  </a:moveTo>
                  <a:cubicBezTo>
                    <a:pt x="17" y="0"/>
                    <a:pt x="0" y="39"/>
                    <a:pt x="9" y="65"/>
                  </a:cubicBezTo>
                  <a:cubicBezTo>
                    <a:pt x="152" y="387"/>
                    <a:pt x="330" y="696"/>
                    <a:pt x="497" y="1030"/>
                  </a:cubicBezTo>
                  <a:cubicBezTo>
                    <a:pt x="664" y="1339"/>
                    <a:pt x="795" y="1661"/>
                    <a:pt x="950" y="1982"/>
                  </a:cubicBezTo>
                  <a:cubicBezTo>
                    <a:pt x="1247" y="2637"/>
                    <a:pt x="1497" y="3304"/>
                    <a:pt x="1795" y="3959"/>
                  </a:cubicBezTo>
                  <a:cubicBezTo>
                    <a:pt x="2295" y="5126"/>
                    <a:pt x="2890" y="6280"/>
                    <a:pt x="3771" y="7221"/>
                  </a:cubicBezTo>
                  <a:cubicBezTo>
                    <a:pt x="4010" y="7471"/>
                    <a:pt x="4248" y="7697"/>
                    <a:pt x="4521" y="7900"/>
                  </a:cubicBezTo>
                  <a:cubicBezTo>
                    <a:pt x="4783" y="8114"/>
                    <a:pt x="5069" y="8305"/>
                    <a:pt x="5379" y="8435"/>
                  </a:cubicBezTo>
                  <a:cubicBezTo>
                    <a:pt x="5383" y="8439"/>
                    <a:pt x="5386" y="8441"/>
                    <a:pt x="5389" y="8441"/>
                  </a:cubicBezTo>
                  <a:cubicBezTo>
                    <a:pt x="5405" y="8441"/>
                    <a:pt x="5409" y="8398"/>
                    <a:pt x="5379" y="8388"/>
                  </a:cubicBezTo>
                  <a:cubicBezTo>
                    <a:pt x="5117" y="8221"/>
                    <a:pt x="4867" y="8054"/>
                    <a:pt x="4605" y="7864"/>
                  </a:cubicBezTo>
                  <a:cubicBezTo>
                    <a:pt x="4367" y="7673"/>
                    <a:pt x="4152" y="7471"/>
                    <a:pt x="3950" y="7257"/>
                  </a:cubicBezTo>
                  <a:cubicBezTo>
                    <a:pt x="3533" y="6804"/>
                    <a:pt x="3164" y="6304"/>
                    <a:pt x="2855" y="5768"/>
                  </a:cubicBezTo>
                  <a:cubicBezTo>
                    <a:pt x="2152" y="4614"/>
                    <a:pt x="1688" y="3340"/>
                    <a:pt x="1152" y="2101"/>
                  </a:cubicBezTo>
                  <a:cubicBezTo>
                    <a:pt x="985" y="1744"/>
                    <a:pt x="842" y="1375"/>
                    <a:pt x="664" y="1030"/>
                  </a:cubicBezTo>
                  <a:cubicBezTo>
                    <a:pt x="485" y="685"/>
                    <a:pt x="307" y="315"/>
                    <a:pt x="69" y="18"/>
                  </a:cubicBezTo>
                  <a:cubicBezTo>
                    <a:pt x="59" y="5"/>
                    <a:pt x="50" y="0"/>
                    <a:pt x="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-3652259" y="1945126"/>
              <a:ext cx="475577" cy="576691"/>
            </a:xfrm>
            <a:custGeom>
              <a:avLst/>
              <a:gdLst/>
              <a:ahLst/>
              <a:cxnLst/>
              <a:rect l="l" t="t" r="r" b="b"/>
              <a:pathLst>
                <a:path w="5597" h="6787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215" y="214"/>
                    <a:pt x="429" y="405"/>
                    <a:pt x="632" y="607"/>
                  </a:cubicBezTo>
                  <a:cubicBezTo>
                    <a:pt x="846" y="822"/>
                    <a:pt x="1037" y="1048"/>
                    <a:pt x="1215" y="1298"/>
                  </a:cubicBezTo>
                  <a:cubicBezTo>
                    <a:pt x="1572" y="1786"/>
                    <a:pt x="1858" y="2322"/>
                    <a:pt x="2108" y="2858"/>
                  </a:cubicBezTo>
                  <a:cubicBezTo>
                    <a:pt x="2382" y="3393"/>
                    <a:pt x="2632" y="3929"/>
                    <a:pt x="2953" y="4441"/>
                  </a:cubicBezTo>
                  <a:cubicBezTo>
                    <a:pt x="3275" y="4894"/>
                    <a:pt x="3632" y="5334"/>
                    <a:pt x="4025" y="5703"/>
                  </a:cubicBezTo>
                  <a:cubicBezTo>
                    <a:pt x="4477" y="6132"/>
                    <a:pt x="4978" y="6501"/>
                    <a:pt x="5549" y="6787"/>
                  </a:cubicBezTo>
                  <a:cubicBezTo>
                    <a:pt x="5573" y="6787"/>
                    <a:pt x="5597" y="6775"/>
                    <a:pt x="5573" y="6763"/>
                  </a:cubicBezTo>
                  <a:cubicBezTo>
                    <a:pt x="4620" y="6144"/>
                    <a:pt x="3775" y="5405"/>
                    <a:pt x="3132" y="4465"/>
                  </a:cubicBezTo>
                  <a:cubicBezTo>
                    <a:pt x="2465" y="3489"/>
                    <a:pt x="2084" y="2322"/>
                    <a:pt x="1394" y="1345"/>
                  </a:cubicBezTo>
                  <a:cubicBezTo>
                    <a:pt x="1203" y="1072"/>
                    <a:pt x="1013" y="822"/>
                    <a:pt x="763" y="595"/>
                  </a:cubicBezTo>
                  <a:cubicBezTo>
                    <a:pt x="548" y="369"/>
                    <a:pt x="275" y="179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-3736209" y="2209128"/>
              <a:ext cx="461387" cy="287538"/>
            </a:xfrm>
            <a:custGeom>
              <a:avLst/>
              <a:gdLst/>
              <a:ahLst/>
              <a:cxnLst/>
              <a:rect l="l" t="t" r="r" b="b"/>
              <a:pathLst>
                <a:path w="5430" h="3384" extrusionOk="0">
                  <a:moveTo>
                    <a:pt x="0" y="1"/>
                  </a:moveTo>
                  <a:cubicBezTo>
                    <a:pt x="358" y="274"/>
                    <a:pt x="703" y="560"/>
                    <a:pt x="1060" y="810"/>
                  </a:cubicBezTo>
                  <a:cubicBezTo>
                    <a:pt x="1417" y="1060"/>
                    <a:pt x="1775" y="1310"/>
                    <a:pt x="2132" y="1548"/>
                  </a:cubicBezTo>
                  <a:cubicBezTo>
                    <a:pt x="2798" y="2013"/>
                    <a:pt x="3489" y="2477"/>
                    <a:pt x="4203" y="2858"/>
                  </a:cubicBezTo>
                  <a:cubicBezTo>
                    <a:pt x="4577" y="3068"/>
                    <a:pt x="4974" y="3256"/>
                    <a:pt x="5404" y="3364"/>
                  </a:cubicBezTo>
                  <a:lnTo>
                    <a:pt x="5404" y="3364"/>
                  </a:lnTo>
                  <a:cubicBezTo>
                    <a:pt x="5052" y="3199"/>
                    <a:pt x="4699" y="3034"/>
                    <a:pt x="4358" y="2846"/>
                  </a:cubicBezTo>
                  <a:cubicBezTo>
                    <a:pt x="4025" y="2656"/>
                    <a:pt x="3680" y="2441"/>
                    <a:pt x="3346" y="2215"/>
                  </a:cubicBezTo>
                  <a:cubicBezTo>
                    <a:pt x="2632" y="1763"/>
                    <a:pt x="1953" y="1275"/>
                    <a:pt x="1239" y="786"/>
                  </a:cubicBezTo>
                  <a:cubicBezTo>
                    <a:pt x="834" y="524"/>
                    <a:pt x="405" y="274"/>
                    <a:pt x="0" y="1"/>
                  </a:cubicBezTo>
                  <a:close/>
                  <a:moveTo>
                    <a:pt x="5404" y="3364"/>
                  </a:moveTo>
                  <a:lnTo>
                    <a:pt x="5404" y="3364"/>
                  </a:lnTo>
                  <a:cubicBezTo>
                    <a:pt x="5409" y="3366"/>
                    <a:pt x="5413" y="3368"/>
                    <a:pt x="5418" y="3370"/>
                  </a:cubicBezTo>
                  <a:cubicBezTo>
                    <a:pt x="5418" y="3377"/>
                    <a:pt x="5418" y="3384"/>
                    <a:pt x="5420" y="3384"/>
                  </a:cubicBezTo>
                  <a:cubicBezTo>
                    <a:pt x="5422" y="3384"/>
                    <a:pt x="5425" y="3380"/>
                    <a:pt x="5430" y="3370"/>
                  </a:cubicBezTo>
                  <a:cubicBezTo>
                    <a:pt x="5421" y="3368"/>
                    <a:pt x="5413" y="3366"/>
                    <a:pt x="5404" y="33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7"/>
            <p:cNvSpPr/>
            <p:nvPr/>
          </p:nvSpPr>
          <p:spPr>
            <a:xfrm>
              <a:off x="-3695763" y="2152453"/>
              <a:ext cx="345063" cy="284989"/>
            </a:xfrm>
            <a:custGeom>
              <a:avLst/>
              <a:gdLst/>
              <a:ahLst/>
              <a:cxnLst/>
              <a:rect l="l" t="t" r="r" b="b"/>
              <a:pathLst>
                <a:path w="4061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477"/>
                    <a:pt x="1025" y="906"/>
                    <a:pt x="1549" y="1346"/>
                  </a:cubicBezTo>
                  <a:cubicBezTo>
                    <a:pt x="2084" y="1775"/>
                    <a:pt x="2620" y="2215"/>
                    <a:pt x="3156" y="2656"/>
                  </a:cubicBezTo>
                  <a:lnTo>
                    <a:pt x="3608" y="3013"/>
                  </a:lnTo>
                  <a:cubicBezTo>
                    <a:pt x="3751" y="3132"/>
                    <a:pt x="3906" y="3251"/>
                    <a:pt x="4049" y="3335"/>
                  </a:cubicBezTo>
                  <a:cubicBezTo>
                    <a:pt x="4049" y="3349"/>
                    <a:pt x="4051" y="3353"/>
                    <a:pt x="4053" y="3353"/>
                  </a:cubicBezTo>
                  <a:cubicBezTo>
                    <a:pt x="4056" y="3353"/>
                    <a:pt x="4061" y="3342"/>
                    <a:pt x="4061" y="3335"/>
                  </a:cubicBezTo>
                  <a:cubicBezTo>
                    <a:pt x="3835" y="3085"/>
                    <a:pt x="3537" y="2870"/>
                    <a:pt x="3287" y="2656"/>
                  </a:cubicBezTo>
                  <a:cubicBezTo>
                    <a:pt x="3037" y="2430"/>
                    <a:pt x="2763" y="2215"/>
                    <a:pt x="2513" y="2001"/>
                  </a:cubicBezTo>
                  <a:cubicBezTo>
                    <a:pt x="1977" y="1549"/>
                    <a:pt x="1453" y="1120"/>
                    <a:pt x="906" y="691"/>
                  </a:cubicBezTo>
                  <a:cubicBezTo>
                    <a:pt x="608" y="453"/>
                    <a:pt x="310" y="22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7"/>
            <p:cNvSpPr/>
            <p:nvPr/>
          </p:nvSpPr>
          <p:spPr>
            <a:xfrm>
              <a:off x="-3702816" y="2062470"/>
              <a:ext cx="392137" cy="388738"/>
            </a:xfrm>
            <a:custGeom>
              <a:avLst/>
              <a:gdLst/>
              <a:ahLst/>
              <a:cxnLst/>
              <a:rect l="l" t="t" r="r" b="b"/>
              <a:pathLst>
                <a:path w="4615" h="4575" extrusionOk="0">
                  <a:moveTo>
                    <a:pt x="12" y="0"/>
                  </a:moveTo>
                  <a:cubicBezTo>
                    <a:pt x="12" y="0"/>
                    <a:pt x="0" y="0"/>
                    <a:pt x="12" y="24"/>
                  </a:cubicBezTo>
                  <a:cubicBezTo>
                    <a:pt x="358" y="238"/>
                    <a:pt x="679" y="476"/>
                    <a:pt x="965" y="774"/>
                  </a:cubicBezTo>
                  <a:cubicBezTo>
                    <a:pt x="1227" y="1048"/>
                    <a:pt x="1489" y="1346"/>
                    <a:pt x="1727" y="1631"/>
                  </a:cubicBezTo>
                  <a:cubicBezTo>
                    <a:pt x="2274" y="2310"/>
                    <a:pt x="2822" y="3001"/>
                    <a:pt x="3453" y="3620"/>
                  </a:cubicBezTo>
                  <a:cubicBezTo>
                    <a:pt x="3787" y="3977"/>
                    <a:pt x="4168" y="4334"/>
                    <a:pt x="4596" y="4560"/>
                  </a:cubicBezTo>
                  <a:cubicBezTo>
                    <a:pt x="4601" y="4570"/>
                    <a:pt x="4606" y="4574"/>
                    <a:pt x="4609" y="4574"/>
                  </a:cubicBezTo>
                  <a:cubicBezTo>
                    <a:pt x="4614" y="4574"/>
                    <a:pt x="4615" y="4567"/>
                    <a:pt x="4608" y="4560"/>
                  </a:cubicBezTo>
                  <a:cubicBezTo>
                    <a:pt x="4263" y="4263"/>
                    <a:pt x="3929" y="3977"/>
                    <a:pt x="3596" y="3655"/>
                  </a:cubicBezTo>
                  <a:cubicBezTo>
                    <a:pt x="3287" y="3322"/>
                    <a:pt x="2989" y="2977"/>
                    <a:pt x="2691" y="2643"/>
                  </a:cubicBezTo>
                  <a:cubicBezTo>
                    <a:pt x="2405" y="2298"/>
                    <a:pt x="2120" y="1953"/>
                    <a:pt x="1858" y="1608"/>
                  </a:cubicBezTo>
                  <a:cubicBezTo>
                    <a:pt x="1620" y="1310"/>
                    <a:pt x="1370" y="1012"/>
                    <a:pt x="1096" y="750"/>
                  </a:cubicBezTo>
                  <a:cubicBezTo>
                    <a:pt x="786" y="453"/>
                    <a:pt x="417" y="179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7"/>
            <p:cNvSpPr/>
            <p:nvPr/>
          </p:nvSpPr>
          <p:spPr>
            <a:xfrm>
              <a:off x="-4025532" y="2556061"/>
              <a:ext cx="907480" cy="51152"/>
            </a:xfrm>
            <a:custGeom>
              <a:avLst/>
              <a:gdLst/>
              <a:ahLst/>
              <a:cxnLst/>
              <a:rect l="l" t="t" r="r" b="b"/>
              <a:pathLst>
                <a:path w="10680" h="602" extrusionOk="0">
                  <a:moveTo>
                    <a:pt x="9096" y="0"/>
                  </a:moveTo>
                  <a:cubicBezTo>
                    <a:pt x="8199" y="0"/>
                    <a:pt x="7299" y="97"/>
                    <a:pt x="6418" y="180"/>
                  </a:cubicBezTo>
                  <a:cubicBezTo>
                    <a:pt x="5266" y="289"/>
                    <a:pt x="4122" y="423"/>
                    <a:pt x="2986" y="423"/>
                  </a:cubicBezTo>
                  <a:cubicBezTo>
                    <a:pt x="2761" y="423"/>
                    <a:pt x="2535" y="418"/>
                    <a:pt x="2310" y="406"/>
                  </a:cubicBezTo>
                  <a:cubicBezTo>
                    <a:pt x="1917" y="382"/>
                    <a:pt x="1548" y="347"/>
                    <a:pt x="1155" y="287"/>
                  </a:cubicBezTo>
                  <a:cubicBezTo>
                    <a:pt x="786" y="228"/>
                    <a:pt x="393" y="168"/>
                    <a:pt x="24" y="85"/>
                  </a:cubicBezTo>
                  <a:cubicBezTo>
                    <a:pt x="12" y="85"/>
                    <a:pt x="0" y="109"/>
                    <a:pt x="12" y="120"/>
                  </a:cubicBezTo>
                  <a:cubicBezTo>
                    <a:pt x="322" y="251"/>
                    <a:pt x="619" y="359"/>
                    <a:pt x="953" y="430"/>
                  </a:cubicBezTo>
                  <a:cubicBezTo>
                    <a:pt x="1274" y="501"/>
                    <a:pt x="1608" y="537"/>
                    <a:pt x="1941" y="561"/>
                  </a:cubicBezTo>
                  <a:cubicBezTo>
                    <a:pt x="2267" y="589"/>
                    <a:pt x="2591" y="601"/>
                    <a:pt x="2914" y="601"/>
                  </a:cubicBezTo>
                  <a:cubicBezTo>
                    <a:pt x="3276" y="601"/>
                    <a:pt x="3636" y="586"/>
                    <a:pt x="4001" y="561"/>
                  </a:cubicBezTo>
                  <a:cubicBezTo>
                    <a:pt x="5418" y="478"/>
                    <a:pt x="6811" y="251"/>
                    <a:pt x="8216" y="168"/>
                  </a:cubicBezTo>
                  <a:cubicBezTo>
                    <a:pt x="8592" y="146"/>
                    <a:pt x="8974" y="134"/>
                    <a:pt x="9356" y="134"/>
                  </a:cubicBezTo>
                  <a:cubicBezTo>
                    <a:pt x="9784" y="134"/>
                    <a:pt x="10211" y="149"/>
                    <a:pt x="10633" y="180"/>
                  </a:cubicBezTo>
                  <a:cubicBezTo>
                    <a:pt x="10637" y="181"/>
                    <a:pt x="10641" y="182"/>
                    <a:pt x="10644" y="182"/>
                  </a:cubicBezTo>
                  <a:cubicBezTo>
                    <a:pt x="10680" y="182"/>
                    <a:pt x="10678" y="131"/>
                    <a:pt x="10656" y="120"/>
                  </a:cubicBezTo>
                  <a:cubicBezTo>
                    <a:pt x="10140" y="33"/>
                    <a:pt x="9618" y="0"/>
                    <a:pt x="9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7"/>
            <p:cNvSpPr/>
            <p:nvPr/>
          </p:nvSpPr>
          <p:spPr>
            <a:xfrm>
              <a:off x="-3946680" y="2470156"/>
              <a:ext cx="661746" cy="77917"/>
            </a:xfrm>
            <a:custGeom>
              <a:avLst/>
              <a:gdLst/>
              <a:ahLst/>
              <a:cxnLst/>
              <a:rect l="l" t="t" r="r" b="b"/>
              <a:pathLst>
                <a:path w="7788" h="917" extrusionOk="0">
                  <a:moveTo>
                    <a:pt x="25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394" y="310"/>
                    <a:pt x="882" y="465"/>
                    <a:pt x="1346" y="584"/>
                  </a:cubicBezTo>
                  <a:cubicBezTo>
                    <a:pt x="1823" y="703"/>
                    <a:pt x="2299" y="786"/>
                    <a:pt x="2787" y="834"/>
                  </a:cubicBezTo>
                  <a:cubicBezTo>
                    <a:pt x="3433" y="900"/>
                    <a:pt x="4074" y="916"/>
                    <a:pt x="4716" y="916"/>
                  </a:cubicBezTo>
                  <a:cubicBezTo>
                    <a:pt x="5116" y="916"/>
                    <a:pt x="5516" y="910"/>
                    <a:pt x="5918" y="905"/>
                  </a:cubicBezTo>
                  <a:cubicBezTo>
                    <a:pt x="6125" y="905"/>
                    <a:pt x="6326" y="900"/>
                    <a:pt x="6529" y="900"/>
                  </a:cubicBezTo>
                  <a:cubicBezTo>
                    <a:pt x="6630" y="900"/>
                    <a:pt x="6732" y="901"/>
                    <a:pt x="6835" y="905"/>
                  </a:cubicBezTo>
                  <a:cubicBezTo>
                    <a:pt x="7042" y="905"/>
                    <a:pt x="7243" y="911"/>
                    <a:pt x="7449" y="911"/>
                  </a:cubicBezTo>
                  <a:cubicBezTo>
                    <a:pt x="7552" y="911"/>
                    <a:pt x="7657" y="909"/>
                    <a:pt x="7764" y="905"/>
                  </a:cubicBezTo>
                  <a:cubicBezTo>
                    <a:pt x="7788" y="881"/>
                    <a:pt x="7788" y="834"/>
                    <a:pt x="7776" y="834"/>
                  </a:cubicBezTo>
                  <a:cubicBezTo>
                    <a:pt x="7526" y="786"/>
                    <a:pt x="7252" y="786"/>
                    <a:pt x="7002" y="786"/>
                  </a:cubicBezTo>
                  <a:lnTo>
                    <a:pt x="6192" y="786"/>
                  </a:lnTo>
                  <a:cubicBezTo>
                    <a:pt x="5668" y="786"/>
                    <a:pt x="5109" y="798"/>
                    <a:pt x="4573" y="798"/>
                  </a:cubicBezTo>
                  <a:cubicBezTo>
                    <a:pt x="3573" y="786"/>
                    <a:pt x="2561" y="739"/>
                    <a:pt x="1585" y="500"/>
                  </a:cubicBezTo>
                  <a:cubicBezTo>
                    <a:pt x="1311" y="441"/>
                    <a:pt x="1061" y="369"/>
                    <a:pt x="799" y="286"/>
                  </a:cubicBezTo>
                  <a:cubicBezTo>
                    <a:pt x="525" y="191"/>
                    <a:pt x="275" y="84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7"/>
            <p:cNvSpPr/>
            <p:nvPr/>
          </p:nvSpPr>
          <p:spPr>
            <a:xfrm>
              <a:off x="-3838428" y="2307269"/>
              <a:ext cx="424000" cy="204608"/>
            </a:xfrm>
            <a:custGeom>
              <a:avLst/>
              <a:gdLst/>
              <a:ahLst/>
              <a:cxnLst/>
              <a:rect l="l" t="t" r="r" b="b"/>
              <a:pathLst>
                <a:path w="4990" h="2408" extrusionOk="0">
                  <a:moveTo>
                    <a:pt x="1" y="0"/>
                  </a:moveTo>
                  <a:cubicBezTo>
                    <a:pt x="501" y="512"/>
                    <a:pt x="1108" y="929"/>
                    <a:pt x="1739" y="1286"/>
                  </a:cubicBezTo>
                  <a:cubicBezTo>
                    <a:pt x="2382" y="1644"/>
                    <a:pt x="3049" y="1929"/>
                    <a:pt x="3751" y="2156"/>
                  </a:cubicBezTo>
                  <a:cubicBezTo>
                    <a:pt x="3942" y="2215"/>
                    <a:pt x="4144" y="2275"/>
                    <a:pt x="4359" y="2322"/>
                  </a:cubicBezTo>
                  <a:cubicBezTo>
                    <a:pt x="4532" y="2355"/>
                    <a:pt x="4726" y="2407"/>
                    <a:pt x="4903" y="2407"/>
                  </a:cubicBezTo>
                  <a:cubicBezTo>
                    <a:pt x="4920" y="2407"/>
                    <a:pt x="4937" y="2407"/>
                    <a:pt x="4954" y="2406"/>
                  </a:cubicBezTo>
                  <a:cubicBezTo>
                    <a:pt x="4966" y="2406"/>
                    <a:pt x="4990" y="2394"/>
                    <a:pt x="4966" y="2394"/>
                  </a:cubicBezTo>
                  <a:cubicBezTo>
                    <a:pt x="4811" y="2322"/>
                    <a:pt x="4632" y="2286"/>
                    <a:pt x="4466" y="2239"/>
                  </a:cubicBezTo>
                  <a:cubicBezTo>
                    <a:pt x="4287" y="2203"/>
                    <a:pt x="4121" y="2156"/>
                    <a:pt x="3942" y="2096"/>
                  </a:cubicBezTo>
                  <a:cubicBezTo>
                    <a:pt x="3597" y="1989"/>
                    <a:pt x="3263" y="1870"/>
                    <a:pt x="2918" y="1727"/>
                  </a:cubicBezTo>
                  <a:cubicBezTo>
                    <a:pt x="2239" y="1441"/>
                    <a:pt x="1608" y="1096"/>
                    <a:pt x="1001" y="691"/>
                  </a:cubicBezTo>
                  <a:cubicBezTo>
                    <a:pt x="656" y="477"/>
                    <a:pt x="322" y="23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7"/>
            <p:cNvSpPr/>
            <p:nvPr/>
          </p:nvSpPr>
          <p:spPr>
            <a:xfrm>
              <a:off x="-3895018" y="2343721"/>
              <a:ext cx="310565" cy="154560"/>
            </a:xfrm>
            <a:custGeom>
              <a:avLst/>
              <a:gdLst/>
              <a:ahLst/>
              <a:cxnLst/>
              <a:rect l="l" t="t" r="r" b="b"/>
              <a:pathLst>
                <a:path w="3655" h="1819" extrusionOk="0">
                  <a:moveTo>
                    <a:pt x="0" y="0"/>
                  </a:moveTo>
                  <a:cubicBezTo>
                    <a:pt x="1072" y="845"/>
                    <a:pt x="2298" y="1500"/>
                    <a:pt x="3644" y="1810"/>
                  </a:cubicBezTo>
                  <a:cubicBezTo>
                    <a:pt x="3646" y="1816"/>
                    <a:pt x="3649" y="1818"/>
                    <a:pt x="3650" y="1818"/>
                  </a:cubicBezTo>
                  <a:cubicBezTo>
                    <a:pt x="3655" y="1818"/>
                    <a:pt x="3652" y="1798"/>
                    <a:pt x="3644" y="1798"/>
                  </a:cubicBezTo>
                  <a:cubicBezTo>
                    <a:pt x="2346" y="1369"/>
                    <a:pt x="1107" y="7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7"/>
            <p:cNvSpPr/>
            <p:nvPr/>
          </p:nvSpPr>
          <p:spPr>
            <a:xfrm>
              <a:off x="-3953138" y="2362584"/>
              <a:ext cx="327304" cy="133913"/>
            </a:xfrm>
            <a:custGeom>
              <a:avLst/>
              <a:gdLst/>
              <a:ahLst/>
              <a:cxnLst/>
              <a:rect l="l" t="t" r="r" b="b"/>
              <a:pathLst>
                <a:path w="3852" h="1576" extrusionOk="0">
                  <a:moveTo>
                    <a:pt x="80" y="0"/>
                  </a:moveTo>
                  <a:cubicBezTo>
                    <a:pt x="31" y="0"/>
                    <a:pt x="1" y="68"/>
                    <a:pt x="53" y="100"/>
                  </a:cubicBezTo>
                  <a:cubicBezTo>
                    <a:pt x="1160" y="933"/>
                    <a:pt x="2494" y="1385"/>
                    <a:pt x="3839" y="1576"/>
                  </a:cubicBezTo>
                  <a:cubicBezTo>
                    <a:pt x="3839" y="1576"/>
                    <a:pt x="3851" y="1564"/>
                    <a:pt x="3839" y="1564"/>
                  </a:cubicBezTo>
                  <a:cubicBezTo>
                    <a:pt x="3161" y="1445"/>
                    <a:pt x="2530" y="1231"/>
                    <a:pt x="1899" y="969"/>
                  </a:cubicBezTo>
                  <a:cubicBezTo>
                    <a:pt x="1256" y="695"/>
                    <a:pt x="684" y="373"/>
                    <a:pt x="101" y="4"/>
                  </a:cubicBezTo>
                  <a:cubicBezTo>
                    <a:pt x="94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7"/>
            <p:cNvSpPr/>
            <p:nvPr/>
          </p:nvSpPr>
          <p:spPr>
            <a:xfrm>
              <a:off x="-3858311" y="2231050"/>
              <a:ext cx="191013" cy="160253"/>
            </a:xfrm>
            <a:custGeom>
              <a:avLst/>
              <a:gdLst/>
              <a:ahLst/>
              <a:cxnLst/>
              <a:rect l="l" t="t" r="r" b="b"/>
              <a:pathLst>
                <a:path w="2248" h="1886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104" y="219"/>
                    <a:pt x="283" y="386"/>
                    <a:pt x="414" y="540"/>
                  </a:cubicBezTo>
                  <a:cubicBezTo>
                    <a:pt x="580" y="695"/>
                    <a:pt x="759" y="862"/>
                    <a:pt x="949" y="1017"/>
                  </a:cubicBezTo>
                  <a:lnTo>
                    <a:pt x="1533" y="1457"/>
                  </a:lnTo>
                  <a:cubicBezTo>
                    <a:pt x="1747" y="1612"/>
                    <a:pt x="1973" y="1767"/>
                    <a:pt x="2223" y="1886"/>
                  </a:cubicBezTo>
                  <a:cubicBezTo>
                    <a:pt x="2223" y="1886"/>
                    <a:pt x="2247" y="1886"/>
                    <a:pt x="2223" y="1874"/>
                  </a:cubicBezTo>
                  <a:cubicBezTo>
                    <a:pt x="2033" y="1695"/>
                    <a:pt x="1807" y="1529"/>
                    <a:pt x="1616" y="1386"/>
                  </a:cubicBezTo>
                  <a:cubicBezTo>
                    <a:pt x="1426" y="1231"/>
                    <a:pt x="1211" y="1088"/>
                    <a:pt x="1021" y="921"/>
                  </a:cubicBezTo>
                  <a:cubicBezTo>
                    <a:pt x="842" y="778"/>
                    <a:pt x="664" y="624"/>
                    <a:pt x="485" y="457"/>
                  </a:cubicBezTo>
                  <a:lnTo>
                    <a:pt x="259" y="243"/>
                  </a:lnTo>
                  <a:cubicBezTo>
                    <a:pt x="187" y="159"/>
                    <a:pt x="116" y="76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7"/>
            <p:cNvSpPr/>
            <p:nvPr/>
          </p:nvSpPr>
          <p:spPr>
            <a:xfrm>
              <a:off x="-3887541" y="2603729"/>
              <a:ext cx="496395" cy="62283"/>
            </a:xfrm>
            <a:custGeom>
              <a:avLst/>
              <a:gdLst/>
              <a:ahLst/>
              <a:cxnLst/>
              <a:rect l="l" t="t" r="r" b="b"/>
              <a:pathLst>
                <a:path w="5842" h="733" extrusionOk="0">
                  <a:moveTo>
                    <a:pt x="5818" y="0"/>
                  </a:moveTo>
                  <a:cubicBezTo>
                    <a:pt x="5461" y="36"/>
                    <a:pt x="5091" y="119"/>
                    <a:pt x="4746" y="179"/>
                  </a:cubicBezTo>
                  <a:cubicBezTo>
                    <a:pt x="4377" y="262"/>
                    <a:pt x="3984" y="321"/>
                    <a:pt x="3603" y="357"/>
                  </a:cubicBezTo>
                  <a:cubicBezTo>
                    <a:pt x="2853" y="464"/>
                    <a:pt x="2115" y="512"/>
                    <a:pt x="1365" y="560"/>
                  </a:cubicBezTo>
                  <a:cubicBezTo>
                    <a:pt x="1162" y="572"/>
                    <a:pt x="948" y="572"/>
                    <a:pt x="722" y="583"/>
                  </a:cubicBezTo>
                  <a:cubicBezTo>
                    <a:pt x="627" y="583"/>
                    <a:pt x="508" y="595"/>
                    <a:pt x="400" y="619"/>
                  </a:cubicBezTo>
                  <a:cubicBezTo>
                    <a:pt x="337" y="619"/>
                    <a:pt x="242" y="646"/>
                    <a:pt x="160" y="646"/>
                  </a:cubicBezTo>
                  <a:cubicBezTo>
                    <a:pt x="120" y="646"/>
                    <a:pt x="83" y="639"/>
                    <a:pt x="55" y="619"/>
                  </a:cubicBezTo>
                  <a:cubicBezTo>
                    <a:pt x="47" y="614"/>
                    <a:pt x="40" y="612"/>
                    <a:pt x="35" y="612"/>
                  </a:cubicBezTo>
                  <a:cubicBezTo>
                    <a:pt x="1" y="612"/>
                    <a:pt x="2" y="682"/>
                    <a:pt x="40" y="682"/>
                  </a:cubicBezTo>
                  <a:cubicBezTo>
                    <a:pt x="45" y="682"/>
                    <a:pt x="50" y="681"/>
                    <a:pt x="55" y="679"/>
                  </a:cubicBezTo>
                  <a:cubicBezTo>
                    <a:pt x="78" y="663"/>
                    <a:pt x="108" y="658"/>
                    <a:pt x="142" y="658"/>
                  </a:cubicBezTo>
                  <a:cubicBezTo>
                    <a:pt x="212" y="658"/>
                    <a:pt x="296" y="682"/>
                    <a:pt x="353" y="691"/>
                  </a:cubicBezTo>
                  <a:cubicBezTo>
                    <a:pt x="460" y="702"/>
                    <a:pt x="567" y="702"/>
                    <a:pt x="662" y="714"/>
                  </a:cubicBezTo>
                  <a:cubicBezTo>
                    <a:pt x="763" y="726"/>
                    <a:pt x="859" y="732"/>
                    <a:pt x="953" y="732"/>
                  </a:cubicBezTo>
                  <a:cubicBezTo>
                    <a:pt x="1046" y="732"/>
                    <a:pt x="1139" y="726"/>
                    <a:pt x="1234" y="714"/>
                  </a:cubicBezTo>
                  <a:cubicBezTo>
                    <a:pt x="1615" y="714"/>
                    <a:pt x="1996" y="691"/>
                    <a:pt x="2365" y="655"/>
                  </a:cubicBezTo>
                  <a:cubicBezTo>
                    <a:pt x="3103" y="595"/>
                    <a:pt x="3853" y="500"/>
                    <a:pt x="4579" y="357"/>
                  </a:cubicBezTo>
                  <a:cubicBezTo>
                    <a:pt x="4996" y="286"/>
                    <a:pt x="5425" y="214"/>
                    <a:pt x="5830" y="48"/>
                  </a:cubicBezTo>
                  <a:cubicBezTo>
                    <a:pt x="5842" y="36"/>
                    <a:pt x="5842" y="0"/>
                    <a:pt x="5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7"/>
            <p:cNvSpPr/>
            <p:nvPr/>
          </p:nvSpPr>
          <p:spPr>
            <a:xfrm>
              <a:off x="-3635010" y="2620893"/>
              <a:ext cx="424935" cy="123461"/>
            </a:xfrm>
            <a:custGeom>
              <a:avLst/>
              <a:gdLst/>
              <a:ahLst/>
              <a:cxnLst/>
              <a:rect l="l" t="t" r="r" b="b"/>
              <a:pathLst>
                <a:path w="5001" h="1453" extrusionOk="0">
                  <a:moveTo>
                    <a:pt x="4989" y="0"/>
                  </a:moveTo>
                  <a:cubicBezTo>
                    <a:pt x="4655" y="12"/>
                    <a:pt x="4346" y="131"/>
                    <a:pt x="4036" y="215"/>
                  </a:cubicBezTo>
                  <a:cubicBezTo>
                    <a:pt x="3703" y="310"/>
                    <a:pt x="3381" y="393"/>
                    <a:pt x="3036" y="500"/>
                  </a:cubicBezTo>
                  <a:cubicBezTo>
                    <a:pt x="2381" y="679"/>
                    <a:pt x="1738" y="870"/>
                    <a:pt x="1095" y="1072"/>
                  </a:cubicBezTo>
                  <a:cubicBezTo>
                    <a:pt x="726" y="1191"/>
                    <a:pt x="369" y="1322"/>
                    <a:pt x="0" y="1441"/>
                  </a:cubicBezTo>
                  <a:lnTo>
                    <a:pt x="0" y="1453"/>
                  </a:lnTo>
                  <a:cubicBezTo>
                    <a:pt x="655" y="1274"/>
                    <a:pt x="1310" y="1108"/>
                    <a:pt x="1965" y="917"/>
                  </a:cubicBezTo>
                  <a:cubicBezTo>
                    <a:pt x="2619" y="727"/>
                    <a:pt x="3262" y="548"/>
                    <a:pt x="3917" y="370"/>
                  </a:cubicBezTo>
                  <a:cubicBezTo>
                    <a:pt x="4096" y="322"/>
                    <a:pt x="4286" y="262"/>
                    <a:pt x="4465" y="215"/>
                  </a:cubicBezTo>
                  <a:cubicBezTo>
                    <a:pt x="4644" y="155"/>
                    <a:pt x="4822" y="108"/>
                    <a:pt x="4989" y="36"/>
                  </a:cubicBezTo>
                  <a:cubicBezTo>
                    <a:pt x="5001" y="12"/>
                    <a:pt x="5001" y="0"/>
                    <a:pt x="4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7"/>
            <p:cNvSpPr/>
            <p:nvPr/>
          </p:nvSpPr>
          <p:spPr>
            <a:xfrm>
              <a:off x="-3866723" y="2744269"/>
              <a:ext cx="214549" cy="27360"/>
            </a:xfrm>
            <a:custGeom>
              <a:avLst/>
              <a:gdLst/>
              <a:ahLst/>
              <a:cxnLst/>
              <a:rect l="l" t="t" r="r" b="b"/>
              <a:pathLst>
                <a:path w="2525" h="322" extrusionOk="0">
                  <a:moveTo>
                    <a:pt x="2501" y="1"/>
                  </a:moveTo>
                  <a:cubicBezTo>
                    <a:pt x="2310" y="13"/>
                    <a:pt x="2120" y="72"/>
                    <a:pt x="1917" y="108"/>
                  </a:cubicBezTo>
                  <a:cubicBezTo>
                    <a:pt x="1715" y="156"/>
                    <a:pt x="1489" y="180"/>
                    <a:pt x="1263" y="191"/>
                  </a:cubicBezTo>
                  <a:cubicBezTo>
                    <a:pt x="1040" y="211"/>
                    <a:pt x="817" y="223"/>
                    <a:pt x="594" y="223"/>
                  </a:cubicBezTo>
                  <a:cubicBezTo>
                    <a:pt x="400" y="223"/>
                    <a:pt x="206" y="214"/>
                    <a:pt x="12" y="191"/>
                  </a:cubicBezTo>
                  <a:cubicBezTo>
                    <a:pt x="12" y="191"/>
                    <a:pt x="1" y="215"/>
                    <a:pt x="12" y="215"/>
                  </a:cubicBezTo>
                  <a:cubicBezTo>
                    <a:pt x="343" y="272"/>
                    <a:pt x="689" y="321"/>
                    <a:pt x="1026" y="321"/>
                  </a:cubicBezTo>
                  <a:cubicBezTo>
                    <a:pt x="1114" y="321"/>
                    <a:pt x="1201" y="318"/>
                    <a:pt x="1286" y="311"/>
                  </a:cubicBezTo>
                  <a:cubicBezTo>
                    <a:pt x="1489" y="299"/>
                    <a:pt x="1679" y="275"/>
                    <a:pt x="1894" y="227"/>
                  </a:cubicBezTo>
                  <a:cubicBezTo>
                    <a:pt x="2096" y="180"/>
                    <a:pt x="2322" y="132"/>
                    <a:pt x="2501" y="13"/>
                  </a:cubicBezTo>
                  <a:cubicBezTo>
                    <a:pt x="2525" y="13"/>
                    <a:pt x="2525" y="1"/>
                    <a:pt x="2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7"/>
            <p:cNvSpPr/>
            <p:nvPr/>
          </p:nvSpPr>
          <p:spPr>
            <a:xfrm>
              <a:off x="-3322405" y="1669399"/>
              <a:ext cx="162972" cy="825144"/>
            </a:xfrm>
            <a:custGeom>
              <a:avLst/>
              <a:gdLst/>
              <a:ahLst/>
              <a:cxnLst/>
              <a:rect l="l" t="t" r="r" b="b"/>
              <a:pathLst>
                <a:path w="1918" h="9711" extrusionOk="0">
                  <a:moveTo>
                    <a:pt x="20" y="0"/>
                  </a:moveTo>
                  <a:cubicBezTo>
                    <a:pt x="10" y="0"/>
                    <a:pt x="0" y="15"/>
                    <a:pt x="0" y="30"/>
                  </a:cubicBezTo>
                  <a:cubicBezTo>
                    <a:pt x="83" y="340"/>
                    <a:pt x="179" y="638"/>
                    <a:pt x="238" y="971"/>
                  </a:cubicBezTo>
                  <a:cubicBezTo>
                    <a:pt x="298" y="1281"/>
                    <a:pt x="334" y="1614"/>
                    <a:pt x="369" y="1923"/>
                  </a:cubicBezTo>
                  <a:cubicBezTo>
                    <a:pt x="429" y="2566"/>
                    <a:pt x="441" y="3221"/>
                    <a:pt x="441" y="3852"/>
                  </a:cubicBezTo>
                  <a:cubicBezTo>
                    <a:pt x="453" y="5150"/>
                    <a:pt x="488" y="6448"/>
                    <a:pt x="917" y="7686"/>
                  </a:cubicBezTo>
                  <a:cubicBezTo>
                    <a:pt x="1036" y="8043"/>
                    <a:pt x="1191" y="8365"/>
                    <a:pt x="1357" y="8710"/>
                  </a:cubicBezTo>
                  <a:cubicBezTo>
                    <a:pt x="1512" y="9055"/>
                    <a:pt x="1691" y="9389"/>
                    <a:pt x="1905" y="9710"/>
                  </a:cubicBezTo>
                  <a:lnTo>
                    <a:pt x="1917" y="9710"/>
                  </a:lnTo>
                  <a:cubicBezTo>
                    <a:pt x="1810" y="9389"/>
                    <a:pt x="1655" y="9091"/>
                    <a:pt x="1512" y="8793"/>
                  </a:cubicBezTo>
                  <a:cubicBezTo>
                    <a:pt x="1369" y="8484"/>
                    <a:pt x="1226" y="8186"/>
                    <a:pt x="1119" y="7865"/>
                  </a:cubicBezTo>
                  <a:cubicBezTo>
                    <a:pt x="881" y="7234"/>
                    <a:pt x="726" y="6591"/>
                    <a:pt x="667" y="5936"/>
                  </a:cubicBezTo>
                  <a:cubicBezTo>
                    <a:pt x="536" y="4650"/>
                    <a:pt x="631" y="3352"/>
                    <a:pt x="524" y="2066"/>
                  </a:cubicBezTo>
                  <a:cubicBezTo>
                    <a:pt x="488" y="1709"/>
                    <a:pt x="441" y="1376"/>
                    <a:pt x="369" y="1019"/>
                  </a:cubicBezTo>
                  <a:cubicBezTo>
                    <a:pt x="298" y="673"/>
                    <a:pt x="203" y="328"/>
                    <a:pt x="36" y="18"/>
                  </a:cubicBezTo>
                  <a:cubicBezTo>
                    <a:pt x="31" y="5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7"/>
            <p:cNvSpPr/>
            <p:nvPr/>
          </p:nvSpPr>
          <p:spPr>
            <a:xfrm>
              <a:off x="-3276946" y="1718087"/>
              <a:ext cx="41635" cy="408196"/>
            </a:xfrm>
            <a:custGeom>
              <a:avLst/>
              <a:gdLst/>
              <a:ahLst/>
              <a:cxnLst/>
              <a:rect l="l" t="t" r="r" b="b"/>
              <a:pathLst>
                <a:path w="490" h="4804" extrusionOk="0">
                  <a:moveTo>
                    <a:pt x="15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13" y="172"/>
                    <a:pt x="49" y="303"/>
                    <a:pt x="72" y="458"/>
                  </a:cubicBezTo>
                  <a:cubicBezTo>
                    <a:pt x="108" y="624"/>
                    <a:pt x="132" y="767"/>
                    <a:pt x="144" y="934"/>
                  </a:cubicBezTo>
                  <a:cubicBezTo>
                    <a:pt x="191" y="1243"/>
                    <a:pt x="239" y="1553"/>
                    <a:pt x="263" y="1874"/>
                  </a:cubicBezTo>
                  <a:cubicBezTo>
                    <a:pt x="322" y="2493"/>
                    <a:pt x="358" y="3101"/>
                    <a:pt x="358" y="3732"/>
                  </a:cubicBezTo>
                  <a:cubicBezTo>
                    <a:pt x="358" y="4089"/>
                    <a:pt x="358" y="4446"/>
                    <a:pt x="346" y="4803"/>
                  </a:cubicBezTo>
                  <a:lnTo>
                    <a:pt x="358" y="4803"/>
                  </a:lnTo>
                  <a:cubicBezTo>
                    <a:pt x="441" y="4172"/>
                    <a:pt x="489" y="3553"/>
                    <a:pt x="477" y="2910"/>
                  </a:cubicBezTo>
                  <a:cubicBezTo>
                    <a:pt x="465" y="2291"/>
                    <a:pt x="382" y="1660"/>
                    <a:pt x="287" y="1041"/>
                  </a:cubicBezTo>
                  <a:cubicBezTo>
                    <a:pt x="251" y="850"/>
                    <a:pt x="203" y="696"/>
                    <a:pt x="180" y="517"/>
                  </a:cubicBezTo>
                  <a:cubicBezTo>
                    <a:pt x="132" y="350"/>
                    <a:pt x="96" y="172"/>
                    <a:pt x="25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7"/>
            <p:cNvSpPr/>
            <p:nvPr/>
          </p:nvSpPr>
          <p:spPr>
            <a:xfrm>
              <a:off x="-3426663" y="1741283"/>
              <a:ext cx="207497" cy="697604"/>
            </a:xfrm>
            <a:custGeom>
              <a:avLst/>
              <a:gdLst/>
              <a:ahLst/>
              <a:cxnLst/>
              <a:rect l="l" t="t" r="r" b="b"/>
              <a:pathLst>
                <a:path w="2442" h="8210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8" y="2"/>
                    <a:pt x="1" y="6"/>
                  </a:cubicBezTo>
                  <a:cubicBezTo>
                    <a:pt x="2" y="7"/>
                    <a:pt x="2" y="9"/>
                    <a:pt x="3" y="11"/>
                  </a:cubicBezTo>
                  <a:lnTo>
                    <a:pt x="3" y="11"/>
                  </a:lnTo>
                  <a:cubicBezTo>
                    <a:pt x="7" y="5"/>
                    <a:pt x="12" y="1"/>
                    <a:pt x="11" y="1"/>
                  </a:cubicBezTo>
                  <a:close/>
                  <a:moveTo>
                    <a:pt x="3" y="11"/>
                  </a:moveTo>
                  <a:cubicBezTo>
                    <a:pt x="2" y="13"/>
                    <a:pt x="1" y="15"/>
                    <a:pt x="1" y="18"/>
                  </a:cubicBezTo>
                  <a:cubicBezTo>
                    <a:pt x="263" y="625"/>
                    <a:pt x="310" y="1316"/>
                    <a:pt x="370" y="1959"/>
                  </a:cubicBezTo>
                  <a:cubicBezTo>
                    <a:pt x="441" y="2530"/>
                    <a:pt x="513" y="3102"/>
                    <a:pt x="632" y="3661"/>
                  </a:cubicBezTo>
                  <a:cubicBezTo>
                    <a:pt x="870" y="4768"/>
                    <a:pt x="1180" y="5864"/>
                    <a:pt x="1656" y="6900"/>
                  </a:cubicBezTo>
                  <a:cubicBezTo>
                    <a:pt x="1870" y="7352"/>
                    <a:pt x="2132" y="7804"/>
                    <a:pt x="2442" y="8209"/>
                  </a:cubicBezTo>
                  <a:cubicBezTo>
                    <a:pt x="2180" y="7828"/>
                    <a:pt x="1989" y="7412"/>
                    <a:pt x="1811" y="6995"/>
                  </a:cubicBezTo>
                  <a:cubicBezTo>
                    <a:pt x="1584" y="6495"/>
                    <a:pt x="1394" y="5971"/>
                    <a:pt x="1227" y="5435"/>
                  </a:cubicBezTo>
                  <a:cubicBezTo>
                    <a:pt x="870" y="4340"/>
                    <a:pt x="620" y="3209"/>
                    <a:pt x="489" y="2054"/>
                  </a:cubicBezTo>
                  <a:cubicBezTo>
                    <a:pt x="418" y="1341"/>
                    <a:pt x="335" y="640"/>
                    <a:pt x="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7"/>
            <p:cNvSpPr/>
            <p:nvPr/>
          </p:nvSpPr>
          <p:spPr>
            <a:xfrm>
              <a:off x="-3362936" y="1740943"/>
              <a:ext cx="48688" cy="387378"/>
            </a:xfrm>
            <a:custGeom>
              <a:avLst/>
              <a:gdLst/>
              <a:ahLst/>
              <a:cxnLst/>
              <a:rect l="l" t="t" r="r" b="b"/>
              <a:pathLst>
                <a:path w="573" h="4559" extrusionOk="0">
                  <a:moveTo>
                    <a:pt x="14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7" y="379"/>
                    <a:pt x="120" y="748"/>
                    <a:pt x="179" y="1129"/>
                  </a:cubicBezTo>
                  <a:cubicBezTo>
                    <a:pt x="239" y="1498"/>
                    <a:pt x="299" y="1879"/>
                    <a:pt x="334" y="2272"/>
                  </a:cubicBezTo>
                  <a:cubicBezTo>
                    <a:pt x="430" y="3034"/>
                    <a:pt x="513" y="3784"/>
                    <a:pt x="560" y="4558"/>
                  </a:cubicBezTo>
                  <a:lnTo>
                    <a:pt x="572" y="4558"/>
                  </a:lnTo>
                  <a:cubicBezTo>
                    <a:pt x="572" y="3784"/>
                    <a:pt x="560" y="3034"/>
                    <a:pt x="453" y="2260"/>
                  </a:cubicBezTo>
                  <a:cubicBezTo>
                    <a:pt x="418" y="1879"/>
                    <a:pt x="358" y="1510"/>
                    <a:pt x="299" y="1141"/>
                  </a:cubicBezTo>
                  <a:cubicBezTo>
                    <a:pt x="239" y="748"/>
                    <a:pt x="156" y="379"/>
                    <a:pt x="37" y="10"/>
                  </a:cubicBezTo>
                  <a:cubicBezTo>
                    <a:pt x="31" y="4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7"/>
            <p:cNvSpPr/>
            <p:nvPr/>
          </p:nvSpPr>
          <p:spPr>
            <a:xfrm>
              <a:off x="-3489371" y="1769069"/>
              <a:ext cx="144789" cy="462407"/>
            </a:xfrm>
            <a:custGeom>
              <a:avLst/>
              <a:gdLst/>
              <a:ahLst/>
              <a:cxnLst/>
              <a:rect l="l" t="t" r="r" b="b"/>
              <a:pathLst>
                <a:path w="1704" h="5442" extrusionOk="0">
                  <a:moveTo>
                    <a:pt x="36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381"/>
                    <a:pt x="84" y="739"/>
                    <a:pt x="155" y="1072"/>
                  </a:cubicBezTo>
                  <a:cubicBezTo>
                    <a:pt x="239" y="1429"/>
                    <a:pt x="334" y="1786"/>
                    <a:pt x="453" y="2144"/>
                  </a:cubicBezTo>
                  <a:cubicBezTo>
                    <a:pt x="679" y="2858"/>
                    <a:pt x="953" y="3572"/>
                    <a:pt x="1227" y="4263"/>
                  </a:cubicBezTo>
                  <a:cubicBezTo>
                    <a:pt x="1394" y="4644"/>
                    <a:pt x="1548" y="5049"/>
                    <a:pt x="1691" y="5442"/>
                  </a:cubicBezTo>
                  <a:lnTo>
                    <a:pt x="1703" y="5442"/>
                  </a:lnTo>
                  <a:cubicBezTo>
                    <a:pt x="1489" y="4727"/>
                    <a:pt x="1251" y="4025"/>
                    <a:pt x="989" y="3322"/>
                  </a:cubicBezTo>
                  <a:cubicBezTo>
                    <a:pt x="739" y="2620"/>
                    <a:pt x="501" y="1929"/>
                    <a:pt x="322" y="1215"/>
                  </a:cubicBezTo>
                  <a:cubicBezTo>
                    <a:pt x="215" y="810"/>
                    <a:pt x="143" y="405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7"/>
            <p:cNvSpPr/>
            <p:nvPr/>
          </p:nvSpPr>
          <p:spPr>
            <a:xfrm>
              <a:off x="-3465070" y="1731852"/>
              <a:ext cx="72904" cy="297310"/>
            </a:xfrm>
            <a:custGeom>
              <a:avLst/>
              <a:gdLst/>
              <a:ahLst/>
              <a:cxnLst/>
              <a:rect l="l" t="t" r="r" b="b"/>
              <a:pathLst>
                <a:path w="858" h="3499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cubicBezTo>
                    <a:pt x="0" y="307"/>
                    <a:pt x="60" y="605"/>
                    <a:pt x="96" y="891"/>
                  </a:cubicBezTo>
                  <a:cubicBezTo>
                    <a:pt x="143" y="1188"/>
                    <a:pt x="215" y="1486"/>
                    <a:pt x="274" y="1772"/>
                  </a:cubicBezTo>
                  <a:cubicBezTo>
                    <a:pt x="417" y="2367"/>
                    <a:pt x="619" y="2927"/>
                    <a:pt x="846" y="3498"/>
                  </a:cubicBezTo>
                  <a:lnTo>
                    <a:pt x="858" y="3498"/>
                  </a:lnTo>
                  <a:cubicBezTo>
                    <a:pt x="679" y="2927"/>
                    <a:pt x="524" y="2331"/>
                    <a:pt x="381" y="1772"/>
                  </a:cubicBezTo>
                  <a:cubicBezTo>
                    <a:pt x="310" y="1486"/>
                    <a:pt x="250" y="1200"/>
                    <a:pt x="191" y="903"/>
                  </a:cubicBezTo>
                  <a:cubicBezTo>
                    <a:pt x="131" y="605"/>
                    <a:pt x="96" y="296"/>
                    <a:pt x="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7"/>
            <p:cNvSpPr/>
            <p:nvPr/>
          </p:nvSpPr>
          <p:spPr>
            <a:xfrm>
              <a:off x="-3585472" y="1892870"/>
              <a:ext cx="161953" cy="320422"/>
            </a:xfrm>
            <a:custGeom>
              <a:avLst/>
              <a:gdLst/>
              <a:ahLst/>
              <a:cxnLst/>
              <a:rect l="l" t="t" r="r" b="b"/>
              <a:pathLst>
                <a:path w="1906" h="3771" extrusionOk="0">
                  <a:moveTo>
                    <a:pt x="8" y="0"/>
                  </a:moveTo>
                  <a:cubicBezTo>
                    <a:pt x="5" y="0"/>
                    <a:pt x="1" y="6"/>
                    <a:pt x="1" y="20"/>
                  </a:cubicBezTo>
                  <a:cubicBezTo>
                    <a:pt x="12" y="91"/>
                    <a:pt x="72" y="175"/>
                    <a:pt x="108" y="246"/>
                  </a:cubicBezTo>
                  <a:cubicBezTo>
                    <a:pt x="143" y="317"/>
                    <a:pt x="191" y="413"/>
                    <a:pt x="239" y="484"/>
                  </a:cubicBezTo>
                  <a:cubicBezTo>
                    <a:pt x="322" y="627"/>
                    <a:pt x="405" y="782"/>
                    <a:pt x="489" y="925"/>
                  </a:cubicBezTo>
                  <a:lnTo>
                    <a:pt x="977" y="1865"/>
                  </a:lnTo>
                  <a:cubicBezTo>
                    <a:pt x="1310" y="2496"/>
                    <a:pt x="1620" y="3127"/>
                    <a:pt x="1906" y="3770"/>
                  </a:cubicBezTo>
                  <a:cubicBezTo>
                    <a:pt x="1667" y="3103"/>
                    <a:pt x="1394" y="2449"/>
                    <a:pt x="1084" y="1818"/>
                  </a:cubicBezTo>
                  <a:cubicBezTo>
                    <a:pt x="917" y="1508"/>
                    <a:pt x="763" y="1175"/>
                    <a:pt x="584" y="877"/>
                  </a:cubicBezTo>
                  <a:lnTo>
                    <a:pt x="310" y="436"/>
                  </a:lnTo>
                  <a:cubicBezTo>
                    <a:pt x="262" y="365"/>
                    <a:pt x="203" y="270"/>
                    <a:pt x="167" y="198"/>
                  </a:cubicBezTo>
                  <a:cubicBezTo>
                    <a:pt x="120" y="127"/>
                    <a:pt x="72" y="44"/>
                    <a:pt x="12" y="8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7"/>
            <p:cNvSpPr/>
            <p:nvPr/>
          </p:nvSpPr>
          <p:spPr>
            <a:xfrm>
              <a:off x="-3413493" y="2220004"/>
              <a:ext cx="112415" cy="195601"/>
            </a:xfrm>
            <a:custGeom>
              <a:avLst/>
              <a:gdLst/>
              <a:ahLst/>
              <a:cxnLst/>
              <a:rect l="l" t="t" r="r" b="b"/>
              <a:pathLst>
                <a:path w="1323" h="2302" extrusionOk="0">
                  <a:moveTo>
                    <a:pt x="12" y="1"/>
                  </a:moveTo>
                  <a:cubicBezTo>
                    <a:pt x="7" y="1"/>
                    <a:pt x="1" y="10"/>
                    <a:pt x="1" y="27"/>
                  </a:cubicBezTo>
                  <a:cubicBezTo>
                    <a:pt x="12" y="230"/>
                    <a:pt x="120" y="444"/>
                    <a:pt x="191" y="623"/>
                  </a:cubicBezTo>
                  <a:cubicBezTo>
                    <a:pt x="274" y="825"/>
                    <a:pt x="382" y="1039"/>
                    <a:pt x="501" y="1242"/>
                  </a:cubicBezTo>
                  <a:cubicBezTo>
                    <a:pt x="727" y="1635"/>
                    <a:pt x="1013" y="1992"/>
                    <a:pt x="1322" y="2301"/>
                  </a:cubicBezTo>
                  <a:cubicBezTo>
                    <a:pt x="1036" y="1956"/>
                    <a:pt x="810" y="1575"/>
                    <a:pt x="596" y="1182"/>
                  </a:cubicBezTo>
                  <a:cubicBezTo>
                    <a:pt x="489" y="992"/>
                    <a:pt x="382" y="813"/>
                    <a:pt x="298" y="623"/>
                  </a:cubicBezTo>
                  <a:cubicBezTo>
                    <a:pt x="203" y="432"/>
                    <a:pt x="143" y="206"/>
                    <a:pt x="24" y="27"/>
                  </a:cubicBezTo>
                  <a:cubicBezTo>
                    <a:pt x="24" y="10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7"/>
            <p:cNvSpPr/>
            <p:nvPr/>
          </p:nvSpPr>
          <p:spPr>
            <a:xfrm>
              <a:off x="-3649200" y="2046241"/>
              <a:ext cx="181156" cy="209366"/>
            </a:xfrm>
            <a:custGeom>
              <a:avLst/>
              <a:gdLst/>
              <a:ahLst/>
              <a:cxnLst/>
              <a:rect l="l" t="t" r="r" b="b"/>
              <a:pathLst>
                <a:path w="2132" h="2464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179"/>
                    <a:pt x="405" y="358"/>
                    <a:pt x="596" y="536"/>
                  </a:cubicBezTo>
                  <a:cubicBezTo>
                    <a:pt x="786" y="727"/>
                    <a:pt x="989" y="929"/>
                    <a:pt x="1167" y="1120"/>
                  </a:cubicBezTo>
                  <a:cubicBezTo>
                    <a:pt x="1524" y="1525"/>
                    <a:pt x="1846" y="1977"/>
                    <a:pt x="2096" y="2453"/>
                  </a:cubicBezTo>
                  <a:cubicBezTo>
                    <a:pt x="2096" y="2461"/>
                    <a:pt x="2099" y="2464"/>
                    <a:pt x="2104" y="2464"/>
                  </a:cubicBezTo>
                  <a:cubicBezTo>
                    <a:pt x="2115" y="2464"/>
                    <a:pt x="2132" y="2450"/>
                    <a:pt x="2132" y="2441"/>
                  </a:cubicBezTo>
                  <a:cubicBezTo>
                    <a:pt x="1894" y="1953"/>
                    <a:pt x="1596" y="1489"/>
                    <a:pt x="1239" y="1072"/>
                  </a:cubicBezTo>
                  <a:cubicBezTo>
                    <a:pt x="1060" y="870"/>
                    <a:pt x="870" y="656"/>
                    <a:pt x="655" y="477"/>
                  </a:cubicBezTo>
                  <a:cubicBezTo>
                    <a:pt x="465" y="298"/>
                    <a:pt x="239" y="12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7"/>
            <p:cNvSpPr/>
            <p:nvPr/>
          </p:nvSpPr>
          <p:spPr>
            <a:xfrm>
              <a:off x="-3967922" y="2536942"/>
              <a:ext cx="303598" cy="33563"/>
            </a:xfrm>
            <a:custGeom>
              <a:avLst/>
              <a:gdLst/>
              <a:ahLst/>
              <a:cxnLst/>
              <a:rect l="l" t="t" r="r" b="b"/>
              <a:pathLst>
                <a:path w="3573" h="395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584" y="191"/>
                    <a:pt x="1180" y="286"/>
                    <a:pt x="1775" y="345"/>
                  </a:cubicBezTo>
                  <a:cubicBezTo>
                    <a:pt x="2073" y="369"/>
                    <a:pt x="2370" y="393"/>
                    <a:pt x="2680" y="393"/>
                  </a:cubicBezTo>
                  <a:cubicBezTo>
                    <a:pt x="2775" y="393"/>
                    <a:pt x="2873" y="394"/>
                    <a:pt x="2972" y="394"/>
                  </a:cubicBezTo>
                  <a:cubicBezTo>
                    <a:pt x="3169" y="394"/>
                    <a:pt x="3370" y="389"/>
                    <a:pt x="3561" y="357"/>
                  </a:cubicBezTo>
                  <a:cubicBezTo>
                    <a:pt x="3573" y="357"/>
                    <a:pt x="3573" y="310"/>
                    <a:pt x="3561" y="310"/>
                  </a:cubicBezTo>
                  <a:cubicBezTo>
                    <a:pt x="3275" y="274"/>
                    <a:pt x="2978" y="286"/>
                    <a:pt x="2680" y="274"/>
                  </a:cubicBezTo>
                  <a:cubicBezTo>
                    <a:pt x="2382" y="250"/>
                    <a:pt x="2085" y="238"/>
                    <a:pt x="1787" y="215"/>
                  </a:cubicBezTo>
                  <a:cubicBezTo>
                    <a:pt x="1192" y="155"/>
                    <a:pt x="620" y="60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7"/>
            <p:cNvSpPr/>
            <p:nvPr/>
          </p:nvSpPr>
          <p:spPr>
            <a:xfrm>
              <a:off x="-1735081" y="1586043"/>
              <a:ext cx="584764" cy="822510"/>
            </a:xfrm>
            <a:custGeom>
              <a:avLst/>
              <a:gdLst/>
              <a:ahLst/>
              <a:cxnLst/>
              <a:rect l="l" t="t" r="r" b="b"/>
              <a:pathLst>
                <a:path w="6882" h="9680" extrusionOk="0">
                  <a:moveTo>
                    <a:pt x="40" y="1"/>
                  </a:moveTo>
                  <a:cubicBezTo>
                    <a:pt x="20" y="1"/>
                    <a:pt x="0" y="16"/>
                    <a:pt x="0" y="47"/>
                  </a:cubicBezTo>
                  <a:cubicBezTo>
                    <a:pt x="12" y="416"/>
                    <a:pt x="143" y="785"/>
                    <a:pt x="298" y="1119"/>
                  </a:cubicBezTo>
                  <a:cubicBezTo>
                    <a:pt x="452" y="1476"/>
                    <a:pt x="655" y="1797"/>
                    <a:pt x="893" y="2119"/>
                  </a:cubicBezTo>
                  <a:cubicBezTo>
                    <a:pt x="1369" y="2750"/>
                    <a:pt x="1965" y="3285"/>
                    <a:pt x="2572" y="3786"/>
                  </a:cubicBezTo>
                  <a:cubicBezTo>
                    <a:pt x="3239" y="4321"/>
                    <a:pt x="3953" y="4821"/>
                    <a:pt x="4596" y="5393"/>
                  </a:cubicBezTo>
                  <a:cubicBezTo>
                    <a:pt x="5215" y="5941"/>
                    <a:pt x="5763" y="6560"/>
                    <a:pt x="6156" y="7310"/>
                  </a:cubicBezTo>
                  <a:cubicBezTo>
                    <a:pt x="6537" y="8036"/>
                    <a:pt x="6799" y="8858"/>
                    <a:pt x="6870" y="9679"/>
                  </a:cubicBezTo>
                  <a:lnTo>
                    <a:pt x="6882" y="9679"/>
                  </a:lnTo>
                  <a:cubicBezTo>
                    <a:pt x="6834" y="8965"/>
                    <a:pt x="6703" y="8250"/>
                    <a:pt x="6418" y="7596"/>
                  </a:cubicBezTo>
                  <a:cubicBezTo>
                    <a:pt x="6096" y="6857"/>
                    <a:pt x="5620" y="6202"/>
                    <a:pt x="5048" y="5643"/>
                  </a:cubicBezTo>
                  <a:cubicBezTo>
                    <a:pt x="3846" y="4464"/>
                    <a:pt x="2334" y="3643"/>
                    <a:pt x="1238" y="2357"/>
                  </a:cubicBezTo>
                  <a:cubicBezTo>
                    <a:pt x="964" y="2023"/>
                    <a:pt x="703" y="1654"/>
                    <a:pt x="500" y="1261"/>
                  </a:cubicBezTo>
                  <a:cubicBezTo>
                    <a:pt x="393" y="1071"/>
                    <a:pt x="310" y="869"/>
                    <a:pt x="250" y="654"/>
                  </a:cubicBezTo>
                  <a:cubicBezTo>
                    <a:pt x="167" y="452"/>
                    <a:pt x="131" y="237"/>
                    <a:pt x="83" y="35"/>
                  </a:cubicBezTo>
                  <a:cubicBezTo>
                    <a:pt x="78" y="13"/>
                    <a:pt x="59" y="1"/>
                    <a:pt x="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7"/>
            <p:cNvSpPr/>
            <p:nvPr/>
          </p:nvSpPr>
          <p:spPr>
            <a:xfrm>
              <a:off x="-1701772" y="1560127"/>
              <a:ext cx="594960" cy="723944"/>
            </a:xfrm>
            <a:custGeom>
              <a:avLst/>
              <a:gdLst/>
              <a:ahLst/>
              <a:cxnLst/>
              <a:rect l="l" t="t" r="r" b="b"/>
              <a:pathLst>
                <a:path w="7002" h="8520" extrusionOk="0">
                  <a:moveTo>
                    <a:pt x="28" y="1"/>
                  </a:moveTo>
                  <a:cubicBezTo>
                    <a:pt x="13" y="1"/>
                    <a:pt x="1" y="7"/>
                    <a:pt x="1" y="19"/>
                  </a:cubicBezTo>
                  <a:cubicBezTo>
                    <a:pt x="37" y="364"/>
                    <a:pt x="180" y="673"/>
                    <a:pt x="346" y="971"/>
                  </a:cubicBezTo>
                  <a:cubicBezTo>
                    <a:pt x="513" y="1269"/>
                    <a:pt x="715" y="1543"/>
                    <a:pt x="942" y="1793"/>
                  </a:cubicBezTo>
                  <a:cubicBezTo>
                    <a:pt x="1454" y="2364"/>
                    <a:pt x="2061" y="2805"/>
                    <a:pt x="2668" y="3281"/>
                  </a:cubicBezTo>
                  <a:cubicBezTo>
                    <a:pt x="3847" y="4210"/>
                    <a:pt x="5002" y="5174"/>
                    <a:pt x="5883" y="6388"/>
                  </a:cubicBezTo>
                  <a:cubicBezTo>
                    <a:pt x="6359" y="7043"/>
                    <a:pt x="6740" y="7746"/>
                    <a:pt x="6978" y="8520"/>
                  </a:cubicBezTo>
                  <a:lnTo>
                    <a:pt x="7002" y="8520"/>
                  </a:lnTo>
                  <a:cubicBezTo>
                    <a:pt x="6835" y="7853"/>
                    <a:pt x="6549" y="7198"/>
                    <a:pt x="6192" y="6603"/>
                  </a:cubicBezTo>
                  <a:cubicBezTo>
                    <a:pt x="5823" y="5984"/>
                    <a:pt x="5359" y="5424"/>
                    <a:pt x="4859" y="4924"/>
                  </a:cubicBezTo>
                  <a:cubicBezTo>
                    <a:pt x="4323" y="4388"/>
                    <a:pt x="3751" y="3888"/>
                    <a:pt x="3156" y="3436"/>
                  </a:cubicBezTo>
                  <a:cubicBezTo>
                    <a:pt x="2561" y="2971"/>
                    <a:pt x="1954" y="2519"/>
                    <a:pt x="1406" y="2007"/>
                  </a:cubicBezTo>
                  <a:cubicBezTo>
                    <a:pt x="1108" y="1721"/>
                    <a:pt x="834" y="1424"/>
                    <a:pt x="608" y="1090"/>
                  </a:cubicBezTo>
                  <a:cubicBezTo>
                    <a:pt x="394" y="757"/>
                    <a:pt x="239" y="388"/>
                    <a:pt x="72" y="19"/>
                  </a:cubicBezTo>
                  <a:cubicBezTo>
                    <a:pt x="60" y="7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7"/>
            <p:cNvSpPr/>
            <p:nvPr/>
          </p:nvSpPr>
          <p:spPr>
            <a:xfrm>
              <a:off x="-1628868" y="1745787"/>
              <a:ext cx="396640" cy="377437"/>
            </a:xfrm>
            <a:custGeom>
              <a:avLst/>
              <a:gdLst/>
              <a:ahLst/>
              <a:cxnLst/>
              <a:rect l="l" t="t" r="r" b="b"/>
              <a:pathLst>
                <a:path w="4668" h="4442" extrusionOk="0">
                  <a:moveTo>
                    <a:pt x="24" y="1"/>
                  </a:moveTo>
                  <a:cubicBezTo>
                    <a:pt x="12" y="1"/>
                    <a:pt x="0" y="12"/>
                    <a:pt x="0" y="24"/>
                  </a:cubicBezTo>
                  <a:cubicBezTo>
                    <a:pt x="155" y="382"/>
                    <a:pt x="453" y="679"/>
                    <a:pt x="750" y="917"/>
                  </a:cubicBezTo>
                  <a:cubicBezTo>
                    <a:pt x="1060" y="1167"/>
                    <a:pt x="1429" y="1382"/>
                    <a:pt x="1762" y="1608"/>
                  </a:cubicBezTo>
                  <a:cubicBezTo>
                    <a:pt x="2120" y="1822"/>
                    <a:pt x="2477" y="2084"/>
                    <a:pt x="2810" y="2346"/>
                  </a:cubicBezTo>
                  <a:cubicBezTo>
                    <a:pt x="3132" y="2632"/>
                    <a:pt x="3441" y="2929"/>
                    <a:pt x="3739" y="3251"/>
                  </a:cubicBezTo>
                  <a:cubicBezTo>
                    <a:pt x="4084" y="3632"/>
                    <a:pt x="4406" y="4013"/>
                    <a:pt x="4667" y="4442"/>
                  </a:cubicBezTo>
                  <a:cubicBezTo>
                    <a:pt x="4453" y="4061"/>
                    <a:pt x="4239" y="3668"/>
                    <a:pt x="3965" y="3310"/>
                  </a:cubicBezTo>
                  <a:cubicBezTo>
                    <a:pt x="3703" y="2977"/>
                    <a:pt x="3417" y="2656"/>
                    <a:pt x="3084" y="2382"/>
                  </a:cubicBezTo>
                  <a:cubicBezTo>
                    <a:pt x="2762" y="2084"/>
                    <a:pt x="2417" y="1822"/>
                    <a:pt x="2048" y="1584"/>
                  </a:cubicBezTo>
                  <a:cubicBezTo>
                    <a:pt x="1703" y="1370"/>
                    <a:pt x="1346" y="1167"/>
                    <a:pt x="1024" y="929"/>
                  </a:cubicBezTo>
                  <a:cubicBezTo>
                    <a:pt x="822" y="798"/>
                    <a:pt x="643" y="667"/>
                    <a:pt x="465" y="501"/>
                  </a:cubicBezTo>
                  <a:cubicBezTo>
                    <a:pt x="310" y="358"/>
                    <a:pt x="155" y="179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7"/>
            <p:cNvSpPr/>
            <p:nvPr/>
          </p:nvSpPr>
          <p:spPr>
            <a:xfrm>
              <a:off x="-1206992" y="2147440"/>
              <a:ext cx="81996" cy="173084"/>
            </a:xfrm>
            <a:custGeom>
              <a:avLst/>
              <a:gdLst/>
              <a:ahLst/>
              <a:cxnLst/>
              <a:rect l="l" t="t" r="r" b="b"/>
              <a:pathLst>
                <a:path w="965" h="2037" extrusionOk="0">
                  <a:moveTo>
                    <a:pt x="48" y="0"/>
                  </a:moveTo>
                  <a:cubicBezTo>
                    <a:pt x="36" y="12"/>
                    <a:pt x="0" y="36"/>
                    <a:pt x="12" y="36"/>
                  </a:cubicBezTo>
                  <a:cubicBezTo>
                    <a:pt x="214" y="346"/>
                    <a:pt x="417" y="655"/>
                    <a:pt x="572" y="989"/>
                  </a:cubicBezTo>
                  <a:cubicBezTo>
                    <a:pt x="726" y="1322"/>
                    <a:pt x="869" y="1667"/>
                    <a:pt x="953" y="2036"/>
                  </a:cubicBezTo>
                  <a:lnTo>
                    <a:pt x="965" y="2036"/>
                  </a:lnTo>
                  <a:cubicBezTo>
                    <a:pt x="929" y="1667"/>
                    <a:pt x="845" y="1298"/>
                    <a:pt x="679" y="953"/>
                  </a:cubicBezTo>
                  <a:cubicBezTo>
                    <a:pt x="536" y="608"/>
                    <a:pt x="322" y="250"/>
                    <a:pt x="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7"/>
            <p:cNvSpPr/>
            <p:nvPr/>
          </p:nvSpPr>
          <p:spPr>
            <a:xfrm>
              <a:off x="-1731597" y="1696844"/>
              <a:ext cx="274793" cy="294846"/>
            </a:xfrm>
            <a:custGeom>
              <a:avLst/>
              <a:gdLst/>
              <a:ahLst/>
              <a:cxnLst/>
              <a:rect l="l" t="t" r="r" b="b"/>
              <a:pathLst>
                <a:path w="3234" h="3470" extrusionOk="0">
                  <a:moveTo>
                    <a:pt x="30" y="1"/>
                  </a:moveTo>
                  <a:cubicBezTo>
                    <a:pt x="16" y="1"/>
                    <a:pt x="1" y="14"/>
                    <a:pt x="19" y="41"/>
                  </a:cubicBezTo>
                  <a:cubicBezTo>
                    <a:pt x="269" y="600"/>
                    <a:pt x="638" y="1124"/>
                    <a:pt x="1031" y="1600"/>
                  </a:cubicBezTo>
                  <a:cubicBezTo>
                    <a:pt x="1412" y="2077"/>
                    <a:pt x="1852" y="2505"/>
                    <a:pt x="2364" y="2874"/>
                  </a:cubicBezTo>
                  <a:cubicBezTo>
                    <a:pt x="2650" y="3089"/>
                    <a:pt x="2936" y="3291"/>
                    <a:pt x="3233" y="3470"/>
                  </a:cubicBezTo>
                  <a:cubicBezTo>
                    <a:pt x="2721" y="3113"/>
                    <a:pt x="2269" y="2696"/>
                    <a:pt x="1840" y="2255"/>
                  </a:cubicBezTo>
                  <a:cubicBezTo>
                    <a:pt x="1412" y="1803"/>
                    <a:pt x="1007" y="1350"/>
                    <a:pt x="638" y="850"/>
                  </a:cubicBezTo>
                  <a:cubicBezTo>
                    <a:pt x="435" y="577"/>
                    <a:pt x="233" y="291"/>
                    <a:pt x="42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7"/>
            <p:cNvSpPr/>
            <p:nvPr/>
          </p:nvSpPr>
          <p:spPr>
            <a:xfrm>
              <a:off x="-1434627" y="2005370"/>
              <a:ext cx="247942" cy="256439"/>
            </a:xfrm>
            <a:custGeom>
              <a:avLst/>
              <a:gdLst/>
              <a:ahLst/>
              <a:cxnLst/>
              <a:rect l="l" t="t" r="r" b="b"/>
              <a:pathLst>
                <a:path w="2918" h="3018" extrusionOk="0">
                  <a:moveTo>
                    <a:pt x="22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72" y="124"/>
                    <a:pt x="179" y="184"/>
                    <a:pt x="286" y="279"/>
                  </a:cubicBezTo>
                  <a:cubicBezTo>
                    <a:pt x="393" y="363"/>
                    <a:pt x="488" y="458"/>
                    <a:pt x="607" y="541"/>
                  </a:cubicBezTo>
                  <a:cubicBezTo>
                    <a:pt x="822" y="720"/>
                    <a:pt x="1012" y="898"/>
                    <a:pt x="1203" y="1077"/>
                  </a:cubicBezTo>
                  <a:cubicBezTo>
                    <a:pt x="1596" y="1446"/>
                    <a:pt x="1953" y="1851"/>
                    <a:pt x="2310" y="2268"/>
                  </a:cubicBezTo>
                  <a:cubicBezTo>
                    <a:pt x="2512" y="2506"/>
                    <a:pt x="2727" y="2756"/>
                    <a:pt x="2905" y="3018"/>
                  </a:cubicBezTo>
                  <a:lnTo>
                    <a:pt x="2917" y="3018"/>
                  </a:lnTo>
                  <a:cubicBezTo>
                    <a:pt x="2334" y="2077"/>
                    <a:pt x="1608" y="1244"/>
                    <a:pt x="762" y="541"/>
                  </a:cubicBezTo>
                  <a:cubicBezTo>
                    <a:pt x="643" y="458"/>
                    <a:pt x="536" y="351"/>
                    <a:pt x="417" y="255"/>
                  </a:cubicBezTo>
                  <a:cubicBezTo>
                    <a:pt x="298" y="172"/>
                    <a:pt x="179" y="53"/>
                    <a:pt x="48" y="5"/>
                  </a:cubicBezTo>
                  <a:cubicBezTo>
                    <a:pt x="37" y="2"/>
                    <a:pt x="29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7"/>
            <p:cNvSpPr/>
            <p:nvPr/>
          </p:nvSpPr>
          <p:spPr>
            <a:xfrm>
              <a:off x="-1114375" y="1721060"/>
              <a:ext cx="702617" cy="690126"/>
            </a:xfrm>
            <a:custGeom>
              <a:avLst/>
              <a:gdLst/>
              <a:ahLst/>
              <a:cxnLst/>
              <a:rect l="l" t="t" r="r" b="b"/>
              <a:pathLst>
                <a:path w="8269" h="8122" extrusionOk="0">
                  <a:moveTo>
                    <a:pt x="8241" y="1"/>
                  </a:moveTo>
                  <a:cubicBezTo>
                    <a:pt x="8235" y="1"/>
                    <a:pt x="8228" y="2"/>
                    <a:pt x="8221" y="6"/>
                  </a:cubicBezTo>
                  <a:cubicBezTo>
                    <a:pt x="8126" y="149"/>
                    <a:pt x="8078" y="315"/>
                    <a:pt x="8006" y="482"/>
                  </a:cubicBezTo>
                  <a:cubicBezTo>
                    <a:pt x="7923" y="649"/>
                    <a:pt x="7852" y="827"/>
                    <a:pt x="7768" y="970"/>
                  </a:cubicBezTo>
                  <a:cubicBezTo>
                    <a:pt x="7590" y="1280"/>
                    <a:pt x="7387" y="1577"/>
                    <a:pt x="7173" y="1863"/>
                  </a:cubicBezTo>
                  <a:cubicBezTo>
                    <a:pt x="6709" y="2447"/>
                    <a:pt x="6161" y="2947"/>
                    <a:pt x="5578" y="3411"/>
                  </a:cubicBezTo>
                  <a:cubicBezTo>
                    <a:pt x="4327" y="4399"/>
                    <a:pt x="2911" y="5149"/>
                    <a:pt x="1696" y="6161"/>
                  </a:cubicBezTo>
                  <a:cubicBezTo>
                    <a:pt x="1363" y="6435"/>
                    <a:pt x="1053" y="6721"/>
                    <a:pt x="767" y="7030"/>
                  </a:cubicBezTo>
                  <a:cubicBezTo>
                    <a:pt x="482" y="7328"/>
                    <a:pt x="208" y="7650"/>
                    <a:pt x="17" y="8031"/>
                  </a:cubicBezTo>
                  <a:cubicBezTo>
                    <a:pt x="0" y="8082"/>
                    <a:pt x="20" y="8121"/>
                    <a:pt x="46" y="8121"/>
                  </a:cubicBezTo>
                  <a:cubicBezTo>
                    <a:pt x="56" y="8121"/>
                    <a:pt x="67" y="8115"/>
                    <a:pt x="77" y="8102"/>
                  </a:cubicBezTo>
                  <a:cubicBezTo>
                    <a:pt x="315" y="7804"/>
                    <a:pt x="529" y="7507"/>
                    <a:pt x="791" y="7221"/>
                  </a:cubicBezTo>
                  <a:cubicBezTo>
                    <a:pt x="1041" y="6935"/>
                    <a:pt x="1327" y="6685"/>
                    <a:pt x="1601" y="6435"/>
                  </a:cubicBezTo>
                  <a:cubicBezTo>
                    <a:pt x="2196" y="5923"/>
                    <a:pt x="2851" y="5483"/>
                    <a:pt x="3506" y="5054"/>
                  </a:cubicBezTo>
                  <a:cubicBezTo>
                    <a:pt x="4804" y="4185"/>
                    <a:pt x="6161" y="3340"/>
                    <a:pt x="7173" y="2113"/>
                  </a:cubicBezTo>
                  <a:cubicBezTo>
                    <a:pt x="7423" y="1804"/>
                    <a:pt x="7661" y="1494"/>
                    <a:pt x="7852" y="1137"/>
                  </a:cubicBezTo>
                  <a:cubicBezTo>
                    <a:pt x="7959" y="958"/>
                    <a:pt x="8042" y="780"/>
                    <a:pt x="8126" y="589"/>
                  </a:cubicBezTo>
                  <a:cubicBezTo>
                    <a:pt x="8197" y="411"/>
                    <a:pt x="8268" y="208"/>
                    <a:pt x="8268" y="18"/>
                  </a:cubicBezTo>
                  <a:cubicBezTo>
                    <a:pt x="8268" y="9"/>
                    <a:pt x="8257" y="1"/>
                    <a:pt x="8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7"/>
            <p:cNvSpPr/>
            <p:nvPr/>
          </p:nvSpPr>
          <p:spPr>
            <a:xfrm>
              <a:off x="-1125081" y="1704066"/>
              <a:ext cx="666505" cy="693185"/>
            </a:xfrm>
            <a:custGeom>
              <a:avLst/>
              <a:gdLst/>
              <a:ahLst/>
              <a:cxnLst/>
              <a:rect l="l" t="t" r="r" b="b"/>
              <a:pathLst>
                <a:path w="7844" h="8158" extrusionOk="0">
                  <a:moveTo>
                    <a:pt x="7801" y="0"/>
                  </a:moveTo>
                  <a:cubicBezTo>
                    <a:pt x="7792" y="0"/>
                    <a:pt x="7783" y="4"/>
                    <a:pt x="7775" y="15"/>
                  </a:cubicBezTo>
                  <a:cubicBezTo>
                    <a:pt x="7549" y="289"/>
                    <a:pt x="7359" y="611"/>
                    <a:pt x="7132" y="884"/>
                  </a:cubicBezTo>
                  <a:cubicBezTo>
                    <a:pt x="6906" y="1170"/>
                    <a:pt x="6668" y="1444"/>
                    <a:pt x="6418" y="1694"/>
                  </a:cubicBezTo>
                  <a:cubicBezTo>
                    <a:pt x="5882" y="2230"/>
                    <a:pt x="5299" y="2694"/>
                    <a:pt x="4703" y="3147"/>
                  </a:cubicBezTo>
                  <a:cubicBezTo>
                    <a:pt x="3489" y="4075"/>
                    <a:pt x="2203" y="4921"/>
                    <a:pt x="1191" y="6076"/>
                  </a:cubicBezTo>
                  <a:cubicBezTo>
                    <a:pt x="941" y="6373"/>
                    <a:pt x="703" y="6695"/>
                    <a:pt x="501" y="7028"/>
                  </a:cubicBezTo>
                  <a:cubicBezTo>
                    <a:pt x="286" y="7361"/>
                    <a:pt x="96" y="7719"/>
                    <a:pt x="1" y="8088"/>
                  </a:cubicBezTo>
                  <a:cubicBezTo>
                    <a:pt x="25" y="8128"/>
                    <a:pt x="49" y="8157"/>
                    <a:pt x="69" y="8157"/>
                  </a:cubicBezTo>
                  <a:cubicBezTo>
                    <a:pt x="79" y="8157"/>
                    <a:pt x="88" y="8151"/>
                    <a:pt x="96" y="8135"/>
                  </a:cubicBezTo>
                  <a:cubicBezTo>
                    <a:pt x="262" y="7826"/>
                    <a:pt x="393" y="7516"/>
                    <a:pt x="572" y="7195"/>
                  </a:cubicBezTo>
                  <a:cubicBezTo>
                    <a:pt x="751" y="6885"/>
                    <a:pt x="953" y="6599"/>
                    <a:pt x="1191" y="6326"/>
                  </a:cubicBezTo>
                  <a:cubicBezTo>
                    <a:pt x="1655" y="5754"/>
                    <a:pt x="2203" y="5266"/>
                    <a:pt x="2775" y="4802"/>
                  </a:cubicBezTo>
                  <a:cubicBezTo>
                    <a:pt x="3977" y="3837"/>
                    <a:pt x="5299" y="3016"/>
                    <a:pt x="6406" y="1944"/>
                  </a:cubicBezTo>
                  <a:cubicBezTo>
                    <a:pt x="6704" y="1658"/>
                    <a:pt x="6966" y="1361"/>
                    <a:pt x="7228" y="1051"/>
                  </a:cubicBezTo>
                  <a:cubicBezTo>
                    <a:pt x="7466" y="742"/>
                    <a:pt x="7716" y="408"/>
                    <a:pt x="7835" y="39"/>
                  </a:cubicBezTo>
                  <a:cubicBezTo>
                    <a:pt x="7843" y="23"/>
                    <a:pt x="7823" y="0"/>
                    <a:pt x="7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7"/>
            <p:cNvSpPr/>
            <p:nvPr/>
          </p:nvSpPr>
          <p:spPr>
            <a:xfrm>
              <a:off x="-1127120" y="1565990"/>
              <a:ext cx="226700" cy="811294"/>
            </a:xfrm>
            <a:custGeom>
              <a:avLst/>
              <a:gdLst/>
              <a:ahLst/>
              <a:cxnLst/>
              <a:rect l="l" t="t" r="r" b="b"/>
              <a:pathLst>
                <a:path w="2668" h="9548" extrusionOk="0">
                  <a:moveTo>
                    <a:pt x="2522" y="0"/>
                  </a:moveTo>
                  <a:cubicBezTo>
                    <a:pt x="2516" y="0"/>
                    <a:pt x="2513" y="3"/>
                    <a:pt x="2513" y="9"/>
                  </a:cubicBezTo>
                  <a:cubicBezTo>
                    <a:pt x="2465" y="164"/>
                    <a:pt x="2501" y="331"/>
                    <a:pt x="2501" y="473"/>
                  </a:cubicBezTo>
                  <a:cubicBezTo>
                    <a:pt x="2513" y="640"/>
                    <a:pt x="2513" y="807"/>
                    <a:pt x="2513" y="962"/>
                  </a:cubicBezTo>
                  <a:cubicBezTo>
                    <a:pt x="2513" y="1295"/>
                    <a:pt x="2501" y="1616"/>
                    <a:pt x="2465" y="1938"/>
                  </a:cubicBezTo>
                  <a:cubicBezTo>
                    <a:pt x="2406" y="2593"/>
                    <a:pt x="2275" y="3248"/>
                    <a:pt x="2108" y="3879"/>
                  </a:cubicBezTo>
                  <a:cubicBezTo>
                    <a:pt x="1775" y="5153"/>
                    <a:pt x="1251" y="6367"/>
                    <a:pt x="679" y="7558"/>
                  </a:cubicBezTo>
                  <a:cubicBezTo>
                    <a:pt x="394" y="8165"/>
                    <a:pt x="25" y="8808"/>
                    <a:pt x="1" y="9510"/>
                  </a:cubicBezTo>
                  <a:cubicBezTo>
                    <a:pt x="1" y="9536"/>
                    <a:pt x="21" y="9548"/>
                    <a:pt x="40" y="9548"/>
                  </a:cubicBezTo>
                  <a:cubicBezTo>
                    <a:pt x="57" y="9548"/>
                    <a:pt x="72" y="9539"/>
                    <a:pt x="72" y="9522"/>
                  </a:cubicBezTo>
                  <a:cubicBezTo>
                    <a:pt x="120" y="9213"/>
                    <a:pt x="191" y="8915"/>
                    <a:pt x="310" y="8617"/>
                  </a:cubicBezTo>
                  <a:cubicBezTo>
                    <a:pt x="429" y="8320"/>
                    <a:pt x="584" y="8022"/>
                    <a:pt x="727" y="7736"/>
                  </a:cubicBezTo>
                  <a:cubicBezTo>
                    <a:pt x="1013" y="7153"/>
                    <a:pt x="1287" y="6558"/>
                    <a:pt x="1537" y="5962"/>
                  </a:cubicBezTo>
                  <a:cubicBezTo>
                    <a:pt x="2037" y="4748"/>
                    <a:pt x="2441" y="3498"/>
                    <a:pt x="2584" y="2188"/>
                  </a:cubicBezTo>
                  <a:cubicBezTo>
                    <a:pt x="2632" y="1831"/>
                    <a:pt x="2668" y="1462"/>
                    <a:pt x="2668" y="1081"/>
                  </a:cubicBezTo>
                  <a:cubicBezTo>
                    <a:pt x="2668" y="890"/>
                    <a:pt x="2668" y="712"/>
                    <a:pt x="2644" y="521"/>
                  </a:cubicBezTo>
                  <a:cubicBezTo>
                    <a:pt x="2632" y="354"/>
                    <a:pt x="2632" y="164"/>
                    <a:pt x="2549" y="9"/>
                  </a:cubicBezTo>
                  <a:cubicBezTo>
                    <a:pt x="2537" y="3"/>
                    <a:pt x="2528" y="0"/>
                    <a:pt x="2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7"/>
            <p:cNvSpPr/>
            <p:nvPr/>
          </p:nvSpPr>
          <p:spPr>
            <a:xfrm>
              <a:off x="-1397920" y="1446437"/>
              <a:ext cx="308356" cy="799823"/>
            </a:xfrm>
            <a:custGeom>
              <a:avLst/>
              <a:gdLst/>
              <a:ahLst/>
              <a:cxnLst/>
              <a:rect l="l" t="t" r="r" b="b"/>
              <a:pathLst>
                <a:path w="3629" h="9413" extrusionOk="0">
                  <a:moveTo>
                    <a:pt x="61" y="0"/>
                  </a:moveTo>
                  <a:cubicBezTo>
                    <a:pt x="34" y="0"/>
                    <a:pt x="1" y="24"/>
                    <a:pt x="9" y="47"/>
                  </a:cubicBezTo>
                  <a:cubicBezTo>
                    <a:pt x="92" y="368"/>
                    <a:pt x="223" y="666"/>
                    <a:pt x="354" y="940"/>
                  </a:cubicBezTo>
                  <a:cubicBezTo>
                    <a:pt x="497" y="1238"/>
                    <a:pt x="652" y="1535"/>
                    <a:pt x="806" y="1821"/>
                  </a:cubicBezTo>
                  <a:cubicBezTo>
                    <a:pt x="1116" y="2404"/>
                    <a:pt x="1437" y="2952"/>
                    <a:pt x="1771" y="3535"/>
                  </a:cubicBezTo>
                  <a:cubicBezTo>
                    <a:pt x="2414" y="4678"/>
                    <a:pt x="3021" y="5869"/>
                    <a:pt x="3307" y="7167"/>
                  </a:cubicBezTo>
                  <a:cubicBezTo>
                    <a:pt x="3378" y="7536"/>
                    <a:pt x="3438" y="7893"/>
                    <a:pt x="3450" y="8286"/>
                  </a:cubicBezTo>
                  <a:cubicBezTo>
                    <a:pt x="3462" y="8655"/>
                    <a:pt x="3438" y="9012"/>
                    <a:pt x="3402" y="9381"/>
                  </a:cubicBezTo>
                  <a:cubicBezTo>
                    <a:pt x="3408" y="9401"/>
                    <a:pt x="3428" y="9413"/>
                    <a:pt x="3446" y="9413"/>
                  </a:cubicBezTo>
                  <a:cubicBezTo>
                    <a:pt x="3461" y="9413"/>
                    <a:pt x="3473" y="9404"/>
                    <a:pt x="3473" y="9381"/>
                  </a:cubicBezTo>
                  <a:cubicBezTo>
                    <a:pt x="3628" y="8774"/>
                    <a:pt x="3581" y="8084"/>
                    <a:pt x="3497" y="7464"/>
                  </a:cubicBezTo>
                  <a:cubicBezTo>
                    <a:pt x="3390" y="6810"/>
                    <a:pt x="3200" y="6167"/>
                    <a:pt x="2950" y="5548"/>
                  </a:cubicBezTo>
                  <a:cubicBezTo>
                    <a:pt x="2438" y="4309"/>
                    <a:pt x="1747" y="3178"/>
                    <a:pt x="1092" y="2011"/>
                  </a:cubicBezTo>
                  <a:cubicBezTo>
                    <a:pt x="902" y="1690"/>
                    <a:pt x="723" y="1357"/>
                    <a:pt x="568" y="1035"/>
                  </a:cubicBezTo>
                  <a:cubicBezTo>
                    <a:pt x="402" y="690"/>
                    <a:pt x="259" y="345"/>
                    <a:pt x="92" y="23"/>
                  </a:cubicBezTo>
                  <a:cubicBezTo>
                    <a:pt x="88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7"/>
            <p:cNvSpPr/>
            <p:nvPr/>
          </p:nvSpPr>
          <p:spPr>
            <a:xfrm>
              <a:off x="-1245484" y="1458758"/>
              <a:ext cx="191267" cy="727088"/>
            </a:xfrm>
            <a:custGeom>
              <a:avLst/>
              <a:gdLst/>
              <a:ahLst/>
              <a:cxnLst/>
              <a:rect l="l" t="t" r="r" b="b"/>
              <a:pathLst>
                <a:path w="2251" h="8557" extrusionOk="0">
                  <a:moveTo>
                    <a:pt x="42" y="0"/>
                  </a:moveTo>
                  <a:cubicBezTo>
                    <a:pt x="39" y="0"/>
                    <a:pt x="36" y="3"/>
                    <a:pt x="36" y="9"/>
                  </a:cubicBezTo>
                  <a:cubicBezTo>
                    <a:pt x="1" y="307"/>
                    <a:pt x="1" y="604"/>
                    <a:pt x="36" y="914"/>
                  </a:cubicBezTo>
                  <a:cubicBezTo>
                    <a:pt x="72" y="1200"/>
                    <a:pt x="120" y="1485"/>
                    <a:pt x="203" y="1771"/>
                  </a:cubicBezTo>
                  <a:cubicBezTo>
                    <a:pt x="346" y="2319"/>
                    <a:pt x="584" y="2843"/>
                    <a:pt x="834" y="3343"/>
                  </a:cubicBezTo>
                  <a:cubicBezTo>
                    <a:pt x="1096" y="3867"/>
                    <a:pt x="1346" y="4367"/>
                    <a:pt x="1548" y="4903"/>
                  </a:cubicBezTo>
                  <a:cubicBezTo>
                    <a:pt x="1763" y="5438"/>
                    <a:pt x="1894" y="6022"/>
                    <a:pt x="1965" y="6593"/>
                  </a:cubicBezTo>
                  <a:cubicBezTo>
                    <a:pt x="2060" y="7248"/>
                    <a:pt x="2049" y="7903"/>
                    <a:pt x="1989" y="8534"/>
                  </a:cubicBezTo>
                  <a:cubicBezTo>
                    <a:pt x="1996" y="8547"/>
                    <a:pt x="2009" y="8556"/>
                    <a:pt x="2020" y="8556"/>
                  </a:cubicBezTo>
                  <a:cubicBezTo>
                    <a:pt x="2029" y="8556"/>
                    <a:pt x="2037" y="8550"/>
                    <a:pt x="2037" y="8534"/>
                  </a:cubicBezTo>
                  <a:cubicBezTo>
                    <a:pt x="2251" y="7427"/>
                    <a:pt x="2132" y="6236"/>
                    <a:pt x="1775" y="5141"/>
                  </a:cubicBezTo>
                  <a:cubicBezTo>
                    <a:pt x="1418" y="4057"/>
                    <a:pt x="786" y="3093"/>
                    <a:pt x="405" y="2021"/>
                  </a:cubicBezTo>
                  <a:cubicBezTo>
                    <a:pt x="191" y="1378"/>
                    <a:pt x="84" y="676"/>
                    <a:pt x="48" y="9"/>
                  </a:cubicBezTo>
                  <a:cubicBezTo>
                    <a:pt x="48" y="3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7"/>
            <p:cNvSpPr/>
            <p:nvPr/>
          </p:nvSpPr>
          <p:spPr>
            <a:xfrm>
              <a:off x="-1035013" y="1553585"/>
              <a:ext cx="56675" cy="540154"/>
            </a:xfrm>
            <a:custGeom>
              <a:avLst/>
              <a:gdLst/>
              <a:ahLst/>
              <a:cxnLst/>
              <a:rect l="l" t="t" r="r" b="b"/>
              <a:pathLst>
                <a:path w="667" h="6357" extrusionOk="0">
                  <a:moveTo>
                    <a:pt x="655" y="0"/>
                  </a:moveTo>
                  <a:cubicBezTo>
                    <a:pt x="631" y="429"/>
                    <a:pt x="572" y="858"/>
                    <a:pt x="536" y="1274"/>
                  </a:cubicBezTo>
                  <a:cubicBezTo>
                    <a:pt x="512" y="1691"/>
                    <a:pt x="476" y="2120"/>
                    <a:pt x="465" y="2536"/>
                  </a:cubicBezTo>
                  <a:cubicBezTo>
                    <a:pt x="417" y="3358"/>
                    <a:pt x="393" y="4191"/>
                    <a:pt x="274" y="5013"/>
                  </a:cubicBezTo>
                  <a:cubicBezTo>
                    <a:pt x="214" y="5453"/>
                    <a:pt x="107" y="5894"/>
                    <a:pt x="0" y="6334"/>
                  </a:cubicBezTo>
                  <a:cubicBezTo>
                    <a:pt x="0" y="6343"/>
                    <a:pt x="6" y="6357"/>
                    <a:pt x="17" y="6357"/>
                  </a:cubicBezTo>
                  <a:cubicBezTo>
                    <a:pt x="22" y="6357"/>
                    <a:pt x="28" y="6354"/>
                    <a:pt x="36" y="6346"/>
                  </a:cubicBezTo>
                  <a:cubicBezTo>
                    <a:pt x="191" y="5989"/>
                    <a:pt x="286" y="5596"/>
                    <a:pt x="357" y="5203"/>
                  </a:cubicBezTo>
                  <a:cubicBezTo>
                    <a:pt x="429" y="4822"/>
                    <a:pt x="476" y="4418"/>
                    <a:pt x="512" y="4013"/>
                  </a:cubicBezTo>
                  <a:cubicBezTo>
                    <a:pt x="584" y="3167"/>
                    <a:pt x="631" y="2322"/>
                    <a:pt x="655" y="1465"/>
                  </a:cubicBezTo>
                  <a:cubicBezTo>
                    <a:pt x="667" y="977"/>
                    <a:pt x="655" y="489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7"/>
            <p:cNvSpPr/>
            <p:nvPr/>
          </p:nvSpPr>
          <p:spPr>
            <a:xfrm>
              <a:off x="-1055236" y="1553585"/>
              <a:ext cx="24301" cy="445243"/>
            </a:xfrm>
            <a:custGeom>
              <a:avLst/>
              <a:gdLst/>
              <a:ahLst/>
              <a:cxnLst/>
              <a:rect l="l" t="t" r="r" b="b"/>
              <a:pathLst>
                <a:path w="286" h="5240" extrusionOk="0">
                  <a:moveTo>
                    <a:pt x="36" y="0"/>
                  </a:moveTo>
                  <a:cubicBezTo>
                    <a:pt x="0" y="679"/>
                    <a:pt x="36" y="1370"/>
                    <a:pt x="48" y="2048"/>
                  </a:cubicBezTo>
                  <a:cubicBezTo>
                    <a:pt x="71" y="2739"/>
                    <a:pt x="95" y="3429"/>
                    <a:pt x="119" y="4120"/>
                  </a:cubicBezTo>
                  <a:cubicBezTo>
                    <a:pt x="131" y="4310"/>
                    <a:pt x="131" y="4501"/>
                    <a:pt x="155" y="4680"/>
                  </a:cubicBezTo>
                  <a:cubicBezTo>
                    <a:pt x="167" y="4858"/>
                    <a:pt x="167" y="5060"/>
                    <a:pt x="191" y="5239"/>
                  </a:cubicBezTo>
                  <a:cubicBezTo>
                    <a:pt x="226" y="5239"/>
                    <a:pt x="238" y="5239"/>
                    <a:pt x="238" y="5215"/>
                  </a:cubicBezTo>
                  <a:cubicBezTo>
                    <a:pt x="286" y="4894"/>
                    <a:pt x="250" y="4537"/>
                    <a:pt x="238" y="4203"/>
                  </a:cubicBezTo>
                  <a:cubicBezTo>
                    <a:pt x="226" y="3870"/>
                    <a:pt x="226" y="3525"/>
                    <a:pt x="214" y="3179"/>
                  </a:cubicBezTo>
                  <a:cubicBezTo>
                    <a:pt x="191" y="2513"/>
                    <a:pt x="179" y="1822"/>
                    <a:pt x="131" y="1155"/>
                  </a:cubicBezTo>
                  <a:cubicBezTo>
                    <a:pt x="119" y="774"/>
                    <a:pt x="95" y="381"/>
                    <a:pt x="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7"/>
            <p:cNvSpPr/>
            <p:nvPr/>
          </p:nvSpPr>
          <p:spPr>
            <a:xfrm>
              <a:off x="-1128140" y="1491896"/>
              <a:ext cx="85055" cy="546867"/>
            </a:xfrm>
            <a:custGeom>
              <a:avLst/>
              <a:gdLst/>
              <a:ahLst/>
              <a:cxnLst/>
              <a:rect l="l" t="t" r="r" b="b"/>
              <a:pathLst>
                <a:path w="1001" h="6436" extrusionOk="0">
                  <a:moveTo>
                    <a:pt x="120" y="0"/>
                  </a:moveTo>
                  <a:cubicBezTo>
                    <a:pt x="25" y="393"/>
                    <a:pt x="1" y="798"/>
                    <a:pt x="25" y="1191"/>
                  </a:cubicBezTo>
                  <a:cubicBezTo>
                    <a:pt x="60" y="1572"/>
                    <a:pt x="144" y="1953"/>
                    <a:pt x="215" y="2310"/>
                  </a:cubicBezTo>
                  <a:cubicBezTo>
                    <a:pt x="418" y="3167"/>
                    <a:pt x="632" y="4024"/>
                    <a:pt x="787" y="4882"/>
                  </a:cubicBezTo>
                  <a:cubicBezTo>
                    <a:pt x="858" y="5394"/>
                    <a:pt x="870" y="5894"/>
                    <a:pt x="918" y="6418"/>
                  </a:cubicBezTo>
                  <a:cubicBezTo>
                    <a:pt x="918" y="6429"/>
                    <a:pt x="921" y="6435"/>
                    <a:pt x="924" y="6435"/>
                  </a:cubicBezTo>
                  <a:cubicBezTo>
                    <a:pt x="927" y="6435"/>
                    <a:pt x="929" y="6429"/>
                    <a:pt x="929" y="6418"/>
                  </a:cubicBezTo>
                  <a:cubicBezTo>
                    <a:pt x="1001" y="5989"/>
                    <a:pt x="965" y="5560"/>
                    <a:pt x="918" y="5132"/>
                  </a:cubicBezTo>
                  <a:cubicBezTo>
                    <a:pt x="858" y="4691"/>
                    <a:pt x="787" y="4263"/>
                    <a:pt x="691" y="3834"/>
                  </a:cubicBezTo>
                  <a:cubicBezTo>
                    <a:pt x="608" y="3405"/>
                    <a:pt x="501" y="2965"/>
                    <a:pt x="394" y="2536"/>
                  </a:cubicBezTo>
                  <a:cubicBezTo>
                    <a:pt x="310" y="2143"/>
                    <a:pt x="215" y="1774"/>
                    <a:pt x="156" y="1393"/>
                  </a:cubicBezTo>
                  <a:cubicBezTo>
                    <a:pt x="96" y="929"/>
                    <a:pt x="84" y="464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7"/>
            <p:cNvSpPr/>
            <p:nvPr/>
          </p:nvSpPr>
          <p:spPr>
            <a:xfrm>
              <a:off x="-1075204" y="1541009"/>
              <a:ext cx="551115" cy="722245"/>
            </a:xfrm>
            <a:custGeom>
              <a:avLst/>
              <a:gdLst/>
              <a:ahLst/>
              <a:cxnLst/>
              <a:rect l="l" t="t" r="r" b="b"/>
              <a:pathLst>
                <a:path w="6486" h="8500" extrusionOk="0">
                  <a:moveTo>
                    <a:pt x="6468" y="1"/>
                  </a:moveTo>
                  <a:cubicBezTo>
                    <a:pt x="6463" y="1"/>
                    <a:pt x="6457" y="2"/>
                    <a:pt x="6450" y="5"/>
                  </a:cubicBezTo>
                  <a:cubicBezTo>
                    <a:pt x="6307" y="303"/>
                    <a:pt x="6141" y="601"/>
                    <a:pt x="5998" y="898"/>
                  </a:cubicBezTo>
                  <a:cubicBezTo>
                    <a:pt x="5831" y="1196"/>
                    <a:pt x="5664" y="1494"/>
                    <a:pt x="5474" y="1780"/>
                  </a:cubicBezTo>
                  <a:cubicBezTo>
                    <a:pt x="5105" y="2363"/>
                    <a:pt x="4664" y="2899"/>
                    <a:pt x="4224" y="3411"/>
                  </a:cubicBezTo>
                  <a:cubicBezTo>
                    <a:pt x="3295" y="4470"/>
                    <a:pt x="2283" y="5435"/>
                    <a:pt x="1378" y="6506"/>
                  </a:cubicBezTo>
                  <a:cubicBezTo>
                    <a:pt x="878" y="7102"/>
                    <a:pt x="378" y="7745"/>
                    <a:pt x="9" y="8435"/>
                  </a:cubicBezTo>
                  <a:cubicBezTo>
                    <a:pt x="1" y="8476"/>
                    <a:pt x="26" y="8499"/>
                    <a:pt x="46" y="8499"/>
                  </a:cubicBezTo>
                  <a:cubicBezTo>
                    <a:pt x="56" y="8499"/>
                    <a:pt x="65" y="8494"/>
                    <a:pt x="68" y="8483"/>
                  </a:cubicBezTo>
                  <a:cubicBezTo>
                    <a:pt x="461" y="7887"/>
                    <a:pt x="890" y="7304"/>
                    <a:pt x="1354" y="6768"/>
                  </a:cubicBezTo>
                  <a:cubicBezTo>
                    <a:pt x="1807" y="6232"/>
                    <a:pt x="2283" y="5709"/>
                    <a:pt x="2795" y="5208"/>
                  </a:cubicBezTo>
                  <a:cubicBezTo>
                    <a:pt x="3747" y="4208"/>
                    <a:pt x="4736" y="3220"/>
                    <a:pt x="5510" y="2077"/>
                  </a:cubicBezTo>
                  <a:cubicBezTo>
                    <a:pt x="5724" y="1768"/>
                    <a:pt x="5926" y="1434"/>
                    <a:pt x="6105" y="1101"/>
                  </a:cubicBezTo>
                  <a:cubicBezTo>
                    <a:pt x="6283" y="756"/>
                    <a:pt x="6402" y="398"/>
                    <a:pt x="6486" y="17"/>
                  </a:cubicBezTo>
                  <a:cubicBezTo>
                    <a:pt x="6486" y="9"/>
                    <a:pt x="6480" y="1"/>
                    <a:pt x="6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7"/>
            <p:cNvSpPr/>
            <p:nvPr/>
          </p:nvSpPr>
          <p:spPr>
            <a:xfrm>
              <a:off x="-992018" y="1545767"/>
              <a:ext cx="346593" cy="569554"/>
            </a:xfrm>
            <a:custGeom>
              <a:avLst/>
              <a:gdLst/>
              <a:ahLst/>
              <a:cxnLst/>
              <a:rect l="l" t="t" r="r" b="b"/>
              <a:pathLst>
                <a:path w="4079" h="6703" extrusionOk="0">
                  <a:moveTo>
                    <a:pt x="4071" y="0"/>
                  </a:moveTo>
                  <a:cubicBezTo>
                    <a:pt x="4066" y="0"/>
                    <a:pt x="4060" y="3"/>
                    <a:pt x="4054" y="9"/>
                  </a:cubicBezTo>
                  <a:cubicBezTo>
                    <a:pt x="3959" y="247"/>
                    <a:pt x="3899" y="485"/>
                    <a:pt x="3828" y="723"/>
                  </a:cubicBezTo>
                  <a:cubicBezTo>
                    <a:pt x="3757" y="962"/>
                    <a:pt x="3661" y="1200"/>
                    <a:pt x="3554" y="1426"/>
                  </a:cubicBezTo>
                  <a:cubicBezTo>
                    <a:pt x="3364" y="1878"/>
                    <a:pt x="3126" y="2319"/>
                    <a:pt x="2876" y="2736"/>
                  </a:cubicBezTo>
                  <a:cubicBezTo>
                    <a:pt x="2328" y="3617"/>
                    <a:pt x="1673" y="4438"/>
                    <a:pt x="1042" y="5248"/>
                  </a:cubicBezTo>
                  <a:cubicBezTo>
                    <a:pt x="863" y="5474"/>
                    <a:pt x="697" y="5700"/>
                    <a:pt x="518" y="5938"/>
                  </a:cubicBezTo>
                  <a:cubicBezTo>
                    <a:pt x="340" y="6176"/>
                    <a:pt x="149" y="6426"/>
                    <a:pt x="18" y="6700"/>
                  </a:cubicBezTo>
                  <a:cubicBezTo>
                    <a:pt x="9" y="6694"/>
                    <a:pt x="4" y="6692"/>
                    <a:pt x="3" y="6692"/>
                  </a:cubicBezTo>
                  <a:lnTo>
                    <a:pt x="3" y="6692"/>
                  </a:lnTo>
                  <a:cubicBezTo>
                    <a:pt x="0" y="6692"/>
                    <a:pt x="13" y="6703"/>
                    <a:pt x="23" y="6703"/>
                  </a:cubicBezTo>
                  <a:cubicBezTo>
                    <a:pt x="26" y="6703"/>
                    <a:pt x="28" y="6702"/>
                    <a:pt x="30" y="6700"/>
                  </a:cubicBezTo>
                  <a:cubicBezTo>
                    <a:pt x="197" y="6498"/>
                    <a:pt x="363" y="6284"/>
                    <a:pt x="506" y="6069"/>
                  </a:cubicBezTo>
                  <a:cubicBezTo>
                    <a:pt x="673" y="5843"/>
                    <a:pt x="851" y="5629"/>
                    <a:pt x="1018" y="5414"/>
                  </a:cubicBezTo>
                  <a:lnTo>
                    <a:pt x="1994" y="4164"/>
                  </a:lnTo>
                  <a:cubicBezTo>
                    <a:pt x="2602" y="3367"/>
                    <a:pt x="3197" y="2509"/>
                    <a:pt x="3614" y="1593"/>
                  </a:cubicBezTo>
                  <a:cubicBezTo>
                    <a:pt x="3733" y="1343"/>
                    <a:pt x="3828" y="1081"/>
                    <a:pt x="3911" y="819"/>
                  </a:cubicBezTo>
                  <a:cubicBezTo>
                    <a:pt x="3995" y="569"/>
                    <a:pt x="4066" y="295"/>
                    <a:pt x="4078" y="9"/>
                  </a:cubicBezTo>
                  <a:cubicBezTo>
                    <a:pt x="4078" y="3"/>
                    <a:pt x="4075" y="0"/>
                    <a:pt x="4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7"/>
            <p:cNvSpPr/>
            <p:nvPr/>
          </p:nvSpPr>
          <p:spPr>
            <a:xfrm>
              <a:off x="-938912" y="1532342"/>
              <a:ext cx="104258" cy="459348"/>
            </a:xfrm>
            <a:custGeom>
              <a:avLst/>
              <a:gdLst/>
              <a:ahLst/>
              <a:cxnLst/>
              <a:rect l="l" t="t" r="r" b="b"/>
              <a:pathLst>
                <a:path w="1227" h="5406" extrusionOk="0">
                  <a:moveTo>
                    <a:pt x="1131" y="0"/>
                  </a:moveTo>
                  <a:cubicBezTo>
                    <a:pt x="1119" y="739"/>
                    <a:pt x="1084" y="1465"/>
                    <a:pt x="988" y="2179"/>
                  </a:cubicBezTo>
                  <a:cubicBezTo>
                    <a:pt x="881" y="2894"/>
                    <a:pt x="703" y="3572"/>
                    <a:pt x="465" y="4251"/>
                  </a:cubicBezTo>
                  <a:cubicBezTo>
                    <a:pt x="393" y="4441"/>
                    <a:pt x="334" y="4620"/>
                    <a:pt x="238" y="4810"/>
                  </a:cubicBezTo>
                  <a:cubicBezTo>
                    <a:pt x="167" y="4989"/>
                    <a:pt x="60" y="5180"/>
                    <a:pt x="12" y="5382"/>
                  </a:cubicBezTo>
                  <a:cubicBezTo>
                    <a:pt x="0" y="5394"/>
                    <a:pt x="12" y="5406"/>
                    <a:pt x="36" y="5406"/>
                  </a:cubicBezTo>
                  <a:cubicBezTo>
                    <a:pt x="155" y="5275"/>
                    <a:pt x="226" y="5096"/>
                    <a:pt x="298" y="4930"/>
                  </a:cubicBezTo>
                  <a:cubicBezTo>
                    <a:pt x="369" y="4787"/>
                    <a:pt x="429" y="4620"/>
                    <a:pt x="512" y="4453"/>
                  </a:cubicBezTo>
                  <a:cubicBezTo>
                    <a:pt x="643" y="4120"/>
                    <a:pt x="762" y="3751"/>
                    <a:pt x="846" y="3394"/>
                  </a:cubicBezTo>
                  <a:cubicBezTo>
                    <a:pt x="1048" y="2691"/>
                    <a:pt x="1155" y="1953"/>
                    <a:pt x="1203" y="1227"/>
                  </a:cubicBezTo>
                  <a:cubicBezTo>
                    <a:pt x="1227" y="810"/>
                    <a:pt x="1203" y="405"/>
                    <a:pt x="1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7"/>
            <p:cNvSpPr/>
            <p:nvPr/>
          </p:nvSpPr>
          <p:spPr>
            <a:xfrm>
              <a:off x="-846295" y="1509060"/>
              <a:ext cx="70355" cy="340390"/>
            </a:xfrm>
            <a:custGeom>
              <a:avLst/>
              <a:gdLst/>
              <a:ahLst/>
              <a:cxnLst/>
              <a:rect l="l" t="t" r="r" b="b"/>
              <a:pathLst>
                <a:path w="828" h="4006" extrusionOk="0">
                  <a:moveTo>
                    <a:pt x="803" y="0"/>
                  </a:moveTo>
                  <a:lnTo>
                    <a:pt x="803" y="0"/>
                  </a:lnTo>
                  <a:cubicBezTo>
                    <a:pt x="744" y="1370"/>
                    <a:pt x="446" y="2691"/>
                    <a:pt x="18" y="3989"/>
                  </a:cubicBezTo>
                  <a:cubicBezTo>
                    <a:pt x="1" y="3997"/>
                    <a:pt x="14" y="4006"/>
                    <a:pt x="23" y="4006"/>
                  </a:cubicBezTo>
                  <a:cubicBezTo>
                    <a:pt x="26" y="4006"/>
                    <a:pt x="29" y="4004"/>
                    <a:pt x="29" y="4001"/>
                  </a:cubicBezTo>
                  <a:cubicBezTo>
                    <a:pt x="589" y="2751"/>
                    <a:pt x="827" y="1370"/>
                    <a:pt x="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7"/>
            <p:cNvSpPr/>
            <p:nvPr/>
          </p:nvSpPr>
          <p:spPr>
            <a:xfrm>
              <a:off x="-819529" y="1478981"/>
              <a:ext cx="97206" cy="335122"/>
            </a:xfrm>
            <a:custGeom>
              <a:avLst/>
              <a:gdLst/>
              <a:ahLst/>
              <a:cxnLst/>
              <a:rect l="l" t="t" r="r" b="b"/>
              <a:pathLst>
                <a:path w="1144" h="3944" extrusionOk="0">
                  <a:moveTo>
                    <a:pt x="1085" y="0"/>
                  </a:moveTo>
                  <a:cubicBezTo>
                    <a:pt x="1060" y="0"/>
                    <a:pt x="1036" y="15"/>
                    <a:pt x="1036" y="45"/>
                  </a:cubicBezTo>
                  <a:cubicBezTo>
                    <a:pt x="977" y="712"/>
                    <a:pt x="893" y="1378"/>
                    <a:pt x="715" y="2033"/>
                  </a:cubicBezTo>
                  <a:cubicBezTo>
                    <a:pt x="536" y="2688"/>
                    <a:pt x="310" y="3331"/>
                    <a:pt x="0" y="3938"/>
                  </a:cubicBezTo>
                  <a:cubicBezTo>
                    <a:pt x="0" y="3938"/>
                    <a:pt x="0" y="3944"/>
                    <a:pt x="4" y="3944"/>
                  </a:cubicBezTo>
                  <a:cubicBezTo>
                    <a:pt x="5" y="3944"/>
                    <a:pt x="8" y="3942"/>
                    <a:pt x="12" y="3938"/>
                  </a:cubicBezTo>
                  <a:cubicBezTo>
                    <a:pt x="679" y="2748"/>
                    <a:pt x="1143" y="1414"/>
                    <a:pt x="1143" y="45"/>
                  </a:cubicBezTo>
                  <a:cubicBezTo>
                    <a:pt x="1137" y="15"/>
                    <a:pt x="1110" y="0"/>
                    <a:pt x="1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7"/>
            <p:cNvSpPr/>
            <p:nvPr/>
          </p:nvSpPr>
          <p:spPr>
            <a:xfrm>
              <a:off x="-891414" y="1470484"/>
              <a:ext cx="23367" cy="247518"/>
            </a:xfrm>
            <a:custGeom>
              <a:avLst/>
              <a:gdLst/>
              <a:ahLst/>
              <a:cxnLst/>
              <a:rect l="l" t="t" r="r" b="b"/>
              <a:pathLst>
                <a:path w="275" h="2913" extrusionOk="0">
                  <a:moveTo>
                    <a:pt x="31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" y="121"/>
                    <a:pt x="37" y="228"/>
                    <a:pt x="48" y="335"/>
                  </a:cubicBezTo>
                  <a:cubicBezTo>
                    <a:pt x="60" y="454"/>
                    <a:pt x="84" y="562"/>
                    <a:pt x="96" y="681"/>
                  </a:cubicBezTo>
                  <a:cubicBezTo>
                    <a:pt x="120" y="895"/>
                    <a:pt x="120" y="1133"/>
                    <a:pt x="144" y="1371"/>
                  </a:cubicBezTo>
                  <a:lnTo>
                    <a:pt x="144" y="2109"/>
                  </a:lnTo>
                  <a:cubicBezTo>
                    <a:pt x="144" y="2371"/>
                    <a:pt x="120" y="2645"/>
                    <a:pt x="156" y="2907"/>
                  </a:cubicBezTo>
                  <a:cubicBezTo>
                    <a:pt x="156" y="2907"/>
                    <a:pt x="161" y="2912"/>
                    <a:pt x="164" y="2912"/>
                  </a:cubicBezTo>
                  <a:cubicBezTo>
                    <a:pt x="166" y="2912"/>
                    <a:pt x="168" y="2911"/>
                    <a:pt x="168" y="2907"/>
                  </a:cubicBezTo>
                  <a:cubicBezTo>
                    <a:pt x="227" y="2657"/>
                    <a:pt x="239" y="2383"/>
                    <a:pt x="263" y="2133"/>
                  </a:cubicBezTo>
                  <a:cubicBezTo>
                    <a:pt x="275" y="1883"/>
                    <a:pt x="275" y="1609"/>
                    <a:pt x="275" y="1359"/>
                  </a:cubicBezTo>
                  <a:cubicBezTo>
                    <a:pt x="275" y="1121"/>
                    <a:pt x="239" y="895"/>
                    <a:pt x="215" y="657"/>
                  </a:cubicBezTo>
                  <a:cubicBezTo>
                    <a:pt x="179" y="454"/>
                    <a:pt x="156" y="193"/>
                    <a:pt x="60" y="14"/>
                  </a:cubicBezTo>
                  <a:cubicBezTo>
                    <a:pt x="51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7"/>
            <p:cNvSpPr/>
            <p:nvPr/>
          </p:nvSpPr>
          <p:spPr>
            <a:xfrm>
              <a:off x="-878753" y="1706531"/>
              <a:ext cx="348377" cy="361717"/>
            </a:xfrm>
            <a:custGeom>
              <a:avLst/>
              <a:gdLst/>
              <a:ahLst/>
              <a:cxnLst/>
              <a:rect l="l" t="t" r="r" b="b"/>
              <a:pathLst>
                <a:path w="4100" h="4257" extrusionOk="0">
                  <a:moveTo>
                    <a:pt x="4023" y="1"/>
                  </a:moveTo>
                  <a:cubicBezTo>
                    <a:pt x="4014" y="1"/>
                    <a:pt x="4007" y="7"/>
                    <a:pt x="4007" y="22"/>
                  </a:cubicBezTo>
                  <a:cubicBezTo>
                    <a:pt x="3995" y="117"/>
                    <a:pt x="3888" y="189"/>
                    <a:pt x="3829" y="260"/>
                  </a:cubicBezTo>
                  <a:cubicBezTo>
                    <a:pt x="3769" y="343"/>
                    <a:pt x="3709" y="403"/>
                    <a:pt x="3638" y="474"/>
                  </a:cubicBezTo>
                  <a:cubicBezTo>
                    <a:pt x="3519" y="605"/>
                    <a:pt x="3400" y="760"/>
                    <a:pt x="3281" y="903"/>
                  </a:cubicBezTo>
                  <a:cubicBezTo>
                    <a:pt x="3043" y="1189"/>
                    <a:pt x="2793" y="1475"/>
                    <a:pt x="2543" y="1748"/>
                  </a:cubicBezTo>
                  <a:cubicBezTo>
                    <a:pt x="2031" y="2320"/>
                    <a:pt x="1495" y="2856"/>
                    <a:pt x="947" y="3356"/>
                  </a:cubicBezTo>
                  <a:cubicBezTo>
                    <a:pt x="792" y="3511"/>
                    <a:pt x="638" y="3641"/>
                    <a:pt x="483" y="3772"/>
                  </a:cubicBezTo>
                  <a:cubicBezTo>
                    <a:pt x="316" y="3927"/>
                    <a:pt x="161" y="4058"/>
                    <a:pt x="19" y="4225"/>
                  </a:cubicBezTo>
                  <a:cubicBezTo>
                    <a:pt x="0" y="4234"/>
                    <a:pt x="10" y="4257"/>
                    <a:pt x="26" y="4257"/>
                  </a:cubicBezTo>
                  <a:cubicBezTo>
                    <a:pt x="31" y="4257"/>
                    <a:pt x="37" y="4254"/>
                    <a:pt x="42" y="4249"/>
                  </a:cubicBezTo>
                  <a:cubicBezTo>
                    <a:pt x="352" y="4058"/>
                    <a:pt x="650" y="3808"/>
                    <a:pt x="912" y="3570"/>
                  </a:cubicBezTo>
                  <a:cubicBezTo>
                    <a:pt x="1197" y="3320"/>
                    <a:pt x="1483" y="3058"/>
                    <a:pt x="1745" y="2796"/>
                  </a:cubicBezTo>
                  <a:cubicBezTo>
                    <a:pt x="2305" y="2260"/>
                    <a:pt x="2817" y="1713"/>
                    <a:pt x="3293" y="1117"/>
                  </a:cubicBezTo>
                  <a:cubicBezTo>
                    <a:pt x="3436" y="951"/>
                    <a:pt x="3555" y="784"/>
                    <a:pt x="3674" y="617"/>
                  </a:cubicBezTo>
                  <a:lnTo>
                    <a:pt x="3852" y="355"/>
                  </a:lnTo>
                  <a:cubicBezTo>
                    <a:pt x="3912" y="260"/>
                    <a:pt x="3948" y="117"/>
                    <a:pt x="4055" y="70"/>
                  </a:cubicBezTo>
                  <a:cubicBezTo>
                    <a:pt x="4099" y="52"/>
                    <a:pt x="4051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7"/>
            <p:cNvSpPr/>
            <p:nvPr/>
          </p:nvSpPr>
          <p:spPr>
            <a:xfrm>
              <a:off x="-976384" y="1959231"/>
              <a:ext cx="356194" cy="263152"/>
            </a:xfrm>
            <a:custGeom>
              <a:avLst/>
              <a:gdLst/>
              <a:ahLst/>
              <a:cxnLst/>
              <a:rect l="l" t="t" r="r" b="b"/>
              <a:pathLst>
                <a:path w="4192" h="3097" extrusionOk="0">
                  <a:moveTo>
                    <a:pt x="4192" y="1"/>
                  </a:moveTo>
                  <a:cubicBezTo>
                    <a:pt x="3632" y="370"/>
                    <a:pt x="3061" y="739"/>
                    <a:pt x="2525" y="1144"/>
                  </a:cubicBezTo>
                  <a:cubicBezTo>
                    <a:pt x="1977" y="1549"/>
                    <a:pt x="1418" y="1953"/>
                    <a:pt x="894" y="2370"/>
                  </a:cubicBezTo>
                  <a:cubicBezTo>
                    <a:pt x="739" y="2465"/>
                    <a:pt x="608" y="2584"/>
                    <a:pt x="453" y="2692"/>
                  </a:cubicBezTo>
                  <a:cubicBezTo>
                    <a:pt x="310" y="2811"/>
                    <a:pt x="144" y="2930"/>
                    <a:pt x="13" y="3061"/>
                  </a:cubicBezTo>
                  <a:cubicBezTo>
                    <a:pt x="1" y="3084"/>
                    <a:pt x="13" y="3096"/>
                    <a:pt x="25" y="3096"/>
                  </a:cubicBezTo>
                  <a:cubicBezTo>
                    <a:pt x="322" y="2942"/>
                    <a:pt x="596" y="2727"/>
                    <a:pt x="846" y="2525"/>
                  </a:cubicBezTo>
                  <a:cubicBezTo>
                    <a:pt x="1108" y="2322"/>
                    <a:pt x="1394" y="2132"/>
                    <a:pt x="1668" y="1918"/>
                  </a:cubicBezTo>
                  <a:cubicBezTo>
                    <a:pt x="2191" y="1513"/>
                    <a:pt x="2751" y="1132"/>
                    <a:pt x="3287" y="727"/>
                  </a:cubicBezTo>
                  <a:cubicBezTo>
                    <a:pt x="3596" y="489"/>
                    <a:pt x="3894" y="251"/>
                    <a:pt x="4192" y="13"/>
                  </a:cubicBezTo>
                  <a:lnTo>
                    <a:pt x="41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7"/>
            <p:cNvSpPr/>
            <p:nvPr/>
          </p:nvSpPr>
          <p:spPr>
            <a:xfrm>
              <a:off x="-1664046" y="1552905"/>
              <a:ext cx="556214" cy="630053"/>
            </a:xfrm>
            <a:custGeom>
              <a:avLst/>
              <a:gdLst/>
              <a:ahLst/>
              <a:cxnLst/>
              <a:rect l="l" t="t" r="r" b="b"/>
              <a:pathLst>
                <a:path w="6546" h="7415" extrusionOk="0">
                  <a:moveTo>
                    <a:pt x="23" y="0"/>
                  </a:moveTo>
                  <a:cubicBezTo>
                    <a:pt x="12" y="0"/>
                    <a:pt x="0" y="23"/>
                    <a:pt x="9" y="32"/>
                  </a:cubicBezTo>
                  <a:cubicBezTo>
                    <a:pt x="140" y="306"/>
                    <a:pt x="319" y="544"/>
                    <a:pt x="509" y="782"/>
                  </a:cubicBezTo>
                  <a:cubicBezTo>
                    <a:pt x="712" y="1020"/>
                    <a:pt x="914" y="1235"/>
                    <a:pt x="1140" y="1461"/>
                  </a:cubicBezTo>
                  <a:cubicBezTo>
                    <a:pt x="1581" y="1890"/>
                    <a:pt x="2081" y="2282"/>
                    <a:pt x="2557" y="2663"/>
                  </a:cubicBezTo>
                  <a:cubicBezTo>
                    <a:pt x="3534" y="3437"/>
                    <a:pt x="4546" y="4211"/>
                    <a:pt x="5272" y="5247"/>
                  </a:cubicBezTo>
                  <a:cubicBezTo>
                    <a:pt x="5510" y="5580"/>
                    <a:pt x="5736" y="5938"/>
                    <a:pt x="5927" y="6319"/>
                  </a:cubicBezTo>
                  <a:cubicBezTo>
                    <a:pt x="6129" y="6688"/>
                    <a:pt x="6308" y="7069"/>
                    <a:pt x="6522" y="7414"/>
                  </a:cubicBezTo>
                  <a:lnTo>
                    <a:pt x="6546" y="7414"/>
                  </a:lnTo>
                  <a:cubicBezTo>
                    <a:pt x="6427" y="7069"/>
                    <a:pt x="6272" y="6735"/>
                    <a:pt x="6105" y="6402"/>
                  </a:cubicBezTo>
                  <a:cubicBezTo>
                    <a:pt x="5951" y="6081"/>
                    <a:pt x="5772" y="5747"/>
                    <a:pt x="5558" y="5438"/>
                  </a:cubicBezTo>
                  <a:cubicBezTo>
                    <a:pt x="5201" y="4890"/>
                    <a:pt x="4784" y="4414"/>
                    <a:pt x="4308" y="3961"/>
                  </a:cubicBezTo>
                  <a:cubicBezTo>
                    <a:pt x="3403" y="3116"/>
                    <a:pt x="2355" y="2413"/>
                    <a:pt x="1438" y="1568"/>
                  </a:cubicBezTo>
                  <a:cubicBezTo>
                    <a:pt x="1176" y="1342"/>
                    <a:pt x="950" y="1092"/>
                    <a:pt x="700" y="842"/>
                  </a:cubicBezTo>
                  <a:cubicBezTo>
                    <a:pt x="462" y="568"/>
                    <a:pt x="259" y="282"/>
                    <a:pt x="33" y="8"/>
                  </a:cubicBezTo>
                  <a:cubicBezTo>
                    <a:pt x="30" y="3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7"/>
            <p:cNvSpPr/>
            <p:nvPr/>
          </p:nvSpPr>
          <p:spPr>
            <a:xfrm>
              <a:off x="-1651980" y="1618077"/>
              <a:ext cx="306402" cy="271479"/>
            </a:xfrm>
            <a:custGeom>
              <a:avLst/>
              <a:gdLst/>
              <a:ahLst/>
              <a:cxnLst/>
              <a:rect l="l" t="t" r="r" b="b"/>
              <a:pathLst>
                <a:path w="3606" h="3195" extrusionOk="0">
                  <a:moveTo>
                    <a:pt x="33" y="0"/>
                  </a:moveTo>
                  <a:cubicBezTo>
                    <a:pt x="14" y="0"/>
                    <a:pt x="1" y="18"/>
                    <a:pt x="10" y="27"/>
                  </a:cubicBezTo>
                  <a:cubicBezTo>
                    <a:pt x="94" y="158"/>
                    <a:pt x="189" y="277"/>
                    <a:pt x="284" y="396"/>
                  </a:cubicBezTo>
                  <a:cubicBezTo>
                    <a:pt x="391" y="515"/>
                    <a:pt x="475" y="634"/>
                    <a:pt x="582" y="753"/>
                  </a:cubicBezTo>
                  <a:cubicBezTo>
                    <a:pt x="784" y="992"/>
                    <a:pt x="1010" y="1218"/>
                    <a:pt x="1237" y="1444"/>
                  </a:cubicBezTo>
                  <a:cubicBezTo>
                    <a:pt x="1677" y="1873"/>
                    <a:pt x="2153" y="2277"/>
                    <a:pt x="2677" y="2635"/>
                  </a:cubicBezTo>
                  <a:cubicBezTo>
                    <a:pt x="2975" y="2837"/>
                    <a:pt x="3284" y="3016"/>
                    <a:pt x="3606" y="3194"/>
                  </a:cubicBezTo>
                  <a:cubicBezTo>
                    <a:pt x="2570" y="2492"/>
                    <a:pt x="1618" y="1682"/>
                    <a:pt x="760" y="789"/>
                  </a:cubicBezTo>
                  <a:cubicBezTo>
                    <a:pt x="641" y="646"/>
                    <a:pt x="522" y="527"/>
                    <a:pt x="403" y="396"/>
                  </a:cubicBezTo>
                  <a:cubicBezTo>
                    <a:pt x="284" y="265"/>
                    <a:pt x="177" y="134"/>
                    <a:pt x="46" y="3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7"/>
            <p:cNvSpPr/>
            <p:nvPr/>
          </p:nvSpPr>
          <p:spPr>
            <a:xfrm>
              <a:off x="-1542454" y="1515008"/>
              <a:ext cx="427569" cy="591051"/>
            </a:xfrm>
            <a:custGeom>
              <a:avLst/>
              <a:gdLst/>
              <a:ahLst/>
              <a:cxnLst/>
              <a:rect l="l" t="t" r="r" b="b"/>
              <a:pathLst>
                <a:path w="5032" h="6956" extrusionOk="0">
                  <a:moveTo>
                    <a:pt x="13" y="0"/>
                  </a:moveTo>
                  <a:cubicBezTo>
                    <a:pt x="5" y="0"/>
                    <a:pt x="0" y="7"/>
                    <a:pt x="7" y="14"/>
                  </a:cubicBezTo>
                  <a:cubicBezTo>
                    <a:pt x="269" y="573"/>
                    <a:pt x="662" y="1014"/>
                    <a:pt x="1103" y="1431"/>
                  </a:cubicBezTo>
                  <a:cubicBezTo>
                    <a:pt x="1519" y="1835"/>
                    <a:pt x="1924" y="2240"/>
                    <a:pt x="2305" y="2669"/>
                  </a:cubicBezTo>
                  <a:cubicBezTo>
                    <a:pt x="3067" y="3538"/>
                    <a:pt x="3758" y="4479"/>
                    <a:pt x="4329" y="5491"/>
                  </a:cubicBezTo>
                  <a:cubicBezTo>
                    <a:pt x="4603" y="5955"/>
                    <a:pt x="4865" y="6431"/>
                    <a:pt x="5032" y="6955"/>
                  </a:cubicBezTo>
                  <a:cubicBezTo>
                    <a:pt x="4793" y="5955"/>
                    <a:pt x="4246" y="5050"/>
                    <a:pt x="3662" y="4193"/>
                  </a:cubicBezTo>
                  <a:cubicBezTo>
                    <a:pt x="3008" y="3240"/>
                    <a:pt x="2269" y="2347"/>
                    <a:pt x="1412" y="1562"/>
                  </a:cubicBezTo>
                  <a:cubicBezTo>
                    <a:pt x="912" y="1085"/>
                    <a:pt x="376" y="609"/>
                    <a:pt x="31" y="14"/>
                  </a:cubicBezTo>
                  <a:cubicBezTo>
                    <a:pt x="26" y="4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7"/>
            <p:cNvSpPr/>
            <p:nvPr/>
          </p:nvSpPr>
          <p:spPr>
            <a:xfrm>
              <a:off x="-1582390" y="1563696"/>
              <a:ext cx="282355" cy="274198"/>
            </a:xfrm>
            <a:custGeom>
              <a:avLst/>
              <a:gdLst/>
              <a:ahLst/>
              <a:cxnLst/>
              <a:rect l="l" t="t" r="r" b="b"/>
              <a:pathLst>
                <a:path w="3323" h="3227" extrusionOk="0">
                  <a:moveTo>
                    <a:pt x="25" y="0"/>
                  </a:moveTo>
                  <a:cubicBezTo>
                    <a:pt x="25" y="0"/>
                    <a:pt x="1" y="12"/>
                    <a:pt x="13" y="24"/>
                  </a:cubicBezTo>
                  <a:cubicBezTo>
                    <a:pt x="358" y="512"/>
                    <a:pt x="775" y="953"/>
                    <a:pt x="1192" y="1382"/>
                  </a:cubicBezTo>
                  <a:cubicBezTo>
                    <a:pt x="1608" y="1810"/>
                    <a:pt x="2037" y="2227"/>
                    <a:pt x="2513" y="2596"/>
                  </a:cubicBezTo>
                  <a:cubicBezTo>
                    <a:pt x="2763" y="2810"/>
                    <a:pt x="3037" y="3013"/>
                    <a:pt x="3299" y="3227"/>
                  </a:cubicBezTo>
                  <a:cubicBezTo>
                    <a:pt x="3299" y="3227"/>
                    <a:pt x="3323" y="3227"/>
                    <a:pt x="3299" y="3215"/>
                  </a:cubicBezTo>
                  <a:cubicBezTo>
                    <a:pt x="2858" y="2822"/>
                    <a:pt x="2430" y="2405"/>
                    <a:pt x="1989" y="2001"/>
                  </a:cubicBezTo>
                  <a:cubicBezTo>
                    <a:pt x="1561" y="1584"/>
                    <a:pt x="1144" y="1167"/>
                    <a:pt x="727" y="739"/>
                  </a:cubicBezTo>
                  <a:cubicBezTo>
                    <a:pt x="489" y="489"/>
                    <a:pt x="263" y="239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7"/>
            <p:cNvSpPr/>
            <p:nvPr/>
          </p:nvSpPr>
          <p:spPr>
            <a:xfrm>
              <a:off x="-1480850" y="1481870"/>
              <a:ext cx="279976" cy="395535"/>
            </a:xfrm>
            <a:custGeom>
              <a:avLst/>
              <a:gdLst/>
              <a:ahLst/>
              <a:cxnLst/>
              <a:rect l="l" t="t" r="r" b="b"/>
              <a:pathLst>
                <a:path w="3295" h="4655" extrusionOk="0">
                  <a:moveTo>
                    <a:pt x="10" y="1"/>
                  </a:moveTo>
                  <a:cubicBezTo>
                    <a:pt x="3" y="1"/>
                    <a:pt x="0" y="15"/>
                    <a:pt x="8" y="23"/>
                  </a:cubicBezTo>
                  <a:cubicBezTo>
                    <a:pt x="235" y="309"/>
                    <a:pt x="485" y="571"/>
                    <a:pt x="711" y="856"/>
                  </a:cubicBezTo>
                  <a:cubicBezTo>
                    <a:pt x="937" y="1154"/>
                    <a:pt x="1151" y="1452"/>
                    <a:pt x="1366" y="1749"/>
                  </a:cubicBezTo>
                  <a:cubicBezTo>
                    <a:pt x="1782" y="2356"/>
                    <a:pt x="2187" y="2999"/>
                    <a:pt x="2604" y="3607"/>
                  </a:cubicBezTo>
                  <a:cubicBezTo>
                    <a:pt x="2842" y="3952"/>
                    <a:pt x="3056" y="4309"/>
                    <a:pt x="3295" y="4654"/>
                  </a:cubicBezTo>
                  <a:cubicBezTo>
                    <a:pt x="2902" y="4011"/>
                    <a:pt x="2544" y="3357"/>
                    <a:pt x="2140" y="2726"/>
                  </a:cubicBezTo>
                  <a:cubicBezTo>
                    <a:pt x="1747" y="2106"/>
                    <a:pt x="1330" y="1475"/>
                    <a:pt x="878" y="916"/>
                  </a:cubicBezTo>
                  <a:cubicBezTo>
                    <a:pt x="616" y="582"/>
                    <a:pt x="342" y="273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7"/>
            <p:cNvSpPr/>
            <p:nvPr/>
          </p:nvSpPr>
          <p:spPr>
            <a:xfrm>
              <a:off x="-1525715" y="1478726"/>
              <a:ext cx="192287" cy="238851"/>
            </a:xfrm>
            <a:custGeom>
              <a:avLst/>
              <a:gdLst/>
              <a:ahLst/>
              <a:cxnLst/>
              <a:rect l="l" t="t" r="r" b="b"/>
              <a:pathLst>
                <a:path w="2263" h="2811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38"/>
                    <a:pt x="394" y="441"/>
                    <a:pt x="584" y="667"/>
                  </a:cubicBezTo>
                  <a:cubicBezTo>
                    <a:pt x="775" y="893"/>
                    <a:pt x="965" y="1119"/>
                    <a:pt x="1144" y="1358"/>
                  </a:cubicBezTo>
                  <a:cubicBezTo>
                    <a:pt x="1525" y="1834"/>
                    <a:pt x="1906" y="2310"/>
                    <a:pt x="2251" y="2810"/>
                  </a:cubicBezTo>
                  <a:lnTo>
                    <a:pt x="2263" y="2810"/>
                  </a:lnTo>
                  <a:cubicBezTo>
                    <a:pt x="1953" y="2286"/>
                    <a:pt x="1620" y="1786"/>
                    <a:pt x="1251" y="1322"/>
                  </a:cubicBezTo>
                  <a:cubicBezTo>
                    <a:pt x="1060" y="1084"/>
                    <a:pt x="870" y="858"/>
                    <a:pt x="655" y="619"/>
                  </a:cubicBezTo>
                  <a:cubicBezTo>
                    <a:pt x="453" y="381"/>
                    <a:pt x="239" y="1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7"/>
            <p:cNvSpPr/>
            <p:nvPr/>
          </p:nvSpPr>
          <p:spPr>
            <a:xfrm>
              <a:off x="-1325355" y="1480086"/>
              <a:ext cx="155835" cy="324500"/>
            </a:xfrm>
            <a:custGeom>
              <a:avLst/>
              <a:gdLst/>
              <a:ahLst/>
              <a:cxnLst/>
              <a:rect l="l" t="t" r="r" b="b"/>
              <a:pathLst>
                <a:path w="1834" h="3819" extrusionOk="0">
                  <a:moveTo>
                    <a:pt x="14" y="1"/>
                  </a:moveTo>
                  <a:cubicBezTo>
                    <a:pt x="5" y="1"/>
                    <a:pt x="0" y="9"/>
                    <a:pt x="0" y="32"/>
                  </a:cubicBezTo>
                  <a:cubicBezTo>
                    <a:pt x="12" y="187"/>
                    <a:pt x="95" y="365"/>
                    <a:pt x="155" y="520"/>
                  </a:cubicBezTo>
                  <a:cubicBezTo>
                    <a:pt x="214" y="687"/>
                    <a:pt x="274" y="842"/>
                    <a:pt x="345" y="996"/>
                  </a:cubicBezTo>
                  <a:cubicBezTo>
                    <a:pt x="488" y="1318"/>
                    <a:pt x="631" y="1639"/>
                    <a:pt x="786" y="1961"/>
                  </a:cubicBezTo>
                  <a:cubicBezTo>
                    <a:pt x="1095" y="2604"/>
                    <a:pt x="1465" y="3223"/>
                    <a:pt x="1834" y="3818"/>
                  </a:cubicBezTo>
                  <a:cubicBezTo>
                    <a:pt x="1500" y="3211"/>
                    <a:pt x="1203" y="2568"/>
                    <a:pt x="905" y="1937"/>
                  </a:cubicBezTo>
                  <a:cubicBezTo>
                    <a:pt x="750" y="1615"/>
                    <a:pt x="607" y="1306"/>
                    <a:pt x="464" y="996"/>
                  </a:cubicBezTo>
                  <a:cubicBezTo>
                    <a:pt x="393" y="830"/>
                    <a:pt x="333" y="687"/>
                    <a:pt x="262" y="520"/>
                  </a:cubicBezTo>
                  <a:cubicBezTo>
                    <a:pt x="226" y="425"/>
                    <a:pt x="191" y="353"/>
                    <a:pt x="155" y="270"/>
                  </a:cubicBezTo>
                  <a:cubicBezTo>
                    <a:pt x="131" y="187"/>
                    <a:pt x="95" y="80"/>
                    <a:pt x="36" y="8"/>
                  </a:cubicBezTo>
                  <a:cubicBezTo>
                    <a:pt x="27" y="4"/>
                    <a:pt x="20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7"/>
            <p:cNvSpPr/>
            <p:nvPr/>
          </p:nvSpPr>
          <p:spPr>
            <a:xfrm>
              <a:off x="-1172664" y="1816567"/>
              <a:ext cx="90153" cy="207497"/>
            </a:xfrm>
            <a:custGeom>
              <a:avLst/>
              <a:gdLst/>
              <a:ahLst/>
              <a:cxnLst/>
              <a:rect l="l" t="t" r="r" b="b"/>
              <a:pathLst>
                <a:path w="1061" h="2442" extrusionOk="0">
                  <a:moveTo>
                    <a:pt x="60" y="1"/>
                  </a:moveTo>
                  <a:cubicBezTo>
                    <a:pt x="37" y="1"/>
                    <a:pt x="1" y="13"/>
                    <a:pt x="13" y="25"/>
                  </a:cubicBezTo>
                  <a:cubicBezTo>
                    <a:pt x="84" y="215"/>
                    <a:pt x="227" y="394"/>
                    <a:pt x="310" y="572"/>
                  </a:cubicBezTo>
                  <a:cubicBezTo>
                    <a:pt x="418" y="775"/>
                    <a:pt x="501" y="977"/>
                    <a:pt x="596" y="1168"/>
                  </a:cubicBezTo>
                  <a:cubicBezTo>
                    <a:pt x="775" y="1585"/>
                    <a:pt x="942" y="1989"/>
                    <a:pt x="1037" y="2442"/>
                  </a:cubicBezTo>
                  <a:lnTo>
                    <a:pt x="1061" y="2442"/>
                  </a:lnTo>
                  <a:cubicBezTo>
                    <a:pt x="977" y="1989"/>
                    <a:pt x="882" y="1549"/>
                    <a:pt x="715" y="1132"/>
                  </a:cubicBezTo>
                  <a:cubicBezTo>
                    <a:pt x="620" y="930"/>
                    <a:pt x="537" y="727"/>
                    <a:pt x="430" y="549"/>
                  </a:cubicBezTo>
                  <a:cubicBezTo>
                    <a:pt x="322" y="370"/>
                    <a:pt x="227" y="14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7"/>
            <p:cNvSpPr/>
            <p:nvPr/>
          </p:nvSpPr>
          <p:spPr>
            <a:xfrm>
              <a:off x="-1167566" y="1523250"/>
              <a:ext cx="61518" cy="270544"/>
            </a:xfrm>
            <a:custGeom>
              <a:avLst/>
              <a:gdLst/>
              <a:ahLst/>
              <a:cxnLst/>
              <a:rect l="l" t="t" r="r" b="b"/>
              <a:pathLst>
                <a:path w="724" h="3184" extrusionOk="0">
                  <a:moveTo>
                    <a:pt x="48" y="0"/>
                  </a:moveTo>
                  <a:cubicBezTo>
                    <a:pt x="0" y="262"/>
                    <a:pt x="12" y="548"/>
                    <a:pt x="24" y="810"/>
                  </a:cubicBezTo>
                  <a:cubicBezTo>
                    <a:pt x="48" y="1084"/>
                    <a:pt x="84" y="1346"/>
                    <a:pt x="143" y="1619"/>
                  </a:cubicBezTo>
                  <a:cubicBezTo>
                    <a:pt x="262" y="2167"/>
                    <a:pt x="441" y="2679"/>
                    <a:pt x="679" y="3179"/>
                  </a:cubicBezTo>
                  <a:cubicBezTo>
                    <a:pt x="685" y="3182"/>
                    <a:pt x="692" y="3184"/>
                    <a:pt x="698" y="3184"/>
                  </a:cubicBezTo>
                  <a:cubicBezTo>
                    <a:pt x="713" y="3184"/>
                    <a:pt x="724" y="3173"/>
                    <a:pt x="715" y="3155"/>
                  </a:cubicBezTo>
                  <a:cubicBezTo>
                    <a:pt x="501" y="2655"/>
                    <a:pt x="346" y="2119"/>
                    <a:pt x="239" y="1608"/>
                  </a:cubicBezTo>
                  <a:cubicBezTo>
                    <a:pt x="179" y="1334"/>
                    <a:pt x="143" y="1084"/>
                    <a:pt x="120" y="810"/>
                  </a:cubicBezTo>
                  <a:cubicBezTo>
                    <a:pt x="84" y="548"/>
                    <a:pt x="72" y="262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7"/>
            <p:cNvSpPr/>
            <p:nvPr/>
          </p:nvSpPr>
          <p:spPr>
            <a:xfrm>
              <a:off x="-743651" y="1569984"/>
              <a:ext cx="162972" cy="258224"/>
            </a:xfrm>
            <a:custGeom>
              <a:avLst/>
              <a:gdLst/>
              <a:ahLst/>
              <a:cxnLst/>
              <a:rect l="l" t="t" r="r" b="b"/>
              <a:pathLst>
                <a:path w="1918" h="3039" extrusionOk="0">
                  <a:moveTo>
                    <a:pt x="1911" y="1"/>
                  </a:moveTo>
                  <a:cubicBezTo>
                    <a:pt x="1908" y="1"/>
                    <a:pt x="1905" y="4"/>
                    <a:pt x="1905" y="10"/>
                  </a:cubicBezTo>
                  <a:cubicBezTo>
                    <a:pt x="1584" y="510"/>
                    <a:pt x="1310" y="1034"/>
                    <a:pt x="988" y="1534"/>
                  </a:cubicBezTo>
                  <a:cubicBezTo>
                    <a:pt x="846" y="1784"/>
                    <a:pt x="679" y="2022"/>
                    <a:pt x="500" y="2260"/>
                  </a:cubicBezTo>
                  <a:cubicBezTo>
                    <a:pt x="334" y="2498"/>
                    <a:pt x="131" y="2736"/>
                    <a:pt x="0" y="2986"/>
                  </a:cubicBezTo>
                  <a:cubicBezTo>
                    <a:pt x="0" y="3023"/>
                    <a:pt x="14" y="3038"/>
                    <a:pt x="26" y="3038"/>
                  </a:cubicBezTo>
                  <a:cubicBezTo>
                    <a:pt x="30" y="3038"/>
                    <a:pt x="33" y="3037"/>
                    <a:pt x="36" y="3034"/>
                  </a:cubicBezTo>
                  <a:cubicBezTo>
                    <a:pt x="262" y="2843"/>
                    <a:pt x="441" y="2582"/>
                    <a:pt x="607" y="2343"/>
                  </a:cubicBezTo>
                  <a:cubicBezTo>
                    <a:pt x="786" y="2105"/>
                    <a:pt x="941" y="1855"/>
                    <a:pt x="1107" y="1605"/>
                  </a:cubicBezTo>
                  <a:cubicBezTo>
                    <a:pt x="1441" y="1093"/>
                    <a:pt x="1727" y="581"/>
                    <a:pt x="1917" y="10"/>
                  </a:cubicBezTo>
                  <a:cubicBezTo>
                    <a:pt x="1917" y="4"/>
                    <a:pt x="1914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7"/>
            <p:cNvSpPr/>
            <p:nvPr/>
          </p:nvSpPr>
          <p:spPr>
            <a:xfrm>
              <a:off x="-2305739" y="2477973"/>
              <a:ext cx="103324" cy="1006979"/>
            </a:xfrm>
            <a:custGeom>
              <a:avLst/>
              <a:gdLst/>
              <a:ahLst/>
              <a:cxnLst/>
              <a:rect l="l" t="t" r="r" b="b"/>
              <a:pathLst>
                <a:path w="1216" h="11851" extrusionOk="0">
                  <a:moveTo>
                    <a:pt x="606" y="0"/>
                  </a:moveTo>
                  <a:cubicBezTo>
                    <a:pt x="572" y="0"/>
                    <a:pt x="544" y="35"/>
                    <a:pt x="561" y="75"/>
                  </a:cubicBezTo>
                  <a:cubicBezTo>
                    <a:pt x="727" y="444"/>
                    <a:pt x="894" y="801"/>
                    <a:pt x="965" y="1206"/>
                  </a:cubicBezTo>
                  <a:cubicBezTo>
                    <a:pt x="1061" y="1587"/>
                    <a:pt x="1084" y="1992"/>
                    <a:pt x="1072" y="2397"/>
                  </a:cubicBezTo>
                  <a:cubicBezTo>
                    <a:pt x="1061" y="3242"/>
                    <a:pt x="894" y="4064"/>
                    <a:pt x="680" y="4873"/>
                  </a:cubicBezTo>
                  <a:cubicBezTo>
                    <a:pt x="477" y="5731"/>
                    <a:pt x="227" y="6576"/>
                    <a:pt x="108" y="7457"/>
                  </a:cubicBezTo>
                  <a:cubicBezTo>
                    <a:pt x="1" y="8207"/>
                    <a:pt x="1" y="8981"/>
                    <a:pt x="168" y="9743"/>
                  </a:cubicBezTo>
                  <a:cubicBezTo>
                    <a:pt x="322" y="10517"/>
                    <a:pt x="680" y="11219"/>
                    <a:pt x="1132" y="11850"/>
                  </a:cubicBezTo>
                  <a:lnTo>
                    <a:pt x="1144" y="11850"/>
                  </a:lnTo>
                  <a:cubicBezTo>
                    <a:pt x="346" y="10588"/>
                    <a:pt x="25" y="9088"/>
                    <a:pt x="227" y="7612"/>
                  </a:cubicBezTo>
                  <a:cubicBezTo>
                    <a:pt x="441" y="5921"/>
                    <a:pt x="1144" y="4302"/>
                    <a:pt x="1203" y="2575"/>
                  </a:cubicBezTo>
                  <a:cubicBezTo>
                    <a:pt x="1215" y="2135"/>
                    <a:pt x="1192" y="1694"/>
                    <a:pt x="1120" y="1266"/>
                  </a:cubicBezTo>
                  <a:cubicBezTo>
                    <a:pt x="1025" y="849"/>
                    <a:pt x="894" y="385"/>
                    <a:pt x="656" y="27"/>
                  </a:cubicBezTo>
                  <a:cubicBezTo>
                    <a:pt x="640" y="8"/>
                    <a:pt x="622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7"/>
            <p:cNvSpPr/>
            <p:nvPr/>
          </p:nvSpPr>
          <p:spPr>
            <a:xfrm>
              <a:off x="-2377539" y="2476869"/>
              <a:ext cx="113435" cy="935265"/>
            </a:xfrm>
            <a:custGeom>
              <a:avLst/>
              <a:gdLst/>
              <a:ahLst/>
              <a:cxnLst/>
              <a:rect l="l" t="t" r="r" b="b"/>
              <a:pathLst>
                <a:path w="1335" h="11007" extrusionOk="0">
                  <a:moveTo>
                    <a:pt x="951" y="0"/>
                  </a:moveTo>
                  <a:cubicBezTo>
                    <a:pt x="933" y="0"/>
                    <a:pt x="908" y="14"/>
                    <a:pt x="917" y="40"/>
                  </a:cubicBezTo>
                  <a:cubicBezTo>
                    <a:pt x="1013" y="386"/>
                    <a:pt x="1108" y="719"/>
                    <a:pt x="1155" y="1076"/>
                  </a:cubicBezTo>
                  <a:cubicBezTo>
                    <a:pt x="1191" y="1422"/>
                    <a:pt x="1191" y="1767"/>
                    <a:pt x="1144" y="2112"/>
                  </a:cubicBezTo>
                  <a:cubicBezTo>
                    <a:pt x="1072" y="2862"/>
                    <a:pt x="846" y="3612"/>
                    <a:pt x="655" y="4339"/>
                  </a:cubicBezTo>
                  <a:cubicBezTo>
                    <a:pt x="298" y="5767"/>
                    <a:pt x="1" y="7256"/>
                    <a:pt x="120" y="8744"/>
                  </a:cubicBezTo>
                  <a:cubicBezTo>
                    <a:pt x="179" y="9518"/>
                    <a:pt x="370" y="10292"/>
                    <a:pt x="691" y="11006"/>
                  </a:cubicBezTo>
                  <a:lnTo>
                    <a:pt x="715" y="11006"/>
                  </a:lnTo>
                  <a:cubicBezTo>
                    <a:pt x="179" y="9649"/>
                    <a:pt x="179" y="8149"/>
                    <a:pt x="358" y="6720"/>
                  </a:cubicBezTo>
                  <a:cubicBezTo>
                    <a:pt x="453" y="5982"/>
                    <a:pt x="608" y="5232"/>
                    <a:pt x="798" y="4493"/>
                  </a:cubicBezTo>
                  <a:cubicBezTo>
                    <a:pt x="977" y="3755"/>
                    <a:pt x="1191" y="3029"/>
                    <a:pt x="1275" y="2267"/>
                  </a:cubicBezTo>
                  <a:cubicBezTo>
                    <a:pt x="1322" y="1886"/>
                    <a:pt x="1334" y="1481"/>
                    <a:pt x="1286" y="1100"/>
                  </a:cubicBezTo>
                  <a:cubicBezTo>
                    <a:pt x="1251" y="719"/>
                    <a:pt x="1167" y="326"/>
                    <a:pt x="965" y="5"/>
                  </a:cubicBezTo>
                  <a:cubicBezTo>
                    <a:pt x="962" y="2"/>
                    <a:pt x="957" y="0"/>
                    <a:pt x="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7"/>
            <p:cNvSpPr/>
            <p:nvPr/>
          </p:nvSpPr>
          <p:spPr>
            <a:xfrm>
              <a:off x="-2330975" y="2668306"/>
              <a:ext cx="101199" cy="541429"/>
            </a:xfrm>
            <a:custGeom>
              <a:avLst/>
              <a:gdLst/>
              <a:ahLst/>
              <a:cxnLst/>
              <a:rect l="l" t="t" r="r" b="b"/>
              <a:pathLst>
                <a:path w="1191" h="6372" extrusionOk="0">
                  <a:moveTo>
                    <a:pt x="1079" y="0"/>
                  </a:moveTo>
                  <a:cubicBezTo>
                    <a:pt x="1076" y="0"/>
                    <a:pt x="1072" y="7"/>
                    <a:pt x="1072" y="14"/>
                  </a:cubicBezTo>
                  <a:cubicBezTo>
                    <a:pt x="1072" y="454"/>
                    <a:pt x="1012" y="847"/>
                    <a:pt x="893" y="1252"/>
                  </a:cubicBezTo>
                  <a:cubicBezTo>
                    <a:pt x="774" y="1657"/>
                    <a:pt x="619" y="2062"/>
                    <a:pt x="477" y="2443"/>
                  </a:cubicBezTo>
                  <a:cubicBezTo>
                    <a:pt x="191" y="3252"/>
                    <a:pt x="0" y="4098"/>
                    <a:pt x="0" y="4955"/>
                  </a:cubicBezTo>
                  <a:cubicBezTo>
                    <a:pt x="0" y="5431"/>
                    <a:pt x="60" y="5908"/>
                    <a:pt x="131" y="6372"/>
                  </a:cubicBezTo>
                  <a:lnTo>
                    <a:pt x="143" y="6372"/>
                  </a:lnTo>
                  <a:cubicBezTo>
                    <a:pt x="60" y="5515"/>
                    <a:pt x="119" y="4622"/>
                    <a:pt x="262" y="3788"/>
                  </a:cubicBezTo>
                  <a:cubicBezTo>
                    <a:pt x="346" y="3371"/>
                    <a:pt x="465" y="2967"/>
                    <a:pt x="596" y="2562"/>
                  </a:cubicBezTo>
                  <a:cubicBezTo>
                    <a:pt x="727" y="2157"/>
                    <a:pt x="893" y="1764"/>
                    <a:pt x="1000" y="1336"/>
                  </a:cubicBezTo>
                  <a:cubicBezTo>
                    <a:pt x="1119" y="931"/>
                    <a:pt x="1191" y="443"/>
                    <a:pt x="1084" y="14"/>
                  </a:cubicBezTo>
                  <a:cubicBezTo>
                    <a:pt x="1084" y="4"/>
                    <a:pt x="1082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7"/>
            <p:cNvSpPr/>
            <p:nvPr/>
          </p:nvSpPr>
          <p:spPr>
            <a:xfrm>
              <a:off x="-2329956" y="3245677"/>
              <a:ext cx="49622" cy="185659"/>
            </a:xfrm>
            <a:custGeom>
              <a:avLst/>
              <a:gdLst/>
              <a:ahLst/>
              <a:cxnLst/>
              <a:rect l="l" t="t" r="r" b="b"/>
              <a:pathLst>
                <a:path w="584" h="2185" extrusionOk="0">
                  <a:moveTo>
                    <a:pt x="62" y="1"/>
                  </a:moveTo>
                  <a:cubicBezTo>
                    <a:pt x="61" y="1"/>
                    <a:pt x="60" y="2"/>
                    <a:pt x="60" y="5"/>
                  </a:cubicBezTo>
                  <a:cubicBezTo>
                    <a:pt x="0" y="386"/>
                    <a:pt x="48" y="767"/>
                    <a:pt x="131" y="1125"/>
                  </a:cubicBezTo>
                  <a:cubicBezTo>
                    <a:pt x="226" y="1494"/>
                    <a:pt x="393" y="1851"/>
                    <a:pt x="584" y="2184"/>
                  </a:cubicBezTo>
                  <a:cubicBezTo>
                    <a:pt x="417" y="1839"/>
                    <a:pt x="310" y="1482"/>
                    <a:pt x="238" y="1125"/>
                  </a:cubicBezTo>
                  <a:cubicBezTo>
                    <a:pt x="155" y="767"/>
                    <a:pt x="131" y="398"/>
                    <a:pt x="72" y="29"/>
                  </a:cubicBezTo>
                  <a:cubicBezTo>
                    <a:pt x="72" y="12"/>
                    <a:pt x="65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7"/>
            <p:cNvSpPr/>
            <p:nvPr/>
          </p:nvSpPr>
          <p:spPr>
            <a:xfrm>
              <a:off x="-2223743" y="2567532"/>
              <a:ext cx="51662" cy="399444"/>
            </a:xfrm>
            <a:custGeom>
              <a:avLst/>
              <a:gdLst/>
              <a:ahLst/>
              <a:cxnLst/>
              <a:rect l="l" t="t" r="r" b="b"/>
              <a:pathLst>
                <a:path w="608" h="4701" extrusionOk="0">
                  <a:moveTo>
                    <a:pt x="405" y="0"/>
                  </a:moveTo>
                  <a:cubicBezTo>
                    <a:pt x="399" y="0"/>
                    <a:pt x="393" y="3"/>
                    <a:pt x="393" y="9"/>
                  </a:cubicBezTo>
                  <a:cubicBezTo>
                    <a:pt x="417" y="628"/>
                    <a:pt x="465" y="1236"/>
                    <a:pt x="429" y="1843"/>
                  </a:cubicBezTo>
                  <a:cubicBezTo>
                    <a:pt x="405" y="2450"/>
                    <a:pt x="346" y="3081"/>
                    <a:pt x="238" y="3688"/>
                  </a:cubicBezTo>
                  <a:cubicBezTo>
                    <a:pt x="179" y="4034"/>
                    <a:pt x="107" y="4379"/>
                    <a:pt x="0" y="4700"/>
                  </a:cubicBezTo>
                  <a:lnTo>
                    <a:pt x="12" y="4700"/>
                  </a:lnTo>
                  <a:cubicBezTo>
                    <a:pt x="227" y="4117"/>
                    <a:pt x="405" y="3510"/>
                    <a:pt x="488" y="2903"/>
                  </a:cubicBezTo>
                  <a:cubicBezTo>
                    <a:pt x="584" y="2283"/>
                    <a:pt x="608" y="1664"/>
                    <a:pt x="572" y="1057"/>
                  </a:cubicBezTo>
                  <a:cubicBezTo>
                    <a:pt x="548" y="700"/>
                    <a:pt x="500" y="355"/>
                    <a:pt x="417" y="9"/>
                  </a:cubicBezTo>
                  <a:cubicBezTo>
                    <a:pt x="417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7"/>
            <p:cNvSpPr/>
            <p:nvPr/>
          </p:nvSpPr>
          <p:spPr>
            <a:xfrm>
              <a:off x="-2276340" y="2991702"/>
              <a:ext cx="44609" cy="353050"/>
            </a:xfrm>
            <a:custGeom>
              <a:avLst/>
              <a:gdLst/>
              <a:ahLst/>
              <a:cxnLst/>
              <a:rect l="l" t="t" r="r" b="b"/>
              <a:pathLst>
                <a:path w="525" h="4155" extrusionOk="0">
                  <a:moveTo>
                    <a:pt x="503" y="1"/>
                  </a:moveTo>
                  <a:cubicBezTo>
                    <a:pt x="498" y="1"/>
                    <a:pt x="492" y="2"/>
                    <a:pt x="488" y="6"/>
                  </a:cubicBezTo>
                  <a:cubicBezTo>
                    <a:pt x="393" y="137"/>
                    <a:pt x="369" y="339"/>
                    <a:pt x="334" y="482"/>
                  </a:cubicBezTo>
                  <a:cubicBezTo>
                    <a:pt x="298" y="661"/>
                    <a:pt x="250" y="828"/>
                    <a:pt x="215" y="1006"/>
                  </a:cubicBezTo>
                  <a:cubicBezTo>
                    <a:pt x="155" y="1351"/>
                    <a:pt x="95" y="1685"/>
                    <a:pt x="72" y="2030"/>
                  </a:cubicBezTo>
                  <a:cubicBezTo>
                    <a:pt x="0" y="2744"/>
                    <a:pt x="0" y="3447"/>
                    <a:pt x="72" y="4149"/>
                  </a:cubicBezTo>
                  <a:cubicBezTo>
                    <a:pt x="72" y="4149"/>
                    <a:pt x="77" y="4155"/>
                    <a:pt x="80" y="4155"/>
                  </a:cubicBezTo>
                  <a:cubicBezTo>
                    <a:pt x="82" y="4155"/>
                    <a:pt x="84" y="4153"/>
                    <a:pt x="84" y="4149"/>
                  </a:cubicBezTo>
                  <a:cubicBezTo>
                    <a:pt x="72" y="3447"/>
                    <a:pt x="95" y="2744"/>
                    <a:pt x="167" y="2066"/>
                  </a:cubicBezTo>
                  <a:cubicBezTo>
                    <a:pt x="203" y="1721"/>
                    <a:pt x="262" y="1363"/>
                    <a:pt x="322" y="1018"/>
                  </a:cubicBezTo>
                  <a:cubicBezTo>
                    <a:pt x="345" y="839"/>
                    <a:pt x="393" y="673"/>
                    <a:pt x="429" y="494"/>
                  </a:cubicBezTo>
                  <a:cubicBezTo>
                    <a:pt x="441" y="423"/>
                    <a:pt x="453" y="339"/>
                    <a:pt x="488" y="256"/>
                  </a:cubicBezTo>
                  <a:cubicBezTo>
                    <a:pt x="500" y="173"/>
                    <a:pt x="524" y="101"/>
                    <a:pt x="524" y="6"/>
                  </a:cubicBezTo>
                  <a:cubicBezTo>
                    <a:pt x="524" y="6"/>
                    <a:pt x="513" y="1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7"/>
            <p:cNvSpPr/>
            <p:nvPr/>
          </p:nvSpPr>
          <p:spPr>
            <a:xfrm>
              <a:off x="-3211180" y="3397858"/>
              <a:ext cx="975880" cy="112840"/>
            </a:xfrm>
            <a:custGeom>
              <a:avLst/>
              <a:gdLst/>
              <a:ahLst/>
              <a:cxnLst/>
              <a:rect l="l" t="t" r="r" b="b"/>
              <a:pathLst>
                <a:path w="11485" h="1328" extrusionOk="0">
                  <a:moveTo>
                    <a:pt x="25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96" y="167"/>
                    <a:pt x="215" y="262"/>
                    <a:pt x="370" y="346"/>
                  </a:cubicBezTo>
                  <a:cubicBezTo>
                    <a:pt x="513" y="441"/>
                    <a:pt x="679" y="512"/>
                    <a:pt x="846" y="584"/>
                  </a:cubicBezTo>
                  <a:cubicBezTo>
                    <a:pt x="1156" y="739"/>
                    <a:pt x="1489" y="834"/>
                    <a:pt x="1822" y="929"/>
                  </a:cubicBezTo>
                  <a:cubicBezTo>
                    <a:pt x="2525" y="1108"/>
                    <a:pt x="3239" y="1179"/>
                    <a:pt x="3954" y="1191"/>
                  </a:cubicBezTo>
                  <a:cubicBezTo>
                    <a:pt x="4049" y="1193"/>
                    <a:pt x="4145" y="1194"/>
                    <a:pt x="4241" y="1194"/>
                  </a:cubicBezTo>
                  <a:cubicBezTo>
                    <a:pt x="5670" y="1194"/>
                    <a:pt x="7108" y="974"/>
                    <a:pt x="8546" y="974"/>
                  </a:cubicBezTo>
                  <a:cubicBezTo>
                    <a:pt x="8643" y="974"/>
                    <a:pt x="8739" y="975"/>
                    <a:pt x="8835" y="977"/>
                  </a:cubicBezTo>
                  <a:cubicBezTo>
                    <a:pt x="9288" y="977"/>
                    <a:pt x="9716" y="1001"/>
                    <a:pt x="10157" y="1060"/>
                  </a:cubicBezTo>
                  <a:cubicBezTo>
                    <a:pt x="10597" y="1120"/>
                    <a:pt x="11014" y="1239"/>
                    <a:pt x="11443" y="1322"/>
                  </a:cubicBezTo>
                  <a:cubicBezTo>
                    <a:pt x="11445" y="1326"/>
                    <a:pt x="11447" y="1328"/>
                    <a:pt x="11450" y="1328"/>
                  </a:cubicBezTo>
                  <a:cubicBezTo>
                    <a:pt x="11464" y="1328"/>
                    <a:pt x="11484" y="1284"/>
                    <a:pt x="11455" y="1274"/>
                  </a:cubicBezTo>
                  <a:cubicBezTo>
                    <a:pt x="11121" y="1108"/>
                    <a:pt x="10728" y="1036"/>
                    <a:pt x="10359" y="977"/>
                  </a:cubicBezTo>
                  <a:cubicBezTo>
                    <a:pt x="9978" y="917"/>
                    <a:pt x="9609" y="870"/>
                    <a:pt x="9240" y="858"/>
                  </a:cubicBezTo>
                  <a:cubicBezTo>
                    <a:pt x="9016" y="844"/>
                    <a:pt x="8790" y="838"/>
                    <a:pt x="8564" y="838"/>
                  </a:cubicBezTo>
                  <a:cubicBezTo>
                    <a:pt x="8000" y="838"/>
                    <a:pt x="7435" y="875"/>
                    <a:pt x="6883" y="917"/>
                  </a:cubicBezTo>
                  <a:cubicBezTo>
                    <a:pt x="6014" y="984"/>
                    <a:pt x="5141" y="1061"/>
                    <a:pt x="4271" y="1061"/>
                  </a:cubicBezTo>
                  <a:cubicBezTo>
                    <a:pt x="3579" y="1061"/>
                    <a:pt x="2889" y="1012"/>
                    <a:pt x="2203" y="870"/>
                  </a:cubicBezTo>
                  <a:cubicBezTo>
                    <a:pt x="1811" y="774"/>
                    <a:pt x="1441" y="679"/>
                    <a:pt x="1084" y="524"/>
                  </a:cubicBezTo>
                  <a:cubicBezTo>
                    <a:pt x="894" y="453"/>
                    <a:pt x="715" y="358"/>
                    <a:pt x="537" y="262"/>
                  </a:cubicBezTo>
                  <a:cubicBezTo>
                    <a:pt x="370" y="167"/>
                    <a:pt x="203" y="60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7"/>
            <p:cNvSpPr/>
            <p:nvPr/>
          </p:nvSpPr>
          <p:spPr>
            <a:xfrm>
              <a:off x="-3184669" y="3355204"/>
              <a:ext cx="948180" cy="139521"/>
            </a:xfrm>
            <a:custGeom>
              <a:avLst/>
              <a:gdLst/>
              <a:ahLst/>
              <a:cxnLst/>
              <a:rect l="l" t="t" r="r" b="b"/>
              <a:pathLst>
                <a:path w="11159" h="1642" extrusionOk="0">
                  <a:moveTo>
                    <a:pt x="47" y="0"/>
                  </a:moveTo>
                  <a:cubicBezTo>
                    <a:pt x="18" y="0"/>
                    <a:pt x="1" y="41"/>
                    <a:pt x="22" y="62"/>
                  </a:cubicBezTo>
                  <a:cubicBezTo>
                    <a:pt x="320" y="252"/>
                    <a:pt x="689" y="360"/>
                    <a:pt x="1022" y="443"/>
                  </a:cubicBezTo>
                  <a:cubicBezTo>
                    <a:pt x="1368" y="538"/>
                    <a:pt x="1725" y="598"/>
                    <a:pt x="2070" y="633"/>
                  </a:cubicBezTo>
                  <a:cubicBezTo>
                    <a:pt x="2661" y="710"/>
                    <a:pt x="3259" y="732"/>
                    <a:pt x="3846" y="732"/>
                  </a:cubicBezTo>
                  <a:cubicBezTo>
                    <a:pt x="3993" y="732"/>
                    <a:pt x="4139" y="731"/>
                    <a:pt x="4285" y="729"/>
                  </a:cubicBezTo>
                  <a:cubicBezTo>
                    <a:pt x="5067" y="710"/>
                    <a:pt x="5845" y="668"/>
                    <a:pt x="6623" y="668"/>
                  </a:cubicBezTo>
                  <a:cubicBezTo>
                    <a:pt x="7372" y="668"/>
                    <a:pt x="8120" y="707"/>
                    <a:pt x="8869" y="848"/>
                  </a:cubicBezTo>
                  <a:cubicBezTo>
                    <a:pt x="9250" y="919"/>
                    <a:pt x="9642" y="1014"/>
                    <a:pt x="10000" y="1145"/>
                  </a:cubicBezTo>
                  <a:cubicBezTo>
                    <a:pt x="10369" y="1276"/>
                    <a:pt x="10726" y="1479"/>
                    <a:pt x="11083" y="1633"/>
                  </a:cubicBezTo>
                  <a:cubicBezTo>
                    <a:pt x="11091" y="1639"/>
                    <a:pt x="11100" y="1641"/>
                    <a:pt x="11109" y="1641"/>
                  </a:cubicBezTo>
                  <a:cubicBezTo>
                    <a:pt x="11136" y="1641"/>
                    <a:pt x="11158" y="1616"/>
                    <a:pt x="11131" y="1598"/>
                  </a:cubicBezTo>
                  <a:cubicBezTo>
                    <a:pt x="10869" y="1383"/>
                    <a:pt x="10571" y="1229"/>
                    <a:pt x="10250" y="1122"/>
                  </a:cubicBezTo>
                  <a:cubicBezTo>
                    <a:pt x="9928" y="979"/>
                    <a:pt x="9595" y="883"/>
                    <a:pt x="9250" y="800"/>
                  </a:cubicBezTo>
                  <a:cubicBezTo>
                    <a:pt x="8559" y="633"/>
                    <a:pt x="7857" y="562"/>
                    <a:pt x="7142" y="550"/>
                  </a:cubicBezTo>
                  <a:cubicBezTo>
                    <a:pt x="6949" y="544"/>
                    <a:pt x="6756" y="542"/>
                    <a:pt x="6562" y="542"/>
                  </a:cubicBezTo>
                  <a:cubicBezTo>
                    <a:pt x="5659" y="542"/>
                    <a:pt x="4752" y="595"/>
                    <a:pt x="3847" y="595"/>
                  </a:cubicBezTo>
                  <a:cubicBezTo>
                    <a:pt x="3381" y="595"/>
                    <a:pt x="2915" y="581"/>
                    <a:pt x="2451" y="538"/>
                  </a:cubicBezTo>
                  <a:cubicBezTo>
                    <a:pt x="2046" y="490"/>
                    <a:pt x="1630" y="431"/>
                    <a:pt x="1249" y="336"/>
                  </a:cubicBezTo>
                  <a:cubicBezTo>
                    <a:pt x="844" y="252"/>
                    <a:pt x="463" y="86"/>
                    <a:pt x="58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7"/>
            <p:cNvSpPr/>
            <p:nvPr/>
          </p:nvSpPr>
          <p:spPr>
            <a:xfrm>
              <a:off x="-2915739" y="2967655"/>
              <a:ext cx="670498" cy="509310"/>
            </a:xfrm>
            <a:custGeom>
              <a:avLst/>
              <a:gdLst/>
              <a:ahLst/>
              <a:cxnLst/>
              <a:rect l="l" t="t" r="r" b="b"/>
              <a:pathLst>
                <a:path w="7891" h="5994" extrusionOk="0">
                  <a:moveTo>
                    <a:pt x="27" y="1"/>
                  </a:moveTo>
                  <a:cubicBezTo>
                    <a:pt x="9" y="1"/>
                    <a:pt x="0" y="27"/>
                    <a:pt x="0" y="27"/>
                  </a:cubicBezTo>
                  <a:cubicBezTo>
                    <a:pt x="36" y="170"/>
                    <a:pt x="120" y="301"/>
                    <a:pt x="191" y="420"/>
                  </a:cubicBezTo>
                  <a:cubicBezTo>
                    <a:pt x="286" y="563"/>
                    <a:pt x="370" y="682"/>
                    <a:pt x="465" y="813"/>
                  </a:cubicBezTo>
                  <a:cubicBezTo>
                    <a:pt x="655" y="1063"/>
                    <a:pt x="846" y="1301"/>
                    <a:pt x="1072" y="1527"/>
                  </a:cubicBezTo>
                  <a:cubicBezTo>
                    <a:pt x="1501" y="1992"/>
                    <a:pt x="1977" y="2408"/>
                    <a:pt x="2477" y="2789"/>
                  </a:cubicBezTo>
                  <a:cubicBezTo>
                    <a:pt x="3560" y="3623"/>
                    <a:pt x="4763" y="4289"/>
                    <a:pt x="5989" y="4885"/>
                  </a:cubicBezTo>
                  <a:cubicBezTo>
                    <a:pt x="6311" y="5051"/>
                    <a:pt x="6620" y="5206"/>
                    <a:pt x="6954" y="5361"/>
                  </a:cubicBezTo>
                  <a:cubicBezTo>
                    <a:pt x="7263" y="5540"/>
                    <a:pt x="7549" y="5754"/>
                    <a:pt x="7811" y="5992"/>
                  </a:cubicBezTo>
                  <a:cubicBezTo>
                    <a:pt x="7815" y="5993"/>
                    <a:pt x="7819" y="5994"/>
                    <a:pt x="7823" y="5994"/>
                  </a:cubicBezTo>
                  <a:cubicBezTo>
                    <a:pt x="7856" y="5994"/>
                    <a:pt x="7890" y="5954"/>
                    <a:pt x="7859" y="5933"/>
                  </a:cubicBezTo>
                  <a:cubicBezTo>
                    <a:pt x="7454" y="5468"/>
                    <a:pt x="6882" y="5182"/>
                    <a:pt x="6346" y="4921"/>
                  </a:cubicBezTo>
                  <a:cubicBezTo>
                    <a:pt x="5739" y="4623"/>
                    <a:pt x="5120" y="4289"/>
                    <a:pt x="4525" y="3968"/>
                  </a:cubicBezTo>
                  <a:cubicBezTo>
                    <a:pt x="3382" y="3313"/>
                    <a:pt x="2298" y="2551"/>
                    <a:pt x="1370" y="1611"/>
                  </a:cubicBezTo>
                  <a:cubicBezTo>
                    <a:pt x="1120" y="1361"/>
                    <a:pt x="893" y="1099"/>
                    <a:pt x="667" y="825"/>
                  </a:cubicBezTo>
                  <a:cubicBezTo>
                    <a:pt x="548" y="682"/>
                    <a:pt x="453" y="527"/>
                    <a:pt x="346" y="384"/>
                  </a:cubicBezTo>
                  <a:cubicBezTo>
                    <a:pt x="250" y="241"/>
                    <a:pt x="167" y="99"/>
                    <a:pt x="36" y="3"/>
                  </a:cubicBezTo>
                  <a:cubicBezTo>
                    <a:pt x="33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7"/>
            <p:cNvSpPr/>
            <p:nvPr/>
          </p:nvSpPr>
          <p:spPr>
            <a:xfrm>
              <a:off x="-2612226" y="2577983"/>
              <a:ext cx="270884" cy="807980"/>
            </a:xfrm>
            <a:custGeom>
              <a:avLst/>
              <a:gdLst/>
              <a:ahLst/>
              <a:cxnLst/>
              <a:rect l="l" t="t" r="r" b="b"/>
              <a:pathLst>
                <a:path w="3188" h="9509" extrusionOk="0">
                  <a:moveTo>
                    <a:pt x="51" y="0"/>
                  </a:moveTo>
                  <a:cubicBezTo>
                    <a:pt x="27" y="0"/>
                    <a:pt x="0" y="21"/>
                    <a:pt x="0" y="53"/>
                  </a:cubicBezTo>
                  <a:cubicBezTo>
                    <a:pt x="60" y="410"/>
                    <a:pt x="167" y="755"/>
                    <a:pt x="238" y="1113"/>
                  </a:cubicBezTo>
                  <a:cubicBezTo>
                    <a:pt x="310" y="1470"/>
                    <a:pt x="393" y="1827"/>
                    <a:pt x="429" y="2184"/>
                  </a:cubicBezTo>
                  <a:cubicBezTo>
                    <a:pt x="548" y="2899"/>
                    <a:pt x="643" y="3625"/>
                    <a:pt x="762" y="4339"/>
                  </a:cubicBezTo>
                  <a:cubicBezTo>
                    <a:pt x="977" y="5577"/>
                    <a:pt x="1250" y="6828"/>
                    <a:pt x="1870" y="7923"/>
                  </a:cubicBezTo>
                  <a:cubicBezTo>
                    <a:pt x="2024" y="8221"/>
                    <a:pt x="2203" y="8506"/>
                    <a:pt x="2417" y="8780"/>
                  </a:cubicBezTo>
                  <a:cubicBezTo>
                    <a:pt x="2620" y="9042"/>
                    <a:pt x="2846" y="9292"/>
                    <a:pt x="3120" y="9507"/>
                  </a:cubicBezTo>
                  <a:cubicBezTo>
                    <a:pt x="3124" y="9508"/>
                    <a:pt x="3127" y="9508"/>
                    <a:pt x="3131" y="9508"/>
                  </a:cubicBezTo>
                  <a:cubicBezTo>
                    <a:pt x="3162" y="9508"/>
                    <a:pt x="3187" y="9468"/>
                    <a:pt x="3155" y="9447"/>
                  </a:cubicBezTo>
                  <a:cubicBezTo>
                    <a:pt x="2953" y="9221"/>
                    <a:pt x="2739" y="8995"/>
                    <a:pt x="2548" y="8756"/>
                  </a:cubicBezTo>
                  <a:cubicBezTo>
                    <a:pt x="2370" y="8518"/>
                    <a:pt x="2203" y="8268"/>
                    <a:pt x="2060" y="7994"/>
                  </a:cubicBezTo>
                  <a:cubicBezTo>
                    <a:pt x="1762" y="7459"/>
                    <a:pt x="1536" y="6899"/>
                    <a:pt x="1358" y="6316"/>
                  </a:cubicBezTo>
                  <a:cubicBezTo>
                    <a:pt x="953" y="5018"/>
                    <a:pt x="822" y="3672"/>
                    <a:pt x="619" y="2339"/>
                  </a:cubicBezTo>
                  <a:cubicBezTo>
                    <a:pt x="560" y="1946"/>
                    <a:pt x="477" y="1541"/>
                    <a:pt x="405" y="1148"/>
                  </a:cubicBezTo>
                  <a:cubicBezTo>
                    <a:pt x="334" y="767"/>
                    <a:pt x="238" y="374"/>
                    <a:pt x="84" y="17"/>
                  </a:cubicBezTo>
                  <a:cubicBezTo>
                    <a:pt x="76" y="5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7"/>
            <p:cNvSpPr/>
            <p:nvPr/>
          </p:nvSpPr>
          <p:spPr>
            <a:xfrm>
              <a:off x="-2720478" y="2681561"/>
              <a:ext cx="317703" cy="674917"/>
            </a:xfrm>
            <a:custGeom>
              <a:avLst/>
              <a:gdLst/>
              <a:ahLst/>
              <a:cxnLst/>
              <a:rect l="l" t="t" r="r" b="b"/>
              <a:pathLst>
                <a:path w="3739" h="794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322" y="489"/>
                    <a:pt x="643" y="989"/>
                    <a:pt x="846" y="1525"/>
                  </a:cubicBezTo>
                  <a:cubicBezTo>
                    <a:pt x="1084" y="2096"/>
                    <a:pt x="1203" y="2692"/>
                    <a:pt x="1334" y="3287"/>
                  </a:cubicBezTo>
                  <a:cubicBezTo>
                    <a:pt x="1453" y="3882"/>
                    <a:pt x="1572" y="4478"/>
                    <a:pt x="1786" y="5061"/>
                  </a:cubicBezTo>
                  <a:cubicBezTo>
                    <a:pt x="1965" y="5573"/>
                    <a:pt x="2203" y="6073"/>
                    <a:pt x="2501" y="6525"/>
                  </a:cubicBezTo>
                  <a:cubicBezTo>
                    <a:pt x="2822" y="7049"/>
                    <a:pt x="3227" y="7537"/>
                    <a:pt x="3691" y="7942"/>
                  </a:cubicBezTo>
                  <a:cubicBezTo>
                    <a:pt x="3703" y="7942"/>
                    <a:pt x="3739" y="7930"/>
                    <a:pt x="3715" y="7918"/>
                  </a:cubicBezTo>
                  <a:cubicBezTo>
                    <a:pt x="2965" y="7097"/>
                    <a:pt x="2322" y="6168"/>
                    <a:pt x="1929" y="5120"/>
                  </a:cubicBezTo>
                  <a:cubicBezTo>
                    <a:pt x="1512" y="3989"/>
                    <a:pt x="1441" y="2751"/>
                    <a:pt x="1012" y="1620"/>
                  </a:cubicBezTo>
                  <a:cubicBezTo>
                    <a:pt x="893" y="1322"/>
                    <a:pt x="762" y="1037"/>
                    <a:pt x="596" y="751"/>
                  </a:cubicBezTo>
                  <a:cubicBezTo>
                    <a:pt x="429" y="477"/>
                    <a:pt x="227" y="239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7"/>
            <p:cNvSpPr/>
            <p:nvPr/>
          </p:nvSpPr>
          <p:spPr>
            <a:xfrm>
              <a:off x="-2868156" y="2916333"/>
              <a:ext cx="375397" cy="391457"/>
            </a:xfrm>
            <a:custGeom>
              <a:avLst/>
              <a:gdLst/>
              <a:ahLst/>
              <a:cxnLst/>
              <a:rect l="l" t="t" r="r" b="b"/>
              <a:pathLst>
                <a:path w="4418" h="4607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345"/>
                    <a:pt x="536" y="703"/>
                    <a:pt x="810" y="1048"/>
                  </a:cubicBezTo>
                  <a:cubicBezTo>
                    <a:pt x="1095" y="1381"/>
                    <a:pt x="1381" y="1715"/>
                    <a:pt x="1679" y="2036"/>
                  </a:cubicBezTo>
                  <a:cubicBezTo>
                    <a:pt x="2215" y="2655"/>
                    <a:pt x="2750" y="3274"/>
                    <a:pt x="3346" y="3810"/>
                  </a:cubicBezTo>
                  <a:cubicBezTo>
                    <a:pt x="3667" y="4108"/>
                    <a:pt x="4012" y="4393"/>
                    <a:pt x="4405" y="4596"/>
                  </a:cubicBezTo>
                  <a:cubicBezTo>
                    <a:pt x="4405" y="4604"/>
                    <a:pt x="4407" y="4606"/>
                    <a:pt x="4408" y="4606"/>
                  </a:cubicBezTo>
                  <a:cubicBezTo>
                    <a:pt x="4412" y="4606"/>
                    <a:pt x="4417" y="4596"/>
                    <a:pt x="4417" y="4596"/>
                  </a:cubicBezTo>
                  <a:cubicBezTo>
                    <a:pt x="4120" y="4346"/>
                    <a:pt x="3810" y="4108"/>
                    <a:pt x="3524" y="3846"/>
                  </a:cubicBezTo>
                  <a:cubicBezTo>
                    <a:pt x="3239" y="3572"/>
                    <a:pt x="2977" y="3286"/>
                    <a:pt x="2703" y="2989"/>
                  </a:cubicBezTo>
                  <a:cubicBezTo>
                    <a:pt x="2143" y="2369"/>
                    <a:pt x="1572" y="1715"/>
                    <a:pt x="1012" y="1084"/>
                  </a:cubicBezTo>
                  <a:cubicBezTo>
                    <a:pt x="679" y="714"/>
                    <a:pt x="322" y="36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7"/>
            <p:cNvSpPr/>
            <p:nvPr/>
          </p:nvSpPr>
          <p:spPr>
            <a:xfrm>
              <a:off x="-2814540" y="2870790"/>
              <a:ext cx="264512" cy="361122"/>
            </a:xfrm>
            <a:custGeom>
              <a:avLst/>
              <a:gdLst/>
              <a:ahLst/>
              <a:cxnLst/>
              <a:rect l="l" t="t" r="r" b="b"/>
              <a:pathLst>
                <a:path w="3113" h="4250" extrusionOk="0">
                  <a:moveTo>
                    <a:pt x="0" y="0"/>
                  </a:moveTo>
                  <a:lnTo>
                    <a:pt x="0" y="0"/>
                  </a:lnTo>
                  <a:cubicBezTo>
                    <a:pt x="357" y="584"/>
                    <a:pt x="762" y="1131"/>
                    <a:pt x="1167" y="1679"/>
                  </a:cubicBezTo>
                  <a:cubicBezTo>
                    <a:pt x="1560" y="2227"/>
                    <a:pt x="1977" y="2798"/>
                    <a:pt x="2381" y="3346"/>
                  </a:cubicBezTo>
                  <a:cubicBezTo>
                    <a:pt x="2500" y="3501"/>
                    <a:pt x="2608" y="3655"/>
                    <a:pt x="2727" y="3810"/>
                  </a:cubicBezTo>
                  <a:cubicBezTo>
                    <a:pt x="2846" y="3953"/>
                    <a:pt x="2953" y="4108"/>
                    <a:pt x="3084" y="4239"/>
                  </a:cubicBezTo>
                  <a:cubicBezTo>
                    <a:pt x="3087" y="4246"/>
                    <a:pt x="3092" y="4249"/>
                    <a:pt x="3097" y="4249"/>
                  </a:cubicBezTo>
                  <a:cubicBezTo>
                    <a:pt x="3106" y="4249"/>
                    <a:pt x="3112" y="4235"/>
                    <a:pt x="3096" y="4227"/>
                  </a:cubicBezTo>
                  <a:cubicBezTo>
                    <a:pt x="2941" y="3929"/>
                    <a:pt x="2715" y="3644"/>
                    <a:pt x="2512" y="3382"/>
                  </a:cubicBezTo>
                  <a:cubicBezTo>
                    <a:pt x="2322" y="3108"/>
                    <a:pt x="2119" y="2822"/>
                    <a:pt x="1917" y="2560"/>
                  </a:cubicBezTo>
                  <a:cubicBezTo>
                    <a:pt x="1524" y="2001"/>
                    <a:pt x="1119" y="1441"/>
                    <a:pt x="703" y="893"/>
                  </a:cubicBezTo>
                  <a:cubicBezTo>
                    <a:pt x="476" y="596"/>
                    <a:pt x="238" y="29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7"/>
            <p:cNvSpPr/>
            <p:nvPr/>
          </p:nvSpPr>
          <p:spPr>
            <a:xfrm>
              <a:off x="-2797376" y="2783780"/>
              <a:ext cx="283375" cy="471499"/>
            </a:xfrm>
            <a:custGeom>
              <a:avLst/>
              <a:gdLst/>
              <a:ahLst/>
              <a:cxnLst/>
              <a:rect l="l" t="t" r="r" b="b"/>
              <a:pathLst>
                <a:path w="3335" h="5549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98"/>
                    <a:pt x="512" y="608"/>
                    <a:pt x="739" y="965"/>
                  </a:cubicBezTo>
                  <a:cubicBezTo>
                    <a:pt x="929" y="1298"/>
                    <a:pt x="1096" y="1631"/>
                    <a:pt x="1263" y="1977"/>
                  </a:cubicBezTo>
                  <a:cubicBezTo>
                    <a:pt x="1632" y="2774"/>
                    <a:pt x="1989" y="3584"/>
                    <a:pt x="2441" y="4346"/>
                  </a:cubicBezTo>
                  <a:cubicBezTo>
                    <a:pt x="2691" y="4775"/>
                    <a:pt x="2953" y="5203"/>
                    <a:pt x="3310" y="5549"/>
                  </a:cubicBezTo>
                  <a:cubicBezTo>
                    <a:pt x="3310" y="5549"/>
                    <a:pt x="3334" y="5549"/>
                    <a:pt x="3310" y="5537"/>
                  </a:cubicBezTo>
                  <a:cubicBezTo>
                    <a:pt x="3060" y="5168"/>
                    <a:pt x="2787" y="4810"/>
                    <a:pt x="2572" y="4418"/>
                  </a:cubicBezTo>
                  <a:cubicBezTo>
                    <a:pt x="2346" y="4037"/>
                    <a:pt x="2132" y="3620"/>
                    <a:pt x="1941" y="3215"/>
                  </a:cubicBezTo>
                  <a:cubicBezTo>
                    <a:pt x="1751" y="2810"/>
                    <a:pt x="1572" y="2405"/>
                    <a:pt x="1382" y="2024"/>
                  </a:cubicBezTo>
                  <a:cubicBezTo>
                    <a:pt x="1215" y="1679"/>
                    <a:pt x="1048" y="1322"/>
                    <a:pt x="858" y="1000"/>
                  </a:cubicBezTo>
                  <a:cubicBezTo>
                    <a:pt x="632" y="619"/>
                    <a:pt x="334" y="2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7"/>
            <p:cNvSpPr/>
            <p:nvPr/>
          </p:nvSpPr>
          <p:spPr>
            <a:xfrm>
              <a:off x="-3236246" y="3185094"/>
              <a:ext cx="877485" cy="233583"/>
            </a:xfrm>
            <a:custGeom>
              <a:avLst/>
              <a:gdLst/>
              <a:ahLst/>
              <a:cxnLst/>
              <a:rect l="l" t="t" r="r" b="b"/>
              <a:pathLst>
                <a:path w="10327" h="2749" extrusionOk="0">
                  <a:moveTo>
                    <a:pt x="16" y="1"/>
                  </a:moveTo>
                  <a:cubicBezTo>
                    <a:pt x="7" y="1"/>
                    <a:pt x="0" y="20"/>
                    <a:pt x="10" y="40"/>
                  </a:cubicBezTo>
                  <a:cubicBezTo>
                    <a:pt x="284" y="242"/>
                    <a:pt x="546" y="421"/>
                    <a:pt x="855" y="576"/>
                  </a:cubicBezTo>
                  <a:cubicBezTo>
                    <a:pt x="1153" y="718"/>
                    <a:pt x="1475" y="838"/>
                    <a:pt x="1784" y="945"/>
                  </a:cubicBezTo>
                  <a:cubicBezTo>
                    <a:pt x="2427" y="1171"/>
                    <a:pt x="3094" y="1338"/>
                    <a:pt x="3749" y="1445"/>
                  </a:cubicBezTo>
                  <a:cubicBezTo>
                    <a:pt x="5130" y="1719"/>
                    <a:pt x="6547" y="1850"/>
                    <a:pt x="7940" y="2100"/>
                  </a:cubicBezTo>
                  <a:cubicBezTo>
                    <a:pt x="8737" y="2254"/>
                    <a:pt x="9523" y="2457"/>
                    <a:pt x="10285" y="2731"/>
                  </a:cubicBezTo>
                  <a:cubicBezTo>
                    <a:pt x="10295" y="2744"/>
                    <a:pt x="10303" y="2749"/>
                    <a:pt x="10309" y="2749"/>
                  </a:cubicBezTo>
                  <a:cubicBezTo>
                    <a:pt x="10325" y="2749"/>
                    <a:pt x="10326" y="2715"/>
                    <a:pt x="10309" y="2707"/>
                  </a:cubicBezTo>
                  <a:cubicBezTo>
                    <a:pt x="8999" y="2123"/>
                    <a:pt x="7571" y="1933"/>
                    <a:pt x="6178" y="1707"/>
                  </a:cubicBezTo>
                  <a:cubicBezTo>
                    <a:pt x="4820" y="1492"/>
                    <a:pt x="3451" y="1302"/>
                    <a:pt x="2141" y="885"/>
                  </a:cubicBezTo>
                  <a:cubicBezTo>
                    <a:pt x="1784" y="766"/>
                    <a:pt x="1427" y="635"/>
                    <a:pt x="1070" y="480"/>
                  </a:cubicBezTo>
                  <a:cubicBezTo>
                    <a:pt x="724" y="337"/>
                    <a:pt x="367" y="183"/>
                    <a:pt x="22" y="4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7"/>
            <p:cNvSpPr/>
            <p:nvPr/>
          </p:nvSpPr>
          <p:spPr>
            <a:xfrm>
              <a:off x="-3136151" y="3115418"/>
              <a:ext cx="624190" cy="239021"/>
            </a:xfrm>
            <a:custGeom>
              <a:avLst/>
              <a:gdLst/>
              <a:ahLst/>
              <a:cxnLst/>
              <a:rect l="l" t="t" r="r" b="b"/>
              <a:pathLst>
                <a:path w="7346" h="2813" extrusionOk="0">
                  <a:moveTo>
                    <a:pt x="18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320" y="384"/>
                    <a:pt x="749" y="646"/>
                    <a:pt x="1166" y="884"/>
                  </a:cubicBezTo>
                  <a:cubicBezTo>
                    <a:pt x="1582" y="1122"/>
                    <a:pt x="2035" y="1312"/>
                    <a:pt x="2499" y="1491"/>
                  </a:cubicBezTo>
                  <a:cubicBezTo>
                    <a:pt x="3476" y="1872"/>
                    <a:pt x="4488" y="2110"/>
                    <a:pt x="5511" y="2348"/>
                  </a:cubicBezTo>
                  <a:cubicBezTo>
                    <a:pt x="5809" y="2420"/>
                    <a:pt x="6107" y="2491"/>
                    <a:pt x="6428" y="2562"/>
                  </a:cubicBezTo>
                  <a:cubicBezTo>
                    <a:pt x="6726" y="2646"/>
                    <a:pt x="7024" y="2753"/>
                    <a:pt x="7321" y="2812"/>
                  </a:cubicBezTo>
                  <a:cubicBezTo>
                    <a:pt x="7321" y="2789"/>
                    <a:pt x="7345" y="2753"/>
                    <a:pt x="7321" y="2753"/>
                  </a:cubicBezTo>
                  <a:cubicBezTo>
                    <a:pt x="7083" y="2646"/>
                    <a:pt x="6809" y="2562"/>
                    <a:pt x="6559" y="2491"/>
                  </a:cubicBezTo>
                  <a:cubicBezTo>
                    <a:pt x="6285" y="2420"/>
                    <a:pt x="6023" y="2348"/>
                    <a:pt x="5773" y="2289"/>
                  </a:cubicBezTo>
                  <a:cubicBezTo>
                    <a:pt x="5250" y="2158"/>
                    <a:pt x="4726" y="2027"/>
                    <a:pt x="4202" y="1896"/>
                  </a:cubicBezTo>
                  <a:cubicBezTo>
                    <a:pt x="3237" y="1646"/>
                    <a:pt x="2273" y="1336"/>
                    <a:pt x="1392" y="872"/>
                  </a:cubicBezTo>
                  <a:cubicBezTo>
                    <a:pt x="1154" y="753"/>
                    <a:pt x="928" y="622"/>
                    <a:pt x="713" y="467"/>
                  </a:cubicBezTo>
                  <a:cubicBezTo>
                    <a:pt x="487" y="324"/>
                    <a:pt x="261" y="157"/>
                    <a:pt x="23" y="3"/>
                  </a:cubicBezTo>
                  <a:cubicBezTo>
                    <a:pt x="21" y="1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7"/>
            <p:cNvSpPr/>
            <p:nvPr/>
          </p:nvSpPr>
          <p:spPr>
            <a:xfrm>
              <a:off x="-2988558" y="2982015"/>
              <a:ext cx="357299" cy="305042"/>
            </a:xfrm>
            <a:custGeom>
              <a:avLst/>
              <a:gdLst/>
              <a:ahLst/>
              <a:cxnLst/>
              <a:rect l="l" t="t" r="r" b="b"/>
              <a:pathLst>
                <a:path w="4205" h="3590" extrusionOk="0">
                  <a:moveTo>
                    <a:pt x="0" y="1"/>
                  </a:moveTo>
                  <a:cubicBezTo>
                    <a:pt x="369" y="644"/>
                    <a:pt x="846" y="1192"/>
                    <a:pt x="1369" y="1680"/>
                  </a:cubicBezTo>
                  <a:cubicBezTo>
                    <a:pt x="1893" y="2192"/>
                    <a:pt x="2489" y="2632"/>
                    <a:pt x="3096" y="3025"/>
                  </a:cubicBezTo>
                  <a:cubicBezTo>
                    <a:pt x="3274" y="3132"/>
                    <a:pt x="3441" y="3228"/>
                    <a:pt x="3632" y="3323"/>
                  </a:cubicBezTo>
                  <a:cubicBezTo>
                    <a:pt x="3804" y="3403"/>
                    <a:pt x="3987" y="3517"/>
                    <a:pt x="4171" y="3557"/>
                  </a:cubicBezTo>
                  <a:lnTo>
                    <a:pt x="4171" y="3557"/>
                  </a:lnTo>
                  <a:cubicBezTo>
                    <a:pt x="4043" y="3458"/>
                    <a:pt x="3886" y="3390"/>
                    <a:pt x="3751" y="3311"/>
                  </a:cubicBezTo>
                  <a:cubicBezTo>
                    <a:pt x="3584" y="3216"/>
                    <a:pt x="3441" y="3132"/>
                    <a:pt x="3274" y="3025"/>
                  </a:cubicBezTo>
                  <a:cubicBezTo>
                    <a:pt x="2965" y="2835"/>
                    <a:pt x="2667" y="2632"/>
                    <a:pt x="2381" y="2418"/>
                  </a:cubicBezTo>
                  <a:cubicBezTo>
                    <a:pt x="1798" y="1977"/>
                    <a:pt x="1262" y="1477"/>
                    <a:pt x="786" y="942"/>
                  </a:cubicBezTo>
                  <a:cubicBezTo>
                    <a:pt x="524" y="644"/>
                    <a:pt x="250" y="334"/>
                    <a:pt x="0" y="1"/>
                  </a:cubicBezTo>
                  <a:close/>
                  <a:moveTo>
                    <a:pt x="4171" y="3557"/>
                  </a:moveTo>
                  <a:lnTo>
                    <a:pt x="4171" y="3557"/>
                  </a:lnTo>
                  <a:cubicBezTo>
                    <a:pt x="4178" y="3562"/>
                    <a:pt x="4185" y="3567"/>
                    <a:pt x="4191" y="3573"/>
                  </a:cubicBezTo>
                  <a:cubicBezTo>
                    <a:pt x="4191" y="3573"/>
                    <a:pt x="4192" y="3573"/>
                    <a:pt x="4192" y="3573"/>
                  </a:cubicBezTo>
                  <a:lnTo>
                    <a:pt x="4192" y="3573"/>
                  </a:lnTo>
                  <a:cubicBezTo>
                    <a:pt x="4191" y="3570"/>
                    <a:pt x="4191" y="3566"/>
                    <a:pt x="4191" y="3561"/>
                  </a:cubicBezTo>
                  <a:cubicBezTo>
                    <a:pt x="4184" y="3560"/>
                    <a:pt x="4178" y="3558"/>
                    <a:pt x="4171" y="3557"/>
                  </a:cubicBezTo>
                  <a:close/>
                  <a:moveTo>
                    <a:pt x="4192" y="3573"/>
                  </a:moveTo>
                  <a:cubicBezTo>
                    <a:pt x="4193" y="3585"/>
                    <a:pt x="4197" y="3589"/>
                    <a:pt x="4199" y="3589"/>
                  </a:cubicBezTo>
                  <a:cubicBezTo>
                    <a:pt x="4203" y="3589"/>
                    <a:pt x="4204" y="3580"/>
                    <a:pt x="4192" y="35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7"/>
            <p:cNvSpPr/>
            <p:nvPr/>
          </p:nvSpPr>
          <p:spPr>
            <a:xfrm>
              <a:off x="-3054325" y="3006317"/>
              <a:ext cx="263067" cy="227720"/>
            </a:xfrm>
            <a:custGeom>
              <a:avLst/>
              <a:gdLst/>
              <a:ahLst/>
              <a:cxnLst/>
              <a:rect l="l" t="t" r="r" b="b"/>
              <a:pathLst>
                <a:path w="3096" h="2680" extrusionOk="0">
                  <a:moveTo>
                    <a:pt x="0" y="1"/>
                  </a:moveTo>
                  <a:cubicBezTo>
                    <a:pt x="643" y="846"/>
                    <a:pt x="1393" y="1596"/>
                    <a:pt x="2274" y="2203"/>
                  </a:cubicBezTo>
                  <a:cubicBezTo>
                    <a:pt x="2524" y="2382"/>
                    <a:pt x="2798" y="2525"/>
                    <a:pt x="3060" y="2680"/>
                  </a:cubicBezTo>
                  <a:cubicBezTo>
                    <a:pt x="3084" y="2668"/>
                    <a:pt x="3096" y="2644"/>
                    <a:pt x="3084" y="2644"/>
                  </a:cubicBezTo>
                  <a:cubicBezTo>
                    <a:pt x="1929" y="1906"/>
                    <a:pt x="893" y="102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7"/>
            <p:cNvSpPr/>
            <p:nvPr/>
          </p:nvSpPr>
          <p:spPr>
            <a:xfrm>
              <a:off x="-3117203" y="3011160"/>
              <a:ext cx="285499" cy="208686"/>
            </a:xfrm>
            <a:custGeom>
              <a:avLst/>
              <a:gdLst/>
              <a:ahLst/>
              <a:cxnLst/>
              <a:rect l="l" t="t" r="r" b="b"/>
              <a:pathLst>
                <a:path w="3360" h="2456" extrusionOk="0">
                  <a:moveTo>
                    <a:pt x="88" y="1"/>
                  </a:moveTo>
                  <a:cubicBezTo>
                    <a:pt x="44" y="1"/>
                    <a:pt x="0" y="58"/>
                    <a:pt x="38" y="87"/>
                  </a:cubicBezTo>
                  <a:cubicBezTo>
                    <a:pt x="371" y="503"/>
                    <a:pt x="764" y="896"/>
                    <a:pt x="1193" y="1218"/>
                  </a:cubicBezTo>
                  <a:cubicBezTo>
                    <a:pt x="1609" y="1551"/>
                    <a:pt x="2062" y="1849"/>
                    <a:pt x="2538" y="2087"/>
                  </a:cubicBezTo>
                  <a:cubicBezTo>
                    <a:pt x="2800" y="2218"/>
                    <a:pt x="3074" y="2349"/>
                    <a:pt x="3348" y="2456"/>
                  </a:cubicBezTo>
                  <a:cubicBezTo>
                    <a:pt x="3348" y="2456"/>
                    <a:pt x="3360" y="2444"/>
                    <a:pt x="3348" y="2444"/>
                  </a:cubicBezTo>
                  <a:cubicBezTo>
                    <a:pt x="2383" y="2015"/>
                    <a:pt x="1514" y="1372"/>
                    <a:pt x="752" y="658"/>
                  </a:cubicBezTo>
                  <a:cubicBezTo>
                    <a:pt x="526" y="444"/>
                    <a:pt x="335" y="229"/>
                    <a:pt x="121" y="15"/>
                  </a:cubicBezTo>
                  <a:cubicBezTo>
                    <a:pt x="111" y="5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7"/>
            <p:cNvSpPr/>
            <p:nvPr/>
          </p:nvSpPr>
          <p:spPr>
            <a:xfrm>
              <a:off x="-2992637" y="2906902"/>
              <a:ext cx="142750" cy="201719"/>
            </a:xfrm>
            <a:custGeom>
              <a:avLst/>
              <a:gdLst/>
              <a:ahLst/>
              <a:cxnLst/>
              <a:rect l="l" t="t" r="r" b="b"/>
              <a:pathLst>
                <a:path w="1680" h="2374" extrusionOk="0">
                  <a:moveTo>
                    <a:pt x="13" y="0"/>
                  </a:moveTo>
                  <a:cubicBezTo>
                    <a:pt x="9" y="0"/>
                    <a:pt x="1" y="14"/>
                    <a:pt x="1" y="28"/>
                  </a:cubicBezTo>
                  <a:cubicBezTo>
                    <a:pt x="36" y="230"/>
                    <a:pt x="167" y="444"/>
                    <a:pt x="274" y="623"/>
                  </a:cubicBezTo>
                  <a:cubicBezTo>
                    <a:pt x="393" y="825"/>
                    <a:pt x="524" y="1016"/>
                    <a:pt x="655" y="1218"/>
                  </a:cubicBezTo>
                  <a:cubicBezTo>
                    <a:pt x="810" y="1409"/>
                    <a:pt x="953" y="1599"/>
                    <a:pt x="1108" y="1778"/>
                  </a:cubicBezTo>
                  <a:cubicBezTo>
                    <a:pt x="1286" y="1992"/>
                    <a:pt x="1465" y="2195"/>
                    <a:pt x="1667" y="2373"/>
                  </a:cubicBezTo>
                  <a:lnTo>
                    <a:pt x="1679" y="2373"/>
                  </a:lnTo>
                  <a:cubicBezTo>
                    <a:pt x="1548" y="2171"/>
                    <a:pt x="1382" y="1957"/>
                    <a:pt x="1215" y="1766"/>
                  </a:cubicBezTo>
                  <a:cubicBezTo>
                    <a:pt x="1060" y="1552"/>
                    <a:pt x="894" y="1361"/>
                    <a:pt x="739" y="1147"/>
                  </a:cubicBezTo>
                  <a:cubicBezTo>
                    <a:pt x="608" y="956"/>
                    <a:pt x="477" y="778"/>
                    <a:pt x="358" y="575"/>
                  </a:cubicBezTo>
                  <a:cubicBezTo>
                    <a:pt x="298" y="480"/>
                    <a:pt x="239" y="385"/>
                    <a:pt x="179" y="290"/>
                  </a:cubicBezTo>
                  <a:cubicBezTo>
                    <a:pt x="132" y="206"/>
                    <a:pt x="72" y="99"/>
                    <a:pt x="12" y="28"/>
                  </a:cubicBezTo>
                  <a:cubicBezTo>
                    <a:pt x="18" y="8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7"/>
            <p:cNvSpPr/>
            <p:nvPr/>
          </p:nvSpPr>
          <p:spPr>
            <a:xfrm>
              <a:off x="-3125020" y="3311274"/>
              <a:ext cx="492656" cy="78597"/>
            </a:xfrm>
            <a:custGeom>
              <a:avLst/>
              <a:gdLst/>
              <a:ahLst/>
              <a:cxnLst/>
              <a:rect l="l" t="t" r="r" b="b"/>
              <a:pathLst>
                <a:path w="5798" h="925" extrusionOk="0">
                  <a:moveTo>
                    <a:pt x="52" y="1"/>
                  </a:moveTo>
                  <a:cubicBezTo>
                    <a:pt x="19" y="1"/>
                    <a:pt x="1" y="70"/>
                    <a:pt x="41" y="70"/>
                  </a:cubicBezTo>
                  <a:cubicBezTo>
                    <a:pt x="46" y="70"/>
                    <a:pt x="52" y="69"/>
                    <a:pt x="58" y="67"/>
                  </a:cubicBezTo>
                  <a:cubicBezTo>
                    <a:pt x="65" y="66"/>
                    <a:pt x="71" y="66"/>
                    <a:pt x="78" y="66"/>
                  </a:cubicBezTo>
                  <a:cubicBezTo>
                    <a:pt x="160" y="66"/>
                    <a:pt x="268" y="129"/>
                    <a:pt x="356" y="162"/>
                  </a:cubicBezTo>
                  <a:lnTo>
                    <a:pt x="618" y="245"/>
                  </a:lnTo>
                  <a:cubicBezTo>
                    <a:pt x="797" y="305"/>
                    <a:pt x="999" y="353"/>
                    <a:pt x="1178" y="400"/>
                  </a:cubicBezTo>
                  <a:cubicBezTo>
                    <a:pt x="1547" y="484"/>
                    <a:pt x="1916" y="567"/>
                    <a:pt x="2285" y="626"/>
                  </a:cubicBezTo>
                  <a:cubicBezTo>
                    <a:pt x="3035" y="757"/>
                    <a:pt x="3797" y="841"/>
                    <a:pt x="4535" y="888"/>
                  </a:cubicBezTo>
                  <a:cubicBezTo>
                    <a:pt x="4768" y="908"/>
                    <a:pt x="5005" y="925"/>
                    <a:pt x="5242" y="925"/>
                  </a:cubicBezTo>
                  <a:cubicBezTo>
                    <a:pt x="5428" y="925"/>
                    <a:pt x="5614" y="915"/>
                    <a:pt x="5797" y="888"/>
                  </a:cubicBezTo>
                  <a:cubicBezTo>
                    <a:pt x="5797" y="877"/>
                    <a:pt x="5797" y="841"/>
                    <a:pt x="5785" y="829"/>
                  </a:cubicBezTo>
                  <a:cubicBezTo>
                    <a:pt x="5428" y="769"/>
                    <a:pt x="5059" y="769"/>
                    <a:pt x="4678" y="746"/>
                  </a:cubicBezTo>
                  <a:cubicBezTo>
                    <a:pt x="4309" y="710"/>
                    <a:pt x="3928" y="686"/>
                    <a:pt x="3559" y="638"/>
                  </a:cubicBezTo>
                  <a:cubicBezTo>
                    <a:pt x="2809" y="543"/>
                    <a:pt x="2071" y="412"/>
                    <a:pt x="1320" y="257"/>
                  </a:cubicBezTo>
                  <a:cubicBezTo>
                    <a:pt x="1106" y="222"/>
                    <a:pt x="904" y="174"/>
                    <a:pt x="713" y="150"/>
                  </a:cubicBezTo>
                  <a:cubicBezTo>
                    <a:pt x="606" y="126"/>
                    <a:pt x="499" y="103"/>
                    <a:pt x="404" y="91"/>
                  </a:cubicBezTo>
                  <a:cubicBezTo>
                    <a:pt x="308" y="67"/>
                    <a:pt x="142" y="67"/>
                    <a:pt x="70" y="7"/>
                  </a:cubicBezTo>
                  <a:cubicBezTo>
                    <a:pt x="64" y="3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7"/>
            <p:cNvSpPr/>
            <p:nvPr/>
          </p:nvSpPr>
          <p:spPr>
            <a:xfrm>
              <a:off x="-3190957" y="3335151"/>
              <a:ext cx="237831" cy="54721"/>
            </a:xfrm>
            <a:custGeom>
              <a:avLst/>
              <a:gdLst/>
              <a:ahLst/>
              <a:cxnLst/>
              <a:rect l="l" t="t" r="r" b="b"/>
              <a:pathLst>
                <a:path w="2799" h="644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477" y="167"/>
                    <a:pt x="942" y="310"/>
                    <a:pt x="1394" y="417"/>
                  </a:cubicBezTo>
                  <a:cubicBezTo>
                    <a:pt x="1620" y="465"/>
                    <a:pt x="1858" y="500"/>
                    <a:pt x="2085" y="548"/>
                  </a:cubicBezTo>
                  <a:cubicBezTo>
                    <a:pt x="2323" y="596"/>
                    <a:pt x="2561" y="643"/>
                    <a:pt x="2775" y="643"/>
                  </a:cubicBezTo>
                  <a:cubicBezTo>
                    <a:pt x="2799" y="643"/>
                    <a:pt x="2799" y="619"/>
                    <a:pt x="2799" y="619"/>
                  </a:cubicBezTo>
                  <a:cubicBezTo>
                    <a:pt x="2573" y="548"/>
                    <a:pt x="2335" y="500"/>
                    <a:pt x="2096" y="465"/>
                  </a:cubicBezTo>
                  <a:cubicBezTo>
                    <a:pt x="1870" y="417"/>
                    <a:pt x="1632" y="357"/>
                    <a:pt x="1418" y="310"/>
                  </a:cubicBezTo>
                  <a:cubicBezTo>
                    <a:pt x="953" y="203"/>
                    <a:pt x="477" y="119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7"/>
            <p:cNvSpPr/>
            <p:nvPr/>
          </p:nvSpPr>
          <p:spPr>
            <a:xfrm>
              <a:off x="-2902569" y="3440428"/>
              <a:ext cx="442184" cy="17164"/>
            </a:xfrm>
            <a:custGeom>
              <a:avLst/>
              <a:gdLst/>
              <a:ahLst/>
              <a:cxnLst/>
              <a:rect l="l" t="t" r="r" b="b"/>
              <a:pathLst>
                <a:path w="5204" h="202" extrusionOk="0">
                  <a:moveTo>
                    <a:pt x="4749" y="1"/>
                  </a:moveTo>
                  <a:cubicBezTo>
                    <a:pt x="4567" y="1"/>
                    <a:pt x="4384" y="11"/>
                    <a:pt x="4215" y="11"/>
                  </a:cubicBezTo>
                  <a:cubicBezTo>
                    <a:pt x="3870" y="11"/>
                    <a:pt x="3524" y="23"/>
                    <a:pt x="3203" y="23"/>
                  </a:cubicBezTo>
                  <a:cubicBezTo>
                    <a:pt x="2512" y="35"/>
                    <a:pt x="1846" y="47"/>
                    <a:pt x="1155" y="95"/>
                  </a:cubicBezTo>
                  <a:cubicBezTo>
                    <a:pt x="774" y="107"/>
                    <a:pt x="405" y="154"/>
                    <a:pt x="12" y="190"/>
                  </a:cubicBezTo>
                  <a:cubicBezTo>
                    <a:pt x="12" y="190"/>
                    <a:pt x="0" y="202"/>
                    <a:pt x="12" y="202"/>
                  </a:cubicBezTo>
                  <a:cubicBezTo>
                    <a:pt x="703" y="202"/>
                    <a:pt x="1369" y="202"/>
                    <a:pt x="2048" y="166"/>
                  </a:cubicBezTo>
                  <a:cubicBezTo>
                    <a:pt x="2739" y="154"/>
                    <a:pt x="3405" y="130"/>
                    <a:pt x="4096" y="107"/>
                  </a:cubicBezTo>
                  <a:cubicBezTo>
                    <a:pt x="4275" y="107"/>
                    <a:pt x="4465" y="95"/>
                    <a:pt x="4644" y="95"/>
                  </a:cubicBezTo>
                  <a:cubicBezTo>
                    <a:pt x="4833" y="95"/>
                    <a:pt x="5011" y="95"/>
                    <a:pt x="5201" y="48"/>
                  </a:cubicBezTo>
                  <a:lnTo>
                    <a:pt x="5201" y="48"/>
                  </a:lnTo>
                  <a:cubicBezTo>
                    <a:pt x="5202" y="52"/>
                    <a:pt x="5203" y="55"/>
                    <a:pt x="5203" y="55"/>
                  </a:cubicBezTo>
                  <a:cubicBezTo>
                    <a:pt x="5203" y="55"/>
                    <a:pt x="5203" y="53"/>
                    <a:pt x="5203" y="47"/>
                  </a:cubicBezTo>
                  <a:lnTo>
                    <a:pt x="5203" y="47"/>
                  </a:lnTo>
                  <a:cubicBezTo>
                    <a:pt x="5203" y="47"/>
                    <a:pt x="5202" y="47"/>
                    <a:pt x="5201" y="48"/>
                  </a:cubicBezTo>
                  <a:lnTo>
                    <a:pt x="5201" y="48"/>
                  </a:lnTo>
                  <a:cubicBezTo>
                    <a:pt x="5199" y="42"/>
                    <a:pt x="5197" y="35"/>
                    <a:pt x="5191" y="35"/>
                  </a:cubicBezTo>
                  <a:cubicBezTo>
                    <a:pt x="5051" y="8"/>
                    <a:pt x="490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7"/>
            <p:cNvSpPr/>
            <p:nvPr/>
          </p:nvSpPr>
          <p:spPr>
            <a:xfrm>
              <a:off x="-3129184" y="3417062"/>
              <a:ext cx="210471" cy="43845"/>
            </a:xfrm>
            <a:custGeom>
              <a:avLst/>
              <a:gdLst/>
              <a:ahLst/>
              <a:cxnLst/>
              <a:rect l="l" t="t" r="r" b="b"/>
              <a:pathLst>
                <a:path w="2477" h="516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405" y="191"/>
                    <a:pt x="810" y="358"/>
                    <a:pt x="1227" y="429"/>
                  </a:cubicBezTo>
                  <a:cubicBezTo>
                    <a:pt x="1429" y="477"/>
                    <a:pt x="1631" y="489"/>
                    <a:pt x="1846" y="501"/>
                  </a:cubicBezTo>
                  <a:cubicBezTo>
                    <a:pt x="1929" y="510"/>
                    <a:pt x="2012" y="516"/>
                    <a:pt x="2094" y="516"/>
                  </a:cubicBezTo>
                  <a:cubicBezTo>
                    <a:pt x="2224" y="516"/>
                    <a:pt x="2353" y="501"/>
                    <a:pt x="2477" y="465"/>
                  </a:cubicBezTo>
                  <a:cubicBezTo>
                    <a:pt x="2453" y="453"/>
                    <a:pt x="2453" y="429"/>
                    <a:pt x="2453" y="429"/>
                  </a:cubicBezTo>
                  <a:cubicBezTo>
                    <a:pt x="2262" y="394"/>
                    <a:pt x="2048" y="405"/>
                    <a:pt x="1858" y="394"/>
                  </a:cubicBezTo>
                  <a:cubicBezTo>
                    <a:pt x="1655" y="370"/>
                    <a:pt x="1429" y="346"/>
                    <a:pt x="1227" y="310"/>
                  </a:cubicBezTo>
                  <a:cubicBezTo>
                    <a:pt x="810" y="239"/>
                    <a:pt x="405" y="155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7"/>
            <p:cNvSpPr/>
            <p:nvPr/>
          </p:nvSpPr>
          <p:spPr>
            <a:xfrm>
              <a:off x="-2427076" y="2496072"/>
              <a:ext cx="103239" cy="839164"/>
            </a:xfrm>
            <a:custGeom>
              <a:avLst/>
              <a:gdLst/>
              <a:ahLst/>
              <a:cxnLst/>
              <a:rect l="l" t="t" r="r" b="b"/>
              <a:pathLst>
                <a:path w="1215" h="9876" extrusionOk="0">
                  <a:moveTo>
                    <a:pt x="1123" y="0"/>
                  </a:moveTo>
                  <a:cubicBezTo>
                    <a:pt x="1115" y="0"/>
                    <a:pt x="1107" y="6"/>
                    <a:pt x="1107" y="17"/>
                  </a:cubicBezTo>
                  <a:cubicBezTo>
                    <a:pt x="1107" y="338"/>
                    <a:pt x="1131" y="648"/>
                    <a:pt x="1107" y="957"/>
                  </a:cubicBezTo>
                  <a:cubicBezTo>
                    <a:pt x="1096" y="1267"/>
                    <a:pt x="1072" y="1600"/>
                    <a:pt x="1012" y="1910"/>
                  </a:cubicBezTo>
                  <a:cubicBezTo>
                    <a:pt x="905" y="2541"/>
                    <a:pt x="750" y="3160"/>
                    <a:pt x="607" y="3767"/>
                  </a:cubicBezTo>
                  <a:cubicBezTo>
                    <a:pt x="298" y="5006"/>
                    <a:pt x="0" y="6268"/>
                    <a:pt x="84" y="7565"/>
                  </a:cubicBezTo>
                  <a:cubicBezTo>
                    <a:pt x="119" y="7958"/>
                    <a:pt x="179" y="8327"/>
                    <a:pt x="250" y="8708"/>
                  </a:cubicBezTo>
                  <a:cubicBezTo>
                    <a:pt x="322" y="9101"/>
                    <a:pt x="417" y="9506"/>
                    <a:pt x="548" y="9875"/>
                  </a:cubicBezTo>
                  <a:lnTo>
                    <a:pt x="560" y="9875"/>
                  </a:lnTo>
                  <a:cubicBezTo>
                    <a:pt x="536" y="9530"/>
                    <a:pt x="453" y="9208"/>
                    <a:pt x="393" y="8863"/>
                  </a:cubicBezTo>
                  <a:cubicBezTo>
                    <a:pt x="334" y="8506"/>
                    <a:pt x="274" y="8161"/>
                    <a:pt x="238" y="7804"/>
                  </a:cubicBezTo>
                  <a:cubicBezTo>
                    <a:pt x="179" y="7149"/>
                    <a:pt x="191" y="6494"/>
                    <a:pt x="298" y="5839"/>
                  </a:cubicBezTo>
                  <a:cubicBezTo>
                    <a:pt x="488" y="4577"/>
                    <a:pt x="905" y="3351"/>
                    <a:pt x="1096" y="2100"/>
                  </a:cubicBezTo>
                  <a:cubicBezTo>
                    <a:pt x="1155" y="1767"/>
                    <a:pt x="1191" y="1422"/>
                    <a:pt x="1203" y="1077"/>
                  </a:cubicBezTo>
                  <a:cubicBezTo>
                    <a:pt x="1215" y="731"/>
                    <a:pt x="1215" y="374"/>
                    <a:pt x="1143" y="29"/>
                  </a:cubicBezTo>
                  <a:cubicBezTo>
                    <a:pt x="1143" y="9"/>
                    <a:pt x="1132" y="0"/>
                    <a:pt x="1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7"/>
            <p:cNvSpPr/>
            <p:nvPr/>
          </p:nvSpPr>
          <p:spPr>
            <a:xfrm>
              <a:off x="-2374480" y="2553682"/>
              <a:ext cx="78937" cy="401143"/>
            </a:xfrm>
            <a:custGeom>
              <a:avLst/>
              <a:gdLst/>
              <a:ahLst/>
              <a:cxnLst/>
              <a:rect l="l" t="t" r="r" b="b"/>
              <a:pathLst>
                <a:path w="929" h="4721" extrusionOk="0">
                  <a:moveTo>
                    <a:pt x="878" y="1"/>
                  </a:moveTo>
                  <a:cubicBezTo>
                    <a:pt x="871" y="1"/>
                    <a:pt x="863" y="7"/>
                    <a:pt x="858" y="18"/>
                  </a:cubicBezTo>
                  <a:cubicBezTo>
                    <a:pt x="822" y="160"/>
                    <a:pt x="822" y="315"/>
                    <a:pt x="810" y="458"/>
                  </a:cubicBezTo>
                  <a:cubicBezTo>
                    <a:pt x="798" y="613"/>
                    <a:pt x="774" y="756"/>
                    <a:pt x="774" y="922"/>
                  </a:cubicBezTo>
                  <a:cubicBezTo>
                    <a:pt x="750" y="1244"/>
                    <a:pt x="703" y="1565"/>
                    <a:pt x="655" y="1875"/>
                  </a:cubicBezTo>
                  <a:cubicBezTo>
                    <a:pt x="572" y="2482"/>
                    <a:pt x="441" y="3089"/>
                    <a:pt x="286" y="3685"/>
                  </a:cubicBezTo>
                  <a:cubicBezTo>
                    <a:pt x="203" y="4030"/>
                    <a:pt x="107" y="4375"/>
                    <a:pt x="0" y="4720"/>
                  </a:cubicBezTo>
                  <a:lnTo>
                    <a:pt x="12" y="4720"/>
                  </a:lnTo>
                  <a:cubicBezTo>
                    <a:pt x="250" y="4137"/>
                    <a:pt x="465" y="3542"/>
                    <a:pt x="596" y="2911"/>
                  </a:cubicBezTo>
                  <a:cubicBezTo>
                    <a:pt x="738" y="2304"/>
                    <a:pt x="834" y="1684"/>
                    <a:pt x="881" y="1065"/>
                  </a:cubicBezTo>
                  <a:cubicBezTo>
                    <a:pt x="893" y="887"/>
                    <a:pt x="893" y="708"/>
                    <a:pt x="917" y="529"/>
                  </a:cubicBezTo>
                  <a:cubicBezTo>
                    <a:pt x="917" y="375"/>
                    <a:pt x="929" y="196"/>
                    <a:pt x="893" y="29"/>
                  </a:cubicBezTo>
                  <a:cubicBezTo>
                    <a:pt x="893" y="10"/>
                    <a:pt x="886" y="1"/>
                    <a:pt x="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7"/>
            <p:cNvSpPr/>
            <p:nvPr/>
          </p:nvSpPr>
          <p:spPr>
            <a:xfrm>
              <a:off x="-2477719" y="2539322"/>
              <a:ext cx="55740" cy="727088"/>
            </a:xfrm>
            <a:custGeom>
              <a:avLst/>
              <a:gdLst/>
              <a:ahLst/>
              <a:cxnLst/>
              <a:rect l="l" t="t" r="r" b="b"/>
              <a:pathLst>
                <a:path w="656" h="8557" extrusionOk="0">
                  <a:moveTo>
                    <a:pt x="326" y="1"/>
                  </a:moveTo>
                  <a:cubicBezTo>
                    <a:pt x="324" y="1"/>
                    <a:pt x="310" y="13"/>
                    <a:pt x="310" y="20"/>
                  </a:cubicBezTo>
                  <a:cubicBezTo>
                    <a:pt x="324" y="6"/>
                    <a:pt x="327" y="1"/>
                    <a:pt x="326" y="1"/>
                  </a:cubicBezTo>
                  <a:close/>
                  <a:moveTo>
                    <a:pt x="310" y="20"/>
                  </a:moveTo>
                  <a:lnTo>
                    <a:pt x="310" y="20"/>
                  </a:lnTo>
                  <a:cubicBezTo>
                    <a:pt x="418" y="722"/>
                    <a:pt x="287" y="1437"/>
                    <a:pt x="179" y="2127"/>
                  </a:cubicBezTo>
                  <a:cubicBezTo>
                    <a:pt x="84" y="2699"/>
                    <a:pt x="37" y="3258"/>
                    <a:pt x="13" y="3830"/>
                  </a:cubicBezTo>
                  <a:cubicBezTo>
                    <a:pt x="1" y="4389"/>
                    <a:pt x="1" y="4961"/>
                    <a:pt x="48" y="5521"/>
                  </a:cubicBezTo>
                  <a:cubicBezTo>
                    <a:pt x="72" y="6056"/>
                    <a:pt x="120" y="6592"/>
                    <a:pt x="227" y="7128"/>
                  </a:cubicBezTo>
                  <a:cubicBezTo>
                    <a:pt x="310" y="7616"/>
                    <a:pt x="441" y="8116"/>
                    <a:pt x="656" y="8557"/>
                  </a:cubicBezTo>
                  <a:cubicBezTo>
                    <a:pt x="489" y="8152"/>
                    <a:pt x="418" y="7711"/>
                    <a:pt x="346" y="7283"/>
                  </a:cubicBezTo>
                  <a:cubicBezTo>
                    <a:pt x="251" y="6747"/>
                    <a:pt x="191" y="6211"/>
                    <a:pt x="168" y="5675"/>
                  </a:cubicBezTo>
                  <a:cubicBezTo>
                    <a:pt x="84" y="4544"/>
                    <a:pt x="108" y="3401"/>
                    <a:pt x="263" y="2282"/>
                  </a:cubicBezTo>
                  <a:cubicBezTo>
                    <a:pt x="322" y="1913"/>
                    <a:pt x="370" y="1532"/>
                    <a:pt x="406" y="1151"/>
                  </a:cubicBezTo>
                  <a:cubicBezTo>
                    <a:pt x="429" y="782"/>
                    <a:pt x="406" y="389"/>
                    <a:pt x="310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7"/>
            <p:cNvSpPr/>
            <p:nvPr/>
          </p:nvSpPr>
          <p:spPr>
            <a:xfrm>
              <a:off x="-2440247" y="2553682"/>
              <a:ext cx="55740" cy="388398"/>
            </a:xfrm>
            <a:custGeom>
              <a:avLst/>
              <a:gdLst/>
              <a:ahLst/>
              <a:cxnLst/>
              <a:rect l="l" t="t" r="r" b="b"/>
              <a:pathLst>
                <a:path w="656" h="4571" extrusionOk="0">
                  <a:moveTo>
                    <a:pt x="616" y="1"/>
                  </a:moveTo>
                  <a:cubicBezTo>
                    <a:pt x="607" y="1"/>
                    <a:pt x="596" y="10"/>
                    <a:pt x="596" y="29"/>
                  </a:cubicBezTo>
                  <a:cubicBezTo>
                    <a:pt x="560" y="410"/>
                    <a:pt x="524" y="803"/>
                    <a:pt x="489" y="1184"/>
                  </a:cubicBezTo>
                  <a:cubicBezTo>
                    <a:pt x="465" y="1565"/>
                    <a:pt x="417" y="1946"/>
                    <a:pt x="358" y="2315"/>
                  </a:cubicBezTo>
                  <a:cubicBezTo>
                    <a:pt x="250" y="3077"/>
                    <a:pt x="155" y="3828"/>
                    <a:pt x="0" y="4566"/>
                  </a:cubicBezTo>
                  <a:cubicBezTo>
                    <a:pt x="0" y="4566"/>
                    <a:pt x="6" y="4571"/>
                    <a:pt x="9" y="4571"/>
                  </a:cubicBezTo>
                  <a:cubicBezTo>
                    <a:pt x="11" y="4571"/>
                    <a:pt x="12" y="4570"/>
                    <a:pt x="12" y="4566"/>
                  </a:cubicBezTo>
                  <a:cubicBezTo>
                    <a:pt x="215" y="3828"/>
                    <a:pt x="369" y="3077"/>
                    <a:pt x="477" y="2315"/>
                  </a:cubicBezTo>
                  <a:cubicBezTo>
                    <a:pt x="524" y="1934"/>
                    <a:pt x="572" y="1565"/>
                    <a:pt x="596" y="1172"/>
                  </a:cubicBezTo>
                  <a:cubicBezTo>
                    <a:pt x="631" y="791"/>
                    <a:pt x="655" y="399"/>
                    <a:pt x="631" y="18"/>
                  </a:cubicBezTo>
                  <a:cubicBezTo>
                    <a:pt x="631" y="7"/>
                    <a:pt x="624" y="1"/>
                    <a:pt x="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7"/>
            <p:cNvSpPr/>
            <p:nvPr/>
          </p:nvSpPr>
          <p:spPr>
            <a:xfrm>
              <a:off x="-2529295" y="2551387"/>
              <a:ext cx="34498" cy="484329"/>
            </a:xfrm>
            <a:custGeom>
              <a:avLst/>
              <a:gdLst/>
              <a:ahLst/>
              <a:cxnLst/>
              <a:rect l="l" t="t" r="r" b="b"/>
              <a:pathLst>
                <a:path w="406" h="5700" extrusionOk="0">
                  <a:moveTo>
                    <a:pt x="125" y="1"/>
                  </a:moveTo>
                  <a:cubicBezTo>
                    <a:pt x="122" y="1"/>
                    <a:pt x="120" y="4"/>
                    <a:pt x="120" y="9"/>
                  </a:cubicBezTo>
                  <a:cubicBezTo>
                    <a:pt x="36" y="354"/>
                    <a:pt x="13" y="711"/>
                    <a:pt x="13" y="1068"/>
                  </a:cubicBezTo>
                  <a:cubicBezTo>
                    <a:pt x="1" y="1438"/>
                    <a:pt x="13" y="1807"/>
                    <a:pt x="24" y="2200"/>
                  </a:cubicBezTo>
                  <a:cubicBezTo>
                    <a:pt x="48" y="2938"/>
                    <a:pt x="132" y="3688"/>
                    <a:pt x="227" y="4414"/>
                  </a:cubicBezTo>
                  <a:cubicBezTo>
                    <a:pt x="298" y="4843"/>
                    <a:pt x="346" y="5259"/>
                    <a:pt x="394" y="5700"/>
                  </a:cubicBezTo>
                  <a:lnTo>
                    <a:pt x="405" y="5700"/>
                  </a:lnTo>
                  <a:cubicBezTo>
                    <a:pt x="370" y="4950"/>
                    <a:pt x="322" y="4212"/>
                    <a:pt x="251" y="3474"/>
                  </a:cubicBezTo>
                  <a:cubicBezTo>
                    <a:pt x="191" y="2735"/>
                    <a:pt x="132" y="2009"/>
                    <a:pt x="108" y="1259"/>
                  </a:cubicBezTo>
                  <a:cubicBezTo>
                    <a:pt x="108" y="842"/>
                    <a:pt x="144" y="437"/>
                    <a:pt x="144" y="21"/>
                  </a:cubicBezTo>
                  <a:cubicBezTo>
                    <a:pt x="137" y="7"/>
                    <a:pt x="130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7"/>
            <p:cNvSpPr/>
            <p:nvPr/>
          </p:nvSpPr>
          <p:spPr>
            <a:xfrm>
              <a:off x="-2501935" y="2519948"/>
              <a:ext cx="17249" cy="305382"/>
            </a:xfrm>
            <a:custGeom>
              <a:avLst/>
              <a:gdLst/>
              <a:ahLst/>
              <a:cxnLst/>
              <a:rect l="l" t="t" r="r" b="b"/>
              <a:pathLst>
                <a:path w="203" h="359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2" y="1"/>
                    <a:pt x="179" y="4"/>
                    <a:pt x="179" y="10"/>
                  </a:cubicBezTo>
                  <a:cubicBezTo>
                    <a:pt x="185" y="4"/>
                    <a:pt x="185" y="1"/>
                    <a:pt x="183" y="1"/>
                  </a:cubicBezTo>
                  <a:close/>
                  <a:moveTo>
                    <a:pt x="179" y="10"/>
                  </a:moveTo>
                  <a:cubicBezTo>
                    <a:pt x="107" y="295"/>
                    <a:pt x="95" y="605"/>
                    <a:pt x="60" y="891"/>
                  </a:cubicBezTo>
                  <a:cubicBezTo>
                    <a:pt x="36" y="1188"/>
                    <a:pt x="12" y="1486"/>
                    <a:pt x="12" y="1784"/>
                  </a:cubicBezTo>
                  <a:cubicBezTo>
                    <a:pt x="0" y="2391"/>
                    <a:pt x="60" y="2986"/>
                    <a:pt x="131" y="3593"/>
                  </a:cubicBezTo>
                  <a:lnTo>
                    <a:pt x="155" y="3593"/>
                  </a:lnTo>
                  <a:cubicBezTo>
                    <a:pt x="107" y="2998"/>
                    <a:pt x="119" y="2391"/>
                    <a:pt x="119" y="1796"/>
                  </a:cubicBezTo>
                  <a:cubicBezTo>
                    <a:pt x="119" y="1498"/>
                    <a:pt x="131" y="1212"/>
                    <a:pt x="155" y="915"/>
                  </a:cubicBezTo>
                  <a:cubicBezTo>
                    <a:pt x="167" y="617"/>
                    <a:pt x="203" y="307"/>
                    <a:pt x="179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7"/>
            <p:cNvSpPr/>
            <p:nvPr/>
          </p:nvSpPr>
          <p:spPr>
            <a:xfrm>
              <a:off x="-2643580" y="2646214"/>
              <a:ext cx="78937" cy="351096"/>
            </a:xfrm>
            <a:custGeom>
              <a:avLst/>
              <a:gdLst/>
              <a:ahLst/>
              <a:cxnLst/>
              <a:rect l="l" t="t" r="r" b="b"/>
              <a:pathLst>
                <a:path w="929" h="4132" extrusionOk="0">
                  <a:moveTo>
                    <a:pt x="36" y="0"/>
                  </a:moveTo>
                  <a:cubicBezTo>
                    <a:pt x="36" y="0"/>
                    <a:pt x="0" y="0"/>
                    <a:pt x="0" y="12"/>
                  </a:cubicBezTo>
                  <a:cubicBezTo>
                    <a:pt x="0" y="95"/>
                    <a:pt x="36" y="179"/>
                    <a:pt x="48" y="262"/>
                  </a:cubicBezTo>
                  <a:cubicBezTo>
                    <a:pt x="60" y="333"/>
                    <a:pt x="84" y="429"/>
                    <a:pt x="107" y="500"/>
                  </a:cubicBezTo>
                  <a:cubicBezTo>
                    <a:pt x="155" y="679"/>
                    <a:pt x="191" y="845"/>
                    <a:pt x="238" y="1024"/>
                  </a:cubicBezTo>
                  <a:cubicBezTo>
                    <a:pt x="334" y="1369"/>
                    <a:pt x="405" y="1703"/>
                    <a:pt x="488" y="2048"/>
                  </a:cubicBezTo>
                  <a:cubicBezTo>
                    <a:pt x="643" y="2739"/>
                    <a:pt x="810" y="3429"/>
                    <a:pt x="905" y="4132"/>
                  </a:cubicBezTo>
                  <a:lnTo>
                    <a:pt x="929" y="4132"/>
                  </a:lnTo>
                  <a:cubicBezTo>
                    <a:pt x="846" y="3429"/>
                    <a:pt x="762" y="2739"/>
                    <a:pt x="607" y="2036"/>
                  </a:cubicBezTo>
                  <a:cubicBezTo>
                    <a:pt x="536" y="1691"/>
                    <a:pt x="453" y="1334"/>
                    <a:pt x="357" y="988"/>
                  </a:cubicBezTo>
                  <a:cubicBezTo>
                    <a:pt x="310" y="810"/>
                    <a:pt x="250" y="655"/>
                    <a:pt x="215" y="476"/>
                  </a:cubicBezTo>
                  <a:cubicBezTo>
                    <a:pt x="179" y="393"/>
                    <a:pt x="167" y="310"/>
                    <a:pt x="131" y="238"/>
                  </a:cubicBezTo>
                  <a:cubicBezTo>
                    <a:pt x="107" y="155"/>
                    <a:pt x="95" y="72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7"/>
            <p:cNvSpPr/>
            <p:nvPr/>
          </p:nvSpPr>
          <p:spPr>
            <a:xfrm>
              <a:off x="-2561669" y="3006232"/>
              <a:ext cx="63812" cy="217693"/>
            </a:xfrm>
            <a:custGeom>
              <a:avLst/>
              <a:gdLst/>
              <a:ahLst/>
              <a:cxnLst/>
              <a:rect l="l" t="t" r="r" b="b"/>
              <a:pathLst>
                <a:path w="751" h="2562" extrusionOk="0">
                  <a:moveTo>
                    <a:pt x="58" y="1"/>
                  </a:moveTo>
                  <a:cubicBezTo>
                    <a:pt x="49" y="1"/>
                    <a:pt x="41" y="5"/>
                    <a:pt x="36" y="14"/>
                  </a:cubicBezTo>
                  <a:cubicBezTo>
                    <a:pt x="1" y="228"/>
                    <a:pt x="48" y="430"/>
                    <a:pt x="84" y="645"/>
                  </a:cubicBezTo>
                  <a:cubicBezTo>
                    <a:pt x="108" y="859"/>
                    <a:pt x="155" y="1097"/>
                    <a:pt x="227" y="1323"/>
                  </a:cubicBezTo>
                  <a:cubicBezTo>
                    <a:pt x="346" y="1752"/>
                    <a:pt x="536" y="2169"/>
                    <a:pt x="751" y="2562"/>
                  </a:cubicBezTo>
                  <a:cubicBezTo>
                    <a:pt x="572" y="2157"/>
                    <a:pt x="441" y="1728"/>
                    <a:pt x="334" y="1299"/>
                  </a:cubicBezTo>
                  <a:cubicBezTo>
                    <a:pt x="274" y="1085"/>
                    <a:pt x="227" y="883"/>
                    <a:pt x="203" y="668"/>
                  </a:cubicBezTo>
                  <a:cubicBezTo>
                    <a:pt x="155" y="466"/>
                    <a:pt x="155" y="228"/>
                    <a:pt x="96" y="26"/>
                  </a:cubicBezTo>
                  <a:cubicBezTo>
                    <a:pt x="89" y="11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7"/>
            <p:cNvSpPr/>
            <p:nvPr/>
          </p:nvSpPr>
          <p:spPr>
            <a:xfrm>
              <a:off x="-2743760" y="2778682"/>
              <a:ext cx="124481" cy="248027"/>
            </a:xfrm>
            <a:custGeom>
              <a:avLst/>
              <a:gdLst/>
              <a:ahLst/>
              <a:cxnLst/>
              <a:rect l="l" t="t" r="r" b="b"/>
              <a:pathLst>
                <a:path w="1465" h="2919" extrusionOk="0">
                  <a:moveTo>
                    <a:pt x="1" y="1"/>
                  </a:moveTo>
                  <a:lnTo>
                    <a:pt x="453" y="668"/>
                  </a:lnTo>
                  <a:cubicBezTo>
                    <a:pt x="596" y="894"/>
                    <a:pt x="739" y="1132"/>
                    <a:pt x="858" y="1370"/>
                  </a:cubicBezTo>
                  <a:cubicBezTo>
                    <a:pt x="1096" y="1858"/>
                    <a:pt x="1298" y="2370"/>
                    <a:pt x="1429" y="2906"/>
                  </a:cubicBezTo>
                  <a:cubicBezTo>
                    <a:pt x="1429" y="2914"/>
                    <a:pt x="1434" y="2918"/>
                    <a:pt x="1440" y="2918"/>
                  </a:cubicBezTo>
                  <a:cubicBezTo>
                    <a:pt x="1450" y="2918"/>
                    <a:pt x="1465" y="2905"/>
                    <a:pt x="1465" y="2882"/>
                  </a:cubicBezTo>
                  <a:cubicBezTo>
                    <a:pt x="1346" y="2346"/>
                    <a:pt x="1179" y="1834"/>
                    <a:pt x="929" y="1334"/>
                  </a:cubicBezTo>
                  <a:cubicBezTo>
                    <a:pt x="810" y="1084"/>
                    <a:pt x="679" y="846"/>
                    <a:pt x="512" y="620"/>
                  </a:cubicBezTo>
                  <a:cubicBezTo>
                    <a:pt x="358" y="406"/>
                    <a:pt x="203" y="17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7"/>
            <p:cNvSpPr/>
            <p:nvPr/>
          </p:nvSpPr>
          <p:spPr>
            <a:xfrm>
              <a:off x="-3173708" y="3174302"/>
              <a:ext cx="287369" cy="105278"/>
            </a:xfrm>
            <a:custGeom>
              <a:avLst/>
              <a:gdLst/>
              <a:ahLst/>
              <a:cxnLst/>
              <a:rect l="l" t="t" r="r" b="b"/>
              <a:pathLst>
                <a:path w="3382" h="1239" extrusionOk="0">
                  <a:moveTo>
                    <a:pt x="24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524" y="345"/>
                    <a:pt x="1072" y="572"/>
                    <a:pt x="1643" y="774"/>
                  </a:cubicBezTo>
                  <a:cubicBezTo>
                    <a:pt x="1929" y="881"/>
                    <a:pt x="2203" y="965"/>
                    <a:pt x="2489" y="1048"/>
                  </a:cubicBezTo>
                  <a:cubicBezTo>
                    <a:pt x="2775" y="1119"/>
                    <a:pt x="3072" y="1226"/>
                    <a:pt x="3358" y="1238"/>
                  </a:cubicBezTo>
                  <a:cubicBezTo>
                    <a:pt x="3370" y="1238"/>
                    <a:pt x="3382" y="1203"/>
                    <a:pt x="3370" y="1191"/>
                  </a:cubicBezTo>
                  <a:cubicBezTo>
                    <a:pt x="3096" y="1072"/>
                    <a:pt x="2822" y="1012"/>
                    <a:pt x="2536" y="929"/>
                  </a:cubicBezTo>
                  <a:cubicBezTo>
                    <a:pt x="2251" y="834"/>
                    <a:pt x="1965" y="750"/>
                    <a:pt x="1691" y="643"/>
                  </a:cubicBezTo>
                  <a:cubicBezTo>
                    <a:pt x="1120" y="429"/>
                    <a:pt x="584" y="191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27"/>
          <p:cNvGrpSpPr/>
          <p:nvPr/>
        </p:nvGrpSpPr>
        <p:grpSpPr>
          <a:xfrm flipH="1">
            <a:off x="-143293" y="4270635"/>
            <a:ext cx="1069803" cy="1097957"/>
            <a:chOff x="2698250" y="4120275"/>
            <a:chExt cx="531025" cy="545000"/>
          </a:xfrm>
        </p:grpSpPr>
        <p:sp>
          <p:nvSpPr>
            <p:cNvPr id="2007" name="Google Shape;2007;p27"/>
            <p:cNvSpPr/>
            <p:nvPr/>
          </p:nvSpPr>
          <p:spPr>
            <a:xfrm>
              <a:off x="2698250" y="4237700"/>
              <a:ext cx="254225" cy="149850"/>
            </a:xfrm>
            <a:custGeom>
              <a:avLst/>
              <a:gdLst/>
              <a:ahLst/>
              <a:cxnLst/>
              <a:rect l="l" t="t" r="r" b="b"/>
              <a:pathLst>
                <a:path w="10169" h="5994" extrusionOk="0">
                  <a:moveTo>
                    <a:pt x="173" y="0"/>
                  </a:moveTo>
                  <a:cubicBezTo>
                    <a:pt x="67" y="0"/>
                    <a:pt x="0" y="248"/>
                    <a:pt x="0" y="328"/>
                  </a:cubicBezTo>
                  <a:cubicBezTo>
                    <a:pt x="12" y="721"/>
                    <a:pt x="191" y="1269"/>
                    <a:pt x="250" y="1400"/>
                  </a:cubicBezTo>
                  <a:cubicBezTo>
                    <a:pt x="429" y="1888"/>
                    <a:pt x="703" y="2340"/>
                    <a:pt x="1024" y="2757"/>
                  </a:cubicBezTo>
                  <a:cubicBezTo>
                    <a:pt x="2084" y="4090"/>
                    <a:pt x="3405" y="4900"/>
                    <a:pt x="5096" y="5186"/>
                  </a:cubicBezTo>
                  <a:cubicBezTo>
                    <a:pt x="6477" y="5400"/>
                    <a:pt x="7870" y="5269"/>
                    <a:pt x="9263" y="5483"/>
                  </a:cubicBezTo>
                  <a:cubicBezTo>
                    <a:pt x="9454" y="5507"/>
                    <a:pt x="9692" y="5567"/>
                    <a:pt x="9775" y="5745"/>
                  </a:cubicBezTo>
                  <a:cubicBezTo>
                    <a:pt x="9811" y="5805"/>
                    <a:pt x="9823" y="5876"/>
                    <a:pt x="9870" y="5924"/>
                  </a:cubicBezTo>
                  <a:cubicBezTo>
                    <a:pt x="9903" y="5964"/>
                    <a:pt x="9946" y="5994"/>
                    <a:pt x="9989" y="5994"/>
                  </a:cubicBezTo>
                  <a:cubicBezTo>
                    <a:pt x="10009" y="5994"/>
                    <a:pt x="10030" y="5987"/>
                    <a:pt x="10049" y="5972"/>
                  </a:cubicBezTo>
                  <a:cubicBezTo>
                    <a:pt x="10061" y="5948"/>
                    <a:pt x="10073" y="5924"/>
                    <a:pt x="10097" y="5888"/>
                  </a:cubicBezTo>
                  <a:cubicBezTo>
                    <a:pt x="10132" y="5757"/>
                    <a:pt x="10168" y="5591"/>
                    <a:pt x="10120" y="5460"/>
                  </a:cubicBezTo>
                  <a:cubicBezTo>
                    <a:pt x="10049" y="5198"/>
                    <a:pt x="9942" y="4936"/>
                    <a:pt x="9799" y="4698"/>
                  </a:cubicBezTo>
                  <a:cubicBezTo>
                    <a:pt x="9513" y="4221"/>
                    <a:pt x="9108" y="3829"/>
                    <a:pt x="8680" y="3471"/>
                  </a:cubicBezTo>
                  <a:cubicBezTo>
                    <a:pt x="7418" y="2459"/>
                    <a:pt x="5810" y="2305"/>
                    <a:pt x="4275" y="2114"/>
                  </a:cubicBezTo>
                  <a:cubicBezTo>
                    <a:pt x="3191" y="1983"/>
                    <a:pt x="1977" y="1864"/>
                    <a:pt x="1048" y="1221"/>
                  </a:cubicBezTo>
                  <a:cubicBezTo>
                    <a:pt x="703" y="983"/>
                    <a:pt x="405" y="638"/>
                    <a:pt x="310" y="221"/>
                  </a:cubicBezTo>
                  <a:cubicBezTo>
                    <a:pt x="298" y="149"/>
                    <a:pt x="286" y="78"/>
                    <a:pt x="238" y="30"/>
                  </a:cubicBezTo>
                  <a:cubicBezTo>
                    <a:pt x="215" y="9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7"/>
            <p:cNvSpPr/>
            <p:nvPr/>
          </p:nvSpPr>
          <p:spPr>
            <a:xfrm>
              <a:off x="2698250" y="4239350"/>
              <a:ext cx="248250" cy="147650"/>
            </a:xfrm>
            <a:custGeom>
              <a:avLst/>
              <a:gdLst/>
              <a:ahLst/>
              <a:cxnLst/>
              <a:rect l="l" t="t" r="r" b="b"/>
              <a:pathLst>
                <a:path w="9930" h="5906" extrusionOk="0">
                  <a:moveTo>
                    <a:pt x="95" y="0"/>
                  </a:moveTo>
                  <a:cubicBezTo>
                    <a:pt x="36" y="83"/>
                    <a:pt x="0" y="214"/>
                    <a:pt x="0" y="274"/>
                  </a:cubicBezTo>
                  <a:cubicBezTo>
                    <a:pt x="12" y="655"/>
                    <a:pt x="191" y="1203"/>
                    <a:pt x="250" y="1334"/>
                  </a:cubicBezTo>
                  <a:cubicBezTo>
                    <a:pt x="429" y="1822"/>
                    <a:pt x="703" y="2286"/>
                    <a:pt x="1024" y="2691"/>
                  </a:cubicBezTo>
                  <a:cubicBezTo>
                    <a:pt x="2084" y="4048"/>
                    <a:pt x="3393" y="4834"/>
                    <a:pt x="5096" y="5120"/>
                  </a:cubicBezTo>
                  <a:cubicBezTo>
                    <a:pt x="6477" y="5334"/>
                    <a:pt x="7870" y="5191"/>
                    <a:pt x="9263" y="5417"/>
                  </a:cubicBezTo>
                  <a:cubicBezTo>
                    <a:pt x="9454" y="5441"/>
                    <a:pt x="9692" y="5501"/>
                    <a:pt x="9775" y="5679"/>
                  </a:cubicBezTo>
                  <a:cubicBezTo>
                    <a:pt x="9811" y="5739"/>
                    <a:pt x="9823" y="5798"/>
                    <a:pt x="9870" y="5858"/>
                  </a:cubicBezTo>
                  <a:cubicBezTo>
                    <a:pt x="9882" y="5870"/>
                    <a:pt x="9918" y="5894"/>
                    <a:pt x="9930" y="5906"/>
                  </a:cubicBezTo>
                  <a:cubicBezTo>
                    <a:pt x="9585" y="5144"/>
                    <a:pt x="9120" y="4465"/>
                    <a:pt x="8406" y="4001"/>
                  </a:cubicBezTo>
                  <a:cubicBezTo>
                    <a:pt x="7751" y="3572"/>
                    <a:pt x="6965" y="3417"/>
                    <a:pt x="6191" y="3334"/>
                  </a:cubicBezTo>
                  <a:cubicBezTo>
                    <a:pt x="5394" y="3239"/>
                    <a:pt x="4572" y="3227"/>
                    <a:pt x="3786" y="3048"/>
                  </a:cubicBezTo>
                  <a:cubicBezTo>
                    <a:pt x="2870" y="2858"/>
                    <a:pt x="1893" y="2512"/>
                    <a:pt x="1227" y="1858"/>
                  </a:cubicBezTo>
                  <a:cubicBezTo>
                    <a:pt x="334" y="976"/>
                    <a:pt x="167" y="203"/>
                    <a:pt x="95" y="0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7"/>
            <p:cNvSpPr/>
            <p:nvPr/>
          </p:nvSpPr>
          <p:spPr>
            <a:xfrm>
              <a:off x="2915275" y="4252975"/>
              <a:ext cx="207150" cy="368275"/>
            </a:xfrm>
            <a:custGeom>
              <a:avLst/>
              <a:gdLst/>
              <a:ahLst/>
              <a:cxnLst/>
              <a:rect l="l" t="t" r="r" b="b"/>
              <a:pathLst>
                <a:path w="8286" h="14731" extrusionOk="0">
                  <a:moveTo>
                    <a:pt x="75" y="1"/>
                  </a:moveTo>
                  <a:cubicBezTo>
                    <a:pt x="53" y="1"/>
                    <a:pt x="0" y="34"/>
                    <a:pt x="11" y="86"/>
                  </a:cubicBezTo>
                  <a:cubicBezTo>
                    <a:pt x="225" y="646"/>
                    <a:pt x="427" y="1182"/>
                    <a:pt x="558" y="1741"/>
                  </a:cubicBezTo>
                  <a:cubicBezTo>
                    <a:pt x="713" y="2325"/>
                    <a:pt x="820" y="2920"/>
                    <a:pt x="939" y="3503"/>
                  </a:cubicBezTo>
                  <a:cubicBezTo>
                    <a:pt x="1178" y="4706"/>
                    <a:pt x="1475" y="5896"/>
                    <a:pt x="1856" y="7039"/>
                  </a:cubicBezTo>
                  <a:cubicBezTo>
                    <a:pt x="2249" y="8182"/>
                    <a:pt x="2725" y="9302"/>
                    <a:pt x="3344" y="10326"/>
                  </a:cubicBezTo>
                  <a:cubicBezTo>
                    <a:pt x="3892" y="11242"/>
                    <a:pt x="4535" y="12100"/>
                    <a:pt x="5297" y="12850"/>
                  </a:cubicBezTo>
                  <a:cubicBezTo>
                    <a:pt x="6059" y="13588"/>
                    <a:pt x="6952" y="14183"/>
                    <a:pt x="7928" y="14600"/>
                  </a:cubicBezTo>
                  <a:cubicBezTo>
                    <a:pt x="8047" y="14647"/>
                    <a:pt x="8155" y="14695"/>
                    <a:pt x="8274" y="14731"/>
                  </a:cubicBezTo>
                  <a:cubicBezTo>
                    <a:pt x="8274" y="14731"/>
                    <a:pt x="8286" y="14719"/>
                    <a:pt x="8274" y="14719"/>
                  </a:cubicBezTo>
                  <a:cubicBezTo>
                    <a:pt x="7809" y="14481"/>
                    <a:pt x="7369" y="14195"/>
                    <a:pt x="6952" y="13885"/>
                  </a:cubicBezTo>
                  <a:cubicBezTo>
                    <a:pt x="6535" y="13552"/>
                    <a:pt x="6131" y="13219"/>
                    <a:pt x="5738" y="12862"/>
                  </a:cubicBezTo>
                  <a:cubicBezTo>
                    <a:pt x="4964" y="12147"/>
                    <a:pt x="4309" y="11326"/>
                    <a:pt x="3749" y="10433"/>
                  </a:cubicBezTo>
                  <a:cubicBezTo>
                    <a:pt x="3118" y="9433"/>
                    <a:pt x="2630" y="8361"/>
                    <a:pt x="2225" y="7254"/>
                  </a:cubicBezTo>
                  <a:cubicBezTo>
                    <a:pt x="1832" y="6099"/>
                    <a:pt x="1511" y="4920"/>
                    <a:pt x="1261" y="3729"/>
                  </a:cubicBezTo>
                  <a:cubicBezTo>
                    <a:pt x="1142" y="3158"/>
                    <a:pt x="1035" y="2575"/>
                    <a:pt x="904" y="1991"/>
                  </a:cubicBezTo>
                  <a:cubicBezTo>
                    <a:pt x="773" y="1443"/>
                    <a:pt x="618" y="848"/>
                    <a:pt x="320" y="360"/>
                  </a:cubicBezTo>
                  <a:cubicBezTo>
                    <a:pt x="249" y="241"/>
                    <a:pt x="177" y="122"/>
                    <a:pt x="82" y="3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7"/>
            <p:cNvSpPr/>
            <p:nvPr/>
          </p:nvSpPr>
          <p:spPr>
            <a:xfrm>
              <a:off x="3072100" y="4290425"/>
              <a:ext cx="53000" cy="333500"/>
            </a:xfrm>
            <a:custGeom>
              <a:avLst/>
              <a:gdLst/>
              <a:ahLst/>
              <a:cxnLst/>
              <a:rect l="l" t="t" r="r" b="b"/>
              <a:pathLst>
                <a:path w="2120" h="13340" extrusionOk="0">
                  <a:moveTo>
                    <a:pt x="750" y="0"/>
                  </a:moveTo>
                  <a:cubicBezTo>
                    <a:pt x="739" y="0"/>
                    <a:pt x="727" y="9"/>
                    <a:pt x="727" y="17"/>
                  </a:cubicBezTo>
                  <a:cubicBezTo>
                    <a:pt x="929" y="434"/>
                    <a:pt x="977" y="898"/>
                    <a:pt x="1001" y="1339"/>
                  </a:cubicBezTo>
                  <a:cubicBezTo>
                    <a:pt x="1012" y="1791"/>
                    <a:pt x="1012" y="2231"/>
                    <a:pt x="965" y="2684"/>
                  </a:cubicBezTo>
                  <a:cubicBezTo>
                    <a:pt x="929" y="3148"/>
                    <a:pt x="846" y="3613"/>
                    <a:pt x="786" y="4077"/>
                  </a:cubicBezTo>
                  <a:cubicBezTo>
                    <a:pt x="715" y="4589"/>
                    <a:pt x="643" y="5113"/>
                    <a:pt x="572" y="5613"/>
                  </a:cubicBezTo>
                  <a:cubicBezTo>
                    <a:pt x="417" y="6625"/>
                    <a:pt x="239" y="7637"/>
                    <a:pt x="119" y="8661"/>
                  </a:cubicBezTo>
                  <a:cubicBezTo>
                    <a:pt x="12" y="9590"/>
                    <a:pt x="0" y="10566"/>
                    <a:pt x="310" y="11459"/>
                  </a:cubicBezTo>
                  <a:cubicBezTo>
                    <a:pt x="465" y="11876"/>
                    <a:pt x="667" y="12268"/>
                    <a:pt x="953" y="12614"/>
                  </a:cubicBezTo>
                  <a:cubicBezTo>
                    <a:pt x="1084" y="12792"/>
                    <a:pt x="1251" y="12935"/>
                    <a:pt x="1429" y="13066"/>
                  </a:cubicBezTo>
                  <a:cubicBezTo>
                    <a:pt x="1524" y="13126"/>
                    <a:pt x="1608" y="13209"/>
                    <a:pt x="1703" y="13245"/>
                  </a:cubicBezTo>
                  <a:cubicBezTo>
                    <a:pt x="1798" y="13292"/>
                    <a:pt x="1905" y="13328"/>
                    <a:pt x="2013" y="13340"/>
                  </a:cubicBezTo>
                  <a:cubicBezTo>
                    <a:pt x="2084" y="13340"/>
                    <a:pt x="2120" y="13233"/>
                    <a:pt x="2060" y="13197"/>
                  </a:cubicBezTo>
                  <a:cubicBezTo>
                    <a:pt x="1989" y="13138"/>
                    <a:pt x="1929" y="13078"/>
                    <a:pt x="1846" y="13019"/>
                  </a:cubicBezTo>
                  <a:cubicBezTo>
                    <a:pt x="1774" y="12959"/>
                    <a:pt x="1691" y="12911"/>
                    <a:pt x="1608" y="12852"/>
                  </a:cubicBezTo>
                  <a:cubicBezTo>
                    <a:pt x="1465" y="12733"/>
                    <a:pt x="1334" y="12602"/>
                    <a:pt x="1215" y="12459"/>
                  </a:cubicBezTo>
                  <a:cubicBezTo>
                    <a:pt x="977" y="12185"/>
                    <a:pt x="774" y="11852"/>
                    <a:pt x="643" y="11495"/>
                  </a:cubicBezTo>
                  <a:cubicBezTo>
                    <a:pt x="298" y="10637"/>
                    <a:pt x="298" y="9673"/>
                    <a:pt x="405" y="8768"/>
                  </a:cubicBezTo>
                  <a:cubicBezTo>
                    <a:pt x="512" y="7756"/>
                    <a:pt x="691" y="6768"/>
                    <a:pt x="834" y="5768"/>
                  </a:cubicBezTo>
                  <a:cubicBezTo>
                    <a:pt x="989" y="4803"/>
                    <a:pt x="1155" y="3827"/>
                    <a:pt x="1251" y="2863"/>
                  </a:cubicBezTo>
                  <a:cubicBezTo>
                    <a:pt x="1310" y="2362"/>
                    <a:pt x="1322" y="1862"/>
                    <a:pt x="1274" y="1362"/>
                  </a:cubicBezTo>
                  <a:cubicBezTo>
                    <a:pt x="1215" y="874"/>
                    <a:pt x="1001" y="422"/>
                    <a:pt x="762" y="5"/>
                  </a:cubicBezTo>
                  <a:cubicBezTo>
                    <a:pt x="759" y="2"/>
                    <a:pt x="754" y="0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7"/>
            <p:cNvSpPr/>
            <p:nvPr/>
          </p:nvSpPr>
          <p:spPr>
            <a:xfrm>
              <a:off x="2920400" y="4411475"/>
              <a:ext cx="133175" cy="164275"/>
            </a:xfrm>
            <a:custGeom>
              <a:avLst/>
              <a:gdLst/>
              <a:ahLst/>
              <a:cxnLst/>
              <a:rect l="l" t="t" r="r" b="b"/>
              <a:pathLst>
                <a:path w="5327" h="6571" extrusionOk="0">
                  <a:moveTo>
                    <a:pt x="60" y="0"/>
                  </a:moveTo>
                  <a:cubicBezTo>
                    <a:pt x="9" y="0"/>
                    <a:pt x="0" y="108"/>
                    <a:pt x="49" y="108"/>
                  </a:cubicBezTo>
                  <a:cubicBezTo>
                    <a:pt x="55" y="108"/>
                    <a:pt x="61" y="107"/>
                    <a:pt x="68" y="104"/>
                  </a:cubicBezTo>
                  <a:cubicBezTo>
                    <a:pt x="91" y="97"/>
                    <a:pt x="112" y="95"/>
                    <a:pt x="133" y="95"/>
                  </a:cubicBezTo>
                  <a:cubicBezTo>
                    <a:pt x="186" y="95"/>
                    <a:pt x="234" y="114"/>
                    <a:pt x="294" y="140"/>
                  </a:cubicBezTo>
                  <a:cubicBezTo>
                    <a:pt x="365" y="164"/>
                    <a:pt x="449" y="176"/>
                    <a:pt x="508" y="211"/>
                  </a:cubicBezTo>
                  <a:cubicBezTo>
                    <a:pt x="639" y="271"/>
                    <a:pt x="782" y="330"/>
                    <a:pt x="925" y="390"/>
                  </a:cubicBezTo>
                  <a:cubicBezTo>
                    <a:pt x="1187" y="521"/>
                    <a:pt x="1437" y="652"/>
                    <a:pt x="1699" y="807"/>
                  </a:cubicBezTo>
                  <a:cubicBezTo>
                    <a:pt x="2199" y="1104"/>
                    <a:pt x="2651" y="1473"/>
                    <a:pt x="3032" y="1926"/>
                  </a:cubicBezTo>
                  <a:cubicBezTo>
                    <a:pt x="3425" y="2354"/>
                    <a:pt x="3735" y="2854"/>
                    <a:pt x="3973" y="3390"/>
                  </a:cubicBezTo>
                  <a:cubicBezTo>
                    <a:pt x="4211" y="3914"/>
                    <a:pt x="4318" y="4486"/>
                    <a:pt x="4413" y="5033"/>
                  </a:cubicBezTo>
                  <a:cubicBezTo>
                    <a:pt x="4461" y="5319"/>
                    <a:pt x="4521" y="5617"/>
                    <a:pt x="4640" y="5879"/>
                  </a:cubicBezTo>
                  <a:cubicBezTo>
                    <a:pt x="4747" y="6152"/>
                    <a:pt x="4914" y="6426"/>
                    <a:pt x="5175" y="6569"/>
                  </a:cubicBezTo>
                  <a:cubicBezTo>
                    <a:pt x="5183" y="6570"/>
                    <a:pt x="5190" y="6571"/>
                    <a:pt x="5197" y="6571"/>
                  </a:cubicBezTo>
                  <a:cubicBezTo>
                    <a:pt x="5270" y="6571"/>
                    <a:pt x="5326" y="6515"/>
                    <a:pt x="5283" y="6450"/>
                  </a:cubicBezTo>
                  <a:cubicBezTo>
                    <a:pt x="5152" y="6224"/>
                    <a:pt x="4997" y="6033"/>
                    <a:pt x="4914" y="5771"/>
                  </a:cubicBezTo>
                  <a:cubicBezTo>
                    <a:pt x="4818" y="5521"/>
                    <a:pt x="4759" y="5260"/>
                    <a:pt x="4723" y="4998"/>
                  </a:cubicBezTo>
                  <a:cubicBezTo>
                    <a:pt x="4675" y="4724"/>
                    <a:pt x="4628" y="4450"/>
                    <a:pt x="4568" y="4188"/>
                  </a:cubicBezTo>
                  <a:cubicBezTo>
                    <a:pt x="4497" y="3902"/>
                    <a:pt x="4402" y="3616"/>
                    <a:pt x="4282" y="3343"/>
                  </a:cubicBezTo>
                  <a:cubicBezTo>
                    <a:pt x="3830" y="2247"/>
                    <a:pt x="3020" y="1283"/>
                    <a:pt x="1996" y="664"/>
                  </a:cubicBezTo>
                  <a:cubicBezTo>
                    <a:pt x="1699" y="485"/>
                    <a:pt x="1401" y="354"/>
                    <a:pt x="1092" y="259"/>
                  </a:cubicBezTo>
                  <a:cubicBezTo>
                    <a:pt x="937" y="211"/>
                    <a:pt x="770" y="164"/>
                    <a:pt x="615" y="140"/>
                  </a:cubicBezTo>
                  <a:cubicBezTo>
                    <a:pt x="520" y="116"/>
                    <a:pt x="449" y="104"/>
                    <a:pt x="353" y="92"/>
                  </a:cubicBezTo>
                  <a:cubicBezTo>
                    <a:pt x="270" y="80"/>
                    <a:pt x="175" y="80"/>
                    <a:pt x="103" y="21"/>
                  </a:cubicBezTo>
                  <a:cubicBezTo>
                    <a:pt x="87" y="6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7"/>
            <p:cNvSpPr/>
            <p:nvPr/>
          </p:nvSpPr>
          <p:spPr>
            <a:xfrm>
              <a:off x="2933100" y="4199400"/>
              <a:ext cx="229800" cy="202775"/>
            </a:xfrm>
            <a:custGeom>
              <a:avLst/>
              <a:gdLst/>
              <a:ahLst/>
              <a:cxnLst/>
              <a:rect l="l" t="t" r="r" b="b"/>
              <a:pathLst>
                <a:path w="9192" h="8111" extrusionOk="0">
                  <a:moveTo>
                    <a:pt x="4601" y="1"/>
                  </a:moveTo>
                  <a:cubicBezTo>
                    <a:pt x="4580" y="1"/>
                    <a:pt x="4558" y="2"/>
                    <a:pt x="4536" y="3"/>
                  </a:cubicBezTo>
                  <a:cubicBezTo>
                    <a:pt x="4048" y="27"/>
                    <a:pt x="3632" y="348"/>
                    <a:pt x="3453" y="789"/>
                  </a:cubicBezTo>
                  <a:cubicBezTo>
                    <a:pt x="3310" y="1134"/>
                    <a:pt x="3298" y="1515"/>
                    <a:pt x="3274" y="1872"/>
                  </a:cubicBezTo>
                  <a:lnTo>
                    <a:pt x="3239" y="2193"/>
                  </a:lnTo>
                  <a:cubicBezTo>
                    <a:pt x="3132" y="1967"/>
                    <a:pt x="3012" y="1777"/>
                    <a:pt x="2834" y="1598"/>
                  </a:cubicBezTo>
                  <a:cubicBezTo>
                    <a:pt x="2492" y="1235"/>
                    <a:pt x="1979" y="1092"/>
                    <a:pt x="1490" y="1092"/>
                  </a:cubicBezTo>
                  <a:cubicBezTo>
                    <a:pt x="1434" y="1092"/>
                    <a:pt x="1377" y="1094"/>
                    <a:pt x="1322" y="1098"/>
                  </a:cubicBezTo>
                  <a:cubicBezTo>
                    <a:pt x="810" y="1146"/>
                    <a:pt x="322" y="1396"/>
                    <a:pt x="143" y="1896"/>
                  </a:cubicBezTo>
                  <a:cubicBezTo>
                    <a:pt x="0" y="2324"/>
                    <a:pt x="95" y="2801"/>
                    <a:pt x="357" y="3170"/>
                  </a:cubicBezTo>
                  <a:cubicBezTo>
                    <a:pt x="476" y="3348"/>
                    <a:pt x="631" y="3503"/>
                    <a:pt x="810" y="3634"/>
                  </a:cubicBezTo>
                  <a:cubicBezTo>
                    <a:pt x="922" y="3713"/>
                    <a:pt x="1321" y="3982"/>
                    <a:pt x="1475" y="3982"/>
                  </a:cubicBezTo>
                  <a:cubicBezTo>
                    <a:pt x="1485" y="3982"/>
                    <a:pt x="1493" y="3981"/>
                    <a:pt x="1500" y="3979"/>
                  </a:cubicBezTo>
                  <a:lnTo>
                    <a:pt x="1500" y="3979"/>
                  </a:lnTo>
                  <a:cubicBezTo>
                    <a:pt x="1274" y="4063"/>
                    <a:pt x="1048" y="4170"/>
                    <a:pt x="857" y="4301"/>
                  </a:cubicBezTo>
                  <a:cubicBezTo>
                    <a:pt x="417" y="4587"/>
                    <a:pt x="131" y="5051"/>
                    <a:pt x="262" y="5587"/>
                  </a:cubicBezTo>
                  <a:cubicBezTo>
                    <a:pt x="423" y="6194"/>
                    <a:pt x="893" y="6390"/>
                    <a:pt x="1426" y="6390"/>
                  </a:cubicBezTo>
                  <a:cubicBezTo>
                    <a:pt x="1959" y="6390"/>
                    <a:pt x="2554" y="6194"/>
                    <a:pt x="2965" y="6015"/>
                  </a:cubicBezTo>
                  <a:cubicBezTo>
                    <a:pt x="2977" y="6003"/>
                    <a:pt x="3001" y="6003"/>
                    <a:pt x="3012" y="5980"/>
                  </a:cubicBezTo>
                  <a:lnTo>
                    <a:pt x="3012" y="5980"/>
                  </a:lnTo>
                  <a:cubicBezTo>
                    <a:pt x="2882" y="6361"/>
                    <a:pt x="2834" y="6777"/>
                    <a:pt x="2941" y="7170"/>
                  </a:cubicBezTo>
                  <a:cubicBezTo>
                    <a:pt x="3060" y="7670"/>
                    <a:pt x="3465" y="8111"/>
                    <a:pt x="4001" y="8111"/>
                  </a:cubicBezTo>
                  <a:cubicBezTo>
                    <a:pt x="4560" y="8111"/>
                    <a:pt x="4953" y="7611"/>
                    <a:pt x="5120" y="7111"/>
                  </a:cubicBezTo>
                  <a:cubicBezTo>
                    <a:pt x="5191" y="6849"/>
                    <a:pt x="5251" y="6575"/>
                    <a:pt x="5298" y="6301"/>
                  </a:cubicBezTo>
                  <a:cubicBezTo>
                    <a:pt x="5882" y="6634"/>
                    <a:pt x="6489" y="6908"/>
                    <a:pt x="7156" y="6932"/>
                  </a:cubicBezTo>
                  <a:cubicBezTo>
                    <a:pt x="7194" y="6934"/>
                    <a:pt x="7234" y="6935"/>
                    <a:pt x="7273" y="6935"/>
                  </a:cubicBezTo>
                  <a:cubicBezTo>
                    <a:pt x="7951" y="6935"/>
                    <a:pt x="8727" y="6642"/>
                    <a:pt x="8930" y="5944"/>
                  </a:cubicBezTo>
                  <a:cubicBezTo>
                    <a:pt x="9192" y="5170"/>
                    <a:pt x="8537" y="4515"/>
                    <a:pt x="7882" y="4229"/>
                  </a:cubicBezTo>
                  <a:cubicBezTo>
                    <a:pt x="7727" y="4158"/>
                    <a:pt x="7549" y="4098"/>
                    <a:pt x="7370" y="4051"/>
                  </a:cubicBezTo>
                  <a:cubicBezTo>
                    <a:pt x="7465" y="4003"/>
                    <a:pt x="7561" y="3944"/>
                    <a:pt x="7668" y="3884"/>
                  </a:cubicBezTo>
                  <a:cubicBezTo>
                    <a:pt x="8442" y="3396"/>
                    <a:pt x="8823" y="2289"/>
                    <a:pt x="7906" y="1717"/>
                  </a:cubicBezTo>
                  <a:cubicBezTo>
                    <a:pt x="7653" y="1556"/>
                    <a:pt x="7397" y="1488"/>
                    <a:pt x="7146" y="1488"/>
                  </a:cubicBezTo>
                  <a:cubicBezTo>
                    <a:pt x="6653" y="1488"/>
                    <a:pt x="6181" y="1751"/>
                    <a:pt x="5787" y="2098"/>
                  </a:cubicBezTo>
                  <a:cubicBezTo>
                    <a:pt x="5671" y="2202"/>
                    <a:pt x="5342" y="2385"/>
                    <a:pt x="5290" y="2537"/>
                  </a:cubicBezTo>
                  <a:lnTo>
                    <a:pt x="5290" y="2537"/>
                  </a:lnTo>
                  <a:cubicBezTo>
                    <a:pt x="5384" y="2209"/>
                    <a:pt x="5478" y="1891"/>
                    <a:pt x="5537" y="1562"/>
                  </a:cubicBezTo>
                  <a:cubicBezTo>
                    <a:pt x="5664" y="878"/>
                    <a:pt x="5407" y="1"/>
                    <a:pt x="4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7"/>
            <p:cNvSpPr/>
            <p:nvPr/>
          </p:nvSpPr>
          <p:spPr>
            <a:xfrm>
              <a:off x="2984300" y="4250350"/>
              <a:ext cx="117300" cy="103325"/>
            </a:xfrm>
            <a:custGeom>
              <a:avLst/>
              <a:gdLst/>
              <a:ahLst/>
              <a:cxnLst/>
              <a:rect l="l" t="t" r="r" b="b"/>
              <a:pathLst>
                <a:path w="4692" h="4133" extrusionOk="0">
                  <a:moveTo>
                    <a:pt x="2328" y="0"/>
                  </a:moveTo>
                  <a:cubicBezTo>
                    <a:pt x="2322" y="0"/>
                    <a:pt x="2316" y="1"/>
                    <a:pt x="2310" y="1"/>
                  </a:cubicBezTo>
                  <a:cubicBezTo>
                    <a:pt x="2072" y="13"/>
                    <a:pt x="1846" y="179"/>
                    <a:pt x="1762" y="405"/>
                  </a:cubicBezTo>
                  <a:cubicBezTo>
                    <a:pt x="1691" y="560"/>
                    <a:pt x="1691" y="775"/>
                    <a:pt x="1667" y="953"/>
                  </a:cubicBezTo>
                  <a:lnTo>
                    <a:pt x="1655" y="1120"/>
                  </a:lnTo>
                  <a:cubicBezTo>
                    <a:pt x="1596" y="1013"/>
                    <a:pt x="1536" y="906"/>
                    <a:pt x="1453" y="822"/>
                  </a:cubicBezTo>
                  <a:cubicBezTo>
                    <a:pt x="1275" y="634"/>
                    <a:pt x="1014" y="556"/>
                    <a:pt x="768" y="556"/>
                  </a:cubicBezTo>
                  <a:cubicBezTo>
                    <a:pt x="734" y="556"/>
                    <a:pt x="700" y="557"/>
                    <a:pt x="667" y="560"/>
                  </a:cubicBezTo>
                  <a:cubicBezTo>
                    <a:pt x="417" y="596"/>
                    <a:pt x="167" y="715"/>
                    <a:pt x="72" y="965"/>
                  </a:cubicBezTo>
                  <a:cubicBezTo>
                    <a:pt x="0" y="1191"/>
                    <a:pt x="48" y="1429"/>
                    <a:pt x="179" y="1620"/>
                  </a:cubicBezTo>
                  <a:cubicBezTo>
                    <a:pt x="238" y="1715"/>
                    <a:pt x="333" y="1799"/>
                    <a:pt x="417" y="1858"/>
                  </a:cubicBezTo>
                  <a:cubicBezTo>
                    <a:pt x="472" y="1891"/>
                    <a:pt x="661" y="2027"/>
                    <a:pt x="745" y="2027"/>
                  </a:cubicBezTo>
                  <a:cubicBezTo>
                    <a:pt x="751" y="2027"/>
                    <a:pt x="757" y="2026"/>
                    <a:pt x="762" y="2025"/>
                  </a:cubicBezTo>
                  <a:lnTo>
                    <a:pt x="762" y="2025"/>
                  </a:lnTo>
                  <a:cubicBezTo>
                    <a:pt x="643" y="2072"/>
                    <a:pt x="536" y="2132"/>
                    <a:pt x="429" y="2191"/>
                  </a:cubicBezTo>
                  <a:cubicBezTo>
                    <a:pt x="214" y="2334"/>
                    <a:pt x="60" y="2572"/>
                    <a:pt x="131" y="2846"/>
                  </a:cubicBezTo>
                  <a:cubicBezTo>
                    <a:pt x="214" y="3154"/>
                    <a:pt x="452" y="3253"/>
                    <a:pt x="722" y="3253"/>
                  </a:cubicBezTo>
                  <a:cubicBezTo>
                    <a:pt x="996" y="3253"/>
                    <a:pt x="1302" y="3151"/>
                    <a:pt x="1512" y="3061"/>
                  </a:cubicBezTo>
                  <a:cubicBezTo>
                    <a:pt x="1524" y="3061"/>
                    <a:pt x="1524" y="3049"/>
                    <a:pt x="1536" y="3049"/>
                  </a:cubicBezTo>
                  <a:cubicBezTo>
                    <a:pt x="1465" y="3239"/>
                    <a:pt x="1453" y="3453"/>
                    <a:pt x="1488" y="3656"/>
                  </a:cubicBezTo>
                  <a:cubicBezTo>
                    <a:pt x="1548" y="3918"/>
                    <a:pt x="1762" y="4132"/>
                    <a:pt x="2024" y="4132"/>
                  </a:cubicBezTo>
                  <a:cubicBezTo>
                    <a:pt x="2310" y="4132"/>
                    <a:pt x="2500" y="3882"/>
                    <a:pt x="2596" y="3632"/>
                  </a:cubicBezTo>
                  <a:cubicBezTo>
                    <a:pt x="2643" y="3501"/>
                    <a:pt x="2667" y="3370"/>
                    <a:pt x="2679" y="3215"/>
                  </a:cubicBezTo>
                  <a:cubicBezTo>
                    <a:pt x="2977" y="3394"/>
                    <a:pt x="3298" y="3525"/>
                    <a:pt x="3631" y="3549"/>
                  </a:cubicBezTo>
                  <a:cubicBezTo>
                    <a:pt x="3646" y="3549"/>
                    <a:pt x="3661" y="3549"/>
                    <a:pt x="3676" y="3549"/>
                  </a:cubicBezTo>
                  <a:cubicBezTo>
                    <a:pt x="4024" y="3549"/>
                    <a:pt x="4435" y="3414"/>
                    <a:pt x="4560" y="3049"/>
                  </a:cubicBezTo>
                  <a:cubicBezTo>
                    <a:pt x="4691" y="2644"/>
                    <a:pt x="4346" y="2322"/>
                    <a:pt x="4024" y="2168"/>
                  </a:cubicBezTo>
                  <a:cubicBezTo>
                    <a:pt x="3929" y="2132"/>
                    <a:pt x="3846" y="2096"/>
                    <a:pt x="3751" y="2084"/>
                  </a:cubicBezTo>
                  <a:cubicBezTo>
                    <a:pt x="3798" y="2049"/>
                    <a:pt x="3858" y="2025"/>
                    <a:pt x="3905" y="1989"/>
                  </a:cubicBezTo>
                  <a:cubicBezTo>
                    <a:pt x="4310" y="1739"/>
                    <a:pt x="4501" y="1179"/>
                    <a:pt x="4024" y="882"/>
                  </a:cubicBezTo>
                  <a:cubicBezTo>
                    <a:pt x="3897" y="800"/>
                    <a:pt x="3767" y="764"/>
                    <a:pt x="3639" y="764"/>
                  </a:cubicBezTo>
                  <a:cubicBezTo>
                    <a:pt x="3395" y="764"/>
                    <a:pt x="3156" y="893"/>
                    <a:pt x="2953" y="1072"/>
                  </a:cubicBezTo>
                  <a:cubicBezTo>
                    <a:pt x="2881" y="1120"/>
                    <a:pt x="2715" y="1215"/>
                    <a:pt x="2679" y="1298"/>
                  </a:cubicBezTo>
                  <a:cubicBezTo>
                    <a:pt x="2739" y="1132"/>
                    <a:pt x="2786" y="953"/>
                    <a:pt x="2822" y="786"/>
                  </a:cubicBezTo>
                  <a:cubicBezTo>
                    <a:pt x="2892" y="434"/>
                    <a:pt x="2766" y="0"/>
                    <a:pt x="2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7"/>
            <p:cNvSpPr/>
            <p:nvPr/>
          </p:nvSpPr>
          <p:spPr>
            <a:xfrm>
              <a:off x="3034300" y="4215700"/>
              <a:ext cx="14900" cy="59825"/>
            </a:xfrm>
            <a:custGeom>
              <a:avLst/>
              <a:gdLst/>
              <a:ahLst/>
              <a:cxnLst/>
              <a:rect l="l" t="t" r="r" b="b"/>
              <a:pathLst>
                <a:path w="596" h="2393" extrusionOk="0">
                  <a:moveTo>
                    <a:pt x="561" y="1"/>
                  </a:moveTo>
                  <a:cubicBezTo>
                    <a:pt x="548" y="1"/>
                    <a:pt x="536" y="7"/>
                    <a:pt x="536" y="17"/>
                  </a:cubicBezTo>
                  <a:cubicBezTo>
                    <a:pt x="500" y="125"/>
                    <a:pt x="465" y="208"/>
                    <a:pt x="429" y="315"/>
                  </a:cubicBezTo>
                  <a:cubicBezTo>
                    <a:pt x="405" y="422"/>
                    <a:pt x="381" y="506"/>
                    <a:pt x="358" y="613"/>
                  </a:cubicBezTo>
                  <a:cubicBezTo>
                    <a:pt x="310" y="803"/>
                    <a:pt x="262" y="1018"/>
                    <a:pt x="203" y="1208"/>
                  </a:cubicBezTo>
                  <a:cubicBezTo>
                    <a:pt x="119" y="1601"/>
                    <a:pt x="48" y="1994"/>
                    <a:pt x="0" y="2387"/>
                  </a:cubicBezTo>
                  <a:cubicBezTo>
                    <a:pt x="0" y="2387"/>
                    <a:pt x="6" y="2392"/>
                    <a:pt x="9" y="2392"/>
                  </a:cubicBezTo>
                  <a:cubicBezTo>
                    <a:pt x="11" y="2392"/>
                    <a:pt x="12" y="2391"/>
                    <a:pt x="12" y="2387"/>
                  </a:cubicBezTo>
                  <a:cubicBezTo>
                    <a:pt x="191" y="2018"/>
                    <a:pt x="322" y="1637"/>
                    <a:pt x="417" y="1244"/>
                  </a:cubicBezTo>
                  <a:cubicBezTo>
                    <a:pt x="465" y="1041"/>
                    <a:pt x="500" y="839"/>
                    <a:pt x="536" y="648"/>
                  </a:cubicBezTo>
                  <a:cubicBezTo>
                    <a:pt x="548" y="553"/>
                    <a:pt x="560" y="446"/>
                    <a:pt x="584" y="351"/>
                  </a:cubicBezTo>
                  <a:cubicBezTo>
                    <a:pt x="596" y="244"/>
                    <a:pt x="584" y="137"/>
                    <a:pt x="596" y="29"/>
                  </a:cubicBezTo>
                  <a:cubicBezTo>
                    <a:pt x="596" y="10"/>
                    <a:pt x="578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7"/>
            <p:cNvSpPr/>
            <p:nvPr/>
          </p:nvSpPr>
          <p:spPr>
            <a:xfrm>
              <a:off x="3054250" y="4257025"/>
              <a:ext cx="63250" cy="30850"/>
            </a:xfrm>
            <a:custGeom>
              <a:avLst/>
              <a:gdLst/>
              <a:ahLst/>
              <a:cxnLst/>
              <a:rect l="l" t="t" r="r" b="b"/>
              <a:pathLst>
                <a:path w="2530" h="1234" extrusionOk="0">
                  <a:moveTo>
                    <a:pt x="2491" y="1"/>
                  </a:moveTo>
                  <a:cubicBezTo>
                    <a:pt x="2486" y="1"/>
                    <a:pt x="2481" y="3"/>
                    <a:pt x="2477" y="8"/>
                  </a:cubicBezTo>
                  <a:cubicBezTo>
                    <a:pt x="2072" y="222"/>
                    <a:pt x="1667" y="436"/>
                    <a:pt x="1274" y="639"/>
                  </a:cubicBezTo>
                  <a:cubicBezTo>
                    <a:pt x="857" y="853"/>
                    <a:pt x="452" y="1055"/>
                    <a:pt x="24" y="1222"/>
                  </a:cubicBezTo>
                  <a:cubicBezTo>
                    <a:pt x="0" y="1222"/>
                    <a:pt x="24" y="1234"/>
                    <a:pt x="24" y="1234"/>
                  </a:cubicBezTo>
                  <a:cubicBezTo>
                    <a:pt x="464" y="1115"/>
                    <a:pt x="917" y="984"/>
                    <a:pt x="1345" y="793"/>
                  </a:cubicBezTo>
                  <a:cubicBezTo>
                    <a:pt x="1762" y="603"/>
                    <a:pt x="2143" y="341"/>
                    <a:pt x="2500" y="43"/>
                  </a:cubicBezTo>
                  <a:cubicBezTo>
                    <a:pt x="2529" y="34"/>
                    <a:pt x="2512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7"/>
            <p:cNvSpPr/>
            <p:nvPr/>
          </p:nvSpPr>
          <p:spPr>
            <a:xfrm>
              <a:off x="3056925" y="4316725"/>
              <a:ext cx="82750" cy="23550"/>
            </a:xfrm>
            <a:custGeom>
              <a:avLst/>
              <a:gdLst/>
              <a:ahLst/>
              <a:cxnLst/>
              <a:rect l="l" t="t" r="r" b="b"/>
              <a:pathLst>
                <a:path w="3310" h="942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476" y="358"/>
                    <a:pt x="1048" y="596"/>
                    <a:pt x="1596" y="739"/>
                  </a:cubicBezTo>
                  <a:cubicBezTo>
                    <a:pt x="1881" y="810"/>
                    <a:pt x="2143" y="870"/>
                    <a:pt x="2441" y="906"/>
                  </a:cubicBezTo>
                  <a:cubicBezTo>
                    <a:pt x="2624" y="921"/>
                    <a:pt x="2812" y="941"/>
                    <a:pt x="2992" y="941"/>
                  </a:cubicBezTo>
                  <a:cubicBezTo>
                    <a:pt x="3093" y="941"/>
                    <a:pt x="3192" y="935"/>
                    <a:pt x="3286" y="918"/>
                  </a:cubicBezTo>
                  <a:cubicBezTo>
                    <a:pt x="3291" y="920"/>
                    <a:pt x="3295" y="921"/>
                    <a:pt x="3298" y="921"/>
                  </a:cubicBezTo>
                  <a:cubicBezTo>
                    <a:pt x="3309" y="921"/>
                    <a:pt x="3305" y="906"/>
                    <a:pt x="3286" y="906"/>
                  </a:cubicBezTo>
                  <a:cubicBezTo>
                    <a:pt x="3024" y="846"/>
                    <a:pt x="2739" y="810"/>
                    <a:pt x="2453" y="751"/>
                  </a:cubicBezTo>
                  <a:cubicBezTo>
                    <a:pt x="2179" y="715"/>
                    <a:pt x="1893" y="656"/>
                    <a:pt x="1619" y="560"/>
                  </a:cubicBezTo>
                  <a:cubicBezTo>
                    <a:pt x="1358" y="489"/>
                    <a:pt x="1084" y="417"/>
                    <a:pt x="822" y="3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7"/>
            <p:cNvSpPr/>
            <p:nvPr/>
          </p:nvSpPr>
          <p:spPr>
            <a:xfrm>
              <a:off x="3026850" y="4331075"/>
              <a:ext cx="11925" cy="53175"/>
            </a:xfrm>
            <a:custGeom>
              <a:avLst/>
              <a:gdLst/>
              <a:ahLst/>
              <a:cxnLst/>
              <a:rect l="l" t="t" r="r" b="b"/>
              <a:pathLst>
                <a:path w="477" h="2127" extrusionOk="0">
                  <a:moveTo>
                    <a:pt x="409" y="1"/>
                  </a:moveTo>
                  <a:cubicBezTo>
                    <a:pt x="402" y="1"/>
                    <a:pt x="392" y="7"/>
                    <a:pt x="382" y="22"/>
                  </a:cubicBezTo>
                  <a:cubicBezTo>
                    <a:pt x="310" y="165"/>
                    <a:pt x="298" y="344"/>
                    <a:pt x="263" y="510"/>
                  </a:cubicBezTo>
                  <a:cubicBezTo>
                    <a:pt x="239" y="689"/>
                    <a:pt x="203" y="879"/>
                    <a:pt x="179" y="1058"/>
                  </a:cubicBezTo>
                  <a:cubicBezTo>
                    <a:pt x="120" y="1403"/>
                    <a:pt x="48" y="1760"/>
                    <a:pt x="1" y="2118"/>
                  </a:cubicBezTo>
                  <a:cubicBezTo>
                    <a:pt x="1" y="2124"/>
                    <a:pt x="4" y="2127"/>
                    <a:pt x="7" y="2127"/>
                  </a:cubicBezTo>
                  <a:cubicBezTo>
                    <a:pt x="10" y="2127"/>
                    <a:pt x="13" y="2124"/>
                    <a:pt x="13" y="2118"/>
                  </a:cubicBezTo>
                  <a:cubicBezTo>
                    <a:pt x="167" y="1784"/>
                    <a:pt x="263" y="1427"/>
                    <a:pt x="346" y="1094"/>
                  </a:cubicBezTo>
                  <a:cubicBezTo>
                    <a:pt x="370" y="915"/>
                    <a:pt x="405" y="748"/>
                    <a:pt x="417" y="570"/>
                  </a:cubicBezTo>
                  <a:cubicBezTo>
                    <a:pt x="429" y="391"/>
                    <a:pt x="477" y="201"/>
                    <a:pt x="417" y="34"/>
                  </a:cubicBezTo>
                  <a:cubicBezTo>
                    <a:pt x="424" y="13"/>
                    <a:pt x="419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7"/>
            <p:cNvSpPr/>
            <p:nvPr/>
          </p:nvSpPr>
          <p:spPr>
            <a:xfrm>
              <a:off x="2954525" y="4314350"/>
              <a:ext cx="50325" cy="25625"/>
            </a:xfrm>
            <a:custGeom>
              <a:avLst/>
              <a:gdLst/>
              <a:ahLst/>
              <a:cxnLst/>
              <a:rect l="l" t="t" r="r" b="b"/>
              <a:pathLst>
                <a:path w="2013" h="1025" extrusionOk="0">
                  <a:moveTo>
                    <a:pt x="2001" y="1"/>
                  </a:moveTo>
                  <a:cubicBezTo>
                    <a:pt x="1822" y="12"/>
                    <a:pt x="1655" y="120"/>
                    <a:pt x="1489" y="191"/>
                  </a:cubicBezTo>
                  <a:cubicBezTo>
                    <a:pt x="1334" y="274"/>
                    <a:pt x="1167" y="358"/>
                    <a:pt x="1001" y="453"/>
                  </a:cubicBezTo>
                  <a:cubicBezTo>
                    <a:pt x="655" y="632"/>
                    <a:pt x="334" y="822"/>
                    <a:pt x="0" y="1013"/>
                  </a:cubicBezTo>
                  <a:lnTo>
                    <a:pt x="0" y="1024"/>
                  </a:lnTo>
                  <a:cubicBezTo>
                    <a:pt x="346" y="882"/>
                    <a:pt x="691" y="751"/>
                    <a:pt x="1036" y="584"/>
                  </a:cubicBezTo>
                  <a:cubicBezTo>
                    <a:pt x="1191" y="512"/>
                    <a:pt x="1358" y="417"/>
                    <a:pt x="1524" y="334"/>
                  </a:cubicBezTo>
                  <a:cubicBezTo>
                    <a:pt x="1691" y="239"/>
                    <a:pt x="1882" y="167"/>
                    <a:pt x="2001" y="36"/>
                  </a:cubicBezTo>
                  <a:cubicBezTo>
                    <a:pt x="2013" y="12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7"/>
            <p:cNvSpPr/>
            <p:nvPr/>
          </p:nvSpPr>
          <p:spPr>
            <a:xfrm>
              <a:off x="2955425" y="4249750"/>
              <a:ext cx="56275" cy="36650"/>
            </a:xfrm>
            <a:custGeom>
              <a:avLst/>
              <a:gdLst/>
              <a:ahLst/>
              <a:cxnLst/>
              <a:rect l="l" t="t" r="r" b="b"/>
              <a:pathLst>
                <a:path w="2251" h="1466" extrusionOk="0">
                  <a:moveTo>
                    <a:pt x="12" y="1"/>
                  </a:moveTo>
                  <a:cubicBezTo>
                    <a:pt x="12" y="1"/>
                    <a:pt x="0" y="13"/>
                    <a:pt x="0" y="37"/>
                  </a:cubicBezTo>
                  <a:cubicBezTo>
                    <a:pt x="36" y="132"/>
                    <a:pt x="119" y="215"/>
                    <a:pt x="191" y="299"/>
                  </a:cubicBezTo>
                  <a:cubicBezTo>
                    <a:pt x="262" y="382"/>
                    <a:pt x="357" y="453"/>
                    <a:pt x="429" y="537"/>
                  </a:cubicBezTo>
                  <a:cubicBezTo>
                    <a:pt x="607" y="680"/>
                    <a:pt x="786" y="834"/>
                    <a:pt x="976" y="953"/>
                  </a:cubicBezTo>
                  <a:cubicBezTo>
                    <a:pt x="1369" y="1203"/>
                    <a:pt x="1798" y="1346"/>
                    <a:pt x="2227" y="1465"/>
                  </a:cubicBezTo>
                  <a:cubicBezTo>
                    <a:pt x="2227" y="1465"/>
                    <a:pt x="2250" y="1465"/>
                    <a:pt x="2227" y="1453"/>
                  </a:cubicBezTo>
                  <a:cubicBezTo>
                    <a:pt x="1822" y="1275"/>
                    <a:pt x="1441" y="1037"/>
                    <a:pt x="1072" y="799"/>
                  </a:cubicBezTo>
                  <a:cubicBezTo>
                    <a:pt x="893" y="680"/>
                    <a:pt x="715" y="549"/>
                    <a:pt x="536" y="418"/>
                  </a:cubicBezTo>
                  <a:lnTo>
                    <a:pt x="262" y="191"/>
                  </a:lnTo>
                  <a:cubicBezTo>
                    <a:pt x="191" y="132"/>
                    <a:pt x="107" y="3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30340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70" y="338"/>
                  </a:cubicBezTo>
                  <a:cubicBezTo>
                    <a:pt x="441" y="243"/>
                    <a:pt x="441" y="112"/>
                    <a:pt x="358" y="53"/>
                  </a:cubicBezTo>
                  <a:cubicBezTo>
                    <a:pt x="318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3039950" y="42862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16" y="1"/>
                  </a:moveTo>
                  <a:cubicBezTo>
                    <a:pt x="162" y="1"/>
                    <a:pt x="109" y="22"/>
                    <a:pt x="72" y="65"/>
                  </a:cubicBezTo>
                  <a:cubicBezTo>
                    <a:pt x="1" y="148"/>
                    <a:pt x="1" y="279"/>
                    <a:pt x="84" y="351"/>
                  </a:cubicBezTo>
                  <a:cubicBezTo>
                    <a:pt x="118" y="385"/>
                    <a:pt x="169" y="403"/>
                    <a:pt x="221" y="403"/>
                  </a:cubicBezTo>
                  <a:cubicBezTo>
                    <a:pt x="276" y="403"/>
                    <a:pt x="333" y="382"/>
                    <a:pt x="370" y="339"/>
                  </a:cubicBezTo>
                  <a:cubicBezTo>
                    <a:pt x="441" y="243"/>
                    <a:pt x="429" y="124"/>
                    <a:pt x="358" y="53"/>
                  </a:cubicBezTo>
                  <a:cubicBezTo>
                    <a:pt x="318" y="19"/>
                    <a:pt x="26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3026850" y="4285950"/>
              <a:ext cx="11050" cy="10075"/>
            </a:xfrm>
            <a:custGeom>
              <a:avLst/>
              <a:gdLst/>
              <a:ahLst/>
              <a:cxnLst/>
              <a:rect l="l" t="t" r="r" b="b"/>
              <a:pathLst>
                <a:path w="442" h="403" extrusionOk="0">
                  <a:moveTo>
                    <a:pt x="221" y="1"/>
                  </a:moveTo>
                  <a:cubicBezTo>
                    <a:pt x="166" y="1"/>
                    <a:pt x="109" y="22"/>
                    <a:pt x="72" y="65"/>
                  </a:cubicBezTo>
                  <a:cubicBezTo>
                    <a:pt x="1" y="136"/>
                    <a:pt x="1" y="279"/>
                    <a:pt x="84" y="351"/>
                  </a:cubicBezTo>
                  <a:cubicBezTo>
                    <a:pt x="124" y="385"/>
                    <a:pt x="175" y="403"/>
                    <a:pt x="225" y="403"/>
                  </a:cubicBezTo>
                  <a:cubicBezTo>
                    <a:pt x="280" y="403"/>
                    <a:pt x="333" y="382"/>
                    <a:pt x="370" y="339"/>
                  </a:cubicBezTo>
                  <a:cubicBezTo>
                    <a:pt x="441" y="244"/>
                    <a:pt x="441" y="113"/>
                    <a:pt x="358" y="53"/>
                  </a:cubicBez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3029825" y="4307775"/>
              <a:ext cx="11050" cy="10250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220" y="0"/>
                  </a:moveTo>
                  <a:cubicBezTo>
                    <a:pt x="165" y="0"/>
                    <a:pt x="109" y="24"/>
                    <a:pt x="72" y="73"/>
                  </a:cubicBezTo>
                  <a:cubicBezTo>
                    <a:pt x="1" y="144"/>
                    <a:pt x="1" y="275"/>
                    <a:pt x="84" y="359"/>
                  </a:cubicBezTo>
                  <a:cubicBezTo>
                    <a:pt x="123" y="392"/>
                    <a:pt x="172" y="410"/>
                    <a:pt x="220" y="410"/>
                  </a:cubicBezTo>
                  <a:cubicBezTo>
                    <a:pt x="276" y="410"/>
                    <a:pt x="332" y="386"/>
                    <a:pt x="370" y="335"/>
                  </a:cubicBezTo>
                  <a:cubicBezTo>
                    <a:pt x="441" y="264"/>
                    <a:pt x="429" y="133"/>
                    <a:pt x="358" y="61"/>
                  </a:cubicBezTo>
                  <a:cubicBezTo>
                    <a:pt x="323" y="21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7"/>
            <p:cNvSpPr/>
            <p:nvPr/>
          </p:nvSpPr>
          <p:spPr>
            <a:xfrm>
              <a:off x="3041450" y="4307425"/>
              <a:ext cx="11025" cy="10275"/>
            </a:xfrm>
            <a:custGeom>
              <a:avLst/>
              <a:gdLst/>
              <a:ahLst/>
              <a:cxnLst/>
              <a:rect l="l" t="t" r="r" b="b"/>
              <a:pathLst>
                <a:path w="441" h="411" extrusionOk="0">
                  <a:moveTo>
                    <a:pt x="221" y="0"/>
                  </a:moveTo>
                  <a:cubicBezTo>
                    <a:pt x="165" y="0"/>
                    <a:pt x="110" y="24"/>
                    <a:pt x="72" y="75"/>
                  </a:cubicBezTo>
                  <a:cubicBezTo>
                    <a:pt x="0" y="147"/>
                    <a:pt x="0" y="278"/>
                    <a:pt x="83" y="349"/>
                  </a:cubicBezTo>
                  <a:cubicBezTo>
                    <a:pt x="118" y="389"/>
                    <a:pt x="169" y="410"/>
                    <a:pt x="221" y="410"/>
                  </a:cubicBezTo>
                  <a:cubicBezTo>
                    <a:pt x="276" y="410"/>
                    <a:pt x="332" y="386"/>
                    <a:pt x="369" y="337"/>
                  </a:cubicBezTo>
                  <a:cubicBezTo>
                    <a:pt x="441" y="266"/>
                    <a:pt x="429" y="135"/>
                    <a:pt x="357" y="51"/>
                  </a:cubicBezTo>
                  <a:cubicBezTo>
                    <a:pt x="319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7"/>
            <p:cNvSpPr/>
            <p:nvPr/>
          </p:nvSpPr>
          <p:spPr>
            <a:xfrm>
              <a:off x="3047400" y="429667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16" y="1"/>
                  </a:moveTo>
                  <a:cubicBezTo>
                    <a:pt x="162" y="1"/>
                    <a:pt x="109" y="21"/>
                    <a:pt x="72" y="65"/>
                  </a:cubicBezTo>
                  <a:cubicBezTo>
                    <a:pt x="0" y="148"/>
                    <a:pt x="0" y="279"/>
                    <a:pt x="84" y="350"/>
                  </a:cubicBezTo>
                  <a:cubicBezTo>
                    <a:pt x="118" y="385"/>
                    <a:pt x="169" y="403"/>
                    <a:pt x="220" y="403"/>
                  </a:cubicBezTo>
                  <a:cubicBezTo>
                    <a:pt x="276" y="403"/>
                    <a:pt x="332" y="382"/>
                    <a:pt x="369" y="338"/>
                  </a:cubicBezTo>
                  <a:cubicBezTo>
                    <a:pt x="441" y="243"/>
                    <a:pt x="441" y="124"/>
                    <a:pt x="357" y="53"/>
                  </a:cubicBezTo>
                  <a:cubicBezTo>
                    <a:pt x="317" y="18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7"/>
            <p:cNvSpPr/>
            <p:nvPr/>
          </p:nvSpPr>
          <p:spPr>
            <a:xfrm>
              <a:off x="3021200" y="429552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30" y="0"/>
                  </a:moveTo>
                  <a:cubicBezTo>
                    <a:pt x="175" y="0"/>
                    <a:pt x="117" y="24"/>
                    <a:pt x="72" y="75"/>
                  </a:cubicBezTo>
                  <a:cubicBezTo>
                    <a:pt x="0" y="146"/>
                    <a:pt x="0" y="277"/>
                    <a:pt x="96" y="349"/>
                  </a:cubicBezTo>
                  <a:cubicBezTo>
                    <a:pt x="130" y="389"/>
                    <a:pt x="179" y="410"/>
                    <a:pt x="228" y="410"/>
                  </a:cubicBezTo>
                  <a:cubicBezTo>
                    <a:pt x="280" y="410"/>
                    <a:pt x="333" y="386"/>
                    <a:pt x="370" y="337"/>
                  </a:cubicBezTo>
                  <a:cubicBezTo>
                    <a:pt x="453" y="253"/>
                    <a:pt x="429" y="134"/>
                    <a:pt x="358" y="51"/>
                  </a:cubicBezTo>
                  <a:cubicBezTo>
                    <a:pt x="324" y="18"/>
                    <a:pt x="278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7"/>
            <p:cNvSpPr/>
            <p:nvPr/>
          </p:nvSpPr>
          <p:spPr>
            <a:xfrm>
              <a:off x="2774450" y="4120275"/>
              <a:ext cx="247675" cy="190275"/>
            </a:xfrm>
            <a:custGeom>
              <a:avLst/>
              <a:gdLst/>
              <a:ahLst/>
              <a:cxnLst/>
              <a:rect l="l" t="t" r="r" b="b"/>
              <a:pathLst>
                <a:path w="9907" h="7611" extrusionOk="0">
                  <a:moveTo>
                    <a:pt x="6659" y="0"/>
                  </a:moveTo>
                  <a:cubicBezTo>
                    <a:pt x="5806" y="0"/>
                    <a:pt x="5330" y="668"/>
                    <a:pt x="5084" y="1406"/>
                  </a:cubicBezTo>
                  <a:cubicBezTo>
                    <a:pt x="5039" y="1553"/>
                    <a:pt x="4841" y="1853"/>
                    <a:pt x="4865" y="2025"/>
                  </a:cubicBezTo>
                  <a:lnTo>
                    <a:pt x="4865" y="2025"/>
                  </a:lnTo>
                  <a:cubicBezTo>
                    <a:pt x="4794" y="1689"/>
                    <a:pt x="4700" y="1375"/>
                    <a:pt x="4584" y="1072"/>
                  </a:cubicBezTo>
                  <a:cubicBezTo>
                    <a:pt x="4395" y="559"/>
                    <a:pt x="3967" y="73"/>
                    <a:pt x="3456" y="73"/>
                  </a:cubicBezTo>
                  <a:cubicBezTo>
                    <a:pt x="3291" y="73"/>
                    <a:pt x="3118" y="123"/>
                    <a:pt x="2941" y="239"/>
                  </a:cubicBezTo>
                  <a:cubicBezTo>
                    <a:pt x="2536" y="501"/>
                    <a:pt x="2322" y="989"/>
                    <a:pt x="2405" y="1465"/>
                  </a:cubicBezTo>
                  <a:cubicBezTo>
                    <a:pt x="2465" y="1822"/>
                    <a:pt x="2643" y="2168"/>
                    <a:pt x="2798" y="2501"/>
                  </a:cubicBezTo>
                  <a:lnTo>
                    <a:pt x="2941" y="2775"/>
                  </a:lnTo>
                  <a:cubicBezTo>
                    <a:pt x="2727" y="2644"/>
                    <a:pt x="2524" y="2525"/>
                    <a:pt x="2286" y="2465"/>
                  </a:cubicBezTo>
                  <a:cubicBezTo>
                    <a:pt x="2165" y="2436"/>
                    <a:pt x="2041" y="2422"/>
                    <a:pt x="1917" y="2422"/>
                  </a:cubicBezTo>
                  <a:cubicBezTo>
                    <a:pt x="1493" y="2422"/>
                    <a:pt x="1065" y="2583"/>
                    <a:pt x="715" y="2822"/>
                  </a:cubicBezTo>
                  <a:cubicBezTo>
                    <a:pt x="322" y="3108"/>
                    <a:pt x="0" y="3573"/>
                    <a:pt x="107" y="4085"/>
                  </a:cubicBezTo>
                  <a:cubicBezTo>
                    <a:pt x="203" y="4537"/>
                    <a:pt x="524" y="4894"/>
                    <a:pt x="941" y="5085"/>
                  </a:cubicBezTo>
                  <a:cubicBezTo>
                    <a:pt x="1155" y="5180"/>
                    <a:pt x="1357" y="5239"/>
                    <a:pt x="1584" y="5251"/>
                  </a:cubicBezTo>
                  <a:cubicBezTo>
                    <a:pt x="1647" y="5257"/>
                    <a:pt x="1787" y="5267"/>
                    <a:pt x="1930" y="5267"/>
                  </a:cubicBezTo>
                  <a:cubicBezTo>
                    <a:pt x="2109" y="5267"/>
                    <a:pt x="2293" y="5251"/>
                    <a:pt x="2346" y="5192"/>
                  </a:cubicBezTo>
                  <a:lnTo>
                    <a:pt x="2346" y="5192"/>
                  </a:lnTo>
                  <a:cubicBezTo>
                    <a:pt x="2191" y="5382"/>
                    <a:pt x="2060" y="5597"/>
                    <a:pt x="1953" y="5799"/>
                  </a:cubicBezTo>
                  <a:cubicBezTo>
                    <a:pt x="1715" y="6263"/>
                    <a:pt x="1703" y="6811"/>
                    <a:pt x="2084" y="7204"/>
                  </a:cubicBezTo>
                  <a:cubicBezTo>
                    <a:pt x="2309" y="7432"/>
                    <a:pt x="2550" y="7525"/>
                    <a:pt x="2794" y="7525"/>
                  </a:cubicBezTo>
                  <a:cubicBezTo>
                    <a:pt x="3503" y="7525"/>
                    <a:pt x="4230" y="6736"/>
                    <a:pt x="4620" y="6204"/>
                  </a:cubicBezTo>
                  <a:cubicBezTo>
                    <a:pt x="4620" y="6192"/>
                    <a:pt x="4632" y="6168"/>
                    <a:pt x="4644" y="6156"/>
                  </a:cubicBezTo>
                  <a:cubicBezTo>
                    <a:pt x="4727" y="6549"/>
                    <a:pt x="4882" y="6918"/>
                    <a:pt x="5179" y="7216"/>
                  </a:cubicBezTo>
                  <a:cubicBezTo>
                    <a:pt x="5416" y="7453"/>
                    <a:pt x="5747" y="7611"/>
                    <a:pt x="6079" y="7611"/>
                  </a:cubicBezTo>
                  <a:cubicBezTo>
                    <a:pt x="6247" y="7611"/>
                    <a:pt x="6416" y="7570"/>
                    <a:pt x="6572" y="7478"/>
                  </a:cubicBezTo>
                  <a:cubicBezTo>
                    <a:pt x="7072" y="7204"/>
                    <a:pt x="7132" y="6561"/>
                    <a:pt x="7025" y="6049"/>
                  </a:cubicBezTo>
                  <a:cubicBezTo>
                    <a:pt x="6965" y="5775"/>
                    <a:pt x="6882" y="5501"/>
                    <a:pt x="6775" y="5251"/>
                  </a:cubicBezTo>
                  <a:cubicBezTo>
                    <a:pt x="7430" y="5251"/>
                    <a:pt x="8096" y="5180"/>
                    <a:pt x="8692" y="4858"/>
                  </a:cubicBezTo>
                  <a:cubicBezTo>
                    <a:pt x="9323" y="4525"/>
                    <a:pt x="9906" y="3846"/>
                    <a:pt x="9739" y="3120"/>
                  </a:cubicBezTo>
                  <a:cubicBezTo>
                    <a:pt x="9593" y="2421"/>
                    <a:pt x="8881" y="2152"/>
                    <a:pt x="8234" y="2152"/>
                  </a:cubicBezTo>
                  <a:cubicBezTo>
                    <a:pt x="8143" y="2152"/>
                    <a:pt x="8053" y="2157"/>
                    <a:pt x="7965" y="2168"/>
                  </a:cubicBezTo>
                  <a:cubicBezTo>
                    <a:pt x="7787" y="2203"/>
                    <a:pt x="7608" y="2227"/>
                    <a:pt x="7430" y="2287"/>
                  </a:cubicBezTo>
                  <a:cubicBezTo>
                    <a:pt x="7489" y="2203"/>
                    <a:pt x="7549" y="2096"/>
                    <a:pt x="7608" y="1989"/>
                  </a:cubicBezTo>
                  <a:cubicBezTo>
                    <a:pt x="8025" y="1167"/>
                    <a:pt x="7787" y="24"/>
                    <a:pt x="6703" y="1"/>
                  </a:cubicBezTo>
                  <a:cubicBezTo>
                    <a:pt x="6688" y="0"/>
                    <a:pt x="6673" y="0"/>
                    <a:pt x="6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7"/>
            <p:cNvSpPr/>
            <p:nvPr/>
          </p:nvSpPr>
          <p:spPr>
            <a:xfrm>
              <a:off x="2832175" y="4169375"/>
              <a:ext cx="126250" cy="96825"/>
            </a:xfrm>
            <a:custGeom>
              <a:avLst/>
              <a:gdLst/>
              <a:ahLst/>
              <a:cxnLst/>
              <a:rect l="l" t="t" r="r" b="b"/>
              <a:pathLst>
                <a:path w="5050" h="3873" extrusionOk="0">
                  <a:moveTo>
                    <a:pt x="3362" y="0"/>
                  </a:moveTo>
                  <a:cubicBezTo>
                    <a:pt x="2938" y="0"/>
                    <a:pt x="2711" y="336"/>
                    <a:pt x="2573" y="716"/>
                  </a:cubicBezTo>
                  <a:cubicBezTo>
                    <a:pt x="2561" y="785"/>
                    <a:pt x="2458" y="958"/>
                    <a:pt x="2476" y="1032"/>
                  </a:cubicBezTo>
                  <a:lnTo>
                    <a:pt x="2476" y="1032"/>
                  </a:lnTo>
                  <a:cubicBezTo>
                    <a:pt x="2429" y="867"/>
                    <a:pt x="2382" y="714"/>
                    <a:pt x="2323" y="549"/>
                  </a:cubicBezTo>
                  <a:cubicBezTo>
                    <a:pt x="2223" y="296"/>
                    <a:pt x="2001" y="50"/>
                    <a:pt x="1738" y="50"/>
                  </a:cubicBezTo>
                  <a:cubicBezTo>
                    <a:pt x="1654" y="50"/>
                    <a:pt x="1566" y="75"/>
                    <a:pt x="1477" y="132"/>
                  </a:cubicBezTo>
                  <a:cubicBezTo>
                    <a:pt x="1263" y="263"/>
                    <a:pt x="1180" y="513"/>
                    <a:pt x="1204" y="751"/>
                  </a:cubicBezTo>
                  <a:cubicBezTo>
                    <a:pt x="1239" y="930"/>
                    <a:pt x="1323" y="1108"/>
                    <a:pt x="1418" y="1275"/>
                  </a:cubicBezTo>
                  <a:lnTo>
                    <a:pt x="1477" y="1430"/>
                  </a:lnTo>
                  <a:cubicBezTo>
                    <a:pt x="1382" y="1347"/>
                    <a:pt x="1263" y="1287"/>
                    <a:pt x="1144" y="1263"/>
                  </a:cubicBezTo>
                  <a:cubicBezTo>
                    <a:pt x="1080" y="1246"/>
                    <a:pt x="1014" y="1238"/>
                    <a:pt x="947" y="1238"/>
                  </a:cubicBezTo>
                  <a:cubicBezTo>
                    <a:pt x="741" y="1238"/>
                    <a:pt x="529" y="1316"/>
                    <a:pt x="358" y="1442"/>
                  </a:cubicBezTo>
                  <a:cubicBezTo>
                    <a:pt x="156" y="1573"/>
                    <a:pt x="1" y="1811"/>
                    <a:pt x="49" y="2085"/>
                  </a:cubicBezTo>
                  <a:cubicBezTo>
                    <a:pt x="84" y="2299"/>
                    <a:pt x="251" y="2478"/>
                    <a:pt x="465" y="2585"/>
                  </a:cubicBezTo>
                  <a:cubicBezTo>
                    <a:pt x="561" y="2644"/>
                    <a:pt x="668" y="2656"/>
                    <a:pt x="787" y="2680"/>
                  </a:cubicBezTo>
                  <a:cubicBezTo>
                    <a:pt x="819" y="2680"/>
                    <a:pt x="890" y="2685"/>
                    <a:pt x="964" y="2685"/>
                  </a:cubicBezTo>
                  <a:cubicBezTo>
                    <a:pt x="1057" y="2685"/>
                    <a:pt x="1153" y="2677"/>
                    <a:pt x="1180" y="2644"/>
                  </a:cubicBezTo>
                  <a:lnTo>
                    <a:pt x="1180" y="2644"/>
                  </a:lnTo>
                  <a:cubicBezTo>
                    <a:pt x="1096" y="2752"/>
                    <a:pt x="1049" y="2859"/>
                    <a:pt x="989" y="2954"/>
                  </a:cubicBezTo>
                  <a:cubicBezTo>
                    <a:pt x="870" y="3192"/>
                    <a:pt x="870" y="3478"/>
                    <a:pt x="1061" y="3668"/>
                  </a:cubicBezTo>
                  <a:cubicBezTo>
                    <a:pt x="1181" y="3789"/>
                    <a:pt x="1309" y="3838"/>
                    <a:pt x="1436" y="3838"/>
                  </a:cubicBezTo>
                  <a:cubicBezTo>
                    <a:pt x="1797" y="3838"/>
                    <a:pt x="2156" y="3441"/>
                    <a:pt x="2358" y="3168"/>
                  </a:cubicBezTo>
                  <a:cubicBezTo>
                    <a:pt x="2358" y="3156"/>
                    <a:pt x="2370" y="3156"/>
                    <a:pt x="2370" y="3133"/>
                  </a:cubicBezTo>
                  <a:cubicBezTo>
                    <a:pt x="2394" y="3335"/>
                    <a:pt x="2489" y="3525"/>
                    <a:pt x="2632" y="3668"/>
                  </a:cubicBezTo>
                  <a:cubicBezTo>
                    <a:pt x="2769" y="3789"/>
                    <a:pt x="2939" y="3872"/>
                    <a:pt x="3109" y="3872"/>
                  </a:cubicBezTo>
                  <a:cubicBezTo>
                    <a:pt x="3189" y="3872"/>
                    <a:pt x="3270" y="3853"/>
                    <a:pt x="3347" y="3811"/>
                  </a:cubicBezTo>
                  <a:cubicBezTo>
                    <a:pt x="3609" y="3656"/>
                    <a:pt x="3644" y="3335"/>
                    <a:pt x="3585" y="3073"/>
                  </a:cubicBezTo>
                  <a:cubicBezTo>
                    <a:pt x="3561" y="2942"/>
                    <a:pt x="3513" y="2811"/>
                    <a:pt x="3454" y="2680"/>
                  </a:cubicBezTo>
                  <a:cubicBezTo>
                    <a:pt x="3799" y="2680"/>
                    <a:pt x="4144" y="2644"/>
                    <a:pt x="4442" y="2478"/>
                  </a:cubicBezTo>
                  <a:cubicBezTo>
                    <a:pt x="4752" y="2323"/>
                    <a:pt x="5049" y="1978"/>
                    <a:pt x="4954" y="1573"/>
                  </a:cubicBezTo>
                  <a:cubicBezTo>
                    <a:pt x="4882" y="1223"/>
                    <a:pt x="4526" y="1087"/>
                    <a:pt x="4200" y="1087"/>
                  </a:cubicBezTo>
                  <a:cubicBezTo>
                    <a:pt x="4148" y="1087"/>
                    <a:pt x="4098" y="1090"/>
                    <a:pt x="4049" y="1097"/>
                  </a:cubicBezTo>
                  <a:cubicBezTo>
                    <a:pt x="3966" y="1108"/>
                    <a:pt x="3871" y="1120"/>
                    <a:pt x="3787" y="1156"/>
                  </a:cubicBezTo>
                  <a:cubicBezTo>
                    <a:pt x="3811" y="1108"/>
                    <a:pt x="3847" y="1073"/>
                    <a:pt x="3871" y="1013"/>
                  </a:cubicBezTo>
                  <a:cubicBezTo>
                    <a:pt x="4085" y="597"/>
                    <a:pt x="3966" y="13"/>
                    <a:pt x="3406" y="1"/>
                  </a:cubicBezTo>
                  <a:cubicBezTo>
                    <a:pt x="3391" y="0"/>
                    <a:pt x="3377" y="0"/>
                    <a:pt x="3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7"/>
            <p:cNvSpPr/>
            <p:nvPr/>
          </p:nvSpPr>
          <p:spPr>
            <a:xfrm>
              <a:off x="2856550" y="4138750"/>
              <a:ext cx="19125" cy="58950"/>
            </a:xfrm>
            <a:custGeom>
              <a:avLst/>
              <a:gdLst/>
              <a:ahLst/>
              <a:cxnLst/>
              <a:rect l="l" t="t" r="r" b="b"/>
              <a:pathLst>
                <a:path w="765" h="2358" extrusionOk="0">
                  <a:moveTo>
                    <a:pt x="36" y="0"/>
                  </a:moveTo>
                  <a:cubicBezTo>
                    <a:pt x="15" y="0"/>
                    <a:pt x="0" y="20"/>
                    <a:pt x="14" y="47"/>
                  </a:cubicBezTo>
                  <a:cubicBezTo>
                    <a:pt x="38" y="155"/>
                    <a:pt x="38" y="250"/>
                    <a:pt x="74" y="345"/>
                  </a:cubicBezTo>
                  <a:cubicBezTo>
                    <a:pt x="98" y="452"/>
                    <a:pt x="121" y="536"/>
                    <a:pt x="157" y="643"/>
                  </a:cubicBezTo>
                  <a:lnTo>
                    <a:pt x="336" y="1226"/>
                  </a:lnTo>
                  <a:cubicBezTo>
                    <a:pt x="455" y="1607"/>
                    <a:pt x="610" y="1976"/>
                    <a:pt x="752" y="2357"/>
                  </a:cubicBezTo>
                  <a:lnTo>
                    <a:pt x="764" y="2357"/>
                  </a:lnTo>
                  <a:cubicBezTo>
                    <a:pt x="729" y="1952"/>
                    <a:pt x="645" y="1548"/>
                    <a:pt x="526" y="1167"/>
                  </a:cubicBezTo>
                  <a:cubicBezTo>
                    <a:pt x="467" y="964"/>
                    <a:pt x="407" y="774"/>
                    <a:pt x="336" y="583"/>
                  </a:cubicBezTo>
                  <a:cubicBezTo>
                    <a:pt x="312" y="488"/>
                    <a:pt x="264" y="405"/>
                    <a:pt x="229" y="309"/>
                  </a:cubicBezTo>
                  <a:cubicBezTo>
                    <a:pt x="193" y="214"/>
                    <a:pt x="121" y="119"/>
                    <a:pt x="86" y="36"/>
                  </a:cubicBezTo>
                  <a:cubicBezTo>
                    <a:pt x="71" y="11"/>
                    <a:pt x="51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7"/>
            <p:cNvSpPr/>
            <p:nvPr/>
          </p:nvSpPr>
          <p:spPr>
            <a:xfrm>
              <a:off x="2899450" y="4139925"/>
              <a:ext cx="38725" cy="58375"/>
            </a:xfrm>
            <a:custGeom>
              <a:avLst/>
              <a:gdLst/>
              <a:ahLst/>
              <a:cxnLst/>
              <a:rect l="l" t="t" r="r" b="b"/>
              <a:pathLst>
                <a:path w="1549" h="2335" extrusionOk="0">
                  <a:moveTo>
                    <a:pt x="1515" y="0"/>
                  </a:moveTo>
                  <a:cubicBezTo>
                    <a:pt x="1506" y="0"/>
                    <a:pt x="1497" y="4"/>
                    <a:pt x="1489" y="12"/>
                  </a:cubicBezTo>
                  <a:cubicBezTo>
                    <a:pt x="1275" y="405"/>
                    <a:pt x="1037" y="786"/>
                    <a:pt x="775" y="1179"/>
                  </a:cubicBezTo>
                  <a:cubicBezTo>
                    <a:pt x="525" y="1560"/>
                    <a:pt x="287" y="1953"/>
                    <a:pt x="1" y="2322"/>
                  </a:cubicBezTo>
                  <a:cubicBezTo>
                    <a:pt x="1" y="2322"/>
                    <a:pt x="1" y="2334"/>
                    <a:pt x="25" y="2334"/>
                  </a:cubicBezTo>
                  <a:cubicBezTo>
                    <a:pt x="346" y="2013"/>
                    <a:pt x="656" y="1667"/>
                    <a:pt x="929" y="1274"/>
                  </a:cubicBezTo>
                  <a:cubicBezTo>
                    <a:pt x="1191" y="893"/>
                    <a:pt x="1394" y="477"/>
                    <a:pt x="1549" y="48"/>
                  </a:cubicBezTo>
                  <a:cubicBezTo>
                    <a:pt x="1549" y="16"/>
                    <a:pt x="1533" y="0"/>
                    <a:pt x="1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7"/>
            <p:cNvSpPr/>
            <p:nvPr/>
          </p:nvSpPr>
          <p:spPr>
            <a:xfrm>
              <a:off x="2916425" y="4199150"/>
              <a:ext cx="82475" cy="23125"/>
            </a:xfrm>
            <a:custGeom>
              <a:avLst/>
              <a:gdLst/>
              <a:ahLst/>
              <a:cxnLst/>
              <a:rect l="l" t="t" r="r" b="b"/>
              <a:pathLst>
                <a:path w="3299" h="925" extrusionOk="0">
                  <a:moveTo>
                    <a:pt x="3275" y="1"/>
                  </a:moveTo>
                  <a:cubicBezTo>
                    <a:pt x="3001" y="84"/>
                    <a:pt x="2751" y="203"/>
                    <a:pt x="2477" y="298"/>
                  </a:cubicBezTo>
                  <a:cubicBezTo>
                    <a:pt x="2215" y="394"/>
                    <a:pt x="1941" y="489"/>
                    <a:pt x="1667" y="560"/>
                  </a:cubicBezTo>
                  <a:cubicBezTo>
                    <a:pt x="1393" y="632"/>
                    <a:pt x="1132" y="691"/>
                    <a:pt x="846" y="751"/>
                  </a:cubicBezTo>
                  <a:cubicBezTo>
                    <a:pt x="560" y="810"/>
                    <a:pt x="274" y="846"/>
                    <a:pt x="0" y="882"/>
                  </a:cubicBezTo>
                  <a:lnTo>
                    <a:pt x="0" y="906"/>
                  </a:lnTo>
                  <a:cubicBezTo>
                    <a:pt x="124" y="919"/>
                    <a:pt x="250" y="925"/>
                    <a:pt x="377" y="925"/>
                  </a:cubicBezTo>
                  <a:cubicBezTo>
                    <a:pt x="825" y="925"/>
                    <a:pt x="1291" y="848"/>
                    <a:pt x="1727" y="727"/>
                  </a:cubicBezTo>
                  <a:cubicBezTo>
                    <a:pt x="2001" y="644"/>
                    <a:pt x="2275" y="560"/>
                    <a:pt x="2525" y="441"/>
                  </a:cubicBezTo>
                  <a:cubicBezTo>
                    <a:pt x="2787" y="334"/>
                    <a:pt x="3048" y="203"/>
                    <a:pt x="3275" y="25"/>
                  </a:cubicBezTo>
                  <a:cubicBezTo>
                    <a:pt x="3298" y="13"/>
                    <a:pt x="3287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7"/>
            <p:cNvSpPr/>
            <p:nvPr/>
          </p:nvSpPr>
          <p:spPr>
            <a:xfrm>
              <a:off x="2906000" y="4243975"/>
              <a:ext cx="18775" cy="50600"/>
            </a:xfrm>
            <a:custGeom>
              <a:avLst/>
              <a:gdLst/>
              <a:ahLst/>
              <a:cxnLst/>
              <a:rect l="l" t="t" r="r" b="b"/>
              <a:pathLst>
                <a:path w="751" h="2024" extrusionOk="0">
                  <a:moveTo>
                    <a:pt x="24" y="1"/>
                  </a:moveTo>
                  <a:cubicBezTo>
                    <a:pt x="13" y="1"/>
                    <a:pt x="1" y="9"/>
                    <a:pt x="1" y="18"/>
                  </a:cubicBezTo>
                  <a:cubicBezTo>
                    <a:pt x="13" y="196"/>
                    <a:pt x="96" y="363"/>
                    <a:pt x="156" y="506"/>
                  </a:cubicBezTo>
                  <a:cubicBezTo>
                    <a:pt x="215" y="672"/>
                    <a:pt x="298" y="839"/>
                    <a:pt x="358" y="1018"/>
                  </a:cubicBezTo>
                  <a:cubicBezTo>
                    <a:pt x="477" y="1339"/>
                    <a:pt x="596" y="1684"/>
                    <a:pt x="739" y="2018"/>
                  </a:cubicBezTo>
                  <a:cubicBezTo>
                    <a:pt x="739" y="2022"/>
                    <a:pt x="740" y="2023"/>
                    <a:pt x="742" y="2023"/>
                  </a:cubicBezTo>
                  <a:cubicBezTo>
                    <a:pt x="746" y="2023"/>
                    <a:pt x="751" y="2018"/>
                    <a:pt x="751" y="2018"/>
                  </a:cubicBezTo>
                  <a:cubicBezTo>
                    <a:pt x="727" y="1661"/>
                    <a:pt x="632" y="1303"/>
                    <a:pt x="513" y="958"/>
                  </a:cubicBezTo>
                  <a:cubicBezTo>
                    <a:pt x="453" y="791"/>
                    <a:pt x="382" y="613"/>
                    <a:pt x="310" y="446"/>
                  </a:cubicBezTo>
                  <a:cubicBezTo>
                    <a:pt x="239" y="303"/>
                    <a:pt x="179" y="125"/>
                    <a:pt x="36" y="6"/>
                  </a:cubicBezTo>
                  <a:cubicBezTo>
                    <a:pt x="33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7"/>
            <p:cNvSpPr/>
            <p:nvPr/>
          </p:nvSpPr>
          <p:spPr>
            <a:xfrm>
              <a:off x="2839625" y="4246075"/>
              <a:ext cx="30975" cy="47400"/>
            </a:xfrm>
            <a:custGeom>
              <a:avLst/>
              <a:gdLst/>
              <a:ahLst/>
              <a:cxnLst/>
              <a:rect l="l" t="t" r="r" b="b"/>
              <a:pathLst>
                <a:path w="1239" h="1896" extrusionOk="0">
                  <a:moveTo>
                    <a:pt x="1203" y="0"/>
                  </a:moveTo>
                  <a:cubicBezTo>
                    <a:pt x="1198" y="0"/>
                    <a:pt x="1194" y="2"/>
                    <a:pt x="1191" y="5"/>
                  </a:cubicBezTo>
                  <a:cubicBezTo>
                    <a:pt x="1048" y="112"/>
                    <a:pt x="953" y="291"/>
                    <a:pt x="870" y="422"/>
                  </a:cubicBezTo>
                  <a:cubicBezTo>
                    <a:pt x="763" y="576"/>
                    <a:pt x="655" y="743"/>
                    <a:pt x="572" y="886"/>
                  </a:cubicBezTo>
                  <a:cubicBezTo>
                    <a:pt x="358" y="1219"/>
                    <a:pt x="179" y="1553"/>
                    <a:pt x="1" y="1886"/>
                  </a:cubicBezTo>
                  <a:cubicBezTo>
                    <a:pt x="1" y="1892"/>
                    <a:pt x="1" y="1895"/>
                    <a:pt x="2" y="1895"/>
                  </a:cubicBezTo>
                  <a:cubicBezTo>
                    <a:pt x="4" y="1895"/>
                    <a:pt x="7" y="1892"/>
                    <a:pt x="13" y="1886"/>
                  </a:cubicBezTo>
                  <a:cubicBezTo>
                    <a:pt x="239" y="1589"/>
                    <a:pt x="477" y="1279"/>
                    <a:pt x="691" y="957"/>
                  </a:cubicBezTo>
                  <a:cubicBezTo>
                    <a:pt x="786" y="815"/>
                    <a:pt x="894" y="648"/>
                    <a:pt x="989" y="505"/>
                  </a:cubicBezTo>
                  <a:cubicBezTo>
                    <a:pt x="1072" y="350"/>
                    <a:pt x="1203" y="184"/>
                    <a:pt x="1239" y="29"/>
                  </a:cubicBezTo>
                  <a:cubicBezTo>
                    <a:pt x="1230" y="11"/>
                    <a:pt x="1215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7"/>
            <p:cNvSpPr/>
            <p:nvPr/>
          </p:nvSpPr>
          <p:spPr>
            <a:xfrm>
              <a:off x="2794675" y="4214875"/>
              <a:ext cx="66700" cy="8525"/>
            </a:xfrm>
            <a:custGeom>
              <a:avLst/>
              <a:gdLst/>
              <a:ahLst/>
              <a:cxnLst/>
              <a:rect l="l" t="t" r="r" b="b"/>
              <a:pathLst>
                <a:path w="2668" h="341" extrusionOk="0">
                  <a:moveTo>
                    <a:pt x="62" y="0"/>
                  </a:moveTo>
                  <a:cubicBezTo>
                    <a:pt x="46" y="0"/>
                    <a:pt x="29" y="1"/>
                    <a:pt x="13" y="3"/>
                  </a:cubicBezTo>
                  <a:cubicBezTo>
                    <a:pt x="1" y="3"/>
                    <a:pt x="1" y="39"/>
                    <a:pt x="13" y="50"/>
                  </a:cubicBezTo>
                  <a:cubicBezTo>
                    <a:pt x="191" y="170"/>
                    <a:pt x="441" y="217"/>
                    <a:pt x="644" y="265"/>
                  </a:cubicBezTo>
                  <a:cubicBezTo>
                    <a:pt x="858" y="301"/>
                    <a:pt x="1084" y="336"/>
                    <a:pt x="1310" y="336"/>
                  </a:cubicBezTo>
                  <a:cubicBezTo>
                    <a:pt x="1364" y="339"/>
                    <a:pt x="1417" y="340"/>
                    <a:pt x="1469" y="340"/>
                  </a:cubicBezTo>
                  <a:cubicBezTo>
                    <a:pt x="1876" y="340"/>
                    <a:pt x="2267" y="262"/>
                    <a:pt x="2668" y="146"/>
                  </a:cubicBezTo>
                  <a:lnTo>
                    <a:pt x="2668" y="122"/>
                  </a:lnTo>
                  <a:cubicBezTo>
                    <a:pt x="2425" y="154"/>
                    <a:pt x="2186" y="165"/>
                    <a:pt x="1948" y="165"/>
                  </a:cubicBezTo>
                  <a:cubicBezTo>
                    <a:pt x="1743" y="165"/>
                    <a:pt x="1538" y="157"/>
                    <a:pt x="1334" y="146"/>
                  </a:cubicBezTo>
                  <a:cubicBezTo>
                    <a:pt x="1120" y="122"/>
                    <a:pt x="894" y="110"/>
                    <a:pt x="668" y="86"/>
                  </a:cubicBezTo>
                  <a:cubicBezTo>
                    <a:pt x="560" y="62"/>
                    <a:pt x="441" y="50"/>
                    <a:pt x="346" y="39"/>
                  </a:cubicBezTo>
                  <a:cubicBezTo>
                    <a:pt x="254" y="28"/>
                    <a:pt x="1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7"/>
            <p:cNvSpPr/>
            <p:nvPr/>
          </p:nvSpPr>
          <p:spPr>
            <a:xfrm>
              <a:off x="2887250" y="4212325"/>
              <a:ext cx="11625" cy="10300"/>
            </a:xfrm>
            <a:custGeom>
              <a:avLst/>
              <a:gdLst/>
              <a:ahLst/>
              <a:cxnLst/>
              <a:rect l="l" t="t" r="r" b="b"/>
              <a:pathLst>
                <a:path w="465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19" y="346"/>
                    <a:pt x="429" y="248"/>
                  </a:cubicBezTo>
                  <a:cubicBezTo>
                    <a:pt x="465" y="141"/>
                    <a:pt x="394" y="22"/>
                    <a:pt x="274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7"/>
            <p:cNvSpPr/>
            <p:nvPr/>
          </p:nvSpPr>
          <p:spPr>
            <a:xfrm>
              <a:off x="2887250" y="420042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78"/>
                    <a:pt x="191" y="402"/>
                  </a:cubicBezTo>
                  <a:cubicBezTo>
                    <a:pt x="210" y="409"/>
                    <a:pt x="229" y="411"/>
                    <a:pt x="248" y="411"/>
                  </a:cubicBezTo>
                  <a:cubicBezTo>
                    <a:pt x="337" y="411"/>
                    <a:pt x="419" y="346"/>
                    <a:pt x="429" y="247"/>
                  </a:cubicBezTo>
                  <a:cubicBezTo>
                    <a:pt x="453" y="140"/>
                    <a:pt x="370" y="33"/>
                    <a:pt x="274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7"/>
            <p:cNvSpPr/>
            <p:nvPr/>
          </p:nvSpPr>
          <p:spPr>
            <a:xfrm>
              <a:off x="2875650" y="4206700"/>
              <a:ext cx="11625" cy="10450"/>
            </a:xfrm>
            <a:custGeom>
              <a:avLst/>
              <a:gdLst/>
              <a:ahLst/>
              <a:cxnLst/>
              <a:rect l="l" t="t" r="r" b="b"/>
              <a:pathLst>
                <a:path w="465" h="418" extrusionOk="0">
                  <a:moveTo>
                    <a:pt x="223" y="0"/>
                  </a:moveTo>
                  <a:cubicBezTo>
                    <a:pt x="132" y="0"/>
                    <a:pt x="46" y="75"/>
                    <a:pt x="36" y="175"/>
                  </a:cubicBezTo>
                  <a:cubicBezTo>
                    <a:pt x="0" y="270"/>
                    <a:pt x="84" y="389"/>
                    <a:pt x="203" y="413"/>
                  </a:cubicBezTo>
                  <a:cubicBezTo>
                    <a:pt x="215" y="416"/>
                    <a:pt x="228" y="418"/>
                    <a:pt x="241" y="418"/>
                  </a:cubicBezTo>
                  <a:cubicBezTo>
                    <a:pt x="327" y="418"/>
                    <a:pt x="420" y="350"/>
                    <a:pt x="441" y="247"/>
                  </a:cubicBezTo>
                  <a:cubicBezTo>
                    <a:pt x="465" y="127"/>
                    <a:pt x="393" y="20"/>
                    <a:pt x="274" y="8"/>
                  </a:cubicBezTo>
                  <a:cubicBezTo>
                    <a:pt x="257" y="3"/>
                    <a:pt x="240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7"/>
            <p:cNvSpPr/>
            <p:nvPr/>
          </p:nvSpPr>
          <p:spPr>
            <a:xfrm>
              <a:off x="2889625" y="4224225"/>
              <a:ext cx="11050" cy="10300"/>
            </a:xfrm>
            <a:custGeom>
              <a:avLst/>
              <a:gdLst/>
              <a:ahLst/>
              <a:cxnLst/>
              <a:rect l="l" t="t" r="r" b="b"/>
              <a:pathLst>
                <a:path w="442" h="412" extrusionOk="0">
                  <a:moveTo>
                    <a:pt x="206" y="1"/>
                  </a:moveTo>
                  <a:cubicBezTo>
                    <a:pt x="117" y="1"/>
                    <a:pt x="35" y="66"/>
                    <a:pt x="25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10" y="409"/>
                    <a:pt x="229" y="412"/>
                    <a:pt x="248" y="412"/>
                  </a:cubicBezTo>
                  <a:cubicBezTo>
                    <a:pt x="337" y="412"/>
                    <a:pt x="420" y="346"/>
                    <a:pt x="430" y="248"/>
                  </a:cubicBezTo>
                  <a:cubicBezTo>
                    <a:pt x="441" y="141"/>
                    <a:pt x="370" y="34"/>
                    <a:pt x="263" y="10"/>
                  </a:cubicBezTo>
                  <a:cubicBezTo>
                    <a:pt x="244" y="4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7"/>
            <p:cNvSpPr/>
            <p:nvPr/>
          </p:nvSpPr>
          <p:spPr>
            <a:xfrm>
              <a:off x="2899150" y="4218275"/>
              <a:ext cx="11350" cy="10300"/>
            </a:xfrm>
            <a:custGeom>
              <a:avLst/>
              <a:gdLst/>
              <a:ahLst/>
              <a:cxnLst/>
              <a:rect l="l" t="t" r="r" b="b"/>
              <a:pathLst>
                <a:path w="454" h="412" extrusionOk="0">
                  <a:moveTo>
                    <a:pt x="218" y="0"/>
                  </a:moveTo>
                  <a:cubicBezTo>
                    <a:pt x="129" y="0"/>
                    <a:pt x="46" y="66"/>
                    <a:pt x="37" y="165"/>
                  </a:cubicBezTo>
                  <a:cubicBezTo>
                    <a:pt x="1" y="272"/>
                    <a:pt x="72" y="391"/>
                    <a:pt x="191" y="403"/>
                  </a:cubicBezTo>
                  <a:cubicBezTo>
                    <a:pt x="209" y="408"/>
                    <a:pt x="226" y="411"/>
                    <a:pt x="243" y="411"/>
                  </a:cubicBezTo>
                  <a:cubicBezTo>
                    <a:pt x="334" y="411"/>
                    <a:pt x="420" y="338"/>
                    <a:pt x="430" y="248"/>
                  </a:cubicBezTo>
                  <a:cubicBezTo>
                    <a:pt x="453" y="129"/>
                    <a:pt x="370" y="22"/>
                    <a:pt x="275" y="10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7"/>
            <p:cNvSpPr/>
            <p:nvPr/>
          </p:nvSpPr>
          <p:spPr>
            <a:xfrm>
              <a:off x="2899150" y="4205600"/>
              <a:ext cx="11350" cy="10375"/>
            </a:xfrm>
            <a:custGeom>
              <a:avLst/>
              <a:gdLst/>
              <a:ahLst/>
              <a:cxnLst/>
              <a:rect l="l" t="t" r="r" b="b"/>
              <a:pathLst>
                <a:path w="454" h="415" extrusionOk="0">
                  <a:moveTo>
                    <a:pt x="233" y="0"/>
                  </a:moveTo>
                  <a:cubicBezTo>
                    <a:pt x="139" y="0"/>
                    <a:pt x="47" y="68"/>
                    <a:pt x="37" y="171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4"/>
                    <a:pt x="233" y="414"/>
                  </a:cubicBezTo>
                  <a:cubicBezTo>
                    <a:pt x="328" y="414"/>
                    <a:pt x="419" y="347"/>
                    <a:pt x="430" y="243"/>
                  </a:cubicBezTo>
                  <a:cubicBezTo>
                    <a:pt x="453" y="136"/>
                    <a:pt x="370" y="17"/>
                    <a:pt x="275" y="5"/>
                  </a:cubicBezTo>
                  <a:cubicBezTo>
                    <a:pt x="261" y="2"/>
                    <a:pt x="247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7"/>
            <p:cNvSpPr/>
            <p:nvPr/>
          </p:nvSpPr>
          <p:spPr>
            <a:xfrm>
              <a:off x="2875650" y="4217800"/>
              <a:ext cx="11625" cy="10475"/>
            </a:xfrm>
            <a:custGeom>
              <a:avLst/>
              <a:gdLst/>
              <a:ahLst/>
              <a:cxnLst/>
              <a:rect l="l" t="t" r="r" b="b"/>
              <a:pathLst>
                <a:path w="465" h="419" extrusionOk="0">
                  <a:moveTo>
                    <a:pt x="232" y="0"/>
                  </a:moveTo>
                  <a:cubicBezTo>
                    <a:pt x="138" y="0"/>
                    <a:pt x="46" y="68"/>
                    <a:pt x="36" y="172"/>
                  </a:cubicBezTo>
                  <a:cubicBezTo>
                    <a:pt x="0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49" y="418"/>
                  </a:cubicBezTo>
                  <a:cubicBezTo>
                    <a:pt x="333" y="418"/>
                    <a:pt x="421" y="343"/>
                    <a:pt x="441" y="243"/>
                  </a:cubicBezTo>
                  <a:cubicBezTo>
                    <a:pt x="465" y="148"/>
                    <a:pt x="393" y="29"/>
                    <a:pt x="274" y="5"/>
                  </a:cubicBezTo>
                  <a:cubicBezTo>
                    <a:pt x="260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7"/>
            <p:cNvSpPr/>
            <p:nvPr/>
          </p:nvSpPr>
          <p:spPr>
            <a:xfrm>
              <a:off x="2797650" y="4324775"/>
              <a:ext cx="247375" cy="190375"/>
            </a:xfrm>
            <a:custGeom>
              <a:avLst/>
              <a:gdLst/>
              <a:ahLst/>
              <a:cxnLst/>
              <a:rect l="l" t="t" r="r" b="b"/>
              <a:pathLst>
                <a:path w="9895" h="7615" extrusionOk="0">
                  <a:moveTo>
                    <a:pt x="6669" y="0"/>
                  </a:moveTo>
                  <a:cubicBezTo>
                    <a:pt x="5814" y="0"/>
                    <a:pt x="5321" y="662"/>
                    <a:pt x="5073" y="1417"/>
                  </a:cubicBezTo>
                  <a:cubicBezTo>
                    <a:pt x="5027" y="1556"/>
                    <a:pt x="4833" y="1876"/>
                    <a:pt x="4867" y="2047"/>
                  </a:cubicBezTo>
                  <a:lnTo>
                    <a:pt x="4867" y="2047"/>
                  </a:lnTo>
                  <a:cubicBezTo>
                    <a:pt x="4785" y="1706"/>
                    <a:pt x="4702" y="1377"/>
                    <a:pt x="4585" y="1072"/>
                  </a:cubicBezTo>
                  <a:cubicBezTo>
                    <a:pt x="4395" y="566"/>
                    <a:pt x="3959" y="74"/>
                    <a:pt x="3442" y="74"/>
                  </a:cubicBezTo>
                  <a:cubicBezTo>
                    <a:pt x="3277" y="74"/>
                    <a:pt x="3105" y="123"/>
                    <a:pt x="2930" y="238"/>
                  </a:cubicBezTo>
                  <a:cubicBezTo>
                    <a:pt x="2525" y="512"/>
                    <a:pt x="2323" y="1000"/>
                    <a:pt x="2394" y="1477"/>
                  </a:cubicBezTo>
                  <a:cubicBezTo>
                    <a:pt x="2454" y="1834"/>
                    <a:pt x="2632" y="2179"/>
                    <a:pt x="2799" y="2501"/>
                  </a:cubicBezTo>
                  <a:lnTo>
                    <a:pt x="2930" y="2786"/>
                  </a:lnTo>
                  <a:cubicBezTo>
                    <a:pt x="2727" y="2655"/>
                    <a:pt x="2513" y="2536"/>
                    <a:pt x="2275" y="2477"/>
                  </a:cubicBezTo>
                  <a:cubicBezTo>
                    <a:pt x="2147" y="2443"/>
                    <a:pt x="2017" y="2427"/>
                    <a:pt x="1887" y="2427"/>
                  </a:cubicBezTo>
                  <a:cubicBezTo>
                    <a:pt x="1470" y="2427"/>
                    <a:pt x="1051" y="2589"/>
                    <a:pt x="715" y="2834"/>
                  </a:cubicBezTo>
                  <a:cubicBezTo>
                    <a:pt x="310" y="3108"/>
                    <a:pt x="1" y="3572"/>
                    <a:pt x="108" y="4096"/>
                  </a:cubicBezTo>
                  <a:cubicBezTo>
                    <a:pt x="191" y="4537"/>
                    <a:pt x="525" y="4894"/>
                    <a:pt x="941" y="5096"/>
                  </a:cubicBezTo>
                  <a:cubicBezTo>
                    <a:pt x="1144" y="5179"/>
                    <a:pt x="1358" y="5239"/>
                    <a:pt x="1572" y="5251"/>
                  </a:cubicBezTo>
                  <a:cubicBezTo>
                    <a:pt x="1638" y="5261"/>
                    <a:pt x="1772" y="5271"/>
                    <a:pt x="1909" y="5271"/>
                  </a:cubicBezTo>
                  <a:cubicBezTo>
                    <a:pt x="2094" y="5271"/>
                    <a:pt x="2287" y="5253"/>
                    <a:pt x="2334" y="5191"/>
                  </a:cubicBezTo>
                  <a:lnTo>
                    <a:pt x="2334" y="5191"/>
                  </a:lnTo>
                  <a:cubicBezTo>
                    <a:pt x="2192" y="5394"/>
                    <a:pt x="2049" y="5596"/>
                    <a:pt x="1953" y="5810"/>
                  </a:cubicBezTo>
                  <a:cubicBezTo>
                    <a:pt x="1715" y="6263"/>
                    <a:pt x="1692" y="6823"/>
                    <a:pt x="2084" y="7204"/>
                  </a:cubicBezTo>
                  <a:cubicBezTo>
                    <a:pt x="2310" y="7432"/>
                    <a:pt x="2551" y="7525"/>
                    <a:pt x="2794" y="7525"/>
                  </a:cubicBezTo>
                  <a:cubicBezTo>
                    <a:pt x="3503" y="7525"/>
                    <a:pt x="4227" y="6735"/>
                    <a:pt x="4609" y="6203"/>
                  </a:cubicBezTo>
                  <a:cubicBezTo>
                    <a:pt x="4609" y="6191"/>
                    <a:pt x="4632" y="6180"/>
                    <a:pt x="4644" y="6168"/>
                  </a:cubicBezTo>
                  <a:cubicBezTo>
                    <a:pt x="4716" y="6549"/>
                    <a:pt x="4882" y="6918"/>
                    <a:pt x="5180" y="7215"/>
                  </a:cubicBezTo>
                  <a:cubicBezTo>
                    <a:pt x="5420" y="7455"/>
                    <a:pt x="5750" y="7614"/>
                    <a:pt x="6082" y="7614"/>
                  </a:cubicBezTo>
                  <a:cubicBezTo>
                    <a:pt x="6245" y="7614"/>
                    <a:pt x="6408" y="7576"/>
                    <a:pt x="6561" y="7489"/>
                  </a:cubicBezTo>
                  <a:cubicBezTo>
                    <a:pt x="7073" y="7204"/>
                    <a:pt x="7133" y="6561"/>
                    <a:pt x="7026" y="6061"/>
                  </a:cubicBezTo>
                  <a:cubicBezTo>
                    <a:pt x="6966" y="5775"/>
                    <a:pt x="6871" y="5513"/>
                    <a:pt x="6776" y="5251"/>
                  </a:cubicBezTo>
                  <a:cubicBezTo>
                    <a:pt x="7430" y="5251"/>
                    <a:pt x="8097" y="5179"/>
                    <a:pt x="8692" y="4870"/>
                  </a:cubicBezTo>
                  <a:cubicBezTo>
                    <a:pt x="9300" y="4537"/>
                    <a:pt x="9895" y="3858"/>
                    <a:pt x="9728" y="3132"/>
                  </a:cubicBezTo>
                  <a:cubicBezTo>
                    <a:pt x="9595" y="2432"/>
                    <a:pt x="8892" y="2159"/>
                    <a:pt x="8258" y="2159"/>
                  </a:cubicBezTo>
                  <a:cubicBezTo>
                    <a:pt x="8158" y="2159"/>
                    <a:pt x="8060" y="2166"/>
                    <a:pt x="7966" y="2179"/>
                  </a:cubicBezTo>
                  <a:cubicBezTo>
                    <a:pt x="7788" y="2203"/>
                    <a:pt x="7609" y="2239"/>
                    <a:pt x="7430" y="2298"/>
                  </a:cubicBezTo>
                  <a:cubicBezTo>
                    <a:pt x="7490" y="2203"/>
                    <a:pt x="7549" y="2096"/>
                    <a:pt x="7609" y="2000"/>
                  </a:cubicBezTo>
                  <a:cubicBezTo>
                    <a:pt x="8026" y="1179"/>
                    <a:pt x="7788" y="36"/>
                    <a:pt x="6692" y="0"/>
                  </a:cubicBezTo>
                  <a:cubicBezTo>
                    <a:pt x="6685" y="0"/>
                    <a:pt x="6677" y="0"/>
                    <a:pt x="6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2854800" y="4374175"/>
              <a:ext cx="126525" cy="96875"/>
            </a:xfrm>
            <a:custGeom>
              <a:avLst/>
              <a:gdLst/>
              <a:ahLst/>
              <a:cxnLst/>
              <a:rect l="l" t="t" r="r" b="b"/>
              <a:pathLst>
                <a:path w="5061" h="3875" extrusionOk="0">
                  <a:moveTo>
                    <a:pt x="3395" y="0"/>
                  </a:moveTo>
                  <a:cubicBezTo>
                    <a:pt x="2946" y="0"/>
                    <a:pt x="2713" y="340"/>
                    <a:pt x="2585" y="715"/>
                  </a:cubicBezTo>
                  <a:cubicBezTo>
                    <a:pt x="2561" y="786"/>
                    <a:pt x="2465" y="965"/>
                    <a:pt x="2477" y="1048"/>
                  </a:cubicBezTo>
                  <a:cubicBezTo>
                    <a:pt x="2430" y="882"/>
                    <a:pt x="2382" y="715"/>
                    <a:pt x="2323" y="560"/>
                  </a:cubicBezTo>
                  <a:cubicBezTo>
                    <a:pt x="2223" y="307"/>
                    <a:pt x="2000" y="61"/>
                    <a:pt x="1738" y="61"/>
                  </a:cubicBezTo>
                  <a:cubicBezTo>
                    <a:pt x="1654" y="61"/>
                    <a:pt x="1566" y="86"/>
                    <a:pt x="1477" y="144"/>
                  </a:cubicBezTo>
                  <a:cubicBezTo>
                    <a:pt x="1275" y="275"/>
                    <a:pt x="1180" y="525"/>
                    <a:pt x="1215" y="763"/>
                  </a:cubicBezTo>
                  <a:cubicBezTo>
                    <a:pt x="1239" y="941"/>
                    <a:pt x="1334" y="1120"/>
                    <a:pt x="1418" y="1287"/>
                  </a:cubicBezTo>
                  <a:lnTo>
                    <a:pt x="1477" y="1429"/>
                  </a:lnTo>
                  <a:cubicBezTo>
                    <a:pt x="1382" y="1358"/>
                    <a:pt x="1263" y="1298"/>
                    <a:pt x="1144" y="1275"/>
                  </a:cubicBezTo>
                  <a:cubicBezTo>
                    <a:pt x="1078" y="1254"/>
                    <a:pt x="1009" y="1244"/>
                    <a:pt x="940" y="1244"/>
                  </a:cubicBezTo>
                  <a:cubicBezTo>
                    <a:pt x="736" y="1244"/>
                    <a:pt x="527" y="1329"/>
                    <a:pt x="358" y="1453"/>
                  </a:cubicBezTo>
                  <a:cubicBezTo>
                    <a:pt x="156" y="1584"/>
                    <a:pt x="1" y="1822"/>
                    <a:pt x="48" y="2084"/>
                  </a:cubicBezTo>
                  <a:cubicBezTo>
                    <a:pt x="96" y="2310"/>
                    <a:pt x="251" y="2489"/>
                    <a:pt x="465" y="2596"/>
                  </a:cubicBezTo>
                  <a:cubicBezTo>
                    <a:pt x="572" y="2656"/>
                    <a:pt x="680" y="2668"/>
                    <a:pt x="787" y="2680"/>
                  </a:cubicBezTo>
                  <a:cubicBezTo>
                    <a:pt x="832" y="2680"/>
                    <a:pt x="931" y="2690"/>
                    <a:pt x="1019" y="2690"/>
                  </a:cubicBezTo>
                  <a:cubicBezTo>
                    <a:pt x="1092" y="2690"/>
                    <a:pt x="1158" y="2683"/>
                    <a:pt x="1180" y="2656"/>
                  </a:cubicBezTo>
                  <a:lnTo>
                    <a:pt x="1180" y="2656"/>
                  </a:lnTo>
                  <a:cubicBezTo>
                    <a:pt x="1108" y="2763"/>
                    <a:pt x="1049" y="2858"/>
                    <a:pt x="989" y="2965"/>
                  </a:cubicBezTo>
                  <a:cubicBezTo>
                    <a:pt x="870" y="3203"/>
                    <a:pt x="870" y="3489"/>
                    <a:pt x="1061" y="3680"/>
                  </a:cubicBezTo>
                  <a:cubicBezTo>
                    <a:pt x="1181" y="3801"/>
                    <a:pt x="1309" y="3850"/>
                    <a:pt x="1436" y="3850"/>
                  </a:cubicBezTo>
                  <a:cubicBezTo>
                    <a:pt x="1797" y="3850"/>
                    <a:pt x="2156" y="3453"/>
                    <a:pt x="2358" y="3180"/>
                  </a:cubicBezTo>
                  <a:cubicBezTo>
                    <a:pt x="2358" y="3156"/>
                    <a:pt x="2370" y="3156"/>
                    <a:pt x="2370" y="3144"/>
                  </a:cubicBezTo>
                  <a:cubicBezTo>
                    <a:pt x="2406" y="3334"/>
                    <a:pt x="2489" y="3537"/>
                    <a:pt x="2644" y="3680"/>
                  </a:cubicBezTo>
                  <a:cubicBezTo>
                    <a:pt x="2770" y="3798"/>
                    <a:pt x="2938" y="3875"/>
                    <a:pt x="3107" y="3875"/>
                  </a:cubicBezTo>
                  <a:cubicBezTo>
                    <a:pt x="3192" y="3875"/>
                    <a:pt x="3278" y="3855"/>
                    <a:pt x="3358" y="3811"/>
                  </a:cubicBezTo>
                  <a:cubicBezTo>
                    <a:pt x="3608" y="3668"/>
                    <a:pt x="3656" y="3334"/>
                    <a:pt x="3597" y="3084"/>
                  </a:cubicBezTo>
                  <a:cubicBezTo>
                    <a:pt x="3561" y="2953"/>
                    <a:pt x="3513" y="2811"/>
                    <a:pt x="3454" y="2680"/>
                  </a:cubicBezTo>
                  <a:cubicBezTo>
                    <a:pt x="3799" y="2680"/>
                    <a:pt x="4144" y="2656"/>
                    <a:pt x="4442" y="2489"/>
                  </a:cubicBezTo>
                  <a:cubicBezTo>
                    <a:pt x="4751" y="2310"/>
                    <a:pt x="5061" y="1965"/>
                    <a:pt x="4966" y="1584"/>
                  </a:cubicBezTo>
                  <a:cubicBezTo>
                    <a:pt x="4883" y="1235"/>
                    <a:pt x="4526" y="1098"/>
                    <a:pt x="4200" y="1098"/>
                  </a:cubicBezTo>
                  <a:cubicBezTo>
                    <a:pt x="4148" y="1098"/>
                    <a:pt x="4098" y="1101"/>
                    <a:pt x="4049" y="1108"/>
                  </a:cubicBezTo>
                  <a:cubicBezTo>
                    <a:pt x="3966" y="1120"/>
                    <a:pt x="3870" y="1132"/>
                    <a:pt x="3787" y="1167"/>
                  </a:cubicBezTo>
                  <a:cubicBezTo>
                    <a:pt x="3811" y="1120"/>
                    <a:pt x="3847" y="1072"/>
                    <a:pt x="3870" y="1013"/>
                  </a:cubicBezTo>
                  <a:cubicBezTo>
                    <a:pt x="4085" y="596"/>
                    <a:pt x="3966" y="24"/>
                    <a:pt x="3418" y="1"/>
                  </a:cubicBezTo>
                  <a:cubicBezTo>
                    <a:pt x="3410" y="0"/>
                    <a:pt x="3402" y="0"/>
                    <a:pt x="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7"/>
            <p:cNvSpPr/>
            <p:nvPr/>
          </p:nvSpPr>
          <p:spPr>
            <a:xfrm>
              <a:off x="2879525" y="4343525"/>
              <a:ext cx="19075" cy="58650"/>
            </a:xfrm>
            <a:custGeom>
              <a:avLst/>
              <a:gdLst/>
              <a:ahLst/>
              <a:cxnLst/>
              <a:rect l="l" t="t" r="r" b="b"/>
              <a:pathLst>
                <a:path w="763" h="2346" extrusionOk="0">
                  <a:moveTo>
                    <a:pt x="40" y="1"/>
                  </a:moveTo>
                  <a:cubicBezTo>
                    <a:pt x="20" y="1"/>
                    <a:pt x="0" y="21"/>
                    <a:pt x="0" y="36"/>
                  </a:cubicBezTo>
                  <a:cubicBezTo>
                    <a:pt x="24" y="143"/>
                    <a:pt x="24" y="250"/>
                    <a:pt x="60" y="334"/>
                  </a:cubicBezTo>
                  <a:cubicBezTo>
                    <a:pt x="83" y="441"/>
                    <a:pt x="119" y="536"/>
                    <a:pt x="143" y="631"/>
                  </a:cubicBezTo>
                  <a:lnTo>
                    <a:pt x="322" y="1215"/>
                  </a:lnTo>
                  <a:cubicBezTo>
                    <a:pt x="441" y="1608"/>
                    <a:pt x="595" y="1977"/>
                    <a:pt x="738" y="2346"/>
                  </a:cubicBezTo>
                  <a:lnTo>
                    <a:pt x="762" y="2346"/>
                  </a:lnTo>
                  <a:cubicBezTo>
                    <a:pt x="714" y="1941"/>
                    <a:pt x="643" y="1548"/>
                    <a:pt x="524" y="1155"/>
                  </a:cubicBezTo>
                  <a:cubicBezTo>
                    <a:pt x="464" y="965"/>
                    <a:pt x="405" y="774"/>
                    <a:pt x="322" y="572"/>
                  </a:cubicBezTo>
                  <a:cubicBezTo>
                    <a:pt x="298" y="488"/>
                    <a:pt x="250" y="393"/>
                    <a:pt x="226" y="310"/>
                  </a:cubicBezTo>
                  <a:cubicBezTo>
                    <a:pt x="179" y="203"/>
                    <a:pt x="119" y="119"/>
                    <a:pt x="72" y="24"/>
                  </a:cubicBezTo>
                  <a:cubicBezTo>
                    <a:pt x="63" y="7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7"/>
            <p:cNvSpPr/>
            <p:nvPr/>
          </p:nvSpPr>
          <p:spPr>
            <a:xfrm>
              <a:off x="2922375" y="4344625"/>
              <a:ext cx="38725" cy="58450"/>
            </a:xfrm>
            <a:custGeom>
              <a:avLst/>
              <a:gdLst/>
              <a:ahLst/>
              <a:cxnLst/>
              <a:rect l="l" t="t" r="r" b="b"/>
              <a:pathLst>
                <a:path w="1549" h="2338" extrusionOk="0">
                  <a:moveTo>
                    <a:pt x="1507" y="1"/>
                  </a:moveTo>
                  <a:cubicBezTo>
                    <a:pt x="1499" y="1"/>
                    <a:pt x="1492" y="5"/>
                    <a:pt x="1489" y="16"/>
                  </a:cubicBezTo>
                  <a:cubicBezTo>
                    <a:pt x="1263" y="397"/>
                    <a:pt x="1025" y="790"/>
                    <a:pt x="774" y="1171"/>
                  </a:cubicBezTo>
                  <a:cubicBezTo>
                    <a:pt x="513" y="1564"/>
                    <a:pt x="274" y="1945"/>
                    <a:pt x="1" y="2314"/>
                  </a:cubicBezTo>
                  <a:cubicBezTo>
                    <a:pt x="1" y="2314"/>
                    <a:pt x="1" y="2338"/>
                    <a:pt x="12" y="2338"/>
                  </a:cubicBezTo>
                  <a:cubicBezTo>
                    <a:pt x="334" y="2004"/>
                    <a:pt x="655" y="1659"/>
                    <a:pt x="917" y="1278"/>
                  </a:cubicBezTo>
                  <a:cubicBezTo>
                    <a:pt x="1191" y="885"/>
                    <a:pt x="1382" y="468"/>
                    <a:pt x="1548" y="40"/>
                  </a:cubicBezTo>
                  <a:cubicBezTo>
                    <a:pt x="1548" y="23"/>
                    <a:pt x="1525" y="1"/>
                    <a:pt x="1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7"/>
            <p:cNvSpPr/>
            <p:nvPr/>
          </p:nvSpPr>
          <p:spPr>
            <a:xfrm>
              <a:off x="2939050" y="4403875"/>
              <a:ext cx="82400" cy="23375"/>
            </a:xfrm>
            <a:custGeom>
              <a:avLst/>
              <a:gdLst/>
              <a:ahLst/>
              <a:cxnLst/>
              <a:rect l="l" t="t" r="r" b="b"/>
              <a:pathLst>
                <a:path w="3296" h="935" extrusionOk="0">
                  <a:moveTo>
                    <a:pt x="3279" y="1"/>
                  </a:moveTo>
                  <a:cubicBezTo>
                    <a:pt x="3278" y="1"/>
                    <a:pt x="3276" y="2"/>
                    <a:pt x="3275" y="3"/>
                  </a:cubicBezTo>
                  <a:cubicBezTo>
                    <a:pt x="3001" y="99"/>
                    <a:pt x="2751" y="218"/>
                    <a:pt x="2489" y="301"/>
                  </a:cubicBezTo>
                  <a:cubicBezTo>
                    <a:pt x="2215" y="408"/>
                    <a:pt x="1953" y="503"/>
                    <a:pt x="1667" y="575"/>
                  </a:cubicBezTo>
                  <a:cubicBezTo>
                    <a:pt x="1393" y="646"/>
                    <a:pt x="1131" y="706"/>
                    <a:pt x="846" y="765"/>
                  </a:cubicBezTo>
                  <a:cubicBezTo>
                    <a:pt x="560" y="825"/>
                    <a:pt x="286" y="861"/>
                    <a:pt x="0" y="896"/>
                  </a:cubicBezTo>
                  <a:lnTo>
                    <a:pt x="0" y="920"/>
                  </a:lnTo>
                  <a:cubicBezTo>
                    <a:pt x="115" y="930"/>
                    <a:pt x="231" y="935"/>
                    <a:pt x="349" y="935"/>
                  </a:cubicBezTo>
                  <a:cubicBezTo>
                    <a:pt x="810" y="935"/>
                    <a:pt x="1291" y="862"/>
                    <a:pt x="1727" y="730"/>
                  </a:cubicBezTo>
                  <a:cubicBezTo>
                    <a:pt x="2012" y="658"/>
                    <a:pt x="2274" y="575"/>
                    <a:pt x="2524" y="456"/>
                  </a:cubicBezTo>
                  <a:cubicBezTo>
                    <a:pt x="2798" y="349"/>
                    <a:pt x="3048" y="218"/>
                    <a:pt x="3275" y="39"/>
                  </a:cubicBezTo>
                  <a:cubicBezTo>
                    <a:pt x="3295" y="29"/>
                    <a:pt x="3289" y="1"/>
                    <a:pt x="3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2928625" y="4448775"/>
              <a:ext cx="19075" cy="50700"/>
            </a:xfrm>
            <a:custGeom>
              <a:avLst/>
              <a:gdLst/>
              <a:ahLst/>
              <a:cxnLst/>
              <a:rect l="l" t="t" r="r" b="b"/>
              <a:pathLst>
                <a:path w="763" h="2028" extrusionOk="0">
                  <a:moveTo>
                    <a:pt x="18" y="0"/>
                  </a:moveTo>
                  <a:cubicBezTo>
                    <a:pt x="8" y="0"/>
                    <a:pt x="1" y="9"/>
                    <a:pt x="1" y="29"/>
                  </a:cubicBezTo>
                  <a:cubicBezTo>
                    <a:pt x="13" y="208"/>
                    <a:pt x="108" y="362"/>
                    <a:pt x="167" y="517"/>
                  </a:cubicBezTo>
                  <a:cubicBezTo>
                    <a:pt x="227" y="684"/>
                    <a:pt x="298" y="850"/>
                    <a:pt x="358" y="1017"/>
                  </a:cubicBezTo>
                  <a:cubicBezTo>
                    <a:pt x="477" y="1351"/>
                    <a:pt x="596" y="1696"/>
                    <a:pt x="739" y="2017"/>
                  </a:cubicBezTo>
                  <a:cubicBezTo>
                    <a:pt x="739" y="2025"/>
                    <a:pt x="741" y="2028"/>
                    <a:pt x="745" y="2028"/>
                  </a:cubicBezTo>
                  <a:cubicBezTo>
                    <a:pt x="752" y="2028"/>
                    <a:pt x="763" y="2017"/>
                    <a:pt x="763" y="2017"/>
                  </a:cubicBezTo>
                  <a:cubicBezTo>
                    <a:pt x="727" y="1660"/>
                    <a:pt x="644" y="1303"/>
                    <a:pt x="524" y="958"/>
                  </a:cubicBezTo>
                  <a:cubicBezTo>
                    <a:pt x="465" y="803"/>
                    <a:pt x="382" y="624"/>
                    <a:pt x="310" y="458"/>
                  </a:cubicBezTo>
                  <a:cubicBezTo>
                    <a:pt x="239" y="315"/>
                    <a:pt x="179" y="124"/>
                    <a:pt x="48" y="17"/>
                  </a:cubicBezTo>
                  <a:cubicBezTo>
                    <a:pt x="38" y="6"/>
                    <a:pt x="27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2862850" y="4450900"/>
              <a:ext cx="30675" cy="47275"/>
            </a:xfrm>
            <a:custGeom>
              <a:avLst/>
              <a:gdLst/>
              <a:ahLst/>
              <a:cxnLst/>
              <a:rect l="l" t="t" r="r" b="b"/>
              <a:pathLst>
                <a:path w="1227" h="1891" extrusionOk="0">
                  <a:moveTo>
                    <a:pt x="1198" y="0"/>
                  </a:moveTo>
                  <a:cubicBezTo>
                    <a:pt x="1196" y="0"/>
                    <a:pt x="1193" y="1"/>
                    <a:pt x="1191" y="3"/>
                  </a:cubicBezTo>
                  <a:cubicBezTo>
                    <a:pt x="1036" y="111"/>
                    <a:pt x="953" y="289"/>
                    <a:pt x="858" y="420"/>
                  </a:cubicBezTo>
                  <a:cubicBezTo>
                    <a:pt x="750" y="563"/>
                    <a:pt x="655" y="730"/>
                    <a:pt x="560" y="885"/>
                  </a:cubicBezTo>
                  <a:cubicBezTo>
                    <a:pt x="358" y="1206"/>
                    <a:pt x="167" y="1551"/>
                    <a:pt x="0" y="1873"/>
                  </a:cubicBezTo>
                  <a:cubicBezTo>
                    <a:pt x="0" y="1885"/>
                    <a:pt x="0" y="1891"/>
                    <a:pt x="2" y="1891"/>
                  </a:cubicBezTo>
                  <a:cubicBezTo>
                    <a:pt x="3" y="1891"/>
                    <a:pt x="6" y="1885"/>
                    <a:pt x="12" y="1873"/>
                  </a:cubicBezTo>
                  <a:cubicBezTo>
                    <a:pt x="238" y="1575"/>
                    <a:pt x="477" y="1266"/>
                    <a:pt x="679" y="956"/>
                  </a:cubicBezTo>
                  <a:cubicBezTo>
                    <a:pt x="786" y="801"/>
                    <a:pt x="893" y="646"/>
                    <a:pt x="977" y="492"/>
                  </a:cubicBezTo>
                  <a:cubicBezTo>
                    <a:pt x="1072" y="349"/>
                    <a:pt x="1203" y="182"/>
                    <a:pt x="1227" y="15"/>
                  </a:cubicBezTo>
                  <a:cubicBezTo>
                    <a:pt x="1217" y="15"/>
                    <a:pt x="1208" y="0"/>
                    <a:pt x="1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2817300" y="4419650"/>
              <a:ext cx="67000" cy="8325"/>
            </a:xfrm>
            <a:custGeom>
              <a:avLst/>
              <a:gdLst/>
              <a:ahLst/>
              <a:cxnLst/>
              <a:rect l="l" t="t" r="r" b="b"/>
              <a:pathLst>
                <a:path w="2680" h="333" extrusionOk="0">
                  <a:moveTo>
                    <a:pt x="102" y="0"/>
                  </a:moveTo>
                  <a:cubicBezTo>
                    <a:pt x="81" y="0"/>
                    <a:pt x="59" y="1"/>
                    <a:pt x="36" y="3"/>
                  </a:cubicBezTo>
                  <a:cubicBezTo>
                    <a:pt x="13" y="15"/>
                    <a:pt x="1" y="51"/>
                    <a:pt x="13" y="51"/>
                  </a:cubicBezTo>
                  <a:cubicBezTo>
                    <a:pt x="191" y="170"/>
                    <a:pt x="453" y="206"/>
                    <a:pt x="644" y="253"/>
                  </a:cubicBezTo>
                  <a:cubicBezTo>
                    <a:pt x="870" y="301"/>
                    <a:pt x="1084" y="325"/>
                    <a:pt x="1322" y="325"/>
                  </a:cubicBezTo>
                  <a:cubicBezTo>
                    <a:pt x="1389" y="330"/>
                    <a:pt x="1456" y="332"/>
                    <a:pt x="1522" y="332"/>
                  </a:cubicBezTo>
                  <a:cubicBezTo>
                    <a:pt x="1917" y="332"/>
                    <a:pt x="2302" y="246"/>
                    <a:pt x="2680" y="134"/>
                  </a:cubicBezTo>
                  <a:lnTo>
                    <a:pt x="2680" y="122"/>
                  </a:lnTo>
                  <a:cubicBezTo>
                    <a:pt x="2459" y="152"/>
                    <a:pt x="2236" y="164"/>
                    <a:pt x="2014" y="164"/>
                  </a:cubicBezTo>
                  <a:cubicBezTo>
                    <a:pt x="1793" y="164"/>
                    <a:pt x="1572" y="152"/>
                    <a:pt x="1358" y="134"/>
                  </a:cubicBezTo>
                  <a:cubicBezTo>
                    <a:pt x="1132" y="122"/>
                    <a:pt x="906" y="110"/>
                    <a:pt x="691" y="75"/>
                  </a:cubicBezTo>
                  <a:cubicBezTo>
                    <a:pt x="584" y="63"/>
                    <a:pt x="465" y="51"/>
                    <a:pt x="358" y="27"/>
                  </a:cubicBezTo>
                  <a:cubicBezTo>
                    <a:pt x="271" y="18"/>
                    <a:pt x="19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7"/>
            <p:cNvSpPr/>
            <p:nvPr/>
          </p:nvSpPr>
          <p:spPr>
            <a:xfrm>
              <a:off x="2910475" y="441692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220" y="1"/>
                  </a:moveTo>
                  <a:cubicBezTo>
                    <a:pt x="126" y="1"/>
                    <a:pt x="34" y="68"/>
                    <a:pt x="24" y="172"/>
                  </a:cubicBezTo>
                  <a:cubicBezTo>
                    <a:pt x="0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69" y="41"/>
                    <a:pt x="262" y="5"/>
                  </a:cubicBezTo>
                  <a:cubicBezTo>
                    <a:pt x="248" y="2"/>
                    <a:pt x="23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7"/>
            <p:cNvSpPr/>
            <p:nvPr/>
          </p:nvSpPr>
          <p:spPr>
            <a:xfrm>
              <a:off x="2909875" y="4405325"/>
              <a:ext cx="11325" cy="10450"/>
            </a:xfrm>
            <a:custGeom>
              <a:avLst/>
              <a:gdLst/>
              <a:ahLst/>
              <a:cxnLst/>
              <a:rect l="l" t="t" r="r" b="b"/>
              <a:pathLst>
                <a:path w="453" h="418" extrusionOk="0">
                  <a:moveTo>
                    <a:pt x="232" y="0"/>
                  </a:moveTo>
                  <a:cubicBezTo>
                    <a:pt x="138" y="0"/>
                    <a:pt x="47" y="68"/>
                    <a:pt x="36" y="172"/>
                  </a:cubicBezTo>
                  <a:cubicBezTo>
                    <a:pt x="1" y="279"/>
                    <a:pt x="84" y="398"/>
                    <a:pt x="203" y="410"/>
                  </a:cubicBezTo>
                  <a:cubicBezTo>
                    <a:pt x="218" y="415"/>
                    <a:pt x="234" y="418"/>
                    <a:pt x="250" y="418"/>
                  </a:cubicBezTo>
                  <a:cubicBezTo>
                    <a:pt x="334" y="418"/>
                    <a:pt x="421" y="343"/>
                    <a:pt x="441" y="243"/>
                  </a:cubicBezTo>
                  <a:cubicBezTo>
                    <a:pt x="453" y="124"/>
                    <a:pt x="382" y="29"/>
                    <a:pt x="274" y="5"/>
                  </a:cubicBezTo>
                  <a:cubicBezTo>
                    <a:pt x="261" y="2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7"/>
            <p:cNvSpPr/>
            <p:nvPr/>
          </p:nvSpPr>
          <p:spPr>
            <a:xfrm>
              <a:off x="2898850" y="4411275"/>
              <a:ext cx="11050" cy="10475"/>
            </a:xfrm>
            <a:custGeom>
              <a:avLst/>
              <a:gdLst/>
              <a:ahLst/>
              <a:cxnLst/>
              <a:rect l="l" t="t" r="r" b="b"/>
              <a:pathLst>
                <a:path w="442" h="419" extrusionOk="0">
                  <a:moveTo>
                    <a:pt x="225" y="0"/>
                  </a:moveTo>
                  <a:cubicBezTo>
                    <a:pt x="138" y="0"/>
                    <a:pt x="46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5"/>
                    <a:pt x="226" y="418"/>
                    <a:pt x="243" y="418"/>
                  </a:cubicBezTo>
                  <a:cubicBezTo>
                    <a:pt x="334" y="418"/>
                    <a:pt x="420" y="343"/>
                    <a:pt x="430" y="243"/>
                  </a:cubicBezTo>
                  <a:cubicBezTo>
                    <a:pt x="442" y="148"/>
                    <a:pt x="370" y="29"/>
                    <a:pt x="263" y="5"/>
                  </a:cubicBezTo>
                  <a:cubicBezTo>
                    <a:pt x="251" y="2"/>
                    <a:pt x="23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7"/>
            <p:cNvSpPr/>
            <p:nvPr/>
          </p:nvSpPr>
          <p:spPr>
            <a:xfrm>
              <a:off x="2912250" y="4429125"/>
              <a:ext cx="11650" cy="10475"/>
            </a:xfrm>
            <a:custGeom>
              <a:avLst/>
              <a:gdLst/>
              <a:ahLst/>
              <a:cxnLst/>
              <a:rect l="l" t="t" r="r" b="b"/>
              <a:pathLst>
                <a:path w="466" h="419" extrusionOk="0">
                  <a:moveTo>
                    <a:pt x="225" y="1"/>
                  </a:moveTo>
                  <a:cubicBezTo>
                    <a:pt x="138" y="1"/>
                    <a:pt x="45" y="68"/>
                    <a:pt x="25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8" y="416"/>
                    <a:pt x="226" y="418"/>
                    <a:pt x="243" y="418"/>
                  </a:cubicBezTo>
                  <a:cubicBezTo>
                    <a:pt x="334" y="418"/>
                    <a:pt x="419" y="344"/>
                    <a:pt x="429" y="243"/>
                  </a:cubicBezTo>
                  <a:cubicBezTo>
                    <a:pt x="465" y="124"/>
                    <a:pt x="382" y="29"/>
                    <a:pt x="263" y="5"/>
                  </a:cubicBezTo>
                  <a:cubicBezTo>
                    <a:pt x="250" y="2"/>
                    <a:pt x="238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7"/>
            <p:cNvSpPr/>
            <p:nvPr/>
          </p:nvSpPr>
          <p:spPr>
            <a:xfrm>
              <a:off x="2922375" y="4422875"/>
              <a:ext cx="11050" cy="10375"/>
            </a:xfrm>
            <a:custGeom>
              <a:avLst/>
              <a:gdLst/>
              <a:ahLst/>
              <a:cxnLst/>
              <a:rect l="l" t="t" r="r" b="b"/>
              <a:pathLst>
                <a:path w="442" h="415" extrusionOk="0">
                  <a:moveTo>
                    <a:pt x="221" y="1"/>
                  </a:moveTo>
                  <a:cubicBezTo>
                    <a:pt x="126" y="1"/>
                    <a:pt x="35" y="68"/>
                    <a:pt x="24" y="172"/>
                  </a:cubicBezTo>
                  <a:cubicBezTo>
                    <a:pt x="1" y="279"/>
                    <a:pt x="72" y="398"/>
                    <a:pt x="191" y="410"/>
                  </a:cubicBezTo>
                  <a:cubicBezTo>
                    <a:pt x="205" y="413"/>
                    <a:pt x="219" y="415"/>
                    <a:pt x="233" y="415"/>
                  </a:cubicBezTo>
                  <a:cubicBezTo>
                    <a:pt x="327" y="415"/>
                    <a:pt x="419" y="347"/>
                    <a:pt x="429" y="243"/>
                  </a:cubicBezTo>
                  <a:cubicBezTo>
                    <a:pt x="441" y="136"/>
                    <a:pt x="370" y="17"/>
                    <a:pt x="263" y="5"/>
                  </a:cubicBezTo>
                  <a:cubicBezTo>
                    <a:pt x="249" y="2"/>
                    <a:pt x="235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7"/>
            <p:cNvSpPr/>
            <p:nvPr/>
          </p:nvSpPr>
          <p:spPr>
            <a:xfrm>
              <a:off x="2921775" y="4410275"/>
              <a:ext cx="11650" cy="10300"/>
            </a:xfrm>
            <a:custGeom>
              <a:avLst/>
              <a:gdLst/>
              <a:ahLst/>
              <a:cxnLst/>
              <a:rect l="l" t="t" r="r" b="b"/>
              <a:pathLst>
                <a:path w="466" h="412" extrusionOk="0">
                  <a:moveTo>
                    <a:pt x="218" y="0"/>
                  </a:moveTo>
                  <a:cubicBezTo>
                    <a:pt x="129" y="0"/>
                    <a:pt x="46" y="66"/>
                    <a:pt x="36" y="164"/>
                  </a:cubicBezTo>
                  <a:cubicBezTo>
                    <a:pt x="1" y="271"/>
                    <a:pt x="84" y="390"/>
                    <a:pt x="203" y="402"/>
                  </a:cubicBezTo>
                  <a:cubicBezTo>
                    <a:pt x="220" y="408"/>
                    <a:pt x="237" y="411"/>
                    <a:pt x="255" y="411"/>
                  </a:cubicBezTo>
                  <a:cubicBezTo>
                    <a:pt x="337" y="411"/>
                    <a:pt x="422" y="346"/>
                    <a:pt x="441" y="247"/>
                  </a:cubicBezTo>
                  <a:cubicBezTo>
                    <a:pt x="465" y="140"/>
                    <a:pt x="394" y="33"/>
                    <a:pt x="275" y="9"/>
                  </a:cubicBezTo>
                  <a:cubicBezTo>
                    <a:pt x="256" y="3"/>
                    <a:pt x="23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7"/>
            <p:cNvSpPr/>
            <p:nvPr/>
          </p:nvSpPr>
          <p:spPr>
            <a:xfrm>
              <a:off x="2898850" y="4422500"/>
              <a:ext cx="11050" cy="10450"/>
            </a:xfrm>
            <a:custGeom>
              <a:avLst/>
              <a:gdLst/>
              <a:ahLst/>
              <a:cxnLst/>
              <a:rect l="l" t="t" r="r" b="b"/>
              <a:pathLst>
                <a:path w="442" h="418" extrusionOk="0">
                  <a:moveTo>
                    <a:pt x="216" y="0"/>
                  </a:moveTo>
                  <a:cubicBezTo>
                    <a:pt x="132" y="0"/>
                    <a:pt x="45" y="75"/>
                    <a:pt x="25" y="175"/>
                  </a:cubicBezTo>
                  <a:cubicBezTo>
                    <a:pt x="1" y="270"/>
                    <a:pt x="72" y="389"/>
                    <a:pt x="191" y="413"/>
                  </a:cubicBezTo>
                  <a:cubicBezTo>
                    <a:pt x="205" y="416"/>
                    <a:pt x="219" y="418"/>
                    <a:pt x="233" y="418"/>
                  </a:cubicBezTo>
                  <a:cubicBezTo>
                    <a:pt x="328" y="418"/>
                    <a:pt x="419" y="350"/>
                    <a:pt x="430" y="247"/>
                  </a:cubicBezTo>
                  <a:cubicBezTo>
                    <a:pt x="442" y="139"/>
                    <a:pt x="370" y="32"/>
                    <a:pt x="263" y="8"/>
                  </a:cubicBezTo>
                  <a:cubicBezTo>
                    <a:pt x="248" y="3"/>
                    <a:pt x="232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7"/>
            <p:cNvSpPr/>
            <p:nvPr/>
          </p:nvSpPr>
          <p:spPr>
            <a:xfrm>
              <a:off x="3101275" y="4342900"/>
              <a:ext cx="128000" cy="281325"/>
            </a:xfrm>
            <a:custGeom>
              <a:avLst/>
              <a:gdLst/>
              <a:ahLst/>
              <a:cxnLst/>
              <a:rect l="l" t="t" r="r" b="b"/>
              <a:pathLst>
                <a:path w="5120" h="11253" extrusionOk="0">
                  <a:moveTo>
                    <a:pt x="3602" y="1"/>
                  </a:moveTo>
                  <a:cubicBezTo>
                    <a:pt x="3553" y="1"/>
                    <a:pt x="3517" y="26"/>
                    <a:pt x="3513" y="97"/>
                  </a:cubicBezTo>
                  <a:cubicBezTo>
                    <a:pt x="3513" y="168"/>
                    <a:pt x="3560" y="228"/>
                    <a:pt x="3584" y="275"/>
                  </a:cubicBezTo>
                  <a:cubicBezTo>
                    <a:pt x="3822" y="621"/>
                    <a:pt x="3870" y="1073"/>
                    <a:pt x="3798" y="1490"/>
                  </a:cubicBezTo>
                  <a:cubicBezTo>
                    <a:pt x="3596" y="2609"/>
                    <a:pt x="2846" y="3550"/>
                    <a:pt x="2167" y="4431"/>
                  </a:cubicBezTo>
                  <a:cubicBezTo>
                    <a:pt x="1215" y="5657"/>
                    <a:pt x="203" y="6907"/>
                    <a:pt x="60" y="8538"/>
                  </a:cubicBezTo>
                  <a:cubicBezTo>
                    <a:pt x="0" y="9086"/>
                    <a:pt x="12" y="9646"/>
                    <a:pt x="167" y="10205"/>
                  </a:cubicBezTo>
                  <a:cubicBezTo>
                    <a:pt x="238" y="10467"/>
                    <a:pt x="322" y="10741"/>
                    <a:pt x="476" y="10955"/>
                  </a:cubicBezTo>
                  <a:cubicBezTo>
                    <a:pt x="548" y="11074"/>
                    <a:pt x="679" y="11181"/>
                    <a:pt x="822" y="11241"/>
                  </a:cubicBezTo>
                  <a:cubicBezTo>
                    <a:pt x="846" y="11253"/>
                    <a:pt x="881" y="11253"/>
                    <a:pt x="893" y="11253"/>
                  </a:cubicBezTo>
                  <a:cubicBezTo>
                    <a:pt x="953" y="11241"/>
                    <a:pt x="1000" y="11170"/>
                    <a:pt x="977" y="11098"/>
                  </a:cubicBezTo>
                  <a:cubicBezTo>
                    <a:pt x="965" y="11039"/>
                    <a:pt x="941" y="10979"/>
                    <a:pt x="905" y="10896"/>
                  </a:cubicBezTo>
                  <a:cubicBezTo>
                    <a:pt x="846" y="10705"/>
                    <a:pt x="965" y="10515"/>
                    <a:pt x="1084" y="10348"/>
                  </a:cubicBezTo>
                  <a:cubicBezTo>
                    <a:pt x="1905" y="9217"/>
                    <a:pt x="2977" y="8312"/>
                    <a:pt x="3775" y="7169"/>
                  </a:cubicBezTo>
                  <a:cubicBezTo>
                    <a:pt x="4763" y="5764"/>
                    <a:pt x="5120" y="4264"/>
                    <a:pt x="4894" y="2561"/>
                  </a:cubicBezTo>
                  <a:cubicBezTo>
                    <a:pt x="4834" y="2049"/>
                    <a:pt x="4691" y="1537"/>
                    <a:pt x="4465" y="1061"/>
                  </a:cubicBezTo>
                  <a:cubicBezTo>
                    <a:pt x="4417" y="930"/>
                    <a:pt x="4156" y="406"/>
                    <a:pt x="3894" y="144"/>
                  </a:cubicBezTo>
                  <a:cubicBezTo>
                    <a:pt x="3854" y="105"/>
                    <a:pt x="3702" y="1"/>
                    <a:pt x="3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7"/>
            <p:cNvSpPr/>
            <p:nvPr/>
          </p:nvSpPr>
          <p:spPr>
            <a:xfrm>
              <a:off x="3113775" y="4342925"/>
              <a:ext cx="115200" cy="279225"/>
            </a:xfrm>
            <a:custGeom>
              <a:avLst/>
              <a:gdLst/>
              <a:ahLst/>
              <a:cxnLst/>
              <a:rect l="l" t="t" r="r" b="b"/>
              <a:pathLst>
                <a:path w="4608" h="11169" extrusionOk="0">
                  <a:moveTo>
                    <a:pt x="3144" y="1"/>
                  </a:moveTo>
                  <a:cubicBezTo>
                    <a:pt x="3251" y="215"/>
                    <a:pt x="3679" y="870"/>
                    <a:pt x="3679" y="2120"/>
                  </a:cubicBezTo>
                  <a:cubicBezTo>
                    <a:pt x="3679" y="3072"/>
                    <a:pt x="3239" y="3989"/>
                    <a:pt x="2739" y="4787"/>
                  </a:cubicBezTo>
                  <a:cubicBezTo>
                    <a:pt x="2310" y="5465"/>
                    <a:pt x="1762" y="6061"/>
                    <a:pt x="1250" y="6704"/>
                  </a:cubicBezTo>
                  <a:cubicBezTo>
                    <a:pt x="774" y="7311"/>
                    <a:pt x="334" y="7978"/>
                    <a:pt x="167" y="8752"/>
                  </a:cubicBezTo>
                  <a:cubicBezTo>
                    <a:pt x="0" y="9585"/>
                    <a:pt x="167" y="10395"/>
                    <a:pt x="465" y="11169"/>
                  </a:cubicBezTo>
                  <a:cubicBezTo>
                    <a:pt x="465" y="11133"/>
                    <a:pt x="477" y="11121"/>
                    <a:pt x="465" y="11097"/>
                  </a:cubicBezTo>
                  <a:cubicBezTo>
                    <a:pt x="453" y="11038"/>
                    <a:pt x="417" y="10978"/>
                    <a:pt x="393" y="10895"/>
                  </a:cubicBezTo>
                  <a:cubicBezTo>
                    <a:pt x="334" y="10704"/>
                    <a:pt x="453" y="10514"/>
                    <a:pt x="572" y="10347"/>
                  </a:cubicBezTo>
                  <a:cubicBezTo>
                    <a:pt x="1393" y="9216"/>
                    <a:pt x="2465" y="8311"/>
                    <a:pt x="3263" y="7168"/>
                  </a:cubicBezTo>
                  <a:cubicBezTo>
                    <a:pt x="4251" y="5763"/>
                    <a:pt x="4608" y="4263"/>
                    <a:pt x="4382" y="2560"/>
                  </a:cubicBezTo>
                  <a:cubicBezTo>
                    <a:pt x="4322" y="2048"/>
                    <a:pt x="4167" y="1536"/>
                    <a:pt x="3953" y="1060"/>
                  </a:cubicBezTo>
                  <a:cubicBezTo>
                    <a:pt x="3917" y="929"/>
                    <a:pt x="3656" y="405"/>
                    <a:pt x="3394" y="143"/>
                  </a:cubicBezTo>
                  <a:cubicBezTo>
                    <a:pt x="3358" y="96"/>
                    <a:pt x="3239" y="24"/>
                    <a:pt x="3144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2811650" y="4570600"/>
              <a:ext cx="291725" cy="94575"/>
            </a:xfrm>
            <a:custGeom>
              <a:avLst/>
              <a:gdLst/>
              <a:ahLst/>
              <a:cxnLst/>
              <a:rect l="l" t="t" r="r" b="b"/>
              <a:pathLst>
                <a:path w="11669" h="3783" extrusionOk="0">
                  <a:moveTo>
                    <a:pt x="8531" y="0"/>
                  </a:moveTo>
                  <a:cubicBezTo>
                    <a:pt x="7190" y="0"/>
                    <a:pt x="5929" y="568"/>
                    <a:pt x="4703" y="1109"/>
                  </a:cubicBezTo>
                  <a:cubicBezTo>
                    <a:pt x="3757" y="1510"/>
                    <a:pt x="2738" y="1973"/>
                    <a:pt x="1694" y="1973"/>
                  </a:cubicBezTo>
                  <a:cubicBezTo>
                    <a:pt x="1622" y="1973"/>
                    <a:pt x="1549" y="1971"/>
                    <a:pt x="1477" y="1966"/>
                  </a:cubicBezTo>
                  <a:cubicBezTo>
                    <a:pt x="1060" y="1942"/>
                    <a:pt x="631" y="1788"/>
                    <a:pt x="346" y="1478"/>
                  </a:cubicBezTo>
                  <a:cubicBezTo>
                    <a:pt x="298" y="1431"/>
                    <a:pt x="262" y="1371"/>
                    <a:pt x="179" y="1359"/>
                  </a:cubicBezTo>
                  <a:cubicBezTo>
                    <a:pt x="167" y="1356"/>
                    <a:pt x="156" y="1355"/>
                    <a:pt x="146" y="1355"/>
                  </a:cubicBezTo>
                  <a:cubicBezTo>
                    <a:pt x="1" y="1355"/>
                    <a:pt x="88" y="1663"/>
                    <a:pt x="143" y="1752"/>
                  </a:cubicBezTo>
                  <a:cubicBezTo>
                    <a:pt x="334" y="2050"/>
                    <a:pt x="774" y="2431"/>
                    <a:pt x="893" y="2526"/>
                  </a:cubicBezTo>
                  <a:cubicBezTo>
                    <a:pt x="1298" y="2847"/>
                    <a:pt x="1763" y="3121"/>
                    <a:pt x="2251" y="3300"/>
                  </a:cubicBezTo>
                  <a:cubicBezTo>
                    <a:pt x="3071" y="3618"/>
                    <a:pt x="3880" y="3782"/>
                    <a:pt x="4688" y="3782"/>
                  </a:cubicBezTo>
                  <a:cubicBezTo>
                    <a:pt x="5451" y="3782"/>
                    <a:pt x="6215" y="3636"/>
                    <a:pt x="6989" y="3336"/>
                  </a:cubicBezTo>
                  <a:cubicBezTo>
                    <a:pt x="8299" y="2835"/>
                    <a:pt x="9430" y="2014"/>
                    <a:pt x="10740" y="1490"/>
                  </a:cubicBezTo>
                  <a:cubicBezTo>
                    <a:pt x="10855" y="1447"/>
                    <a:pt x="10984" y="1408"/>
                    <a:pt x="11102" y="1408"/>
                  </a:cubicBezTo>
                  <a:cubicBezTo>
                    <a:pt x="11179" y="1408"/>
                    <a:pt x="11251" y="1424"/>
                    <a:pt x="11311" y="1466"/>
                  </a:cubicBezTo>
                  <a:cubicBezTo>
                    <a:pt x="11371" y="1490"/>
                    <a:pt x="11419" y="1550"/>
                    <a:pt x="11478" y="1585"/>
                  </a:cubicBezTo>
                  <a:cubicBezTo>
                    <a:pt x="11497" y="1593"/>
                    <a:pt x="11519" y="1597"/>
                    <a:pt x="11542" y="1597"/>
                  </a:cubicBezTo>
                  <a:cubicBezTo>
                    <a:pt x="11591" y="1597"/>
                    <a:pt x="11640" y="1578"/>
                    <a:pt x="11657" y="1538"/>
                  </a:cubicBezTo>
                  <a:cubicBezTo>
                    <a:pt x="11669" y="1502"/>
                    <a:pt x="11669" y="1478"/>
                    <a:pt x="11657" y="1442"/>
                  </a:cubicBezTo>
                  <a:cubicBezTo>
                    <a:pt x="11645" y="1311"/>
                    <a:pt x="11573" y="1145"/>
                    <a:pt x="11466" y="1050"/>
                  </a:cubicBezTo>
                  <a:cubicBezTo>
                    <a:pt x="11276" y="847"/>
                    <a:pt x="11049" y="692"/>
                    <a:pt x="10799" y="549"/>
                  </a:cubicBezTo>
                  <a:cubicBezTo>
                    <a:pt x="10299" y="288"/>
                    <a:pt x="9752" y="145"/>
                    <a:pt x="9204" y="49"/>
                  </a:cubicBezTo>
                  <a:cubicBezTo>
                    <a:pt x="8977" y="16"/>
                    <a:pt x="8753" y="0"/>
                    <a:pt x="8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7"/>
            <p:cNvSpPr/>
            <p:nvPr/>
          </p:nvSpPr>
          <p:spPr>
            <a:xfrm>
              <a:off x="2813125" y="4588450"/>
              <a:ext cx="286675" cy="76825"/>
            </a:xfrm>
            <a:custGeom>
              <a:avLst/>
              <a:gdLst/>
              <a:ahLst/>
              <a:cxnLst/>
              <a:rect l="l" t="t" r="r" b="b"/>
              <a:pathLst>
                <a:path w="11467" h="3073" extrusionOk="0">
                  <a:moveTo>
                    <a:pt x="9103" y="1"/>
                  </a:moveTo>
                  <a:cubicBezTo>
                    <a:pt x="8344" y="1"/>
                    <a:pt x="7638" y="254"/>
                    <a:pt x="6954" y="562"/>
                  </a:cubicBezTo>
                  <a:cubicBezTo>
                    <a:pt x="6228" y="883"/>
                    <a:pt x="5514" y="1276"/>
                    <a:pt x="4740" y="1526"/>
                  </a:cubicBezTo>
                  <a:cubicBezTo>
                    <a:pt x="4123" y="1726"/>
                    <a:pt x="3442" y="1885"/>
                    <a:pt x="2775" y="1885"/>
                  </a:cubicBezTo>
                  <a:cubicBezTo>
                    <a:pt x="2489" y="1885"/>
                    <a:pt x="2205" y="1856"/>
                    <a:pt x="1930" y="1788"/>
                  </a:cubicBezTo>
                  <a:cubicBezTo>
                    <a:pt x="703" y="1479"/>
                    <a:pt x="180" y="895"/>
                    <a:pt x="1" y="752"/>
                  </a:cubicBezTo>
                  <a:lnTo>
                    <a:pt x="1" y="752"/>
                  </a:lnTo>
                  <a:cubicBezTo>
                    <a:pt x="1" y="836"/>
                    <a:pt x="49" y="990"/>
                    <a:pt x="84" y="1038"/>
                  </a:cubicBezTo>
                  <a:cubicBezTo>
                    <a:pt x="275" y="1336"/>
                    <a:pt x="715" y="1717"/>
                    <a:pt x="811" y="1812"/>
                  </a:cubicBezTo>
                  <a:cubicBezTo>
                    <a:pt x="1215" y="2133"/>
                    <a:pt x="1668" y="2383"/>
                    <a:pt x="2168" y="2586"/>
                  </a:cubicBezTo>
                  <a:cubicBezTo>
                    <a:pt x="2979" y="2909"/>
                    <a:pt x="3777" y="3073"/>
                    <a:pt x="4578" y="3073"/>
                  </a:cubicBezTo>
                  <a:cubicBezTo>
                    <a:pt x="5343" y="3073"/>
                    <a:pt x="6110" y="2924"/>
                    <a:pt x="6895" y="2622"/>
                  </a:cubicBezTo>
                  <a:cubicBezTo>
                    <a:pt x="8204" y="2121"/>
                    <a:pt x="9347" y="1288"/>
                    <a:pt x="10645" y="776"/>
                  </a:cubicBezTo>
                  <a:cubicBezTo>
                    <a:pt x="10754" y="733"/>
                    <a:pt x="10879" y="694"/>
                    <a:pt x="11002" y="694"/>
                  </a:cubicBezTo>
                  <a:cubicBezTo>
                    <a:pt x="11081" y="694"/>
                    <a:pt x="11158" y="710"/>
                    <a:pt x="11229" y="752"/>
                  </a:cubicBezTo>
                  <a:cubicBezTo>
                    <a:pt x="11288" y="800"/>
                    <a:pt x="11336" y="836"/>
                    <a:pt x="11395" y="871"/>
                  </a:cubicBezTo>
                  <a:cubicBezTo>
                    <a:pt x="11419" y="883"/>
                    <a:pt x="11431" y="883"/>
                    <a:pt x="11467" y="883"/>
                  </a:cubicBezTo>
                  <a:cubicBezTo>
                    <a:pt x="10800" y="395"/>
                    <a:pt x="10050" y="50"/>
                    <a:pt x="9205" y="2"/>
                  </a:cubicBezTo>
                  <a:cubicBezTo>
                    <a:pt x="9171" y="1"/>
                    <a:pt x="9137" y="1"/>
                    <a:pt x="9103" y="1"/>
                  </a:cubicBezTo>
                  <a:close/>
                </a:path>
              </a:pathLst>
            </a:custGeom>
            <a:solidFill>
              <a:srgbClr val="355445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1" name="Google Shape;2061;p27"/>
          <p:cNvSpPr/>
          <p:nvPr/>
        </p:nvSpPr>
        <p:spPr>
          <a:xfrm>
            <a:off x="193099" y="3352574"/>
            <a:ext cx="187483" cy="187483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7"/>
          <p:cNvSpPr/>
          <p:nvPr/>
        </p:nvSpPr>
        <p:spPr>
          <a:xfrm>
            <a:off x="8683688" y="4657563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3" name="Google Shape;2063;p27"/>
          <p:cNvGrpSpPr/>
          <p:nvPr/>
        </p:nvGrpSpPr>
        <p:grpSpPr>
          <a:xfrm rot="3384914" flipH="1">
            <a:off x="-422202" y="-67151"/>
            <a:ext cx="1087814" cy="1041419"/>
            <a:chOff x="6179347" y="-1591524"/>
            <a:chExt cx="3432663" cy="3286262"/>
          </a:xfrm>
        </p:grpSpPr>
        <p:sp>
          <p:nvSpPr>
            <p:cNvPr id="2064" name="Google Shape;2064;p27"/>
            <p:cNvSpPr/>
            <p:nvPr/>
          </p:nvSpPr>
          <p:spPr>
            <a:xfrm rot="-238445">
              <a:off x="6279179" y="-1388328"/>
              <a:ext cx="2967455" cy="2983823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FFAD8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7"/>
            <p:cNvSpPr/>
            <p:nvPr/>
          </p:nvSpPr>
          <p:spPr>
            <a:xfrm>
              <a:off x="6644625" y="-1591524"/>
              <a:ext cx="2967385" cy="2983752"/>
            </a:xfrm>
            <a:custGeom>
              <a:avLst/>
              <a:gdLst/>
              <a:ahLst/>
              <a:cxnLst/>
              <a:rect l="l" t="t" r="r" b="b"/>
              <a:pathLst>
                <a:path w="27981" h="28136" extrusionOk="0">
                  <a:moveTo>
                    <a:pt x="8192" y="1"/>
                  </a:moveTo>
                  <a:cubicBezTo>
                    <a:pt x="8192" y="1"/>
                    <a:pt x="4465" y="4620"/>
                    <a:pt x="2239" y="12205"/>
                  </a:cubicBezTo>
                  <a:cubicBezTo>
                    <a:pt x="1" y="19801"/>
                    <a:pt x="596" y="28135"/>
                    <a:pt x="596" y="28135"/>
                  </a:cubicBezTo>
                  <a:lnTo>
                    <a:pt x="21587" y="28135"/>
                  </a:lnTo>
                  <a:cubicBezTo>
                    <a:pt x="21587" y="28135"/>
                    <a:pt x="19801" y="18158"/>
                    <a:pt x="21587" y="13252"/>
                  </a:cubicBezTo>
                  <a:cubicBezTo>
                    <a:pt x="23373" y="8335"/>
                    <a:pt x="27980" y="5358"/>
                    <a:pt x="27980" y="5358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0702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01100" y="540000"/>
            <a:ext cx="5622900" cy="3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83125" y="3815400"/>
            <a:ext cx="4341000" cy="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598065" y="4467647"/>
            <a:ext cx="508789" cy="508810"/>
            <a:chOff x="4154575" y="4310225"/>
            <a:chExt cx="605125" cy="605150"/>
          </a:xfrm>
        </p:grpSpPr>
        <p:sp>
          <p:nvSpPr>
            <p:cNvPr id="12" name="Google Shape;12;p2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 rot="10800000">
            <a:off x="174350" y="-366650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995900" y="45688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710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2">
    <p:bg>
      <p:bgPr>
        <a:noFill/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4"/>
          <p:cNvSpPr/>
          <p:nvPr/>
        </p:nvSpPr>
        <p:spPr>
          <a:xfrm rot="643950" flipH="1">
            <a:off x="420878" y="-430694"/>
            <a:ext cx="8379944" cy="6407838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1676849"/>
            <a:ext cx="35973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29673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813188" y="540000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12125" y="4357550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370025" y="191630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471682" y="-70124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333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20025" y="1076425"/>
            <a:ext cx="7704000" cy="3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 flipH="1">
            <a:off x="8016574" y="-765444"/>
            <a:ext cx="1841883" cy="1841869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6654663" y="4488900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123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498100" y="2241550"/>
            <a:ext cx="273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498175" y="2686750"/>
            <a:ext cx="27360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4909881" y="2241550"/>
            <a:ext cx="273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909881" y="2686750"/>
            <a:ext cx="27360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 rot="10800000" flipH="1">
            <a:off x="7709691" y="4335464"/>
            <a:ext cx="714320" cy="714320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 rot="10800000" flipH="1">
            <a:off x="5254163" y="4395125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rot="10800000">
            <a:off x="6812600" y="-268950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428900" y="4438425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114875" y="3730325"/>
            <a:ext cx="605125" cy="605150"/>
            <a:chOff x="4154575" y="4310225"/>
            <a:chExt cx="605125" cy="605150"/>
          </a:xfrm>
        </p:grpSpPr>
        <p:sp>
          <p:nvSpPr>
            <p:cNvPr id="39" name="Google Shape;39;p5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5"/>
          <p:cNvGrpSpPr/>
          <p:nvPr/>
        </p:nvGrpSpPr>
        <p:grpSpPr>
          <a:xfrm>
            <a:off x="8121438" y="1010675"/>
            <a:ext cx="605125" cy="605150"/>
            <a:chOff x="4154575" y="4310225"/>
            <a:chExt cx="605125" cy="605150"/>
          </a:xfrm>
        </p:grpSpPr>
        <p:sp>
          <p:nvSpPr>
            <p:cNvPr id="42" name="Google Shape;42;p5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5"/>
          <p:cNvSpPr/>
          <p:nvPr/>
        </p:nvSpPr>
        <p:spPr>
          <a:xfrm rot="10800000">
            <a:off x="217950" y="158875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602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0000" y="437088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771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0000" y="1066300"/>
            <a:ext cx="2625000" cy="1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720025" y="2265100"/>
            <a:ext cx="26250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/>
          <p:nvPr/>
        </p:nvSpPr>
        <p:spPr>
          <a:xfrm rot="10800000">
            <a:off x="607214" y="4335464"/>
            <a:ext cx="714320" cy="714320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 rot="10800000">
            <a:off x="287988" y="4395125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 rot="10800000">
            <a:off x="5754288" y="-2497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 rot="10800000" flipH="1">
            <a:off x="1321525" y="219250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7"/>
          <p:cNvGrpSpPr/>
          <p:nvPr/>
        </p:nvGrpSpPr>
        <p:grpSpPr>
          <a:xfrm>
            <a:off x="8121438" y="237425"/>
            <a:ext cx="605125" cy="605150"/>
            <a:chOff x="4154575" y="4310225"/>
            <a:chExt cx="605125" cy="605150"/>
          </a:xfrm>
        </p:grpSpPr>
        <p:sp>
          <p:nvSpPr>
            <p:cNvPr id="55" name="Google Shape;55;p7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124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081200" y="1334850"/>
            <a:ext cx="4342800" cy="24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600"/>
              <a:buNone/>
              <a:defRPr sz="82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6849850" y="43773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3360775" y="-2769250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8"/>
          <p:cNvGrpSpPr/>
          <p:nvPr/>
        </p:nvGrpSpPr>
        <p:grpSpPr>
          <a:xfrm>
            <a:off x="7343775" y="331075"/>
            <a:ext cx="605125" cy="605150"/>
            <a:chOff x="4154575" y="4310225"/>
            <a:chExt cx="605125" cy="605150"/>
          </a:xfrm>
        </p:grpSpPr>
        <p:sp>
          <p:nvSpPr>
            <p:cNvPr id="62" name="Google Shape;62;p8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8225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 flipH="1">
            <a:off x="1441676" y="109289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905150" y="1068400"/>
            <a:ext cx="52239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1905150" y="1930325"/>
            <a:ext cx="5223900" cy="24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7665388" y="-1671425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9"/>
          <p:cNvGrpSpPr/>
          <p:nvPr/>
        </p:nvGrpSpPr>
        <p:grpSpPr>
          <a:xfrm>
            <a:off x="8149662" y="2771682"/>
            <a:ext cx="548668" cy="1649989"/>
            <a:chOff x="5883475" y="2514100"/>
            <a:chExt cx="650775" cy="1957050"/>
          </a:xfrm>
        </p:grpSpPr>
        <p:sp>
          <p:nvSpPr>
            <p:cNvPr id="70" name="Google Shape;70;p9"/>
            <p:cNvSpPr/>
            <p:nvPr/>
          </p:nvSpPr>
          <p:spPr>
            <a:xfrm>
              <a:off x="5883475" y="2514100"/>
              <a:ext cx="650775" cy="650750"/>
            </a:xfrm>
            <a:custGeom>
              <a:avLst/>
              <a:gdLst/>
              <a:ahLst/>
              <a:cxnLst/>
              <a:rect l="l" t="t" r="r" b="b"/>
              <a:pathLst>
                <a:path w="26031" h="26030" fill="none" extrusionOk="0">
                  <a:moveTo>
                    <a:pt x="1" y="12967"/>
                  </a:moveTo>
                  <a:lnTo>
                    <a:pt x="13063" y="0"/>
                  </a:lnTo>
                  <a:lnTo>
                    <a:pt x="26030" y="12967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5883475" y="316722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4"/>
                  </a:moveTo>
                  <a:lnTo>
                    <a:pt x="13063" y="1"/>
                  </a:lnTo>
                  <a:lnTo>
                    <a:pt x="26030" y="13064"/>
                  </a:lnTo>
                  <a:lnTo>
                    <a:pt x="13063" y="26031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5883475" y="382037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3"/>
                  </a:moveTo>
                  <a:lnTo>
                    <a:pt x="13063" y="1"/>
                  </a:lnTo>
                  <a:lnTo>
                    <a:pt x="26030" y="13063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9"/>
          <p:cNvSpPr/>
          <p:nvPr/>
        </p:nvSpPr>
        <p:spPr>
          <a:xfrm>
            <a:off x="-357150" y="43773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/>
          <p:nvPr/>
        </p:nvSpPr>
        <p:spPr>
          <a:xfrm rot="10800000" flipH="1">
            <a:off x="238025" y="-137938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9"/>
          <p:cNvGrpSpPr/>
          <p:nvPr/>
        </p:nvGrpSpPr>
        <p:grpSpPr>
          <a:xfrm>
            <a:off x="8197625" y="331075"/>
            <a:ext cx="605125" cy="605150"/>
            <a:chOff x="4154575" y="4310225"/>
            <a:chExt cx="605125" cy="605150"/>
          </a:xfrm>
        </p:grpSpPr>
        <p:sp>
          <p:nvSpPr>
            <p:cNvPr id="76" name="Google Shape;76;p9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9"/>
          <p:cNvSpPr/>
          <p:nvPr/>
        </p:nvSpPr>
        <p:spPr>
          <a:xfrm rot="10800000">
            <a:off x="5083813" y="331075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9"/>
          <p:cNvGrpSpPr/>
          <p:nvPr/>
        </p:nvGrpSpPr>
        <p:grpSpPr>
          <a:xfrm>
            <a:off x="305613" y="3399475"/>
            <a:ext cx="605125" cy="605150"/>
            <a:chOff x="4154575" y="4310225"/>
            <a:chExt cx="605125" cy="605150"/>
          </a:xfrm>
        </p:grpSpPr>
        <p:sp>
          <p:nvSpPr>
            <p:cNvPr id="80" name="Google Shape;80;p9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3133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969800" y="1607650"/>
            <a:ext cx="2730600" cy="22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55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 hasCustomPrompt="1"/>
          </p:nvPr>
        </p:nvSpPr>
        <p:spPr>
          <a:xfrm>
            <a:off x="2062575" y="746938"/>
            <a:ext cx="42987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1"/>
          </p:nvPr>
        </p:nvSpPr>
        <p:spPr>
          <a:xfrm>
            <a:off x="2062575" y="1820938"/>
            <a:ext cx="42987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1"/>
          <p:cNvSpPr/>
          <p:nvPr/>
        </p:nvSpPr>
        <p:spPr>
          <a:xfrm rot="-5400000" flipH="1">
            <a:off x="-290987" y="4027189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716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171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6"/>
          <p:cNvSpPr/>
          <p:nvPr/>
        </p:nvSpPr>
        <p:spPr>
          <a:xfrm rot="643864" flipH="1">
            <a:off x="197905" y="-753864"/>
            <a:ext cx="8748179" cy="6651226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24" name="Google Shape;172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5" name="Google Shape;1725;p16"/>
          <p:cNvSpPr/>
          <p:nvPr/>
        </p:nvSpPr>
        <p:spPr>
          <a:xfrm rot="-8393748">
            <a:off x="876829" y="37112"/>
            <a:ext cx="346767" cy="63449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26" name="Google Shape;1726;p16"/>
          <p:cNvSpPr/>
          <p:nvPr/>
        </p:nvSpPr>
        <p:spPr>
          <a:xfrm rot="3553168">
            <a:off x="7387479" y="4330065"/>
            <a:ext cx="305479" cy="559038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 flipH="1">
            <a:off x="7832860" y="4195226"/>
            <a:ext cx="1311142" cy="948272"/>
          </a:xfrm>
          <a:custGeom>
            <a:avLst/>
            <a:gdLst/>
            <a:ahLst/>
            <a:cxnLst/>
            <a:rect l="l" t="t" r="r" b="b"/>
            <a:pathLst>
              <a:path w="67333" h="48698" extrusionOk="0">
                <a:moveTo>
                  <a:pt x="1" y="0"/>
                </a:moveTo>
                <a:lnTo>
                  <a:pt x="1" y="48698"/>
                </a:lnTo>
                <a:lnTo>
                  <a:pt x="43031" y="48698"/>
                </a:lnTo>
                <a:cubicBezTo>
                  <a:pt x="56478" y="48698"/>
                  <a:pt x="67332" y="37844"/>
                  <a:pt x="67332" y="24301"/>
                </a:cubicBezTo>
                <a:cubicBezTo>
                  <a:pt x="67332" y="10854"/>
                  <a:pt x="56478" y="0"/>
                  <a:pt x="430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306275" y="4070588"/>
            <a:ext cx="996550" cy="996550"/>
          </a:xfrm>
          <a:custGeom>
            <a:avLst/>
            <a:gdLst/>
            <a:ahLst/>
            <a:cxnLst/>
            <a:rect l="l" t="t" r="r" b="b"/>
            <a:pathLst>
              <a:path w="39862" h="39862" extrusionOk="0">
                <a:moveTo>
                  <a:pt x="19979" y="1"/>
                </a:moveTo>
                <a:cubicBezTo>
                  <a:pt x="8933" y="1"/>
                  <a:pt x="0" y="8934"/>
                  <a:pt x="0" y="19979"/>
                </a:cubicBezTo>
                <a:cubicBezTo>
                  <a:pt x="0" y="30929"/>
                  <a:pt x="8933" y="39862"/>
                  <a:pt x="19979" y="39862"/>
                </a:cubicBezTo>
                <a:cubicBezTo>
                  <a:pt x="30928" y="39862"/>
                  <a:pt x="39861" y="30929"/>
                  <a:pt x="39861" y="19979"/>
                </a:cubicBezTo>
                <a:cubicBezTo>
                  <a:pt x="39861" y="8934"/>
                  <a:pt x="30928" y="1"/>
                  <a:pt x="19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337475" y="4479788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386" y="0"/>
                  <a:pt x="1" y="17289"/>
                  <a:pt x="1" y="38612"/>
                </a:cubicBezTo>
                <a:lnTo>
                  <a:pt x="13928" y="38612"/>
                </a:lnTo>
                <a:cubicBezTo>
                  <a:pt x="13928" y="24973"/>
                  <a:pt x="25070" y="13928"/>
                  <a:pt x="38613" y="13928"/>
                </a:cubicBezTo>
                <a:cubicBezTo>
                  <a:pt x="52252" y="13928"/>
                  <a:pt x="63298" y="24973"/>
                  <a:pt x="63298" y="38612"/>
                </a:cubicBezTo>
                <a:lnTo>
                  <a:pt x="77225" y="38612"/>
                </a:lnTo>
                <a:cubicBezTo>
                  <a:pt x="77225" y="17289"/>
                  <a:pt x="59936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2017600" y="1477275"/>
            <a:ext cx="247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2"/>
          </p:nvPr>
        </p:nvSpPr>
        <p:spPr>
          <a:xfrm>
            <a:off x="2017600" y="1844000"/>
            <a:ext cx="24765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3" hasCustomPrompt="1"/>
          </p:nvPr>
        </p:nvSpPr>
        <p:spPr>
          <a:xfrm>
            <a:off x="928000" y="1477275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4"/>
          </p:nvPr>
        </p:nvSpPr>
        <p:spPr>
          <a:xfrm>
            <a:off x="5739494" y="1477275"/>
            <a:ext cx="247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5"/>
          </p:nvPr>
        </p:nvSpPr>
        <p:spPr>
          <a:xfrm>
            <a:off x="5739400" y="1844000"/>
            <a:ext cx="24765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6" hasCustomPrompt="1"/>
          </p:nvPr>
        </p:nvSpPr>
        <p:spPr>
          <a:xfrm>
            <a:off x="4649800" y="1477275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7"/>
          </p:nvPr>
        </p:nvSpPr>
        <p:spPr>
          <a:xfrm>
            <a:off x="2017600" y="2898175"/>
            <a:ext cx="247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8"/>
          </p:nvPr>
        </p:nvSpPr>
        <p:spPr>
          <a:xfrm>
            <a:off x="2017600" y="3264899"/>
            <a:ext cx="24765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9" hasCustomPrompt="1"/>
          </p:nvPr>
        </p:nvSpPr>
        <p:spPr>
          <a:xfrm>
            <a:off x="928000" y="2898175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3"/>
          </p:nvPr>
        </p:nvSpPr>
        <p:spPr>
          <a:xfrm>
            <a:off x="5739494" y="2898175"/>
            <a:ext cx="247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4"/>
          </p:nvPr>
        </p:nvSpPr>
        <p:spPr>
          <a:xfrm>
            <a:off x="5739400" y="3264900"/>
            <a:ext cx="24765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49800" y="2898175"/>
            <a:ext cx="1089600" cy="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58842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>
            <a:off x="3551825" y="109289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2761650" y="1514325"/>
            <a:ext cx="3620700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2761650" y="2756200"/>
            <a:ext cx="36207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2827463" y="-2769250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6316550" y="43773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4"/>
          <p:cNvGrpSpPr/>
          <p:nvPr/>
        </p:nvGrpSpPr>
        <p:grpSpPr>
          <a:xfrm>
            <a:off x="8060450" y="3841750"/>
            <a:ext cx="605125" cy="605150"/>
            <a:chOff x="4154575" y="4310225"/>
            <a:chExt cx="605125" cy="605150"/>
          </a:xfrm>
        </p:grpSpPr>
        <p:sp>
          <p:nvSpPr>
            <p:cNvPr id="113" name="Google Shape;113;p14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417438" y="365575"/>
            <a:ext cx="605125" cy="605150"/>
            <a:chOff x="4154575" y="4310225"/>
            <a:chExt cx="605125" cy="605150"/>
          </a:xfrm>
        </p:grpSpPr>
        <p:sp>
          <p:nvSpPr>
            <p:cNvPr id="116" name="Google Shape;116;p14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9614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720025" y="1584563"/>
            <a:ext cx="4784100" cy="21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364450" y="440621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244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 flipH="1">
            <a:off x="5850948" y="2253425"/>
            <a:ext cx="3831353" cy="3831326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6"/>
          <p:cNvGrpSpPr/>
          <p:nvPr/>
        </p:nvGrpSpPr>
        <p:grpSpPr>
          <a:xfrm flipH="1">
            <a:off x="7352720" y="3711797"/>
            <a:ext cx="508789" cy="508810"/>
            <a:chOff x="4154575" y="4310225"/>
            <a:chExt cx="605125" cy="605150"/>
          </a:xfrm>
        </p:grpSpPr>
        <p:sp>
          <p:nvSpPr>
            <p:cNvPr id="125" name="Google Shape;125;p16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6"/>
          <p:cNvSpPr/>
          <p:nvPr/>
        </p:nvSpPr>
        <p:spPr>
          <a:xfrm rot="10800000" flipH="1">
            <a:off x="4646488" y="3711789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129" name="Google Shape;129;p16"/>
          <p:cNvGrpSpPr/>
          <p:nvPr/>
        </p:nvGrpSpPr>
        <p:grpSpPr>
          <a:xfrm flipH="1">
            <a:off x="2613045" y="4568872"/>
            <a:ext cx="508789" cy="508810"/>
            <a:chOff x="4154575" y="4310225"/>
            <a:chExt cx="605125" cy="605150"/>
          </a:xfrm>
        </p:grpSpPr>
        <p:sp>
          <p:nvSpPr>
            <p:cNvPr id="130" name="Google Shape;130;p16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6"/>
          <p:cNvSpPr/>
          <p:nvPr/>
        </p:nvSpPr>
        <p:spPr>
          <a:xfrm flipH="1">
            <a:off x="402950" y="45688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rot="10800000">
            <a:off x="6021843" y="109275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 flipH="1">
            <a:off x="5968746" y="-2070775"/>
            <a:ext cx="2730201" cy="2730182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1"/>
          </p:nvPr>
        </p:nvSpPr>
        <p:spPr>
          <a:xfrm>
            <a:off x="720025" y="1095975"/>
            <a:ext cx="3852600" cy="21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764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1959450" y="2977075"/>
            <a:ext cx="52251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1959450" y="1695425"/>
            <a:ext cx="5225100" cy="11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7096138" y="-1681600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7"/>
          <p:cNvGrpSpPr/>
          <p:nvPr/>
        </p:nvGrpSpPr>
        <p:grpSpPr>
          <a:xfrm>
            <a:off x="8121438" y="237425"/>
            <a:ext cx="605125" cy="605150"/>
            <a:chOff x="4154575" y="4310225"/>
            <a:chExt cx="605125" cy="605150"/>
          </a:xfrm>
        </p:grpSpPr>
        <p:sp>
          <p:nvSpPr>
            <p:cNvPr id="141" name="Google Shape;141;p17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7"/>
          <p:cNvSpPr/>
          <p:nvPr/>
        </p:nvSpPr>
        <p:spPr>
          <a:xfrm>
            <a:off x="1540900" y="4219501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370025" y="43773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7"/>
          <p:cNvGrpSpPr/>
          <p:nvPr/>
        </p:nvGrpSpPr>
        <p:grpSpPr>
          <a:xfrm>
            <a:off x="417425" y="237425"/>
            <a:ext cx="605125" cy="605150"/>
            <a:chOff x="4154575" y="4310225"/>
            <a:chExt cx="605125" cy="605150"/>
          </a:xfrm>
        </p:grpSpPr>
        <p:sp>
          <p:nvSpPr>
            <p:cNvPr id="146" name="Google Shape;146;p17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4378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"/>
          </p:nvPr>
        </p:nvSpPr>
        <p:spPr>
          <a:xfrm>
            <a:off x="720025" y="1095975"/>
            <a:ext cx="3783000" cy="3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2"/>
          </p:nvPr>
        </p:nvSpPr>
        <p:spPr>
          <a:xfrm>
            <a:off x="4641000" y="1095975"/>
            <a:ext cx="3783000" cy="3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/>
          <p:nvPr/>
        </p:nvSpPr>
        <p:spPr>
          <a:xfrm rot="10800000">
            <a:off x="5110143" y="4183675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 rot="10800000">
            <a:off x="4934913" y="4404071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 rot="10800000">
            <a:off x="6914225" y="-268950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 rot="10800000" flipH="1">
            <a:off x="4311613" y="226989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70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1"/>
          </p:nvPr>
        </p:nvSpPr>
        <p:spPr>
          <a:xfrm>
            <a:off x="823025" y="2246511"/>
            <a:ext cx="2325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2"/>
          </p:nvPr>
        </p:nvSpPr>
        <p:spPr>
          <a:xfrm>
            <a:off x="823025" y="2691711"/>
            <a:ext cx="2325600" cy="8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3"/>
          </p:nvPr>
        </p:nvSpPr>
        <p:spPr>
          <a:xfrm>
            <a:off x="3409125" y="2246511"/>
            <a:ext cx="2325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4"/>
          </p:nvPr>
        </p:nvSpPr>
        <p:spPr>
          <a:xfrm>
            <a:off x="3409125" y="2691711"/>
            <a:ext cx="2325600" cy="8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5"/>
          </p:nvPr>
        </p:nvSpPr>
        <p:spPr>
          <a:xfrm>
            <a:off x="5995150" y="2246511"/>
            <a:ext cx="2325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6"/>
          </p:nvPr>
        </p:nvSpPr>
        <p:spPr>
          <a:xfrm>
            <a:off x="5995150" y="2691711"/>
            <a:ext cx="2325600" cy="8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/>
          <p:nvPr/>
        </p:nvSpPr>
        <p:spPr>
          <a:xfrm rot="5400000">
            <a:off x="7680410" y="-106937"/>
            <a:ext cx="1311142" cy="948272"/>
          </a:xfrm>
          <a:custGeom>
            <a:avLst/>
            <a:gdLst/>
            <a:ahLst/>
            <a:cxnLst/>
            <a:rect l="l" t="t" r="r" b="b"/>
            <a:pathLst>
              <a:path w="67333" h="48698" extrusionOk="0">
                <a:moveTo>
                  <a:pt x="1" y="0"/>
                </a:moveTo>
                <a:lnTo>
                  <a:pt x="1" y="48698"/>
                </a:lnTo>
                <a:lnTo>
                  <a:pt x="43031" y="48698"/>
                </a:lnTo>
                <a:cubicBezTo>
                  <a:pt x="56478" y="48698"/>
                  <a:pt x="67332" y="37844"/>
                  <a:pt x="67332" y="24301"/>
                </a:cubicBezTo>
                <a:cubicBezTo>
                  <a:pt x="67332" y="10854"/>
                  <a:pt x="56478" y="0"/>
                  <a:pt x="430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654718" y="4183675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 rot="10800000">
            <a:off x="479488" y="4404071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19"/>
          <p:cNvGrpSpPr/>
          <p:nvPr/>
        </p:nvGrpSpPr>
        <p:grpSpPr>
          <a:xfrm rot="5400000">
            <a:off x="6091637" y="3743882"/>
            <a:ext cx="548668" cy="1649989"/>
            <a:chOff x="5883475" y="2514100"/>
            <a:chExt cx="650775" cy="1957050"/>
          </a:xfrm>
        </p:grpSpPr>
        <p:sp>
          <p:nvSpPr>
            <p:cNvPr id="168" name="Google Shape;168;p19"/>
            <p:cNvSpPr/>
            <p:nvPr/>
          </p:nvSpPr>
          <p:spPr>
            <a:xfrm>
              <a:off x="5883475" y="2514100"/>
              <a:ext cx="650775" cy="650750"/>
            </a:xfrm>
            <a:custGeom>
              <a:avLst/>
              <a:gdLst/>
              <a:ahLst/>
              <a:cxnLst/>
              <a:rect l="l" t="t" r="r" b="b"/>
              <a:pathLst>
                <a:path w="26031" h="26030" fill="none" extrusionOk="0">
                  <a:moveTo>
                    <a:pt x="1" y="12967"/>
                  </a:moveTo>
                  <a:lnTo>
                    <a:pt x="13063" y="0"/>
                  </a:lnTo>
                  <a:lnTo>
                    <a:pt x="26030" y="12967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5883475" y="316722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4"/>
                  </a:moveTo>
                  <a:lnTo>
                    <a:pt x="13063" y="1"/>
                  </a:lnTo>
                  <a:lnTo>
                    <a:pt x="26030" y="13064"/>
                  </a:lnTo>
                  <a:lnTo>
                    <a:pt x="13063" y="26031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883475" y="382037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3"/>
                  </a:moveTo>
                  <a:lnTo>
                    <a:pt x="13063" y="1"/>
                  </a:lnTo>
                  <a:lnTo>
                    <a:pt x="26030" y="13063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9"/>
          <p:cNvGrpSpPr/>
          <p:nvPr/>
        </p:nvGrpSpPr>
        <p:grpSpPr>
          <a:xfrm>
            <a:off x="6597125" y="237425"/>
            <a:ext cx="605125" cy="605150"/>
            <a:chOff x="4154575" y="4310225"/>
            <a:chExt cx="605125" cy="605150"/>
          </a:xfrm>
        </p:grpSpPr>
        <p:sp>
          <p:nvSpPr>
            <p:cNvPr id="172" name="Google Shape;172;p19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0161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/>
          <p:nvPr/>
        </p:nvSpPr>
        <p:spPr>
          <a:xfrm rot="10800000">
            <a:off x="5035843" y="109275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1"/>
          </p:nvPr>
        </p:nvSpPr>
        <p:spPr>
          <a:xfrm>
            <a:off x="720000" y="1676613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2"/>
          </p:nvPr>
        </p:nvSpPr>
        <p:spPr>
          <a:xfrm>
            <a:off x="720000" y="2043343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3"/>
          </p:nvPr>
        </p:nvSpPr>
        <p:spPr>
          <a:xfrm>
            <a:off x="720000" y="3116388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4"/>
          </p:nvPr>
        </p:nvSpPr>
        <p:spPr>
          <a:xfrm>
            <a:off x="720000" y="3483118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5"/>
          </p:nvPr>
        </p:nvSpPr>
        <p:spPr>
          <a:xfrm>
            <a:off x="6162900" y="1676613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6"/>
          </p:nvPr>
        </p:nvSpPr>
        <p:spPr>
          <a:xfrm>
            <a:off x="6162900" y="2043338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7"/>
          </p:nvPr>
        </p:nvSpPr>
        <p:spPr>
          <a:xfrm>
            <a:off x="6162900" y="3116400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8"/>
          </p:nvPr>
        </p:nvSpPr>
        <p:spPr>
          <a:xfrm>
            <a:off x="6162900" y="3483125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5" name="Google Shape;185;p20"/>
          <p:cNvSpPr/>
          <p:nvPr/>
        </p:nvSpPr>
        <p:spPr>
          <a:xfrm rot="10800000">
            <a:off x="7965035" y="321338"/>
            <a:ext cx="1311142" cy="948272"/>
          </a:xfrm>
          <a:custGeom>
            <a:avLst/>
            <a:gdLst/>
            <a:ahLst/>
            <a:cxnLst/>
            <a:rect l="l" t="t" r="r" b="b"/>
            <a:pathLst>
              <a:path w="67333" h="48698" extrusionOk="0">
                <a:moveTo>
                  <a:pt x="1" y="0"/>
                </a:moveTo>
                <a:lnTo>
                  <a:pt x="1" y="48698"/>
                </a:lnTo>
                <a:lnTo>
                  <a:pt x="43031" y="48698"/>
                </a:lnTo>
                <a:cubicBezTo>
                  <a:pt x="56478" y="48698"/>
                  <a:pt x="67332" y="37844"/>
                  <a:pt x="67332" y="24301"/>
                </a:cubicBezTo>
                <a:cubicBezTo>
                  <a:pt x="67332" y="10854"/>
                  <a:pt x="56478" y="0"/>
                  <a:pt x="430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 flipH="1">
            <a:off x="4982746" y="-2070775"/>
            <a:ext cx="2730201" cy="2730182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 rot="10800000" flipH="1">
            <a:off x="7279463" y="4694014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 flipH="1">
            <a:off x="512332" y="44586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035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1"/>
          </p:nvPr>
        </p:nvSpPr>
        <p:spPr>
          <a:xfrm>
            <a:off x="1042325" y="1676625"/>
            <a:ext cx="213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2"/>
          </p:nvPr>
        </p:nvSpPr>
        <p:spPr>
          <a:xfrm>
            <a:off x="1042325" y="2043350"/>
            <a:ext cx="2139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3"/>
          </p:nvPr>
        </p:nvSpPr>
        <p:spPr>
          <a:xfrm>
            <a:off x="3502075" y="1676625"/>
            <a:ext cx="213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4"/>
          </p:nvPr>
        </p:nvSpPr>
        <p:spPr>
          <a:xfrm>
            <a:off x="3502081" y="2043350"/>
            <a:ext cx="2139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5"/>
          </p:nvPr>
        </p:nvSpPr>
        <p:spPr>
          <a:xfrm>
            <a:off x="5961850" y="1676625"/>
            <a:ext cx="213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6"/>
          </p:nvPr>
        </p:nvSpPr>
        <p:spPr>
          <a:xfrm>
            <a:off x="5961850" y="2043350"/>
            <a:ext cx="2139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7"/>
          </p:nvPr>
        </p:nvSpPr>
        <p:spPr>
          <a:xfrm>
            <a:off x="1042325" y="3492575"/>
            <a:ext cx="213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8"/>
          </p:nvPr>
        </p:nvSpPr>
        <p:spPr>
          <a:xfrm>
            <a:off x="1042325" y="3859300"/>
            <a:ext cx="2139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9"/>
          </p:nvPr>
        </p:nvSpPr>
        <p:spPr>
          <a:xfrm>
            <a:off x="3502075" y="3492575"/>
            <a:ext cx="213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13"/>
          </p:nvPr>
        </p:nvSpPr>
        <p:spPr>
          <a:xfrm>
            <a:off x="3502081" y="3859300"/>
            <a:ext cx="2139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14"/>
          </p:nvPr>
        </p:nvSpPr>
        <p:spPr>
          <a:xfrm>
            <a:off x="5961850" y="3492575"/>
            <a:ext cx="213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subTitle" idx="15"/>
          </p:nvPr>
        </p:nvSpPr>
        <p:spPr>
          <a:xfrm>
            <a:off x="5961850" y="3859300"/>
            <a:ext cx="2139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/>
          <p:nvPr/>
        </p:nvSpPr>
        <p:spPr>
          <a:xfrm rot="10800000">
            <a:off x="6812600" y="-268950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"/>
          <p:cNvSpPr/>
          <p:nvPr/>
        </p:nvSpPr>
        <p:spPr>
          <a:xfrm rot="5400000">
            <a:off x="-728000" y="3331800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21"/>
          <p:cNvGrpSpPr/>
          <p:nvPr/>
        </p:nvGrpSpPr>
        <p:grpSpPr>
          <a:xfrm>
            <a:off x="8121438" y="1010675"/>
            <a:ext cx="605125" cy="605150"/>
            <a:chOff x="4154575" y="4310225"/>
            <a:chExt cx="605125" cy="605150"/>
          </a:xfrm>
        </p:grpSpPr>
        <p:sp>
          <p:nvSpPr>
            <p:cNvPr id="206" name="Google Shape;206;p21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1"/>
          <p:cNvGrpSpPr/>
          <p:nvPr/>
        </p:nvGrpSpPr>
        <p:grpSpPr>
          <a:xfrm>
            <a:off x="379313" y="2198375"/>
            <a:ext cx="605125" cy="605150"/>
            <a:chOff x="4154575" y="4310225"/>
            <a:chExt cx="605125" cy="605150"/>
          </a:xfrm>
        </p:grpSpPr>
        <p:sp>
          <p:nvSpPr>
            <p:cNvPr id="209" name="Google Shape;209;p21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781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/>
          <p:nvPr/>
        </p:nvSpPr>
        <p:spPr>
          <a:xfrm flipH="1">
            <a:off x="7703351" y="109289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"/>
          <p:cNvSpPr/>
          <p:nvPr/>
        </p:nvSpPr>
        <p:spPr>
          <a:xfrm rot="10800000" flipH="1">
            <a:off x="6499700" y="-137938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2"/>
          <p:cNvGrpSpPr/>
          <p:nvPr/>
        </p:nvGrpSpPr>
        <p:grpSpPr>
          <a:xfrm>
            <a:off x="5215313" y="365575"/>
            <a:ext cx="605125" cy="605150"/>
            <a:chOff x="4154575" y="4310225"/>
            <a:chExt cx="605125" cy="605150"/>
          </a:xfrm>
        </p:grpSpPr>
        <p:sp>
          <p:nvSpPr>
            <p:cNvPr id="216" name="Google Shape;216;p22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22"/>
          <p:cNvSpPr/>
          <p:nvPr/>
        </p:nvSpPr>
        <p:spPr>
          <a:xfrm rot="10800000">
            <a:off x="-2769087" y="1801821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 rot="-5400000" flipH="1">
            <a:off x="-476487" y="3400001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65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">
    <p:bg>
      <p:bgPr>
        <a:solidFill>
          <a:schemeClr val="dk2"/>
        </a:solidFill>
        <a:effectLst/>
      </p:bgPr>
    </p:bg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17"/>
          <p:cNvSpPr/>
          <p:nvPr/>
        </p:nvSpPr>
        <p:spPr>
          <a:xfrm rot="-643864">
            <a:off x="333755" y="-753864"/>
            <a:ext cx="8748179" cy="6651226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29" name="Google Shape;1729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0" name="Google Shape;1730;p17"/>
          <p:cNvSpPr/>
          <p:nvPr/>
        </p:nvSpPr>
        <p:spPr>
          <a:xfrm rot="-8393748">
            <a:off x="876829" y="796312"/>
            <a:ext cx="346767" cy="63449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230" name="Google Shape;230;p24"/>
          <p:cNvGrpSpPr/>
          <p:nvPr/>
        </p:nvGrpSpPr>
        <p:grpSpPr>
          <a:xfrm flipH="1">
            <a:off x="2613045" y="4568872"/>
            <a:ext cx="508789" cy="508810"/>
            <a:chOff x="4154575" y="4310225"/>
            <a:chExt cx="605125" cy="605150"/>
          </a:xfrm>
        </p:grpSpPr>
        <p:sp>
          <p:nvSpPr>
            <p:cNvPr id="231" name="Google Shape;231;p24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4"/>
          <p:cNvSpPr/>
          <p:nvPr/>
        </p:nvSpPr>
        <p:spPr>
          <a:xfrm flipH="1">
            <a:off x="402950" y="45688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"/>
          <p:cNvSpPr/>
          <p:nvPr/>
        </p:nvSpPr>
        <p:spPr>
          <a:xfrm rot="10800000">
            <a:off x="6021843" y="109275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4"/>
          <p:cNvSpPr/>
          <p:nvPr/>
        </p:nvSpPr>
        <p:spPr>
          <a:xfrm flipH="1">
            <a:off x="5968746" y="-2070775"/>
            <a:ext cx="2730201" cy="2730182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6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/>
          <p:nvPr/>
        </p:nvSpPr>
        <p:spPr>
          <a:xfrm rot="10800000">
            <a:off x="6951893" y="47488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9" name="Google Shape;239;p25"/>
          <p:cNvSpPr/>
          <p:nvPr/>
        </p:nvSpPr>
        <p:spPr>
          <a:xfrm rot="10800000" flipH="1">
            <a:off x="5759300" y="-224462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"/>
          <p:cNvSpPr/>
          <p:nvPr/>
        </p:nvSpPr>
        <p:spPr>
          <a:xfrm rot="10800000">
            <a:off x="479488" y="4568871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"/>
          <p:cNvSpPr/>
          <p:nvPr/>
        </p:nvSpPr>
        <p:spPr>
          <a:xfrm rot="10800000" flipH="1">
            <a:off x="4711138" y="4694014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25"/>
          <p:cNvGrpSpPr/>
          <p:nvPr/>
        </p:nvGrpSpPr>
        <p:grpSpPr>
          <a:xfrm flipH="1">
            <a:off x="7948845" y="4314472"/>
            <a:ext cx="508789" cy="508810"/>
            <a:chOff x="4154575" y="4310225"/>
            <a:chExt cx="605125" cy="605150"/>
          </a:xfrm>
        </p:grpSpPr>
        <p:sp>
          <p:nvSpPr>
            <p:cNvPr id="243" name="Google Shape;243;p25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9442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/>
          <p:nvPr/>
        </p:nvSpPr>
        <p:spPr>
          <a:xfrm>
            <a:off x="6619725" y="4231614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48" name="Google Shape;248;p26"/>
          <p:cNvSpPr/>
          <p:nvPr/>
        </p:nvSpPr>
        <p:spPr>
          <a:xfrm>
            <a:off x="817600" y="4568874"/>
            <a:ext cx="3620962" cy="3620936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6"/>
          <p:cNvSpPr/>
          <p:nvPr/>
        </p:nvSpPr>
        <p:spPr>
          <a:xfrm>
            <a:off x="4735588" y="-2928112"/>
            <a:ext cx="3468141" cy="3468116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6694925" y="440621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"/>
          <p:cNvSpPr/>
          <p:nvPr/>
        </p:nvSpPr>
        <p:spPr>
          <a:xfrm rot="10800000" flipH="1">
            <a:off x="2964900" y="226989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90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>
            <a:spLocks noGrp="1"/>
          </p:cNvSpPr>
          <p:nvPr>
            <p:ph type="ctrTitle"/>
          </p:nvPr>
        </p:nvSpPr>
        <p:spPr>
          <a:xfrm>
            <a:off x="2103703" y="540000"/>
            <a:ext cx="49365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54" name="Google Shape;254;p27"/>
          <p:cNvSpPr txBox="1"/>
          <p:nvPr/>
        </p:nvSpPr>
        <p:spPr>
          <a:xfrm>
            <a:off x="2414875" y="3936475"/>
            <a:ext cx="431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 Black"/>
                <a:ea typeface="Lato Black"/>
                <a:cs typeface="Lato Black"/>
                <a:sym typeface="Lato Blac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 Black"/>
                <a:ea typeface="Lato Black"/>
                <a:cs typeface="Lato Black"/>
                <a:sym typeface="Lato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 Black"/>
                <a:ea typeface="Lato Black"/>
                <a:cs typeface="Lato Black"/>
                <a:sym typeface="Lato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and illustrations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 Black"/>
                <a:ea typeface="Lato Black"/>
                <a:cs typeface="Lato Black"/>
                <a:sym typeface="Lato Black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r>
              <a:rPr lang="en" sz="1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subTitle" idx="1"/>
          </p:nvPr>
        </p:nvSpPr>
        <p:spPr>
          <a:xfrm>
            <a:off x="2103737" y="1805875"/>
            <a:ext cx="4936500" cy="1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56" name="Google Shape;256;p27"/>
          <p:cNvSpPr/>
          <p:nvPr/>
        </p:nvSpPr>
        <p:spPr>
          <a:xfrm rot="-5400000" flipH="1">
            <a:off x="-38825" y="2466088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"/>
          <p:cNvSpPr/>
          <p:nvPr/>
        </p:nvSpPr>
        <p:spPr>
          <a:xfrm rot="5400000">
            <a:off x="7665400" y="2466075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dk2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27"/>
          <p:cNvGrpSpPr/>
          <p:nvPr/>
        </p:nvGrpSpPr>
        <p:grpSpPr>
          <a:xfrm flipH="1">
            <a:off x="8169608" y="285597"/>
            <a:ext cx="508789" cy="508810"/>
            <a:chOff x="4154575" y="4310225"/>
            <a:chExt cx="605125" cy="605150"/>
          </a:xfrm>
        </p:grpSpPr>
        <p:sp>
          <p:nvSpPr>
            <p:cNvPr id="259" name="Google Shape;259;p27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27"/>
          <p:cNvGrpSpPr/>
          <p:nvPr/>
        </p:nvGrpSpPr>
        <p:grpSpPr>
          <a:xfrm flipH="1">
            <a:off x="465808" y="285597"/>
            <a:ext cx="508789" cy="508810"/>
            <a:chOff x="4154575" y="4310225"/>
            <a:chExt cx="605125" cy="605150"/>
          </a:xfrm>
        </p:grpSpPr>
        <p:sp>
          <p:nvSpPr>
            <p:cNvPr id="262" name="Google Shape;262;p27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27"/>
          <p:cNvGrpSpPr/>
          <p:nvPr/>
        </p:nvGrpSpPr>
        <p:grpSpPr>
          <a:xfrm flipH="1">
            <a:off x="8169683" y="4314472"/>
            <a:ext cx="508789" cy="508810"/>
            <a:chOff x="4154575" y="4310225"/>
            <a:chExt cx="605125" cy="605150"/>
          </a:xfrm>
        </p:grpSpPr>
        <p:sp>
          <p:nvSpPr>
            <p:cNvPr id="265" name="Google Shape;265;p27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accent1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7"/>
          <p:cNvGrpSpPr/>
          <p:nvPr/>
        </p:nvGrpSpPr>
        <p:grpSpPr>
          <a:xfrm flipH="1">
            <a:off x="465883" y="4314472"/>
            <a:ext cx="508789" cy="508810"/>
            <a:chOff x="4154575" y="4310225"/>
            <a:chExt cx="605125" cy="605150"/>
          </a:xfrm>
        </p:grpSpPr>
        <p:sp>
          <p:nvSpPr>
            <p:cNvPr id="268" name="Google Shape;268;p27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27"/>
          <p:cNvSpPr/>
          <p:nvPr/>
        </p:nvSpPr>
        <p:spPr>
          <a:xfrm rot="5400000" flipH="1">
            <a:off x="1432102" y="-568138"/>
            <a:ext cx="6279986" cy="6279941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2"/>
          </p:nvPr>
        </p:nvSpPr>
        <p:spPr>
          <a:xfrm>
            <a:off x="2103675" y="3063075"/>
            <a:ext cx="4936500" cy="2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10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/>
          <p:nvPr/>
        </p:nvSpPr>
        <p:spPr>
          <a:xfrm>
            <a:off x="622375" y="175764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7247400" y="-1147825"/>
            <a:ext cx="4229457" cy="4229426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solidFill>
            <a:schemeClr val="dk2"/>
          </a:solidFill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-2838475" y="-1044810"/>
            <a:ext cx="4229457" cy="4229426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28"/>
          <p:cNvGrpSpPr/>
          <p:nvPr/>
        </p:nvGrpSpPr>
        <p:grpSpPr>
          <a:xfrm flipH="1">
            <a:off x="7825133" y="815510"/>
            <a:ext cx="508789" cy="508810"/>
            <a:chOff x="4154575" y="4310225"/>
            <a:chExt cx="605125" cy="605150"/>
          </a:xfrm>
        </p:grpSpPr>
        <p:sp>
          <p:nvSpPr>
            <p:cNvPr id="277" name="Google Shape;277;p28"/>
            <p:cNvSpPr/>
            <p:nvPr/>
          </p:nvSpPr>
          <p:spPr>
            <a:xfrm>
              <a:off x="4457125" y="4310225"/>
              <a:ext cx="25" cy="605150"/>
            </a:xfrm>
            <a:custGeom>
              <a:avLst/>
              <a:gdLst/>
              <a:ahLst/>
              <a:cxnLst/>
              <a:rect l="l" t="t" r="r" b="b"/>
              <a:pathLst>
                <a:path w="1" h="24206" fill="none" extrusionOk="0">
                  <a:moveTo>
                    <a:pt x="1" y="1"/>
                  </a:moveTo>
                  <a:lnTo>
                    <a:pt x="1" y="24205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154575" y="4612800"/>
              <a:ext cx="605125" cy="25"/>
            </a:xfrm>
            <a:custGeom>
              <a:avLst/>
              <a:gdLst/>
              <a:ahLst/>
              <a:cxnLst/>
              <a:rect l="l" t="t" r="r" b="b"/>
              <a:pathLst>
                <a:path w="24205" h="1" fill="none" extrusionOk="0">
                  <a:moveTo>
                    <a:pt x="0" y="0"/>
                  </a:moveTo>
                  <a:lnTo>
                    <a:pt x="24205" y="0"/>
                  </a:lnTo>
                </a:path>
              </a:pathLst>
            </a:custGeom>
            <a:noFill/>
            <a:ln w="312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28"/>
          <p:cNvSpPr/>
          <p:nvPr/>
        </p:nvSpPr>
        <p:spPr>
          <a:xfrm>
            <a:off x="5271800" y="440621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170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/>
          <p:nvPr/>
        </p:nvSpPr>
        <p:spPr>
          <a:xfrm flipH="1">
            <a:off x="720001" y="4138151"/>
            <a:ext cx="861432" cy="861432"/>
          </a:xfrm>
          <a:custGeom>
            <a:avLst/>
            <a:gdLst/>
            <a:ahLst/>
            <a:cxnLst/>
            <a:rect l="l" t="t" r="r" b="b"/>
            <a:pathLst>
              <a:path w="23149" h="23149" extrusionOk="0">
                <a:moveTo>
                  <a:pt x="11527" y="0"/>
                </a:moveTo>
                <a:cubicBezTo>
                  <a:pt x="5187" y="0"/>
                  <a:pt x="1" y="5187"/>
                  <a:pt x="1" y="11622"/>
                </a:cubicBezTo>
                <a:cubicBezTo>
                  <a:pt x="1" y="17962"/>
                  <a:pt x="5187" y="23148"/>
                  <a:pt x="11527" y="23148"/>
                </a:cubicBezTo>
                <a:cubicBezTo>
                  <a:pt x="17962" y="23148"/>
                  <a:pt x="23149" y="17962"/>
                  <a:pt x="23149" y="11622"/>
                </a:cubicBezTo>
                <a:cubicBezTo>
                  <a:pt x="23149" y="5187"/>
                  <a:pt x="17962" y="0"/>
                  <a:pt x="115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7665388" y="-1671425"/>
            <a:ext cx="3489075" cy="3489050"/>
          </a:xfrm>
          <a:custGeom>
            <a:avLst/>
            <a:gdLst/>
            <a:ahLst/>
            <a:cxnLst/>
            <a:rect l="l" t="t" r="r" b="b"/>
            <a:pathLst>
              <a:path w="139563" h="139562" fill="none" extrusionOk="0">
                <a:moveTo>
                  <a:pt x="139562" y="69733"/>
                </a:moveTo>
                <a:cubicBezTo>
                  <a:pt x="139562" y="108345"/>
                  <a:pt x="108346" y="139561"/>
                  <a:pt x="69829" y="139561"/>
                </a:cubicBezTo>
                <a:cubicBezTo>
                  <a:pt x="31217" y="139561"/>
                  <a:pt x="1" y="108345"/>
                  <a:pt x="1" y="69733"/>
                </a:cubicBezTo>
                <a:cubicBezTo>
                  <a:pt x="1" y="31217"/>
                  <a:pt x="31217" y="1"/>
                  <a:pt x="69829" y="1"/>
                </a:cubicBezTo>
                <a:cubicBezTo>
                  <a:pt x="108346" y="1"/>
                  <a:pt x="139562" y="31217"/>
                  <a:pt x="139562" y="69733"/>
                </a:cubicBezTo>
                <a:close/>
              </a:path>
            </a:pathLst>
          </a:custGeom>
          <a:noFill/>
          <a:ln w="312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29"/>
          <p:cNvGrpSpPr/>
          <p:nvPr/>
        </p:nvGrpSpPr>
        <p:grpSpPr>
          <a:xfrm>
            <a:off x="8149662" y="2771682"/>
            <a:ext cx="548668" cy="1649989"/>
            <a:chOff x="5883475" y="2514100"/>
            <a:chExt cx="650775" cy="1957050"/>
          </a:xfrm>
        </p:grpSpPr>
        <p:sp>
          <p:nvSpPr>
            <p:cNvPr id="284" name="Google Shape;284;p29"/>
            <p:cNvSpPr/>
            <p:nvPr/>
          </p:nvSpPr>
          <p:spPr>
            <a:xfrm>
              <a:off x="5883475" y="2514100"/>
              <a:ext cx="650775" cy="650750"/>
            </a:xfrm>
            <a:custGeom>
              <a:avLst/>
              <a:gdLst/>
              <a:ahLst/>
              <a:cxnLst/>
              <a:rect l="l" t="t" r="r" b="b"/>
              <a:pathLst>
                <a:path w="26031" h="26030" fill="none" extrusionOk="0">
                  <a:moveTo>
                    <a:pt x="1" y="12967"/>
                  </a:moveTo>
                  <a:lnTo>
                    <a:pt x="13063" y="0"/>
                  </a:lnTo>
                  <a:lnTo>
                    <a:pt x="26030" y="12967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5883475" y="316722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4"/>
                  </a:moveTo>
                  <a:lnTo>
                    <a:pt x="13063" y="1"/>
                  </a:lnTo>
                  <a:lnTo>
                    <a:pt x="26030" y="13064"/>
                  </a:lnTo>
                  <a:lnTo>
                    <a:pt x="13063" y="26031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5883475" y="3820375"/>
              <a:ext cx="650775" cy="650775"/>
            </a:xfrm>
            <a:custGeom>
              <a:avLst/>
              <a:gdLst/>
              <a:ahLst/>
              <a:cxnLst/>
              <a:rect l="l" t="t" r="r" b="b"/>
              <a:pathLst>
                <a:path w="26031" h="26031" fill="none" extrusionOk="0">
                  <a:moveTo>
                    <a:pt x="1" y="13063"/>
                  </a:moveTo>
                  <a:lnTo>
                    <a:pt x="13063" y="1"/>
                  </a:lnTo>
                  <a:lnTo>
                    <a:pt x="26030" y="13063"/>
                  </a:lnTo>
                  <a:lnTo>
                    <a:pt x="13063" y="26030"/>
                  </a:lnTo>
                  <a:close/>
                </a:path>
              </a:pathLst>
            </a:custGeom>
            <a:noFill/>
            <a:ln w="28825" cap="flat" cmpd="sng">
              <a:solidFill>
                <a:schemeClr val="dk2"/>
              </a:solidFill>
              <a:prstDash val="solid"/>
              <a:miter lim="960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29"/>
          <p:cNvSpPr/>
          <p:nvPr/>
        </p:nvSpPr>
        <p:spPr>
          <a:xfrm>
            <a:off x="-357150" y="4377363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10800000" flipH="1">
            <a:off x="238025" y="-137938"/>
            <a:ext cx="1930650" cy="965325"/>
          </a:xfrm>
          <a:custGeom>
            <a:avLst/>
            <a:gdLst/>
            <a:ahLst/>
            <a:cxnLst/>
            <a:rect l="l" t="t" r="r" b="b"/>
            <a:pathLst>
              <a:path w="77226" h="38613" extrusionOk="0">
                <a:moveTo>
                  <a:pt x="38613" y="0"/>
                </a:moveTo>
                <a:cubicBezTo>
                  <a:pt x="17290" y="0"/>
                  <a:pt x="0" y="17289"/>
                  <a:pt x="0" y="38612"/>
                </a:cubicBezTo>
                <a:lnTo>
                  <a:pt x="13928" y="38612"/>
                </a:lnTo>
                <a:cubicBezTo>
                  <a:pt x="13928" y="24973"/>
                  <a:pt x="24974" y="13927"/>
                  <a:pt x="38613" y="13927"/>
                </a:cubicBezTo>
                <a:cubicBezTo>
                  <a:pt x="52156" y="13927"/>
                  <a:pt x="63202" y="24973"/>
                  <a:pt x="63202" y="38612"/>
                </a:cubicBezTo>
                <a:lnTo>
                  <a:pt x="77225" y="38612"/>
                </a:lnTo>
                <a:cubicBezTo>
                  <a:pt x="77225" y="17289"/>
                  <a:pt x="59840" y="0"/>
                  <a:pt x="38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"/>
          <p:cNvSpPr/>
          <p:nvPr/>
        </p:nvSpPr>
        <p:spPr>
          <a:xfrm rot="10800000">
            <a:off x="5083813" y="331075"/>
            <a:ext cx="1517625" cy="211325"/>
          </a:xfrm>
          <a:custGeom>
            <a:avLst/>
            <a:gdLst/>
            <a:ahLst/>
            <a:cxnLst/>
            <a:rect l="l" t="t" r="r" b="b"/>
            <a:pathLst>
              <a:path w="60705" h="8453" fill="none" extrusionOk="0">
                <a:moveTo>
                  <a:pt x="1" y="0"/>
                </a:moveTo>
                <a:cubicBezTo>
                  <a:pt x="5091" y="0"/>
                  <a:pt x="5091" y="8453"/>
                  <a:pt x="10182" y="8453"/>
                </a:cubicBezTo>
                <a:cubicBezTo>
                  <a:pt x="15177" y="8453"/>
                  <a:pt x="15177" y="0"/>
                  <a:pt x="20267" y="0"/>
                </a:cubicBezTo>
                <a:cubicBezTo>
                  <a:pt x="25262" y="0"/>
                  <a:pt x="25262" y="8453"/>
                  <a:pt x="30353" y="8453"/>
                </a:cubicBezTo>
                <a:cubicBezTo>
                  <a:pt x="35443" y="8453"/>
                  <a:pt x="35443" y="0"/>
                  <a:pt x="40438" y="0"/>
                </a:cubicBezTo>
                <a:cubicBezTo>
                  <a:pt x="45528" y="0"/>
                  <a:pt x="45528" y="8453"/>
                  <a:pt x="50619" y="8453"/>
                </a:cubicBezTo>
                <a:cubicBezTo>
                  <a:pt x="55614" y="8453"/>
                  <a:pt x="55614" y="0"/>
                  <a:pt x="60704" y="0"/>
                </a:cubicBezTo>
              </a:path>
            </a:pathLst>
          </a:custGeom>
          <a:noFill/>
          <a:ln w="60025" cap="flat" cmpd="sng">
            <a:solidFill>
              <a:schemeClr val="accent1"/>
            </a:solidFill>
            <a:prstDash val="solid"/>
            <a:miter lim="960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255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9" name="Google Shape;1739;p20"/>
          <p:cNvGrpSpPr/>
          <p:nvPr/>
        </p:nvGrpSpPr>
        <p:grpSpPr>
          <a:xfrm rot="-362304" flipH="1">
            <a:off x="86786" y="118919"/>
            <a:ext cx="701409" cy="1468746"/>
            <a:chOff x="8694925" y="207725"/>
            <a:chExt cx="701375" cy="1468675"/>
          </a:xfrm>
        </p:grpSpPr>
        <p:sp>
          <p:nvSpPr>
            <p:cNvPr id="1740" name="Google Shape;1740;p20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20"/>
          <p:cNvGrpSpPr/>
          <p:nvPr/>
        </p:nvGrpSpPr>
        <p:grpSpPr>
          <a:xfrm flipH="1">
            <a:off x="1628846" y="-365125"/>
            <a:ext cx="982400" cy="1809250"/>
            <a:chOff x="6601775" y="1650925"/>
            <a:chExt cx="982400" cy="1809250"/>
          </a:xfrm>
        </p:grpSpPr>
        <p:sp>
          <p:nvSpPr>
            <p:cNvPr id="1785" name="Google Shape;1785;p20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1809;p20"/>
          <p:cNvGrpSpPr/>
          <p:nvPr/>
        </p:nvGrpSpPr>
        <p:grpSpPr>
          <a:xfrm flipH="1">
            <a:off x="863508" y="599800"/>
            <a:ext cx="742225" cy="1554100"/>
            <a:chOff x="7561625" y="125650"/>
            <a:chExt cx="742225" cy="1554100"/>
          </a:xfrm>
        </p:grpSpPr>
        <p:sp>
          <p:nvSpPr>
            <p:cNvPr id="1810" name="Google Shape;1810;p20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20"/>
          <p:cNvGrpSpPr/>
          <p:nvPr/>
        </p:nvGrpSpPr>
        <p:grpSpPr>
          <a:xfrm rot="-768545" flipH="1">
            <a:off x="1754421" y="3931277"/>
            <a:ext cx="784739" cy="1674676"/>
            <a:chOff x="5909625" y="3402475"/>
            <a:chExt cx="784750" cy="1674700"/>
          </a:xfrm>
        </p:grpSpPr>
        <p:sp>
          <p:nvSpPr>
            <p:cNvPr id="1853" name="Google Shape;1853;p20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20"/>
          <p:cNvGrpSpPr/>
          <p:nvPr/>
        </p:nvGrpSpPr>
        <p:grpSpPr>
          <a:xfrm rot="373388" flipH="1">
            <a:off x="8192932" y="138541"/>
            <a:ext cx="718870" cy="1429490"/>
            <a:chOff x="4814675" y="3717725"/>
            <a:chExt cx="718875" cy="1429500"/>
          </a:xfrm>
        </p:grpSpPr>
        <p:sp>
          <p:nvSpPr>
            <p:cNvPr id="1891" name="Google Shape;1891;p20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0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0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20"/>
          <p:cNvGrpSpPr/>
          <p:nvPr/>
        </p:nvGrpSpPr>
        <p:grpSpPr>
          <a:xfrm flipH="1">
            <a:off x="11483" y="1915238"/>
            <a:ext cx="627975" cy="1457875"/>
            <a:chOff x="6277375" y="207700"/>
            <a:chExt cx="627975" cy="1457875"/>
          </a:xfrm>
        </p:grpSpPr>
        <p:sp>
          <p:nvSpPr>
            <p:cNvPr id="1953" name="Google Shape;1953;p20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0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0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0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0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0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0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0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0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0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0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0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0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0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0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0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0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0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0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0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0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0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0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0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0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0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0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0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0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0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0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0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0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0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0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0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0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0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0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0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0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0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0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0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0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0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0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0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0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0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0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0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0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0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0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0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0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0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0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0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0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20"/>
          <p:cNvGrpSpPr/>
          <p:nvPr/>
        </p:nvGrpSpPr>
        <p:grpSpPr>
          <a:xfrm flipH="1">
            <a:off x="7116933" y="2286463"/>
            <a:ext cx="880675" cy="1381250"/>
            <a:chOff x="4678725" y="213425"/>
            <a:chExt cx="880675" cy="1381250"/>
          </a:xfrm>
        </p:grpSpPr>
        <p:sp>
          <p:nvSpPr>
            <p:cNvPr id="2027" name="Google Shape;2027;p20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0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0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0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0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0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20"/>
          <p:cNvGrpSpPr/>
          <p:nvPr/>
        </p:nvGrpSpPr>
        <p:grpSpPr>
          <a:xfrm flipH="1">
            <a:off x="-140704" y="4109363"/>
            <a:ext cx="932350" cy="1637175"/>
            <a:chOff x="8451425" y="3510050"/>
            <a:chExt cx="932350" cy="1637175"/>
          </a:xfrm>
        </p:grpSpPr>
        <p:sp>
          <p:nvSpPr>
            <p:cNvPr id="2126" name="Google Shape;2126;p20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0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0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0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0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0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0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0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0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0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20"/>
          <p:cNvGrpSpPr/>
          <p:nvPr/>
        </p:nvGrpSpPr>
        <p:grpSpPr>
          <a:xfrm rot="-871439" flipH="1">
            <a:off x="781842" y="2854885"/>
            <a:ext cx="626337" cy="1655148"/>
            <a:chOff x="7905200" y="2089425"/>
            <a:chExt cx="626300" cy="1655050"/>
          </a:xfrm>
        </p:grpSpPr>
        <p:sp>
          <p:nvSpPr>
            <p:cNvPr id="2270" name="Google Shape;2270;p20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0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0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0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0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0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0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0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0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0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0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0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0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0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0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0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0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0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0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0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0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0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0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0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9" name="Google Shape;2339;p20"/>
          <p:cNvGrpSpPr/>
          <p:nvPr/>
        </p:nvGrpSpPr>
        <p:grpSpPr>
          <a:xfrm rot="-518340" flipH="1">
            <a:off x="8350087" y="1747503"/>
            <a:ext cx="819730" cy="1691432"/>
            <a:chOff x="8941775" y="1754475"/>
            <a:chExt cx="819775" cy="1691525"/>
          </a:xfrm>
        </p:grpSpPr>
        <p:sp>
          <p:nvSpPr>
            <p:cNvPr id="2340" name="Google Shape;2340;p20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0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0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0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0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0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0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0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0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0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0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0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0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0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0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0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0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0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0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0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0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0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0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0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0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0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0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0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0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0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0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0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0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0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0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0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0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0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0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0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0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0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0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0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0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0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0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0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0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0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0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0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0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0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0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0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0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0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0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0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0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0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0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0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0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0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0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0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0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0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2" name="Google Shape;2412;p20"/>
          <p:cNvGrpSpPr/>
          <p:nvPr/>
        </p:nvGrpSpPr>
        <p:grpSpPr>
          <a:xfrm rot="740020">
            <a:off x="7164906" y="317369"/>
            <a:ext cx="784734" cy="1674665"/>
            <a:chOff x="5909625" y="3402475"/>
            <a:chExt cx="784750" cy="1674700"/>
          </a:xfrm>
        </p:grpSpPr>
        <p:sp>
          <p:nvSpPr>
            <p:cNvPr id="2413" name="Google Shape;2413;p20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0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0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0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0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0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0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0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0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0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0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0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0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0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0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0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0" name="Google Shape;2450;p20"/>
          <p:cNvGrpSpPr/>
          <p:nvPr/>
        </p:nvGrpSpPr>
        <p:grpSpPr>
          <a:xfrm>
            <a:off x="7894021" y="3373125"/>
            <a:ext cx="932350" cy="1637175"/>
            <a:chOff x="8451425" y="3510050"/>
            <a:chExt cx="932350" cy="1637175"/>
          </a:xfrm>
        </p:grpSpPr>
        <p:sp>
          <p:nvSpPr>
            <p:cNvPr id="2451" name="Google Shape;2451;p20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0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0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0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0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0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0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0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0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0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0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0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0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0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0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0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0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0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0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0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0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0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20"/>
          <p:cNvGrpSpPr/>
          <p:nvPr/>
        </p:nvGrpSpPr>
        <p:grpSpPr>
          <a:xfrm rot="670505">
            <a:off x="6713776" y="3960952"/>
            <a:ext cx="811267" cy="1615185"/>
            <a:chOff x="7198025" y="3729625"/>
            <a:chExt cx="811300" cy="1615250"/>
          </a:xfrm>
        </p:grpSpPr>
        <p:sp>
          <p:nvSpPr>
            <p:cNvPr id="2595" name="Google Shape;2595;p20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0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0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0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0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0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0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0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0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0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0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0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0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0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0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0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0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0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0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0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0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0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0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0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0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0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0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0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0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0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0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0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0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0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0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0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0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0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0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0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0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0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0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0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0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0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0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3" name="Google Shape;2773;p20"/>
          <p:cNvGrpSpPr/>
          <p:nvPr/>
        </p:nvGrpSpPr>
        <p:grpSpPr>
          <a:xfrm rot="373388" flipH="1">
            <a:off x="1567882" y="2188653"/>
            <a:ext cx="718870" cy="1429490"/>
            <a:chOff x="4814675" y="3717725"/>
            <a:chExt cx="718875" cy="1429500"/>
          </a:xfrm>
        </p:grpSpPr>
        <p:sp>
          <p:nvSpPr>
            <p:cNvPr id="2774" name="Google Shape;2774;p20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0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0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0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0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0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0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0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0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0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0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0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0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0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0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0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0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0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0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0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0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0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0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0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0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0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0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0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0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0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0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0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0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0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0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0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0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0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0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0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0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0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0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0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0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0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0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0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0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0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0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0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0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0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0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0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0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0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0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0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0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5" name="Google Shape;2835;p20"/>
          <p:cNvGrpSpPr/>
          <p:nvPr/>
        </p:nvGrpSpPr>
        <p:grpSpPr>
          <a:xfrm flipH="1">
            <a:off x="3594700" y="-240775"/>
            <a:ext cx="880675" cy="1381250"/>
            <a:chOff x="4678725" y="213425"/>
            <a:chExt cx="880675" cy="1381250"/>
          </a:xfrm>
        </p:grpSpPr>
        <p:sp>
          <p:nvSpPr>
            <p:cNvPr id="2836" name="Google Shape;2836;p20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0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0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0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0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0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0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0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0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0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0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0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0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0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0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0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0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0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0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0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0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0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0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0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0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0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0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0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0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0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0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0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0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0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0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0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0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0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0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0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0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0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0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0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0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0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0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0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0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0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0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0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0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0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0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0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0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0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0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0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0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0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0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0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0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0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0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0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0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0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0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0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0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0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0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0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0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0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0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0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0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0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0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0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0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0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0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0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0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0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0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0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0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0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0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0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0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0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4" name="Google Shape;2934;p20"/>
          <p:cNvGrpSpPr/>
          <p:nvPr/>
        </p:nvGrpSpPr>
        <p:grpSpPr>
          <a:xfrm rot="-841674" flipH="1">
            <a:off x="3371494" y="4352483"/>
            <a:ext cx="880695" cy="1381282"/>
            <a:chOff x="4678725" y="213425"/>
            <a:chExt cx="880675" cy="1381250"/>
          </a:xfrm>
        </p:grpSpPr>
        <p:sp>
          <p:nvSpPr>
            <p:cNvPr id="2935" name="Google Shape;2935;p20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0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0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0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0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0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0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0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0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0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0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0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0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0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0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0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0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0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0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0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0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0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0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0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0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0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0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0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0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0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0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0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0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0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3" name="Google Shape;3033;p20"/>
          <p:cNvGrpSpPr/>
          <p:nvPr/>
        </p:nvGrpSpPr>
        <p:grpSpPr>
          <a:xfrm flipH="1">
            <a:off x="5051263" y="-598287"/>
            <a:ext cx="626300" cy="1655050"/>
            <a:chOff x="7905200" y="2089425"/>
            <a:chExt cx="626300" cy="1655050"/>
          </a:xfrm>
        </p:grpSpPr>
        <p:sp>
          <p:nvSpPr>
            <p:cNvPr id="3034" name="Google Shape;3034;p20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3" name="Google Shape;3103;p20"/>
          <p:cNvGrpSpPr/>
          <p:nvPr/>
        </p:nvGrpSpPr>
        <p:grpSpPr>
          <a:xfrm flipH="1">
            <a:off x="5013396" y="4362025"/>
            <a:ext cx="627975" cy="1457875"/>
            <a:chOff x="6277375" y="207700"/>
            <a:chExt cx="627975" cy="1457875"/>
          </a:xfrm>
        </p:grpSpPr>
        <p:sp>
          <p:nvSpPr>
            <p:cNvPr id="3104" name="Google Shape;3104;p20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0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0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0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0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0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0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0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0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0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0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0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0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0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0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0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0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0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0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0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0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0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0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0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0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0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0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0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0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0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0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0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20"/>
          <p:cNvGrpSpPr/>
          <p:nvPr/>
        </p:nvGrpSpPr>
        <p:grpSpPr>
          <a:xfrm rot="-922061" flipH="1">
            <a:off x="6177751" y="-256994"/>
            <a:ext cx="804737" cy="1593001"/>
            <a:chOff x="5752000" y="1322550"/>
            <a:chExt cx="804775" cy="1593075"/>
          </a:xfrm>
        </p:grpSpPr>
        <p:sp>
          <p:nvSpPr>
            <p:cNvPr id="3178" name="Google Shape;3178;p20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0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0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0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0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0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0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0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0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0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0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0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0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0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0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0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0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0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0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0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0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3" name="Google Shape;3313;p20"/>
          <p:cNvSpPr txBox="1">
            <a:spLocks noGrp="1"/>
          </p:cNvSpPr>
          <p:nvPr>
            <p:ph type="ctrTitle"/>
          </p:nvPr>
        </p:nvSpPr>
        <p:spPr>
          <a:xfrm>
            <a:off x="2601450" y="1518900"/>
            <a:ext cx="3941100" cy="10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70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14" name="Google Shape;3314;p20"/>
          <p:cNvSpPr txBox="1">
            <a:spLocks noGrp="1"/>
          </p:cNvSpPr>
          <p:nvPr>
            <p:ph type="subTitle" idx="1"/>
          </p:nvPr>
        </p:nvSpPr>
        <p:spPr>
          <a:xfrm>
            <a:off x="3033900" y="2437900"/>
            <a:ext cx="30762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APTION_ONLY_1">
    <p:bg>
      <p:bgPr>
        <a:solidFill>
          <a:schemeClr val="dk2"/>
        </a:solidFill>
        <a:effectLst/>
      </p:bgPr>
    </p:bg>
    <p:spTree>
      <p:nvGrpSpPr>
        <p:cNvPr id="1" name="Shape 4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8" name="Google Shape;4908;p27"/>
          <p:cNvSpPr txBox="1">
            <a:spLocks noGrp="1"/>
          </p:cNvSpPr>
          <p:nvPr>
            <p:ph type="subTitle" idx="1"/>
          </p:nvPr>
        </p:nvSpPr>
        <p:spPr>
          <a:xfrm>
            <a:off x="4949511" y="2587073"/>
            <a:ext cx="2889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4909" name="Google Shape;4909;p27"/>
          <p:cNvSpPr txBox="1">
            <a:spLocks noGrp="1"/>
          </p:cNvSpPr>
          <p:nvPr>
            <p:ph type="title"/>
          </p:nvPr>
        </p:nvSpPr>
        <p:spPr>
          <a:xfrm>
            <a:off x="4771311" y="1860107"/>
            <a:ext cx="32460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Jua"/>
              <a:buNone/>
              <a:defRPr sz="2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a"/>
              <a:buNone/>
              <a:defRPr sz="2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Char char="●"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7" r:id="rId3"/>
    <p:sldLayoutId id="2147483660" r:id="rId4"/>
    <p:sldLayoutId id="2147483662" r:id="rId5"/>
    <p:sldLayoutId id="2147483663" r:id="rId6"/>
    <p:sldLayoutId id="2147483666" r:id="rId7"/>
    <p:sldLayoutId id="2147483673" r:id="rId8"/>
    <p:sldLayoutId id="2147483675" r:id="rId9"/>
    <p:sldLayoutId id="2147483676" r:id="rId10"/>
    <p:sldLayoutId id="2147483709" r:id="rId11"/>
    <p:sldLayoutId id="2147483763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estrial"/>
              <a:buNone/>
              <a:defRPr sz="3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○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■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○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■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○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■"/>
              <a:defRPr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088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75055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f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88;p48">
            <a:extLst>
              <a:ext uri="{FF2B5EF4-FFF2-40B4-BE49-F238E27FC236}">
                <a16:creationId xmlns:a16="http://schemas.microsoft.com/office/drawing/2014/main" id="{693ECFEF-3668-4850-97FA-C79002D33DA3}"/>
              </a:ext>
            </a:extLst>
          </p:cNvPr>
          <p:cNvGrpSpPr/>
          <p:nvPr/>
        </p:nvGrpSpPr>
        <p:grpSpPr>
          <a:xfrm>
            <a:off x="-3231300" y="3698379"/>
            <a:ext cx="5534371" cy="5826517"/>
            <a:chOff x="-1554900" y="101739"/>
            <a:chExt cx="5534371" cy="5826517"/>
          </a:xfrm>
        </p:grpSpPr>
        <p:sp>
          <p:nvSpPr>
            <p:cNvPr id="7" name="Google Shape;1090;p48">
              <a:extLst>
                <a:ext uri="{FF2B5EF4-FFF2-40B4-BE49-F238E27FC236}">
                  <a16:creationId xmlns:a16="http://schemas.microsoft.com/office/drawing/2014/main" id="{3D38A616-3ADE-4039-8DBB-E38E8ABB2B81}"/>
                </a:ext>
              </a:extLst>
            </p:cNvPr>
            <p:cNvSpPr/>
            <p:nvPr/>
          </p:nvSpPr>
          <p:spPr>
            <a:xfrm>
              <a:off x="-1554900" y="393924"/>
              <a:ext cx="5534371" cy="5534331"/>
            </a:xfrm>
            <a:custGeom>
              <a:avLst/>
              <a:gdLst/>
              <a:ahLst/>
              <a:cxnLst/>
              <a:rect l="l" t="t" r="r" b="b"/>
              <a:pathLst>
                <a:path w="139563" h="139562" fill="none" extrusionOk="0">
                  <a:moveTo>
                    <a:pt x="139562" y="69733"/>
                  </a:moveTo>
                  <a:cubicBezTo>
                    <a:pt x="139562" y="108345"/>
                    <a:pt x="108346" y="139561"/>
                    <a:pt x="69829" y="139561"/>
                  </a:cubicBezTo>
                  <a:cubicBezTo>
                    <a:pt x="31217" y="139561"/>
                    <a:pt x="1" y="108345"/>
                    <a:pt x="1" y="69733"/>
                  </a:cubicBezTo>
                  <a:cubicBezTo>
                    <a:pt x="1" y="31217"/>
                    <a:pt x="31217" y="1"/>
                    <a:pt x="69829" y="1"/>
                  </a:cubicBezTo>
                  <a:cubicBezTo>
                    <a:pt x="108346" y="1"/>
                    <a:pt x="139562" y="31217"/>
                    <a:pt x="139562" y="69733"/>
                  </a:cubicBezTo>
                  <a:close/>
                </a:path>
              </a:pathLst>
            </a:custGeom>
            <a:noFill/>
            <a:ln w="312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089;p48">
              <a:extLst>
                <a:ext uri="{FF2B5EF4-FFF2-40B4-BE49-F238E27FC236}">
                  <a16:creationId xmlns:a16="http://schemas.microsoft.com/office/drawing/2014/main" id="{1124529A-BDDE-4E43-8534-1BD9F02B8362}"/>
                </a:ext>
              </a:extLst>
            </p:cNvPr>
            <p:cNvSpPr/>
            <p:nvPr/>
          </p:nvSpPr>
          <p:spPr>
            <a:xfrm>
              <a:off x="1806825" y="101739"/>
              <a:ext cx="861432" cy="861432"/>
            </a:xfrm>
            <a:custGeom>
              <a:avLst/>
              <a:gdLst/>
              <a:ahLst/>
              <a:cxnLst/>
              <a:rect l="l" t="t" r="r" b="b"/>
              <a:pathLst>
                <a:path w="23149" h="23149" extrusionOk="0">
                  <a:moveTo>
                    <a:pt x="11527" y="0"/>
                  </a:moveTo>
                  <a:cubicBezTo>
                    <a:pt x="5187" y="0"/>
                    <a:pt x="1" y="5187"/>
                    <a:pt x="1" y="11622"/>
                  </a:cubicBezTo>
                  <a:cubicBezTo>
                    <a:pt x="1" y="17962"/>
                    <a:pt x="5187" y="23148"/>
                    <a:pt x="11527" y="23148"/>
                  </a:cubicBezTo>
                  <a:cubicBezTo>
                    <a:pt x="17962" y="23148"/>
                    <a:pt x="23149" y="17962"/>
                    <a:pt x="23149" y="11622"/>
                  </a:cubicBezTo>
                  <a:cubicBezTo>
                    <a:pt x="23149" y="5187"/>
                    <a:pt x="17962" y="0"/>
                    <a:pt x="1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2" descr="ESPE | Universidad de las Fuerzas Armadas | Sangolquí">
            <a:extLst>
              <a:ext uri="{FF2B5EF4-FFF2-40B4-BE49-F238E27FC236}">
                <a16:creationId xmlns:a16="http://schemas.microsoft.com/office/drawing/2014/main" id="{EE7A0387-30CB-4A56-9567-1FA6BD57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5" y="145738"/>
            <a:ext cx="3502025" cy="9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914A8D-DBC3-4555-8CEA-77BF27DA1EBD}"/>
              </a:ext>
            </a:extLst>
          </p:cNvPr>
          <p:cNvSpPr txBox="1">
            <a:spLocks/>
          </p:cNvSpPr>
          <p:nvPr/>
        </p:nvSpPr>
        <p:spPr>
          <a:xfrm>
            <a:off x="811182" y="1336550"/>
            <a:ext cx="7521629" cy="3661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“La actividad turística y sus efectos en el intercambio sociocultural turista – residente, en la Comuna Montañita, provincia de Santa Elena</a:t>
            </a: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”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00" b="0" i="0" u="none" strike="noStrike" kern="1200" cap="none" spc="0" normalizeH="0" baseline="0" noProof="0" dirty="0">
              <a:ln>
                <a:noFill/>
              </a:ln>
              <a:solidFill>
                <a:srgbClr val="3E4459">
                  <a:lumMod val="50000"/>
                </a:srgbClr>
              </a:solidFill>
              <a:effectLst/>
              <a:uLnTx/>
              <a:uFillTx/>
              <a:latin typeface="Nanum Gothic" panose="020B0604020202020204" charset="-127"/>
              <a:ea typeface="Nanum Gothic" panose="020B0604020202020204" charset="-127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Barriga Torres, Nicole Nathaly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Vaca Venegas, Melany Andrea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rgbClr val="3E4459">
                  <a:lumMod val="50000"/>
                </a:srgbClr>
              </a:solidFill>
              <a:effectLst/>
              <a:uLnTx/>
              <a:uFillTx/>
              <a:latin typeface="Nanum Gothic" panose="020B0604020202020204" charset="-127"/>
              <a:ea typeface="Nanum Gothic" panose="020B0604020202020204" charset="-127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Departamento de Ciencias Económicas, Administrativas y del Comercio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Carrera de Administración Turística y Hotelera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Trabajo de titulación, previo a la obtención del título </a:t>
            </a: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de Licenciada </a:t>
            </a: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en Administración Turística y Hotelera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srgbClr val="3E4459">
                    <a:lumMod val="50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 panose="020B0604020202020204" pitchFamily="34" charset="0"/>
                <a:sym typeface="Arial"/>
              </a:rPr>
              <a:t>Msc. Vásquez Galeas, Rafael Mateo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rgbClr val="3E4459">
                  <a:lumMod val="50000"/>
                </a:srgbClr>
              </a:solidFill>
              <a:effectLst/>
              <a:uLnTx/>
              <a:uFillTx/>
              <a:latin typeface="Nanum Gothic" panose="020B0604020202020204" charset="-127"/>
              <a:ea typeface="Nanum Gothic" panose="020B0604020202020204" charset="-127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FD495B-DA97-487C-8AD6-D9F8B4C9C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44" y1="57778" x2="44444" y2="57778"/>
                        <a14:foregroundMark x1="50222" y1="57778" x2="50222" y2="57778"/>
                        <a14:foregroundMark x1="52889" y1="56889" x2="52889" y2="56889"/>
                        <a14:foregroundMark x1="56889" y1="48889" x2="56889" y2="48889"/>
                        <a14:foregroundMark x1="51556" y1="46667" x2="51556" y2="46667"/>
                        <a14:foregroundMark x1="53333" y1="44444" x2="53333" y2="44444"/>
                        <a14:foregroundMark x1="38222" y1="60444" x2="38222" y2="60444"/>
                        <a14:foregroundMark x1="65778" y1="49333" x2="65778" y2="49333"/>
                        <a14:foregroundMark x1="53333" y1="61778" x2="53333" y2="61778"/>
                        <a14:foregroundMark x1="45333" y1="64000" x2="45333" y2="64000"/>
                        <a14:backgroundMark x1="41333" y1="49778" x2="41333" y2="49778"/>
                        <a14:backgroundMark x1="46222" y1="41778" x2="46222" y2="41778"/>
                        <a14:backgroundMark x1="52444" y1="38667" x2="52444" y2="38667"/>
                        <a14:backgroundMark x1="52000" y1="59111" x2="52000" y2="59111"/>
                        <a14:backgroundMark x1="40889" y1="60889" x2="40889" y2="60889"/>
                        <a14:backgroundMark x1="55111" y1="65333" x2="55111" y2="65333"/>
                        <a14:backgroundMark x1="50222" y1="64889" x2="50222" y2="64889"/>
                        <a14:backgroundMark x1="48000" y1="66222" x2="48000" y2="66222"/>
                        <a14:backgroundMark x1="45778" y1="65778" x2="45778" y2="65778"/>
                        <a14:backgroundMark x1="59556" y1="63111" x2="59556" y2="63111"/>
                        <a14:backgroundMark x1="62222" y1="61778" x2="62222" y2="61778"/>
                        <a14:backgroundMark x1="64444" y1="60444" x2="64444" y2="60444"/>
                        <a14:backgroundMark x1="66222" y1="54667" x2="66222" y2="54667"/>
                        <a14:backgroundMark x1="67111" y1="51556" x2="67111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0905" y="118301"/>
            <a:ext cx="993997" cy="9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4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D59B6-B722-4619-A049-F1917FB1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100" y="0"/>
            <a:ext cx="5671225" cy="2031900"/>
          </a:xfrm>
        </p:spPr>
        <p:txBody>
          <a:bodyPr/>
          <a:lstStyle/>
          <a:p>
            <a:r>
              <a:rPr lang="es-ES" sz="7200" dirty="0">
                <a:solidFill>
                  <a:srgbClr val="FD8860"/>
                </a:solidFill>
                <a:latin typeface="Jua" panose="020B0604020202020204" charset="-127"/>
                <a:ea typeface="Jua" panose="020B0604020202020204" charset="-127"/>
              </a:rPr>
              <a:t>Resultados</a:t>
            </a:r>
            <a:endParaRPr lang="es-EC" sz="7200" dirty="0">
              <a:solidFill>
                <a:srgbClr val="FD8860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5214A-3E8B-496B-9864-6E422128A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7245" y="2089741"/>
            <a:ext cx="2149413" cy="1015800"/>
          </a:xfrm>
        </p:spPr>
        <p:txBody>
          <a:bodyPr/>
          <a:lstStyle/>
          <a:p>
            <a:pPr algn="ctr"/>
            <a:r>
              <a:rPr lang="es-ES" dirty="0">
                <a:latin typeface="Jua" panose="020B0604020202020204" charset="-127"/>
                <a:ea typeface="Jua" panose="020B0604020202020204" charset="-127"/>
              </a:rPr>
              <a:t>Concordancia entre actores involucrados</a:t>
            </a:r>
          </a:p>
          <a:p>
            <a:pPr algn="ctr"/>
            <a:endParaRPr lang="es-ES" dirty="0">
              <a:latin typeface="Jua" panose="020B0604020202020204" charset="-127"/>
              <a:ea typeface="Jua" panose="020B0604020202020204" charset="-127"/>
            </a:endParaRPr>
          </a:p>
          <a:p>
            <a:pPr algn="ctr"/>
            <a:endParaRPr lang="es-EC" dirty="0">
              <a:latin typeface="Jua" panose="020B0604020202020204" charset="-127"/>
              <a:ea typeface="Jua" panose="020B0604020202020204" charset="-127"/>
            </a:endParaRPr>
          </a:p>
        </p:txBody>
      </p:sp>
      <p:grpSp>
        <p:nvGrpSpPr>
          <p:cNvPr id="4" name="Google Shape;17114;p86">
            <a:extLst>
              <a:ext uri="{FF2B5EF4-FFF2-40B4-BE49-F238E27FC236}">
                <a16:creationId xmlns:a16="http://schemas.microsoft.com/office/drawing/2014/main" id="{ACD3DC00-0DDA-486E-9016-D68F32C76083}"/>
              </a:ext>
            </a:extLst>
          </p:cNvPr>
          <p:cNvGrpSpPr/>
          <p:nvPr/>
        </p:nvGrpSpPr>
        <p:grpSpPr>
          <a:xfrm>
            <a:off x="5433813" y="1714785"/>
            <a:ext cx="1574764" cy="1502248"/>
            <a:chOff x="-5971525" y="3273750"/>
            <a:chExt cx="292250" cy="290650"/>
          </a:xfrm>
          <a:solidFill>
            <a:schemeClr val="accent4">
              <a:lumMod val="75000"/>
            </a:schemeClr>
          </a:solidFill>
        </p:grpSpPr>
        <p:sp>
          <p:nvSpPr>
            <p:cNvPr id="5" name="Google Shape;17115;p86">
              <a:extLst>
                <a:ext uri="{FF2B5EF4-FFF2-40B4-BE49-F238E27FC236}">
                  <a16:creationId xmlns:a16="http://schemas.microsoft.com/office/drawing/2014/main" id="{3916FDB5-6124-4625-82E4-493439B94051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116;p86">
              <a:extLst>
                <a:ext uri="{FF2B5EF4-FFF2-40B4-BE49-F238E27FC236}">
                  <a16:creationId xmlns:a16="http://schemas.microsoft.com/office/drawing/2014/main" id="{7C9D002E-AB5B-45CD-9C4A-75612CECC794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7214;p86">
            <a:extLst>
              <a:ext uri="{FF2B5EF4-FFF2-40B4-BE49-F238E27FC236}">
                <a16:creationId xmlns:a16="http://schemas.microsoft.com/office/drawing/2014/main" id="{83E81883-0F88-4DFC-A7F2-00148E19EBEB}"/>
              </a:ext>
            </a:extLst>
          </p:cNvPr>
          <p:cNvGrpSpPr/>
          <p:nvPr/>
        </p:nvGrpSpPr>
        <p:grpSpPr>
          <a:xfrm>
            <a:off x="3336797" y="1820626"/>
            <a:ext cx="1555593" cy="1397935"/>
            <a:chOff x="-5254775" y="3631325"/>
            <a:chExt cx="296950" cy="292625"/>
          </a:xfrm>
          <a:solidFill>
            <a:schemeClr val="accent4">
              <a:lumMod val="75000"/>
            </a:schemeClr>
          </a:solidFill>
        </p:grpSpPr>
        <p:sp>
          <p:nvSpPr>
            <p:cNvPr id="8" name="Google Shape;17215;p86">
              <a:extLst>
                <a:ext uri="{FF2B5EF4-FFF2-40B4-BE49-F238E27FC236}">
                  <a16:creationId xmlns:a16="http://schemas.microsoft.com/office/drawing/2014/main" id="{482198E1-6A04-435F-8FB4-D4AC2D8A7DB9}"/>
                </a:ext>
              </a:extLst>
            </p:cNvPr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216;p86">
              <a:extLst>
                <a:ext uri="{FF2B5EF4-FFF2-40B4-BE49-F238E27FC236}">
                  <a16:creationId xmlns:a16="http://schemas.microsoft.com/office/drawing/2014/main" id="{987580B7-2461-4C23-8CB8-469F45E10136}"/>
                </a:ext>
              </a:extLst>
            </p:cNvPr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217;p86">
              <a:extLst>
                <a:ext uri="{FF2B5EF4-FFF2-40B4-BE49-F238E27FC236}">
                  <a16:creationId xmlns:a16="http://schemas.microsoft.com/office/drawing/2014/main" id="{98709CE6-9B78-4489-B0F3-54DB924D57F5}"/>
                </a:ext>
              </a:extLst>
            </p:cNvPr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18;p86">
              <a:extLst>
                <a:ext uri="{FF2B5EF4-FFF2-40B4-BE49-F238E27FC236}">
                  <a16:creationId xmlns:a16="http://schemas.microsoft.com/office/drawing/2014/main" id="{EBB1E415-FAFF-44AA-916E-079D606CF283}"/>
                </a:ext>
              </a:extLst>
            </p:cNvPr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19;p86">
              <a:extLst>
                <a:ext uri="{FF2B5EF4-FFF2-40B4-BE49-F238E27FC236}">
                  <a16:creationId xmlns:a16="http://schemas.microsoft.com/office/drawing/2014/main" id="{44AF1C8E-28E1-4B6A-B921-4AA16AB3895B}"/>
                </a:ext>
              </a:extLst>
            </p:cNvPr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220;p86">
              <a:extLst>
                <a:ext uri="{FF2B5EF4-FFF2-40B4-BE49-F238E27FC236}">
                  <a16:creationId xmlns:a16="http://schemas.microsoft.com/office/drawing/2014/main" id="{ED9AB7D3-3F72-4531-A7BD-EED35F60240B}"/>
                </a:ext>
              </a:extLst>
            </p:cNvPr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221;p86">
              <a:extLst>
                <a:ext uri="{FF2B5EF4-FFF2-40B4-BE49-F238E27FC236}">
                  <a16:creationId xmlns:a16="http://schemas.microsoft.com/office/drawing/2014/main" id="{774DCC10-7261-4F67-8170-BF5669981B6A}"/>
                </a:ext>
              </a:extLst>
            </p:cNvPr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Subtítulo 2">
            <a:extLst>
              <a:ext uri="{FF2B5EF4-FFF2-40B4-BE49-F238E27FC236}">
                <a16:creationId xmlns:a16="http://schemas.microsoft.com/office/drawing/2014/main" id="{8BED9A99-5AEE-4774-B50E-2A7829E15790}"/>
              </a:ext>
            </a:extLst>
          </p:cNvPr>
          <p:cNvSpPr txBox="1">
            <a:spLocks/>
          </p:cNvSpPr>
          <p:nvPr/>
        </p:nvSpPr>
        <p:spPr>
          <a:xfrm>
            <a:off x="1406109" y="2256337"/>
            <a:ext cx="1802109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800" b="0" i="0" u="none" strike="noStrike" cap="none">
                <a:solidFill>
                  <a:schemeClr val="accent3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algn="ctr"/>
            <a:r>
              <a:rPr lang="es-ES" dirty="0">
                <a:latin typeface="Jua" panose="020B0604020202020204" charset="-127"/>
                <a:ea typeface="Jua" panose="020B0604020202020204" charset="-127"/>
              </a:rPr>
              <a:t>Objetivos planteados</a:t>
            </a:r>
          </a:p>
          <a:p>
            <a:pPr algn="ctr"/>
            <a:endParaRPr lang="es-ES" dirty="0">
              <a:latin typeface="Jua" panose="020B0604020202020204" charset="-127"/>
              <a:ea typeface="Jua" panose="020B0604020202020204" charset="-127"/>
            </a:endParaRPr>
          </a:p>
          <a:p>
            <a:pPr algn="ctr"/>
            <a:endParaRPr lang="es-EC" dirty="0"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4A548CE8-6C97-4868-8D96-87C74B6FF767}"/>
              </a:ext>
            </a:extLst>
          </p:cNvPr>
          <p:cNvSpPr txBox="1">
            <a:spLocks/>
          </p:cNvSpPr>
          <p:nvPr/>
        </p:nvSpPr>
        <p:spPr>
          <a:xfrm>
            <a:off x="3530755" y="3671602"/>
            <a:ext cx="316361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800" b="0" i="0" u="none" strike="noStrike" cap="none">
                <a:solidFill>
                  <a:schemeClr val="accent3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 sz="14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algn="ctr"/>
            <a:r>
              <a:rPr lang="es-ES" dirty="0">
                <a:latin typeface="Jua" panose="020B0604020202020204" charset="-127"/>
                <a:ea typeface="Jua" panose="020B0604020202020204" charset="-127"/>
              </a:rPr>
              <a:t>Datos necesarios en varios aspectos investigados</a:t>
            </a:r>
          </a:p>
          <a:p>
            <a:pPr algn="ctr"/>
            <a:endParaRPr lang="es-ES" dirty="0">
              <a:latin typeface="Jua" panose="020B0604020202020204" charset="-127"/>
              <a:ea typeface="Jua" panose="020B0604020202020204" charset="-127"/>
            </a:endParaRPr>
          </a:p>
          <a:p>
            <a:pPr algn="ctr"/>
            <a:endParaRPr lang="es-EC" dirty="0">
              <a:latin typeface="Jua" panose="020B0604020202020204" charset="-127"/>
              <a:ea typeface="Jua" panose="020B060402020202020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7945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1410DF3-2F8E-4FA9-9639-48E76792D91F}"/>
              </a:ext>
            </a:extLst>
          </p:cNvPr>
          <p:cNvSpPr txBox="1"/>
          <p:nvPr/>
        </p:nvSpPr>
        <p:spPr>
          <a:xfrm>
            <a:off x="807720" y="533401"/>
            <a:ext cx="269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45576B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Lato Black" panose="020F0502020204030203" pitchFamily="34" charset="0"/>
                <a:sym typeface="Arial"/>
              </a:rPr>
              <a:t>Pilar económico </a:t>
            </a:r>
            <a:endParaRPr kumimoji="0" lang="es-EC" sz="2400" b="1" i="0" u="none" strike="noStrike" kern="0" cap="none" spc="0" normalizeH="0" baseline="0" noProof="0" dirty="0">
              <a:ln>
                <a:noFill/>
              </a:ln>
              <a:solidFill>
                <a:srgbClr val="45576B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Lato Black" panose="020F0502020204030203" pitchFamily="34" charset="0"/>
              <a:sym typeface="Arial"/>
            </a:endParaRPr>
          </a:p>
        </p:txBody>
      </p:sp>
      <p:pic>
        <p:nvPicPr>
          <p:cNvPr id="9" name="image60.png">
            <a:extLst>
              <a:ext uri="{FF2B5EF4-FFF2-40B4-BE49-F238E27FC236}">
                <a16:creationId xmlns:a16="http://schemas.microsoft.com/office/drawing/2014/main" id="{7F311D3E-8D7B-4FBC-9337-F5D2ADBE185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2240" y="1013460"/>
            <a:ext cx="5478780" cy="3116580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AA3CB5-245B-4838-AA03-3BDB53FC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71" y="1584960"/>
            <a:ext cx="2821972" cy="1588770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2558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26.png">
            <a:extLst>
              <a:ext uri="{FF2B5EF4-FFF2-40B4-BE49-F238E27FC236}">
                <a16:creationId xmlns:a16="http://schemas.microsoft.com/office/drawing/2014/main" id="{B54BF4FF-4DE0-482B-A2B1-578F011AEA28}"/>
              </a:ext>
            </a:extLst>
          </p:cNvPr>
          <p:cNvPicPr/>
          <p:nvPr/>
        </p:nvPicPr>
        <p:blipFill rotWithShape="1">
          <a:blip r:embed="rId3"/>
          <a:srcRect r="19" b="-78"/>
          <a:stretch/>
        </p:blipFill>
        <p:spPr>
          <a:xfrm>
            <a:off x="1966135" y="971550"/>
            <a:ext cx="4734876" cy="1729740"/>
          </a:xfrm>
          <a:prstGeom prst="rect">
            <a:avLst/>
          </a:prstGeom>
          <a:ln/>
        </p:spPr>
      </p:pic>
      <p:pic>
        <p:nvPicPr>
          <p:cNvPr id="50" name="image80.png">
            <a:extLst>
              <a:ext uri="{FF2B5EF4-FFF2-40B4-BE49-F238E27FC236}">
                <a16:creationId xmlns:a16="http://schemas.microsoft.com/office/drawing/2014/main" id="{F01D9906-64AD-433D-9FAC-5F8318B78619}"/>
              </a:ext>
            </a:extLst>
          </p:cNvPr>
          <p:cNvPicPr/>
          <p:nvPr/>
        </p:nvPicPr>
        <p:blipFill rotWithShape="1">
          <a:blip r:embed="rId4"/>
          <a:srcRect r="34" b="-166"/>
          <a:stretch/>
        </p:blipFill>
        <p:spPr>
          <a:xfrm>
            <a:off x="976947" y="2647949"/>
            <a:ext cx="7327265" cy="1802132"/>
          </a:xfrm>
          <a:prstGeom prst="rect">
            <a:avLst/>
          </a:prstGeom>
          <a:ln/>
        </p:spPr>
      </p:pic>
      <p:sp>
        <p:nvSpPr>
          <p:cNvPr id="51" name="Elipse 50">
            <a:extLst>
              <a:ext uri="{FF2B5EF4-FFF2-40B4-BE49-F238E27FC236}">
                <a16:creationId xmlns:a16="http://schemas.microsoft.com/office/drawing/2014/main" id="{FE358D8F-6DF7-49E6-828B-7CEF7B006E3A}"/>
              </a:ext>
            </a:extLst>
          </p:cNvPr>
          <p:cNvSpPr/>
          <p:nvPr/>
        </p:nvSpPr>
        <p:spPr>
          <a:xfrm rot="18465750">
            <a:off x="5149786" y="235793"/>
            <a:ext cx="2240280" cy="4332184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3E445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963D7E46-7792-4B6F-A417-EAAC094BBE4B}"/>
              </a:ext>
            </a:extLst>
          </p:cNvPr>
          <p:cNvSpPr/>
          <p:nvPr/>
        </p:nvSpPr>
        <p:spPr>
          <a:xfrm rot="2253365">
            <a:off x="1629962" y="447882"/>
            <a:ext cx="2240280" cy="4099010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ACAF62E-33CE-4432-84F7-BCEEB7B8E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780" y="7618"/>
            <a:ext cx="2522220" cy="1802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4BD087-2B9A-4AE5-81D8-A58623179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99" y="175891"/>
            <a:ext cx="2384322" cy="1341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619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CDE2318-0733-4962-8587-7B097A57FC33}"/>
              </a:ext>
            </a:extLst>
          </p:cNvPr>
          <p:cNvSpPr txBox="1"/>
          <p:nvPr/>
        </p:nvSpPr>
        <p:spPr>
          <a:xfrm>
            <a:off x="883920" y="723173"/>
            <a:ext cx="3154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45576B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Arial"/>
              </a:rPr>
              <a:t>Diversificar – nichos de mercado 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rgbClr val="45576B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Arial"/>
            </a:endParaRPr>
          </a:p>
        </p:txBody>
      </p:sp>
      <p:pic>
        <p:nvPicPr>
          <p:cNvPr id="7" name="Picture 2" descr="senderismo hombre icono dibujoanimado dibujo animado sketch">
            <a:extLst>
              <a:ext uri="{FF2B5EF4-FFF2-40B4-BE49-F238E27FC236}">
                <a16:creationId xmlns:a16="http://schemas.microsoft.com/office/drawing/2014/main" id="{180B9DC6-2212-4F70-8DDC-6E5F114F2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" b="-67"/>
          <a:stretch/>
        </p:blipFill>
        <p:spPr bwMode="auto">
          <a:xfrm>
            <a:off x="990600" y="1143000"/>
            <a:ext cx="1144893" cy="1510346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C1B8BC-F039-4344-BADE-244F36382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792" y="1611769"/>
            <a:ext cx="1646268" cy="247000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37CEA8-3F3C-4B42-9233-487C3C7AB271}"/>
              </a:ext>
            </a:extLst>
          </p:cNvPr>
          <p:cNvSpPr txBox="1"/>
          <p:nvPr/>
        </p:nvSpPr>
        <p:spPr>
          <a:xfrm>
            <a:off x="5675630" y="2641448"/>
            <a:ext cx="291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45576B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Arial"/>
              </a:rPr>
              <a:t>Desarrollo actividad turística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rgbClr val="45576B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Arial"/>
            </a:endParaRPr>
          </a:p>
        </p:txBody>
      </p:sp>
      <p:pic>
        <p:nvPicPr>
          <p:cNvPr id="10" name="image93.png">
            <a:extLst>
              <a:ext uri="{FF2B5EF4-FFF2-40B4-BE49-F238E27FC236}">
                <a16:creationId xmlns:a16="http://schemas.microsoft.com/office/drawing/2014/main" id="{49425D4F-3A99-45E5-B060-A71DAC09F90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392430"/>
            <a:ext cx="3215958" cy="217932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1" name="image66.png">
            <a:extLst>
              <a:ext uri="{FF2B5EF4-FFF2-40B4-BE49-F238E27FC236}">
                <a16:creationId xmlns:a16="http://schemas.microsoft.com/office/drawing/2014/main" id="{6B947888-2155-4443-96CA-E401E7D9701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410200" y="3016049"/>
            <a:ext cx="3449320" cy="195199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EA18AD6-CA24-49A9-8E58-791F58E8B2AA}"/>
              </a:ext>
            </a:extLst>
          </p:cNvPr>
          <p:cNvSpPr txBox="1"/>
          <p:nvPr/>
        </p:nvSpPr>
        <p:spPr>
          <a:xfrm>
            <a:off x="4659789" y="-42778"/>
            <a:ext cx="291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45576B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Arial"/>
              </a:rPr>
              <a:t>Destino asequible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rgbClr val="45576B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31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40DD7C-A403-405D-9549-27B96D215557}"/>
              </a:ext>
            </a:extLst>
          </p:cNvPr>
          <p:cNvSpPr txBox="1"/>
          <p:nvPr/>
        </p:nvSpPr>
        <p:spPr>
          <a:xfrm>
            <a:off x="833523" y="709816"/>
            <a:ext cx="2918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45576B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Lato Black" panose="020F0502020204030203" pitchFamily="34" charset="0"/>
                <a:sym typeface="Arial"/>
              </a:rPr>
              <a:t>Infraestructura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solidFill>
                <a:srgbClr val="45576B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Lato Black" panose="020F0502020204030203" pitchFamily="34" charset="0"/>
              <a:sym typeface="Arial"/>
            </a:endParaRPr>
          </a:p>
        </p:txBody>
      </p:sp>
      <p:pic>
        <p:nvPicPr>
          <p:cNvPr id="6" name="image72.png">
            <a:extLst>
              <a:ext uri="{FF2B5EF4-FFF2-40B4-BE49-F238E27FC236}">
                <a16:creationId xmlns:a16="http://schemas.microsoft.com/office/drawing/2014/main" id="{DFC6521B-F850-41E1-A34C-ADD219A9904E}"/>
              </a:ext>
            </a:extLst>
          </p:cNvPr>
          <p:cNvPicPr/>
          <p:nvPr/>
        </p:nvPicPr>
        <p:blipFill rotWithShape="1">
          <a:blip r:embed="rId2"/>
          <a:srcRect r="71" b="-32"/>
          <a:stretch/>
        </p:blipFill>
        <p:spPr>
          <a:xfrm>
            <a:off x="600710" y="1250936"/>
            <a:ext cx="4000500" cy="2912311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622A5D-F988-4B22-82D8-FD5168D5CE86}"/>
              </a:ext>
            </a:extLst>
          </p:cNvPr>
          <p:cNvSpPr txBox="1"/>
          <p:nvPr/>
        </p:nvSpPr>
        <p:spPr>
          <a:xfrm>
            <a:off x="562020" y="441197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45576B"/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/>
                <a:sym typeface="Arial"/>
              </a:rPr>
              <a:t>Cabildo Comunal</a:t>
            </a:r>
            <a:endParaRPr kumimoji="0" lang="es-EC" sz="1400" b="1" i="0" u="none" strike="noStrike" kern="0" cap="none" spc="0" normalizeH="0" baseline="0" noProof="0" dirty="0">
              <a:ln>
                <a:noFill/>
              </a:ln>
              <a:solidFill>
                <a:srgbClr val="45576B"/>
              </a:solidFill>
              <a:effectLst/>
              <a:uLnTx/>
              <a:uFillTx/>
              <a:latin typeface="Nanum Gothic" panose="020B0604020202020204" charset="-127"/>
              <a:ea typeface="Nanum Gothic" panose="020B0604020202020204" charset="-127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BAF07E-63B4-4682-9A8B-23676348A606}"/>
              </a:ext>
            </a:extLst>
          </p:cNvPr>
          <p:cNvSpPr txBox="1"/>
          <p:nvPr/>
        </p:nvSpPr>
        <p:spPr>
          <a:xfrm>
            <a:off x="2909570" y="430425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45576B"/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/>
                <a:sym typeface="Arial"/>
              </a:rPr>
              <a:t>Entidades gubernamentales </a:t>
            </a:r>
            <a:endParaRPr kumimoji="0" lang="es-EC" sz="1400" b="1" i="0" u="none" strike="noStrike" kern="0" cap="none" spc="0" normalizeH="0" baseline="0" noProof="0" dirty="0">
              <a:ln>
                <a:noFill/>
              </a:ln>
              <a:solidFill>
                <a:srgbClr val="45576B"/>
              </a:solidFill>
              <a:effectLst/>
              <a:uLnTx/>
              <a:uFillTx/>
              <a:latin typeface="Nanum Gothic" panose="020B0604020202020204" charset="-127"/>
              <a:ea typeface="Nanum Gothic" panose="020B0604020202020204" charset="-127"/>
              <a:cs typeface="Arial"/>
              <a:sym typeface="Arial"/>
            </a:endParaRPr>
          </a:p>
        </p:txBody>
      </p:sp>
      <p:pic>
        <p:nvPicPr>
          <p:cNvPr id="10" name="Gráfico 9" descr="Apretón de manos">
            <a:extLst>
              <a:ext uri="{FF2B5EF4-FFF2-40B4-BE49-F238E27FC236}">
                <a16:creationId xmlns:a16="http://schemas.microsoft.com/office/drawing/2014/main" id="{1C7B3706-982A-4970-9739-9149E46DB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0490" y="4203183"/>
            <a:ext cx="801571" cy="725370"/>
          </a:xfrm>
          <a:prstGeom prst="rect">
            <a:avLst/>
          </a:prstGeom>
        </p:spPr>
      </p:pic>
      <p:pic>
        <p:nvPicPr>
          <p:cNvPr id="2050" name="Picture 2" descr="Como dibujar una Escuela o Colegio - YouTube">
            <a:extLst>
              <a:ext uri="{FF2B5EF4-FFF2-40B4-BE49-F238E27FC236}">
                <a16:creationId xmlns:a16="http://schemas.microsoft.com/office/drawing/2014/main" id="{A105675A-94C4-4FC4-ADBD-FFDBB833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20" y="1341854"/>
            <a:ext cx="2548080" cy="1433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origen de los ingresos también importa - Números de Erario">
            <a:extLst>
              <a:ext uri="{FF2B5EF4-FFF2-40B4-BE49-F238E27FC236}">
                <a16:creationId xmlns:a16="http://schemas.microsoft.com/office/drawing/2014/main" id="{1A1EF882-EBCD-4C67-87D4-636D0F8B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52" y="426299"/>
            <a:ext cx="1511855" cy="7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 papel de las ONGs en el cumplimiento de los Objetivos de Desarrollo  Sostenible">
            <a:extLst>
              <a:ext uri="{FF2B5EF4-FFF2-40B4-BE49-F238E27FC236}">
                <a16:creationId xmlns:a16="http://schemas.microsoft.com/office/drawing/2014/main" id="{0A2FBC47-CAB7-4F74-9FB8-668013C1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80" y="3052461"/>
            <a:ext cx="1757099" cy="131782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ede ser una imagen de texto que dice &quot;25 OCTUBRE D CURSOS COMPUTACIÓN COMERCIO ELECTRÓNICO ELABORACIÓN DE PÁGINAS WEB Clases: Lunes, Miércoles Jueves de 19h00 a 21h00 Curso dirigido por: lng. MKT. Leonel Cedeño Sánchez INCRIPCIONES EN LA SECEAR DE A COMUNA MONTAÑITA Ruth VILLAO PRESIDENTE Montañita CABILDO2021&quot;">
            <a:extLst>
              <a:ext uri="{FF2B5EF4-FFF2-40B4-BE49-F238E27FC236}">
                <a16:creationId xmlns:a16="http://schemas.microsoft.com/office/drawing/2014/main" id="{94614375-9B4D-4552-9A65-6554BABBC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38" y="3053029"/>
            <a:ext cx="1676400" cy="19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D54C7F77-8698-435B-A0A5-C62A8BB8399A}"/>
              </a:ext>
            </a:extLst>
          </p:cNvPr>
          <p:cNvCxnSpPr>
            <a:cxnSpLocks/>
            <a:stCxn id="2052" idx="3"/>
          </p:cNvCxnSpPr>
          <p:nvPr/>
        </p:nvCxnSpPr>
        <p:spPr>
          <a:xfrm flipH="1">
            <a:off x="7581900" y="808594"/>
            <a:ext cx="79607" cy="1249908"/>
          </a:xfrm>
          <a:prstGeom prst="bentConnector3">
            <a:avLst>
              <a:gd name="adj1" fmla="val -287161"/>
            </a:avLst>
          </a:prstGeom>
          <a:ln w="28575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95CEE0D-8185-4BF2-822C-50BC3274AB02}"/>
              </a:ext>
            </a:extLst>
          </p:cNvPr>
          <p:cNvCxnSpPr/>
          <p:nvPr/>
        </p:nvCxnSpPr>
        <p:spPr>
          <a:xfrm rot="10800000" flipH="1" flipV="1">
            <a:off x="5033820" y="2058502"/>
            <a:ext cx="114660" cy="1694564"/>
          </a:xfrm>
          <a:prstGeom prst="bentConnector3">
            <a:avLst>
              <a:gd name="adj1" fmla="val -199372"/>
            </a:avLst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35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41230D3-0BB8-4AB9-B2AF-99E253C01206}"/>
              </a:ext>
            </a:extLst>
          </p:cNvPr>
          <p:cNvGraphicFramePr/>
          <p:nvPr/>
        </p:nvGraphicFramePr>
        <p:xfrm>
          <a:off x="2410837" y="1770603"/>
          <a:ext cx="4389120" cy="198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0118473-6FE9-476C-B93F-B33DFEF1D09E}"/>
              </a:ext>
            </a:extLst>
          </p:cNvPr>
          <p:cNvSpPr txBox="1"/>
          <p:nvPr/>
        </p:nvSpPr>
        <p:spPr>
          <a:xfrm>
            <a:off x="731520" y="213360"/>
            <a:ext cx="97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Sociable 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E18221-8962-4420-A95B-603C80610E62}"/>
              </a:ext>
            </a:extLst>
          </p:cNvPr>
          <p:cNvSpPr txBox="1"/>
          <p:nvPr/>
        </p:nvSpPr>
        <p:spPr>
          <a:xfrm>
            <a:off x="678180" y="2329378"/>
            <a:ext cx="108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Agradable 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B0BAEF-E212-4EF2-902F-8E74359D8173}"/>
              </a:ext>
            </a:extLst>
          </p:cNvPr>
          <p:cNvSpPr txBox="1"/>
          <p:nvPr/>
        </p:nvSpPr>
        <p:spPr>
          <a:xfrm>
            <a:off x="883920" y="4622363"/>
            <a:ext cx="108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Tolerante 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FF"/>
              </a:highlight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F7550F8-E79E-4544-87D6-B45ECFEF736A}"/>
              </a:ext>
            </a:extLst>
          </p:cNvPr>
          <p:cNvSpPr txBox="1"/>
          <p:nvPr/>
        </p:nvSpPr>
        <p:spPr>
          <a:xfrm>
            <a:off x="7139940" y="59471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Trabajadores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5D87774-7F3B-40EE-AE95-937A545A699E}"/>
              </a:ext>
            </a:extLst>
          </p:cNvPr>
          <p:cNvSpPr txBox="1"/>
          <p:nvPr/>
        </p:nvSpPr>
        <p:spPr>
          <a:xfrm>
            <a:off x="7208520" y="2021601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Amables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240AA9B-FA34-4EF0-B906-A78C427C761D}"/>
              </a:ext>
            </a:extLst>
          </p:cNvPr>
          <p:cNvSpPr txBox="1"/>
          <p:nvPr/>
        </p:nvSpPr>
        <p:spPr>
          <a:xfrm>
            <a:off x="6835140" y="3675954"/>
            <a:ext cx="140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Tolerantes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FF"/>
              </a:highlight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9155BE8-3C44-4131-941E-C5147048ED6F}"/>
              </a:ext>
            </a:extLst>
          </p:cNvPr>
          <p:cNvSpPr txBox="1"/>
          <p:nvPr/>
        </p:nvSpPr>
        <p:spPr>
          <a:xfrm rot="16200000">
            <a:off x="1760167" y="2577916"/>
            <a:ext cx="148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CDDFEC">
                    <a:lumMod val="75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/>
                <a:sym typeface="Arial"/>
              </a:rPr>
              <a:t>TURISTAS 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rgbClr val="CDDFEC">
                  <a:lumMod val="75000"/>
                </a:srgbClr>
              </a:solidFill>
              <a:effectLst/>
              <a:uLnTx/>
              <a:uFillTx/>
              <a:latin typeface="Nanum Gothic" panose="020B0604020202020204" charset="-127"/>
              <a:ea typeface="Nanum Gothic" panose="020B0604020202020204" charset="-127"/>
              <a:cs typeface="Arial"/>
              <a:sym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1C60076-E753-4F3D-A7C7-5CEFB358D16A}"/>
              </a:ext>
            </a:extLst>
          </p:cNvPr>
          <p:cNvSpPr txBox="1"/>
          <p:nvPr/>
        </p:nvSpPr>
        <p:spPr>
          <a:xfrm rot="5400000">
            <a:off x="6212507" y="2407692"/>
            <a:ext cx="148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CDDFEC">
                    <a:lumMod val="75000"/>
                  </a:srgbClr>
                </a:solidFill>
                <a:effectLst/>
                <a:uLnTx/>
                <a:uFillTx/>
                <a:latin typeface="Nanum Gothic" panose="020B0604020202020204" charset="-127"/>
                <a:ea typeface="Nanum Gothic" panose="020B0604020202020204" charset="-127"/>
                <a:cs typeface="Arial"/>
                <a:sym typeface="Arial"/>
              </a:rPr>
              <a:t>RESIDENTES 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rgbClr val="CDDFEC">
                  <a:lumMod val="75000"/>
                </a:srgbClr>
              </a:solidFill>
              <a:effectLst/>
              <a:uLnTx/>
              <a:uFillTx/>
              <a:latin typeface="Nanum Gothic" panose="020B0604020202020204" charset="-127"/>
              <a:ea typeface="Nanum Gothic" panose="020B060402020202020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651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F238ADA-134E-4891-A9FF-AE84CA35F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930302"/>
              </p:ext>
            </p:extLst>
          </p:nvPr>
        </p:nvGraphicFramePr>
        <p:xfrm>
          <a:off x="1522917" y="-942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oogle Shape;15360;p82">
            <a:extLst>
              <a:ext uri="{FF2B5EF4-FFF2-40B4-BE49-F238E27FC236}">
                <a16:creationId xmlns:a16="http://schemas.microsoft.com/office/drawing/2014/main" id="{F3C4773E-A2E1-4EB9-811F-5135EB02B38C}"/>
              </a:ext>
            </a:extLst>
          </p:cNvPr>
          <p:cNvGrpSpPr/>
          <p:nvPr/>
        </p:nvGrpSpPr>
        <p:grpSpPr>
          <a:xfrm>
            <a:off x="998424" y="2280150"/>
            <a:ext cx="828000" cy="828000"/>
            <a:chOff x="3497300" y="3227275"/>
            <a:chExt cx="296175" cy="296175"/>
          </a:xfrm>
          <a:solidFill>
            <a:srgbClr val="00B050"/>
          </a:solidFill>
        </p:grpSpPr>
        <p:sp>
          <p:nvSpPr>
            <p:cNvPr id="10" name="Google Shape;15361;p82">
              <a:extLst>
                <a:ext uri="{FF2B5EF4-FFF2-40B4-BE49-F238E27FC236}">
                  <a16:creationId xmlns:a16="http://schemas.microsoft.com/office/drawing/2014/main" id="{B6E01B3B-72BA-4C24-B8A4-D350073E6505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362;p82">
              <a:extLst>
                <a:ext uri="{FF2B5EF4-FFF2-40B4-BE49-F238E27FC236}">
                  <a16:creationId xmlns:a16="http://schemas.microsoft.com/office/drawing/2014/main" id="{D387D679-DB71-4AC8-A5E1-D46ECF621BAD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363;p82">
              <a:extLst>
                <a:ext uri="{FF2B5EF4-FFF2-40B4-BE49-F238E27FC236}">
                  <a16:creationId xmlns:a16="http://schemas.microsoft.com/office/drawing/2014/main" id="{04EC95D8-0A4B-44AA-AD76-1DD93B5D7141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364;p82">
              <a:extLst>
                <a:ext uri="{FF2B5EF4-FFF2-40B4-BE49-F238E27FC236}">
                  <a16:creationId xmlns:a16="http://schemas.microsoft.com/office/drawing/2014/main" id="{73D38740-8E4F-4ED4-B4AD-8E9E51191642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365;p82">
              <a:extLst>
                <a:ext uri="{FF2B5EF4-FFF2-40B4-BE49-F238E27FC236}">
                  <a16:creationId xmlns:a16="http://schemas.microsoft.com/office/drawing/2014/main" id="{D792CE34-2D16-4C6B-BC43-6B8B28DF4529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366;p82">
              <a:extLst>
                <a:ext uri="{FF2B5EF4-FFF2-40B4-BE49-F238E27FC236}">
                  <a16:creationId xmlns:a16="http://schemas.microsoft.com/office/drawing/2014/main" id="{2749E37C-250C-4902-8986-4A2FF9161FF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367;p82">
              <a:extLst>
                <a:ext uri="{FF2B5EF4-FFF2-40B4-BE49-F238E27FC236}">
                  <a16:creationId xmlns:a16="http://schemas.microsoft.com/office/drawing/2014/main" id="{24E7546C-F9AA-4310-8293-4C3551990664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368;p82">
              <a:extLst>
                <a:ext uri="{FF2B5EF4-FFF2-40B4-BE49-F238E27FC236}">
                  <a16:creationId xmlns:a16="http://schemas.microsoft.com/office/drawing/2014/main" id="{7CE33860-00C4-48BD-A059-C8F9EC129D11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5413;p82">
            <a:extLst>
              <a:ext uri="{FF2B5EF4-FFF2-40B4-BE49-F238E27FC236}">
                <a16:creationId xmlns:a16="http://schemas.microsoft.com/office/drawing/2014/main" id="{0EF07990-DBF5-40A7-A67B-08B20B8B8C58}"/>
              </a:ext>
            </a:extLst>
          </p:cNvPr>
          <p:cNvGrpSpPr/>
          <p:nvPr/>
        </p:nvGrpSpPr>
        <p:grpSpPr>
          <a:xfrm>
            <a:off x="1200429" y="3473226"/>
            <a:ext cx="828000" cy="864877"/>
            <a:chOff x="2037825" y="3254050"/>
            <a:chExt cx="296175" cy="296175"/>
          </a:xfrm>
          <a:solidFill>
            <a:srgbClr val="92D050"/>
          </a:solidFill>
        </p:grpSpPr>
        <p:sp>
          <p:nvSpPr>
            <p:cNvPr id="19" name="Google Shape;15414;p82">
              <a:extLst>
                <a:ext uri="{FF2B5EF4-FFF2-40B4-BE49-F238E27FC236}">
                  <a16:creationId xmlns:a16="http://schemas.microsoft.com/office/drawing/2014/main" id="{096116E0-0D0B-429D-B11A-DF26D4E4FE48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415;p82">
              <a:extLst>
                <a:ext uri="{FF2B5EF4-FFF2-40B4-BE49-F238E27FC236}">
                  <a16:creationId xmlns:a16="http://schemas.microsoft.com/office/drawing/2014/main" id="{BE983F41-C5DB-4BE7-9438-3D69788C5D9A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416;p82">
              <a:extLst>
                <a:ext uri="{FF2B5EF4-FFF2-40B4-BE49-F238E27FC236}">
                  <a16:creationId xmlns:a16="http://schemas.microsoft.com/office/drawing/2014/main" id="{BB216570-7850-431C-B67F-216B23878A1C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417;p82">
              <a:extLst>
                <a:ext uri="{FF2B5EF4-FFF2-40B4-BE49-F238E27FC236}">
                  <a16:creationId xmlns:a16="http://schemas.microsoft.com/office/drawing/2014/main" id="{EBC87082-BE7A-4E82-B8D7-64F827DBC1F2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418;p82">
              <a:extLst>
                <a:ext uri="{FF2B5EF4-FFF2-40B4-BE49-F238E27FC236}">
                  <a16:creationId xmlns:a16="http://schemas.microsoft.com/office/drawing/2014/main" id="{7951593D-0353-454A-8ED7-FDF706E94FB5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419;p82">
              <a:extLst>
                <a:ext uri="{FF2B5EF4-FFF2-40B4-BE49-F238E27FC236}">
                  <a16:creationId xmlns:a16="http://schemas.microsoft.com/office/drawing/2014/main" id="{DADD5FF1-C967-47FE-B317-269C60DC33E0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4866;p81">
            <a:extLst>
              <a:ext uri="{FF2B5EF4-FFF2-40B4-BE49-F238E27FC236}">
                <a16:creationId xmlns:a16="http://schemas.microsoft.com/office/drawing/2014/main" id="{D9A0A7C6-BDB8-4198-9451-5FCD47B8835D}"/>
              </a:ext>
            </a:extLst>
          </p:cNvPr>
          <p:cNvGrpSpPr/>
          <p:nvPr/>
        </p:nvGrpSpPr>
        <p:grpSpPr>
          <a:xfrm>
            <a:off x="4960369" y="2114530"/>
            <a:ext cx="353757" cy="331241"/>
            <a:chOff x="-25834600" y="3564375"/>
            <a:chExt cx="296950" cy="278050"/>
          </a:xfrm>
          <a:solidFill>
            <a:srgbClr val="FFC000"/>
          </a:solidFill>
        </p:grpSpPr>
        <p:sp>
          <p:nvSpPr>
            <p:cNvPr id="38" name="Google Shape;14867;p81">
              <a:extLst>
                <a:ext uri="{FF2B5EF4-FFF2-40B4-BE49-F238E27FC236}">
                  <a16:creationId xmlns:a16="http://schemas.microsoft.com/office/drawing/2014/main" id="{46F1DA61-D623-40FD-BDDB-09D5AA63AA6B}"/>
                </a:ext>
              </a:extLst>
            </p:cNvPr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868;p81">
              <a:extLst>
                <a:ext uri="{FF2B5EF4-FFF2-40B4-BE49-F238E27FC236}">
                  <a16:creationId xmlns:a16="http://schemas.microsoft.com/office/drawing/2014/main" id="{517F5121-D12D-41A8-8946-15FDB3003079}"/>
                </a:ext>
              </a:extLst>
            </p:cNvPr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869;p81">
              <a:extLst>
                <a:ext uri="{FF2B5EF4-FFF2-40B4-BE49-F238E27FC236}">
                  <a16:creationId xmlns:a16="http://schemas.microsoft.com/office/drawing/2014/main" id="{E4FEB0B9-F5DE-4741-AEB1-89DEFA4F0CC6}"/>
                </a:ext>
              </a:extLst>
            </p:cNvPr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870;p81">
              <a:extLst>
                <a:ext uri="{FF2B5EF4-FFF2-40B4-BE49-F238E27FC236}">
                  <a16:creationId xmlns:a16="http://schemas.microsoft.com/office/drawing/2014/main" id="{A0CEE8E5-2783-4393-9E5B-AD090B37103B}"/>
                </a:ext>
              </a:extLst>
            </p:cNvPr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871;p81">
              <a:extLst>
                <a:ext uri="{FF2B5EF4-FFF2-40B4-BE49-F238E27FC236}">
                  <a16:creationId xmlns:a16="http://schemas.microsoft.com/office/drawing/2014/main" id="{159F198A-406F-4A8D-8C1F-50666DEB237F}"/>
                </a:ext>
              </a:extLst>
            </p:cNvPr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872;p81">
              <a:extLst>
                <a:ext uri="{FF2B5EF4-FFF2-40B4-BE49-F238E27FC236}">
                  <a16:creationId xmlns:a16="http://schemas.microsoft.com/office/drawing/2014/main" id="{A6A85F53-AB44-4623-8504-B5F50B6B8B8A}"/>
                </a:ext>
              </a:extLst>
            </p:cNvPr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73;p81">
              <a:extLst>
                <a:ext uri="{FF2B5EF4-FFF2-40B4-BE49-F238E27FC236}">
                  <a16:creationId xmlns:a16="http://schemas.microsoft.com/office/drawing/2014/main" id="{C977B6DA-6EBF-46D8-994A-80B84F612C96}"/>
                </a:ext>
              </a:extLst>
            </p:cNvPr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74;p81">
              <a:extLst>
                <a:ext uri="{FF2B5EF4-FFF2-40B4-BE49-F238E27FC236}">
                  <a16:creationId xmlns:a16="http://schemas.microsoft.com/office/drawing/2014/main" id="{C8ED3702-3624-4134-A27B-7160D926D103}"/>
                </a:ext>
              </a:extLst>
            </p:cNvPr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4802;p81">
            <a:extLst>
              <a:ext uri="{FF2B5EF4-FFF2-40B4-BE49-F238E27FC236}">
                <a16:creationId xmlns:a16="http://schemas.microsoft.com/office/drawing/2014/main" id="{6C85427D-C881-484C-A509-8443CE201293}"/>
              </a:ext>
            </a:extLst>
          </p:cNvPr>
          <p:cNvGrpSpPr/>
          <p:nvPr/>
        </p:nvGrpSpPr>
        <p:grpSpPr>
          <a:xfrm rot="1972750">
            <a:off x="6984179" y="3413441"/>
            <a:ext cx="828000" cy="828000"/>
            <a:chOff x="-24694925" y="3518700"/>
            <a:chExt cx="242625" cy="296175"/>
          </a:xfrm>
          <a:solidFill>
            <a:schemeClr val="accent2">
              <a:lumMod val="75000"/>
            </a:schemeClr>
          </a:solidFill>
        </p:grpSpPr>
        <p:sp>
          <p:nvSpPr>
            <p:cNvPr id="47" name="Google Shape;14803;p81">
              <a:extLst>
                <a:ext uri="{FF2B5EF4-FFF2-40B4-BE49-F238E27FC236}">
                  <a16:creationId xmlns:a16="http://schemas.microsoft.com/office/drawing/2014/main" id="{CE971DB3-9595-48D8-9E4A-3C6BD609A510}"/>
                </a:ext>
              </a:extLst>
            </p:cNvPr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04;p81">
              <a:extLst>
                <a:ext uri="{FF2B5EF4-FFF2-40B4-BE49-F238E27FC236}">
                  <a16:creationId xmlns:a16="http://schemas.microsoft.com/office/drawing/2014/main" id="{8E3017F1-F88A-4A31-B063-FB1888E6A01F}"/>
                </a:ext>
              </a:extLst>
            </p:cNvPr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05;p81">
              <a:extLst>
                <a:ext uri="{FF2B5EF4-FFF2-40B4-BE49-F238E27FC236}">
                  <a16:creationId xmlns:a16="http://schemas.microsoft.com/office/drawing/2014/main" id="{5617D061-B5F8-4D58-AED4-0EC756836B0A}"/>
                </a:ext>
              </a:extLst>
            </p:cNvPr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806;p81">
              <a:extLst>
                <a:ext uri="{FF2B5EF4-FFF2-40B4-BE49-F238E27FC236}">
                  <a16:creationId xmlns:a16="http://schemas.microsoft.com/office/drawing/2014/main" id="{2CB28FE6-809C-48C0-93CF-304B775F385A}"/>
                </a:ext>
              </a:extLst>
            </p:cNvPr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5141;p82">
            <a:extLst>
              <a:ext uri="{FF2B5EF4-FFF2-40B4-BE49-F238E27FC236}">
                <a16:creationId xmlns:a16="http://schemas.microsoft.com/office/drawing/2014/main" id="{6DBE3910-DAAC-4B13-8B70-5062A39B6A0B}"/>
              </a:ext>
            </a:extLst>
          </p:cNvPr>
          <p:cNvSpPr/>
          <p:nvPr/>
        </p:nvSpPr>
        <p:spPr>
          <a:xfrm rot="10800000">
            <a:off x="5411865" y="3937660"/>
            <a:ext cx="828000" cy="828000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C15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15787;p83">
            <a:extLst>
              <a:ext uri="{FF2B5EF4-FFF2-40B4-BE49-F238E27FC236}">
                <a16:creationId xmlns:a16="http://schemas.microsoft.com/office/drawing/2014/main" id="{43181BE7-DE33-4A97-87EB-83F04272D179}"/>
              </a:ext>
            </a:extLst>
          </p:cNvPr>
          <p:cNvGrpSpPr/>
          <p:nvPr/>
        </p:nvGrpSpPr>
        <p:grpSpPr>
          <a:xfrm>
            <a:off x="4179231" y="2489700"/>
            <a:ext cx="785538" cy="854903"/>
            <a:chOff x="-54007925" y="3584850"/>
            <a:chExt cx="281200" cy="318225"/>
          </a:xfrm>
          <a:solidFill>
            <a:srgbClr val="FFC000"/>
          </a:solidFill>
        </p:grpSpPr>
        <p:sp>
          <p:nvSpPr>
            <p:cNvPr id="53" name="Google Shape;15788;p83">
              <a:extLst>
                <a:ext uri="{FF2B5EF4-FFF2-40B4-BE49-F238E27FC236}">
                  <a16:creationId xmlns:a16="http://schemas.microsoft.com/office/drawing/2014/main" id="{73E6DB2D-245A-40DE-9D78-96566F87AED0}"/>
                </a:ext>
              </a:extLst>
            </p:cNvPr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789;p83">
              <a:extLst>
                <a:ext uri="{FF2B5EF4-FFF2-40B4-BE49-F238E27FC236}">
                  <a16:creationId xmlns:a16="http://schemas.microsoft.com/office/drawing/2014/main" id="{588DF638-FCA3-46DD-AE3C-E00B44B76723}"/>
                </a:ext>
              </a:extLst>
            </p:cNvPr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790;p83">
              <a:extLst>
                <a:ext uri="{FF2B5EF4-FFF2-40B4-BE49-F238E27FC236}">
                  <a16:creationId xmlns:a16="http://schemas.microsoft.com/office/drawing/2014/main" id="{3FEC7288-F03B-4076-9E05-50BF1C9846DA}"/>
                </a:ext>
              </a:extLst>
            </p:cNvPr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791;p83">
              <a:extLst>
                <a:ext uri="{FF2B5EF4-FFF2-40B4-BE49-F238E27FC236}">
                  <a16:creationId xmlns:a16="http://schemas.microsoft.com/office/drawing/2014/main" id="{4CF53A1F-1525-4C71-A783-7814FE3E3AD5}"/>
                </a:ext>
              </a:extLst>
            </p:cNvPr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792;p83">
              <a:extLst>
                <a:ext uri="{FF2B5EF4-FFF2-40B4-BE49-F238E27FC236}">
                  <a16:creationId xmlns:a16="http://schemas.microsoft.com/office/drawing/2014/main" id="{C3B290D0-98C4-4B60-B2EF-41540365E643}"/>
                </a:ext>
              </a:extLst>
            </p:cNvPr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793;p83">
              <a:extLst>
                <a:ext uri="{FF2B5EF4-FFF2-40B4-BE49-F238E27FC236}">
                  <a16:creationId xmlns:a16="http://schemas.microsoft.com/office/drawing/2014/main" id="{1F8B8C1E-CC03-42F6-B59D-A25E8B280D88}"/>
                </a:ext>
              </a:extLst>
            </p:cNvPr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6183;p84">
            <a:extLst>
              <a:ext uri="{FF2B5EF4-FFF2-40B4-BE49-F238E27FC236}">
                <a16:creationId xmlns:a16="http://schemas.microsoft.com/office/drawing/2014/main" id="{19F4E889-1D18-4D21-9FC2-ABECC64B31D0}"/>
              </a:ext>
            </a:extLst>
          </p:cNvPr>
          <p:cNvGrpSpPr/>
          <p:nvPr/>
        </p:nvGrpSpPr>
        <p:grpSpPr>
          <a:xfrm>
            <a:off x="2574738" y="4011690"/>
            <a:ext cx="828000" cy="828000"/>
            <a:chOff x="-48233050" y="3569725"/>
            <a:chExt cx="252050" cy="299475"/>
          </a:xfrm>
          <a:solidFill>
            <a:srgbClr val="00FF99"/>
          </a:solidFill>
        </p:grpSpPr>
        <p:sp>
          <p:nvSpPr>
            <p:cNvPr id="60" name="Google Shape;16184;p84">
              <a:extLst>
                <a:ext uri="{FF2B5EF4-FFF2-40B4-BE49-F238E27FC236}">
                  <a16:creationId xmlns:a16="http://schemas.microsoft.com/office/drawing/2014/main" id="{5D44C13A-C095-44CD-A7B0-00396575443D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6185;p84">
              <a:extLst>
                <a:ext uri="{FF2B5EF4-FFF2-40B4-BE49-F238E27FC236}">
                  <a16:creationId xmlns:a16="http://schemas.microsoft.com/office/drawing/2014/main" id="{9ACCB3BD-6262-4B18-95DD-5B1154AB74B9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86;p84">
              <a:extLst>
                <a:ext uri="{FF2B5EF4-FFF2-40B4-BE49-F238E27FC236}">
                  <a16:creationId xmlns:a16="http://schemas.microsoft.com/office/drawing/2014/main" id="{C950E3A8-6160-4B17-922E-9DC22AE530CC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6542;p84">
            <a:extLst>
              <a:ext uri="{FF2B5EF4-FFF2-40B4-BE49-F238E27FC236}">
                <a16:creationId xmlns:a16="http://schemas.microsoft.com/office/drawing/2014/main" id="{580A25FA-5EBA-4265-B884-D53CCAAB7765}"/>
              </a:ext>
            </a:extLst>
          </p:cNvPr>
          <p:cNvGrpSpPr/>
          <p:nvPr/>
        </p:nvGrpSpPr>
        <p:grpSpPr>
          <a:xfrm>
            <a:off x="7282394" y="2633956"/>
            <a:ext cx="414000" cy="414000"/>
            <a:chOff x="-9949025" y="3615575"/>
            <a:chExt cx="335550" cy="352750"/>
          </a:xfrm>
          <a:solidFill>
            <a:schemeClr val="accent2">
              <a:lumMod val="50000"/>
            </a:schemeClr>
          </a:solidFill>
        </p:grpSpPr>
        <p:sp>
          <p:nvSpPr>
            <p:cNvPr id="64" name="Google Shape;16543;p84">
              <a:extLst>
                <a:ext uri="{FF2B5EF4-FFF2-40B4-BE49-F238E27FC236}">
                  <a16:creationId xmlns:a16="http://schemas.microsoft.com/office/drawing/2014/main" id="{FACA79E9-A14D-47FD-BCA6-346393BB3AE2}"/>
                </a:ext>
              </a:extLst>
            </p:cNvPr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544;p84">
              <a:extLst>
                <a:ext uri="{FF2B5EF4-FFF2-40B4-BE49-F238E27FC236}">
                  <a16:creationId xmlns:a16="http://schemas.microsoft.com/office/drawing/2014/main" id="{E02B9A75-82E9-4DEB-8BCE-68496AC3D914}"/>
                </a:ext>
              </a:extLst>
            </p:cNvPr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545;p84">
              <a:extLst>
                <a:ext uri="{FF2B5EF4-FFF2-40B4-BE49-F238E27FC236}">
                  <a16:creationId xmlns:a16="http://schemas.microsoft.com/office/drawing/2014/main" id="{01ABA4EB-9396-4789-901F-CBA05227E884}"/>
                </a:ext>
              </a:extLst>
            </p:cNvPr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6671;p84">
            <a:extLst>
              <a:ext uri="{FF2B5EF4-FFF2-40B4-BE49-F238E27FC236}">
                <a16:creationId xmlns:a16="http://schemas.microsoft.com/office/drawing/2014/main" id="{7599AEC5-4B42-4197-9989-84AB75E03B0A}"/>
              </a:ext>
            </a:extLst>
          </p:cNvPr>
          <p:cNvGrpSpPr/>
          <p:nvPr/>
        </p:nvGrpSpPr>
        <p:grpSpPr>
          <a:xfrm>
            <a:off x="7574129" y="2190224"/>
            <a:ext cx="414000" cy="414000"/>
            <a:chOff x="-9089725" y="3180200"/>
            <a:chExt cx="353550" cy="351900"/>
          </a:xfrm>
          <a:solidFill>
            <a:schemeClr val="accent2">
              <a:lumMod val="50000"/>
            </a:schemeClr>
          </a:solidFill>
        </p:grpSpPr>
        <p:sp>
          <p:nvSpPr>
            <p:cNvPr id="68" name="Google Shape;16672;p84">
              <a:extLst>
                <a:ext uri="{FF2B5EF4-FFF2-40B4-BE49-F238E27FC236}">
                  <a16:creationId xmlns:a16="http://schemas.microsoft.com/office/drawing/2014/main" id="{F100BD05-49B5-4EFB-9814-18BB54C3E798}"/>
                </a:ext>
              </a:extLst>
            </p:cNvPr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73;p84">
              <a:extLst>
                <a:ext uri="{FF2B5EF4-FFF2-40B4-BE49-F238E27FC236}">
                  <a16:creationId xmlns:a16="http://schemas.microsoft.com/office/drawing/2014/main" id="{6F4B99CC-2CEB-4199-8249-D81CFD0FA134}"/>
                </a:ext>
              </a:extLst>
            </p:cNvPr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455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D59B6-B722-4619-A049-F1917FB1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19" y="215038"/>
            <a:ext cx="7704000" cy="714300"/>
          </a:xfrm>
        </p:spPr>
        <p:txBody>
          <a:bodyPr/>
          <a:lstStyle/>
          <a:p>
            <a:r>
              <a:rPr lang="es-ES" dirty="0">
                <a:latin typeface="Jua" panose="020B0604020202020204" charset="-127"/>
                <a:ea typeface="Jua" panose="020B0604020202020204" charset="-127"/>
              </a:rPr>
              <a:t>Continuidad histórica</a:t>
            </a:r>
            <a:endParaRPr lang="es-EC" dirty="0"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1026" name="Picture 2" descr="Montañita: Arte y Cultura - Posts | Facebook">
            <a:extLst>
              <a:ext uri="{FF2B5EF4-FFF2-40B4-BE49-F238E27FC236}">
                <a16:creationId xmlns:a16="http://schemas.microsoft.com/office/drawing/2014/main" id="{F9B53610-2D1A-46F1-8A97-7702C7F63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" y="1034167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11">
            <a:extLst>
              <a:ext uri="{FF2B5EF4-FFF2-40B4-BE49-F238E27FC236}">
                <a16:creationId xmlns:a16="http://schemas.microsoft.com/office/drawing/2014/main" id="{106190CC-BEC5-40E4-8B81-687529154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7267" y="1142094"/>
            <a:ext cx="4872724" cy="445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>
                <a:latin typeface="Jua" panose="020B0604020202020204" charset="-127"/>
                <a:ea typeface="Jua" panose="020B0604020202020204" charset="-127"/>
              </a:rPr>
              <a:t>Programas de preservación cultural</a:t>
            </a:r>
            <a:endParaRPr lang="es-EC" dirty="0"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1861602-F126-4B83-B225-C0E07DE43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2" b="22"/>
          <a:stretch/>
        </p:blipFill>
        <p:spPr>
          <a:xfrm>
            <a:off x="4471350" y="1773926"/>
            <a:ext cx="1582920" cy="1922286"/>
          </a:xfrm>
          <a:prstGeom prst="parallelogram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FA59837-7CD7-4501-80C1-D0338C1A4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" b="75"/>
          <a:stretch/>
        </p:blipFill>
        <p:spPr>
          <a:xfrm>
            <a:off x="1998615" y="2690450"/>
            <a:ext cx="2295619" cy="1718626"/>
          </a:xfrm>
          <a:prstGeom prst="triangle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864D56F-CB67-4301-B4D8-6C8EEF4DA5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5" b="69"/>
          <a:stretch/>
        </p:blipFill>
        <p:spPr>
          <a:xfrm>
            <a:off x="6422776" y="2143060"/>
            <a:ext cx="2452769" cy="23778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5831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D59B6-B722-4619-A049-F1917FB1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Jua" panose="020B0604020202020204" charset="-127"/>
                <a:ea typeface="Jua" panose="020B0604020202020204" charset="-127"/>
              </a:rPr>
              <a:t>Continuidad histórica</a:t>
            </a:r>
            <a:endParaRPr lang="es-EC" dirty="0">
              <a:latin typeface="Jua" panose="020B0604020202020204" charset="-127"/>
              <a:ea typeface="Jua" panose="020B0604020202020204" charset="-127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EE648EC-0A35-4B7E-BC58-30A905D21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085895"/>
              </p:ext>
            </p:extLst>
          </p:nvPr>
        </p:nvGraphicFramePr>
        <p:xfrm>
          <a:off x="191386" y="62385"/>
          <a:ext cx="8761228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Subtítulo 11">
            <a:extLst>
              <a:ext uri="{FF2B5EF4-FFF2-40B4-BE49-F238E27FC236}">
                <a16:creationId xmlns:a16="http://schemas.microsoft.com/office/drawing/2014/main" id="{D569528C-26D7-4980-8BBE-608393F69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9322" y="3976577"/>
            <a:ext cx="3391786" cy="5368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>
                <a:latin typeface="Jua" panose="020B0604020202020204" charset="-127"/>
                <a:ea typeface="Jua" panose="020B0604020202020204" charset="-127"/>
              </a:rPr>
              <a:t>MEJOR PROMOCIÓN</a:t>
            </a:r>
            <a:endParaRPr lang="es-EC" sz="2400" dirty="0"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92B2BE7-A958-4E4F-A68F-3E433D8A6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176" y="3539570"/>
            <a:ext cx="2253758" cy="150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68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82C5E78-C944-49DD-9917-A056A2A3E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965612"/>
              </p:ext>
            </p:extLst>
          </p:nvPr>
        </p:nvGraphicFramePr>
        <p:xfrm>
          <a:off x="2286886" y="1831534"/>
          <a:ext cx="4570228" cy="320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7" name="Imagen 236">
            <a:extLst>
              <a:ext uri="{FF2B5EF4-FFF2-40B4-BE49-F238E27FC236}">
                <a16:creationId xmlns:a16="http://schemas.microsoft.com/office/drawing/2014/main" id="{4962FD99-551C-4299-BFDD-0B24215FD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323" y="3106855"/>
            <a:ext cx="2155307" cy="1800000"/>
          </a:xfrm>
          <a:prstGeom prst="rect">
            <a:avLst/>
          </a:prstGeom>
        </p:spPr>
      </p:pic>
      <p:pic>
        <p:nvPicPr>
          <p:cNvPr id="238" name="Imagen 237">
            <a:extLst>
              <a:ext uri="{FF2B5EF4-FFF2-40B4-BE49-F238E27FC236}">
                <a16:creationId xmlns:a16="http://schemas.microsoft.com/office/drawing/2014/main" id="{6AEFB3D1-78DE-4739-8C6B-D64EB402A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1554" y="3106855"/>
            <a:ext cx="2195123" cy="1800000"/>
          </a:xfrm>
          <a:prstGeom prst="rect">
            <a:avLst/>
          </a:prstGeom>
        </p:spPr>
      </p:pic>
      <p:sp>
        <p:nvSpPr>
          <p:cNvPr id="239" name="Rectángulo: esquinas redondeadas 238">
            <a:extLst>
              <a:ext uri="{FF2B5EF4-FFF2-40B4-BE49-F238E27FC236}">
                <a16:creationId xmlns:a16="http://schemas.microsoft.com/office/drawing/2014/main" id="{BA92DDBB-1F25-4DAD-87C4-634B40173EB8}"/>
              </a:ext>
            </a:extLst>
          </p:cNvPr>
          <p:cNvSpPr/>
          <p:nvPr/>
        </p:nvSpPr>
        <p:spPr>
          <a:xfrm>
            <a:off x="6581554" y="2284177"/>
            <a:ext cx="1690577" cy="6361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Jua" panose="020B0604020202020204" charset="-127"/>
                <a:ea typeface="Jua" panose="020B0604020202020204" charset="-127"/>
              </a:rPr>
              <a:t>INVERTIR</a:t>
            </a:r>
            <a:endParaRPr lang="es-EC" sz="2000" dirty="0"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240" name="Rectángulo: esquinas redondeadas 239">
            <a:extLst>
              <a:ext uri="{FF2B5EF4-FFF2-40B4-BE49-F238E27FC236}">
                <a16:creationId xmlns:a16="http://schemas.microsoft.com/office/drawing/2014/main" id="{F877C51F-9497-4E38-B7D9-777C1E575682}"/>
              </a:ext>
            </a:extLst>
          </p:cNvPr>
          <p:cNvSpPr/>
          <p:nvPr/>
        </p:nvSpPr>
        <p:spPr>
          <a:xfrm>
            <a:off x="871870" y="2133706"/>
            <a:ext cx="1690577" cy="636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Jua" panose="020B0604020202020204" charset="-127"/>
                <a:ea typeface="Jua" panose="020B0604020202020204" charset="-127"/>
              </a:rPr>
              <a:t>TRABAJAR</a:t>
            </a:r>
            <a:endParaRPr lang="es-EC" sz="2000" dirty="0"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241" name="Rectángulo: esquinas redondeadas 240">
            <a:extLst>
              <a:ext uri="{FF2B5EF4-FFF2-40B4-BE49-F238E27FC236}">
                <a16:creationId xmlns:a16="http://schemas.microsoft.com/office/drawing/2014/main" id="{2099A56B-FF64-4756-B477-C92972D59FF0}"/>
              </a:ext>
            </a:extLst>
          </p:cNvPr>
          <p:cNvSpPr/>
          <p:nvPr/>
        </p:nvSpPr>
        <p:spPr>
          <a:xfrm>
            <a:off x="3726711" y="1082028"/>
            <a:ext cx="1690577" cy="636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Jua" panose="020B0604020202020204" charset="-127"/>
                <a:ea typeface="Jua" panose="020B0604020202020204" charset="-127"/>
              </a:rPr>
              <a:t>VIVIR</a:t>
            </a:r>
            <a:endParaRPr lang="es-EC" sz="2000" dirty="0">
              <a:latin typeface="Jua" panose="020B0604020202020204" charset="-127"/>
              <a:ea typeface="Jua" panose="020B0604020202020204" charset="-127"/>
            </a:endParaRPr>
          </a:p>
        </p:txBody>
      </p:sp>
      <p:grpSp>
        <p:nvGrpSpPr>
          <p:cNvPr id="242" name="Google Shape;15586;p83">
            <a:extLst>
              <a:ext uri="{FF2B5EF4-FFF2-40B4-BE49-F238E27FC236}">
                <a16:creationId xmlns:a16="http://schemas.microsoft.com/office/drawing/2014/main" id="{758845E1-90AB-4391-B35D-4E6B467BCA3B}"/>
              </a:ext>
            </a:extLst>
          </p:cNvPr>
          <p:cNvGrpSpPr/>
          <p:nvPr/>
        </p:nvGrpSpPr>
        <p:grpSpPr>
          <a:xfrm>
            <a:off x="4157999" y="144170"/>
            <a:ext cx="828000" cy="828000"/>
            <a:chOff x="-30354000" y="3569100"/>
            <a:chExt cx="292250" cy="292225"/>
          </a:xfrm>
          <a:solidFill>
            <a:srgbClr val="F77D6B"/>
          </a:solidFill>
        </p:grpSpPr>
        <p:sp>
          <p:nvSpPr>
            <p:cNvPr id="243" name="Google Shape;15587;p83">
              <a:extLst>
                <a:ext uri="{FF2B5EF4-FFF2-40B4-BE49-F238E27FC236}">
                  <a16:creationId xmlns:a16="http://schemas.microsoft.com/office/drawing/2014/main" id="{D620BF43-61D2-4531-A755-12EFB794EEC6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5588;p83">
              <a:extLst>
                <a:ext uri="{FF2B5EF4-FFF2-40B4-BE49-F238E27FC236}">
                  <a16:creationId xmlns:a16="http://schemas.microsoft.com/office/drawing/2014/main" id="{D4330C5F-30EF-4E8D-B662-50BE517F0751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5589;p83">
              <a:extLst>
                <a:ext uri="{FF2B5EF4-FFF2-40B4-BE49-F238E27FC236}">
                  <a16:creationId xmlns:a16="http://schemas.microsoft.com/office/drawing/2014/main" id="{B0F5AEFB-E6B9-4D4E-BABA-B82DA1D01B80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5590;p83">
              <a:extLst>
                <a:ext uri="{FF2B5EF4-FFF2-40B4-BE49-F238E27FC236}">
                  <a16:creationId xmlns:a16="http://schemas.microsoft.com/office/drawing/2014/main" id="{BB4D93CA-73E3-472C-8F52-384FD60B3E1C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591;p83">
              <a:extLst>
                <a:ext uri="{FF2B5EF4-FFF2-40B4-BE49-F238E27FC236}">
                  <a16:creationId xmlns:a16="http://schemas.microsoft.com/office/drawing/2014/main" id="{7DCAED5C-A2B8-4AA3-9C92-1C78954B0184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5592;p83">
              <a:extLst>
                <a:ext uri="{FF2B5EF4-FFF2-40B4-BE49-F238E27FC236}">
                  <a16:creationId xmlns:a16="http://schemas.microsoft.com/office/drawing/2014/main" id="{BA2600A5-21E2-447D-B555-4612045B54DD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15195;p82">
            <a:extLst>
              <a:ext uri="{FF2B5EF4-FFF2-40B4-BE49-F238E27FC236}">
                <a16:creationId xmlns:a16="http://schemas.microsoft.com/office/drawing/2014/main" id="{A0AF7DF8-BBDF-46AD-A50D-2CBDFFFE9127}"/>
              </a:ext>
            </a:extLst>
          </p:cNvPr>
          <p:cNvGrpSpPr/>
          <p:nvPr/>
        </p:nvGrpSpPr>
        <p:grpSpPr>
          <a:xfrm>
            <a:off x="7012842" y="1099675"/>
            <a:ext cx="828000" cy="828000"/>
            <a:chOff x="2404875" y="3592725"/>
            <a:chExt cx="298525" cy="293825"/>
          </a:xfrm>
          <a:solidFill>
            <a:srgbClr val="3E4459"/>
          </a:solidFill>
        </p:grpSpPr>
        <p:sp>
          <p:nvSpPr>
            <p:cNvPr id="250" name="Google Shape;15196;p82">
              <a:extLst>
                <a:ext uri="{FF2B5EF4-FFF2-40B4-BE49-F238E27FC236}">
                  <a16:creationId xmlns:a16="http://schemas.microsoft.com/office/drawing/2014/main" id="{CE1D10D8-9FB9-4175-982D-EBCB8DD074A6}"/>
                </a:ext>
              </a:extLst>
            </p:cNvPr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5197;p82">
              <a:extLst>
                <a:ext uri="{FF2B5EF4-FFF2-40B4-BE49-F238E27FC236}">
                  <a16:creationId xmlns:a16="http://schemas.microsoft.com/office/drawing/2014/main" id="{FEA27C8F-AF53-46E2-BA48-249CC60547D1}"/>
                </a:ext>
              </a:extLst>
            </p:cNvPr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5198;p82">
              <a:extLst>
                <a:ext uri="{FF2B5EF4-FFF2-40B4-BE49-F238E27FC236}">
                  <a16:creationId xmlns:a16="http://schemas.microsoft.com/office/drawing/2014/main" id="{1971B104-DE1F-4826-80EF-A089C27CBD79}"/>
                </a:ext>
              </a:extLst>
            </p:cNvPr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15467;p82">
            <a:extLst>
              <a:ext uri="{FF2B5EF4-FFF2-40B4-BE49-F238E27FC236}">
                <a16:creationId xmlns:a16="http://schemas.microsoft.com/office/drawing/2014/main" id="{F7346C04-9ED4-4A05-9C4D-289639B3E044}"/>
              </a:ext>
            </a:extLst>
          </p:cNvPr>
          <p:cNvGrpSpPr/>
          <p:nvPr/>
        </p:nvGrpSpPr>
        <p:grpSpPr>
          <a:xfrm>
            <a:off x="1308139" y="1082028"/>
            <a:ext cx="828000" cy="828000"/>
            <a:chOff x="6553275" y="3604550"/>
            <a:chExt cx="296975" cy="296175"/>
          </a:xfrm>
          <a:solidFill>
            <a:srgbClr val="E9C6B3"/>
          </a:solidFill>
        </p:grpSpPr>
        <p:sp>
          <p:nvSpPr>
            <p:cNvPr id="254" name="Google Shape;15468;p82">
              <a:extLst>
                <a:ext uri="{FF2B5EF4-FFF2-40B4-BE49-F238E27FC236}">
                  <a16:creationId xmlns:a16="http://schemas.microsoft.com/office/drawing/2014/main" id="{AD5B153D-9669-4074-8D06-418ED6273275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5469;p82">
              <a:extLst>
                <a:ext uri="{FF2B5EF4-FFF2-40B4-BE49-F238E27FC236}">
                  <a16:creationId xmlns:a16="http://schemas.microsoft.com/office/drawing/2014/main" id="{DB63B862-98DD-4A61-85D9-05B1077F60DE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5470;p82">
              <a:extLst>
                <a:ext uri="{FF2B5EF4-FFF2-40B4-BE49-F238E27FC236}">
                  <a16:creationId xmlns:a16="http://schemas.microsoft.com/office/drawing/2014/main" id="{BF75C7EB-138B-44DD-82C0-E117C7CE0CCF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5471;p82">
              <a:extLst>
                <a:ext uri="{FF2B5EF4-FFF2-40B4-BE49-F238E27FC236}">
                  <a16:creationId xmlns:a16="http://schemas.microsoft.com/office/drawing/2014/main" id="{AC43FFA7-2C56-487B-85D7-E4F65B68B6C8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5472;p82">
              <a:extLst>
                <a:ext uri="{FF2B5EF4-FFF2-40B4-BE49-F238E27FC236}">
                  <a16:creationId xmlns:a16="http://schemas.microsoft.com/office/drawing/2014/main" id="{8F358E94-3C00-4F2E-A58D-C36561F827E2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5473;p82">
              <a:extLst>
                <a:ext uri="{FF2B5EF4-FFF2-40B4-BE49-F238E27FC236}">
                  <a16:creationId xmlns:a16="http://schemas.microsoft.com/office/drawing/2014/main" id="{19D3A9E4-C812-4309-9D0C-57159BCAB420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575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4" name="Google Shape;6534;p37"/>
          <p:cNvSpPr/>
          <p:nvPr/>
        </p:nvSpPr>
        <p:spPr>
          <a:xfrm rot="10537066" flipH="1">
            <a:off x="2024509" y="1143854"/>
            <a:ext cx="5243835" cy="3109600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rgbClr val="F77D6B"/>
          </a:solidFill>
          <a:ln>
            <a:noFill/>
          </a:ln>
        </p:spPr>
      </p:sp>
      <p:sp>
        <p:nvSpPr>
          <p:cNvPr id="9" name="Google Shape;6678;p38">
            <a:extLst>
              <a:ext uri="{FF2B5EF4-FFF2-40B4-BE49-F238E27FC236}">
                <a16:creationId xmlns:a16="http://schemas.microsoft.com/office/drawing/2014/main" id="{D2331BFC-6E16-4FBC-AF6B-80396E82F0C9}"/>
              </a:ext>
            </a:extLst>
          </p:cNvPr>
          <p:cNvSpPr txBox="1">
            <a:spLocks/>
          </p:cNvSpPr>
          <p:nvPr/>
        </p:nvSpPr>
        <p:spPr>
          <a:xfrm>
            <a:off x="2580674" y="1803077"/>
            <a:ext cx="4131504" cy="15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Jua"/>
              <a:buNone/>
              <a:defRPr sz="70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3E4459"/>
                </a:solidFill>
              </a:rPr>
              <a:t>“</a:t>
            </a:r>
            <a:r>
              <a:rPr lang="es-ES" sz="1800" i="0" dirty="0">
                <a:solidFill>
                  <a:srgbClr val="3E4459"/>
                </a:solidFill>
                <a:effectLst/>
                <a:latin typeface="Jua" panose="020B0604020202020204" charset="-127"/>
                <a:ea typeface="Jua" panose="020B0604020202020204" charset="-127"/>
              </a:rPr>
              <a:t>El turismo al final tiene como objetivo la construcción de mejores personas y no de mejores fortunas</a:t>
            </a:r>
            <a:r>
              <a:rPr lang="en-US" sz="1800" dirty="0">
                <a:solidFill>
                  <a:srgbClr val="3E4459"/>
                </a:solidFill>
              </a:rPr>
              <a:t>”</a:t>
            </a:r>
          </a:p>
        </p:txBody>
      </p:sp>
      <p:sp>
        <p:nvSpPr>
          <p:cNvPr id="10" name="Google Shape;6679;p38">
            <a:extLst>
              <a:ext uri="{FF2B5EF4-FFF2-40B4-BE49-F238E27FC236}">
                <a16:creationId xmlns:a16="http://schemas.microsoft.com/office/drawing/2014/main" id="{6BB62A76-C7FE-41B1-BB92-480CC1E6AA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85878" y="3375977"/>
            <a:ext cx="29211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—</a:t>
            </a:r>
            <a:r>
              <a:rPr lang="en" sz="1600" dirty="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 Sergio Rodríguez Abitia</a:t>
            </a:r>
            <a:endParaRPr sz="1600" dirty="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271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9" name="Google Shape;8019;p60"/>
          <p:cNvGrpSpPr/>
          <p:nvPr/>
        </p:nvGrpSpPr>
        <p:grpSpPr>
          <a:xfrm>
            <a:off x="2378002" y="1192542"/>
            <a:ext cx="4172663" cy="2299546"/>
            <a:chOff x="2481138" y="1405375"/>
            <a:chExt cx="4172663" cy="2299546"/>
          </a:xfrm>
        </p:grpSpPr>
        <p:grpSp>
          <p:nvGrpSpPr>
            <p:cNvPr id="8020" name="Google Shape;8020;p60"/>
            <p:cNvGrpSpPr/>
            <p:nvPr/>
          </p:nvGrpSpPr>
          <p:grpSpPr>
            <a:xfrm>
              <a:off x="2481138" y="1608399"/>
              <a:ext cx="4172663" cy="2018001"/>
              <a:chOff x="2481138" y="1684599"/>
              <a:chExt cx="4172663" cy="2018001"/>
            </a:xfrm>
          </p:grpSpPr>
          <p:sp>
            <p:nvSpPr>
              <p:cNvPr id="8021" name="Google Shape;8021;p60"/>
              <p:cNvSpPr/>
              <p:nvPr/>
            </p:nvSpPr>
            <p:spPr>
              <a:xfrm>
                <a:off x="2481138" y="2562224"/>
                <a:ext cx="264759" cy="1003163"/>
              </a:xfrm>
              <a:custGeom>
                <a:avLst/>
                <a:gdLst/>
                <a:ahLst/>
                <a:cxnLst/>
                <a:rect l="l" t="t" r="r" b="b"/>
                <a:pathLst>
                  <a:path w="11693" h="42552" extrusionOk="0">
                    <a:moveTo>
                      <a:pt x="5596" y="1"/>
                    </a:moveTo>
                    <a:cubicBezTo>
                      <a:pt x="4559" y="1"/>
                      <a:pt x="3526" y="20"/>
                      <a:pt x="2501" y="82"/>
                    </a:cubicBezTo>
                    <a:cubicBezTo>
                      <a:pt x="584" y="201"/>
                      <a:pt x="144" y="1034"/>
                      <a:pt x="108" y="2856"/>
                    </a:cubicBezTo>
                    <a:cubicBezTo>
                      <a:pt x="1" y="8809"/>
                      <a:pt x="167" y="14774"/>
                      <a:pt x="406" y="20715"/>
                    </a:cubicBezTo>
                    <a:cubicBezTo>
                      <a:pt x="644" y="26514"/>
                      <a:pt x="906" y="32348"/>
                      <a:pt x="1525" y="38122"/>
                    </a:cubicBezTo>
                    <a:cubicBezTo>
                      <a:pt x="1691" y="39706"/>
                      <a:pt x="2132" y="41313"/>
                      <a:pt x="3692" y="42004"/>
                    </a:cubicBezTo>
                    <a:cubicBezTo>
                      <a:pt x="3750" y="42295"/>
                      <a:pt x="3968" y="42552"/>
                      <a:pt x="4300" y="42552"/>
                    </a:cubicBezTo>
                    <a:cubicBezTo>
                      <a:pt x="4308" y="42552"/>
                      <a:pt x="4315" y="42552"/>
                      <a:pt x="4323" y="42551"/>
                    </a:cubicBezTo>
                    <a:cubicBezTo>
                      <a:pt x="5680" y="42516"/>
                      <a:pt x="7073" y="42313"/>
                      <a:pt x="8442" y="42075"/>
                    </a:cubicBezTo>
                    <a:cubicBezTo>
                      <a:pt x="8683" y="42066"/>
                      <a:pt x="8924" y="42062"/>
                      <a:pt x="9165" y="42062"/>
                    </a:cubicBezTo>
                    <a:cubicBezTo>
                      <a:pt x="9555" y="42062"/>
                      <a:pt x="9945" y="42072"/>
                      <a:pt x="10335" y="42087"/>
                    </a:cubicBezTo>
                    <a:cubicBezTo>
                      <a:pt x="10344" y="42087"/>
                      <a:pt x="10352" y="42088"/>
                      <a:pt x="10361" y="42088"/>
                    </a:cubicBezTo>
                    <a:cubicBezTo>
                      <a:pt x="10668" y="42088"/>
                      <a:pt x="10873" y="41878"/>
                      <a:pt x="10954" y="41623"/>
                    </a:cubicBezTo>
                    <a:cubicBezTo>
                      <a:pt x="11062" y="41551"/>
                      <a:pt x="11062" y="41408"/>
                      <a:pt x="10990" y="41301"/>
                    </a:cubicBezTo>
                    <a:cubicBezTo>
                      <a:pt x="10966" y="41039"/>
                      <a:pt x="10823" y="40813"/>
                      <a:pt x="10514" y="40766"/>
                    </a:cubicBezTo>
                    <a:cubicBezTo>
                      <a:pt x="10454" y="40766"/>
                      <a:pt x="10395" y="40766"/>
                      <a:pt x="10335" y="40754"/>
                    </a:cubicBezTo>
                    <a:cubicBezTo>
                      <a:pt x="10335" y="40754"/>
                      <a:pt x="10335" y="40754"/>
                      <a:pt x="10335" y="40742"/>
                    </a:cubicBezTo>
                    <a:lnTo>
                      <a:pt x="10240" y="40742"/>
                    </a:lnTo>
                    <a:cubicBezTo>
                      <a:pt x="9985" y="40716"/>
                      <a:pt x="9733" y="40704"/>
                      <a:pt x="9485" y="40704"/>
                    </a:cubicBezTo>
                    <a:cubicBezTo>
                      <a:pt x="9270" y="40704"/>
                      <a:pt x="9057" y="40713"/>
                      <a:pt x="8847" y="40730"/>
                    </a:cubicBezTo>
                    <a:cubicBezTo>
                      <a:pt x="7752" y="40742"/>
                      <a:pt x="6680" y="40837"/>
                      <a:pt x="5609" y="40992"/>
                    </a:cubicBezTo>
                    <a:cubicBezTo>
                      <a:pt x="2513" y="40944"/>
                      <a:pt x="2811" y="37491"/>
                      <a:pt x="2620" y="35170"/>
                    </a:cubicBezTo>
                    <a:cubicBezTo>
                      <a:pt x="2239" y="30467"/>
                      <a:pt x="1953" y="25764"/>
                      <a:pt x="1763" y="21049"/>
                    </a:cubicBezTo>
                    <a:cubicBezTo>
                      <a:pt x="1572" y="16441"/>
                      <a:pt x="1465" y="11845"/>
                      <a:pt x="1453" y="7238"/>
                    </a:cubicBezTo>
                    <a:cubicBezTo>
                      <a:pt x="1453" y="5999"/>
                      <a:pt x="1453" y="4773"/>
                      <a:pt x="1465" y="3535"/>
                    </a:cubicBezTo>
                    <a:cubicBezTo>
                      <a:pt x="1465" y="2725"/>
                      <a:pt x="1322" y="2368"/>
                      <a:pt x="1989" y="1820"/>
                    </a:cubicBezTo>
                    <a:cubicBezTo>
                      <a:pt x="2381" y="1492"/>
                      <a:pt x="2736" y="1438"/>
                      <a:pt x="3139" y="1438"/>
                    </a:cubicBezTo>
                    <a:cubicBezTo>
                      <a:pt x="3336" y="1438"/>
                      <a:pt x="3545" y="1451"/>
                      <a:pt x="3775" y="1451"/>
                    </a:cubicBezTo>
                    <a:lnTo>
                      <a:pt x="10788" y="1439"/>
                    </a:lnTo>
                    <a:cubicBezTo>
                      <a:pt x="11689" y="1439"/>
                      <a:pt x="11693" y="46"/>
                      <a:pt x="10799" y="46"/>
                    </a:cubicBezTo>
                    <a:cubicBezTo>
                      <a:pt x="10795" y="46"/>
                      <a:pt x="10792" y="46"/>
                      <a:pt x="10788" y="46"/>
                    </a:cubicBezTo>
                    <a:cubicBezTo>
                      <a:pt x="10675" y="47"/>
                      <a:pt x="10562" y="47"/>
                      <a:pt x="10449" y="47"/>
                    </a:cubicBezTo>
                    <a:cubicBezTo>
                      <a:pt x="8839" y="47"/>
                      <a:pt x="7214" y="1"/>
                      <a:pt x="5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2" name="Google Shape;8022;p60"/>
              <p:cNvSpPr/>
              <p:nvPr/>
            </p:nvSpPr>
            <p:spPr>
              <a:xfrm>
                <a:off x="3194954" y="3148807"/>
                <a:ext cx="1102916" cy="401542"/>
              </a:xfrm>
              <a:custGeom>
                <a:avLst/>
                <a:gdLst/>
                <a:ahLst/>
                <a:cxnLst/>
                <a:rect l="l" t="t" r="r" b="b"/>
                <a:pathLst>
                  <a:path w="48710" h="17734" extrusionOk="0">
                    <a:moveTo>
                      <a:pt x="4258" y="1"/>
                    </a:moveTo>
                    <a:cubicBezTo>
                      <a:pt x="3658" y="1"/>
                      <a:pt x="3062" y="38"/>
                      <a:pt x="2489" y="172"/>
                    </a:cubicBezTo>
                    <a:cubicBezTo>
                      <a:pt x="1" y="756"/>
                      <a:pt x="156" y="3054"/>
                      <a:pt x="156" y="5173"/>
                    </a:cubicBezTo>
                    <a:cubicBezTo>
                      <a:pt x="156" y="8423"/>
                      <a:pt x="275" y="11829"/>
                      <a:pt x="1025" y="15007"/>
                    </a:cubicBezTo>
                    <a:cubicBezTo>
                      <a:pt x="1088" y="15276"/>
                      <a:pt x="1317" y="15401"/>
                      <a:pt x="1551" y="15401"/>
                    </a:cubicBezTo>
                    <a:cubicBezTo>
                      <a:pt x="1844" y="15401"/>
                      <a:pt x="2145" y="15204"/>
                      <a:pt x="2132" y="14853"/>
                    </a:cubicBezTo>
                    <a:cubicBezTo>
                      <a:pt x="2001" y="12055"/>
                      <a:pt x="1644" y="9281"/>
                      <a:pt x="1584" y="6471"/>
                    </a:cubicBezTo>
                    <a:cubicBezTo>
                      <a:pt x="1572" y="5316"/>
                      <a:pt x="1251" y="3554"/>
                      <a:pt x="1668" y="2458"/>
                    </a:cubicBezTo>
                    <a:cubicBezTo>
                      <a:pt x="2014" y="1557"/>
                      <a:pt x="3084" y="1393"/>
                      <a:pt x="4095" y="1393"/>
                    </a:cubicBezTo>
                    <a:cubicBezTo>
                      <a:pt x="4647" y="1393"/>
                      <a:pt x="5182" y="1442"/>
                      <a:pt x="5573" y="1446"/>
                    </a:cubicBezTo>
                    <a:cubicBezTo>
                      <a:pt x="11371" y="1518"/>
                      <a:pt x="17182" y="1601"/>
                      <a:pt x="22980" y="1708"/>
                    </a:cubicBezTo>
                    <a:cubicBezTo>
                      <a:pt x="28659" y="1803"/>
                      <a:pt x="34350" y="1911"/>
                      <a:pt x="40042" y="2030"/>
                    </a:cubicBezTo>
                    <a:cubicBezTo>
                      <a:pt x="41518" y="2065"/>
                      <a:pt x="42994" y="2101"/>
                      <a:pt x="44471" y="2125"/>
                    </a:cubicBezTo>
                    <a:cubicBezTo>
                      <a:pt x="44520" y="2126"/>
                      <a:pt x="44569" y="2127"/>
                      <a:pt x="44619" y="2127"/>
                    </a:cubicBezTo>
                    <a:cubicBezTo>
                      <a:pt x="44811" y="2127"/>
                      <a:pt x="45007" y="2119"/>
                      <a:pt x="45199" y="2119"/>
                    </a:cubicBezTo>
                    <a:cubicBezTo>
                      <a:pt x="45828" y="2119"/>
                      <a:pt x="46428" y="2204"/>
                      <a:pt x="46780" y="2935"/>
                    </a:cubicBezTo>
                    <a:cubicBezTo>
                      <a:pt x="46971" y="3339"/>
                      <a:pt x="46900" y="4506"/>
                      <a:pt x="46935" y="4947"/>
                    </a:cubicBezTo>
                    <a:cubicBezTo>
                      <a:pt x="47114" y="7864"/>
                      <a:pt x="47221" y="14103"/>
                      <a:pt x="47221" y="17020"/>
                    </a:cubicBezTo>
                    <a:cubicBezTo>
                      <a:pt x="47221" y="17496"/>
                      <a:pt x="47587" y="17734"/>
                      <a:pt x="47955" y="17734"/>
                    </a:cubicBezTo>
                    <a:cubicBezTo>
                      <a:pt x="48322" y="17734"/>
                      <a:pt x="48691" y="17496"/>
                      <a:pt x="48697" y="17020"/>
                    </a:cubicBezTo>
                    <a:cubicBezTo>
                      <a:pt x="48709" y="13472"/>
                      <a:pt x="48709" y="6459"/>
                      <a:pt x="48209" y="2935"/>
                    </a:cubicBezTo>
                    <a:cubicBezTo>
                      <a:pt x="47864" y="434"/>
                      <a:pt x="45923" y="732"/>
                      <a:pt x="43792" y="684"/>
                    </a:cubicBezTo>
                    <a:cubicBezTo>
                      <a:pt x="36624" y="541"/>
                      <a:pt x="29457" y="410"/>
                      <a:pt x="22289" y="303"/>
                    </a:cubicBezTo>
                    <a:cubicBezTo>
                      <a:pt x="18765" y="244"/>
                      <a:pt x="15241" y="184"/>
                      <a:pt x="11717" y="137"/>
                    </a:cubicBezTo>
                    <a:cubicBezTo>
                      <a:pt x="9895" y="101"/>
                      <a:pt x="8073" y="77"/>
                      <a:pt x="6252" y="53"/>
                    </a:cubicBezTo>
                    <a:cubicBezTo>
                      <a:pt x="5604" y="47"/>
                      <a:pt x="4929" y="1"/>
                      <a:pt x="4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3" name="Google Shape;8023;p60"/>
              <p:cNvSpPr/>
              <p:nvPr/>
            </p:nvSpPr>
            <p:spPr>
              <a:xfrm rot="-5400000">
                <a:off x="4760085" y="2939086"/>
                <a:ext cx="974578" cy="552449"/>
              </a:xfrm>
              <a:custGeom>
                <a:avLst/>
                <a:gdLst/>
                <a:ahLst/>
                <a:cxnLst/>
                <a:rect l="l" t="t" r="r" b="b"/>
                <a:pathLst>
                  <a:path w="43042" h="21795" extrusionOk="0">
                    <a:moveTo>
                      <a:pt x="38830" y="0"/>
                    </a:moveTo>
                    <a:cubicBezTo>
                      <a:pt x="38019" y="0"/>
                      <a:pt x="37205" y="81"/>
                      <a:pt x="36584" y="81"/>
                    </a:cubicBezTo>
                    <a:cubicBezTo>
                      <a:pt x="36553" y="81"/>
                      <a:pt x="36523" y="81"/>
                      <a:pt x="36493" y="81"/>
                    </a:cubicBezTo>
                    <a:cubicBezTo>
                      <a:pt x="35654" y="74"/>
                      <a:pt x="34815" y="71"/>
                      <a:pt x="33976" y="71"/>
                    </a:cubicBezTo>
                    <a:cubicBezTo>
                      <a:pt x="31569" y="71"/>
                      <a:pt x="29165" y="96"/>
                      <a:pt x="26754" y="140"/>
                    </a:cubicBezTo>
                    <a:cubicBezTo>
                      <a:pt x="20265" y="271"/>
                      <a:pt x="13788" y="581"/>
                      <a:pt x="7323" y="1057"/>
                    </a:cubicBezTo>
                    <a:cubicBezTo>
                      <a:pt x="5740" y="1176"/>
                      <a:pt x="4097" y="1212"/>
                      <a:pt x="2537" y="1462"/>
                    </a:cubicBezTo>
                    <a:cubicBezTo>
                      <a:pt x="1787" y="1593"/>
                      <a:pt x="1060" y="1771"/>
                      <a:pt x="584" y="2402"/>
                    </a:cubicBezTo>
                    <a:cubicBezTo>
                      <a:pt x="1" y="3188"/>
                      <a:pt x="179" y="4164"/>
                      <a:pt x="287" y="5057"/>
                    </a:cubicBezTo>
                    <a:cubicBezTo>
                      <a:pt x="453" y="6629"/>
                      <a:pt x="620" y="11546"/>
                      <a:pt x="1108" y="13046"/>
                    </a:cubicBezTo>
                    <a:cubicBezTo>
                      <a:pt x="1134" y="13137"/>
                      <a:pt x="1260" y="13174"/>
                      <a:pt x="1412" y="13174"/>
                    </a:cubicBezTo>
                    <a:cubicBezTo>
                      <a:pt x="1682" y="13174"/>
                      <a:pt x="2033" y="13056"/>
                      <a:pt x="2049" y="12904"/>
                    </a:cubicBezTo>
                    <a:cubicBezTo>
                      <a:pt x="2227" y="11594"/>
                      <a:pt x="1703" y="7034"/>
                      <a:pt x="1620" y="5712"/>
                    </a:cubicBezTo>
                    <a:cubicBezTo>
                      <a:pt x="1596" y="5236"/>
                      <a:pt x="1394" y="4343"/>
                      <a:pt x="1513" y="3867"/>
                    </a:cubicBezTo>
                    <a:cubicBezTo>
                      <a:pt x="1811" y="2688"/>
                      <a:pt x="2751" y="2819"/>
                      <a:pt x="3644" y="2736"/>
                    </a:cubicBezTo>
                    <a:cubicBezTo>
                      <a:pt x="6311" y="2474"/>
                      <a:pt x="8990" y="2307"/>
                      <a:pt x="11669" y="2140"/>
                    </a:cubicBezTo>
                    <a:cubicBezTo>
                      <a:pt x="16920" y="1819"/>
                      <a:pt x="22170" y="1617"/>
                      <a:pt x="27433" y="1533"/>
                    </a:cubicBezTo>
                    <a:cubicBezTo>
                      <a:pt x="29397" y="1497"/>
                      <a:pt x="31362" y="1481"/>
                      <a:pt x="33327" y="1481"/>
                    </a:cubicBezTo>
                    <a:cubicBezTo>
                      <a:pt x="33934" y="1481"/>
                      <a:pt x="34541" y="1483"/>
                      <a:pt x="35148" y="1486"/>
                    </a:cubicBezTo>
                    <a:cubicBezTo>
                      <a:pt x="35207" y="1486"/>
                      <a:pt x="35265" y="1486"/>
                      <a:pt x="35324" y="1486"/>
                    </a:cubicBezTo>
                    <a:cubicBezTo>
                      <a:pt x="36061" y="1486"/>
                      <a:pt x="36825" y="1448"/>
                      <a:pt x="37583" y="1448"/>
                    </a:cubicBezTo>
                    <a:cubicBezTo>
                      <a:pt x="38120" y="1448"/>
                      <a:pt x="38654" y="1467"/>
                      <a:pt x="39172" y="1533"/>
                    </a:cubicBezTo>
                    <a:cubicBezTo>
                      <a:pt x="40244" y="1676"/>
                      <a:pt x="40470" y="1783"/>
                      <a:pt x="40684" y="2831"/>
                    </a:cubicBezTo>
                    <a:cubicBezTo>
                      <a:pt x="40815" y="3438"/>
                      <a:pt x="40756" y="4236"/>
                      <a:pt x="40792" y="4855"/>
                    </a:cubicBezTo>
                    <a:cubicBezTo>
                      <a:pt x="41054" y="10272"/>
                      <a:pt x="41315" y="15690"/>
                      <a:pt x="41589" y="21107"/>
                    </a:cubicBezTo>
                    <a:cubicBezTo>
                      <a:pt x="41613" y="21565"/>
                      <a:pt x="41982" y="21795"/>
                      <a:pt x="42339" y="21795"/>
                    </a:cubicBezTo>
                    <a:cubicBezTo>
                      <a:pt x="42697" y="21795"/>
                      <a:pt x="43042" y="21565"/>
                      <a:pt x="43018" y="21107"/>
                    </a:cubicBezTo>
                    <a:cubicBezTo>
                      <a:pt x="42851" y="17726"/>
                      <a:pt x="42685" y="14332"/>
                      <a:pt x="42518" y="10951"/>
                    </a:cubicBezTo>
                    <a:cubicBezTo>
                      <a:pt x="42447" y="9367"/>
                      <a:pt x="42363" y="7796"/>
                      <a:pt x="42280" y="6212"/>
                    </a:cubicBezTo>
                    <a:cubicBezTo>
                      <a:pt x="42208" y="4760"/>
                      <a:pt x="42351" y="3105"/>
                      <a:pt x="42030" y="1688"/>
                    </a:cubicBezTo>
                    <a:cubicBezTo>
                      <a:pt x="41708" y="257"/>
                      <a:pt x="40274" y="0"/>
                      <a:pt x="38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4" name="Google Shape;8024;p60"/>
              <p:cNvSpPr/>
              <p:nvPr/>
            </p:nvSpPr>
            <p:spPr>
              <a:xfrm>
                <a:off x="6270713" y="1684599"/>
                <a:ext cx="383088" cy="1074399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54649" extrusionOk="0">
                    <a:moveTo>
                      <a:pt x="4363" y="0"/>
                    </a:moveTo>
                    <a:cubicBezTo>
                      <a:pt x="3171" y="0"/>
                      <a:pt x="1980" y="39"/>
                      <a:pt x="798" y="118"/>
                    </a:cubicBezTo>
                    <a:cubicBezTo>
                      <a:pt x="12" y="166"/>
                      <a:pt x="0" y="1320"/>
                      <a:pt x="798" y="1344"/>
                    </a:cubicBezTo>
                    <a:cubicBezTo>
                      <a:pt x="3703" y="1439"/>
                      <a:pt x="6596" y="1475"/>
                      <a:pt x="9489" y="1666"/>
                    </a:cubicBezTo>
                    <a:cubicBezTo>
                      <a:pt x="10704" y="1749"/>
                      <a:pt x="12311" y="1606"/>
                      <a:pt x="13383" y="2249"/>
                    </a:cubicBezTo>
                    <a:cubicBezTo>
                      <a:pt x="14823" y="3106"/>
                      <a:pt x="14561" y="5619"/>
                      <a:pt x="14657" y="7047"/>
                    </a:cubicBezTo>
                    <a:cubicBezTo>
                      <a:pt x="15050" y="12798"/>
                      <a:pt x="15311" y="18549"/>
                      <a:pt x="15419" y="24311"/>
                    </a:cubicBezTo>
                    <a:cubicBezTo>
                      <a:pt x="15526" y="29955"/>
                      <a:pt x="15490" y="35598"/>
                      <a:pt x="15323" y="41242"/>
                    </a:cubicBezTo>
                    <a:cubicBezTo>
                      <a:pt x="15228" y="44183"/>
                      <a:pt x="15097" y="47112"/>
                      <a:pt x="14930" y="50041"/>
                    </a:cubicBezTo>
                    <a:cubicBezTo>
                      <a:pt x="14871" y="50993"/>
                      <a:pt x="14978" y="52458"/>
                      <a:pt x="13835" y="52934"/>
                    </a:cubicBezTo>
                    <a:cubicBezTo>
                      <a:pt x="13311" y="53160"/>
                      <a:pt x="12371" y="53136"/>
                      <a:pt x="11799" y="53172"/>
                    </a:cubicBezTo>
                    <a:cubicBezTo>
                      <a:pt x="11062" y="53218"/>
                      <a:pt x="10323" y="53239"/>
                      <a:pt x="9583" y="53239"/>
                    </a:cubicBezTo>
                    <a:cubicBezTo>
                      <a:pt x="8793" y="53239"/>
                      <a:pt x="8003" y="53215"/>
                      <a:pt x="7215" y="53172"/>
                    </a:cubicBezTo>
                    <a:cubicBezTo>
                      <a:pt x="7196" y="53171"/>
                      <a:pt x="7178" y="53170"/>
                      <a:pt x="7160" y="53170"/>
                    </a:cubicBezTo>
                    <a:cubicBezTo>
                      <a:pt x="6299" y="53170"/>
                      <a:pt x="6317" y="54542"/>
                      <a:pt x="7215" y="54589"/>
                    </a:cubicBezTo>
                    <a:cubicBezTo>
                      <a:pt x="7978" y="54625"/>
                      <a:pt x="8743" y="54648"/>
                      <a:pt x="9510" y="54648"/>
                    </a:cubicBezTo>
                    <a:cubicBezTo>
                      <a:pt x="10490" y="54648"/>
                      <a:pt x="11472" y="54611"/>
                      <a:pt x="12454" y="54517"/>
                    </a:cubicBezTo>
                    <a:cubicBezTo>
                      <a:pt x="13418" y="54434"/>
                      <a:pt x="14549" y="54386"/>
                      <a:pt x="15323" y="53720"/>
                    </a:cubicBezTo>
                    <a:cubicBezTo>
                      <a:pt x="16216" y="52970"/>
                      <a:pt x="16193" y="51791"/>
                      <a:pt x="16264" y="50719"/>
                    </a:cubicBezTo>
                    <a:cubicBezTo>
                      <a:pt x="16383" y="48922"/>
                      <a:pt x="16466" y="47112"/>
                      <a:pt x="16538" y="45314"/>
                    </a:cubicBezTo>
                    <a:cubicBezTo>
                      <a:pt x="16835" y="38313"/>
                      <a:pt x="16919" y="31312"/>
                      <a:pt x="16776" y="24311"/>
                    </a:cubicBezTo>
                    <a:cubicBezTo>
                      <a:pt x="16645" y="17584"/>
                      <a:pt x="16597" y="10667"/>
                      <a:pt x="15728" y="3987"/>
                    </a:cubicBezTo>
                    <a:cubicBezTo>
                      <a:pt x="15395" y="1487"/>
                      <a:pt x="13811" y="713"/>
                      <a:pt x="11490" y="439"/>
                    </a:cubicBezTo>
                    <a:cubicBezTo>
                      <a:pt x="9140" y="154"/>
                      <a:pt x="6748" y="0"/>
                      <a:pt x="43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5" name="Google Shape;8025;p60"/>
              <p:cNvSpPr/>
              <p:nvPr/>
            </p:nvSpPr>
            <p:spPr>
              <a:xfrm>
                <a:off x="4218554" y="1684603"/>
                <a:ext cx="499946" cy="677282"/>
              </a:xfrm>
              <a:custGeom>
                <a:avLst/>
                <a:gdLst/>
                <a:ahLst/>
                <a:cxnLst/>
                <a:rect l="l" t="t" r="r" b="b"/>
                <a:pathLst>
                  <a:path w="22080" h="29912" extrusionOk="0">
                    <a:moveTo>
                      <a:pt x="10278" y="1"/>
                    </a:moveTo>
                    <a:cubicBezTo>
                      <a:pt x="6932" y="1"/>
                      <a:pt x="3620" y="324"/>
                      <a:pt x="315" y="987"/>
                    </a:cubicBezTo>
                    <a:cubicBezTo>
                      <a:pt x="0" y="1045"/>
                      <a:pt x="61" y="1548"/>
                      <a:pt x="365" y="1548"/>
                    </a:cubicBezTo>
                    <a:cubicBezTo>
                      <a:pt x="372" y="1548"/>
                      <a:pt x="379" y="1547"/>
                      <a:pt x="386" y="1547"/>
                    </a:cubicBezTo>
                    <a:cubicBezTo>
                      <a:pt x="3232" y="1367"/>
                      <a:pt x="6091" y="1262"/>
                      <a:pt x="8944" y="1262"/>
                    </a:cubicBezTo>
                    <a:cubicBezTo>
                      <a:pt x="9874" y="1262"/>
                      <a:pt x="10804" y="1273"/>
                      <a:pt x="11733" y="1297"/>
                    </a:cubicBezTo>
                    <a:cubicBezTo>
                      <a:pt x="13638" y="1344"/>
                      <a:pt x="15531" y="1463"/>
                      <a:pt x="17412" y="1666"/>
                    </a:cubicBezTo>
                    <a:cubicBezTo>
                      <a:pt x="18591" y="1797"/>
                      <a:pt x="19996" y="1892"/>
                      <a:pt x="20317" y="3249"/>
                    </a:cubicBezTo>
                    <a:cubicBezTo>
                      <a:pt x="20531" y="4190"/>
                      <a:pt x="20353" y="5393"/>
                      <a:pt x="20353" y="6345"/>
                    </a:cubicBezTo>
                    <a:cubicBezTo>
                      <a:pt x="20412" y="13977"/>
                      <a:pt x="20412" y="21633"/>
                      <a:pt x="20698" y="29265"/>
                    </a:cubicBezTo>
                    <a:cubicBezTo>
                      <a:pt x="20716" y="29695"/>
                      <a:pt x="21058" y="29912"/>
                      <a:pt x="21394" y="29912"/>
                    </a:cubicBezTo>
                    <a:cubicBezTo>
                      <a:pt x="21727" y="29912"/>
                      <a:pt x="22055" y="29698"/>
                      <a:pt x="22055" y="29265"/>
                    </a:cubicBezTo>
                    <a:cubicBezTo>
                      <a:pt x="22079" y="24764"/>
                      <a:pt x="21912" y="20275"/>
                      <a:pt x="21841" y="15775"/>
                    </a:cubicBezTo>
                    <a:cubicBezTo>
                      <a:pt x="21793" y="13536"/>
                      <a:pt x="21758" y="11286"/>
                      <a:pt x="21722" y="9036"/>
                    </a:cubicBezTo>
                    <a:cubicBezTo>
                      <a:pt x="21674" y="7036"/>
                      <a:pt x="21924" y="4738"/>
                      <a:pt x="21496" y="2773"/>
                    </a:cubicBezTo>
                    <a:cubicBezTo>
                      <a:pt x="21246" y="1583"/>
                      <a:pt x="20388" y="975"/>
                      <a:pt x="19234" y="701"/>
                    </a:cubicBezTo>
                    <a:cubicBezTo>
                      <a:pt x="17364" y="261"/>
                      <a:pt x="15316" y="201"/>
                      <a:pt x="13411" y="94"/>
                    </a:cubicBezTo>
                    <a:cubicBezTo>
                      <a:pt x="12363" y="32"/>
                      <a:pt x="11319" y="1"/>
                      <a:pt x="10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6" name="Google Shape;8026;p60"/>
              <p:cNvSpPr/>
              <p:nvPr/>
            </p:nvSpPr>
            <p:spPr>
              <a:xfrm>
                <a:off x="4691106" y="2695902"/>
                <a:ext cx="54478" cy="869449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8399" extrusionOk="0">
                    <a:moveTo>
                      <a:pt x="638" y="0"/>
                    </a:moveTo>
                    <a:cubicBezTo>
                      <a:pt x="347" y="0"/>
                      <a:pt x="66" y="194"/>
                      <a:pt x="60" y="590"/>
                    </a:cubicBezTo>
                    <a:cubicBezTo>
                      <a:pt x="0" y="5745"/>
                      <a:pt x="453" y="10960"/>
                      <a:pt x="679" y="16115"/>
                    </a:cubicBezTo>
                    <a:cubicBezTo>
                      <a:pt x="881" y="21068"/>
                      <a:pt x="476" y="33165"/>
                      <a:pt x="1203" y="38070"/>
                    </a:cubicBezTo>
                    <a:cubicBezTo>
                      <a:pt x="1233" y="38300"/>
                      <a:pt x="1395" y="38398"/>
                      <a:pt x="1572" y="38398"/>
                    </a:cubicBezTo>
                    <a:cubicBezTo>
                      <a:pt x="1808" y="38398"/>
                      <a:pt x="2070" y="38223"/>
                      <a:pt x="2084" y="37951"/>
                    </a:cubicBezTo>
                    <a:cubicBezTo>
                      <a:pt x="2405" y="32939"/>
                      <a:pt x="2131" y="20794"/>
                      <a:pt x="1929" y="15770"/>
                    </a:cubicBezTo>
                    <a:cubicBezTo>
                      <a:pt x="1726" y="10734"/>
                      <a:pt x="1750" y="5614"/>
                      <a:pt x="1274" y="590"/>
                    </a:cubicBezTo>
                    <a:cubicBezTo>
                      <a:pt x="1238" y="200"/>
                      <a:pt x="933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27" name="Google Shape;8027;p60"/>
            <p:cNvSpPr/>
            <p:nvPr/>
          </p:nvSpPr>
          <p:spPr>
            <a:xfrm rot="1444">
              <a:off x="4171562" y="2228968"/>
              <a:ext cx="1036300" cy="453611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028" name="Google Shape;8028;p60"/>
            <p:cNvSpPr/>
            <p:nvPr/>
          </p:nvSpPr>
          <p:spPr>
            <a:xfrm rot="1076">
              <a:off x="3102813" y="1405593"/>
              <a:ext cx="1390732" cy="453611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8029" name="Google Shape;8029;p60"/>
            <p:cNvSpPr/>
            <p:nvPr/>
          </p:nvSpPr>
          <p:spPr>
            <a:xfrm rot="1357">
              <a:off x="5413562" y="2448043"/>
              <a:ext cx="1102919" cy="453611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30" name="Google Shape;8030;p60"/>
            <p:cNvSpPr/>
            <p:nvPr/>
          </p:nvSpPr>
          <p:spPr>
            <a:xfrm rot="1076">
              <a:off x="5059138" y="1405593"/>
              <a:ext cx="1390732" cy="453611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31" name="Google Shape;8031;p60"/>
            <p:cNvSpPr/>
            <p:nvPr/>
          </p:nvSpPr>
          <p:spPr>
            <a:xfrm rot="1357">
              <a:off x="2685550" y="2328343"/>
              <a:ext cx="1102919" cy="453611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32" name="Google Shape;8032;p60"/>
            <p:cNvSpPr/>
            <p:nvPr/>
          </p:nvSpPr>
          <p:spPr>
            <a:xfrm rot="1357">
              <a:off x="2688737" y="3251093"/>
              <a:ext cx="1102919" cy="453611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8033" name="Google Shape;8033;p60"/>
          <p:cNvSpPr txBox="1">
            <a:spLocks noGrp="1"/>
          </p:cNvSpPr>
          <p:nvPr>
            <p:ph type="title"/>
          </p:nvPr>
        </p:nvSpPr>
        <p:spPr>
          <a:xfrm>
            <a:off x="771901" y="92574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PROPUESTA</a:t>
            </a:r>
          </a:p>
        </p:txBody>
      </p:sp>
      <p:sp>
        <p:nvSpPr>
          <p:cNvPr id="8034" name="Google Shape;8034;p60"/>
          <p:cNvSpPr txBox="1"/>
          <p:nvPr/>
        </p:nvSpPr>
        <p:spPr>
          <a:xfrm>
            <a:off x="4030327" y="2066080"/>
            <a:ext cx="11727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3E4459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Fomentar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E4459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035" name="Google Shape;8035;p60"/>
          <p:cNvSpPr txBox="1"/>
          <p:nvPr/>
        </p:nvSpPr>
        <p:spPr>
          <a:xfrm>
            <a:off x="2974517" y="1147267"/>
            <a:ext cx="1390874" cy="54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3E4459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Continuidad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E4459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036" name="Google Shape;8036;p60"/>
          <p:cNvSpPr txBox="1"/>
          <p:nvPr/>
        </p:nvSpPr>
        <p:spPr>
          <a:xfrm>
            <a:off x="5322877" y="2219905"/>
            <a:ext cx="11727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3E4459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Orientar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E4459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037" name="Google Shape;8037;p60"/>
          <p:cNvSpPr txBox="1"/>
          <p:nvPr/>
        </p:nvSpPr>
        <p:spPr>
          <a:xfrm>
            <a:off x="5030063" y="1028525"/>
            <a:ext cx="1329058" cy="66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3E4459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Sensibilizar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E4459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8038" name="Google Shape;8038;p60"/>
          <p:cNvGrpSpPr/>
          <p:nvPr/>
        </p:nvGrpSpPr>
        <p:grpSpPr>
          <a:xfrm rot="1104962">
            <a:off x="3875224" y="2606274"/>
            <a:ext cx="1482930" cy="1865398"/>
            <a:chOff x="2767150" y="1705000"/>
            <a:chExt cx="196000" cy="246551"/>
          </a:xfrm>
        </p:grpSpPr>
        <p:sp>
          <p:nvSpPr>
            <p:cNvPr id="8039" name="Google Shape;8039;p60"/>
            <p:cNvSpPr/>
            <p:nvPr/>
          </p:nvSpPr>
          <p:spPr>
            <a:xfrm>
              <a:off x="2767150" y="170500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0" name="Google Shape;8040;p60"/>
            <p:cNvSpPr/>
            <p:nvPr/>
          </p:nvSpPr>
          <p:spPr>
            <a:xfrm>
              <a:off x="2773825" y="176135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1" name="Google Shape;8041;p60"/>
            <p:cNvSpPr/>
            <p:nvPr/>
          </p:nvSpPr>
          <p:spPr>
            <a:xfrm>
              <a:off x="2773825" y="187485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2" name="Google Shape;8042;p60"/>
            <p:cNvSpPr/>
            <p:nvPr/>
          </p:nvSpPr>
          <p:spPr>
            <a:xfrm>
              <a:off x="2821725" y="185062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3" name="Google Shape;8043;p60"/>
            <p:cNvSpPr/>
            <p:nvPr/>
          </p:nvSpPr>
          <p:spPr>
            <a:xfrm>
              <a:off x="2886550" y="181925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4" name="Google Shape;8044;p60"/>
            <p:cNvSpPr/>
            <p:nvPr/>
          </p:nvSpPr>
          <p:spPr>
            <a:xfrm>
              <a:off x="2853875" y="183092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5" name="Google Shape;8045;p60"/>
            <p:cNvSpPr/>
            <p:nvPr/>
          </p:nvSpPr>
          <p:spPr>
            <a:xfrm>
              <a:off x="2863050" y="185502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6" name="Google Shape;8046;p60"/>
            <p:cNvSpPr/>
            <p:nvPr/>
          </p:nvSpPr>
          <p:spPr>
            <a:xfrm rot="102272">
              <a:off x="2849637" y="1911151"/>
              <a:ext cx="82954" cy="391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7" name="Google Shape;8047;p60"/>
            <p:cNvSpPr/>
            <p:nvPr/>
          </p:nvSpPr>
          <p:spPr>
            <a:xfrm>
              <a:off x="2774775" y="175785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48" name="Google Shape;8048;p60"/>
          <p:cNvSpPr txBox="1"/>
          <p:nvPr/>
        </p:nvSpPr>
        <p:spPr>
          <a:xfrm>
            <a:off x="2544314" y="2165455"/>
            <a:ext cx="11727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`Mutuo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049" name="Google Shape;8049;p60"/>
          <p:cNvSpPr txBox="1"/>
          <p:nvPr/>
        </p:nvSpPr>
        <p:spPr>
          <a:xfrm>
            <a:off x="2464718" y="3019964"/>
            <a:ext cx="1374278" cy="40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Herramienta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3" name="Google Shape;8036;p60">
            <a:extLst>
              <a:ext uri="{FF2B5EF4-FFF2-40B4-BE49-F238E27FC236}">
                <a16:creationId xmlns:a16="http://schemas.microsoft.com/office/drawing/2014/main" id="{A9D732E2-D970-431F-A3A5-AD6B75785BC7}"/>
              </a:ext>
            </a:extLst>
          </p:cNvPr>
          <p:cNvSpPr txBox="1"/>
          <p:nvPr/>
        </p:nvSpPr>
        <p:spPr>
          <a:xfrm>
            <a:off x="6043471" y="1734211"/>
            <a:ext cx="11727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3E4459"/>
                </a:solidFill>
                <a:effectLst/>
                <a:highlight>
                  <a:srgbClr val="FFCC99"/>
                </a:highlight>
                <a:uLnTx/>
                <a:uFillTx/>
                <a:latin typeface="Jua"/>
                <a:ea typeface="Jua"/>
                <a:cs typeface="Jua"/>
                <a:sym typeface="Jua"/>
              </a:rPr>
              <a:t>Motivar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E4459"/>
              </a:solidFill>
              <a:effectLst/>
              <a:highlight>
                <a:srgbClr val="FFCC99"/>
              </a:highlight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982034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BBC49F-686D-4BED-BD5B-77DEA6704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" b="-4"/>
          <a:stretch/>
        </p:blipFill>
        <p:spPr>
          <a:xfrm>
            <a:off x="4686301" y="582809"/>
            <a:ext cx="3581399" cy="360311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E73BF6-6D61-499B-82B6-470025DBF686}"/>
              </a:ext>
            </a:extLst>
          </p:cNvPr>
          <p:cNvSpPr txBox="1"/>
          <p:nvPr/>
        </p:nvSpPr>
        <p:spPr>
          <a:xfrm>
            <a:off x="114551" y="4722911"/>
            <a:ext cx="7581649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rgbClr val="3E4459"/>
                </a:solidFill>
                <a:latin typeface="Jua" panose="020B0604020202020204" charset="-127"/>
                <a:ea typeface="Jua" panose="020B0604020202020204" charset="-127"/>
              </a:rPr>
              <a:t>https://drive.google.com/file/d/14911pM7-B4cB1vOt61cCPgw5m4d-VoXz/view?usp=sharing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51CBA0-7153-421F-8234-EDC85FF21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" b="27"/>
          <a:stretch/>
        </p:blipFill>
        <p:spPr>
          <a:xfrm>
            <a:off x="1252093" y="508480"/>
            <a:ext cx="2954147" cy="3751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888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3" name="Google Shape;6893;p39"/>
          <p:cNvGrpSpPr/>
          <p:nvPr/>
        </p:nvGrpSpPr>
        <p:grpSpPr>
          <a:xfrm>
            <a:off x="-234508" y="526916"/>
            <a:ext cx="9609834" cy="4537275"/>
            <a:chOff x="629319" y="1000799"/>
            <a:chExt cx="8100383" cy="3536476"/>
          </a:xfrm>
        </p:grpSpPr>
        <p:sp>
          <p:nvSpPr>
            <p:cNvPr id="6894" name="Google Shape;6894;p39"/>
            <p:cNvSpPr/>
            <p:nvPr/>
          </p:nvSpPr>
          <p:spPr>
            <a:xfrm rot="7824875" flipH="1">
              <a:off x="7923849" y="1019201"/>
              <a:ext cx="513109" cy="1005872"/>
            </a:xfrm>
            <a:custGeom>
              <a:avLst/>
              <a:gdLst/>
              <a:ahLst/>
              <a:cxnLst/>
              <a:rect l="l" t="t" r="r" b="b"/>
              <a:pathLst>
                <a:path w="24765" h="33338" extrusionOk="0">
                  <a:moveTo>
                    <a:pt x="471" y="8194"/>
                  </a:moveTo>
                  <a:cubicBezTo>
                    <a:pt x="143" y="13110"/>
                    <a:pt x="-758" y="27531"/>
                    <a:pt x="1946" y="31300"/>
                  </a:cubicBezTo>
                  <a:cubicBezTo>
                    <a:pt x="4650" y="35069"/>
                    <a:pt x="13089" y="32611"/>
                    <a:pt x="16694" y="30808"/>
                  </a:cubicBezTo>
                  <a:cubicBezTo>
                    <a:pt x="20299" y="29005"/>
                    <a:pt x="22266" y="23680"/>
                    <a:pt x="23577" y="20484"/>
                  </a:cubicBezTo>
                  <a:cubicBezTo>
                    <a:pt x="24888" y="17289"/>
                    <a:pt x="24806" y="14093"/>
                    <a:pt x="24560" y="11635"/>
                  </a:cubicBezTo>
                  <a:cubicBezTo>
                    <a:pt x="24314" y="9177"/>
                    <a:pt x="24150" y="7621"/>
                    <a:pt x="22102" y="5736"/>
                  </a:cubicBezTo>
                  <a:cubicBezTo>
                    <a:pt x="20054" y="3852"/>
                    <a:pt x="15302" y="984"/>
                    <a:pt x="12270" y="328"/>
                  </a:cubicBezTo>
                  <a:cubicBezTo>
                    <a:pt x="9238" y="-327"/>
                    <a:pt x="5879" y="492"/>
                    <a:pt x="3912" y="1803"/>
                  </a:cubicBezTo>
                  <a:cubicBezTo>
                    <a:pt x="1946" y="3114"/>
                    <a:pt x="799" y="3278"/>
                    <a:pt x="471" y="8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895" name="Google Shape;6895;p39"/>
            <p:cNvSpPr/>
            <p:nvPr/>
          </p:nvSpPr>
          <p:spPr>
            <a:xfrm rot="10671587" flipH="1">
              <a:off x="686247" y="1193596"/>
              <a:ext cx="7776801" cy="3199578"/>
            </a:xfrm>
            <a:custGeom>
              <a:avLst/>
              <a:gdLst/>
              <a:ahLst/>
              <a:cxnLst/>
              <a:rect l="l" t="t" r="r" b="b"/>
              <a:pathLst>
                <a:path w="174168" h="114693" extrusionOk="0">
                  <a:moveTo>
                    <a:pt x="103200" y="1578"/>
                  </a:moveTo>
                  <a:cubicBezTo>
                    <a:pt x="79310" y="297"/>
                    <a:pt x="41705" y="-1888"/>
                    <a:pt x="24522" y="3387"/>
                  </a:cubicBezTo>
                  <a:cubicBezTo>
                    <a:pt x="7339" y="8663"/>
                    <a:pt x="933" y="17405"/>
                    <a:pt x="104" y="33231"/>
                  </a:cubicBezTo>
                  <a:cubicBezTo>
                    <a:pt x="-725" y="49057"/>
                    <a:pt x="9525" y="84854"/>
                    <a:pt x="19548" y="98344"/>
                  </a:cubicBezTo>
                  <a:cubicBezTo>
                    <a:pt x="29571" y="111834"/>
                    <a:pt x="41026" y="112663"/>
                    <a:pt x="60243" y="114170"/>
                  </a:cubicBezTo>
                  <a:cubicBezTo>
                    <a:pt x="79460" y="115677"/>
                    <a:pt x="116916" y="113492"/>
                    <a:pt x="134852" y="107388"/>
                  </a:cubicBezTo>
                  <a:cubicBezTo>
                    <a:pt x="152788" y="101284"/>
                    <a:pt x="162360" y="93596"/>
                    <a:pt x="167861" y="77544"/>
                  </a:cubicBezTo>
                  <a:cubicBezTo>
                    <a:pt x="173363" y="61492"/>
                    <a:pt x="178638" y="23735"/>
                    <a:pt x="167861" y="11074"/>
                  </a:cubicBezTo>
                  <a:cubicBezTo>
                    <a:pt x="157084" y="-1587"/>
                    <a:pt x="127090" y="2859"/>
                    <a:pt x="103200" y="157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solidFill>
                <a:schemeClr val="accent1"/>
              </a:solidFill>
            </a:ln>
          </p:spPr>
        </p:sp>
      </p:grpSp>
      <p:sp>
        <p:nvSpPr>
          <p:cNvPr id="6995" name="Google Shape;6995;p39"/>
          <p:cNvSpPr txBox="1">
            <a:spLocks noGrp="1"/>
          </p:cNvSpPr>
          <p:nvPr>
            <p:ph type="title" idx="9"/>
          </p:nvPr>
        </p:nvSpPr>
        <p:spPr>
          <a:xfrm>
            <a:off x="591755" y="804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CONCLUSIONES</a:t>
            </a:r>
            <a:endParaRPr sz="3200" dirty="0"/>
          </a:p>
        </p:txBody>
      </p:sp>
      <p:sp>
        <p:nvSpPr>
          <p:cNvPr id="6996" name="Google Shape;6996;p39"/>
          <p:cNvSpPr/>
          <p:nvPr/>
        </p:nvSpPr>
        <p:spPr>
          <a:xfrm rot="-440281">
            <a:off x="6191420" y="954878"/>
            <a:ext cx="650629" cy="5958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7" name="Google Shape;6997;p39"/>
          <p:cNvSpPr/>
          <p:nvPr/>
        </p:nvSpPr>
        <p:spPr>
          <a:xfrm rot="-440281">
            <a:off x="1964159" y="968636"/>
            <a:ext cx="650629" cy="595892"/>
          </a:xfrm>
          <a:prstGeom prst="ellipse">
            <a:avLst/>
          </a:prstGeom>
          <a:solidFill>
            <a:srgbClr val="455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8" name="Google Shape;6998;p39"/>
          <p:cNvSpPr/>
          <p:nvPr/>
        </p:nvSpPr>
        <p:spPr>
          <a:xfrm rot="-440281">
            <a:off x="1920633" y="2824383"/>
            <a:ext cx="650629" cy="5958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0" name="Google Shape;7000;p39"/>
          <p:cNvSpPr txBox="1">
            <a:spLocks noGrp="1"/>
          </p:cNvSpPr>
          <p:nvPr>
            <p:ph type="title" idx="7"/>
          </p:nvPr>
        </p:nvSpPr>
        <p:spPr>
          <a:xfrm>
            <a:off x="5117449" y="1912352"/>
            <a:ext cx="2808591" cy="682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Investigación mixta para la concatenación de datos. </a:t>
            </a:r>
            <a:endParaRPr sz="2000" dirty="0"/>
          </a:p>
        </p:txBody>
      </p:sp>
      <p:sp>
        <p:nvSpPr>
          <p:cNvPr id="7002" name="Google Shape;7002;p39"/>
          <p:cNvSpPr txBox="1">
            <a:spLocks noGrp="1"/>
          </p:cNvSpPr>
          <p:nvPr>
            <p:ph type="title" idx="4"/>
          </p:nvPr>
        </p:nvSpPr>
        <p:spPr>
          <a:xfrm>
            <a:off x="2083953" y="1037986"/>
            <a:ext cx="4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7003" name="Google Shape;7003;p39"/>
          <p:cNvSpPr txBox="1">
            <a:spLocks noGrp="1"/>
          </p:cNvSpPr>
          <p:nvPr>
            <p:ph type="title" idx="8"/>
          </p:nvPr>
        </p:nvSpPr>
        <p:spPr>
          <a:xfrm>
            <a:off x="6311225" y="1027128"/>
            <a:ext cx="4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004" name="Google Shape;7004;p39"/>
          <p:cNvSpPr txBox="1">
            <a:spLocks noGrp="1"/>
          </p:cNvSpPr>
          <p:nvPr>
            <p:ph type="title" idx="5"/>
          </p:nvPr>
        </p:nvSpPr>
        <p:spPr>
          <a:xfrm>
            <a:off x="2042135" y="2893736"/>
            <a:ext cx="4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05" name="Google Shape;7005;p39"/>
          <p:cNvSpPr txBox="1">
            <a:spLocks noGrp="1"/>
          </p:cNvSpPr>
          <p:nvPr>
            <p:ph type="title" idx="2"/>
          </p:nvPr>
        </p:nvSpPr>
        <p:spPr>
          <a:xfrm>
            <a:off x="463389" y="2086772"/>
            <a:ext cx="3559223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Turismo como principal actividad con efectos positivos y negativos.</a:t>
            </a:r>
            <a:endParaRPr sz="2000" dirty="0"/>
          </a:p>
        </p:txBody>
      </p:sp>
      <p:sp>
        <p:nvSpPr>
          <p:cNvPr id="7007" name="Google Shape;7007;p39"/>
          <p:cNvSpPr txBox="1">
            <a:spLocks noGrp="1"/>
          </p:cNvSpPr>
          <p:nvPr>
            <p:ph type="title"/>
          </p:nvPr>
        </p:nvSpPr>
        <p:spPr>
          <a:xfrm>
            <a:off x="1013502" y="3977701"/>
            <a:ext cx="2517989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Ámbito sociocultural clave en la actividad turística. </a:t>
            </a:r>
            <a:endParaRPr sz="2000" dirty="0"/>
          </a:p>
        </p:txBody>
      </p:sp>
      <p:sp>
        <p:nvSpPr>
          <p:cNvPr id="193" name="Google Shape;6996;p39">
            <a:extLst>
              <a:ext uri="{FF2B5EF4-FFF2-40B4-BE49-F238E27FC236}">
                <a16:creationId xmlns:a16="http://schemas.microsoft.com/office/drawing/2014/main" id="{1A1B60CA-EA06-47DA-961E-4074D4CFFC3F}"/>
              </a:ext>
            </a:extLst>
          </p:cNvPr>
          <p:cNvSpPr/>
          <p:nvPr/>
        </p:nvSpPr>
        <p:spPr>
          <a:xfrm rot="-440281">
            <a:off x="6191421" y="2824383"/>
            <a:ext cx="650629" cy="595892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7000;p39">
            <a:extLst>
              <a:ext uri="{FF2B5EF4-FFF2-40B4-BE49-F238E27FC236}">
                <a16:creationId xmlns:a16="http://schemas.microsoft.com/office/drawing/2014/main" id="{41F4CD18-00AA-40EC-B97B-6957E8A98594}"/>
              </a:ext>
            </a:extLst>
          </p:cNvPr>
          <p:cNvSpPr txBox="1">
            <a:spLocks/>
          </p:cNvSpPr>
          <p:nvPr/>
        </p:nvSpPr>
        <p:spPr>
          <a:xfrm>
            <a:off x="5072129" y="3995559"/>
            <a:ext cx="3171039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s-EC" sz="2000" dirty="0"/>
              <a:t>Folleto de lineamientos para la mejora de la Comuna. </a:t>
            </a:r>
          </a:p>
        </p:txBody>
      </p:sp>
      <p:sp>
        <p:nvSpPr>
          <p:cNvPr id="195" name="Google Shape;7003;p39">
            <a:extLst>
              <a:ext uri="{FF2B5EF4-FFF2-40B4-BE49-F238E27FC236}">
                <a16:creationId xmlns:a16="http://schemas.microsoft.com/office/drawing/2014/main" id="{EA61522D-840A-4285-B743-37C0AD3B1BFE}"/>
              </a:ext>
            </a:extLst>
          </p:cNvPr>
          <p:cNvSpPr txBox="1">
            <a:spLocks/>
          </p:cNvSpPr>
          <p:nvPr/>
        </p:nvSpPr>
        <p:spPr>
          <a:xfrm>
            <a:off x="6311226" y="2896633"/>
            <a:ext cx="41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1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" dirty="0"/>
              <a:t>4</a:t>
            </a:r>
          </a:p>
        </p:txBody>
      </p:sp>
      <p:grpSp>
        <p:nvGrpSpPr>
          <p:cNvPr id="196" name="Google Shape;1019;p31">
            <a:extLst>
              <a:ext uri="{FF2B5EF4-FFF2-40B4-BE49-F238E27FC236}">
                <a16:creationId xmlns:a16="http://schemas.microsoft.com/office/drawing/2014/main" id="{3C72116C-8DCC-4E34-94A1-6F12FD49DAA8}"/>
              </a:ext>
            </a:extLst>
          </p:cNvPr>
          <p:cNvGrpSpPr/>
          <p:nvPr/>
        </p:nvGrpSpPr>
        <p:grpSpPr>
          <a:xfrm>
            <a:off x="3331668" y="2320168"/>
            <a:ext cx="1743760" cy="2061536"/>
            <a:chOff x="5795781" y="1379654"/>
            <a:chExt cx="2549331" cy="3380893"/>
          </a:xfrm>
        </p:grpSpPr>
        <p:sp>
          <p:nvSpPr>
            <p:cNvPr id="197" name="Google Shape;1020;p31">
              <a:extLst>
                <a:ext uri="{FF2B5EF4-FFF2-40B4-BE49-F238E27FC236}">
                  <a16:creationId xmlns:a16="http://schemas.microsoft.com/office/drawing/2014/main" id="{8D73C0DC-7553-4EC0-AD29-E1A3A436BDC1}"/>
                </a:ext>
              </a:extLst>
            </p:cNvPr>
            <p:cNvSpPr/>
            <p:nvPr/>
          </p:nvSpPr>
          <p:spPr>
            <a:xfrm>
              <a:off x="6623463" y="4489561"/>
              <a:ext cx="436660" cy="198074"/>
            </a:xfrm>
            <a:custGeom>
              <a:avLst/>
              <a:gdLst/>
              <a:ahLst/>
              <a:cxnLst/>
              <a:rect l="l" t="t" r="r" b="b"/>
              <a:pathLst>
                <a:path w="25081" h="11377" extrusionOk="0">
                  <a:moveTo>
                    <a:pt x="24172" y="0"/>
                  </a:moveTo>
                  <a:lnTo>
                    <a:pt x="17116" y="489"/>
                  </a:lnTo>
                  <a:cubicBezTo>
                    <a:pt x="17116" y="489"/>
                    <a:pt x="16383" y="769"/>
                    <a:pt x="15230" y="1293"/>
                  </a:cubicBezTo>
                  <a:cubicBezTo>
                    <a:pt x="15125" y="1328"/>
                    <a:pt x="15055" y="1363"/>
                    <a:pt x="14985" y="1397"/>
                  </a:cubicBezTo>
                  <a:cubicBezTo>
                    <a:pt x="14636" y="1537"/>
                    <a:pt x="14252" y="1712"/>
                    <a:pt x="13833" y="1887"/>
                  </a:cubicBezTo>
                  <a:cubicBezTo>
                    <a:pt x="13763" y="1921"/>
                    <a:pt x="13658" y="1956"/>
                    <a:pt x="13588" y="1991"/>
                  </a:cubicBezTo>
                  <a:cubicBezTo>
                    <a:pt x="13169" y="2166"/>
                    <a:pt x="12750" y="2341"/>
                    <a:pt x="12296" y="2550"/>
                  </a:cubicBezTo>
                  <a:cubicBezTo>
                    <a:pt x="12226" y="2585"/>
                    <a:pt x="12121" y="2620"/>
                    <a:pt x="12016" y="2655"/>
                  </a:cubicBezTo>
                  <a:cubicBezTo>
                    <a:pt x="10409" y="3389"/>
                    <a:pt x="8593" y="4192"/>
                    <a:pt x="6881" y="4960"/>
                  </a:cubicBezTo>
                  <a:cubicBezTo>
                    <a:pt x="6812" y="4995"/>
                    <a:pt x="6742" y="5030"/>
                    <a:pt x="6672" y="5065"/>
                  </a:cubicBezTo>
                  <a:cubicBezTo>
                    <a:pt x="3423" y="6567"/>
                    <a:pt x="629" y="7999"/>
                    <a:pt x="419" y="8523"/>
                  </a:cubicBezTo>
                  <a:cubicBezTo>
                    <a:pt x="175" y="9012"/>
                    <a:pt x="70" y="9536"/>
                    <a:pt x="0" y="10095"/>
                  </a:cubicBezTo>
                  <a:cubicBezTo>
                    <a:pt x="0" y="10200"/>
                    <a:pt x="0" y="10270"/>
                    <a:pt x="0" y="10340"/>
                  </a:cubicBezTo>
                  <a:cubicBezTo>
                    <a:pt x="0" y="10829"/>
                    <a:pt x="140" y="11213"/>
                    <a:pt x="419" y="11353"/>
                  </a:cubicBezTo>
                  <a:cubicBezTo>
                    <a:pt x="460" y="11369"/>
                    <a:pt x="610" y="11377"/>
                    <a:pt x="855" y="11377"/>
                  </a:cubicBezTo>
                  <a:cubicBezTo>
                    <a:pt x="3792" y="11377"/>
                    <a:pt x="20341" y="10278"/>
                    <a:pt x="24242" y="9536"/>
                  </a:cubicBezTo>
                  <a:cubicBezTo>
                    <a:pt x="24626" y="9467"/>
                    <a:pt x="24906" y="9152"/>
                    <a:pt x="24941" y="8768"/>
                  </a:cubicBezTo>
                  <a:cubicBezTo>
                    <a:pt x="24941" y="8488"/>
                    <a:pt x="24975" y="8174"/>
                    <a:pt x="24975" y="7790"/>
                  </a:cubicBezTo>
                  <a:cubicBezTo>
                    <a:pt x="24975" y="7685"/>
                    <a:pt x="24975" y="7615"/>
                    <a:pt x="24975" y="7545"/>
                  </a:cubicBezTo>
                  <a:cubicBezTo>
                    <a:pt x="25080" y="5729"/>
                    <a:pt x="25080" y="2934"/>
                    <a:pt x="24521" y="978"/>
                  </a:cubicBezTo>
                  <a:lnTo>
                    <a:pt x="24521" y="943"/>
                  </a:lnTo>
                  <a:lnTo>
                    <a:pt x="24452" y="699"/>
                  </a:lnTo>
                  <a:cubicBezTo>
                    <a:pt x="24382" y="454"/>
                    <a:pt x="24277" y="210"/>
                    <a:pt x="24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21;p31">
              <a:extLst>
                <a:ext uri="{FF2B5EF4-FFF2-40B4-BE49-F238E27FC236}">
                  <a16:creationId xmlns:a16="http://schemas.microsoft.com/office/drawing/2014/main" id="{3D521AEA-D6CD-40D4-8120-36CE1165CB80}"/>
                </a:ext>
              </a:extLst>
            </p:cNvPr>
            <p:cNvSpPr/>
            <p:nvPr/>
          </p:nvSpPr>
          <p:spPr>
            <a:xfrm>
              <a:off x="6921451" y="4437261"/>
              <a:ext cx="122862" cy="68717"/>
            </a:xfrm>
            <a:custGeom>
              <a:avLst/>
              <a:gdLst/>
              <a:ahLst/>
              <a:cxnLst/>
              <a:rect l="l" t="t" r="r" b="b"/>
              <a:pathLst>
                <a:path w="7057" h="3947" extrusionOk="0">
                  <a:moveTo>
                    <a:pt x="7056" y="0"/>
                  </a:moveTo>
                  <a:lnTo>
                    <a:pt x="0" y="280"/>
                  </a:lnTo>
                  <a:lnTo>
                    <a:pt x="0" y="3493"/>
                  </a:lnTo>
                  <a:cubicBezTo>
                    <a:pt x="0" y="3493"/>
                    <a:pt x="1432" y="3946"/>
                    <a:pt x="3217" y="3946"/>
                  </a:cubicBezTo>
                  <a:cubicBezTo>
                    <a:pt x="4447" y="3946"/>
                    <a:pt x="5845" y="3731"/>
                    <a:pt x="7056" y="3004"/>
                  </a:cubicBezTo>
                  <a:lnTo>
                    <a:pt x="7056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22;p31">
              <a:extLst>
                <a:ext uri="{FF2B5EF4-FFF2-40B4-BE49-F238E27FC236}">
                  <a16:creationId xmlns:a16="http://schemas.microsoft.com/office/drawing/2014/main" id="{C56AE8A9-57F4-411A-A7DB-298DE4D49956}"/>
                </a:ext>
              </a:extLst>
            </p:cNvPr>
            <p:cNvSpPr/>
            <p:nvPr/>
          </p:nvSpPr>
          <p:spPr>
            <a:xfrm>
              <a:off x="6621026" y="4620918"/>
              <a:ext cx="437270" cy="48661"/>
            </a:xfrm>
            <a:custGeom>
              <a:avLst/>
              <a:gdLst/>
              <a:ahLst/>
              <a:cxnLst/>
              <a:rect l="l" t="t" r="r" b="b"/>
              <a:pathLst>
                <a:path w="25116" h="2795" extrusionOk="0">
                  <a:moveTo>
                    <a:pt x="25115" y="0"/>
                  </a:moveTo>
                  <a:cubicBezTo>
                    <a:pt x="24103" y="210"/>
                    <a:pt x="23020" y="419"/>
                    <a:pt x="21937" y="629"/>
                  </a:cubicBezTo>
                  <a:cubicBezTo>
                    <a:pt x="21832" y="629"/>
                    <a:pt x="21762" y="629"/>
                    <a:pt x="21692" y="664"/>
                  </a:cubicBezTo>
                  <a:cubicBezTo>
                    <a:pt x="17850" y="1293"/>
                    <a:pt x="13553" y="1747"/>
                    <a:pt x="9816" y="2026"/>
                  </a:cubicBezTo>
                  <a:cubicBezTo>
                    <a:pt x="9746" y="2026"/>
                    <a:pt x="9641" y="2026"/>
                    <a:pt x="9571" y="2061"/>
                  </a:cubicBezTo>
                  <a:cubicBezTo>
                    <a:pt x="4402" y="2445"/>
                    <a:pt x="350" y="2550"/>
                    <a:pt x="140" y="2550"/>
                  </a:cubicBezTo>
                  <a:cubicBezTo>
                    <a:pt x="0" y="2550"/>
                    <a:pt x="0" y="2795"/>
                    <a:pt x="140" y="2795"/>
                  </a:cubicBezTo>
                  <a:cubicBezTo>
                    <a:pt x="280" y="2795"/>
                    <a:pt x="12471" y="2445"/>
                    <a:pt x="21797" y="874"/>
                  </a:cubicBezTo>
                  <a:lnTo>
                    <a:pt x="21832" y="874"/>
                  </a:lnTo>
                  <a:cubicBezTo>
                    <a:pt x="22985" y="664"/>
                    <a:pt x="24103" y="454"/>
                    <a:pt x="25115" y="245"/>
                  </a:cubicBezTo>
                  <a:cubicBezTo>
                    <a:pt x="25115" y="140"/>
                    <a:pt x="25115" y="70"/>
                    <a:pt x="25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23;p31">
              <a:extLst>
                <a:ext uri="{FF2B5EF4-FFF2-40B4-BE49-F238E27FC236}">
                  <a16:creationId xmlns:a16="http://schemas.microsoft.com/office/drawing/2014/main" id="{98A2D984-7990-42B0-BB3B-7B215A505935}"/>
                </a:ext>
              </a:extLst>
            </p:cNvPr>
            <p:cNvSpPr/>
            <p:nvPr/>
          </p:nvSpPr>
          <p:spPr>
            <a:xfrm>
              <a:off x="6738682" y="4575026"/>
              <a:ext cx="53240" cy="83620"/>
            </a:xfrm>
            <a:custGeom>
              <a:avLst/>
              <a:gdLst/>
              <a:ahLst/>
              <a:cxnLst/>
              <a:rect l="l" t="t" r="r" b="b"/>
              <a:pathLst>
                <a:path w="3058" h="4803" extrusionOk="0">
                  <a:moveTo>
                    <a:pt x="165" y="0"/>
                  </a:moveTo>
                  <a:cubicBezTo>
                    <a:pt x="61" y="0"/>
                    <a:pt x="1" y="138"/>
                    <a:pt x="89" y="226"/>
                  </a:cubicBezTo>
                  <a:cubicBezTo>
                    <a:pt x="89" y="226"/>
                    <a:pt x="1800" y="1484"/>
                    <a:pt x="2813" y="4697"/>
                  </a:cubicBezTo>
                  <a:cubicBezTo>
                    <a:pt x="2848" y="4767"/>
                    <a:pt x="2883" y="4802"/>
                    <a:pt x="2918" y="4802"/>
                  </a:cubicBezTo>
                  <a:cubicBezTo>
                    <a:pt x="2953" y="4802"/>
                    <a:pt x="2953" y="4767"/>
                    <a:pt x="2988" y="4767"/>
                  </a:cubicBezTo>
                  <a:cubicBezTo>
                    <a:pt x="3023" y="4767"/>
                    <a:pt x="3058" y="4697"/>
                    <a:pt x="3058" y="4627"/>
                  </a:cubicBezTo>
                  <a:cubicBezTo>
                    <a:pt x="1975" y="1344"/>
                    <a:pt x="298" y="86"/>
                    <a:pt x="228" y="16"/>
                  </a:cubicBezTo>
                  <a:cubicBezTo>
                    <a:pt x="206" y="5"/>
                    <a:pt x="18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24;p31">
              <a:extLst>
                <a:ext uri="{FF2B5EF4-FFF2-40B4-BE49-F238E27FC236}">
                  <a16:creationId xmlns:a16="http://schemas.microsoft.com/office/drawing/2014/main" id="{9D0C8E8D-4FB8-49D4-87F2-C58F20175250}"/>
                </a:ext>
              </a:extLst>
            </p:cNvPr>
            <p:cNvSpPr/>
            <p:nvPr/>
          </p:nvSpPr>
          <p:spPr>
            <a:xfrm>
              <a:off x="6995634" y="4501713"/>
              <a:ext cx="54754" cy="134423"/>
            </a:xfrm>
            <a:custGeom>
              <a:avLst/>
              <a:gdLst/>
              <a:ahLst/>
              <a:cxnLst/>
              <a:rect l="l" t="t" r="r" b="b"/>
              <a:pathLst>
                <a:path w="3145" h="7721" extrusionOk="0">
                  <a:moveTo>
                    <a:pt x="3075" y="1"/>
                  </a:moveTo>
                  <a:cubicBezTo>
                    <a:pt x="3040" y="1"/>
                    <a:pt x="3040" y="36"/>
                    <a:pt x="3040" y="36"/>
                  </a:cubicBezTo>
                  <a:cubicBezTo>
                    <a:pt x="3005" y="71"/>
                    <a:pt x="1" y="3424"/>
                    <a:pt x="175" y="7511"/>
                  </a:cubicBezTo>
                  <a:cubicBezTo>
                    <a:pt x="175" y="7546"/>
                    <a:pt x="175" y="7581"/>
                    <a:pt x="175" y="7616"/>
                  </a:cubicBezTo>
                  <a:cubicBezTo>
                    <a:pt x="175" y="7686"/>
                    <a:pt x="210" y="7721"/>
                    <a:pt x="280" y="7721"/>
                  </a:cubicBezTo>
                  <a:lnTo>
                    <a:pt x="315" y="7721"/>
                  </a:lnTo>
                  <a:cubicBezTo>
                    <a:pt x="385" y="7721"/>
                    <a:pt x="420" y="7651"/>
                    <a:pt x="420" y="7616"/>
                  </a:cubicBezTo>
                  <a:cubicBezTo>
                    <a:pt x="420" y="7546"/>
                    <a:pt x="420" y="7511"/>
                    <a:pt x="420" y="7476"/>
                  </a:cubicBezTo>
                  <a:cubicBezTo>
                    <a:pt x="280" y="3808"/>
                    <a:pt x="2760" y="734"/>
                    <a:pt x="3144" y="245"/>
                  </a:cubicBezTo>
                  <a:lnTo>
                    <a:pt x="30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25;p31">
              <a:extLst>
                <a:ext uri="{FF2B5EF4-FFF2-40B4-BE49-F238E27FC236}">
                  <a16:creationId xmlns:a16="http://schemas.microsoft.com/office/drawing/2014/main" id="{B85F4604-5F54-4C3A-9432-44848BEC9760}"/>
                </a:ext>
              </a:extLst>
            </p:cNvPr>
            <p:cNvSpPr/>
            <p:nvPr/>
          </p:nvSpPr>
          <p:spPr>
            <a:xfrm>
              <a:off x="6832660" y="4533956"/>
              <a:ext cx="37101" cy="37101"/>
            </a:xfrm>
            <a:custGeom>
              <a:avLst/>
              <a:gdLst/>
              <a:ahLst/>
              <a:cxnLst/>
              <a:rect l="l" t="t" r="r" b="b"/>
              <a:pathLst>
                <a:path w="2131" h="2131" extrusionOk="0">
                  <a:moveTo>
                    <a:pt x="280" y="0"/>
                  </a:moveTo>
                  <a:cubicBezTo>
                    <a:pt x="210" y="35"/>
                    <a:pt x="105" y="70"/>
                    <a:pt x="0" y="105"/>
                  </a:cubicBezTo>
                  <a:cubicBezTo>
                    <a:pt x="769" y="629"/>
                    <a:pt x="1432" y="1293"/>
                    <a:pt x="1886" y="2061"/>
                  </a:cubicBezTo>
                  <a:cubicBezTo>
                    <a:pt x="1921" y="2096"/>
                    <a:pt x="1956" y="2131"/>
                    <a:pt x="1991" y="2131"/>
                  </a:cubicBezTo>
                  <a:lnTo>
                    <a:pt x="2061" y="2131"/>
                  </a:lnTo>
                  <a:cubicBezTo>
                    <a:pt x="2131" y="2061"/>
                    <a:pt x="2131" y="1991"/>
                    <a:pt x="2096" y="1956"/>
                  </a:cubicBezTo>
                  <a:cubicBezTo>
                    <a:pt x="1642" y="1188"/>
                    <a:pt x="1013" y="524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26;p31">
              <a:extLst>
                <a:ext uri="{FF2B5EF4-FFF2-40B4-BE49-F238E27FC236}">
                  <a16:creationId xmlns:a16="http://schemas.microsoft.com/office/drawing/2014/main" id="{2054D533-5902-4A25-A03E-24732A888F30}"/>
                </a:ext>
              </a:extLst>
            </p:cNvPr>
            <p:cNvSpPr/>
            <p:nvPr/>
          </p:nvSpPr>
          <p:spPr>
            <a:xfrm>
              <a:off x="6860029" y="4522396"/>
              <a:ext cx="30415" cy="32853"/>
            </a:xfrm>
            <a:custGeom>
              <a:avLst/>
              <a:gdLst/>
              <a:ahLst/>
              <a:cxnLst/>
              <a:rect l="l" t="t" r="r" b="b"/>
              <a:pathLst>
                <a:path w="1747" h="1887" extrusionOk="0">
                  <a:moveTo>
                    <a:pt x="245" y="1"/>
                  </a:moveTo>
                  <a:cubicBezTo>
                    <a:pt x="175" y="35"/>
                    <a:pt x="70" y="70"/>
                    <a:pt x="0" y="105"/>
                  </a:cubicBezTo>
                  <a:cubicBezTo>
                    <a:pt x="594" y="594"/>
                    <a:pt x="1118" y="1153"/>
                    <a:pt x="1537" y="1817"/>
                  </a:cubicBezTo>
                  <a:cubicBezTo>
                    <a:pt x="1537" y="1852"/>
                    <a:pt x="1572" y="1887"/>
                    <a:pt x="1642" y="1887"/>
                  </a:cubicBezTo>
                  <a:lnTo>
                    <a:pt x="1677" y="1887"/>
                  </a:lnTo>
                  <a:cubicBezTo>
                    <a:pt x="1747" y="1852"/>
                    <a:pt x="1747" y="1747"/>
                    <a:pt x="1712" y="1712"/>
                  </a:cubicBezTo>
                  <a:cubicBezTo>
                    <a:pt x="1327" y="1048"/>
                    <a:pt x="838" y="490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27;p31">
              <a:extLst>
                <a:ext uri="{FF2B5EF4-FFF2-40B4-BE49-F238E27FC236}">
                  <a16:creationId xmlns:a16="http://schemas.microsoft.com/office/drawing/2014/main" id="{FFE17B30-21AF-419F-84AF-1F4C0417A0B6}"/>
                </a:ext>
              </a:extLst>
            </p:cNvPr>
            <p:cNvSpPr/>
            <p:nvPr/>
          </p:nvSpPr>
          <p:spPr>
            <a:xfrm>
              <a:off x="6884350" y="4512054"/>
              <a:ext cx="27995" cy="30433"/>
            </a:xfrm>
            <a:custGeom>
              <a:avLst/>
              <a:gdLst/>
              <a:ahLst/>
              <a:cxnLst/>
              <a:rect l="l" t="t" r="r" b="b"/>
              <a:pathLst>
                <a:path w="1608" h="1748" extrusionOk="0">
                  <a:moveTo>
                    <a:pt x="245" y="1"/>
                  </a:moveTo>
                  <a:cubicBezTo>
                    <a:pt x="140" y="36"/>
                    <a:pt x="70" y="71"/>
                    <a:pt x="0" y="105"/>
                  </a:cubicBezTo>
                  <a:cubicBezTo>
                    <a:pt x="524" y="560"/>
                    <a:pt x="1013" y="1084"/>
                    <a:pt x="1363" y="1712"/>
                  </a:cubicBezTo>
                  <a:cubicBezTo>
                    <a:pt x="1398" y="1747"/>
                    <a:pt x="1432" y="1747"/>
                    <a:pt x="1467" y="1747"/>
                  </a:cubicBezTo>
                  <a:lnTo>
                    <a:pt x="1537" y="1747"/>
                  </a:lnTo>
                  <a:cubicBezTo>
                    <a:pt x="1572" y="1712"/>
                    <a:pt x="1607" y="1642"/>
                    <a:pt x="1572" y="1573"/>
                  </a:cubicBezTo>
                  <a:cubicBezTo>
                    <a:pt x="1188" y="979"/>
                    <a:pt x="769" y="455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28;p31">
              <a:extLst>
                <a:ext uri="{FF2B5EF4-FFF2-40B4-BE49-F238E27FC236}">
                  <a16:creationId xmlns:a16="http://schemas.microsoft.com/office/drawing/2014/main" id="{EAAF6ECB-A601-430C-A758-33750A03DF2D}"/>
                </a:ext>
              </a:extLst>
            </p:cNvPr>
            <p:cNvSpPr/>
            <p:nvPr/>
          </p:nvSpPr>
          <p:spPr>
            <a:xfrm>
              <a:off x="7122134" y="4459755"/>
              <a:ext cx="358211" cy="268462"/>
            </a:xfrm>
            <a:custGeom>
              <a:avLst/>
              <a:gdLst/>
              <a:ahLst/>
              <a:cxnLst/>
              <a:rect l="l" t="t" r="r" b="b"/>
              <a:pathLst>
                <a:path w="20575" h="15420" extrusionOk="0">
                  <a:moveTo>
                    <a:pt x="18374" y="1"/>
                  </a:moveTo>
                  <a:lnTo>
                    <a:pt x="11318" y="490"/>
                  </a:lnTo>
                  <a:cubicBezTo>
                    <a:pt x="11318" y="490"/>
                    <a:pt x="10514" y="1573"/>
                    <a:pt x="9432" y="3005"/>
                  </a:cubicBezTo>
                  <a:cubicBezTo>
                    <a:pt x="9362" y="3075"/>
                    <a:pt x="9292" y="3179"/>
                    <a:pt x="9222" y="3249"/>
                  </a:cubicBezTo>
                  <a:cubicBezTo>
                    <a:pt x="9012" y="3529"/>
                    <a:pt x="8768" y="3843"/>
                    <a:pt x="8558" y="4122"/>
                  </a:cubicBezTo>
                  <a:cubicBezTo>
                    <a:pt x="8488" y="4227"/>
                    <a:pt x="8419" y="4297"/>
                    <a:pt x="8349" y="4367"/>
                  </a:cubicBezTo>
                  <a:cubicBezTo>
                    <a:pt x="8104" y="4681"/>
                    <a:pt x="7860" y="5031"/>
                    <a:pt x="7580" y="5345"/>
                  </a:cubicBezTo>
                  <a:cubicBezTo>
                    <a:pt x="7510" y="5415"/>
                    <a:pt x="7440" y="5485"/>
                    <a:pt x="7371" y="5590"/>
                  </a:cubicBezTo>
                  <a:cubicBezTo>
                    <a:pt x="6462" y="6777"/>
                    <a:pt x="5414" y="7895"/>
                    <a:pt x="4262" y="8943"/>
                  </a:cubicBezTo>
                  <a:cubicBezTo>
                    <a:pt x="4157" y="9013"/>
                    <a:pt x="4087" y="9083"/>
                    <a:pt x="3982" y="9153"/>
                  </a:cubicBezTo>
                  <a:cubicBezTo>
                    <a:pt x="3947" y="9153"/>
                    <a:pt x="3912" y="9187"/>
                    <a:pt x="3878" y="9187"/>
                  </a:cubicBezTo>
                  <a:cubicBezTo>
                    <a:pt x="2376" y="10061"/>
                    <a:pt x="839" y="10969"/>
                    <a:pt x="245" y="12052"/>
                  </a:cubicBezTo>
                  <a:cubicBezTo>
                    <a:pt x="210" y="12087"/>
                    <a:pt x="210" y="12122"/>
                    <a:pt x="210" y="12157"/>
                  </a:cubicBezTo>
                  <a:cubicBezTo>
                    <a:pt x="70" y="12436"/>
                    <a:pt x="0" y="12750"/>
                    <a:pt x="0" y="13065"/>
                  </a:cubicBezTo>
                  <a:cubicBezTo>
                    <a:pt x="65" y="14560"/>
                    <a:pt x="4938" y="15420"/>
                    <a:pt x="7810" y="15420"/>
                  </a:cubicBezTo>
                  <a:cubicBezTo>
                    <a:pt x="8025" y="15420"/>
                    <a:pt x="8229" y="15415"/>
                    <a:pt x="8419" y="15405"/>
                  </a:cubicBezTo>
                  <a:cubicBezTo>
                    <a:pt x="11178" y="15265"/>
                    <a:pt x="12715" y="13728"/>
                    <a:pt x="16033" y="12366"/>
                  </a:cubicBezTo>
                  <a:cubicBezTo>
                    <a:pt x="19352" y="11039"/>
                    <a:pt x="20330" y="10305"/>
                    <a:pt x="20574" y="9257"/>
                  </a:cubicBezTo>
                  <a:cubicBezTo>
                    <a:pt x="20574" y="9013"/>
                    <a:pt x="20574" y="8733"/>
                    <a:pt x="20505" y="8489"/>
                  </a:cubicBezTo>
                  <a:cubicBezTo>
                    <a:pt x="20505" y="8419"/>
                    <a:pt x="20505" y="8314"/>
                    <a:pt x="20470" y="8244"/>
                  </a:cubicBezTo>
                  <a:cubicBezTo>
                    <a:pt x="20260" y="6882"/>
                    <a:pt x="19596" y="4542"/>
                    <a:pt x="19072" y="2690"/>
                  </a:cubicBezTo>
                  <a:cubicBezTo>
                    <a:pt x="19037" y="2551"/>
                    <a:pt x="19003" y="2411"/>
                    <a:pt x="18968" y="2306"/>
                  </a:cubicBezTo>
                  <a:cubicBezTo>
                    <a:pt x="18618" y="1049"/>
                    <a:pt x="18374" y="105"/>
                    <a:pt x="18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29;p31">
              <a:extLst>
                <a:ext uri="{FF2B5EF4-FFF2-40B4-BE49-F238E27FC236}">
                  <a16:creationId xmlns:a16="http://schemas.microsoft.com/office/drawing/2014/main" id="{80F78CD4-4D26-412E-816C-A5628DFA4310}"/>
                </a:ext>
              </a:extLst>
            </p:cNvPr>
            <p:cNvSpPr/>
            <p:nvPr/>
          </p:nvSpPr>
          <p:spPr>
            <a:xfrm>
              <a:off x="7125163" y="4603282"/>
              <a:ext cx="355791" cy="102789"/>
            </a:xfrm>
            <a:custGeom>
              <a:avLst/>
              <a:gdLst/>
              <a:ahLst/>
              <a:cxnLst/>
              <a:rect l="l" t="t" r="r" b="b"/>
              <a:pathLst>
                <a:path w="20436" h="5904" extrusionOk="0">
                  <a:moveTo>
                    <a:pt x="20331" y="0"/>
                  </a:moveTo>
                  <a:cubicBezTo>
                    <a:pt x="20261" y="35"/>
                    <a:pt x="13065" y="4332"/>
                    <a:pt x="8768" y="5415"/>
                  </a:cubicBezTo>
                  <a:cubicBezTo>
                    <a:pt x="8070" y="5592"/>
                    <a:pt x="7370" y="5666"/>
                    <a:pt x="6687" y="5666"/>
                  </a:cubicBezTo>
                  <a:cubicBezTo>
                    <a:pt x="3203" y="5666"/>
                    <a:pt x="170" y="3732"/>
                    <a:pt x="141" y="3703"/>
                  </a:cubicBezTo>
                  <a:lnTo>
                    <a:pt x="1" y="3913"/>
                  </a:lnTo>
                  <a:cubicBezTo>
                    <a:pt x="36" y="3947"/>
                    <a:pt x="3145" y="5904"/>
                    <a:pt x="6708" y="5904"/>
                  </a:cubicBezTo>
                  <a:cubicBezTo>
                    <a:pt x="7441" y="5904"/>
                    <a:pt x="8140" y="5834"/>
                    <a:pt x="8838" y="5659"/>
                  </a:cubicBezTo>
                  <a:cubicBezTo>
                    <a:pt x="13170" y="4576"/>
                    <a:pt x="20365" y="245"/>
                    <a:pt x="20435" y="175"/>
                  </a:cubicBezTo>
                  <a:lnTo>
                    <a:pt x="2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30;p31">
              <a:extLst>
                <a:ext uri="{FF2B5EF4-FFF2-40B4-BE49-F238E27FC236}">
                  <a16:creationId xmlns:a16="http://schemas.microsoft.com/office/drawing/2014/main" id="{5CD0EB02-EFDF-40C4-AD75-B71671D03761}"/>
                </a:ext>
              </a:extLst>
            </p:cNvPr>
            <p:cNvSpPr/>
            <p:nvPr/>
          </p:nvSpPr>
          <p:spPr>
            <a:xfrm>
              <a:off x="7191460" y="4615434"/>
              <a:ext cx="128938" cy="73000"/>
            </a:xfrm>
            <a:custGeom>
              <a:avLst/>
              <a:gdLst/>
              <a:ahLst/>
              <a:cxnLst/>
              <a:rect l="l" t="t" r="r" b="b"/>
              <a:pathLst>
                <a:path w="7406" h="4193" extrusionOk="0">
                  <a:moveTo>
                    <a:pt x="280" y="1"/>
                  </a:moveTo>
                  <a:cubicBezTo>
                    <a:pt x="175" y="71"/>
                    <a:pt x="105" y="141"/>
                    <a:pt x="0" y="211"/>
                  </a:cubicBezTo>
                  <a:cubicBezTo>
                    <a:pt x="1118" y="280"/>
                    <a:pt x="4856" y="734"/>
                    <a:pt x="7091" y="4018"/>
                  </a:cubicBezTo>
                  <a:cubicBezTo>
                    <a:pt x="7161" y="4088"/>
                    <a:pt x="7196" y="4158"/>
                    <a:pt x="7231" y="4193"/>
                  </a:cubicBezTo>
                  <a:lnTo>
                    <a:pt x="7406" y="4053"/>
                  </a:lnTo>
                  <a:cubicBezTo>
                    <a:pt x="7406" y="4018"/>
                    <a:pt x="7371" y="3983"/>
                    <a:pt x="7336" y="3948"/>
                  </a:cubicBezTo>
                  <a:cubicBezTo>
                    <a:pt x="5170" y="769"/>
                    <a:pt x="1712" y="106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31;p31">
              <a:extLst>
                <a:ext uri="{FF2B5EF4-FFF2-40B4-BE49-F238E27FC236}">
                  <a16:creationId xmlns:a16="http://schemas.microsoft.com/office/drawing/2014/main" id="{E464FDAE-E7EA-4A05-88DB-68D6CBCD2DA6}"/>
                </a:ext>
              </a:extLst>
            </p:cNvPr>
            <p:cNvSpPr/>
            <p:nvPr/>
          </p:nvSpPr>
          <p:spPr>
            <a:xfrm>
              <a:off x="7432883" y="4499902"/>
              <a:ext cx="21310" cy="127110"/>
            </a:xfrm>
            <a:custGeom>
              <a:avLst/>
              <a:gdLst/>
              <a:ahLst/>
              <a:cxnLst/>
              <a:rect l="l" t="t" r="r" b="b"/>
              <a:pathLst>
                <a:path w="1224" h="7301" extrusionOk="0">
                  <a:moveTo>
                    <a:pt x="1119" y="0"/>
                  </a:moveTo>
                  <a:cubicBezTo>
                    <a:pt x="280" y="2306"/>
                    <a:pt x="1" y="4786"/>
                    <a:pt x="385" y="7231"/>
                  </a:cubicBezTo>
                  <a:lnTo>
                    <a:pt x="385" y="7301"/>
                  </a:lnTo>
                  <a:lnTo>
                    <a:pt x="630" y="7266"/>
                  </a:lnTo>
                  <a:cubicBezTo>
                    <a:pt x="630" y="7231"/>
                    <a:pt x="630" y="7161"/>
                    <a:pt x="595" y="7091"/>
                  </a:cubicBezTo>
                  <a:cubicBezTo>
                    <a:pt x="280" y="4855"/>
                    <a:pt x="490" y="2550"/>
                    <a:pt x="1223" y="384"/>
                  </a:cubicBezTo>
                  <a:cubicBezTo>
                    <a:pt x="1188" y="245"/>
                    <a:pt x="1154" y="105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32;p31">
              <a:extLst>
                <a:ext uri="{FF2B5EF4-FFF2-40B4-BE49-F238E27FC236}">
                  <a16:creationId xmlns:a16="http://schemas.microsoft.com/office/drawing/2014/main" id="{10CD8ED7-4B81-4E63-9A1B-95410F43176C}"/>
                </a:ext>
              </a:extLst>
            </p:cNvPr>
            <p:cNvSpPr/>
            <p:nvPr/>
          </p:nvSpPr>
          <p:spPr>
            <a:xfrm>
              <a:off x="7250445" y="4552811"/>
              <a:ext cx="66907" cy="22511"/>
            </a:xfrm>
            <a:custGeom>
              <a:avLst/>
              <a:gdLst/>
              <a:ahLst/>
              <a:cxnLst/>
              <a:rect l="l" t="t" r="r" b="b"/>
              <a:pathLst>
                <a:path w="3843" h="1293" extrusionOk="0">
                  <a:moveTo>
                    <a:pt x="210" y="0"/>
                  </a:moveTo>
                  <a:cubicBezTo>
                    <a:pt x="140" y="70"/>
                    <a:pt x="70" y="140"/>
                    <a:pt x="1" y="245"/>
                  </a:cubicBezTo>
                  <a:cubicBezTo>
                    <a:pt x="1049" y="280"/>
                    <a:pt x="2585" y="454"/>
                    <a:pt x="3633" y="1258"/>
                  </a:cubicBezTo>
                  <a:cubicBezTo>
                    <a:pt x="3633" y="1292"/>
                    <a:pt x="3668" y="1292"/>
                    <a:pt x="3703" y="1292"/>
                  </a:cubicBezTo>
                  <a:cubicBezTo>
                    <a:pt x="3738" y="1292"/>
                    <a:pt x="3773" y="1258"/>
                    <a:pt x="3808" y="1258"/>
                  </a:cubicBezTo>
                  <a:cubicBezTo>
                    <a:pt x="3843" y="1188"/>
                    <a:pt x="3808" y="1118"/>
                    <a:pt x="3773" y="1083"/>
                  </a:cubicBezTo>
                  <a:cubicBezTo>
                    <a:pt x="2725" y="280"/>
                    <a:pt x="1293" y="35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33;p31">
              <a:extLst>
                <a:ext uri="{FF2B5EF4-FFF2-40B4-BE49-F238E27FC236}">
                  <a16:creationId xmlns:a16="http://schemas.microsoft.com/office/drawing/2014/main" id="{9A71AC13-F096-4B18-97D8-519862DF7587}"/>
                </a:ext>
              </a:extLst>
            </p:cNvPr>
            <p:cNvSpPr/>
            <p:nvPr/>
          </p:nvSpPr>
          <p:spPr>
            <a:xfrm>
              <a:off x="7267472" y="4531518"/>
              <a:ext cx="62659" cy="22511"/>
            </a:xfrm>
            <a:custGeom>
              <a:avLst/>
              <a:gdLst/>
              <a:ahLst/>
              <a:cxnLst/>
              <a:rect l="l" t="t" r="r" b="b"/>
              <a:pathLst>
                <a:path w="3599" h="1293" extrusionOk="0">
                  <a:moveTo>
                    <a:pt x="210" y="0"/>
                  </a:moveTo>
                  <a:cubicBezTo>
                    <a:pt x="140" y="105"/>
                    <a:pt x="71" y="175"/>
                    <a:pt x="1" y="245"/>
                  </a:cubicBezTo>
                  <a:cubicBezTo>
                    <a:pt x="1049" y="315"/>
                    <a:pt x="2411" y="524"/>
                    <a:pt x="3389" y="1258"/>
                  </a:cubicBezTo>
                  <a:cubicBezTo>
                    <a:pt x="3389" y="1293"/>
                    <a:pt x="3424" y="1293"/>
                    <a:pt x="3459" y="1293"/>
                  </a:cubicBezTo>
                  <a:cubicBezTo>
                    <a:pt x="3494" y="1293"/>
                    <a:pt x="3529" y="1293"/>
                    <a:pt x="3529" y="1258"/>
                  </a:cubicBezTo>
                  <a:cubicBezTo>
                    <a:pt x="3599" y="1188"/>
                    <a:pt x="3564" y="1118"/>
                    <a:pt x="3529" y="1083"/>
                  </a:cubicBezTo>
                  <a:cubicBezTo>
                    <a:pt x="2551" y="420"/>
                    <a:pt x="1398" y="7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34;p31">
              <a:extLst>
                <a:ext uri="{FF2B5EF4-FFF2-40B4-BE49-F238E27FC236}">
                  <a16:creationId xmlns:a16="http://schemas.microsoft.com/office/drawing/2014/main" id="{2A1BD08B-489C-400D-A1AF-8FF3E140C1C5}"/>
                </a:ext>
              </a:extLst>
            </p:cNvPr>
            <p:cNvSpPr/>
            <p:nvPr/>
          </p:nvSpPr>
          <p:spPr>
            <a:xfrm>
              <a:off x="7282671" y="4512054"/>
              <a:ext cx="66315" cy="22529"/>
            </a:xfrm>
            <a:custGeom>
              <a:avLst/>
              <a:gdLst/>
              <a:ahLst/>
              <a:cxnLst/>
              <a:rect l="l" t="t" r="r" b="b"/>
              <a:pathLst>
                <a:path w="3809" h="1294" extrusionOk="0">
                  <a:moveTo>
                    <a:pt x="211" y="1"/>
                  </a:moveTo>
                  <a:cubicBezTo>
                    <a:pt x="141" y="71"/>
                    <a:pt x="71" y="175"/>
                    <a:pt x="1" y="245"/>
                  </a:cubicBezTo>
                  <a:cubicBezTo>
                    <a:pt x="1049" y="280"/>
                    <a:pt x="2551" y="490"/>
                    <a:pt x="3599" y="1293"/>
                  </a:cubicBezTo>
                  <a:lnTo>
                    <a:pt x="3669" y="1293"/>
                  </a:lnTo>
                  <a:cubicBezTo>
                    <a:pt x="3739" y="1293"/>
                    <a:pt x="3773" y="1293"/>
                    <a:pt x="3773" y="1258"/>
                  </a:cubicBezTo>
                  <a:cubicBezTo>
                    <a:pt x="3808" y="1223"/>
                    <a:pt x="3808" y="1118"/>
                    <a:pt x="3739" y="1084"/>
                  </a:cubicBezTo>
                  <a:cubicBezTo>
                    <a:pt x="2691" y="280"/>
                    <a:pt x="1258" y="7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35;p31">
              <a:extLst>
                <a:ext uri="{FF2B5EF4-FFF2-40B4-BE49-F238E27FC236}">
                  <a16:creationId xmlns:a16="http://schemas.microsoft.com/office/drawing/2014/main" id="{FA1F006C-9675-4BB5-8BE7-4B0C27B34825}"/>
                </a:ext>
              </a:extLst>
            </p:cNvPr>
            <p:cNvSpPr/>
            <p:nvPr/>
          </p:nvSpPr>
          <p:spPr>
            <a:xfrm>
              <a:off x="7319162" y="4407456"/>
              <a:ext cx="122862" cy="68717"/>
            </a:xfrm>
            <a:custGeom>
              <a:avLst/>
              <a:gdLst/>
              <a:ahLst/>
              <a:cxnLst/>
              <a:rect l="l" t="t" r="r" b="b"/>
              <a:pathLst>
                <a:path w="7057" h="3947" extrusionOk="0">
                  <a:moveTo>
                    <a:pt x="7057" y="1"/>
                  </a:moveTo>
                  <a:lnTo>
                    <a:pt x="1" y="315"/>
                  </a:lnTo>
                  <a:lnTo>
                    <a:pt x="1" y="3494"/>
                  </a:lnTo>
                  <a:cubicBezTo>
                    <a:pt x="1" y="3494"/>
                    <a:pt x="1421" y="3947"/>
                    <a:pt x="3203" y="3947"/>
                  </a:cubicBezTo>
                  <a:cubicBezTo>
                    <a:pt x="4431" y="3947"/>
                    <a:pt x="5831" y="3731"/>
                    <a:pt x="7057" y="3005"/>
                  </a:cubicBezTo>
                  <a:lnTo>
                    <a:pt x="7057" y="1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036;p31">
              <a:extLst>
                <a:ext uri="{FF2B5EF4-FFF2-40B4-BE49-F238E27FC236}">
                  <a16:creationId xmlns:a16="http://schemas.microsoft.com/office/drawing/2014/main" id="{DEC66ABA-9727-47D7-A893-42A16F85059C}"/>
                </a:ext>
              </a:extLst>
            </p:cNvPr>
            <p:cNvSpPr/>
            <p:nvPr/>
          </p:nvSpPr>
          <p:spPr>
            <a:xfrm>
              <a:off x="7081378" y="3035489"/>
              <a:ext cx="475589" cy="1384704"/>
            </a:xfrm>
            <a:custGeom>
              <a:avLst/>
              <a:gdLst/>
              <a:ahLst/>
              <a:cxnLst/>
              <a:rect l="l" t="t" r="r" b="b"/>
              <a:pathLst>
                <a:path w="27317" h="79535" extrusionOk="0">
                  <a:moveTo>
                    <a:pt x="27317" y="1"/>
                  </a:moveTo>
                  <a:lnTo>
                    <a:pt x="1" y="1642"/>
                  </a:lnTo>
                  <a:lnTo>
                    <a:pt x="769" y="7616"/>
                  </a:lnTo>
                  <a:cubicBezTo>
                    <a:pt x="769" y="7616"/>
                    <a:pt x="8943" y="39123"/>
                    <a:pt x="9886" y="43420"/>
                  </a:cubicBezTo>
                  <a:cubicBezTo>
                    <a:pt x="10794" y="47576"/>
                    <a:pt x="12122" y="78805"/>
                    <a:pt x="12122" y="78805"/>
                  </a:cubicBezTo>
                  <a:cubicBezTo>
                    <a:pt x="12122" y="78805"/>
                    <a:pt x="14466" y="79534"/>
                    <a:pt x="17643" y="79534"/>
                  </a:cubicBezTo>
                  <a:cubicBezTo>
                    <a:pt x="19232" y="79534"/>
                    <a:pt x="21029" y="79352"/>
                    <a:pt x="22846" y="78805"/>
                  </a:cubicBezTo>
                  <a:cubicBezTo>
                    <a:pt x="22846" y="78805"/>
                    <a:pt x="25221" y="46598"/>
                    <a:pt x="26129" y="38040"/>
                  </a:cubicBezTo>
                  <a:cubicBezTo>
                    <a:pt x="27002" y="29447"/>
                    <a:pt x="27317" y="1"/>
                    <a:pt x="27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037;p31">
              <a:extLst>
                <a:ext uri="{FF2B5EF4-FFF2-40B4-BE49-F238E27FC236}">
                  <a16:creationId xmlns:a16="http://schemas.microsoft.com/office/drawing/2014/main" id="{8FEA326F-0955-4342-83C7-E0D989CB6115}"/>
                </a:ext>
              </a:extLst>
            </p:cNvPr>
            <p:cNvSpPr/>
            <p:nvPr/>
          </p:nvSpPr>
          <p:spPr>
            <a:xfrm>
              <a:off x="6836299" y="3018462"/>
              <a:ext cx="507206" cy="1431520"/>
            </a:xfrm>
            <a:custGeom>
              <a:avLst/>
              <a:gdLst/>
              <a:ahLst/>
              <a:cxnLst/>
              <a:rect l="l" t="t" r="r" b="b"/>
              <a:pathLst>
                <a:path w="29133" h="82224" extrusionOk="0">
                  <a:moveTo>
                    <a:pt x="29133" y="1"/>
                  </a:moveTo>
                  <a:lnTo>
                    <a:pt x="3634" y="1293"/>
                  </a:lnTo>
                  <a:cubicBezTo>
                    <a:pt x="3634" y="1293"/>
                    <a:pt x="1" y="36748"/>
                    <a:pt x="630" y="45655"/>
                  </a:cubicBezTo>
                  <a:cubicBezTo>
                    <a:pt x="1293" y="54563"/>
                    <a:pt x="3634" y="81075"/>
                    <a:pt x="3634" y="81075"/>
                  </a:cubicBezTo>
                  <a:cubicBezTo>
                    <a:pt x="3634" y="81075"/>
                    <a:pt x="4860" y="82224"/>
                    <a:pt x="7654" y="82224"/>
                  </a:cubicBezTo>
                  <a:cubicBezTo>
                    <a:pt x="9052" y="82224"/>
                    <a:pt x="10841" y="81937"/>
                    <a:pt x="13065" y="81075"/>
                  </a:cubicBezTo>
                  <a:lnTo>
                    <a:pt x="13065" y="46284"/>
                  </a:lnTo>
                  <a:lnTo>
                    <a:pt x="291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38;p31">
              <a:extLst>
                <a:ext uri="{FF2B5EF4-FFF2-40B4-BE49-F238E27FC236}">
                  <a16:creationId xmlns:a16="http://schemas.microsoft.com/office/drawing/2014/main" id="{B67D0B80-4177-4DA5-8451-E1F1BD7CDD0B}"/>
                </a:ext>
              </a:extLst>
            </p:cNvPr>
            <p:cNvSpPr/>
            <p:nvPr/>
          </p:nvSpPr>
          <p:spPr>
            <a:xfrm>
              <a:off x="7062088" y="3226562"/>
              <a:ext cx="231553" cy="1182748"/>
            </a:xfrm>
            <a:custGeom>
              <a:avLst/>
              <a:gdLst/>
              <a:ahLst/>
              <a:cxnLst/>
              <a:rect l="l" t="t" r="r" b="b"/>
              <a:pathLst>
                <a:path w="13300" h="67935" extrusionOk="0">
                  <a:moveTo>
                    <a:pt x="103" y="1"/>
                  </a:moveTo>
                  <a:cubicBezTo>
                    <a:pt x="48" y="1"/>
                    <a:pt x="1" y="58"/>
                    <a:pt x="26" y="134"/>
                  </a:cubicBezTo>
                  <a:lnTo>
                    <a:pt x="4462" y="6771"/>
                  </a:lnTo>
                  <a:lnTo>
                    <a:pt x="7361" y="17774"/>
                  </a:lnTo>
                  <a:cubicBezTo>
                    <a:pt x="7361" y="17879"/>
                    <a:pt x="10121" y="28218"/>
                    <a:pt x="10924" y="32724"/>
                  </a:cubicBezTo>
                  <a:cubicBezTo>
                    <a:pt x="11728" y="37405"/>
                    <a:pt x="13125" y="67550"/>
                    <a:pt x="13160" y="67830"/>
                  </a:cubicBezTo>
                  <a:cubicBezTo>
                    <a:pt x="13160" y="67899"/>
                    <a:pt x="13195" y="67934"/>
                    <a:pt x="13230" y="67934"/>
                  </a:cubicBezTo>
                  <a:cubicBezTo>
                    <a:pt x="13265" y="67934"/>
                    <a:pt x="13300" y="67865"/>
                    <a:pt x="13300" y="67830"/>
                  </a:cubicBezTo>
                  <a:cubicBezTo>
                    <a:pt x="13300" y="67550"/>
                    <a:pt x="11902" y="37370"/>
                    <a:pt x="11064" y="32724"/>
                  </a:cubicBezTo>
                  <a:cubicBezTo>
                    <a:pt x="10296" y="28183"/>
                    <a:pt x="7536" y="17809"/>
                    <a:pt x="7501" y="17704"/>
                  </a:cubicBezTo>
                  <a:lnTo>
                    <a:pt x="4637" y="6701"/>
                  </a:lnTo>
                  <a:cubicBezTo>
                    <a:pt x="4637" y="6701"/>
                    <a:pt x="4602" y="6701"/>
                    <a:pt x="4602" y="6666"/>
                  </a:cubicBezTo>
                  <a:lnTo>
                    <a:pt x="166" y="29"/>
                  </a:lnTo>
                  <a:cubicBezTo>
                    <a:pt x="146" y="9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39;p31">
              <a:extLst>
                <a:ext uri="{FF2B5EF4-FFF2-40B4-BE49-F238E27FC236}">
                  <a16:creationId xmlns:a16="http://schemas.microsoft.com/office/drawing/2014/main" id="{DD53DFC9-0EBE-4326-A0C5-34A668C7F786}"/>
                </a:ext>
              </a:extLst>
            </p:cNvPr>
            <p:cNvSpPr/>
            <p:nvPr/>
          </p:nvSpPr>
          <p:spPr>
            <a:xfrm>
              <a:off x="7440178" y="3065747"/>
              <a:ext cx="41384" cy="1351469"/>
            </a:xfrm>
            <a:custGeom>
              <a:avLst/>
              <a:gdLst/>
              <a:ahLst/>
              <a:cxnLst/>
              <a:rect l="l" t="t" r="r" b="b"/>
              <a:pathLst>
                <a:path w="2377" h="77626" extrusionOk="0">
                  <a:moveTo>
                    <a:pt x="1171" y="0"/>
                  </a:moveTo>
                  <a:cubicBezTo>
                    <a:pt x="1128" y="0"/>
                    <a:pt x="1084" y="27"/>
                    <a:pt x="1084" y="79"/>
                  </a:cubicBezTo>
                  <a:cubicBezTo>
                    <a:pt x="1084" y="324"/>
                    <a:pt x="2132" y="22330"/>
                    <a:pt x="2167" y="31272"/>
                  </a:cubicBezTo>
                  <a:cubicBezTo>
                    <a:pt x="2202" y="40250"/>
                    <a:pt x="36" y="77171"/>
                    <a:pt x="1" y="77556"/>
                  </a:cubicBezTo>
                  <a:cubicBezTo>
                    <a:pt x="1" y="77591"/>
                    <a:pt x="36" y="77625"/>
                    <a:pt x="106" y="77625"/>
                  </a:cubicBezTo>
                  <a:cubicBezTo>
                    <a:pt x="141" y="77625"/>
                    <a:pt x="176" y="77591"/>
                    <a:pt x="176" y="77556"/>
                  </a:cubicBezTo>
                  <a:cubicBezTo>
                    <a:pt x="211" y="77206"/>
                    <a:pt x="2376" y="40250"/>
                    <a:pt x="2306" y="31272"/>
                  </a:cubicBezTo>
                  <a:cubicBezTo>
                    <a:pt x="2271" y="22330"/>
                    <a:pt x="1258" y="289"/>
                    <a:pt x="1258" y="79"/>
                  </a:cubicBezTo>
                  <a:cubicBezTo>
                    <a:pt x="1258" y="27"/>
                    <a:pt x="1215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40;p31">
              <a:extLst>
                <a:ext uri="{FF2B5EF4-FFF2-40B4-BE49-F238E27FC236}">
                  <a16:creationId xmlns:a16="http://schemas.microsoft.com/office/drawing/2014/main" id="{6406E52F-B2D7-4EF3-B1D4-502F8DA46C41}"/>
                </a:ext>
              </a:extLst>
            </p:cNvPr>
            <p:cNvSpPr/>
            <p:nvPr/>
          </p:nvSpPr>
          <p:spPr>
            <a:xfrm>
              <a:off x="7020565" y="3408599"/>
              <a:ext cx="138462" cy="1029906"/>
            </a:xfrm>
            <a:custGeom>
              <a:avLst/>
              <a:gdLst/>
              <a:ahLst/>
              <a:cxnLst/>
              <a:rect l="l" t="t" r="r" b="b"/>
              <a:pathLst>
                <a:path w="7953" h="59156" extrusionOk="0">
                  <a:moveTo>
                    <a:pt x="7853" y="0"/>
                  </a:moveTo>
                  <a:cubicBezTo>
                    <a:pt x="7827" y="0"/>
                    <a:pt x="7803" y="16"/>
                    <a:pt x="7790" y="52"/>
                  </a:cubicBezTo>
                  <a:cubicBezTo>
                    <a:pt x="7476" y="960"/>
                    <a:pt x="280" y="22268"/>
                    <a:pt x="141" y="24189"/>
                  </a:cubicBezTo>
                  <a:cubicBezTo>
                    <a:pt x="1" y="26111"/>
                    <a:pt x="1293" y="58736"/>
                    <a:pt x="1293" y="59085"/>
                  </a:cubicBezTo>
                  <a:cubicBezTo>
                    <a:pt x="1293" y="59120"/>
                    <a:pt x="1328" y="59155"/>
                    <a:pt x="1398" y="59155"/>
                  </a:cubicBezTo>
                  <a:cubicBezTo>
                    <a:pt x="1433" y="59155"/>
                    <a:pt x="1468" y="59120"/>
                    <a:pt x="1468" y="59050"/>
                  </a:cubicBezTo>
                  <a:cubicBezTo>
                    <a:pt x="1433" y="58736"/>
                    <a:pt x="175" y="26111"/>
                    <a:pt x="315" y="24224"/>
                  </a:cubicBezTo>
                  <a:cubicBezTo>
                    <a:pt x="455" y="22303"/>
                    <a:pt x="7860" y="332"/>
                    <a:pt x="7930" y="122"/>
                  </a:cubicBezTo>
                  <a:cubicBezTo>
                    <a:pt x="7953" y="54"/>
                    <a:pt x="7901" y="0"/>
                    <a:pt x="7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041;p31">
              <a:extLst>
                <a:ext uri="{FF2B5EF4-FFF2-40B4-BE49-F238E27FC236}">
                  <a16:creationId xmlns:a16="http://schemas.microsoft.com/office/drawing/2014/main" id="{0A624F60-97D6-45E7-B582-D7C5ED08B763}"/>
                </a:ext>
              </a:extLst>
            </p:cNvPr>
            <p:cNvSpPr/>
            <p:nvPr/>
          </p:nvSpPr>
          <p:spPr>
            <a:xfrm>
              <a:off x="6110795" y="2127529"/>
              <a:ext cx="416586" cy="219558"/>
            </a:xfrm>
            <a:custGeom>
              <a:avLst/>
              <a:gdLst/>
              <a:ahLst/>
              <a:cxnLst/>
              <a:rect l="l" t="t" r="r" b="b"/>
              <a:pathLst>
                <a:path w="23928" h="12611" extrusionOk="0">
                  <a:moveTo>
                    <a:pt x="1258" y="1"/>
                  </a:moveTo>
                  <a:lnTo>
                    <a:pt x="0" y="4018"/>
                  </a:lnTo>
                  <a:cubicBezTo>
                    <a:pt x="0" y="4018"/>
                    <a:pt x="18060" y="11877"/>
                    <a:pt x="22321" y="12611"/>
                  </a:cubicBezTo>
                  <a:lnTo>
                    <a:pt x="23928" y="3599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42;p31">
              <a:extLst>
                <a:ext uri="{FF2B5EF4-FFF2-40B4-BE49-F238E27FC236}">
                  <a16:creationId xmlns:a16="http://schemas.microsoft.com/office/drawing/2014/main" id="{E9A9526B-CD53-44E1-ABD1-A18015BC1EFB}"/>
                </a:ext>
              </a:extLst>
            </p:cNvPr>
            <p:cNvSpPr/>
            <p:nvPr/>
          </p:nvSpPr>
          <p:spPr>
            <a:xfrm>
              <a:off x="5795781" y="2021346"/>
              <a:ext cx="336918" cy="176137"/>
            </a:xfrm>
            <a:custGeom>
              <a:avLst/>
              <a:gdLst/>
              <a:ahLst/>
              <a:cxnLst/>
              <a:rect l="l" t="t" r="r" b="b"/>
              <a:pathLst>
                <a:path w="19352" h="10117" extrusionOk="0">
                  <a:moveTo>
                    <a:pt x="438" y="1"/>
                  </a:moveTo>
                  <a:cubicBezTo>
                    <a:pt x="375" y="1"/>
                    <a:pt x="333" y="7"/>
                    <a:pt x="315" y="22"/>
                  </a:cubicBezTo>
                  <a:cubicBezTo>
                    <a:pt x="0" y="301"/>
                    <a:pt x="175" y="1140"/>
                    <a:pt x="1991" y="1943"/>
                  </a:cubicBezTo>
                  <a:cubicBezTo>
                    <a:pt x="3808" y="2782"/>
                    <a:pt x="10095" y="6484"/>
                    <a:pt x="10480" y="7148"/>
                  </a:cubicBezTo>
                  <a:cubicBezTo>
                    <a:pt x="10899" y="7777"/>
                    <a:pt x="14182" y="10012"/>
                    <a:pt x="18094" y="10117"/>
                  </a:cubicBezTo>
                  <a:lnTo>
                    <a:pt x="19352" y="6100"/>
                  </a:lnTo>
                  <a:cubicBezTo>
                    <a:pt x="19352" y="6100"/>
                    <a:pt x="13204" y="2921"/>
                    <a:pt x="11527" y="2607"/>
                  </a:cubicBezTo>
                  <a:cubicBezTo>
                    <a:pt x="9971" y="2309"/>
                    <a:pt x="1599" y="1"/>
                    <a:pt x="438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43;p31">
              <a:extLst>
                <a:ext uri="{FF2B5EF4-FFF2-40B4-BE49-F238E27FC236}">
                  <a16:creationId xmlns:a16="http://schemas.microsoft.com/office/drawing/2014/main" id="{5584E430-5820-44CB-870F-4F9C8F2A2509}"/>
                </a:ext>
              </a:extLst>
            </p:cNvPr>
            <p:cNvSpPr/>
            <p:nvPr/>
          </p:nvSpPr>
          <p:spPr>
            <a:xfrm>
              <a:off x="5856594" y="2072810"/>
              <a:ext cx="164820" cy="89574"/>
            </a:xfrm>
            <a:custGeom>
              <a:avLst/>
              <a:gdLst/>
              <a:ahLst/>
              <a:cxnLst/>
              <a:rect l="l" t="t" r="r" b="b"/>
              <a:pathLst>
                <a:path w="9467" h="5145" extrusionOk="0">
                  <a:moveTo>
                    <a:pt x="4926" y="0"/>
                  </a:moveTo>
                  <a:cubicBezTo>
                    <a:pt x="4926" y="0"/>
                    <a:pt x="874" y="384"/>
                    <a:pt x="420" y="1258"/>
                  </a:cubicBezTo>
                  <a:cubicBezTo>
                    <a:pt x="0" y="2166"/>
                    <a:pt x="1677" y="4576"/>
                    <a:pt x="3493" y="5030"/>
                  </a:cubicBezTo>
                  <a:cubicBezTo>
                    <a:pt x="3820" y="5110"/>
                    <a:pt x="4188" y="5145"/>
                    <a:pt x="4576" y="5145"/>
                  </a:cubicBezTo>
                  <a:cubicBezTo>
                    <a:pt x="6392" y="5145"/>
                    <a:pt x="8638" y="4391"/>
                    <a:pt x="9013" y="4017"/>
                  </a:cubicBezTo>
                  <a:cubicBezTo>
                    <a:pt x="9467" y="3563"/>
                    <a:pt x="4926" y="0"/>
                    <a:pt x="4926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44;p31">
              <a:extLst>
                <a:ext uri="{FF2B5EF4-FFF2-40B4-BE49-F238E27FC236}">
                  <a16:creationId xmlns:a16="http://schemas.microsoft.com/office/drawing/2014/main" id="{C820B91A-FA69-4FD3-A67B-F6B91434C00A}"/>
                </a:ext>
              </a:extLst>
            </p:cNvPr>
            <p:cNvSpPr/>
            <p:nvPr/>
          </p:nvSpPr>
          <p:spPr>
            <a:xfrm>
              <a:off x="5900989" y="2138602"/>
              <a:ext cx="156864" cy="51655"/>
            </a:xfrm>
            <a:custGeom>
              <a:avLst/>
              <a:gdLst/>
              <a:ahLst/>
              <a:cxnLst/>
              <a:rect l="l" t="t" r="r" b="b"/>
              <a:pathLst>
                <a:path w="9010" h="2967" extrusionOk="0">
                  <a:moveTo>
                    <a:pt x="4263" y="1"/>
                  </a:moveTo>
                  <a:cubicBezTo>
                    <a:pt x="2382" y="1"/>
                    <a:pt x="372" y="145"/>
                    <a:pt x="0" y="832"/>
                  </a:cubicBezTo>
                  <a:cubicBezTo>
                    <a:pt x="524" y="2055"/>
                    <a:pt x="1642" y="2858"/>
                    <a:pt x="2934" y="2893"/>
                  </a:cubicBezTo>
                  <a:cubicBezTo>
                    <a:pt x="3497" y="2944"/>
                    <a:pt x="4129" y="2966"/>
                    <a:pt x="4764" y="2966"/>
                  </a:cubicBezTo>
                  <a:cubicBezTo>
                    <a:pt x="6730" y="2966"/>
                    <a:pt x="8732" y="2755"/>
                    <a:pt x="8838" y="2544"/>
                  </a:cubicBezTo>
                  <a:cubicBezTo>
                    <a:pt x="9010" y="2268"/>
                    <a:pt x="8267" y="62"/>
                    <a:pt x="7744" y="62"/>
                  </a:cubicBezTo>
                  <a:cubicBezTo>
                    <a:pt x="7736" y="62"/>
                    <a:pt x="7728" y="62"/>
                    <a:pt x="7720" y="64"/>
                  </a:cubicBezTo>
                  <a:cubicBezTo>
                    <a:pt x="7676" y="72"/>
                    <a:pt x="7589" y="76"/>
                    <a:pt x="7467" y="76"/>
                  </a:cubicBezTo>
                  <a:cubicBezTo>
                    <a:pt x="6911" y="76"/>
                    <a:pt x="5621" y="1"/>
                    <a:pt x="4263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45;p31">
              <a:extLst>
                <a:ext uri="{FF2B5EF4-FFF2-40B4-BE49-F238E27FC236}">
                  <a16:creationId xmlns:a16="http://schemas.microsoft.com/office/drawing/2014/main" id="{B83960EB-CAE9-4D0D-BDC4-DA427933783B}"/>
                </a:ext>
              </a:extLst>
            </p:cNvPr>
            <p:cNvSpPr/>
            <p:nvPr/>
          </p:nvSpPr>
          <p:spPr>
            <a:xfrm>
              <a:off x="5798810" y="2020842"/>
              <a:ext cx="192206" cy="113409"/>
            </a:xfrm>
            <a:custGeom>
              <a:avLst/>
              <a:gdLst/>
              <a:ahLst/>
              <a:cxnLst/>
              <a:rect l="l" t="t" r="r" b="b"/>
              <a:pathLst>
                <a:path w="11040" h="6514" extrusionOk="0">
                  <a:moveTo>
                    <a:pt x="150" y="1"/>
                  </a:moveTo>
                  <a:cubicBezTo>
                    <a:pt x="137" y="1"/>
                    <a:pt x="129" y="16"/>
                    <a:pt x="106" y="16"/>
                  </a:cubicBezTo>
                  <a:cubicBezTo>
                    <a:pt x="1" y="226"/>
                    <a:pt x="1" y="435"/>
                    <a:pt x="36" y="645"/>
                  </a:cubicBezTo>
                  <a:cubicBezTo>
                    <a:pt x="211" y="1064"/>
                    <a:pt x="525" y="1378"/>
                    <a:pt x="909" y="1553"/>
                  </a:cubicBezTo>
                  <a:cubicBezTo>
                    <a:pt x="1573" y="1902"/>
                    <a:pt x="2586" y="2391"/>
                    <a:pt x="3564" y="2845"/>
                  </a:cubicBezTo>
                  <a:cubicBezTo>
                    <a:pt x="4507" y="3300"/>
                    <a:pt x="5415" y="3754"/>
                    <a:pt x="5869" y="3998"/>
                  </a:cubicBezTo>
                  <a:cubicBezTo>
                    <a:pt x="6184" y="4138"/>
                    <a:pt x="6708" y="4382"/>
                    <a:pt x="7336" y="4662"/>
                  </a:cubicBezTo>
                  <a:cubicBezTo>
                    <a:pt x="8664" y="5256"/>
                    <a:pt x="10306" y="6024"/>
                    <a:pt x="10969" y="6513"/>
                  </a:cubicBezTo>
                  <a:lnTo>
                    <a:pt x="11004" y="6513"/>
                  </a:lnTo>
                  <a:cubicBezTo>
                    <a:pt x="11039" y="6513"/>
                    <a:pt x="11039" y="6443"/>
                    <a:pt x="11004" y="6443"/>
                  </a:cubicBezTo>
                  <a:cubicBezTo>
                    <a:pt x="10340" y="5954"/>
                    <a:pt x="8699" y="5186"/>
                    <a:pt x="7371" y="4592"/>
                  </a:cubicBezTo>
                  <a:cubicBezTo>
                    <a:pt x="6743" y="4313"/>
                    <a:pt x="6219" y="4068"/>
                    <a:pt x="5904" y="3928"/>
                  </a:cubicBezTo>
                  <a:cubicBezTo>
                    <a:pt x="5450" y="3684"/>
                    <a:pt x="4542" y="3230"/>
                    <a:pt x="3599" y="2776"/>
                  </a:cubicBezTo>
                  <a:cubicBezTo>
                    <a:pt x="2621" y="2321"/>
                    <a:pt x="1608" y="1832"/>
                    <a:pt x="944" y="1483"/>
                  </a:cubicBezTo>
                  <a:cubicBezTo>
                    <a:pt x="560" y="1343"/>
                    <a:pt x="280" y="1029"/>
                    <a:pt x="141" y="645"/>
                  </a:cubicBezTo>
                  <a:cubicBezTo>
                    <a:pt x="71" y="435"/>
                    <a:pt x="106" y="226"/>
                    <a:pt x="176" y="51"/>
                  </a:cubicBezTo>
                  <a:cubicBezTo>
                    <a:pt x="211" y="51"/>
                    <a:pt x="211" y="16"/>
                    <a:pt x="176" y="16"/>
                  </a:cubicBezTo>
                  <a:cubicBezTo>
                    <a:pt x="164" y="4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046;p31">
              <a:extLst>
                <a:ext uri="{FF2B5EF4-FFF2-40B4-BE49-F238E27FC236}">
                  <a16:creationId xmlns:a16="http://schemas.microsoft.com/office/drawing/2014/main" id="{6646DA2A-852B-4E59-9907-1771FFD8B576}"/>
                </a:ext>
              </a:extLst>
            </p:cNvPr>
            <p:cNvSpPr/>
            <p:nvPr/>
          </p:nvSpPr>
          <p:spPr>
            <a:xfrm>
              <a:off x="5902207" y="2116805"/>
              <a:ext cx="93666" cy="37136"/>
            </a:xfrm>
            <a:custGeom>
              <a:avLst/>
              <a:gdLst/>
              <a:ahLst/>
              <a:cxnLst/>
              <a:rect l="l" t="t" r="r" b="b"/>
              <a:pathLst>
                <a:path w="5380" h="2133" extrusionOk="0">
                  <a:moveTo>
                    <a:pt x="4934" y="0"/>
                  </a:moveTo>
                  <a:cubicBezTo>
                    <a:pt x="4914" y="0"/>
                    <a:pt x="4890" y="17"/>
                    <a:pt x="4890" y="58"/>
                  </a:cubicBezTo>
                  <a:cubicBezTo>
                    <a:pt x="4890" y="58"/>
                    <a:pt x="5275" y="1665"/>
                    <a:pt x="4646" y="1944"/>
                  </a:cubicBezTo>
                  <a:cubicBezTo>
                    <a:pt x="4425" y="2037"/>
                    <a:pt x="3843" y="2069"/>
                    <a:pt x="3163" y="2069"/>
                  </a:cubicBezTo>
                  <a:cubicBezTo>
                    <a:pt x="1805" y="2069"/>
                    <a:pt x="58" y="1944"/>
                    <a:pt x="35" y="1944"/>
                  </a:cubicBezTo>
                  <a:cubicBezTo>
                    <a:pt x="25" y="1934"/>
                    <a:pt x="18" y="1930"/>
                    <a:pt x="13" y="1930"/>
                  </a:cubicBezTo>
                  <a:cubicBezTo>
                    <a:pt x="0" y="1930"/>
                    <a:pt x="0" y="1955"/>
                    <a:pt x="0" y="1979"/>
                  </a:cubicBezTo>
                  <a:cubicBezTo>
                    <a:pt x="0" y="1979"/>
                    <a:pt x="0" y="2014"/>
                    <a:pt x="35" y="2014"/>
                  </a:cubicBezTo>
                  <a:cubicBezTo>
                    <a:pt x="140" y="2014"/>
                    <a:pt x="1817" y="2119"/>
                    <a:pt x="3144" y="2119"/>
                  </a:cubicBezTo>
                  <a:cubicBezTo>
                    <a:pt x="3275" y="2128"/>
                    <a:pt x="3406" y="2132"/>
                    <a:pt x="3536" y="2132"/>
                  </a:cubicBezTo>
                  <a:cubicBezTo>
                    <a:pt x="3928" y="2132"/>
                    <a:pt x="4314" y="2093"/>
                    <a:pt x="4681" y="2014"/>
                  </a:cubicBezTo>
                  <a:cubicBezTo>
                    <a:pt x="5380" y="1700"/>
                    <a:pt x="4995" y="93"/>
                    <a:pt x="4960" y="23"/>
                  </a:cubicBezTo>
                  <a:cubicBezTo>
                    <a:pt x="4960" y="9"/>
                    <a:pt x="4948" y="0"/>
                    <a:pt x="4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47;p31">
              <a:extLst>
                <a:ext uri="{FF2B5EF4-FFF2-40B4-BE49-F238E27FC236}">
                  <a16:creationId xmlns:a16="http://schemas.microsoft.com/office/drawing/2014/main" id="{CC161009-98DE-4143-A7A2-E7FF8CAD538E}"/>
                </a:ext>
              </a:extLst>
            </p:cNvPr>
            <p:cNvSpPr/>
            <p:nvPr/>
          </p:nvSpPr>
          <p:spPr>
            <a:xfrm>
              <a:off x="5913750" y="2095756"/>
              <a:ext cx="40774" cy="57940"/>
            </a:xfrm>
            <a:custGeom>
              <a:avLst/>
              <a:gdLst/>
              <a:ahLst/>
              <a:cxnLst/>
              <a:rect l="l" t="t" r="r" b="b"/>
              <a:pathLst>
                <a:path w="2342" h="3328" extrusionOk="0">
                  <a:moveTo>
                    <a:pt x="94" y="0"/>
                  </a:moveTo>
                  <a:cubicBezTo>
                    <a:pt x="85" y="0"/>
                    <a:pt x="77" y="3"/>
                    <a:pt x="71" y="10"/>
                  </a:cubicBezTo>
                  <a:cubicBezTo>
                    <a:pt x="1" y="114"/>
                    <a:pt x="1" y="219"/>
                    <a:pt x="1" y="324"/>
                  </a:cubicBezTo>
                  <a:cubicBezTo>
                    <a:pt x="1" y="813"/>
                    <a:pt x="420" y="1686"/>
                    <a:pt x="2271" y="3328"/>
                  </a:cubicBezTo>
                  <a:lnTo>
                    <a:pt x="2341" y="3328"/>
                  </a:lnTo>
                  <a:cubicBezTo>
                    <a:pt x="2341" y="3328"/>
                    <a:pt x="2341" y="3293"/>
                    <a:pt x="2341" y="3258"/>
                  </a:cubicBezTo>
                  <a:cubicBezTo>
                    <a:pt x="420" y="1581"/>
                    <a:pt x="106" y="708"/>
                    <a:pt x="71" y="324"/>
                  </a:cubicBezTo>
                  <a:cubicBezTo>
                    <a:pt x="71" y="254"/>
                    <a:pt x="71" y="149"/>
                    <a:pt x="141" y="79"/>
                  </a:cubicBezTo>
                  <a:cubicBezTo>
                    <a:pt x="169" y="51"/>
                    <a:pt x="129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48;p31">
              <a:extLst>
                <a:ext uri="{FF2B5EF4-FFF2-40B4-BE49-F238E27FC236}">
                  <a16:creationId xmlns:a16="http://schemas.microsoft.com/office/drawing/2014/main" id="{A10BBA43-F4BB-4DD9-871B-F95092E1D0F9}"/>
                </a:ext>
              </a:extLst>
            </p:cNvPr>
            <p:cNvSpPr/>
            <p:nvPr/>
          </p:nvSpPr>
          <p:spPr>
            <a:xfrm>
              <a:off x="5875448" y="2080853"/>
              <a:ext cx="44413" cy="71642"/>
            </a:xfrm>
            <a:custGeom>
              <a:avLst/>
              <a:gdLst/>
              <a:ahLst/>
              <a:cxnLst/>
              <a:rect l="l" t="t" r="r" b="b"/>
              <a:pathLst>
                <a:path w="2551" h="4115" extrusionOk="0">
                  <a:moveTo>
                    <a:pt x="577" y="1"/>
                  </a:moveTo>
                  <a:cubicBezTo>
                    <a:pt x="568" y="1"/>
                    <a:pt x="559" y="10"/>
                    <a:pt x="559" y="27"/>
                  </a:cubicBezTo>
                  <a:cubicBezTo>
                    <a:pt x="105" y="516"/>
                    <a:pt x="0" y="1250"/>
                    <a:pt x="315" y="1844"/>
                  </a:cubicBezTo>
                  <a:cubicBezTo>
                    <a:pt x="804" y="2857"/>
                    <a:pt x="2445" y="4114"/>
                    <a:pt x="2480" y="4114"/>
                  </a:cubicBezTo>
                  <a:lnTo>
                    <a:pt x="2515" y="4114"/>
                  </a:lnTo>
                  <a:cubicBezTo>
                    <a:pt x="2550" y="4079"/>
                    <a:pt x="2515" y="4079"/>
                    <a:pt x="2515" y="4044"/>
                  </a:cubicBezTo>
                  <a:cubicBezTo>
                    <a:pt x="2480" y="4044"/>
                    <a:pt x="873" y="2822"/>
                    <a:pt x="384" y="1809"/>
                  </a:cubicBezTo>
                  <a:cubicBezTo>
                    <a:pt x="70" y="1250"/>
                    <a:pt x="175" y="551"/>
                    <a:pt x="594" y="62"/>
                  </a:cubicBezTo>
                  <a:cubicBezTo>
                    <a:pt x="629" y="62"/>
                    <a:pt x="629" y="27"/>
                    <a:pt x="594" y="27"/>
                  </a:cubicBezTo>
                  <a:cubicBezTo>
                    <a:pt x="594" y="10"/>
                    <a:pt x="585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49;p31">
              <a:extLst>
                <a:ext uri="{FF2B5EF4-FFF2-40B4-BE49-F238E27FC236}">
                  <a16:creationId xmlns:a16="http://schemas.microsoft.com/office/drawing/2014/main" id="{8EACF72D-C807-4D86-A32A-F5714F946D00}"/>
                </a:ext>
              </a:extLst>
            </p:cNvPr>
            <p:cNvSpPr/>
            <p:nvPr/>
          </p:nvSpPr>
          <p:spPr>
            <a:xfrm>
              <a:off x="6961580" y="1977926"/>
              <a:ext cx="442144" cy="1089222"/>
            </a:xfrm>
            <a:custGeom>
              <a:avLst/>
              <a:gdLst/>
              <a:ahLst/>
              <a:cxnLst/>
              <a:rect l="l" t="t" r="r" b="b"/>
              <a:pathLst>
                <a:path w="25396" h="62563" extrusionOk="0">
                  <a:moveTo>
                    <a:pt x="24242" y="1"/>
                  </a:moveTo>
                  <a:lnTo>
                    <a:pt x="7511" y="1398"/>
                  </a:lnTo>
                  <a:lnTo>
                    <a:pt x="1" y="62562"/>
                  </a:lnTo>
                  <a:lnTo>
                    <a:pt x="25395" y="61829"/>
                  </a:lnTo>
                  <a:lnTo>
                    <a:pt x="24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50;p31">
              <a:extLst>
                <a:ext uri="{FF2B5EF4-FFF2-40B4-BE49-F238E27FC236}">
                  <a16:creationId xmlns:a16="http://schemas.microsoft.com/office/drawing/2014/main" id="{8523E6F5-EAB4-4BB1-BDEC-0DACC7C3FE2D}"/>
                </a:ext>
              </a:extLst>
            </p:cNvPr>
            <p:cNvSpPr/>
            <p:nvPr/>
          </p:nvSpPr>
          <p:spPr>
            <a:xfrm>
              <a:off x="7091580" y="1794270"/>
              <a:ext cx="233694" cy="276767"/>
            </a:xfrm>
            <a:custGeom>
              <a:avLst/>
              <a:gdLst/>
              <a:ahLst/>
              <a:cxnLst/>
              <a:rect l="l" t="t" r="r" b="b"/>
              <a:pathLst>
                <a:path w="13423" h="15897" extrusionOk="0">
                  <a:moveTo>
                    <a:pt x="12025" y="1"/>
                  </a:moveTo>
                  <a:lnTo>
                    <a:pt x="2733" y="2691"/>
                  </a:lnTo>
                  <a:cubicBezTo>
                    <a:pt x="2733" y="2691"/>
                    <a:pt x="2698" y="2795"/>
                    <a:pt x="2663" y="2970"/>
                  </a:cubicBezTo>
                  <a:cubicBezTo>
                    <a:pt x="2524" y="3843"/>
                    <a:pt x="2349" y="4682"/>
                    <a:pt x="2139" y="5555"/>
                  </a:cubicBezTo>
                  <a:cubicBezTo>
                    <a:pt x="1930" y="6323"/>
                    <a:pt x="1650" y="7057"/>
                    <a:pt x="1336" y="7301"/>
                  </a:cubicBezTo>
                  <a:cubicBezTo>
                    <a:pt x="1336" y="7301"/>
                    <a:pt x="0" y="15897"/>
                    <a:pt x="5162" y="15897"/>
                  </a:cubicBezTo>
                  <a:cubicBezTo>
                    <a:pt x="5213" y="15897"/>
                    <a:pt x="5265" y="15896"/>
                    <a:pt x="5318" y="15894"/>
                  </a:cubicBezTo>
                  <a:cubicBezTo>
                    <a:pt x="10663" y="15720"/>
                    <a:pt x="13422" y="6777"/>
                    <a:pt x="13422" y="6777"/>
                  </a:cubicBezTo>
                  <a:cubicBezTo>
                    <a:pt x="13422" y="6777"/>
                    <a:pt x="12689" y="3738"/>
                    <a:pt x="12304" y="1678"/>
                  </a:cubicBezTo>
                  <a:cubicBezTo>
                    <a:pt x="12269" y="1573"/>
                    <a:pt x="12269" y="1468"/>
                    <a:pt x="12234" y="1398"/>
                  </a:cubicBezTo>
                  <a:cubicBezTo>
                    <a:pt x="12130" y="804"/>
                    <a:pt x="12060" y="280"/>
                    <a:pt x="12025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51;p31">
              <a:extLst>
                <a:ext uri="{FF2B5EF4-FFF2-40B4-BE49-F238E27FC236}">
                  <a16:creationId xmlns:a16="http://schemas.microsoft.com/office/drawing/2014/main" id="{3FD2EBD7-802E-4FE7-BAA0-7001666877F6}"/>
                </a:ext>
              </a:extLst>
            </p:cNvPr>
            <p:cNvSpPr/>
            <p:nvPr/>
          </p:nvSpPr>
          <p:spPr>
            <a:xfrm>
              <a:off x="7282079" y="1537108"/>
              <a:ext cx="145965" cy="282529"/>
            </a:xfrm>
            <a:custGeom>
              <a:avLst/>
              <a:gdLst/>
              <a:ahLst/>
              <a:cxnLst/>
              <a:rect l="l" t="t" r="r" b="b"/>
              <a:pathLst>
                <a:path w="8384" h="16228" extrusionOk="0">
                  <a:moveTo>
                    <a:pt x="6236" y="0"/>
                  </a:moveTo>
                  <a:cubicBezTo>
                    <a:pt x="5841" y="0"/>
                    <a:pt x="5421" y="115"/>
                    <a:pt x="5065" y="276"/>
                  </a:cubicBezTo>
                  <a:cubicBezTo>
                    <a:pt x="2305" y="1463"/>
                    <a:pt x="699" y="4432"/>
                    <a:pt x="314" y="7401"/>
                  </a:cubicBezTo>
                  <a:cubicBezTo>
                    <a:pt x="0" y="9777"/>
                    <a:pt x="349" y="12222"/>
                    <a:pt x="873" y="14562"/>
                  </a:cubicBezTo>
                  <a:cubicBezTo>
                    <a:pt x="1051" y="15332"/>
                    <a:pt x="1078" y="16227"/>
                    <a:pt x="1784" y="16227"/>
                  </a:cubicBezTo>
                  <a:cubicBezTo>
                    <a:pt x="1911" y="16227"/>
                    <a:pt x="2060" y="16198"/>
                    <a:pt x="2236" y="16134"/>
                  </a:cubicBezTo>
                  <a:cubicBezTo>
                    <a:pt x="3039" y="15855"/>
                    <a:pt x="3842" y="15331"/>
                    <a:pt x="4122" y="14492"/>
                  </a:cubicBezTo>
                  <a:cubicBezTo>
                    <a:pt x="4192" y="14318"/>
                    <a:pt x="4227" y="14108"/>
                    <a:pt x="4296" y="13934"/>
                  </a:cubicBezTo>
                  <a:cubicBezTo>
                    <a:pt x="4506" y="13514"/>
                    <a:pt x="4786" y="13200"/>
                    <a:pt x="5135" y="12921"/>
                  </a:cubicBezTo>
                  <a:cubicBezTo>
                    <a:pt x="5973" y="12292"/>
                    <a:pt x="6951" y="11628"/>
                    <a:pt x="7196" y="10580"/>
                  </a:cubicBezTo>
                  <a:cubicBezTo>
                    <a:pt x="7370" y="9951"/>
                    <a:pt x="7196" y="9288"/>
                    <a:pt x="7266" y="8624"/>
                  </a:cubicBezTo>
                  <a:cubicBezTo>
                    <a:pt x="7440" y="7401"/>
                    <a:pt x="8383" y="6319"/>
                    <a:pt x="8139" y="5131"/>
                  </a:cubicBezTo>
                  <a:cubicBezTo>
                    <a:pt x="8034" y="4502"/>
                    <a:pt x="7615" y="3978"/>
                    <a:pt x="7475" y="3349"/>
                  </a:cubicBezTo>
                  <a:cubicBezTo>
                    <a:pt x="7301" y="2371"/>
                    <a:pt x="7929" y="1149"/>
                    <a:pt x="7231" y="380"/>
                  </a:cubicBezTo>
                  <a:cubicBezTo>
                    <a:pt x="6974" y="106"/>
                    <a:pt x="6616" y="0"/>
                    <a:pt x="6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52;p31">
              <a:extLst>
                <a:ext uri="{FF2B5EF4-FFF2-40B4-BE49-F238E27FC236}">
                  <a16:creationId xmlns:a16="http://schemas.microsoft.com/office/drawing/2014/main" id="{E8E2B549-4AE3-4615-A113-986362430B70}"/>
                </a:ext>
              </a:extLst>
            </p:cNvPr>
            <p:cNvSpPr/>
            <p:nvPr/>
          </p:nvSpPr>
          <p:spPr>
            <a:xfrm>
              <a:off x="7009022" y="1440275"/>
              <a:ext cx="119206" cy="291113"/>
            </a:xfrm>
            <a:custGeom>
              <a:avLst/>
              <a:gdLst/>
              <a:ahLst/>
              <a:cxnLst/>
              <a:rect l="l" t="t" r="r" b="b"/>
              <a:pathLst>
                <a:path w="6847" h="16721" extrusionOk="0">
                  <a:moveTo>
                    <a:pt x="4617" y="1"/>
                  </a:moveTo>
                  <a:cubicBezTo>
                    <a:pt x="3157" y="1"/>
                    <a:pt x="1766" y="2144"/>
                    <a:pt x="1642" y="3323"/>
                  </a:cubicBezTo>
                  <a:cubicBezTo>
                    <a:pt x="1537" y="4196"/>
                    <a:pt x="1782" y="5104"/>
                    <a:pt x="1432" y="5907"/>
                  </a:cubicBezTo>
                  <a:cubicBezTo>
                    <a:pt x="1188" y="6466"/>
                    <a:pt x="699" y="6885"/>
                    <a:pt x="419" y="7409"/>
                  </a:cubicBezTo>
                  <a:cubicBezTo>
                    <a:pt x="35" y="8073"/>
                    <a:pt x="0" y="8911"/>
                    <a:pt x="314" y="9610"/>
                  </a:cubicBezTo>
                  <a:cubicBezTo>
                    <a:pt x="524" y="9959"/>
                    <a:pt x="699" y="10309"/>
                    <a:pt x="838" y="10693"/>
                  </a:cubicBezTo>
                  <a:cubicBezTo>
                    <a:pt x="1083" y="11671"/>
                    <a:pt x="349" y="12579"/>
                    <a:pt x="245" y="13557"/>
                  </a:cubicBezTo>
                  <a:cubicBezTo>
                    <a:pt x="105" y="14989"/>
                    <a:pt x="1327" y="16212"/>
                    <a:pt x="2690" y="16631"/>
                  </a:cubicBezTo>
                  <a:cubicBezTo>
                    <a:pt x="2812" y="16692"/>
                    <a:pt x="2948" y="16720"/>
                    <a:pt x="3083" y="16720"/>
                  </a:cubicBezTo>
                  <a:cubicBezTo>
                    <a:pt x="3255" y="16720"/>
                    <a:pt x="3426" y="16675"/>
                    <a:pt x="3563" y="16596"/>
                  </a:cubicBezTo>
                  <a:cubicBezTo>
                    <a:pt x="3703" y="16526"/>
                    <a:pt x="3808" y="16387"/>
                    <a:pt x="3877" y="16212"/>
                  </a:cubicBezTo>
                  <a:cubicBezTo>
                    <a:pt x="4576" y="14780"/>
                    <a:pt x="3982" y="13068"/>
                    <a:pt x="3982" y="11461"/>
                  </a:cubicBezTo>
                  <a:cubicBezTo>
                    <a:pt x="4017" y="9470"/>
                    <a:pt x="4925" y="7584"/>
                    <a:pt x="5554" y="5698"/>
                  </a:cubicBezTo>
                  <a:cubicBezTo>
                    <a:pt x="5938" y="4475"/>
                    <a:pt x="6847" y="808"/>
                    <a:pt x="5170" y="109"/>
                  </a:cubicBezTo>
                  <a:cubicBezTo>
                    <a:pt x="4986" y="35"/>
                    <a:pt x="4801" y="1"/>
                    <a:pt x="4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53;p31">
              <a:extLst>
                <a:ext uri="{FF2B5EF4-FFF2-40B4-BE49-F238E27FC236}">
                  <a16:creationId xmlns:a16="http://schemas.microsoft.com/office/drawing/2014/main" id="{A5C36757-E401-47AF-A1A3-9B597E175E6E}"/>
                </a:ext>
              </a:extLst>
            </p:cNvPr>
            <p:cNvSpPr/>
            <p:nvPr/>
          </p:nvSpPr>
          <p:spPr>
            <a:xfrm>
              <a:off x="7052199" y="1444958"/>
              <a:ext cx="304692" cy="449248"/>
            </a:xfrm>
            <a:custGeom>
              <a:avLst/>
              <a:gdLst/>
              <a:ahLst/>
              <a:cxnLst/>
              <a:rect l="l" t="t" r="r" b="b"/>
              <a:pathLst>
                <a:path w="17501" h="25804" extrusionOk="0">
                  <a:moveTo>
                    <a:pt x="8533" y="0"/>
                  </a:moveTo>
                  <a:cubicBezTo>
                    <a:pt x="6785" y="0"/>
                    <a:pt x="1417" y="366"/>
                    <a:pt x="629" y="4800"/>
                  </a:cubicBezTo>
                  <a:cubicBezTo>
                    <a:pt x="315" y="6547"/>
                    <a:pt x="140" y="8328"/>
                    <a:pt x="35" y="10110"/>
                  </a:cubicBezTo>
                  <a:cubicBezTo>
                    <a:pt x="0" y="10738"/>
                    <a:pt x="0" y="11367"/>
                    <a:pt x="0" y="11996"/>
                  </a:cubicBezTo>
                  <a:lnTo>
                    <a:pt x="0" y="12031"/>
                  </a:lnTo>
                  <a:cubicBezTo>
                    <a:pt x="0" y="12310"/>
                    <a:pt x="35" y="12625"/>
                    <a:pt x="35" y="12904"/>
                  </a:cubicBezTo>
                  <a:cubicBezTo>
                    <a:pt x="35" y="13218"/>
                    <a:pt x="70" y="13533"/>
                    <a:pt x="70" y="13847"/>
                  </a:cubicBezTo>
                  <a:cubicBezTo>
                    <a:pt x="105" y="14162"/>
                    <a:pt x="140" y="14511"/>
                    <a:pt x="175" y="14825"/>
                  </a:cubicBezTo>
                  <a:cubicBezTo>
                    <a:pt x="315" y="16642"/>
                    <a:pt x="769" y="18423"/>
                    <a:pt x="1432" y="20100"/>
                  </a:cubicBezTo>
                  <a:cubicBezTo>
                    <a:pt x="1607" y="20519"/>
                    <a:pt x="1782" y="20903"/>
                    <a:pt x="1956" y="21252"/>
                  </a:cubicBezTo>
                  <a:cubicBezTo>
                    <a:pt x="2096" y="21497"/>
                    <a:pt x="2236" y="21742"/>
                    <a:pt x="2341" y="21951"/>
                  </a:cubicBezTo>
                  <a:cubicBezTo>
                    <a:pt x="3738" y="24571"/>
                    <a:pt x="4716" y="25619"/>
                    <a:pt x="7126" y="25793"/>
                  </a:cubicBezTo>
                  <a:cubicBezTo>
                    <a:pt x="7197" y="25800"/>
                    <a:pt x="7272" y="25803"/>
                    <a:pt x="7349" y="25803"/>
                  </a:cubicBezTo>
                  <a:cubicBezTo>
                    <a:pt x="9310" y="25803"/>
                    <a:pt x="13071" y="23689"/>
                    <a:pt x="15020" y="20798"/>
                  </a:cubicBezTo>
                  <a:cubicBezTo>
                    <a:pt x="15579" y="19995"/>
                    <a:pt x="15964" y="19157"/>
                    <a:pt x="16173" y="18214"/>
                  </a:cubicBezTo>
                  <a:cubicBezTo>
                    <a:pt x="16208" y="18109"/>
                    <a:pt x="16243" y="18004"/>
                    <a:pt x="16243" y="17864"/>
                  </a:cubicBezTo>
                  <a:cubicBezTo>
                    <a:pt x="16977" y="13463"/>
                    <a:pt x="17500" y="6512"/>
                    <a:pt x="15684" y="3822"/>
                  </a:cubicBezTo>
                  <a:cubicBezTo>
                    <a:pt x="13868" y="1132"/>
                    <a:pt x="10095" y="15"/>
                    <a:pt x="9082" y="15"/>
                  </a:cubicBezTo>
                  <a:cubicBezTo>
                    <a:pt x="9082" y="15"/>
                    <a:pt x="8878" y="0"/>
                    <a:pt x="8533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54;p31">
              <a:extLst>
                <a:ext uri="{FF2B5EF4-FFF2-40B4-BE49-F238E27FC236}">
                  <a16:creationId xmlns:a16="http://schemas.microsoft.com/office/drawing/2014/main" id="{15A6E44E-574A-426F-8A93-635EEDEFA976}"/>
                </a:ext>
              </a:extLst>
            </p:cNvPr>
            <p:cNvSpPr/>
            <p:nvPr/>
          </p:nvSpPr>
          <p:spPr>
            <a:xfrm>
              <a:off x="7081378" y="1685423"/>
              <a:ext cx="22529" cy="21902"/>
            </a:xfrm>
            <a:custGeom>
              <a:avLst/>
              <a:gdLst/>
              <a:ahLst/>
              <a:cxnLst/>
              <a:rect l="l" t="t" r="r" b="b"/>
              <a:pathLst>
                <a:path w="1294" h="1258" extrusionOk="0">
                  <a:moveTo>
                    <a:pt x="665" y="0"/>
                  </a:moveTo>
                  <a:cubicBezTo>
                    <a:pt x="315" y="0"/>
                    <a:pt x="1" y="280"/>
                    <a:pt x="1" y="629"/>
                  </a:cubicBezTo>
                  <a:cubicBezTo>
                    <a:pt x="1" y="978"/>
                    <a:pt x="315" y="1258"/>
                    <a:pt x="665" y="1258"/>
                  </a:cubicBezTo>
                  <a:cubicBezTo>
                    <a:pt x="1014" y="1258"/>
                    <a:pt x="1293" y="978"/>
                    <a:pt x="1293" y="629"/>
                  </a:cubicBezTo>
                  <a:cubicBezTo>
                    <a:pt x="1293" y="280"/>
                    <a:pt x="101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55;p31">
              <a:extLst>
                <a:ext uri="{FF2B5EF4-FFF2-40B4-BE49-F238E27FC236}">
                  <a16:creationId xmlns:a16="http://schemas.microsoft.com/office/drawing/2014/main" id="{35C1DB2B-3E2D-4106-8F1F-853160E14197}"/>
                </a:ext>
              </a:extLst>
            </p:cNvPr>
            <p:cNvSpPr/>
            <p:nvPr/>
          </p:nvSpPr>
          <p:spPr>
            <a:xfrm>
              <a:off x="7197293" y="1678076"/>
              <a:ext cx="27020" cy="22946"/>
            </a:xfrm>
            <a:custGeom>
              <a:avLst/>
              <a:gdLst/>
              <a:ahLst/>
              <a:cxnLst/>
              <a:rect l="l" t="t" r="r" b="b"/>
              <a:pathLst>
                <a:path w="1552" h="1318" extrusionOk="0">
                  <a:moveTo>
                    <a:pt x="684" y="0"/>
                  </a:moveTo>
                  <a:cubicBezTo>
                    <a:pt x="329" y="0"/>
                    <a:pt x="50" y="269"/>
                    <a:pt x="50" y="632"/>
                  </a:cubicBezTo>
                  <a:cubicBezTo>
                    <a:pt x="0" y="1027"/>
                    <a:pt x="335" y="1318"/>
                    <a:pt x="697" y="1318"/>
                  </a:cubicBezTo>
                  <a:cubicBezTo>
                    <a:pt x="846" y="1318"/>
                    <a:pt x="1000" y="1268"/>
                    <a:pt x="1132" y="1156"/>
                  </a:cubicBezTo>
                  <a:cubicBezTo>
                    <a:pt x="1552" y="772"/>
                    <a:pt x="1342" y="38"/>
                    <a:pt x="748" y="3"/>
                  </a:cubicBezTo>
                  <a:cubicBezTo>
                    <a:pt x="726" y="1"/>
                    <a:pt x="705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056;p31">
              <a:extLst>
                <a:ext uri="{FF2B5EF4-FFF2-40B4-BE49-F238E27FC236}">
                  <a16:creationId xmlns:a16="http://schemas.microsoft.com/office/drawing/2014/main" id="{9FD3F6BE-5F19-46C7-A035-ABE8EEFF4B35}"/>
                </a:ext>
              </a:extLst>
            </p:cNvPr>
            <p:cNvSpPr/>
            <p:nvPr/>
          </p:nvSpPr>
          <p:spPr>
            <a:xfrm>
              <a:off x="7124746" y="1672731"/>
              <a:ext cx="26585" cy="108186"/>
            </a:xfrm>
            <a:custGeom>
              <a:avLst/>
              <a:gdLst/>
              <a:ahLst/>
              <a:cxnLst/>
              <a:rect l="l" t="t" r="r" b="b"/>
              <a:pathLst>
                <a:path w="1527" h="6214" extrusionOk="0">
                  <a:moveTo>
                    <a:pt x="83" y="1"/>
                  </a:moveTo>
                  <a:cubicBezTo>
                    <a:pt x="43" y="1"/>
                    <a:pt x="1" y="41"/>
                    <a:pt x="25" y="66"/>
                  </a:cubicBezTo>
                  <a:cubicBezTo>
                    <a:pt x="514" y="904"/>
                    <a:pt x="828" y="1847"/>
                    <a:pt x="968" y="2790"/>
                  </a:cubicBezTo>
                  <a:cubicBezTo>
                    <a:pt x="1143" y="3314"/>
                    <a:pt x="1108" y="3838"/>
                    <a:pt x="863" y="4327"/>
                  </a:cubicBezTo>
                  <a:cubicBezTo>
                    <a:pt x="828" y="4397"/>
                    <a:pt x="793" y="4432"/>
                    <a:pt x="758" y="4467"/>
                  </a:cubicBezTo>
                  <a:cubicBezTo>
                    <a:pt x="689" y="4572"/>
                    <a:pt x="619" y="4641"/>
                    <a:pt x="584" y="4746"/>
                  </a:cubicBezTo>
                  <a:cubicBezTo>
                    <a:pt x="444" y="5061"/>
                    <a:pt x="479" y="5410"/>
                    <a:pt x="689" y="5654"/>
                  </a:cubicBezTo>
                  <a:cubicBezTo>
                    <a:pt x="898" y="5899"/>
                    <a:pt x="1143" y="6074"/>
                    <a:pt x="1457" y="6213"/>
                  </a:cubicBezTo>
                  <a:lnTo>
                    <a:pt x="1492" y="6213"/>
                  </a:lnTo>
                  <a:cubicBezTo>
                    <a:pt x="1492" y="6213"/>
                    <a:pt x="1527" y="6178"/>
                    <a:pt x="1527" y="6178"/>
                  </a:cubicBezTo>
                  <a:cubicBezTo>
                    <a:pt x="1527" y="6144"/>
                    <a:pt x="1527" y="6109"/>
                    <a:pt x="1492" y="6109"/>
                  </a:cubicBezTo>
                  <a:cubicBezTo>
                    <a:pt x="1213" y="6004"/>
                    <a:pt x="968" y="5829"/>
                    <a:pt x="793" y="5585"/>
                  </a:cubicBezTo>
                  <a:cubicBezTo>
                    <a:pt x="584" y="5375"/>
                    <a:pt x="549" y="5061"/>
                    <a:pt x="654" y="4781"/>
                  </a:cubicBezTo>
                  <a:cubicBezTo>
                    <a:pt x="723" y="4711"/>
                    <a:pt x="758" y="4607"/>
                    <a:pt x="828" y="4537"/>
                  </a:cubicBezTo>
                  <a:cubicBezTo>
                    <a:pt x="863" y="4502"/>
                    <a:pt x="898" y="4432"/>
                    <a:pt x="933" y="4397"/>
                  </a:cubicBezTo>
                  <a:cubicBezTo>
                    <a:pt x="1213" y="3908"/>
                    <a:pt x="1247" y="3314"/>
                    <a:pt x="1073" y="2755"/>
                  </a:cubicBezTo>
                  <a:cubicBezTo>
                    <a:pt x="933" y="1812"/>
                    <a:pt x="619" y="869"/>
                    <a:pt x="130" y="31"/>
                  </a:cubicBezTo>
                  <a:cubicBezTo>
                    <a:pt x="119" y="9"/>
                    <a:pt x="101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057;p31">
              <a:extLst>
                <a:ext uri="{FF2B5EF4-FFF2-40B4-BE49-F238E27FC236}">
                  <a16:creationId xmlns:a16="http://schemas.microsoft.com/office/drawing/2014/main" id="{1E87FAEA-F401-426E-89A6-0C5863CB5EF7}"/>
                </a:ext>
              </a:extLst>
            </p:cNvPr>
            <p:cNvSpPr/>
            <p:nvPr/>
          </p:nvSpPr>
          <p:spPr>
            <a:xfrm>
              <a:off x="7051589" y="1629085"/>
              <a:ext cx="52926" cy="40548"/>
            </a:xfrm>
            <a:custGeom>
              <a:avLst/>
              <a:gdLst/>
              <a:ahLst/>
              <a:cxnLst/>
              <a:rect l="l" t="t" r="r" b="b"/>
              <a:pathLst>
                <a:path w="3040" h="2329" extrusionOk="0">
                  <a:moveTo>
                    <a:pt x="1912" y="1"/>
                  </a:moveTo>
                  <a:cubicBezTo>
                    <a:pt x="1554" y="1"/>
                    <a:pt x="1163" y="132"/>
                    <a:pt x="839" y="197"/>
                  </a:cubicBezTo>
                  <a:cubicBezTo>
                    <a:pt x="559" y="267"/>
                    <a:pt x="315" y="337"/>
                    <a:pt x="35" y="442"/>
                  </a:cubicBezTo>
                  <a:cubicBezTo>
                    <a:pt x="0" y="1105"/>
                    <a:pt x="35" y="1699"/>
                    <a:pt x="35" y="2328"/>
                  </a:cubicBezTo>
                  <a:cubicBezTo>
                    <a:pt x="804" y="2014"/>
                    <a:pt x="1607" y="1804"/>
                    <a:pt x="2410" y="1699"/>
                  </a:cubicBezTo>
                  <a:cubicBezTo>
                    <a:pt x="2655" y="1699"/>
                    <a:pt x="2900" y="1664"/>
                    <a:pt x="3004" y="1490"/>
                  </a:cubicBezTo>
                  <a:cubicBezTo>
                    <a:pt x="3039" y="1350"/>
                    <a:pt x="3039" y="1245"/>
                    <a:pt x="3039" y="1105"/>
                  </a:cubicBezTo>
                  <a:cubicBezTo>
                    <a:pt x="2969" y="756"/>
                    <a:pt x="2795" y="442"/>
                    <a:pt x="2515" y="197"/>
                  </a:cubicBezTo>
                  <a:cubicBezTo>
                    <a:pt x="2342" y="51"/>
                    <a:pt x="2133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058;p31">
              <a:extLst>
                <a:ext uri="{FF2B5EF4-FFF2-40B4-BE49-F238E27FC236}">
                  <a16:creationId xmlns:a16="http://schemas.microsoft.com/office/drawing/2014/main" id="{EC04A483-36F5-46F3-925F-BAD1BF4EAEDC}"/>
                </a:ext>
              </a:extLst>
            </p:cNvPr>
            <p:cNvSpPr/>
            <p:nvPr/>
          </p:nvSpPr>
          <p:spPr>
            <a:xfrm>
              <a:off x="7176261" y="1618099"/>
              <a:ext cx="104007" cy="45527"/>
            </a:xfrm>
            <a:custGeom>
              <a:avLst/>
              <a:gdLst/>
              <a:ahLst/>
              <a:cxnLst/>
              <a:rect l="l" t="t" r="r" b="b"/>
              <a:pathLst>
                <a:path w="5974" h="2615" extrusionOk="0">
                  <a:moveTo>
                    <a:pt x="1948" y="0"/>
                  </a:moveTo>
                  <a:cubicBezTo>
                    <a:pt x="1776" y="0"/>
                    <a:pt x="1614" y="9"/>
                    <a:pt x="1467" y="25"/>
                  </a:cubicBezTo>
                  <a:cubicBezTo>
                    <a:pt x="1083" y="60"/>
                    <a:pt x="734" y="199"/>
                    <a:pt x="419" y="409"/>
                  </a:cubicBezTo>
                  <a:cubicBezTo>
                    <a:pt x="105" y="619"/>
                    <a:pt x="0" y="1038"/>
                    <a:pt x="140" y="1352"/>
                  </a:cubicBezTo>
                  <a:cubicBezTo>
                    <a:pt x="280" y="1597"/>
                    <a:pt x="524" y="1771"/>
                    <a:pt x="803" y="1841"/>
                  </a:cubicBezTo>
                  <a:cubicBezTo>
                    <a:pt x="1083" y="1911"/>
                    <a:pt x="1397" y="1946"/>
                    <a:pt x="1677" y="1946"/>
                  </a:cubicBezTo>
                  <a:cubicBezTo>
                    <a:pt x="2620" y="2051"/>
                    <a:pt x="3563" y="2260"/>
                    <a:pt x="4506" y="2505"/>
                  </a:cubicBezTo>
                  <a:cubicBezTo>
                    <a:pt x="4675" y="2580"/>
                    <a:pt x="4863" y="2615"/>
                    <a:pt x="5050" y="2615"/>
                  </a:cubicBezTo>
                  <a:cubicBezTo>
                    <a:pt x="5212" y="2615"/>
                    <a:pt x="5373" y="2588"/>
                    <a:pt x="5519" y="2540"/>
                  </a:cubicBezTo>
                  <a:cubicBezTo>
                    <a:pt x="5868" y="2295"/>
                    <a:pt x="5973" y="1806"/>
                    <a:pt x="5729" y="1457"/>
                  </a:cubicBezTo>
                  <a:cubicBezTo>
                    <a:pt x="5143" y="470"/>
                    <a:pt x="3249" y="0"/>
                    <a:pt x="1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059;p31">
              <a:extLst>
                <a:ext uri="{FF2B5EF4-FFF2-40B4-BE49-F238E27FC236}">
                  <a16:creationId xmlns:a16="http://schemas.microsoft.com/office/drawing/2014/main" id="{D373DDF8-58DD-4BD0-99AE-6245B7F5545D}"/>
                </a:ext>
              </a:extLst>
            </p:cNvPr>
            <p:cNvSpPr/>
            <p:nvPr/>
          </p:nvSpPr>
          <p:spPr>
            <a:xfrm>
              <a:off x="7131866" y="1782257"/>
              <a:ext cx="73592" cy="26742"/>
            </a:xfrm>
            <a:custGeom>
              <a:avLst/>
              <a:gdLst/>
              <a:ahLst/>
              <a:cxnLst/>
              <a:rect l="l" t="t" r="r" b="b"/>
              <a:pathLst>
                <a:path w="4227" h="1536" extrusionOk="0">
                  <a:moveTo>
                    <a:pt x="4174" y="1"/>
                  </a:moveTo>
                  <a:cubicBezTo>
                    <a:pt x="4157" y="1"/>
                    <a:pt x="4139" y="10"/>
                    <a:pt x="4122" y="27"/>
                  </a:cubicBezTo>
                  <a:cubicBezTo>
                    <a:pt x="3312" y="1181"/>
                    <a:pt x="2092" y="1431"/>
                    <a:pt x="1209" y="1431"/>
                  </a:cubicBezTo>
                  <a:cubicBezTo>
                    <a:pt x="568" y="1431"/>
                    <a:pt x="105" y="1299"/>
                    <a:pt x="105" y="1285"/>
                  </a:cubicBezTo>
                  <a:cubicBezTo>
                    <a:pt x="35" y="1285"/>
                    <a:pt x="0" y="1389"/>
                    <a:pt x="70" y="1389"/>
                  </a:cubicBezTo>
                  <a:cubicBezTo>
                    <a:pt x="454" y="1494"/>
                    <a:pt x="838" y="1529"/>
                    <a:pt x="1223" y="1529"/>
                  </a:cubicBezTo>
                  <a:cubicBezTo>
                    <a:pt x="1289" y="1533"/>
                    <a:pt x="1356" y="1535"/>
                    <a:pt x="1422" y="1535"/>
                  </a:cubicBezTo>
                  <a:cubicBezTo>
                    <a:pt x="2535" y="1535"/>
                    <a:pt x="3567" y="987"/>
                    <a:pt x="4227" y="97"/>
                  </a:cubicBezTo>
                  <a:cubicBezTo>
                    <a:pt x="4227" y="62"/>
                    <a:pt x="4227" y="27"/>
                    <a:pt x="4227" y="27"/>
                  </a:cubicBezTo>
                  <a:cubicBezTo>
                    <a:pt x="4209" y="10"/>
                    <a:pt x="4192" y="1"/>
                    <a:pt x="4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060;p31">
              <a:extLst>
                <a:ext uri="{FF2B5EF4-FFF2-40B4-BE49-F238E27FC236}">
                  <a16:creationId xmlns:a16="http://schemas.microsoft.com/office/drawing/2014/main" id="{20C38D34-381D-44D4-84FA-FC7164DA7DF8}"/>
                </a:ext>
              </a:extLst>
            </p:cNvPr>
            <p:cNvSpPr/>
            <p:nvPr/>
          </p:nvSpPr>
          <p:spPr>
            <a:xfrm>
              <a:off x="7163483" y="1813734"/>
              <a:ext cx="34681" cy="12796"/>
            </a:xfrm>
            <a:custGeom>
              <a:avLst/>
              <a:gdLst/>
              <a:ahLst/>
              <a:cxnLst/>
              <a:rect l="l" t="t" r="r" b="b"/>
              <a:pathLst>
                <a:path w="1992" h="735" extrusionOk="0">
                  <a:moveTo>
                    <a:pt x="1957" y="1"/>
                  </a:moveTo>
                  <a:cubicBezTo>
                    <a:pt x="1433" y="455"/>
                    <a:pt x="734" y="664"/>
                    <a:pt x="35" y="664"/>
                  </a:cubicBezTo>
                  <a:cubicBezTo>
                    <a:pt x="35" y="664"/>
                    <a:pt x="35" y="699"/>
                    <a:pt x="35" y="699"/>
                  </a:cubicBezTo>
                  <a:cubicBezTo>
                    <a:pt x="1" y="699"/>
                    <a:pt x="35" y="734"/>
                    <a:pt x="35" y="734"/>
                  </a:cubicBezTo>
                  <a:lnTo>
                    <a:pt x="140" y="734"/>
                  </a:lnTo>
                  <a:cubicBezTo>
                    <a:pt x="804" y="699"/>
                    <a:pt x="1468" y="490"/>
                    <a:pt x="1992" y="70"/>
                  </a:cubicBezTo>
                  <a:cubicBezTo>
                    <a:pt x="1992" y="36"/>
                    <a:pt x="1992" y="36"/>
                    <a:pt x="1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061;p31">
              <a:extLst>
                <a:ext uri="{FF2B5EF4-FFF2-40B4-BE49-F238E27FC236}">
                  <a16:creationId xmlns:a16="http://schemas.microsoft.com/office/drawing/2014/main" id="{B29D14B6-BADD-4D82-9C63-95C6C31D5547}"/>
                </a:ext>
              </a:extLst>
            </p:cNvPr>
            <p:cNvSpPr/>
            <p:nvPr/>
          </p:nvSpPr>
          <p:spPr>
            <a:xfrm>
              <a:off x="7092328" y="1379654"/>
              <a:ext cx="333280" cy="313902"/>
            </a:xfrm>
            <a:custGeom>
              <a:avLst/>
              <a:gdLst/>
              <a:ahLst/>
              <a:cxnLst/>
              <a:rect l="l" t="t" r="r" b="b"/>
              <a:pathLst>
                <a:path w="19143" h="18030" extrusionOk="0">
                  <a:moveTo>
                    <a:pt x="3997" y="1"/>
                  </a:moveTo>
                  <a:cubicBezTo>
                    <a:pt x="3640" y="1"/>
                    <a:pt x="3285" y="49"/>
                    <a:pt x="2935" y="168"/>
                  </a:cubicBezTo>
                  <a:cubicBezTo>
                    <a:pt x="1503" y="692"/>
                    <a:pt x="175" y="2683"/>
                    <a:pt x="36" y="4220"/>
                  </a:cubicBezTo>
                  <a:cubicBezTo>
                    <a:pt x="1" y="5023"/>
                    <a:pt x="210" y="5861"/>
                    <a:pt x="594" y="6560"/>
                  </a:cubicBezTo>
                  <a:cubicBezTo>
                    <a:pt x="1153" y="7608"/>
                    <a:pt x="1992" y="7713"/>
                    <a:pt x="3075" y="7713"/>
                  </a:cubicBezTo>
                  <a:cubicBezTo>
                    <a:pt x="3130" y="7711"/>
                    <a:pt x="3186" y="7710"/>
                    <a:pt x="3242" y="7710"/>
                  </a:cubicBezTo>
                  <a:cubicBezTo>
                    <a:pt x="4101" y="7710"/>
                    <a:pt x="4993" y="7967"/>
                    <a:pt x="5485" y="8656"/>
                  </a:cubicBezTo>
                  <a:cubicBezTo>
                    <a:pt x="5729" y="9180"/>
                    <a:pt x="5904" y="9739"/>
                    <a:pt x="6009" y="10333"/>
                  </a:cubicBezTo>
                  <a:cubicBezTo>
                    <a:pt x="6280" y="11453"/>
                    <a:pt x="7179" y="12606"/>
                    <a:pt x="8319" y="12606"/>
                  </a:cubicBezTo>
                  <a:cubicBezTo>
                    <a:pt x="8352" y="12606"/>
                    <a:pt x="8385" y="12605"/>
                    <a:pt x="8419" y="12603"/>
                  </a:cubicBezTo>
                  <a:cubicBezTo>
                    <a:pt x="9050" y="12540"/>
                    <a:pt x="9625" y="12134"/>
                    <a:pt x="10245" y="12134"/>
                  </a:cubicBezTo>
                  <a:cubicBezTo>
                    <a:pt x="10311" y="12134"/>
                    <a:pt x="10378" y="12139"/>
                    <a:pt x="10445" y="12149"/>
                  </a:cubicBezTo>
                  <a:cubicBezTo>
                    <a:pt x="11213" y="12254"/>
                    <a:pt x="11702" y="12987"/>
                    <a:pt x="11877" y="13721"/>
                  </a:cubicBezTo>
                  <a:cubicBezTo>
                    <a:pt x="12052" y="14454"/>
                    <a:pt x="12017" y="15223"/>
                    <a:pt x="12226" y="15956"/>
                  </a:cubicBezTo>
                  <a:cubicBezTo>
                    <a:pt x="12401" y="16690"/>
                    <a:pt x="12925" y="17424"/>
                    <a:pt x="13659" y="17528"/>
                  </a:cubicBezTo>
                  <a:cubicBezTo>
                    <a:pt x="13703" y="17533"/>
                    <a:pt x="13748" y="17535"/>
                    <a:pt x="13792" y="17535"/>
                  </a:cubicBezTo>
                  <a:cubicBezTo>
                    <a:pt x="14300" y="17535"/>
                    <a:pt x="14821" y="17271"/>
                    <a:pt x="15304" y="17271"/>
                  </a:cubicBezTo>
                  <a:cubicBezTo>
                    <a:pt x="15446" y="17271"/>
                    <a:pt x="15585" y="17294"/>
                    <a:pt x="15719" y="17354"/>
                  </a:cubicBezTo>
                  <a:cubicBezTo>
                    <a:pt x="16139" y="17528"/>
                    <a:pt x="16383" y="17947"/>
                    <a:pt x="16802" y="18017"/>
                  </a:cubicBezTo>
                  <a:cubicBezTo>
                    <a:pt x="16849" y="18026"/>
                    <a:pt x="16895" y="18029"/>
                    <a:pt x="16939" y="18029"/>
                  </a:cubicBezTo>
                  <a:cubicBezTo>
                    <a:pt x="17466" y="18029"/>
                    <a:pt x="17872" y="17487"/>
                    <a:pt x="18130" y="17004"/>
                  </a:cubicBezTo>
                  <a:cubicBezTo>
                    <a:pt x="18374" y="16585"/>
                    <a:pt x="18549" y="16131"/>
                    <a:pt x="18619" y="15642"/>
                  </a:cubicBezTo>
                  <a:cubicBezTo>
                    <a:pt x="18584" y="15153"/>
                    <a:pt x="18549" y="14629"/>
                    <a:pt x="18444" y="14140"/>
                  </a:cubicBezTo>
                  <a:cubicBezTo>
                    <a:pt x="18479" y="13511"/>
                    <a:pt x="18584" y="12882"/>
                    <a:pt x="18793" y="12289"/>
                  </a:cubicBezTo>
                  <a:cubicBezTo>
                    <a:pt x="19073" y="11206"/>
                    <a:pt x="19143" y="10053"/>
                    <a:pt x="18968" y="8935"/>
                  </a:cubicBezTo>
                  <a:cubicBezTo>
                    <a:pt x="18828" y="7887"/>
                    <a:pt x="18339" y="6909"/>
                    <a:pt x="17536" y="6176"/>
                  </a:cubicBezTo>
                  <a:cubicBezTo>
                    <a:pt x="17047" y="5792"/>
                    <a:pt x="16418" y="5547"/>
                    <a:pt x="15929" y="5128"/>
                  </a:cubicBezTo>
                  <a:cubicBezTo>
                    <a:pt x="15475" y="4639"/>
                    <a:pt x="15126" y="4080"/>
                    <a:pt x="14846" y="3451"/>
                  </a:cubicBezTo>
                  <a:cubicBezTo>
                    <a:pt x="14078" y="1984"/>
                    <a:pt x="12820" y="482"/>
                    <a:pt x="11144" y="412"/>
                  </a:cubicBezTo>
                  <a:cubicBezTo>
                    <a:pt x="11101" y="410"/>
                    <a:pt x="11059" y="409"/>
                    <a:pt x="11017" y="409"/>
                  </a:cubicBezTo>
                  <a:cubicBezTo>
                    <a:pt x="10256" y="409"/>
                    <a:pt x="9493" y="695"/>
                    <a:pt x="8698" y="761"/>
                  </a:cubicBezTo>
                  <a:cubicBezTo>
                    <a:pt x="8602" y="768"/>
                    <a:pt x="8505" y="772"/>
                    <a:pt x="8409" y="772"/>
                  </a:cubicBezTo>
                  <a:cubicBezTo>
                    <a:pt x="6920" y="772"/>
                    <a:pt x="5434" y="1"/>
                    <a:pt x="3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062;p31">
              <a:extLst>
                <a:ext uri="{FF2B5EF4-FFF2-40B4-BE49-F238E27FC236}">
                  <a16:creationId xmlns:a16="http://schemas.microsoft.com/office/drawing/2014/main" id="{97CA1DD6-F979-4B25-B6A2-5D66AD7B5795}"/>
                </a:ext>
              </a:extLst>
            </p:cNvPr>
            <p:cNvSpPr/>
            <p:nvPr/>
          </p:nvSpPr>
          <p:spPr>
            <a:xfrm>
              <a:off x="7068007" y="1429933"/>
              <a:ext cx="206779" cy="172864"/>
            </a:xfrm>
            <a:custGeom>
              <a:avLst/>
              <a:gdLst/>
              <a:ahLst/>
              <a:cxnLst/>
              <a:rect l="l" t="t" r="r" b="b"/>
              <a:pathLst>
                <a:path w="11877" h="9929" extrusionOk="0">
                  <a:moveTo>
                    <a:pt x="5324" y="0"/>
                  </a:moveTo>
                  <a:cubicBezTo>
                    <a:pt x="3081" y="0"/>
                    <a:pt x="32" y="959"/>
                    <a:pt x="0" y="3427"/>
                  </a:cubicBezTo>
                  <a:cubicBezTo>
                    <a:pt x="0" y="4126"/>
                    <a:pt x="280" y="4825"/>
                    <a:pt x="804" y="5314"/>
                  </a:cubicBezTo>
                  <a:cubicBezTo>
                    <a:pt x="2131" y="6432"/>
                    <a:pt x="4472" y="5558"/>
                    <a:pt x="5694" y="6781"/>
                  </a:cubicBezTo>
                  <a:cubicBezTo>
                    <a:pt x="6393" y="7445"/>
                    <a:pt x="6498" y="8492"/>
                    <a:pt x="7126" y="9191"/>
                  </a:cubicBezTo>
                  <a:cubicBezTo>
                    <a:pt x="7554" y="9672"/>
                    <a:pt x="8145" y="9928"/>
                    <a:pt x="8759" y="9928"/>
                  </a:cubicBezTo>
                  <a:cubicBezTo>
                    <a:pt x="8947" y="9928"/>
                    <a:pt x="9138" y="9904"/>
                    <a:pt x="9327" y="9855"/>
                  </a:cubicBezTo>
                  <a:cubicBezTo>
                    <a:pt x="10200" y="9540"/>
                    <a:pt x="10899" y="8842"/>
                    <a:pt x="11213" y="7934"/>
                  </a:cubicBezTo>
                  <a:cubicBezTo>
                    <a:pt x="11877" y="6222"/>
                    <a:pt x="11667" y="4266"/>
                    <a:pt x="10619" y="2729"/>
                  </a:cubicBezTo>
                  <a:cubicBezTo>
                    <a:pt x="9571" y="1227"/>
                    <a:pt x="7895" y="249"/>
                    <a:pt x="6078" y="39"/>
                  </a:cubicBezTo>
                  <a:cubicBezTo>
                    <a:pt x="5842" y="13"/>
                    <a:pt x="5589" y="0"/>
                    <a:pt x="5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063;p31">
              <a:extLst>
                <a:ext uri="{FF2B5EF4-FFF2-40B4-BE49-F238E27FC236}">
                  <a16:creationId xmlns:a16="http://schemas.microsoft.com/office/drawing/2014/main" id="{DAAC87E7-31AC-4655-B9A5-64B29AC16335}"/>
                </a:ext>
              </a:extLst>
            </p:cNvPr>
            <p:cNvSpPr/>
            <p:nvPr/>
          </p:nvSpPr>
          <p:spPr>
            <a:xfrm>
              <a:off x="7305791" y="1600759"/>
              <a:ext cx="51708" cy="97444"/>
            </a:xfrm>
            <a:custGeom>
              <a:avLst/>
              <a:gdLst/>
              <a:ahLst/>
              <a:cxnLst/>
              <a:rect l="l" t="t" r="r" b="b"/>
              <a:pathLst>
                <a:path w="2970" h="5597" extrusionOk="0">
                  <a:moveTo>
                    <a:pt x="1531" y="1"/>
                  </a:moveTo>
                  <a:cubicBezTo>
                    <a:pt x="1267" y="1"/>
                    <a:pt x="1007" y="63"/>
                    <a:pt x="769" y="182"/>
                  </a:cubicBezTo>
                  <a:cubicBezTo>
                    <a:pt x="0" y="637"/>
                    <a:pt x="105" y="1335"/>
                    <a:pt x="105" y="2104"/>
                  </a:cubicBezTo>
                  <a:cubicBezTo>
                    <a:pt x="105" y="3117"/>
                    <a:pt x="175" y="4130"/>
                    <a:pt x="315" y="5143"/>
                  </a:cubicBezTo>
                  <a:cubicBezTo>
                    <a:pt x="350" y="5352"/>
                    <a:pt x="454" y="5597"/>
                    <a:pt x="664" y="5597"/>
                  </a:cubicBezTo>
                  <a:cubicBezTo>
                    <a:pt x="804" y="5562"/>
                    <a:pt x="909" y="5492"/>
                    <a:pt x="943" y="5387"/>
                  </a:cubicBezTo>
                  <a:cubicBezTo>
                    <a:pt x="1293" y="4828"/>
                    <a:pt x="1363" y="4130"/>
                    <a:pt x="1607" y="3501"/>
                  </a:cubicBezTo>
                  <a:cubicBezTo>
                    <a:pt x="1782" y="3012"/>
                    <a:pt x="2026" y="2558"/>
                    <a:pt x="2341" y="2139"/>
                  </a:cubicBezTo>
                  <a:cubicBezTo>
                    <a:pt x="2620" y="1719"/>
                    <a:pt x="2969" y="1195"/>
                    <a:pt x="2795" y="706"/>
                  </a:cubicBezTo>
                  <a:cubicBezTo>
                    <a:pt x="2655" y="427"/>
                    <a:pt x="2411" y="182"/>
                    <a:pt x="2131" y="113"/>
                  </a:cubicBezTo>
                  <a:cubicBezTo>
                    <a:pt x="1935" y="37"/>
                    <a:pt x="1732" y="1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064;p31">
              <a:extLst>
                <a:ext uri="{FF2B5EF4-FFF2-40B4-BE49-F238E27FC236}">
                  <a16:creationId xmlns:a16="http://schemas.microsoft.com/office/drawing/2014/main" id="{78FF1896-BDA1-48AC-92F9-D89B375DB36F}"/>
                </a:ext>
              </a:extLst>
            </p:cNvPr>
            <p:cNvSpPr/>
            <p:nvPr/>
          </p:nvSpPr>
          <p:spPr>
            <a:xfrm>
              <a:off x="7321912" y="1633420"/>
              <a:ext cx="89714" cy="121609"/>
            </a:xfrm>
            <a:custGeom>
              <a:avLst/>
              <a:gdLst/>
              <a:ahLst/>
              <a:cxnLst/>
              <a:rect l="l" t="t" r="r" b="b"/>
              <a:pathLst>
                <a:path w="5153" h="6985" extrusionOk="0">
                  <a:moveTo>
                    <a:pt x="2437" y="1"/>
                  </a:moveTo>
                  <a:cubicBezTo>
                    <a:pt x="1007" y="1"/>
                    <a:pt x="0" y="1896"/>
                    <a:pt x="192" y="2184"/>
                  </a:cubicBezTo>
                  <a:lnTo>
                    <a:pt x="541" y="6934"/>
                  </a:lnTo>
                  <a:cubicBezTo>
                    <a:pt x="541" y="6934"/>
                    <a:pt x="646" y="6984"/>
                    <a:pt x="879" y="6984"/>
                  </a:cubicBezTo>
                  <a:cubicBezTo>
                    <a:pt x="1264" y="6984"/>
                    <a:pt x="2000" y="6849"/>
                    <a:pt x="3196" y="6131"/>
                  </a:cubicBezTo>
                  <a:cubicBezTo>
                    <a:pt x="5152" y="4943"/>
                    <a:pt x="4489" y="507"/>
                    <a:pt x="2847" y="53"/>
                  </a:cubicBezTo>
                  <a:cubicBezTo>
                    <a:pt x="2707" y="17"/>
                    <a:pt x="2570" y="1"/>
                    <a:pt x="2437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065;p31">
              <a:extLst>
                <a:ext uri="{FF2B5EF4-FFF2-40B4-BE49-F238E27FC236}">
                  <a16:creationId xmlns:a16="http://schemas.microsoft.com/office/drawing/2014/main" id="{AC3C7758-5C83-4929-8C19-260ABD85100A}"/>
                </a:ext>
              </a:extLst>
            </p:cNvPr>
            <p:cNvSpPr/>
            <p:nvPr/>
          </p:nvSpPr>
          <p:spPr>
            <a:xfrm>
              <a:off x="7330722" y="1649541"/>
              <a:ext cx="60221" cy="89418"/>
            </a:xfrm>
            <a:custGeom>
              <a:avLst/>
              <a:gdLst/>
              <a:ahLst/>
              <a:cxnLst/>
              <a:rect l="l" t="t" r="r" b="b"/>
              <a:pathLst>
                <a:path w="3459" h="5136" extrusionOk="0">
                  <a:moveTo>
                    <a:pt x="1782" y="0"/>
                  </a:moveTo>
                  <a:cubicBezTo>
                    <a:pt x="1529" y="0"/>
                    <a:pt x="1275" y="70"/>
                    <a:pt x="1048" y="210"/>
                  </a:cubicBezTo>
                  <a:cubicBezTo>
                    <a:pt x="420" y="629"/>
                    <a:pt x="0" y="1328"/>
                    <a:pt x="0" y="2096"/>
                  </a:cubicBezTo>
                  <a:cubicBezTo>
                    <a:pt x="0" y="2131"/>
                    <a:pt x="0" y="2166"/>
                    <a:pt x="35" y="2166"/>
                  </a:cubicBezTo>
                  <a:cubicBezTo>
                    <a:pt x="70" y="2166"/>
                    <a:pt x="105" y="2131"/>
                    <a:pt x="105" y="2096"/>
                  </a:cubicBezTo>
                  <a:cubicBezTo>
                    <a:pt x="105" y="1363"/>
                    <a:pt x="489" y="699"/>
                    <a:pt x="1118" y="315"/>
                  </a:cubicBezTo>
                  <a:cubicBezTo>
                    <a:pt x="1343" y="184"/>
                    <a:pt x="1587" y="113"/>
                    <a:pt x="1830" y="113"/>
                  </a:cubicBezTo>
                  <a:cubicBezTo>
                    <a:pt x="2041" y="113"/>
                    <a:pt x="2251" y="166"/>
                    <a:pt x="2446" y="280"/>
                  </a:cubicBezTo>
                  <a:cubicBezTo>
                    <a:pt x="2795" y="489"/>
                    <a:pt x="3039" y="804"/>
                    <a:pt x="3109" y="1188"/>
                  </a:cubicBezTo>
                  <a:cubicBezTo>
                    <a:pt x="3354" y="1922"/>
                    <a:pt x="3319" y="2725"/>
                    <a:pt x="3074" y="3493"/>
                  </a:cubicBezTo>
                  <a:cubicBezTo>
                    <a:pt x="2865" y="4017"/>
                    <a:pt x="2061" y="4926"/>
                    <a:pt x="1293" y="5030"/>
                  </a:cubicBezTo>
                  <a:cubicBezTo>
                    <a:pt x="1239" y="5042"/>
                    <a:pt x="1184" y="5048"/>
                    <a:pt x="1129" y="5048"/>
                  </a:cubicBezTo>
                  <a:cubicBezTo>
                    <a:pt x="863" y="5048"/>
                    <a:pt x="593" y="4913"/>
                    <a:pt x="420" y="4681"/>
                  </a:cubicBezTo>
                  <a:cubicBezTo>
                    <a:pt x="420" y="4646"/>
                    <a:pt x="385" y="4646"/>
                    <a:pt x="350" y="4646"/>
                  </a:cubicBezTo>
                  <a:cubicBezTo>
                    <a:pt x="315" y="4681"/>
                    <a:pt x="315" y="4716"/>
                    <a:pt x="350" y="4716"/>
                  </a:cubicBezTo>
                  <a:cubicBezTo>
                    <a:pt x="524" y="4995"/>
                    <a:pt x="839" y="5135"/>
                    <a:pt x="1153" y="5135"/>
                  </a:cubicBezTo>
                  <a:lnTo>
                    <a:pt x="1328" y="5135"/>
                  </a:lnTo>
                  <a:cubicBezTo>
                    <a:pt x="2131" y="4995"/>
                    <a:pt x="2935" y="4087"/>
                    <a:pt x="3144" y="3528"/>
                  </a:cubicBezTo>
                  <a:cubicBezTo>
                    <a:pt x="3424" y="2760"/>
                    <a:pt x="3459" y="1922"/>
                    <a:pt x="3214" y="1153"/>
                  </a:cubicBezTo>
                  <a:cubicBezTo>
                    <a:pt x="3109" y="734"/>
                    <a:pt x="2865" y="385"/>
                    <a:pt x="2515" y="210"/>
                  </a:cubicBezTo>
                  <a:cubicBezTo>
                    <a:pt x="2288" y="70"/>
                    <a:pt x="2035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066;p31">
              <a:extLst>
                <a:ext uri="{FF2B5EF4-FFF2-40B4-BE49-F238E27FC236}">
                  <a16:creationId xmlns:a16="http://schemas.microsoft.com/office/drawing/2014/main" id="{9748778B-6CF0-4373-88F7-151780063F82}"/>
                </a:ext>
              </a:extLst>
            </p:cNvPr>
            <p:cNvSpPr/>
            <p:nvPr/>
          </p:nvSpPr>
          <p:spPr>
            <a:xfrm>
              <a:off x="7338626" y="1649541"/>
              <a:ext cx="23730" cy="89418"/>
            </a:xfrm>
            <a:custGeom>
              <a:avLst/>
              <a:gdLst/>
              <a:ahLst/>
              <a:cxnLst/>
              <a:rect l="l" t="t" r="r" b="b"/>
              <a:pathLst>
                <a:path w="1363" h="5136" extrusionOk="0">
                  <a:moveTo>
                    <a:pt x="1328" y="0"/>
                  </a:moveTo>
                  <a:cubicBezTo>
                    <a:pt x="1328" y="0"/>
                    <a:pt x="1293" y="0"/>
                    <a:pt x="1258" y="35"/>
                  </a:cubicBezTo>
                  <a:cubicBezTo>
                    <a:pt x="1258" y="70"/>
                    <a:pt x="1" y="2969"/>
                    <a:pt x="559" y="5100"/>
                  </a:cubicBezTo>
                  <a:cubicBezTo>
                    <a:pt x="559" y="5135"/>
                    <a:pt x="594" y="5135"/>
                    <a:pt x="594" y="5135"/>
                  </a:cubicBezTo>
                  <a:lnTo>
                    <a:pt x="629" y="5135"/>
                  </a:lnTo>
                  <a:cubicBezTo>
                    <a:pt x="664" y="5135"/>
                    <a:pt x="664" y="5100"/>
                    <a:pt x="664" y="5065"/>
                  </a:cubicBezTo>
                  <a:cubicBezTo>
                    <a:pt x="105" y="2969"/>
                    <a:pt x="1363" y="105"/>
                    <a:pt x="1363" y="70"/>
                  </a:cubicBezTo>
                  <a:cubicBezTo>
                    <a:pt x="1363" y="70"/>
                    <a:pt x="1363" y="35"/>
                    <a:pt x="1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067;p31">
              <a:extLst>
                <a:ext uri="{FF2B5EF4-FFF2-40B4-BE49-F238E27FC236}">
                  <a16:creationId xmlns:a16="http://schemas.microsoft.com/office/drawing/2014/main" id="{DFF42858-39F9-4218-B38C-4D0499E0DF90}"/>
                </a:ext>
              </a:extLst>
            </p:cNvPr>
            <p:cNvSpPr/>
            <p:nvPr/>
          </p:nvSpPr>
          <p:spPr>
            <a:xfrm>
              <a:off x="6847250" y="1948138"/>
              <a:ext cx="265781" cy="1266786"/>
            </a:xfrm>
            <a:custGeom>
              <a:avLst/>
              <a:gdLst/>
              <a:ahLst/>
              <a:cxnLst/>
              <a:rect l="l" t="t" r="r" b="b"/>
              <a:pathLst>
                <a:path w="15266" h="72762" extrusionOk="0">
                  <a:moveTo>
                    <a:pt x="15265" y="0"/>
                  </a:moveTo>
                  <a:lnTo>
                    <a:pt x="15265" y="0"/>
                  </a:lnTo>
                  <a:cubicBezTo>
                    <a:pt x="15265" y="1"/>
                    <a:pt x="7406" y="3703"/>
                    <a:pt x="5729" y="4471"/>
                  </a:cubicBezTo>
                  <a:cubicBezTo>
                    <a:pt x="3878" y="5345"/>
                    <a:pt x="3284" y="30670"/>
                    <a:pt x="2446" y="42546"/>
                  </a:cubicBezTo>
                  <a:cubicBezTo>
                    <a:pt x="1572" y="54457"/>
                    <a:pt x="1" y="67207"/>
                    <a:pt x="1" y="67207"/>
                  </a:cubicBezTo>
                  <a:cubicBezTo>
                    <a:pt x="3389" y="67452"/>
                    <a:pt x="9397" y="72761"/>
                    <a:pt x="9397" y="72761"/>
                  </a:cubicBezTo>
                  <a:cubicBezTo>
                    <a:pt x="10934" y="62876"/>
                    <a:pt x="11947" y="52921"/>
                    <a:pt x="12436" y="42930"/>
                  </a:cubicBezTo>
                  <a:cubicBezTo>
                    <a:pt x="13065" y="27386"/>
                    <a:pt x="15265" y="1"/>
                    <a:pt x="15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068;p31">
              <a:extLst>
                <a:ext uri="{FF2B5EF4-FFF2-40B4-BE49-F238E27FC236}">
                  <a16:creationId xmlns:a16="http://schemas.microsoft.com/office/drawing/2014/main" id="{2781EB76-8117-4786-B70E-FFC33C50C5D1}"/>
                </a:ext>
              </a:extLst>
            </p:cNvPr>
            <p:cNvSpPr/>
            <p:nvPr/>
          </p:nvSpPr>
          <p:spPr>
            <a:xfrm>
              <a:off x="7218829" y="1908600"/>
              <a:ext cx="401388" cy="1319086"/>
            </a:xfrm>
            <a:custGeom>
              <a:avLst/>
              <a:gdLst/>
              <a:ahLst/>
              <a:cxnLst/>
              <a:rect l="l" t="t" r="r" b="b"/>
              <a:pathLst>
                <a:path w="23055" h="75766" extrusionOk="0">
                  <a:moveTo>
                    <a:pt x="9187" y="1"/>
                  </a:moveTo>
                  <a:lnTo>
                    <a:pt x="2131" y="4926"/>
                  </a:lnTo>
                  <a:cubicBezTo>
                    <a:pt x="2131" y="4926"/>
                    <a:pt x="3423" y="6812"/>
                    <a:pt x="3284" y="10270"/>
                  </a:cubicBezTo>
                  <a:cubicBezTo>
                    <a:pt x="3179" y="13764"/>
                    <a:pt x="2026" y="34792"/>
                    <a:pt x="1572" y="46110"/>
                  </a:cubicBezTo>
                  <a:cubicBezTo>
                    <a:pt x="1118" y="57462"/>
                    <a:pt x="0" y="75766"/>
                    <a:pt x="0" y="75766"/>
                  </a:cubicBezTo>
                  <a:cubicBezTo>
                    <a:pt x="0" y="75766"/>
                    <a:pt x="14042" y="71434"/>
                    <a:pt x="23054" y="71155"/>
                  </a:cubicBezTo>
                  <a:cubicBezTo>
                    <a:pt x="23054" y="71155"/>
                    <a:pt x="22461" y="12960"/>
                    <a:pt x="22007" y="10515"/>
                  </a:cubicBezTo>
                  <a:cubicBezTo>
                    <a:pt x="21518" y="8035"/>
                    <a:pt x="9187" y="1"/>
                    <a:pt x="9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069;p31">
              <a:extLst>
                <a:ext uri="{FF2B5EF4-FFF2-40B4-BE49-F238E27FC236}">
                  <a16:creationId xmlns:a16="http://schemas.microsoft.com/office/drawing/2014/main" id="{5B6CCCDD-1C18-4C5F-ACE4-DE3A0A136E44}"/>
                </a:ext>
              </a:extLst>
            </p:cNvPr>
            <p:cNvSpPr/>
            <p:nvPr/>
          </p:nvSpPr>
          <p:spPr>
            <a:xfrm>
              <a:off x="7246197" y="1856910"/>
              <a:ext cx="161164" cy="239631"/>
            </a:xfrm>
            <a:custGeom>
              <a:avLst/>
              <a:gdLst/>
              <a:ahLst/>
              <a:cxnLst/>
              <a:rect l="l" t="t" r="r" b="b"/>
              <a:pathLst>
                <a:path w="9257" h="13764" extrusionOk="0">
                  <a:moveTo>
                    <a:pt x="3808" y="1"/>
                  </a:moveTo>
                  <a:cubicBezTo>
                    <a:pt x="3773" y="1433"/>
                    <a:pt x="3353" y="2865"/>
                    <a:pt x="2620" y="4157"/>
                  </a:cubicBezTo>
                  <a:cubicBezTo>
                    <a:pt x="1886" y="5450"/>
                    <a:pt x="908" y="6463"/>
                    <a:pt x="0" y="7651"/>
                  </a:cubicBezTo>
                  <a:cubicBezTo>
                    <a:pt x="1" y="7650"/>
                    <a:pt x="2" y="7649"/>
                    <a:pt x="3" y="7649"/>
                  </a:cubicBezTo>
                  <a:cubicBezTo>
                    <a:pt x="124" y="7649"/>
                    <a:pt x="2692" y="10902"/>
                    <a:pt x="2899" y="11214"/>
                  </a:cubicBezTo>
                  <a:cubicBezTo>
                    <a:pt x="3074" y="11458"/>
                    <a:pt x="4576" y="13519"/>
                    <a:pt x="4436" y="13763"/>
                  </a:cubicBezTo>
                  <a:cubicBezTo>
                    <a:pt x="5344" y="12471"/>
                    <a:pt x="5938" y="10864"/>
                    <a:pt x="6637" y="9432"/>
                  </a:cubicBezTo>
                  <a:cubicBezTo>
                    <a:pt x="7405" y="7895"/>
                    <a:pt x="8174" y="6393"/>
                    <a:pt x="8942" y="4856"/>
                  </a:cubicBezTo>
                  <a:cubicBezTo>
                    <a:pt x="9257" y="4192"/>
                    <a:pt x="8768" y="4018"/>
                    <a:pt x="8349" y="3599"/>
                  </a:cubicBezTo>
                  <a:cubicBezTo>
                    <a:pt x="7720" y="3005"/>
                    <a:pt x="7056" y="2481"/>
                    <a:pt x="6392" y="1957"/>
                  </a:cubicBezTo>
                  <a:cubicBezTo>
                    <a:pt x="6113" y="1712"/>
                    <a:pt x="3808" y="315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070;p31">
              <a:extLst>
                <a:ext uri="{FF2B5EF4-FFF2-40B4-BE49-F238E27FC236}">
                  <a16:creationId xmlns:a16="http://schemas.microsoft.com/office/drawing/2014/main" id="{233E6453-00D2-4D4E-8D16-AD9E9633E26D}"/>
                </a:ext>
              </a:extLst>
            </p:cNvPr>
            <p:cNvSpPr/>
            <p:nvPr/>
          </p:nvSpPr>
          <p:spPr>
            <a:xfrm>
              <a:off x="7052808" y="1890964"/>
              <a:ext cx="84543" cy="218948"/>
            </a:xfrm>
            <a:custGeom>
              <a:avLst/>
              <a:gdLst/>
              <a:ahLst/>
              <a:cxnLst/>
              <a:rect l="l" t="t" r="r" b="b"/>
              <a:pathLst>
                <a:path w="4856" h="12576" extrusionOk="0">
                  <a:moveTo>
                    <a:pt x="4366" y="1"/>
                  </a:moveTo>
                  <a:lnTo>
                    <a:pt x="4366" y="1"/>
                  </a:lnTo>
                  <a:cubicBezTo>
                    <a:pt x="4366" y="1"/>
                    <a:pt x="1712" y="2691"/>
                    <a:pt x="873" y="4507"/>
                  </a:cubicBezTo>
                  <a:cubicBezTo>
                    <a:pt x="0" y="6323"/>
                    <a:pt x="2760" y="12576"/>
                    <a:pt x="2760" y="12576"/>
                  </a:cubicBezTo>
                  <a:lnTo>
                    <a:pt x="4855" y="5939"/>
                  </a:lnTo>
                  <a:cubicBezTo>
                    <a:pt x="3388" y="2621"/>
                    <a:pt x="4366" y="1"/>
                    <a:pt x="4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071;p31">
              <a:extLst>
                <a:ext uri="{FF2B5EF4-FFF2-40B4-BE49-F238E27FC236}">
                  <a16:creationId xmlns:a16="http://schemas.microsoft.com/office/drawing/2014/main" id="{E406ACF4-CAF4-4924-A6FD-658B2443450B}"/>
                </a:ext>
              </a:extLst>
            </p:cNvPr>
            <p:cNvSpPr/>
            <p:nvPr/>
          </p:nvSpPr>
          <p:spPr>
            <a:xfrm>
              <a:off x="6614932" y="2015027"/>
              <a:ext cx="361257" cy="389061"/>
            </a:xfrm>
            <a:custGeom>
              <a:avLst/>
              <a:gdLst/>
              <a:ahLst/>
              <a:cxnLst/>
              <a:rect l="l" t="t" r="r" b="b"/>
              <a:pathLst>
                <a:path w="20750" h="22347" extrusionOk="0">
                  <a:moveTo>
                    <a:pt x="20750" y="1"/>
                  </a:moveTo>
                  <a:cubicBezTo>
                    <a:pt x="20749" y="1"/>
                    <a:pt x="4682" y="6288"/>
                    <a:pt x="1957" y="7022"/>
                  </a:cubicBezTo>
                  <a:cubicBezTo>
                    <a:pt x="1" y="7546"/>
                    <a:pt x="1224" y="21728"/>
                    <a:pt x="2062" y="22077"/>
                  </a:cubicBezTo>
                  <a:cubicBezTo>
                    <a:pt x="2547" y="22299"/>
                    <a:pt x="7716" y="22346"/>
                    <a:pt x="11982" y="22346"/>
                  </a:cubicBezTo>
                  <a:cubicBezTo>
                    <a:pt x="15085" y="22346"/>
                    <a:pt x="17711" y="22322"/>
                    <a:pt x="17711" y="22322"/>
                  </a:cubicBezTo>
                  <a:lnTo>
                    <a:pt x="207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072;p31">
              <a:extLst>
                <a:ext uri="{FF2B5EF4-FFF2-40B4-BE49-F238E27FC236}">
                  <a16:creationId xmlns:a16="http://schemas.microsoft.com/office/drawing/2014/main" id="{81E239CE-446A-4B4C-863B-DB1F7A1D4C14}"/>
                </a:ext>
              </a:extLst>
            </p:cNvPr>
            <p:cNvSpPr/>
            <p:nvPr/>
          </p:nvSpPr>
          <p:spPr>
            <a:xfrm>
              <a:off x="6293842" y="2115377"/>
              <a:ext cx="384778" cy="284166"/>
            </a:xfrm>
            <a:custGeom>
              <a:avLst/>
              <a:gdLst/>
              <a:ahLst/>
              <a:cxnLst/>
              <a:rect l="l" t="t" r="r" b="b"/>
              <a:pathLst>
                <a:path w="22101" h="16322" extrusionOk="0">
                  <a:moveTo>
                    <a:pt x="1922" y="0"/>
                  </a:moveTo>
                  <a:lnTo>
                    <a:pt x="1" y="10934"/>
                  </a:lnTo>
                  <a:lnTo>
                    <a:pt x="20505" y="16313"/>
                  </a:lnTo>
                  <a:cubicBezTo>
                    <a:pt x="20527" y="16319"/>
                    <a:pt x="20548" y="16321"/>
                    <a:pt x="20569" y="16321"/>
                  </a:cubicBezTo>
                  <a:cubicBezTo>
                    <a:pt x="22100" y="16321"/>
                    <a:pt x="20400" y="1258"/>
                    <a:pt x="20400" y="1258"/>
                  </a:cubicBezTo>
                  <a:lnTo>
                    <a:pt x="19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073;p31">
              <a:extLst>
                <a:ext uri="{FF2B5EF4-FFF2-40B4-BE49-F238E27FC236}">
                  <a16:creationId xmlns:a16="http://schemas.microsoft.com/office/drawing/2014/main" id="{EEF3E37A-F7E6-4659-8DCB-17124A9C4451}"/>
                </a:ext>
              </a:extLst>
            </p:cNvPr>
            <p:cNvSpPr/>
            <p:nvPr/>
          </p:nvSpPr>
          <p:spPr>
            <a:xfrm>
              <a:off x="7245744" y="1935115"/>
              <a:ext cx="174396" cy="162035"/>
            </a:xfrm>
            <a:custGeom>
              <a:avLst/>
              <a:gdLst/>
              <a:ahLst/>
              <a:cxnLst/>
              <a:rect l="l" t="t" r="r" b="b"/>
              <a:pathLst>
                <a:path w="10017" h="9307" extrusionOk="0">
                  <a:moveTo>
                    <a:pt x="9961" y="0"/>
                  </a:moveTo>
                  <a:cubicBezTo>
                    <a:pt x="9952" y="0"/>
                    <a:pt x="9946" y="5"/>
                    <a:pt x="9946" y="15"/>
                  </a:cubicBezTo>
                  <a:cubicBezTo>
                    <a:pt x="8584" y="3333"/>
                    <a:pt x="6733" y="6442"/>
                    <a:pt x="4462" y="9202"/>
                  </a:cubicBezTo>
                  <a:cubicBezTo>
                    <a:pt x="3310" y="6861"/>
                    <a:pt x="96" y="3159"/>
                    <a:pt x="61" y="3124"/>
                  </a:cubicBezTo>
                  <a:cubicBezTo>
                    <a:pt x="52" y="3114"/>
                    <a:pt x="42" y="3110"/>
                    <a:pt x="34" y="3110"/>
                  </a:cubicBezTo>
                  <a:cubicBezTo>
                    <a:pt x="12" y="3110"/>
                    <a:pt x="1" y="3142"/>
                    <a:pt x="26" y="3193"/>
                  </a:cubicBezTo>
                  <a:cubicBezTo>
                    <a:pt x="61" y="3228"/>
                    <a:pt x="3275" y="6931"/>
                    <a:pt x="4427" y="9271"/>
                  </a:cubicBezTo>
                  <a:cubicBezTo>
                    <a:pt x="4427" y="9306"/>
                    <a:pt x="4427" y="9306"/>
                    <a:pt x="4427" y="9306"/>
                  </a:cubicBezTo>
                  <a:lnTo>
                    <a:pt x="4462" y="9306"/>
                  </a:lnTo>
                  <a:cubicBezTo>
                    <a:pt x="4462" y="9306"/>
                    <a:pt x="4462" y="9306"/>
                    <a:pt x="4462" y="9271"/>
                  </a:cubicBezTo>
                  <a:cubicBezTo>
                    <a:pt x="6803" y="6512"/>
                    <a:pt x="8654" y="3403"/>
                    <a:pt x="10016" y="50"/>
                  </a:cubicBezTo>
                  <a:cubicBezTo>
                    <a:pt x="10016" y="25"/>
                    <a:pt x="9981" y="0"/>
                    <a:pt x="9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074;p31">
              <a:extLst>
                <a:ext uri="{FF2B5EF4-FFF2-40B4-BE49-F238E27FC236}">
                  <a16:creationId xmlns:a16="http://schemas.microsoft.com/office/drawing/2014/main" id="{1EF463E2-6345-4CCB-A76F-D7920AE10C4B}"/>
                </a:ext>
              </a:extLst>
            </p:cNvPr>
            <p:cNvSpPr/>
            <p:nvPr/>
          </p:nvSpPr>
          <p:spPr>
            <a:xfrm>
              <a:off x="7257740" y="2037538"/>
              <a:ext cx="28605" cy="1179214"/>
            </a:xfrm>
            <a:custGeom>
              <a:avLst/>
              <a:gdLst/>
              <a:ahLst/>
              <a:cxnLst/>
              <a:rect l="l" t="t" r="r" b="b"/>
              <a:pathLst>
                <a:path w="1643" h="67732" extrusionOk="0">
                  <a:moveTo>
                    <a:pt x="1573" y="0"/>
                  </a:moveTo>
                  <a:cubicBezTo>
                    <a:pt x="1573" y="0"/>
                    <a:pt x="1538" y="0"/>
                    <a:pt x="1538" y="35"/>
                  </a:cubicBezTo>
                  <a:cubicBezTo>
                    <a:pt x="1538" y="384"/>
                    <a:pt x="630" y="36398"/>
                    <a:pt x="664" y="43908"/>
                  </a:cubicBezTo>
                  <a:cubicBezTo>
                    <a:pt x="664" y="51418"/>
                    <a:pt x="1" y="67521"/>
                    <a:pt x="1" y="67696"/>
                  </a:cubicBezTo>
                  <a:cubicBezTo>
                    <a:pt x="1" y="67731"/>
                    <a:pt x="1" y="67731"/>
                    <a:pt x="36" y="67731"/>
                  </a:cubicBezTo>
                  <a:cubicBezTo>
                    <a:pt x="71" y="67731"/>
                    <a:pt x="71" y="67731"/>
                    <a:pt x="71" y="67696"/>
                  </a:cubicBezTo>
                  <a:cubicBezTo>
                    <a:pt x="71" y="67556"/>
                    <a:pt x="734" y="51418"/>
                    <a:pt x="734" y="43908"/>
                  </a:cubicBezTo>
                  <a:cubicBezTo>
                    <a:pt x="699" y="36398"/>
                    <a:pt x="1608" y="384"/>
                    <a:pt x="1643" y="35"/>
                  </a:cubicBezTo>
                  <a:cubicBezTo>
                    <a:pt x="1643" y="0"/>
                    <a:pt x="1608" y="0"/>
                    <a:pt x="1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075;p31">
              <a:extLst>
                <a:ext uri="{FF2B5EF4-FFF2-40B4-BE49-F238E27FC236}">
                  <a16:creationId xmlns:a16="http://schemas.microsoft.com/office/drawing/2014/main" id="{C5CE6AB2-F61C-4B6E-B579-C1F0443C15C2}"/>
                </a:ext>
              </a:extLst>
            </p:cNvPr>
            <p:cNvSpPr/>
            <p:nvPr/>
          </p:nvSpPr>
          <p:spPr>
            <a:xfrm>
              <a:off x="6647785" y="2136652"/>
              <a:ext cx="82106" cy="121661"/>
            </a:xfrm>
            <a:custGeom>
              <a:avLst/>
              <a:gdLst/>
              <a:ahLst/>
              <a:cxnLst/>
              <a:rect l="l" t="t" r="r" b="b"/>
              <a:pathLst>
                <a:path w="4716" h="6988" extrusionOk="0">
                  <a:moveTo>
                    <a:pt x="70" y="1"/>
                  </a:moveTo>
                  <a:cubicBezTo>
                    <a:pt x="70" y="1"/>
                    <a:pt x="35" y="1"/>
                    <a:pt x="35" y="36"/>
                  </a:cubicBezTo>
                  <a:cubicBezTo>
                    <a:pt x="0" y="36"/>
                    <a:pt x="0" y="71"/>
                    <a:pt x="35" y="71"/>
                  </a:cubicBezTo>
                  <a:cubicBezTo>
                    <a:pt x="70" y="106"/>
                    <a:pt x="2969" y="1573"/>
                    <a:pt x="4646" y="6952"/>
                  </a:cubicBezTo>
                  <a:cubicBezTo>
                    <a:pt x="4646" y="6987"/>
                    <a:pt x="4646" y="6987"/>
                    <a:pt x="4681" y="6987"/>
                  </a:cubicBezTo>
                  <a:cubicBezTo>
                    <a:pt x="4681" y="6987"/>
                    <a:pt x="4716" y="6952"/>
                    <a:pt x="4716" y="6917"/>
                  </a:cubicBezTo>
                  <a:cubicBezTo>
                    <a:pt x="3004" y="1538"/>
                    <a:pt x="105" y="36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076;p31">
              <a:extLst>
                <a:ext uri="{FF2B5EF4-FFF2-40B4-BE49-F238E27FC236}">
                  <a16:creationId xmlns:a16="http://schemas.microsoft.com/office/drawing/2014/main" id="{1CAA71BB-0D89-4ED5-A365-D5DE86697840}"/>
                </a:ext>
              </a:extLst>
            </p:cNvPr>
            <p:cNvSpPr/>
            <p:nvPr/>
          </p:nvSpPr>
          <p:spPr>
            <a:xfrm>
              <a:off x="7058884" y="1968804"/>
              <a:ext cx="79686" cy="119224"/>
            </a:xfrm>
            <a:custGeom>
              <a:avLst/>
              <a:gdLst/>
              <a:ahLst/>
              <a:cxnLst/>
              <a:rect l="l" t="t" r="r" b="b"/>
              <a:pathLst>
                <a:path w="4577" h="6848" extrusionOk="0">
                  <a:moveTo>
                    <a:pt x="524" y="1"/>
                  </a:moveTo>
                  <a:cubicBezTo>
                    <a:pt x="489" y="1"/>
                    <a:pt x="489" y="1"/>
                    <a:pt x="489" y="36"/>
                  </a:cubicBezTo>
                  <a:cubicBezTo>
                    <a:pt x="0" y="2726"/>
                    <a:pt x="455" y="6778"/>
                    <a:pt x="489" y="6812"/>
                  </a:cubicBezTo>
                  <a:cubicBezTo>
                    <a:pt x="489" y="6847"/>
                    <a:pt x="489" y="6847"/>
                    <a:pt x="524" y="6847"/>
                  </a:cubicBezTo>
                  <a:lnTo>
                    <a:pt x="559" y="6847"/>
                  </a:lnTo>
                  <a:cubicBezTo>
                    <a:pt x="944" y="5834"/>
                    <a:pt x="4506" y="1538"/>
                    <a:pt x="4541" y="1468"/>
                  </a:cubicBezTo>
                  <a:cubicBezTo>
                    <a:pt x="4576" y="1468"/>
                    <a:pt x="4541" y="1433"/>
                    <a:pt x="4541" y="1433"/>
                  </a:cubicBezTo>
                  <a:cubicBezTo>
                    <a:pt x="4524" y="1416"/>
                    <a:pt x="4515" y="1407"/>
                    <a:pt x="4506" y="1407"/>
                  </a:cubicBezTo>
                  <a:cubicBezTo>
                    <a:pt x="4498" y="1407"/>
                    <a:pt x="4489" y="1416"/>
                    <a:pt x="4472" y="1433"/>
                  </a:cubicBezTo>
                  <a:cubicBezTo>
                    <a:pt x="4332" y="1608"/>
                    <a:pt x="1153" y="5485"/>
                    <a:pt x="524" y="6673"/>
                  </a:cubicBezTo>
                  <a:cubicBezTo>
                    <a:pt x="455" y="5939"/>
                    <a:pt x="140" y="2446"/>
                    <a:pt x="559" y="36"/>
                  </a:cubicBezTo>
                  <a:cubicBezTo>
                    <a:pt x="559" y="36"/>
                    <a:pt x="559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077;p31">
              <a:extLst>
                <a:ext uri="{FF2B5EF4-FFF2-40B4-BE49-F238E27FC236}">
                  <a16:creationId xmlns:a16="http://schemas.microsoft.com/office/drawing/2014/main" id="{C883F2C2-7948-439F-874A-81083B67DB5A}"/>
                </a:ext>
              </a:extLst>
            </p:cNvPr>
            <p:cNvSpPr/>
            <p:nvPr/>
          </p:nvSpPr>
          <p:spPr>
            <a:xfrm>
              <a:off x="6846640" y="2233956"/>
              <a:ext cx="69344" cy="884881"/>
            </a:xfrm>
            <a:custGeom>
              <a:avLst/>
              <a:gdLst/>
              <a:ahLst/>
              <a:cxnLst/>
              <a:rect l="l" t="t" r="r" b="b"/>
              <a:pathLst>
                <a:path w="3983" h="50826" extrusionOk="0">
                  <a:moveTo>
                    <a:pt x="3913" y="1"/>
                  </a:moveTo>
                  <a:cubicBezTo>
                    <a:pt x="3913" y="1"/>
                    <a:pt x="3878" y="1"/>
                    <a:pt x="3878" y="36"/>
                  </a:cubicBezTo>
                  <a:cubicBezTo>
                    <a:pt x="3878" y="36"/>
                    <a:pt x="2970" y="16663"/>
                    <a:pt x="2551" y="24557"/>
                  </a:cubicBezTo>
                  <a:cubicBezTo>
                    <a:pt x="2096" y="32347"/>
                    <a:pt x="36" y="50581"/>
                    <a:pt x="1" y="50755"/>
                  </a:cubicBezTo>
                  <a:cubicBezTo>
                    <a:pt x="1" y="50790"/>
                    <a:pt x="1" y="50825"/>
                    <a:pt x="36" y="50825"/>
                  </a:cubicBezTo>
                  <a:cubicBezTo>
                    <a:pt x="70" y="50825"/>
                    <a:pt x="70" y="50790"/>
                    <a:pt x="70" y="50790"/>
                  </a:cubicBezTo>
                  <a:cubicBezTo>
                    <a:pt x="105" y="50616"/>
                    <a:pt x="2201" y="32382"/>
                    <a:pt x="2620" y="24557"/>
                  </a:cubicBezTo>
                  <a:cubicBezTo>
                    <a:pt x="3040" y="16698"/>
                    <a:pt x="3983" y="36"/>
                    <a:pt x="3983" y="36"/>
                  </a:cubicBezTo>
                  <a:cubicBezTo>
                    <a:pt x="3983" y="36"/>
                    <a:pt x="3948" y="1"/>
                    <a:pt x="3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078;p31">
              <a:extLst>
                <a:ext uri="{FF2B5EF4-FFF2-40B4-BE49-F238E27FC236}">
                  <a16:creationId xmlns:a16="http://schemas.microsoft.com/office/drawing/2014/main" id="{A7D1D349-7DA5-46BD-B19B-A687C6BBD357}"/>
                </a:ext>
              </a:extLst>
            </p:cNvPr>
            <p:cNvSpPr/>
            <p:nvPr/>
          </p:nvSpPr>
          <p:spPr>
            <a:xfrm>
              <a:off x="6889817" y="2257076"/>
              <a:ext cx="17654" cy="132595"/>
            </a:xfrm>
            <a:custGeom>
              <a:avLst/>
              <a:gdLst/>
              <a:ahLst/>
              <a:cxnLst/>
              <a:rect l="l" t="t" r="r" b="b"/>
              <a:pathLst>
                <a:path w="1014" h="7616" extrusionOk="0">
                  <a:moveTo>
                    <a:pt x="36" y="0"/>
                  </a:moveTo>
                  <a:cubicBezTo>
                    <a:pt x="36" y="0"/>
                    <a:pt x="1" y="0"/>
                    <a:pt x="1" y="35"/>
                  </a:cubicBezTo>
                  <a:lnTo>
                    <a:pt x="909" y="7580"/>
                  </a:lnTo>
                  <a:cubicBezTo>
                    <a:pt x="909" y="7580"/>
                    <a:pt x="944" y="7615"/>
                    <a:pt x="944" y="7615"/>
                  </a:cubicBezTo>
                  <a:lnTo>
                    <a:pt x="979" y="7615"/>
                  </a:lnTo>
                  <a:cubicBezTo>
                    <a:pt x="979" y="7615"/>
                    <a:pt x="1014" y="7580"/>
                    <a:pt x="1014" y="7580"/>
                  </a:cubicBezTo>
                  <a:lnTo>
                    <a:pt x="105" y="35"/>
                  </a:lnTo>
                  <a:cubicBezTo>
                    <a:pt x="71" y="0"/>
                    <a:pt x="71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079;p31">
              <a:extLst>
                <a:ext uri="{FF2B5EF4-FFF2-40B4-BE49-F238E27FC236}">
                  <a16:creationId xmlns:a16="http://schemas.microsoft.com/office/drawing/2014/main" id="{D30A5838-B082-4B88-9AE8-23685F29B30A}"/>
                </a:ext>
              </a:extLst>
            </p:cNvPr>
            <p:cNvSpPr/>
            <p:nvPr/>
          </p:nvSpPr>
          <p:spPr>
            <a:xfrm>
              <a:off x="6921451" y="2005295"/>
              <a:ext cx="69953" cy="141717"/>
            </a:xfrm>
            <a:custGeom>
              <a:avLst/>
              <a:gdLst/>
              <a:ahLst/>
              <a:cxnLst/>
              <a:rect l="l" t="t" r="r" b="b"/>
              <a:pathLst>
                <a:path w="4018" h="8140" extrusionOk="0">
                  <a:moveTo>
                    <a:pt x="3912" y="1"/>
                  </a:moveTo>
                  <a:cubicBezTo>
                    <a:pt x="3912" y="71"/>
                    <a:pt x="734" y="3878"/>
                    <a:pt x="0" y="8105"/>
                  </a:cubicBezTo>
                  <a:cubicBezTo>
                    <a:pt x="0" y="8105"/>
                    <a:pt x="35" y="8140"/>
                    <a:pt x="35" y="8140"/>
                  </a:cubicBezTo>
                  <a:cubicBezTo>
                    <a:pt x="70" y="8140"/>
                    <a:pt x="70" y="8105"/>
                    <a:pt x="105" y="8105"/>
                  </a:cubicBezTo>
                  <a:cubicBezTo>
                    <a:pt x="838" y="3913"/>
                    <a:pt x="3947" y="106"/>
                    <a:pt x="3982" y="71"/>
                  </a:cubicBezTo>
                  <a:cubicBezTo>
                    <a:pt x="4017" y="36"/>
                    <a:pt x="4017" y="36"/>
                    <a:pt x="3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080;p31">
              <a:extLst>
                <a:ext uri="{FF2B5EF4-FFF2-40B4-BE49-F238E27FC236}">
                  <a16:creationId xmlns:a16="http://schemas.microsoft.com/office/drawing/2014/main" id="{50621FF1-FD42-4FAC-AA84-E51AB7B092F6}"/>
                </a:ext>
              </a:extLst>
            </p:cNvPr>
            <p:cNvSpPr/>
            <p:nvPr/>
          </p:nvSpPr>
          <p:spPr>
            <a:xfrm>
              <a:off x="6993806" y="2033882"/>
              <a:ext cx="111929" cy="1168263"/>
            </a:xfrm>
            <a:custGeom>
              <a:avLst/>
              <a:gdLst/>
              <a:ahLst/>
              <a:cxnLst/>
              <a:rect l="l" t="t" r="r" b="b"/>
              <a:pathLst>
                <a:path w="6429" h="67103" extrusionOk="0">
                  <a:moveTo>
                    <a:pt x="6393" y="1"/>
                  </a:moveTo>
                  <a:cubicBezTo>
                    <a:pt x="6358" y="1"/>
                    <a:pt x="6358" y="1"/>
                    <a:pt x="6358" y="36"/>
                  </a:cubicBezTo>
                  <a:cubicBezTo>
                    <a:pt x="6323" y="70"/>
                    <a:pt x="5380" y="3983"/>
                    <a:pt x="5310" y="5205"/>
                  </a:cubicBezTo>
                  <a:cubicBezTo>
                    <a:pt x="5275" y="5694"/>
                    <a:pt x="769" y="62143"/>
                    <a:pt x="1" y="67068"/>
                  </a:cubicBezTo>
                  <a:cubicBezTo>
                    <a:pt x="1" y="67068"/>
                    <a:pt x="1" y="67103"/>
                    <a:pt x="36" y="67103"/>
                  </a:cubicBezTo>
                  <a:cubicBezTo>
                    <a:pt x="71" y="67103"/>
                    <a:pt x="71" y="67068"/>
                    <a:pt x="71" y="67068"/>
                  </a:cubicBezTo>
                  <a:cubicBezTo>
                    <a:pt x="839" y="62143"/>
                    <a:pt x="5345" y="5694"/>
                    <a:pt x="5380" y="5240"/>
                  </a:cubicBezTo>
                  <a:cubicBezTo>
                    <a:pt x="5450" y="3983"/>
                    <a:pt x="6428" y="105"/>
                    <a:pt x="6428" y="36"/>
                  </a:cubicBezTo>
                  <a:cubicBezTo>
                    <a:pt x="6428" y="36"/>
                    <a:pt x="6428" y="1"/>
                    <a:pt x="6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081;p31">
              <a:extLst>
                <a:ext uri="{FF2B5EF4-FFF2-40B4-BE49-F238E27FC236}">
                  <a16:creationId xmlns:a16="http://schemas.microsoft.com/office/drawing/2014/main" id="{AFCDA3DB-F235-497B-B122-18006EF59A5D}"/>
                </a:ext>
              </a:extLst>
            </p:cNvPr>
            <p:cNvSpPr/>
            <p:nvPr/>
          </p:nvSpPr>
          <p:spPr>
            <a:xfrm>
              <a:off x="7095375" y="2424315"/>
              <a:ext cx="51098" cy="74811"/>
            </a:xfrm>
            <a:custGeom>
              <a:avLst/>
              <a:gdLst/>
              <a:ahLst/>
              <a:cxnLst/>
              <a:rect l="l" t="t" r="r" b="b"/>
              <a:pathLst>
                <a:path w="2935" h="4297" extrusionOk="0">
                  <a:moveTo>
                    <a:pt x="1153" y="0"/>
                  </a:moveTo>
                  <a:lnTo>
                    <a:pt x="0" y="175"/>
                  </a:lnTo>
                  <a:cubicBezTo>
                    <a:pt x="70" y="280"/>
                    <a:pt x="1642" y="4297"/>
                    <a:pt x="1642" y="4297"/>
                  </a:cubicBezTo>
                  <a:lnTo>
                    <a:pt x="2934" y="3773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082;p31">
              <a:extLst>
                <a:ext uri="{FF2B5EF4-FFF2-40B4-BE49-F238E27FC236}">
                  <a16:creationId xmlns:a16="http://schemas.microsoft.com/office/drawing/2014/main" id="{59DEA703-9B95-443B-AE1D-F97700148A51}"/>
                </a:ext>
              </a:extLst>
            </p:cNvPr>
            <p:cNvSpPr/>
            <p:nvPr/>
          </p:nvSpPr>
          <p:spPr>
            <a:xfrm>
              <a:off x="7558774" y="2760604"/>
              <a:ext cx="394093" cy="1669393"/>
            </a:xfrm>
            <a:custGeom>
              <a:avLst/>
              <a:gdLst/>
              <a:ahLst/>
              <a:cxnLst/>
              <a:rect l="l" t="t" r="r" b="b"/>
              <a:pathLst>
                <a:path w="22636" h="95887" extrusionOk="0">
                  <a:moveTo>
                    <a:pt x="22636" y="1"/>
                  </a:moveTo>
                  <a:lnTo>
                    <a:pt x="1293" y="1608"/>
                  </a:lnTo>
                  <a:cubicBezTo>
                    <a:pt x="1293" y="1608"/>
                    <a:pt x="315" y="48310"/>
                    <a:pt x="140" y="60955"/>
                  </a:cubicBezTo>
                  <a:cubicBezTo>
                    <a:pt x="0" y="73565"/>
                    <a:pt x="1293" y="95886"/>
                    <a:pt x="1293" y="95886"/>
                  </a:cubicBezTo>
                  <a:lnTo>
                    <a:pt x="9222" y="95886"/>
                  </a:lnTo>
                  <a:lnTo>
                    <a:pt x="18619" y="39263"/>
                  </a:lnTo>
                  <a:lnTo>
                    <a:pt x="22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083;p31">
              <a:extLst>
                <a:ext uri="{FF2B5EF4-FFF2-40B4-BE49-F238E27FC236}">
                  <a16:creationId xmlns:a16="http://schemas.microsoft.com/office/drawing/2014/main" id="{72A41AC9-F74E-42B9-B997-F0677EE0EE26}"/>
                </a:ext>
              </a:extLst>
            </p:cNvPr>
            <p:cNvSpPr/>
            <p:nvPr/>
          </p:nvSpPr>
          <p:spPr>
            <a:xfrm>
              <a:off x="7741821" y="2752700"/>
              <a:ext cx="422680" cy="1677297"/>
            </a:xfrm>
            <a:custGeom>
              <a:avLst/>
              <a:gdLst/>
              <a:ahLst/>
              <a:cxnLst/>
              <a:rect l="l" t="t" r="r" b="b"/>
              <a:pathLst>
                <a:path w="24278" h="96341" extrusionOk="0">
                  <a:moveTo>
                    <a:pt x="22880" y="1"/>
                  </a:moveTo>
                  <a:lnTo>
                    <a:pt x="1" y="1608"/>
                  </a:lnTo>
                  <a:cubicBezTo>
                    <a:pt x="1" y="1608"/>
                    <a:pt x="3424" y="27142"/>
                    <a:pt x="3424" y="32906"/>
                  </a:cubicBezTo>
                  <a:cubicBezTo>
                    <a:pt x="3424" y="39857"/>
                    <a:pt x="9537" y="96340"/>
                    <a:pt x="9537" y="96340"/>
                  </a:cubicBezTo>
                  <a:lnTo>
                    <a:pt x="18933" y="96340"/>
                  </a:lnTo>
                  <a:cubicBezTo>
                    <a:pt x="18933" y="96340"/>
                    <a:pt x="23299" y="55261"/>
                    <a:pt x="23788" y="37272"/>
                  </a:cubicBezTo>
                  <a:cubicBezTo>
                    <a:pt x="24277" y="19318"/>
                    <a:pt x="22880" y="1"/>
                    <a:pt x="22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084;p31">
              <a:extLst>
                <a:ext uri="{FF2B5EF4-FFF2-40B4-BE49-F238E27FC236}">
                  <a16:creationId xmlns:a16="http://schemas.microsoft.com/office/drawing/2014/main" id="{60D7E0B6-AEEE-4609-8A1E-430C2FB08E4A}"/>
                </a:ext>
              </a:extLst>
            </p:cNvPr>
            <p:cNvSpPr/>
            <p:nvPr/>
          </p:nvSpPr>
          <p:spPr>
            <a:xfrm>
              <a:off x="7580658" y="2831149"/>
              <a:ext cx="526078" cy="3064"/>
            </a:xfrm>
            <a:custGeom>
              <a:avLst/>
              <a:gdLst/>
              <a:ahLst/>
              <a:cxnLst/>
              <a:rect l="l" t="t" r="r" b="b"/>
              <a:pathLst>
                <a:path w="30217" h="176" extrusionOk="0">
                  <a:moveTo>
                    <a:pt x="106" y="1"/>
                  </a:moveTo>
                  <a:cubicBezTo>
                    <a:pt x="1" y="1"/>
                    <a:pt x="1" y="176"/>
                    <a:pt x="106" y="176"/>
                  </a:cubicBezTo>
                  <a:lnTo>
                    <a:pt x="30111" y="176"/>
                  </a:lnTo>
                  <a:cubicBezTo>
                    <a:pt x="30216" y="176"/>
                    <a:pt x="30216" y="1"/>
                    <a:pt x="30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085;p31">
              <a:extLst>
                <a:ext uri="{FF2B5EF4-FFF2-40B4-BE49-F238E27FC236}">
                  <a16:creationId xmlns:a16="http://schemas.microsoft.com/office/drawing/2014/main" id="{C7AC7305-9605-4353-BB3B-5501D6A1B2E8}"/>
                </a:ext>
              </a:extLst>
            </p:cNvPr>
            <p:cNvSpPr/>
            <p:nvPr/>
          </p:nvSpPr>
          <p:spPr>
            <a:xfrm>
              <a:off x="7751205" y="3016756"/>
              <a:ext cx="158483" cy="1415050"/>
            </a:xfrm>
            <a:custGeom>
              <a:avLst/>
              <a:gdLst/>
              <a:ahLst/>
              <a:cxnLst/>
              <a:rect l="l" t="t" r="r" b="b"/>
              <a:pathLst>
                <a:path w="9103" h="81278" extrusionOk="0">
                  <a:moveTo>
                    <a:pt x="103" y="0"/>
                  </a:moveTo>
                  <a:cubicBezTo>
                    <a:pt x="51" y="0"/>
                    <a:pt x="0" y="38"/>
                    <a:pt x="21" y="99"/>
                  </a:cubicBezTo>
                  <a:lnTo>
                    <a:pt x="2675" y="7050"/>
                  </a:lnTo>
                  <a:lnTo>
                    <a:pt x="4806" y="41736"/>
                  </a:lnTo>
                  <a:lnTo>
                    <a:pt x="8928" y="81208"/>
                  </a:lnTo>
                  <a:cubicBezTo>
                    <a:pt x="8928" y="81243"/>
                    <a:pt x="8963" y="81278"/>
                    <a:pt x="8998" y="81278"/>
                  </a:cubicBezTo>
                  <a:lnTo>
                    <a:pt x="9033" y="81278"/>
                  </a:lnTo>
                  <a:cubicBezTo>
                    <a:pt x="9068" y="81243"/>
                    <a:pt x="9103" y="81208"/>
                    <a:pt x="9103" y="81173"/>
                  </a:cubicBezTo>
                  <a:lnTo>
                    <a:pt x="4981" y="41736"/>
                  </a:lnTo>
                  <a:lnTo>
                    <a:pt x="2850" y="7015"/>
                  </a:lnTo>
                  <a:lnTo>
                    <a:pt x="195" y="64"/>
                  </a:lnTo>
                  <a:cubicBezTo>
                    <a:pt x="181" y="2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086;p31">
              <a:extLst>
                <a:ext uri="{FF2B5EF4-FFF2-40B4-BE49-F238E27FC236}">
                  <a16:creationId xmlns:a16="http://schemas.microsoft.com/office/drawing/2014/main" id="{32135837-2823-48CC-AC54-539216BD8123}"/>
                </a:ext>
              </a:extLst>
            </p:cNvPr>
            <p:cNvSpPr/>
            <p:nvPr/>
          </p:nvSpPr>
          <p:spPr>
            <a:xfrm>
              <a:off x="8053806" y="3165488"/>
              <a:ext cx="61440" cy="1266316"/>
            </a:xfrm>
            <a:custGeom>
              <a:avLst/>
              <a:gdLst/>
              <a:ahLst/>
              <a:cxnLst/>
              <a:rect l="l" t="t" r="r" b="b"/>
              <a:pathLst>
                <a:path w="3529" h="72735" extrusionOk="0">
                  <a:moveTo>
                    <a:pt x="3441" y="0"/>
                  </a:moveTo>
                  <a:cubicBezTo>
                    <a:pt x="3397" y="0"/>
                    <a:pt x="3353" y="26"/>
                    <a:pt x="3353" y="79"/>
                  </a:cubicBezTo>
                  <a:cubicBezTo>
                    <a:pt x="3353" y="742"/>
                    <a:pt x="838" y="67845"/>
                    <a:pt x="0" y="72630"/>
                  </a:cubicBezTo>
                  <a:cubicBezTo>
                    <a:pt x="0" y="72665"/>
                    <a:pt x="35" y="72700"/>
                    <a:pt x="70" y="72735"/>
                  </a:cubicBezTo>
                  <a:cubicBezTo>
                    <a:pt x="105" y="72735"/>
                    <a:pt x="140" y="72700"/>
                    <a:pt x="175" y="72665"/>
                  </a:cubicBezTo>
                  <a:cubicBezTo>
                    <a:pt x="1013" y="67845"/>
                    <a:pt x="3493" y="742"/>
                    <a:pt x="3528" y="79"/>
                  </a:cubicBezTo>
                  <a:cubicBezTo>
                    <a:pt x="3528" y="26"/>
                    <a:pt x="3484" y="0"/>
                    <a:pt x="3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087;p31">
              <a:extLst>
                <a:ext uri="{FF2B5EF4-FFF2-40B4-BE49-F238E27FC236}">
                  <a16:creationId xmlns:a16="http://schemas.microsoft.com/office/drawing/2014/main" id="{51B4D36D-0A35-4C82-A84D-D32F254AF012}"/>
                </a:ext>
              </a:extLst>
            </p:cNvPr>
            <p:cNvSpPr/>
            <p:nvPr/>
          </p:nvSpPr>
          <p:spPr>
            <a:xfrm>
              <a:off x="7688912" y="3408895"/>
              <a:ext cx="128347" cy="1022907"/>
            </a:xfrm>
            <a:custGeom>
              <a:avLst/>
              <a:gdLst/>
              <a:ahLst/>
              <a:cxnLst/>
              <a:rect l="l" t="t" r="r" b="b"/>
              <a:pathLst>
                <a:path w="7372" h="58754" extrusionOk="0">
                  <a:moveTo>
                    <a:pt x="7301" y="0"/>
                  </a:moveTo>
                  <a:cubicBezTo>
                    <a:pt x="7266" y="0"/>
                    <a:pt x="7231" y="35"/>
                    <a:pt x="7231" y="70"/>
                  </a:cubicBezTo>
                  <a:lnTo>
                    <a:pt x="1" y="58649"/>
                  </a:lnTo>
                  <a:cubicBezTo>
                    <a:pt x="1" y="58684"/>
                    <a:pt x="1" y="58719"/>
                    <a:pt x="71" y="58754"/>
                  </a:cubicBezTo>
                  <a:cubicBezTo>
                    <a:pt x="105" y="58754"/>
                    <a:pt x="140" y="58719"/>
                    <a:pt x="140" y="58684"/>
                  </a:cubicBezTo>
                  <a:lnTo>
                    <a:pt x="7371" y="70"/>
                  </a:lnTo>
                  <a:cubicBezTo>
                    <a:pt x="7371" y="35"/>
                    <a:pt x="7336" y="0"/>
                    <a:pt x="7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088;p31">
              <a:extLst>
                <a:ext uri="{FF2B5EF4-FFF2-40B4-BE49-F238E27FC236}">
                  <a16:creationId xmlns:a16="http://schemas.microsoft.com/office/drawing/2014/main" id="{D5C45A10-6C4A-47D9-ABF4-AC2F66ED49BF}"/>
                </a:ext>
              </a:extLst>
            </p:cNvPr>
            <p:cNvSpPr/>
            <p:nvPr/>
          </p:nvSpPr>
          <p:spPr>
            <a:xfrm>
              <a:off x="7721138" y="2786615"/>
              <a:ext cx="3064" cy="47599"/>
            </a:xfrm>
            <a:custGeom>
              <a:avLst/>
              <a:gdLst/>
              <a:ahLst/>
              <a:cxnLst/>
              <a:rect l="l" t="t" r="r" b="b"/>
              <a:pathLst>
                <a:path w="176" h="2734" extrusionOk="0">
                  <a:moveTo>
                    <a:pt x="88" y="0"/>
                  </a:moveTo>
                  <a:cubicBezTo>
                    <a:pt x="45" y="0"/>
                    <a:pt x="1" y="26"/>
                    <a:pt x="1" y="79"/>
                  </a:cubicBezTo>
                  <a:lnTo>
                    <a:pt x="1" y="2629"/>
                  </a:lnTo>
                  <a:cubicBezTo>
                    <a:pt x="1" y="2699"/>
                    <a:pt x="36" y="2734"/>
                    <a:pt x="106" y="2734"/>
                  </a:cubicBezTo>
                  <a:cubicBezTo>
                    <a:pt x="141" y="2734"/>
                    <a:pt x="176" y="2699"/>
                    <a:pt x="176" y="2629"/>
                  </a:cubicBezTo>
                  <a:lnTo>
                    <a:pt x="176" y="79"/>
                  </a:lnTo>
                  <a:cubicBezTo>
                    <a:pt x="176" y="26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089;p31">
              <a:extLst>
                <a:ext uri="{FF2B5EF4-FFF2-40B4-BE49-F238E27FC236}">
                  <a16:creationId xmlns:a16="http://schemas.microsoft.com/office/drawing/2014/main" id="{3DC60634-4F0C-4DAB-B932-35DC2B084FE4}"/>
                </a:ext>
              </a:extLst>
            </p:cNvPr>
            <p:cNvSpPr/>
            <p:nvPr/>
          </p:nvSpPr>
          <p:spPr>
            <a:xfrm>
              <a:off x="7737573" y="2798314"/>
              <a:ext cx="28587" cy="24444"/>
            </a:xfrm>
            <a:custGeom>
              <a:avLst/>
              <a:gdLst/>
              <a:ahLst/>
              <a:cxnLst/>
              <a:rect l="l" t="t" r="r" b="b"/>
              <a:pathLst>
                <a:path w="1642" h="1404" extrusionOk="0">
                  <a:moveTo>
                    <a:pt x="943" y="1"/>
                  </a:moveTo>
                  <a:cubicBezTo>
                    <a:pt x="314" y="1"/>
                    <a:pt x="0" y="769"/>
                    <a:pt x="419" y="1188"/>
                  </a:cubicBezTo>
                  <a:cubicBezTo>
                    <a:pt x="568" y="1337"/>
                    <a:pt x="750" y="1403"/>
                    <a:pt x="928" y="1403"/>
                  </a:cubicBezTo>
                  <a:cubicBezTo>
                    <a:pt x="1294" y="1403"/>
                    <a:pt x="1642" y="1122"/>
                    <a:pt x="1642" y="699"/>
                  </a:cubicBezTo>
                  <a:cubicBezTo>
                    <a:pt x="1642" y="315"/>
                    <a:pt x="1327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090;p31">
              <a:extLst>
                <a:ext uri="{FF2B5EF4-FFF2-40B4-BE49-F238E27FC236}">
                  <a16:creationId xmlns:a16="http://schemas.microsoft.com/office/drawing/2014/main" id="{63E3C2E6-72E9-4E99-9ED2-A5CC292483C6}"/>
                </a:ext>
              </a:extLst>
            </p:cNvPr>
            <p:cNvSpPr/>
            <p:nvPr/>
          </p:nvSpPr>
          <p:spPr>
            <a:xfrm>
              <a:off x="7947379" y="4429967"/>
              <a:ext cx="100961" cy="80278"/>
            </a:xfrm>
            <a:custGeom>
              <a:avLst/>
              <a:gdLst/>
              <a:ahLst/>
              <a:cxnLst/>
              <a:rect l="l" t="t" r="r" b="b"/>
              <a:pathLst>
                <a:path w="5799" h="4611" extrusionOk="0">
                  <a:moveTo>
                    <a:pt x="0" y="0"/>
                  </a:moveTo>
                  <a:lnTo>
                    <a:pt x="0" y="4611"/>
                  </a:lnTo>
                  <a:lnTo>
                    <a:pt x="5799" y="4611"/>
                  </a:lnTo>
                  <a:lnTo>
                    <a:pt x="5799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091;p31">
              <a:extLst>
                <a:ext uri="{FF2B5EF4-FFF2-40B4-BE49-F238E27FC236}">
                  <a16:creationId xmlns:a16="http://schemas.microsoft.com/office/drawing/2014/main" id="{0A01D3F7-FEF4-416A-A745-E051D9D3ED96}"/>
                </a:ext>
              </a:extLst>
            </p:cNvPr>
            <p:cNvSpPr/>
            <p:nvPr/>
          </p:nvSpPr>
          <p:spPr>
            <a:xfrm>
              <a:off x="7699863" y="4510226"/>
              <a:ext cx="372800" cy="250321"/>
            </a:xfrm>
            <a:custGeom>
              <a:avLst/>
              <a:gdLst/>
              <a:ahLst/>
              <a:cxnLst/>
              <a:rect l="l" t="t" r="r" b="b"/>
              <a:pathLst>
                <a:path w="21413" h="14378" extrusionOk="0">
                  <a:moveTo>
                    <a:pt x="14182" y="1"/>
                  </a:moveTo>
                  <a:cubicBezTo>
                    <a:pt x="14182" y="1"/>
                    <a:pt x="13658" y="2341"/>
                    <a:pt x="12366" y="3634"/>
                  </a:cubicBezTo>
                  <a:cubicBezTo>
                    <a:pt x="12296" y="3669"/>
                    <a:pt x="12226" y="3738"/>
                    <a:pt x="12191" y="3773"/>
                  </a:cubicBezTo>
                  <a:cubicBezTo>
                    <a:pt x="12156" y="3808"/>
                    <a:pt x="12156" y="3808"/>
                    <a:pt x="12121" y="3808"/>
                  </a:cubicBezTo>
                  <a:cubicBezTo>
                    <a:pt x="11947" y="3983"/>
                    <a:pt x="11562" y="4228"/>
                    <a:pt x="11108" y="4577"/>
                  </a:cubicBezTo>
                  <a:cubicBezTo>
                    <a:pt x="11039" y="4612"/>
                    <a:pt x="10969" y="4647"/>
                    <a:pt x="10899" y="4717"/>
                  </a:cubicBezTo>
                  <a:cubicBezTo>
                    <a:pt x="10619" y="4891"/>
                    <a:pt x="10340" y="5066"/>
                    <a:pt x="10026" y="5275"/>
                  </a:cubicBezTo>
                  <a:cubicBezTo>
                    <a:pt x="9956" y="5345"/>
                    <a:pt x="9886" y="5380"/>
                    <a:pt x="9816" y="5450"/>
                  </a:cubicBezTo>
                  <a:cubicBezTo>
                    <a:pt x="8558" y="6254"/>
                    <a:pt x="6987" y="7267"/>
                    <a:pt x="5485" y="8245"/>
                  </a:cubicBezTo>
                  <a:cubicBezTo>
                    <a:pt x="5415" y="8314"/>
                    <a:pt x="5380" y="8349"/>
                    <a:pt x="5310" y="8384"/>
                  </a:cubicBezTo>
                  <a:cubicBezTo>
                    <a:pt x="5275" y="8384"/>
                    <a:pt x="5275" y="8419"/>
                    <a:pt x="5275" y="8419"/>
                  </a:cubicBezTo>
                  <a:cubicBezTo>
                    <a:pt x="2900" y="9956"/>
                    <a:pt x="839" y="11423"/>
                    <a:pt x="594" y="11877"/>
                  </a:cubicBezTo>
                  <a:cubicBezTo>
                    <a:pt x="105" y="12890"/>
                    <a:pt x="0" y="14148"/>
                    <a:pt x="2061" y="14357"/>
                  </a:cubicBezTo>
                  <a:cubicBezTo>
                    <a:pt x="2189" y="14371"/>
                    <a:pt x="2340" y="14378"/>
                    <a:pt x="2510" y="14378"/>
                  </a:cubicBezTo>
                  <a:cubicBezTo>
                    <a:pt x="3646" y="14378"/>
                    <a:pt x="5678" y="14089"/>
                    <a:pt x="7895" y="13694"/>
                  </a:cubicBezTo>
                  <a:lnTo>
                    <a:pt x="7965" y="13694"/>
                  </a:lnTo>
                  <a:cubicBezTo>
                    <a:pt x="8034" y="13694"/>
                    <a:pt x="8139" y="13659"/>
                    <a:pt x="8209" y="13659"/>
                  </a:cubicBezTo>
                  <a:cubicBezTo>
                    <a:pt x="10899" y="13170"/>
                    <a:pt x="13833" y="12611"/>
                    <a:pt x="15824" y="12227"/>
                  </a:cubicBezTo>
                  <a:cubicBezTo>
                    <a:pt x="16942" y="12017"/>
                    <a:pt x="17850" y="11912"/>
                    <a:pt x="18584" y="11773"/>
                  </a:cubicBezTo>
                  <a:lnTo>
                    <a:pt x="18828" y="11738"/>
                  </a:lnTo>
                  <a:cubicBezTo>
                    <a:pt x="20575" y="11458"/>
                    <a:pt x="21273" y="11284"/>
                    <a:pt x="21378" y="10410"/>
                  </a:cubicBezTo>
                  <a:cubicBezTo>
                    <a:pt x="21413" y="9747"/>
                    <a:pt x="21029" y="6777"/>
                    <a:pt x="20679" y="4193"/>
                  </a:cubicBezTo>
                  <a:lnTo>
                    <a:pt x="20610" y="3913"/>
                  </a:lnTo>
                  <a:cubicBezTo>
                    <a:pt x="20330" y="1817"/>
                    <a:pt x="20016" y="1"/>
                    <a:pt x="200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092;p31">
              <a:extLst>
                <a:ext uri="{FF2B5EF4-FFF2-40B4-BE49-F238E27FC236}">
                  <a16:creationId xmlns:a16="http://schemas.microsoft.com/office/drawing/2014/main" id="{65316918-D0B6-4757-A0E7-860B272B61A5}"/>
                </a:ext>
              </a:extLst>
            </p:cNvPr>
            <p:cNvSpPr/>
            <p:nvPr/>
          </p:nvSpPr>
          <p:spPr>
            <a:xfrm>
              <a:off x="7792292" y="4653753"/>
              <a:ext cx="50506" cy="94885"/>
            </a:xfrm>
            <a:custGeom>
              <a:avLst/>
              <a:gdLst/>
              <a:ahLst/>
              <a:cxnLst/>
              <a:rect l="l" t="t" r="r" b="b"/>
              <a:pathLst>
                <a:path w="2901" h="5450" extrusionOk="0">
                  <a:moveTo>
                    <a:pt x="176" y="1"/>
                  </a:moveTo>
                  <a:cubicBezTo>
                    <a:pt x="106" y="70"/>
                    <a:pt x="71" y="105"/>
                    <a:pt x="1" y="140"/>
                  </a:cubicBezTo>
                  <a:cubicBezTo>
                    <a:pt x="1" y="175"/>
                    <a:pt x="1" y="175"/>
                    <a:pt x="36" y="175"/>
                  </a:cubicBezTo>
                  <a:cubicBezTo>
                    <a:pt x="1678" y="1433"/>
                    <a:pt x="2656" y="3354"/>
                    <a:pt x="2656" y="5415"/>
                  </a:cubicBezTo>
                  <a:cubicBezTo>
                    <a:pt x="2656" y="5450"/>
                    <a:pt x="2656" y="5450"/>
                    <a:pt x="2656" y="5450"/>
                  </a:cubicBezTo>
                  <a:cubicBezTo>
                    <a:pt x="2725" y="5450"/>
                    <a:pt x="2830" y="5415"/>
                    <a:pt x="2900" y="5415"/>
                  </a:cubicBezTo>
                  <a:cubicBezTo>
                    <a:pt x="2900" y="5205"/>
                    <a:pt x="2865" y="5031"/>
                    <a:pt x="2865" y="4821"/>
                  </a:cubicBezTo>
                  <a:cubicBezTo>
                    <a:pt x="2830" y="4751"/>
                    <a:pt x="2830" y="4681"/>
                    <a:pt x="2830" y="4611"/>
                  </a:cubicBezTo>
                  <a:cubicBezTo>
                    <a:pt x="2621" y="2795"/>
                    <a:pt x="1643" y="1118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093;p31">
              <a:extLst>
                <a:ext uri="{FF2B5EF4-FFF2-40B4-BE49-F238E27FC236}">
                  <a16:creationId xmlns:a16="http://schemas.microsoft.com/office/drawing/2014/main" id="{2B6E6FF4-F6CC-4181-A1EE-B7FF17A06383}"/>
                </a:ext>
              </a:extLst>
            </p:cNvPr>
            <p:cNvSpPr/>
            <p:nvPr/>
          </p:nvSpPr>
          <p:spPr>
            <a:xfrm>
              <a:off x="8020953" y="4578351"/>
              <a:ext cx="38337" cy="136843"/>
            </a:xfrm>
            <a:custGeom>
              <a:avLst/>
              <a:gdLst/>
              <a:ahLst/>
              <a:cxnLst/>
              <a:rect l="l" t="t" r="r" b="b"/>
              <a:pathLst>
                <a:path w="2202" h="7860" extrusionOk="0">
                  <a:moveTo>
                    <a:pt x="2167" y="0"/>
                  </a:moveTo>
                  <a:cubicBezTo>
                    <a:pt x="2132" y="0"/>
                    <a:pt x="2097" y="0"/>
                    <a:pt x="2097" y="35"/>
                  </a:cubicBezTo>
                  <a:cubicBezTo>
                    <a:pt x="734" y="2096"/>
                    <a:pt x="1" y="4506"/>
                    <a:pt x="71" y="6986"/>
                  </a:cubicBezTo>
                  <a:cubicBezTo>
                    <a:pt x="71" y="7056"/>
                    <a:pt x="71" y="7161"/>
                    <a:pt x="71" y="7231"/>
                  </a:cubicBezTo>
                  <a:cubicBezTo>
                    <a:pt x="106" y="7440"/>
                    <a:pt x="106" y="7650"/>
                    <a:pt x="141" y="7860"/>
                  </a:cubicBezTo>
                  <a:lnTo>
                    <a:pt x="385" y="7825"/>
                  </a:lnTo>
                  <a:cubicBezTo>
                    <a:pt x="106" y="5170"/>
                    <a:pt x="769" y="2515"/>
                    <a:pt x="2201" y="280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094;p31">
              <a:extLst>
                <a:ext uri="{FF2B5EF4-FFF2-40B4-BE49-F238E27FC236}">
                  <a16:creationId xmlns:a16="http://schemas.microsoft.com/office/drawing/2014/main" id="{0596DE08-376E-4D46-8DEE-FA60AF593242}"/>
                </a:ext>
              </a:extLst>
            </p:cNvPr>
            <p:cNvSpPr/>
            <p:nvPr/>
          </p:nvSpPr>
          <p:spPr>
            <a:xfrm>
              <a:off x="7870741" y="4602063"/>
              <a:ext cx="37118" cy="35534"/>
            </a:xfrm>
            <a:custGeom>
              <a:avLst/>
              <a:gdLst/>
              <a:ahLst/>
              <a:cxnLst/>
              <a:rect l="l" t="t" r="r" b="b"/>
              <a:pathLst>
                <a:path w="2132" h="2041" extrusionOk="0">
                  <a:moveTo>
                    <a:pt x="211" y="0"/>
                  </a:moveTo>
                  <a:cubicBezTo>
                    <a:pt x="141" y="70"/>
                    <a:pt x="71" y="105"/>
                    <a:pt x="1" y="175"/>
                  </a:cubicBezTo>
                  <a:cubicBezTo>
                    <a:pt x="769" y="594"/>
                    <a:pt x="1433" y="1223"/>
                    <a:pt x="1922" y="1992"/>
                  </a:cubicBezTo>
                  <a:cubicBezTo>
                    <a:pt x="1947" y="2016"/>
                    <a:pt x="1989" y="2041"/>
                    <a:pt x="2024" y="2041"/>
                  </a:cubicBezTo>
                  <a:cubicBezTo>
                    <a:pt x="2038" y="2041"/>
                    <a:pt x="2052" y="2037"/>
                    <a:pt x="2062" y="2026"/>
                  </a:cubicBezTo>
                  <a:cubicBezTo>
                    <a:pt x="2132" y="1992"/>
                    <a:pt x="2132" y="1922"/>
                    <a:pt x="2097" y="1852"/>
                  </a:cubicBezTo>
                  <a:cubicBezTo>
                    <a:pt x="1643" y="1083"/>
                    <a:pt x="979" y="455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095;p31">
              <a:extLst>
                <a:ext uri="{FF2B5EF4-FFF2-40B4-BE49-F238E27FC236}">
                  <a16:creationId xmlns:a16="http://schemas.microsoft.com/office/drawing/2014/main" id="{8E090C6A-755E-4910-9620-75EE0E5BB314}"/>
                </a:ext>
              </a:extLst>
            </p:cNvPr>
            <p:cNvSpPr/>
            <p:nvPr/>
          </p:nvSpPr>
          <p:spPr>
            <a:xfrm>
              <a:off x="7889596" y="4589894"/>
              <a:ext cx="33462" cy="32870"/>
            </a:xfrm>
            <a:custGeom>
              <a:avLst/>
              <a:gdLst/>
              <a:ahLst/>
              <a:cxnLst/>
              <a:rect l="l" t="t" r="r" b="b"/>
              <a:pathLst>
                <a:path w="1922" h="1888" extrusionOk="0">
                  <a:moveTo>
                    <a:pt x="210" y="1"/>
                  </a:moveTo>
                  <a:cubicBezTo>
                    <a:pt x="141" y="36"/>
                    <a:pt x="71" y="71"/>
                    <a:pt x="1" y="141"/>
                  </a:cubicBezTo>
                  <a:cubicBezTo>
                    <a:pt x="664" y="560"/>
                    <a:pt x="1258" y="1154"/>
                    <a:pt x="1677" y="1852"/>
                  </a:cubicBezTo>
                  <a:cubicBezTo>
                    <a:pt x="1712" y="1887"/>
                    <a:pt x="1747" y="1887"/>
                    <a:pt x="1782" y="1887"/>
                  </a:cubicBezTo>
                  <a:lnTo>
                    <a:pt x="1852" y="1887"/>
                  </a:lnTo>
                  <a:cubicBezTo>
                    <a:pt x="1887" y="1852"/>
                    <a:pt x="1922" y="1747"/>
                    <a:pt x="1887" y="1712"/>
                  </a:cubicBezTo>
                  <a:cubicBezTo>
                    <a:pt x="1433" y="1014"/>
                    <a:pt x="874" y="455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096;p31">
              <a:extLst>
                <a:ext uri="{FF2B5EF4-FFF2-40B4-BE49-F238E27FC236}">
                  <a16:creationId xmlns:a16="http://schemas.microsoft.com/office/drawing/2014/main" id="{26F5716C-9AA5-4E72-B7AB-DE9ABA83B735}"/>
                </a:ext>
              </a:extLst>
            </p:cNvPr>
            <p:cNvSpPr/>
            <p:nvPr/>
          </p:nvSpPr>
          <p:spPr>
            <a:xfrm>
              <a:off x="7912107" y="4573476"/>
              <a:ext cx="29197" cy="31042"/>
            </a:xfrm>
            <a:custGeom>
              <a:avLst/>
              <a:gdLst/>
              <a:ahLst/>
              <a:cxnLst/>
              <a:rect l="l" t="t" r="r" b="b"/>
              <a:pathLst>
                <a:path w="1677" h="1783" extrusionOk="0">
                  <a:moveTo>
                    <a:pt x="175" y="1"/>
                  </a:moveTo>
                  <a:cubicBezTo>
                    <a:pt x="105" y="36"/>
                    <a:pt x="35" y="105"/>
                    <a:pt x="0" y="140"/>
                  </a:cubicBezTo>
                  <a:cubicBezTo>
                    <a:pt x="559" y="595"/>
                    <a:pt x="1048" y="1118"/>
                    <a:pt x="1432" y="1712"/>
                  </a:cubicBezTo>
                  <a:cubicBezTo>
                    <a:pt x="1467" y="1747"/>
                    <a:pt x="1502" y="1782"/>
                    <a:pt x="1537" y="1782"/>
                  </a:cubicBezTo>
                  <a:cubicBezTo>
                    <a:pt x="1572" y="1782"/>
                    <a:pt x="1607" y="1747"/>
                    <a:pt x="1607" y="1747"/>
                  </a:cubicBezTo>
                  <a:cubicBezTo>
                    <a:pt x="1677" y="1712"/>
                    <a:pt x="1677" y="1642"/>
                    <a:pt x="1642" y="1573"/>
                  </a:cubicBezTo>
                  <a:cubicBezTo>
                    <a:pt x="1258" y="979"/>
                    <a:pt x="734" y="420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097;p31">
              <a:extLst>
                <a:ext uri="{FF2B5EF4-FFF2-40B4-BE49-F238E27FC236}">
                  <a16:creationId xmlns:a16="http://schemas.microsoft.com/office/drawing/2014/main" id="{FB59D03F-3BF3-4BD0-A2DA-038F4B2CED67}"/>
                </a:ext>
              </a:extLst>
            </p:cNvPr>
            <p:cNvSpPr/>
            <p:nvPr/>
          </p:nvSpPr>
          <p:spPr>
            <a:xfrm>
              <a:off x="7837906" y="4699907"/>
              <a:ext cx="188968" cy="38389"/>
            </a:xfrm>
            <a:custGeom>
              <a:avLst/>
              <a:gdLst/>
              <a:ahLst/>
              <a:cxnLst/>
              <a:rect l="l" t="t" r="r" b="b"/>
              <a:pathLst>
                <a:path w="10854" h="2205" extrusionOk="0">
                  <a:moveTo>
                    <a:pt x="10692" y="0"/>
                  </a:moveTo>
                  <a:cubicBezTo>
                    <a:pt x="10680" y="0"/>
                    <a:pt x="10668" y="2"/>
                    <a:pt x="10655" y="4"/>
                  </a:cubicBezTo>
                  <a:cubicBezTo>
                    <a:pt x="7965" y="738"/>
                    <a:pt x="210" y="1960"/>
                    <a:pt x="140" y="1960"/>
                  </a:cubicBezTo>
                  <a:cubicBezTo>
                    <a:pt x="1" y="1995"/>
                    <a:pt x="1" y="2205"/>
                    <a:pt x="175" y="2205"/>
                  </a:cubicBezTo>
                  <a:cubicBezTo>
                    <a:pt x="245" y="2170"/>
                    <a:pt x="8000" y="982"/>
                    <a:pt x="10724" y="214"/>
                  </a:cubicBezTo>
                  <a:cubicBezTo>
                    <a:pt x="10853" y="182"/>
                    <a:pt x="10834" y="0"/>
                    <a:pt x="10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098;p31">
              <a:extLst>
                <a:ext uri="{FF2B5EF4-FFF2-40B4-BE49-F238E27FC236}">
                  <a16:creationId xmlns:a16="http://schemas.microsoft.com/office/drawing/2014/main" id="{63296800-4F20-482A-BC5C-E330F9A303A8}"/>
                </a:ext>
              </a:extLst>
            </p:cNvPr>
            <p:cNvSpPr/>
            <p:nvPr/>
          </p:nvSpPr>
          <p:spPr>
            <a:xfrm>
              <a:off x="7598294" y="4429967"/>
              <a:ext cx="100978" cy="80278"/>
            </a:xfrm>
            <a:custGeom>
              <a:avLst/>
              <a:gdLst/>
              <a:ahLst/>
              <a:cxnLst/>
              <a:rect l="l" t="t" r="r" b="b"/>
              <a:pathLst>
                <a:path w="5800" h="4611" extrusionOk="0">
                  <a:moveTo>
                    <a:pt x="1" y="0"/>
                  </a:moveTo>
                  <a:lnTo>
                    <a:pt x="1" y="4611"/>
                  </a:lnTo>
                  <a:lnTo>
                    <a:pt x="5799" y="4611"/>
                  </a:lnTo>
                  <a:lnTo>
                    <a:pt x="5799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099;p31">
              <a:extLst>
                <a:ext uri="{FF2B5EF4-FFF2-40B4-BE49-F238E27FC236}">
                  <a16:creationId xmlns:a16="http://schemas.microsoft.com/office/drawing/2014/main" id="{52709BC4-1484-4A9C-BE6D-601E6249894C}"/>
                </a:ext>
              </a:extLst>
            </p:cNvPr>
            <p:cNvSpPr/>
            <p:nvPr/>
          </p:nvSpPr>
          <p:spPr>
            <a:xfrm>
              <a:off x="7350795" y="4510226"/>
              <a:ext cx="372800" cy="250321"/>
            </a:xfrm>
            <a:custGeom>
              <a:avLst/>
              <a:gdLst/>
              <a:ahLst/>
              <a:cxnLst/>
              <a:rect l="l" t="t" r="r" b="b"/>
              <a:pathLst>
                <a:path w="21413" h="14378" extrusionOk="0">
                  <a:moveTo>
                    <a:pt x="14217" y="1"/>
                  </a:moveTo>
                  <a:cubicBezTo>
                    <a:pt x="14217" y="1"/>
                    <a:pt x="13658" y="2341"/>
                    <a:pt x="12366" y="3634"/>
                  </a:cubicBezTo>
                  <a:cubicBezTo>
                    <a:pt x="12296" y="3669"/>
                    <a:pt x="12226" y="3738"/>
                    <a:pt x="12191" y="3773"/>
                  </a:cubicBezTo>
                  <a:cubicBezTo>
                    <a:pt x="12156" y="3808"/>
                    <a:pt x="12156" y="3808"/>
                    <a:pt x="12121" y="3808"/>
                  </a:cubicBezTo>
                  <a:cubicBezTo>
                    <a:pt x="11946" y="3983"/>
                    <a:pt x="11562" y="4228"/>
                    <a:pt x="11108" y="4577"/>
                  </a:cubicBezTo>
                  <a:cubicBezTo>
                    <a:pt x="11038" y="4612"/>
                    <a:pt x="10968" y="4647"/>
                    <a:pt x="10899" y="4717"/>
                  </a:cubicBezTo>
                  <a:cubicBezTo>
                    <a:pt x="10654" y="4891"/>
                    <a:pt x="10340" y="5066"/>
                    <a:pt x="10025" y="5275"/>
                  </a:cubicBezTo>
                  <a:cubicBezTo>
                    <a:pt x="9955" y="5345"/>
                    <a:pt x="9886" y="5380"/>
                    <a:pt x="9816" y="5450"/>
                  </a:cubicBezTo>
                  <a:cubicBezTo>
                    <a:pt x="8558" y="6254"/>
                    <a:pt x="6986" y="7267"/>
                    <a:pt x="5484" y="8245"/>
                  </a:cubicBezTo>
                  <a:cubicBezTo>
                    <a:pt x="5414" y="8314"/>
                    <a:pt x="5380" y="8349"/>
                    <a:pt x="5310" y="8384"/>
                  </a:cubicBezTo>
                  <a:cubicBezTo>
                    <a:pt x="2934" y="9956"/>
                    <a:pt x="839" y="11423"/>
                    <a:pt x="594" y="11877"/>
                  </a:cubicBezTo>
                  <a:cubicBezTo>
                    <a:pt x="140" y="12890"/>
                    <a:pt x="0" y="14148"/>
                    <a:pt x="2061" y="14357"/>
                  </a:cubicBezTo>
                  <a:cubicBezTo>
                    <a:pt x="2193" y="14371"/>
                    <a:pt x="2348" y="14378"/>
                    <a:pt x="2522" y="14378"/>
                  </a:cubicBezTo>
                  <a:cubicBezTo>
                    <a:pt x="3681" y="14378"/>
                    <a:pt x="5717" y="14089"/>
                    <a:pt x="7964" y="13694"/>
                  </a:cubicBezTo>
                  <a:cubicBezTo>
                    <a:pt x="8034" y="13694"/>
                    <a:pt x="8139" y="13659"/>
                    <a:pt x="8209" y="13659"/>
                  </a:cubicBezTo>
                  <a:cubicBezTo>
                    <a:pt x="10899" y="13170"/>
                    <a:pt x="13833" y="12611"/>
                    <a:pt x="15824" y="12227"/>
                  </a:cubicBezTo>
                  <a:cubicBezTo>
                    <a:pt x="16942" y="12017"/>
                    <a:pt x="17850" y="11912"/>
                    <a:pt x="18583" y="11773"/>
                  </a:cubicBezTo>
                  <a:cubicBezTo>
                    <a:pt x="18688" y="11773"/>
                    <a:pt x="18758" y="11773"/>
                    <a:pt x="18828" y="11738"/>
                  </a:cubicBezTo>
                  <a:cubicBezTo>
                    <a:pt x="20574" y="11458"/>
                    <a:pt x="21273" y="11284"/>
                    <a:pt x="21378" y="10410"/>
                  </a:cubicBezTo>
                  <a:cubicBezTo>
                    <a:pt x="21413" y="9747"/>
                    <a:pt x="21028" y="6777"/>
                    <a:pt x="20679" y="4193"/>
                  </a:cubicBezTo>
                  <a:cubicBezTo>
                    <a:pt x="20644" y="4088"/>
                    <a:pt x="20644" y="3983"/>
                    <a:pt x="20609" y="3913"/>
                  </a:cubicBezTo>
                  <a:cubicBezTo>
                    <a:pt x="20330" y="1782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100;p31">
              <a:extLst>
                <a:ext uri="{FF2B5EF4-FFF2-40B4-BE49-F238E27FC236}">
                  <a16:creationId xmlns:a16="http://schemas.microsoft.com/office/drawing/2014/main" id="{74EF1D07-DAA2-4D29-87BB-2A0EAED83D5E}"/>
                </a:ext>
              </a:extLst>
            </p:cNvPr>
            <p:cNvSpPr/>
            <p:nvPr/>
          </p:nvSpPr>
          <p:spPr>
            <a:xfrm>
              <a:off x="7442615" y="4652900"/>
              <a:ext cx="51098" cy="95738"/>
            </a:xfrm>
            <a:custGeom>
              <a:avLst/>
              <a:gdLst/>
              <a:ahLst/>
              <a:cxnLst/>
              <a:rect l="l" t="t" r="r" b="b"/>
              <a:pathLst>
                <a:path w="2935" h="5499" extrusionOk="0">
                  <a:moveTo>
                    <a:pt x="120" y="1"/>
                  </a:moveTo>
                  <a:cubicBezTo>
                    <a:pt x="71" y="1"/>
                    <a:pt x="26" y="33"/>
                    <a:pt x="1" y="85"/>
                  </a:cubicBezTo>
                  <a:cubicBezTo>
                    <a:pt x="1" y="119"/>
                    <a:pt x="1" y="154"/>
                    <a:pt x="36" y="189"/>
                  </a:cubicBezTo>
                  <a:cubicBezTo>
                    <a:pt x="36" y="224"/>
                    <a:pt x="36" y="224"/>
                    <a:pt x="71" y="224"/>
                  </a:cubicBezTo>
                  <a:cubicBezTo>
                    <a:pt x="1712" y="1482"/>
                    <a:pt x="2690" y="3403"/>
                    <a:pt x="2690" y="5464"/>
                  </a:cubicBezTo>
                  <a:cubicBezTo>
                    <a:pt x="2690" y="5499"/>
                    <a:pt x="2690" y="5499"/>
                    <a:pt x="2690" y="5499"/>
                  </a:cubicBezTo>
                  <a:lnTo>
                    <a:pt x="2935" y="5464"/>
                  </a:lnTo>
                  <a:cubicBezTo>
                    <a:pt x="2935" y="5254"/>
                    <a:pt x="2900" y="5080"/>
                    <a:pt x="2900" y="4870"/>
                  </a:cubicBezTo>
                  <a:cubicBezTo>
                    <a:pt x="2900" y="4800"/>
                    <a:pt x="2865" y="4730"/>
                    <a:pt x="2865" y="4660"/>
                  </a:cubicBezTo>
                  <a:cubicBezTo>
                    <a:pt x="2655" y="2809"/>
                    <a:pt x="1677" y="1167"/>
                    <a:pt x="210" y="50"/>
                  </a:cubicBezTo>
                  <a:cubicBezTo>
                    <a:pt x="210" y="50"/>
                    <a:pt x="175" y="50"/>
                    <a:pt x="175" y="15"/>
                  </a:cubicBezTo>
                  <a:cubicBezTo>
                    <a:pt x="157" y="5"/>
                    <a:pt x="13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101;p31">
              <a:extLst>
                <a:ext uri="{FF2B5EF4-FFF2-40B4-BE49-F238E27FC236}">
                  <a16:creationId xmlns:a16="http://schemas.microsoft.com/office/drawing/2014/main" id="{733D05E9-3640-4792-AB37-73E1553A7402}"/>
                </a:ext>
              </a:extLst>
            </p:cNvPr>
            <p:cNvSpPr/>
            <p:nvPr/>
          </p:nvSpPr>
          <p:spPr>
            <a:xfrm>
              <a:off x="7671885" y="4578351"/>
              <a:ext cx="38337" cy="136843"/>
            </a:xfrm>
            <a:custGeom>
              <a:avLst/>
              <a:gdLst/>
              <a:ahLst/>
              <a:cxnLst/>
              <a:rect l="l" t="t" r="r" b="b"/>
              <a:pathLst>
                <a:path w="2202" h="7860" extrusionOk="0">
                  <a:moveTo>
                    <a:pt x="2166" y="0"/>
                  </a:moveTo>
                  <a:cubicBezTo>
                    <a:pt x="2131" y="0"/>
                    <a:pt x="2096" y="0"/>
                    <a:pt x="2096" y="35"/>
                  </a:cubicBezTo>
                  <a:cubicBezTo>
                    <a:pt x="734" y="2096"/>
                    <a:pt x="1" y="4506"/>
                    <a:pt x="70" y="6986"/>
                  </a:cubicBezTo>
                  <a:cubicBezTo>
                    <a:pt x="70" y="7056"/>
                    <a:pt x="70" y="7161"/>
                    <a:pt x="70" y="7231"/>
                  </a:cubicBezTo>
                  <a:cubicBezTo>
                    <a:pt x="105" y="7440"/>
                    <a:pt x="105" y="7650"/>
                    <a:pt x="140" y="7860"/>
                  </a:cubicBezTo>
                  <a:lnTo>
                    <a:pt x="385" y="7825"/>
                  </a:lnTo>
                  <a:cubicBezTo>
                    <a:pt x="105" y="5170"/>
                    <a:pt x="769" y="2515"/>
                    <a:pt x="2201" y="280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102;p31">
              <a:extLst>
                <a:ext uri="{FF2B5EF4-FFF2-40B4-BE49-F238E27FC236}">
                  <a16:creationId xmlns:a16="http://schemas.microsoft.com/office/drawing/2014/main" id="{C9690422-783F-4183-827D-F2C340942518}"/>
                </a:ext>
              </a:extLst>
            </p:cNvPr>
            <p:cNvSpPr/>
            <p:nvPr/>
          </p:nvSpPr>
          <p:spPr>
            <a:xfrm>
              <a:off x="7521673" y="4602063"/>
              <a:ext cx="37118" cy="35290"/>
            </a:xfrm>
            <a:custGeom>
              <a:avLst/>
              <a:gdLst/>
              <a:ahLst/>
              <a:cxnLst/>
              <a:rect l="l" t="t" r="r" b="b"/>
              <a:pathLst>
                <a:path w="2132" h="2027" extrusionOk="0">
                  <a:moveTo>
                    <a:pt x="210" y="0"/>
                  </a:moveTo>
                  <a:cubicBezTo>
                    <a:pt x="140" y="70"/>
                    <a:pt x="71" y="105"/>
                    <a:pt x="1" y="175"/>
                  </a:cubicBezTo>
                  <a:cubicBezTo>
                    <a:pt x="769" y="594"/>
                    <a:pt x="1433" y="1223"/>
                    <a:pt x="1922" y="1992"/>
                  </a:cubicBezTo>
                  <a:cubicBezTo>
                    <a:pt x="1922" y="2026"/>
                    <a:pt x="1957" y="2026"/>
                    <a:pt x="2027" y="2026"/>
                  </a:cubicBezTo>
                  <a:lnTo>
                    <a:pt x="2062" y="2026"/>
                  </a:lnTo>
                  <a:cubicBezTo>
                    <a:pt x="2131" y="1992"/>
                    <a:pt x="2131" y="1922"/>
                    <a:pt x="2097" y="1852"/>
                  </a:cubicBezTo>
                  <a:cubicBezTo>
                    <a:pt x="1642" y="1083"/>
                    <a:pt x="979" y="455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103;p31">
              <a:extLst>
                <a:ext uri="{FF2B5EF4-FFF2-40B4-BE49-F238E27FC236}">
                  <a16:creationId xmlns:a16="http://schemas.microsoft.com/office/drawing/2014/main" id="{2E55553E-F8DB-4E45-916B-39A567FD1026}"/>
                </a:ext>
              </a:extLst>
            </p:cNvPr>
            <p:cNvSpPr/>
            <p:nvPr/>
          </p:nvSpPr>
          <p:spPr>
            <a:xfrm>
              <a:off x="7540528" y="4589894"/>
              <a:ext cx="33462" cy="32870"/>
            </a:xfrm>
            <a:custGeom>
              <a:avLst/>
              <a:gdLst/>
              <a:ahLst/>
              <a:cxnLst/>
              <a:rect l="l" t="t" r="r" b="b"/>
              <a:pathLst>
                <a:path w="1922" h="1888" extrusionOk="0">
                  <a:moveTo>
                    <a:pt x="210" y="1"/>
                  </a:moveTo>
                  <a:cubicBezTo>
                    <a:pt x="140" y="36"/>
                    <a:pt x="70" y="71"/>
                    <a:pt x="1" y="141"/>
                  </a:cubicBezTo>
                  <a:cubicBezTo>
                    <a:pt x="664" y="560"/>
                    <a:pt x="1258" y="1154"/>
                    <a:pt x="1677" y="1852"/>
                  </a:cubicBezTo>
                  <a:cubicBezTo>
                    <a:pt x="1712" y="1887"/>
                    <a:pt x="1747" y="1887"/>
                    <a:pt x="1782" y="1887"/>
                  </a:cubicBezTo>
                  <a:lnTo>
                    <a:pt x="1852" y="1887"/>
                  </a:lnTo>
                  <a:cubicBezTo>
                    <a:pt x="1887" y="1817"/>
                    <a:pt x="1922" y="1747"/>
                    <a:pt x="1887" y="1712"/>
                  </a:cubicBezTo>
                  <a:cubicBezTo>
                    <a:pt x="1433" y="1014"/>
                    <a:pt x="874" y="455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104;p31">
              <a:extLst>
                <a:ext uri="{FF2B5EF4-FFF2-40B4-BE49-F238E27FC236}">
                  <a16:creationId xmlns:a16="http://schemas.microsoft.com/office/drawing/2014/main" id="{6BEBDB09-CB05-4AEE-8FF9-F812B55FAFF1}"/>
                </a:ext>
              </a:extLst>
            </p:cNvPr>
            <p:cNvSpPr/>
            <p:nvPr/>
          </p:nvSpPr>
          <p:spPr>
            <a:xfrm>
              <a:off x="7563022" y="4573476"/>
              <a:ext cx="29214" cy="31042"/>
            </a:xfrm>
            <a:custGeom>
              <a:avLst/>
              <a:gdLst/>
              <a:ahLst/>
              <a:cxnLst/>
              <a:rect l="l" t="t" r="r" b="b"/>
              <a:pathLst>
                <a:path w="1678" h="1783" extrusionOk="0">
                  <a:moveTo>
                    <a:pt x="176" y="1"/>
                  </a:moveTo>
                  <a:cubicBezTo>
                    <a:pt x="106" y="36"/>
                    <a:pt x="36" y="105"/>
                    <a:pt x="1" y="140"/>
                  </a:cubicBezTo>
                  <a:cubicBezTo>
                    <a:pt x="560" y="595"/>
                    <a:pt x="1049" y="1118"/>
                    <a:pt x="1433" y="1712"/>
                  </a:cubicBezTo>
                  <a:cubicBezTo>
                    <a:pt x="1468" y="1747"/>
                    <a:pt x="1503" y="1782"/>
                    <a:pt x="1538" y="1782"/>
                  </a:cubicBezTo>
                  <a:cubicBezTo>
                    <a:pt x="1573" y="1782"/>
                    <a:pt x="1608" y="1747"/>
                    <a:pt x="1608" y="1747"/>
                  </a:cubicBezTo>
                  <a:cubicBezTo>
                    <a:pt x="1678" y="1712"/>
                    <a:pt x="1678" y="1642"/>
                    <a:pt x="1643" y="1573"/>
                  </a:cubicBezTo>
                  <a:cubicBezTo>
                    <a:pt x="1259" y="979"/>
                    <a:pt x="735" y="420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105;p31">
              <a:extLst>
                <a:ext uri="{FF2B5EF4-FFF2-40B4-BE49-F238E27FC236}">
                  <a16:creationId xmlns:a16="http://schemas.microsoft.com/office/drawing/2014/main" id="{0E72A0AF-0A74-4712-813D-CFB0BD5F9331}"/>
                </a:ext>
              </a:extLst>
            </p:cNvPr>
            <p:cNvSpPr/>
            <p:nvPr/>
          </p:nvSpPr>
          <p:spPr>
            <a:xfrm>
              <a:off x="7488838" y="4699907"/>
              <a:ext cx="188968" cy="38389"/>
            </a:xfrm>
            <a:custGeom>
              <a:avLst/>
              <a:gdLst/>
              <a:ahLst/>
              <a:cxnLst/>
              <a:rect l="l" t="t" r="r" b="b"/>
              <a:pathLst>
                <a:path w="10854" h="2205" extrusionOk="0">
                  <a:moveTo>
                    <a:pt x="10692" y="0"/>
                  </a:moveTo>
                  <a:cubicBezTo>
                    <a:pt x="10680" y="0"/>
                    <a:pt x="10668" y="2"/>
                    <a:pt x="10654" y="4"/>
                  </a:cubicBezTo>
                  <a:cubicBezTo>
                    <a:pt x="7965" y="738"/>
                    <a:pt x="210" y="1960"/>
                    <a:pt x="140" y="1960"/>
                  </a:cubicBezTo>
                  <a:cubicBezTo>
                    <a:pt x="0" y="1995"/>
                    <a:pt x="0" y="2205"/>
                    <a:pt x="175" y="2205"/>
                  </a:cubicBezTo>
                  <a:cubicBezTo>
                    <a:pt x="245" y="2170"/>
                    <a:pt x="8000" y="982"/>
                    <a:pt x="10724" y="214"/>
                  </a:cubicBezTo>
                  <a:cubicBezTo>
                    <a:pt x="10853" y="182"/>
                    <a:pt x="10833" y="0"/>
                    <a:pt x="10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106;p31">
              <a:extLst>
                <a:ext uri="{FF2B5EF4-FFF2-40B4-BE49-F238E27FC236}">
                  <a16:creationId xmlns:a16="http://schemas.microsoft.com/office/drawing/2014/main" id="{9BAFE761-69A3-4431-B11C-1FE638A6B172}"/>
                </a:ext>
              </a:extLst>
            </p:cNvPr>
            <p:cNvSpPr/>
            <p:nvPr/>
          </p:nvSpPr>
          <p:spPr>
            <a:xfrm>
              <a:off x="7778921" y="1604519"/>
              <a:ext cx="405653" cy="582643"/>
            </a:xfrm>
            <a:custGeom>
              <a:avLst/>
              <a:gdLst/>
              <a:ahLst/>
              <a:cxnLst/>
              <a:rect l="l" t="t" r="r" b="b"/>
              <a:pathLst>
                <a:path w="23300" h="33466" extrusionOk="0">
                  <a:moveTo>
                    <a:pt x="4349" y="1"/>
                  </a:moveTo>
                  <a:cubicBezTo>
                    <a:pt x="4076" y="1"/>
                    <a:pt x="3802" y="13"/>
                    <a:pt x="3528" y="36"/>
                  </a:cubicBezTo>
                  <a:cubicBezTo>
                    <a:pt x="2201" y="141"/>
                    <a:pt x="1642" y="1259"/>
                    <a:pt x="1258" y="2447"/>
                  </a:cubicBezTo>
                  <a:cubicBezTo>
                    <a:pt x="0" y="6149"/>
                    <a:pt x="1398" y="10131"/>
                    <a:pt x="2026" y="14009"/>
                  </a:cubicBezTo>
                  <a:cubicBezTo>
                    <a:pt x="3039" y="20436"/>
                    <a:pt x="1922" y="27073"/>
                    <a:pt x="3144" y="33465"/>
                  </a:cubicBezTo>
                  <a:cubicBezTo>
                    <a:pt x="3144" y="32906"/>
                    <a:pt x="3109" y="32347"/>
                    <a:pt x="3074" y="31788"/>
                  </a:cubicBezTo>
                  <a:lnTo>
                    <a:pt x="16977" y="31788"/>
                  </a:lnTo>
                  <a:cubicBezTo>
                    <a:pt x="17151" y="29623"/>
                    <a:pt x="17221" y="27457"/>
                    <a:pt x="17151" y="25256"/>
                  </a:cubicBezTo>
                  <a:lnTo>
                    <a:pt x="17151" y="25256"/>
                  </a:lnTo>
                  <a:cubicBezTo>
                    <a:pt x="17745" y="26654"/>
                    <a:pt x="18409" y="29972"/>
                    <a:pt x="18758" y="31788"/>
                  </a:cubicBezTo>
                  <a:lnTo>
                    <a:pt x="23159" y="31788"/>
                  </a:lnTo>
                  <a:cubicBezTo>
                    <a:pt x="23194" y="30880"/>
                    <a:pt x="23194" y="29937"/>
                    <a:pt x="23229" y="29029"/>
                  </a:cubicBezTo>
                  <a:cubicBezTo>
                    <a:pt x="23299" y="27527"/>
                    <a:pt x="23264" y="25815"/>
                    <a:pt x="22216" y="24732"/>
                  </a:cubicBezTo>
                  <a:cubicBezTo>
                    <a:pt x="21692" y="24208"/>
                    <a:pt x="21029" y="23929"/>
                    <a:pt x="20610" y="23335"/>
                  </a:cubicBezTo>
                  <a:cubicBezTo>
                    <a:pt x="19736" y="22148"/>
                    <a:pt x="20400" y="20471"/>
                    <a:pt x="20575" y="18969"/>
                  </a:cubicBezTo>
                  <a:cubicBezTo>
                    <a:pt x="20749" y="16908"/>
                    <a:pt x="19876" y="14882"/>
                    <a:pt x="18269" y="13624"/>
                  </a:cubicBezTo>
                  <a:cubicBezTo>
                    <a:pt x="17605" y="13240"/>
                    <a:pt x="17047" y="12786"/>
                    <a:pt x="16488" y="12297"/>
                  </a:cubicBezTo>
                  <a:cubicBezTo>
                    <a:pt x="15230" y="10900"/>
                    <a:pt x="15580" y="8734"/>
                    <a:pt x="14951" y="6988"/>
                  </a:cubicBezTo>
                  <a:cubicBezTo>
                    <a:pt x="14322" y="5171"/>
                    <a:pt x="12750" y="3879"/>
                    <a:pt x="11248" y="2726"/>
                  </a:cubicBezTo>
                  <a:cubicBezTo>
                    <a:pt x="10340" y="1923"/>
                    <a:pt x="9327" y="1294"/>
                    <a:pt x="8244" y="770"/>
                  </a:cubicBezTo>
                  <a:cubicBezTo>
                    <a:pt x="6998" y="277"/>
                    <a:pt x="5679" y="1"/>
                    <a:pt x="4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107;p31">
              <a:extLst>
                <a:ext uri="{FF2B5EF4-FFF2-40B4-BE49-F238E27FC236}">
                  <a16:creationId xmlns:a16="http://schemas.microsoft.com/office/drawing/2014/main" id="{F9A44F7A-673D-4625-BCEA-330AFA1C8524}"/>
                </a:ext>
              </a:extLst>
            </p:cNvPr>
            <p:cNvSpPr/>
            <p:nvPr/>
          </p:nvSpPr>
          <p:spPr>
            <a:xfrm>
              <a:off x="7511332" y="1739968"/>
              <a:ext cx="294978" cy="467110"/>
            </a:xfrm>
            <a:custGeom>
              <a:avLst/>
              <a:gdLst/>
              <a:ahLst/>
              <a:cxnLst/>
              <a:rect l="l" t="t" r="r" b="b"/>
              <a:pathLst>
                <a:path w="16943" h="26830" extrusionOk="0">
                  <a:moveTo>
                    <a:pt x="7042" y="0"/>
                  </a:moveTo>
                  <a:cubicBezTo>
                    <a:pt x="6338" y="0"/>
                    <a:pt x="6313" y="970"/>
                    <a:pt x="5834" y="1758"/>
                  </a:cubicBezTo>
                  <a:cubicBezTo>
                    <a:pt x="5171" y="2840"/>
                    <a:pt x="4158" y="3679"/>
                    <a:pt x="3494" y="4762"/>
                  </a:cubicBezTo>
                  <a:cubicBezTo>
                    <a:pt x="2691" y="6054"/>
                    <a:pt x="2446" y="7591"/>
                    <a:pt x="2795" y="9093"/>
                  </a:cubicBezTo>
                  <a:cubicBezTo>
                    <a:pt x="3145" y="10630"/>
                    <a:pt x="4158" y="12202"/>
                    <a:pt x="3564" y="13704"/>
                  </a:cubicBezTo>
                  <a:cubicBezTo>
                    <a:pt x="3215" y="14507"/>
                    <a:pt x="2411" y="15066"/>
                    <a:pt x="1782" y="15730"/>
                  </a:cubicBezTo>
                  <a:cubicBezTo>
                    <a:pt x="560" y="17057"/>
                    <a:pt x="36" y="18944"/>
                    <a:pt x="1" y="20760"/>
                  </a:cubicBezTo>
                  <a:cubicBezTo>
                    <a:pt x="71" y="22576"/>
                    <a:pt x="315" y="24393"/>
                    <a:pt x="804" y="26139"/>
                  </a:cubicBezTo>
                  <a:cubicBezTo>
                    <a:pt x="874" y="26384"/>
                    <a:pt x="979" y="26698"/>
                    <a:pt x="1223" y="26803"/>
                  </a:cubicBezTo>
                  <a:cubicBezTo>
                    <a:pt x="1293" y="26820"/>
                    <a:pt x="1372" y="26829"/>
                    <a:pt x="1451" y="26829"/>
                  </a:cubicBezTo>
                  <a:cubicBezTo>
                    <a:pt x="1529" y="26829"/>
                    <a:pt x="1608" y="26820"/>
                    <a:pt x="1678" y="26803"/>
                  </a:cubicBezTo>
                  <a:lnTo>
                    <a:pt x="3145" y="26523"/>
                  </a:lnTo>
                  <a:cubicBezTo>
                    <a:pt x="2341" y="22891"/>
                    <a:pt x="3214" y="19014"/>
                    <a:pt x="3215" y="19013"/>
                  </a:cubicBezTo>
                  <a:lnTo>
                    <a:pt x="3215" y="19013"/>
                  </a:lnTo>
                  <a:cubicBezTo>
                    <a:pt x="2900" y="21598"/>
                    <a:pt x="3773" y="25091"/>
                    <a:pt x="4088" y="26349"/>
                  </a:cubicBezTo>
                  <a:cubicBezTo>
                    <a:pt x="8349" y="25580"/>
                    <a:pt x="12646" y="24952"/>
                    <a:pt x="16942" y="24393"/>
                  </a:cubicBezTo>
                  <a:cubicBezTo>
                    <a:pt x="16872" y="19153"/>
                    <a:pt x="15999" y="13983"/>
                    <a:pt x="14357" y="9023"/>
                  </a:cubicBezTo>
                  <a:cubicBezTo>
                    <a:pt x="13973" y="7731"/>
                    <a:pt x="13449" y="6508"/>
                    <a:pt x="12820" y="5320"/>
                  </a:cubicBezTo>
                  <a:cubicBezTo>
                    <a:pt x="11668" y="3260"/>
                    <a:pt x="9816" y="1234"/>
                    <a:pt x="7686" y="186"/>
                  </a:cubicBezTo>
                  <a:cubicBezTo>
                    <a:pt x="7421" y="57"/>
                    <a:pt x="7212" y="0"/>
                    <a:pt x="7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108;p31">
              <a:extLst>
                <a:ext uri="{FF2B5EF4-FFF2-40B4-BE49-F238E27FC236}">
                  <a16:creationId xmlns:a16="http://schemas.microsoft.com/office/drawing/2014/main" id="{99ACCB0E-D5AC-4B13-A37E-29518FE0DCF4}"/>
                </a:ext>
              </a:extLst>
            </p:cNvPr>
            <p:cNvSpPr/>
            <p:nvPr/>
          </p:nvSpPr>
          <p:spPr>
            <a:xfrm>
              <a:off x="7592218" y="1671930"/>
              <a:ext cx="103885" cy="281729"/>
            </a:xfrm>
            <a:custGeom>
              <a:avLst/>
              <a:gdLst/>
              <a:ahLst/>
              <a:cxnLst/>
              <a:rect l="l" t="t" r="r" b="b"/>
              <a:pathLst>
                <a:path w="5967" h="16182" extrusionOk="0">
                  <a:moveTo>
                    <a:pt x="4519" y="1"/>
                  </a:moveTo>
                  <a:cubicBezTo>
                    <a:pt x="4262" y="1"/>
                    <a:pt x="3948" y="109"/>
                    <a:pt x="3564" y="356"/>
                  </a:cubicBezTo>
                  <a:cubicBezTo>
                    <a:pt x="2620" y="950"/>
                    <a:pt x="1992" y="1893"/>
                    <a:pt x="1817" y="2976"/>
                  </a:cubicBezTo>
                  <a:cubicBezTo>
                    <a:pt x="1747" y="3535"/>
                    <a:pt x="1817" y="4129"/>
                    <a:pt x="1712" y="4687"/>
                  </a:cubicBezTo>
                  <a:cubicBezTo>
                    <a:pt x="1573" y="5735"/>
                    <a:pt x="979" y="6679"/>
                    <a:pt x="560" y="7657"/>
                  </a:cubicBezTo>
                  <a:cubicBezTo>
                    <a:pt x="175" y="8670"/>
                    <a:pt x="1" y="9892"/>
                    <a:pt x="629" y="10731"/>
                  </a:cubicBezTo>
                  <a:cubicBezTo>
                    <a:pt x="839" y="10975"/>
                    <a:pt x="1084" y="11185"/>
                    <a:pt x="1223" y="11429"/>
                  </a:cubicBezTo>
                  <a:cubicBezTo>
                    <a:pt x="1642" y="12058"/>
                    <a:pt x="1468" y="12861"/>
                    <a:pt x="1573" y="13595"/>
                  </a:cubicBezTo>
                  <a:cubicBezTo>
                    <a:pt x="1677" y="14573"/>
                    <a:pt x="2201" y="15446"/>
                    <a:pt x="3040" y="15970"/>
                  </a:cubicBezTo>
                  <a:cubicBezTo>
                    <a:pt x="3205" y="16094"/>
                    <a:pt x="3431" y="16181"/>
                    <a:pt x="3639" y="16181"/>
                  </a:cubicBezTo>
                  <a:cubicBezTo>
                    <a:pt x="3783" y="16181"/>
                    <a:pt x="3918" y="16140"/>
                    <a:pt x="4018" y="16040"/>
                  </a:cubicBezTo>
                  <a:cubicBezTo>
                    <a:pt x="4157" y="15900"/>
                    <a:pt x="4227" y="15691"/>
                    <a:pt x="4227" y="15481"/>
                  </a:cubicBezTo>
                  <a:cubicBezTo>
                    <a:pt x="4367" y="14468"/>
                    <a:pt x="4542" y="13455"/>
                    <a:pt x="4681" y="12407"/>
                  </a:cubicBezTo>
                  <a:cubicBezTo>
                    <a:pt x="5101" y="9822"/>
                    <a:pt x="5380" y="7202"/>
                    <a:pt x="5555" y="4583"/>
                  </a:cubicBezTo>
                  <a:cubicBezTo>
                    <a:pt x="5584" y="3426"/>
                    <a:pt x="5967" y="1"/>
                    <a:pt x="4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109;p31">
              <a:extLst>
                <a:ext uri="{FF2B5EF4-FFF2-40B4-BE49-F238E27FC236}">
                  <a16:creationId xmlns:a16="http://schemas.microsoft.com/office/drawing/2014/main" id="{8615014F-237E-4683-9B4F-C94D76160C1A}"/>
                </a:ext>
              </a:extLst>
            </p:cNvPr>
            <p:cNvSpPr/>
            <p:nvPr/>
          </p:nvSpPr>
          <p:spPr>
            <a:xfrm>
              <a:off x="7658515" y="2105645"/>
              <a:ext cx="305302" cy="682959"/>
            </a:xfrm>
            <a:custGeom>
              <a:avLst/>
              <a:gdLst/>
              <a:ahLst/>
              <a:cxnLst/>
              <a:rect l="l" t="t" r="r" b="b"/>
              <a:pathLst>
                <a:path w="17536" h="39228" extrusionOk="0">
                  <a:moveTo>
                    <a:pt x="14846" y="0"/>
                  </a:moveTo>
                  <a:lnTo>
                    <a:pt x="4995" y="1817"/>
                  </a:lnTo>
                  <a:lnTo>
                    <a:pt x="0" y="39228"/>
                  </a:lnTo>
                  <a:lnTo>
                    <a:pt x="17535" y="39228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110;p31">
              <a:extLst>
                <a:ext uri="{FF2B5EF4-FFF2-40B4-BE49-F238E27FC236}">
                  <a16:creationId xmlns:a16="http://schemas.microsoft.com/office/drawing/2014/main" id="{B1F2F614-69EA-49FA-9473-DAF5ED7FA70A}"/>
                </a:ext>
              </a:extLst>
            </p:cNvPr>
            <p:cNvSpPr/>
            <p:nvPr/>
          </p:nvSpPr>
          <p:spPr>
            <a:xfrm>
              <a:off x="7747897" y="1982192"/>
              <a:ext cx="162400" cy="218670"/>
            </a:xfrm>
            <a:custGeom>
              <a:avLst/>
              <a:gdLst/>
              <a:ahLst/>
              <a:cxnLst/>
              <a:rect l="l" t="t" r="r" b="b"/>
              <a:pathLst>
                <a:path w="9328" h="12560" extrusionOk="0">
                  <a:moveTo>
                    <a:pt x="9013" y="0"/>
                  </a:moveTo>
                  <a:lnTo>
                    <a:pt x="595" y="5415"/>
                  </a:lnTo>
                  <a:cubicBezTo>
                    <a:pt x="595" y="5415"/>
                    <a:pt x="595" y="5589"/>
                    <a:pt x="595" y="5869"/>
                  </a:cubicBezTo>
                  <a:cubicBezTo>
                    <a:pt x="595" y="6567"/>
                    <a:pt x="560" y="7860"/>
                    <a:pt x="455" y="9117"/>
                  </a:cubicBezTo>
                  <a:cubicBezTo>
                    <a:pt x="385" y="9746"/>
                    <a:pt x="280" y="10375"/>
                    <a:pt x="176" y="10969"/>
                  </a:cubicBezTo>
                  <a:cubicBezTo>
                    <a:pt x="1" y="11667"/>
                    <a:pt x="455" y="12331"/>
                    <a:pt x="1119" y="12471"/>
                  </a:cubicBezTo>
                  <a:cubicBezTo>
                    <a:pt x="1439" y="12523"/>
                    <a:pt x="1804" y="12559"/>
                    <a:pt x="2201" y="12559"/>
                  </a:cubicBezTo>
                  <a:cubicBezTo>
                    <a:pt x="3662" y="12559"/>
                    <a:pt x="5548" y="12066"/>
                    <a:pt x="7197" y="10061"/>
                  </a:cubicBezTo>
                  <a:cubicBezTo>
                    <a:pt x="8175" y="9082"/>
                    <a:pt x="8873" y="7860"/>
                    <a:pt x="9327" y="6567"/>
                  </a:cubicBezTo>
                  <a:lnTo>
                    <a:pt x="9048" y="664"/>
                  </a:lnTo>
                  <a:lnTo>
                    <a:pt x="9013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111;p31">
              <a:extLst>
                <a:ext uri="{FF2B5EF4-FFF2-40B4-BE49-F238E27FC236}">
                  <a16:creationId xmlns:a16="http://schemas.microsoft.com/office/drawing/2014/main" id="{BB96855A-D7D0-4429-BB67-6EAEEFDC0BEB}"/>
                </a:ext>
              </a:extLst>
            </p:cNvPr>
            <p:cNvSpPr/>
            <p:nvPr/>
          </p:nvSpPr>
          <p:spPr>
            <a:xfrm>
              <a:off x="7755818" y="1994361"/>
              <a:ext cx="149604" cy="152860"/>
            </a:xfrm>
            <a:custGeom>
              <a:avLst/>
              <a:gdLst/>
              <a:ahLst/>
              <a:cxnLst/>
              <a:rect l="l" t="t" r="r" b="b"/>
              <a:pathLst>
                <a:path w="8593" h="8780" extrusionOk="0">
                  <a:moveTo>
                    <a:pt x="8593" y="0"/>
                  </a:moveTo>
                  <a:cubicBezTo>
                    <a:pt x="6357" y="2515"/>
                    <a:pt x="3423" y="4332"/>
                    <a:pt x="140" y="5170"/>
                  </a:cubicBezTo>
                  <a:cubicBezTo>
                    <a:pt x="140" y="5868"/>
                    <a:pt x="105" y="7161"/>
                    <a:pt x="0" y="8418"/>
                  </a:cubicBezTo>
                  <a:cubicBezTo>
                    <a:pt x="419" y="8593"/>
                    <a:pt x="838" y="8733"/>
                    <a:pt x="1292" y="8768"/>
                  </a:cubicBezTo>
                  <a:cubicBezTo>
                    <a:pt x="1346" y="8776"/>
                    <a:pt x="1400" y="8780"/>
                    <a:pt x="1455" y="8780"/>
                  </a:cubicBezTo>
                  <a:cubicBezTo>
                    <a:pt x="4002" y="8780"/>
                    <a:pt x="8456" y="239"/>
                    <a:pt x="8593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112;p31">
              <a:extLst>
                <a:ext uri="{FF2B5EF4-FFF2-40B4-BE49-F238E27FC236}">
                  <a16:creationId xmlns:a16="http://schemas.microsoft.com/office/drawing/2014/main" id="{A0572C4E-51F8-4F6F-A750-0CDCD7101BBD}"/>
                </a:ext>
              </a:extLst>
            </p:cNvPr>
            <p:cNvSpPr/>
            <p:nvPr/>
          </p:nvSpPr>
          <p:spPr>
            <a:xfrm>
              <a:off x="7520454" y="2124500"/>
              <a:ext cx="237194" cy="1052173"/>
            </a:xfrm>
            <a:custGeom>
              <a:avLst/>
              <a:gdLst/>
              <a:ahLst/>
              <a:cxnLst/>
              <a:rect l="l" t="t" r="r" b="b"/>
              <a:pathLst>
                <a:path w="13624" h="60435" extrusionOk="0">
                  <a:moveTo>
                    <a:pt x="13589" y="0"/>
                  </a:moveTo>
                  <a:cubicBezTo>
                    <a:pt x="13589" y="0"/>
                    <a:pt x="8070" y="350"/>
                    <a:pt x="4332" y="4367"/>
                  </a:cubicBezTo>
                  <a:cubicBezTo>
                    <a:pt x="630" y="8384"/>
                    <a:pt x="1468" y="32661"/>
                    <a:pt x="1468" y="32661"/>
                  </a:cubicBezTo>
                  <a:lnTo>
                    <a:pt x="1" y="59837"/>
                  </a:lnTo>
                  <a:cubicBezTo>
                    <a:pt x="1" y="59837"/>
                    <a:pt x="2841" y="60434"/>
                    <a:pt x="5495" y="60434"/>
                  </a:cubicBezTo>
                  <a:cubicBezTo>
                    <a:pt x="7146" y="60434"/>
                    <a:pt x="8725" y="60203"/>
                    <a:pt x="9502" y="59453"/>
                  </a:cubicBezTo>
                  <a:cubicBezTo>
                    <a:pt x="9502" y="59453"/>
                    <a:pt x="12785" y="7161"/>
                    <a:pt x="13205" y="3598"/>
                  </a:cubicBezTo>
                  <a:cubicBezTo>
                    <a:pt x="13624" y="2"/>
                    <a:pt x="13589" y="0"/>
                    <a:pt x="13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113;p31">
              <a:extLst>
                <a:ext uri="{FF2B5EF4-FFF2-40B4-BE49-F238E27FC236}">
                  <a16:creationId xmlns:a16="http://schemas.microsoft.com/office/drawing/2014/main" id="{4AD5CFDF-21A7-4A31-B6FA-BB8D1D88755A}"/>
                </a:ext>
              </a:extLst>
            </p:cNvPr>
            <p:cNvSpPr/>
            <p:nvPr/>
          </p:nvSpPr>
          <p:spPr>
            <a:xfrm>
              <a:off x="7859808" y="2070564"/>
              <a:ext cx="323547" cy="1108042"/>
            </a:xfrm>
            <a:custGeom>
              <a:avLst/>
              <a:gdLst/>
              <a:ahLst/>
              <a:cxnLst/>
              <a:rect l="l" t="t" r="r" b="b"/>
              <a:pathLst>
                <a:path w="18584" h="63644" extrusionOk="0">
                  <a:moveTo>
                    <a:pt x="2910" y="0"/>
                  </a:moveTo>
                  <a:cubicBezTo>
                    <a:pt x="2863" y="0"/>
                    <a:pt x="2835" y="8"/>
                    <a:pt x="2830" y="24"/>
                  </a:cubicBezTo>
                  <a:cubicBezTo>
                    <a:pt x="2236" y="1701"/>
                    <a:pt x="1572" y="3378"/>
                    <a:pt x="769" y="4985"/>
                  </a:cubicBezTo>
                  <a:cubicBezTo>
                    <a:pt x="245" y="7989"/>
                    <a:pt x="0" y="10993"/>
                    <a:pt x="70" y="14032"/>
                  </a:cubicBezTo>
                  <a:cubicBezTo>
                    <a:pt x="175" y="18188"/>
                    <a:pt x="2131" y="50220"/>
                    <a:pt x="2725" y="59546"/>
                  </a:cubicBezTo>
                  <a:lnTo>
                    <a:pt x="2725" y="59686"/>
                  </a:lnTo>
                  <a:cubicBezTo>
                    <a:pt x="2830" y="61223"/>
                    <a:pt x="2899" y="62096"/>
                    <a:pt x="2899" y="62096"/>
                  </a:cubicBezTo>
                  <a:cubicBezTo>
                    <a:pt x="5230" y="63132"/>
                    <a:pt x="7717" y="63643"/>
                    <a:pt x="10203" y="63643"/>
                  </a:cubicBezTo>
                  <a:cubicBezTo>
                    <a:pt x="13082" y="63643"/>
                    <a:pt x="15959" y="62957"/>
                    <a:pt x="18583" y="61607"/>
                  </a:cubicBezTo>
                  <a:lnTo>
                    <a:pt x="18304" y="58464"/>
                  </a:lnTo>
                  <a:cubicBezTo>
                    <a:pt x="17640" y="51966"/>
                    <a:pt x="16278" y="37156"/>
                    <a:pt x="16208" y="29681"/>
                  </a:cubicBezTo>
                  <a:cubicBezTo>
                    <a:pt x="16068" y="19970"/>
                    <a:pt x="16208" y="9071"/>
                    <a:pt x="13763" y="5788"/>
                  </a:cubicBezTo>
                  <a:cubicBezTo>
                    <a:pt x="11477" y="2674"/>
                    <a:pt x="3789" y="0"/>
                    <a:pt x="2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114;p31">
              <a:extLst>
                <a:ext uri="{FF2B5EF4-FFF2-40B4-BE49-F238E27FC236}">
                  <a16:creationId xmlns:a16="http://schemas.microsoft.com/office/drawing/2014/main" id="{2662F28C-096D-4B81-BE7D-55B1D66B1DE4}"/>
                </a:ext>
              </a:extLst>
            </p:cNvPr>
            <p:cNvSpPr/>
            <p:nvPr/>
          </p:nvSpPr>
          <p:spPr>
            <a:xfrm>
              <a:off x="7937038" y="2125109"/>
              <a:ext cx="240223" cy="361258"/>
            </a:xfrm>
            <a:custGeom>
              <a:avLst/>
              <a:gdLst/>
              <a:ahLst/>
              <a:cxnLst/>
              <a:rect l="l" t="t" r="r" b="b"/>
              <a:pathLst>
                <a:path w="13798" h="20750" extrusionOk="0">
                  <a:moveTo>
                    <a:pt x="5457" y="0"/>
                  </a:moveTo>
                  <a:cubicBezTo>
                    <a:pt x="5443" y="0"/>
                    <a:pt x="5429" y="0"/>
                    <a:pt x="5415" y="0"/>
                  </a:cubicBezTo>
                  <a:cubicBezTo>
                    <a:pt x="5415" y="0"/>
                    <a:pt x="664" y="2306"/>
                    <a:pt x="315" y="11283"/>
                  </a:cubicBezTo>
                  <a:cubicBezTo>
                    <a:pt x="0" y="20260"/>
                    <a:pt x="35" y="20749"/>
                    <a:pt x="35" y="20749"/>
                  </a:cubicBezTo>
                  <a:lnTo>
                    <a:pt x="13728" y="20749"/>
                  </a:lnTo>
                  <a:cubicBezTo>
                    <a:pt x="13728" y="20749"/>
                    <a:pt x="13798" y="0"/>
                    <a:pt x="5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115;p31">
              <a:extLst>
                <a:ext uri="{FF2B5EF4-FFF2-40B4-BE49-F238E27FC236}">
                  <a16:creationId xmlns:a16="http://schemas.microsoft.com/office/drawing/2014/main" id="{1A3124D1-72D2-416A-9AD2-0EB6CE08FA16}"/>
                </a:ext>
              </a:extLst>
            </p:cNvPr>
            <p:cNvSpPr/>
            <p:nvPr/>
          </p:nvSpPr>
          <p:spPr>
            <a:xfrm>
              <a:off x="7865884" y="2112539"/>
              <a:ext cx="157839" cy="325776"/>
            </a:xfrm>
            <a:custGeom>
              <a:avLst/>
              <a:gdLst/>
              <a:ahLst/>
              <a:cxnLst/>
              <a:rect l="l" t="t" r="r" b="b"/>
              <a:pathLst>
                <a:path w="9066" h="18712" extrusionOk="0">
                  <a:moveTo>
                    <a:pt x="8991" y="0"/>
                  </a:moveTo>
                  <a:cubicBezTo>
                    <a:pt x="8976" y="0"/>
                    <a:pt x="8960" y="7"/>
                    <a:pt x="8943" y="24"/>
                  </a:cubicBezTo>
                  <a:lnTo>
                    <a:pt x="4087" y="3761"/>
                  </a:lnTo>
                  <a:cubicBezTo>
                    <a:pt x="4052" y="3796"/>
                    <a:pt x="4052" y="3866"/>
                    <a:pt x="4087" y="3866"/>
                  </a:cubicBezTo>
                  <a:lnTo>
                    <a:pt x="6463" y="5089"/>
                  </a:lnTo>
                  <a:cubicBezTo>
                    <a:pt x="5974" y="5892"/>
                    <a:pt x="420" y="15253"/>
                    <a:pt x="1" y="18642"/>
                  </a:cubicBezTo>
                  <a:cubicBezTo>
                    <a:pt x="1" y="18677"/>
                    <a:pt x="1" y="18677"/>
                    <a:pt x="35" y="18712"/>
                  </a:cubicBezTo>
                  <a:lnTo>
                    <a:pt x="70" y="18712"/>
                  </a:lnTo>
                  <a:cubicBezTo>
                    <a:pt x="70" y="18712"/>
                    <a:pt x="105" y="18677"/>
                    <a:pt x="105" y="18642"/>
                  </a:cubicBezTo>
                  <a:cubicBezTo>
                    <a:pt x="524" y="15149"/>
                    <a:pt x="6533" y="5193"/>
                    <a:pt x="6602" y="5089"/>
                  </a:cubicBezTo>
                  <a:cubicBezTo>
                    <a:pt x="6602" y="5089"/>
                    <a:pt x="6602" y="5054"/>
                    <a:pt x="6602" y="5054"/>
                  </a:cubicBezTo>
                  <a:cubicBezTo>
                    <a:pt x="6602" y="5019"/>
                    <a:pt x="6567" y="5019"/>
                    <a:pt x="6567" y="5019"/>
                  </a:cubicBezTo>
                  <a:lnTo>
                    <a:pt x="4227" y="3796"/>
                  </a:lnTo>
                  <a:lnTo>
                    <a:pt x="9013" y="93"/>
                  </a:lnTo>
                  <a:cubicBezTo>
                    <a:pt x="9066" y="67"/>
                    <a:pt x="9038" y="0"/>
                    <a:pt x="8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116;p31">
              <a:extLst>
                <a:ext uri="{FF2B5EF4-FFF2-40B4-BE49-F238E27FC236}">
                  <a16:creationId xmlns:a16="http://schemas.microsoft.com/office/drawing/2014/main" id="{5B29BD54-467D-4D78-B9AC-EBCA5D64B952}"/>
                </a:ext>
              </a:extLst>
            </p:cNvPr>
            <p:cNvSpPr/>
            <p:nvPr/>
          </p:nvSpPr>
          <p:spPr>
            <a:xfrm>
              <a:off x="7634785" y="2145984"/>
              <a:ext cx="97931" cy="319090"/>
            </a:xfrm>
            <a:custGeom>
              <a:avLst/>
              <a:gdLst/>
              <a:ahLst/>
              <a:cxnLst/>
              <a:rect l="l" t="t" r="r" b="b"/>
              <a:pathLst>
                <a:path w="5625" h="18328" extrusionOk="0">
                  <a:moveTo>
                    <a:pt x="2166" y="0"/>
                  </a:moveTo>
                  <a:cubicBezTo>
                    <a:pt x="2152" y="0"/>
                    <a:pt x="2140" y="7"/>
                    <a:pt x="2132" y="24"/>
                  </a:cubicBezTo>
                  <a:lnTo>
                    <a:pt x="36" y="2329"/>
                  </a:lnTo>
                  <a:cubicBezTo>
                    <a:pt x="1" y="2329"/>
                    <a:pt x="1" y="2399"/>
                    <a:pt x="36" y="2399"/>
                  </a:cubicBezTo>
                  <a:lnTo>
                    <a:pt x="3110" y="3552"/>
                  </a:lnTo>
                  <a:lnTo>
                    <a:pt x="1782" y="6241"/>
                  </a:lnTo>
                  <a:cubicBezTo>
                    <a:pt x="1782" y="6241"/>
                    <a:pt x="1782" y="6276"/>
                    <a:pt x="1782" y="6276"/>
                  </a:cubicBezTo>
                  <a:lnTo>
                    <a:pt x="5520" y="18258"/>
                  </a:lnTo>
                  <a:cubicBezTo>
                    <a:pt x="5520" y="18293"/>
                    <a:pt x="5555" y="18328"/>
                    <a:pt x="5590" y="18328"/>
                  </a:cubicBezTo>
                  <a:cubicBezTo>
                    <a:pt x="5590" y="18328"/>
                    <a:pt x="5590" y="18293"/>
                    <a:pt x="5590" y="18293"/>
                  </a:cubicBezTo>
                  <a:cubicBezTo>
                    <a:pt x="5625" y="18293"/>
                    <a:pt x="5625" y="18258"/>
                    <a:pt x="5625" y="18223"/>
                  </a:cubicBezTo>
                  <a:lnTo>
                    <a:pt x="1887" y="6276"/>
                  </a:lnTo>
                  <a:lnTo>
                    <a:pt x="3249" y="3517"/>
                  </a:lnTo>
                  <a:cubicBezTo>
                    <a:pt x="3249" y="3517"/>
                    <a:pt x="3249" y="3517"/>
                    <a:pt x="3249" y="3482"/>
                  </a:cubicBezTo>
                  <a:cubicBezTo>
                    <a:pt x="3214" y="3482"/>
                    <a:pt x="3214" y="3447"/>
                    <a:pt x="3214" y="3447"/>
                  </a:cubicBezTo>
                  <a:lnTo>
                    <a:pt x="175" y="2329"/>
                  </a:lnTo>
                  <a:lnTo>
                    <a:pt x="2201" y="94"/>
                  </a:lnTo>
                  <a:cubicBezTo>
                    <a:pt x="2255" y="67"/>
                    <a:pt x="2207" y="0"/>
                    <a:pt x="2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117;p31">
              <a:extLst>
                <a:ext uri="{FF2B5EF4-FFF2-40B4-BE49-F238E27FC236}">
                  <a16:creationId xmlns:a16="http://schemas.microsoft.com/office/drawing/2014/main" id="{442BACE6-15A6-487F-AE85-1F1BF46740F9}"/>
                </a:ext>
              </a:extLst>
            </p:cNvPr>
            <p:cNvSpPr/>
            <p:nvPr/>
          </p:nvSpPr>
          <p:spPr>
            <a:xfrm>
              <a:off x="7877444" y="2395119"/>
              <a:ext cx="52317" cy="765674"/>
            </a:xfrm>
            <a:custGeom>
              <a:avLst/>
              <a:gdLst/>
              <a:ahLst/>
              <a:cxnLst/>
              <a:rect l="l" t="t" r="r" b="b"/>
              <a:pathLst>
                <a:path w="3005" h="43979" extrusionOk="0">
                  <a:moveTo>
                    <a:pt x="70" y="0"/>
                  </a:moveTo>
                  <a:cubicBezTo>
                    <a:pt x="35" y="0"/>
                    <a:pt x="0" y="35"/>
                    <a:pt x="0" y="70"/>
                  </a:cubicBezTo>
                  <a:lnTo>
                    <a:pt x="2865" y="43909"/>
                  </a:lnTo>
                  <a:cubicBezTo>
                    <a:pt x="2865" y="43943"/>
                    <a:pt x="2899" y="43978"/>
                    <a:pt x="2934" y="43978"/>
                  </a:cubicBezTo>
                  <a:cubicBezTo>
                    <a:pt x="2969" y="43978"/>
                    <a:pt x="3004" y="43943"/>
                    <a:pt x="3004" y="43909"/>
                  </a:cubicBezTo>
                  <a:lnTo>
                    <a:pt x="105" y="70"/>
                  </a:lnTo>
                  <a:cubicBezTo>
                    <a:pt x="105" y="35"/>
                    <a:pt x="10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118;p31">
              <a:extLst>
                <a:ext uri="{FF2B5EF4-FFF2-40B4-BE49-F238E27FC236}">
                  <a16:creationId xmlns:a16="http://schemas.microsoft.com/office/drawing/2014/main" id="{B4DD8554-1B55-4272-821E-606D21837FFB}"/>
                </a:ext>
              </a:extLst>
            </p:cNvPr>
            <p:cNvSpPr/>
            <p:nvPr/>
          </p:nvSpPr>
          <p:spPr>
            <a:xfrm>
              <a:off x="7673714" y="2435858"/>
              <a:ext cx="51098" cy="732230"/>
            </a:xfrm>
            <a:custGeom>
              <a:avLst/>
              <a:gdLst/>
              <a:ahLst/>
              <a:cxnLst/>
              <a:rect l="l" t="t" r="r" b="b"/>
              <a:pathLst>
                <a:path w="2935" h="42058" extrusionOk="0">
                  <a:moveTo>
                    <a:pt x="2865" y="1"/>
                  </a:moveTo>
                  <a:cubicBezTo>
                    <a:pt x="2830" y="1"/>
                    <a:pt x="2795" y="36"/>
                    <a:pt x="2795" y="71"/>
                  </a:cubicBezTo>
                  <a:lnTo>
                    <a:pt x="0" y="41988"/>
                  </a:lnTo>
                  <a:cubicBezTo>
                    <a:pt x="0" y="42023"/>
                    <a:pt x="35" y="42058"/>
                    <a:pt x="70" y="42058"/>
                  </a:cubicBezTo>
                  <a:cubicBezTo>
                    <a:pt x="105" y="42058"/>
                    <a:pt x="140" y="42023"/>
                    <a:pt x="140" y="41988"/>
                  </a:cubicBezTo>
                  <a:lnTo>
                    <a:pt x="2900" y="71"/>
                  </a:lnTo>
                  <a:cubicBezTo>
                    <a:pt x="2935" y="36"/>
                    <a:pt x="2900" y="1"/>
                    <a:pt x="2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119;p31">
              <a:extLst>
                <a:ext uri="{FF2B5EF4-FFF2-40B4-BE49-F238E27FC236}">
                  <a16:creationId xmlns:a16="http://schemas.microsoft.com/office/drawing/2014/main" id="{C785A749-3A94-4996-A1EE-EA1D23578A22}"/>
                </a:ext>
              </a:extLst>
            </p:cNvPr>
            <p:cNvSpPr/>
            <p:nvPr/>
          </p:nvSpPr>
          <p:spPr>
            <a:xfrm>
              <a:off x="7950409" y="2309985"/>
              <a:ext cx="227462" cy="176990"/>
            </a:xfrm>
            <a:custGeom>
              <a:avLst/>
              <a:gdLst/>
              <a:ahLst/>
              <a:cxnLst/>
              <a:rect l="l" t="t" r="r" b="b"/>
              <a:pathLst>
                <a:path w="13065" h="10166" extrusionOk="0">
                  <a:moveTo>
                    <a:pt x="210" y="0"/>
                  </a:moveTo>
                  <a:cubicBezTo>
                    <a:pt x="176" y="0"/>
                    <a:pt x="141" y="0"/>
                    <a:pt x="141" y="35"/>
                  </a:cubicBezTo>
                  <a:cubicBezTo>
                    <a:pt x="141" y="105"/>
                    <a:pt x="1" y="8034"/>
                    <a:pt x="141" y="10130"/>
                  </a:cubicBezTo>
                  <a:cubicBezTo>
                    <a:pt x="141" y="10165"/>
                    <a:pt x="176" y="10165"/>
                    <a:pt x="210" y="10165"/>
                  </a:cubicBezTo>
                  <a:lnTo>
                    <a:pt x="12960" y="10165"/>
                  </a:lnTo>
                  <a:cubicBezTo>
                    <a:pt x="13065" y="10165"/>
                    <a:pt x="13065" y="10060"/>
                    <a:pt x="12960" y="10060"/>
                  </a:cubicBezTo>
                  <a:lnTo>
                    <a:pt x="245" y="10060"/>
                  </a:lnTo>
                  <a:cubicBezTo>
                    <a:pt x="141" y="7895"/>
                    <a:pt x="245" y="140"/>
                    <a:pt x="245" y="35"/>
                  </a:cubicBezTo>
                  <a:cubicBezTo>
                    <a:pt x="245" y="0"/>
                    <a:pt x="210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120;p31">
              <a:extLst>
                <a:ext uri="{FF2B5EF4-FFF2-40B4-BE49-F238E27FC236}">
                  <a16:creationId xmlns:a16="http://schemas.microsoft.com/office/drawing/2014/main" id="{6C0628A2-A074-490C-876B-C371D6F65CC5}"/>
                </a:ext>
              </a:extLst>
            </p:cNvPr>
            <p:cNvSpPr/>
            <p:nvPr/>
          </p:nvSpPr>
          <p:spPr>
            <a:xfrm>
              <a:off x="7951627" y="2462617"/>
              <a:ext cx="225651" cy="2455"/>
            </a:xfrm>
            <a:custGeom>
              <a:avLst/>
              <a:gdLst/>
              <a:ahLst/>
              <a:cxnLst/>
              <a:rect l="l" t="t" r="r" b="b"/>
              <a:pathLst>
                <a:path w="12961" h="141" extrusionOk="0">
                  <a:moveTo>
                    <a:pt x="71" y="1"/>
                  </a:moveTo>
                  <a:cubicBezTo>
                    <a:pt x="1" y="1"/>
                    <a:pt x="1" y="141"/>
                    <a:pt x="71" y="141"/>
                  </a:cubicBezTo>
                  <a:lnTo>
                    <a:pt x="12890" y="141"/>
                  </a:lnTo>
                  <a:cubicBezTo>
                    <a:pt x="12960" y="141"/>
                    <a:pt x="12960" y="1"/>
                    <a:pt x="12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121;p31">
              <a:extLst>
                <a:ext uri="{FF2B5EF4-FFF2-40B4-BE49-F238E27FC236}">
                  <a16:creationId xmlns:a16="http://schemas.microsoft.com/office/drawing/2014/main" id="{7FAADE5E-560A-4688-BA12-5DD5BC59788A}"/>
                </a:ext>
              </a:extLst>
            </p:cNvPr>
            <p:cNvSpPr/>
            <p:nvPr/>
          </p:nvSpPr>
          <p:spPr>
            <a:xfrm>
              <a:off x="8095763" y="2330041"/>
              <a:ext cx="32853" cy="135032"/>
            </a:xfrm>
            <a:custGeom>
              <a:avLst/>
              <a:gdLst/>
              <a:ahLst/>
              <a:cxnLst/>
              <a:rect l="l" t="t" r="r" b="b"/>
              <a:pathLst>
                <a:path w="1887" h="7756" extrusionOk="0">
                  <a:moveTo>
                    <a:pt x="839" y="1"/>
                  </a:moveTo>
                  <a:cubicBezTo>
                    <a:pt x="210" y="106"/>
                    <a:pt x="0" y="2516"/>
                    <a:pt x="175" y="7336"/>
                  </a:cubicBezTo>
                  <a:cubicBezTo>
                    <a:pt x="175" y="7511"/>
                    <a:pt x="175" y="7651"/>
                    <a:pt x="175" y="7686"/>
                  </a:cubicBezTo>
                  <a:lnTo>
                    <a:pt x="210" y="7686"/>
                  </a:lnTo>
                  <a:lnTo>
                    <a:pt x="280" y="7721"/>
                  </a:lnTo>
                  <a:cubicBezTo>
                    <a:pt x="280" y="7686"/>
                    <a:pt x="280" y="7686"/>
                    <a:pt x="280" y="7301"/>
                  </a:cubicBezTo>
                  <a:cubicBezTo>
                    <a:pt x="70" y="1189"/>
                    <a:pt x="559" y="176"/>
                    <a:pt x="874" y="141"/>
                  </a:cubicBezTo>
                  <a:cubicBezTo>
                    <a:pt x="884" y="130"/>
                    <a:pt x="894" y="126"/>
                    <a:pt x="904" y="126"/>
                  </a:cubicBezTo>
                  <a:cubicBezTo>
                    <a:pt x="929" y="126"/>
                    <a:pt x="954" y="151"/>
                    <a:pt x="978" y="176"/>
                  </a:cubicBezTo>
                  <a:cubicBezTo>
                    <a:pt x="1607" y="700"/>
                    <a:pt x="1642" y="5310"/>
                    <a:pt x="1572" y="7686"/>
                  </a:cubicBezTo>
                  <a:cubicBezTo>
                    <a:pt x="1572" y="7721"/>
                    <a:pt x="1607" y="7721"/>
                    <a:pt x="1642" y="7756"/>
                  </a:cubicBezTo>
                  <a:cubicBezTo>
                    <a:pt x="1642" y="7756"/>
                    <a:pt x="1677" y="7721"/>
                    <a:pt x="1677" y="7686"/>
                  </a:cubicBezTo>
                  <a:cubicBezTo>
                    <a:pt x="1677" y="7406"/>
                    <a:pt x="1887" y="804"/>
                    <a:pt x="1083" y="71"/>
                  </a:cubicBezTo>
                  <a:cubicBezTo>
                    <a:pt x="1013" y="36"/>
                    <a:pt x="943" y="1"/>
                    <a:pt x="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122;p31">
              <a:extLst>
                <a:ext uri="{FF2B5EF4-FFF2-40B4-BE49-F238E27FC236}">
                  <a16:creationId xmlns:a16="http://schemas.microsoft.com/office/drawing/2014/main" id="{5699778A-715D-4835-8C0F-62549A8C4D90}"/>
                </a:ext>
              </a:extLst>
            </p:cNvPr>
            <p:cNvSpPr/>
            <p:nvPr/>
          </p:nvSpPr>
          <p:spPr>
            <a:xfrm>
              <a:off x="8104886" y="2373217"/>
              <a:ext cx="13388" cy="13406"/>
            </a:xfrm>
            <a:custGeom>
              <a:avLst/>
              <a:gdLst/>
              <a:ahLst/>
              <a:cxnLst/>
              <a:rect l="l" t="t" r="r" b="b"/>
              <a:pathLst>
                <a:path w="769" h="770" extrusionOk="0">
                  <a:moveTo>
                    <a:pt x="385" y="1"/>
                  </a:moveTo>
                  <a:cubicBezTo>
                    <a:pt x="175" y="1"/>
                    <a:pt x="0" y="176"/>
                    <a:pt x="0" y="385"/>
                  </a:cubicBezTo>
                  <a:cubicBezTo>
                    <a:pt x="0" y="595"/>
                    <a:pt x="175" y="769"/>
                    <a:pt x="385" y="769"/>
                  </a:cubicBezTo>
                  <a:cubicBezTo>
                    <a:pt x="594" y="769"/>
                    <a:pt x="769" y="595"/>
                    <a:pt x="769" y="385"/>
                  </a:cubicBezTo>
                  <a:cubicBezTo>
                    <a:pt x="769" y="176"/>
                    <a:pt x="594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123;p31">
              <a:extLst>
                <a:ext uri="{FF2B5EF4-FFF2-40B4-BE49-F238E27FC236}">
                  <a16:creationId xmlns:a16="http://schemas.microsoft.com/office/drawing/2014/main" id="{D4ADD0BA-A4A3-4AB0-9737-4C2692754E83}"/>
                </a:ext>
              </a:extLst>
            </p:cNvPr>
            <p:cNvSpPr/>
            <p:nvPr/>
          </p:nvSpPr>
          <p:spPr>
            <a:xfrm>
              <a:off x="7912107" y="2147411"/>
              <a:ext cx="308349" cy="688026"/>
            </a:xfrm>
            <a:custGeom>
              <a:avLst/>
              <a:gdLst/>
              <a:ahLst/>
              <a:cxnLst/>
              <a:rect l="l" t="t" r="r" b="b"/>
              <a:pathLst>
                <a:path w="17711" h="39519" extrusionOk="0">
                  <a:moveTo>
                    <a:pt x="9319" y="346"/>
                  </a:moveTo>
                  <a:cubicBezTo>
                    <a:pt x="11946" y="346"/>
                    <a:pt x="13174" y="3052"/>
                    <a:pt x="14112" y="5566"/>
                  </a:cubicBezTo>
                  <a:cubicBezTo>
                    <a:pt x="15020" y="8220"/>
                    <a:pt x="15649" y="10945"/>
                    <a:pt x="15929" y="13705"/>
                  </a:cubicBezTo>
                  <a:cubicBezTo>
                    <a:pt x="16103" y="15102"/>
                    <a:pt x="16243" y="16569"/>
                    <a:pt x="16383" y="18036"/>
                  </a:cubicBezTo>
                  <a:cubicBezTo>
                    <a:pt x="16488" y="19538"/>
                    <a:pt x="17291" y="38121"/>
                    <a:pt x="16592" y="39204"/>
                  </a:cubicBezTo>
                  <a:lnTo>
                    <a:pt x="350" y="39204"/>
                  </a:lnTo>
                  <a:cubicBezTo>
                    <a:pt x="454" y="37353"/>
                    <a:pt x="1397" y="21250"/>
                    <a:pt x="1432" y="11923"/>
                  </a:cubicBezTo>
                  <a:cubicBezTo>
                    <a:pt x="1432" y="9408"/>
                    <a:pt x="2061" y="6928"/>
                    <a:pt x="3284" y="4727"/>
                  </a:cubicBezTo>
                  <a:cubicBezTo>
                    <a:pt x="4471" y="2666"/>
                    <a:pt x="6672" y="501"/>
                    <a:pt x="8977" y="361"/>
                  </a:cubicBezTo>
                  <a:cubicBezTo>
                    <a:pt x="9094" y="351"/>
                    <a:pt x="9208" y="346"/>
                    <a:pt x="9319" y="346"/>
                  </a:cubicBezTo>
                  <a:close/>
                  <a:moveTo>
                    <a:pt x="9287" y="0"/>
                  </a:moveTo>
                  <a:cubicBezTo>
                    <a:pt x="9186" y="0"/>
                    <a:pt x="9083" y="4"/>
                    <a:pt x="8977" y="12"/>
                  </a:cubicBezTo>
                  <a:cubicBezTo>
                    <a:pt x="6532" y="221"/>
                    <a:pt x="4227" y="2457"/>
                    <a:pt x="3004" y="4588"/>
                  </a:cubicBezTo>
                  <a:cubicBezTo>
                    <a:pt x="1747" y="6823"/>
                    <a:pt x="1118" y="9373"/>
                    <a:pt x="1118" y="11923"/>
                  </a:cubicBezTo>
                  <a:cubicBezTo>
                    <a:pt x="1083" y="21739"/>
                    <a:pt x="0" y="39169"/>
                    <a:pt x="0" y="39344"/>
                  </a:cubicBezTo>
                  <a:lnTo>
                    <a:pt x="0" y="39518"/>
                  </a:lnTo>
                  <a:lnTo>
                    <a:pt x="16627" y="39518"/>
                  </a:lnTo>
                  <a:cubicBezTo>
                    <a:pt x="16697" y="39518"/>
                    <a:pt x="16767" y="39483"/>
                    <a:pt x="16802" y="39449"/>
                  </a:cubicBezTo>
                  <a:cubicBezTo>
                    <a:pt x="17710" y="38436"/>
                    <a:pt x="16697" y="18211"/>
                    <a:pt x="16697" y="18001"/>
                  </a:cubicBezTo>
                  <a:cubicBezTo>
                    <a:pt x="16557" y="16534"/>
                    <a:pt x="16418" y="15102"/>
                    <a:pt x="16243" y="13670"/>
                  </a:cubicBezTo>
                  <a:cubicBezTo>
                    <a:pt x="15964" y="10875"/>
                    <a:pt x="15335" y="8116"/>
                    <a:pt x="14427" y="5461"/>
                  </a:cubicBezTo>
                  <a:cubicBezTo>
                    <a:pt x="13716" y="3533"/>
                    <a:pt x="12384" y="0"/>
                    <a:pt x="9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124;p31">
              <a:extLst>
                <a:ext uri="{FF2B5EF4-FFF2-40B4-BE49-F238E27FC236}">
                  <a16:creationId xmlns:a16="http://schemas.microsoft.com/office/drawing/2014/main" id="{DC424F5B-F589-41FA-9FEF-B8D72E615439}"/>
                </a:ext>
              </a:extLst>
            </p:cNvPr>
            <p:cNvSpPr/>
            <p:nvPr/>
          </p:nvSpPr>
          <p:spPr>
            <a:xfrm>
              <a:off x="6999290" y="2115377"/>
              <a:ext cx="850809" cy="616070"/>
            </a:xfrm>
            <a:custGeom>
              <a:avLst/>
              <a:gdLst/>
              <a:ahLst/>
              <a:cxnLst/>
              <a:rect l="l" t="t" r="r" b="b"/>
              <a:pathLst>
                <a:path w="48869" h="35386" extrusionOk="0">
                  <a:moveTo>
                    <a:pt x="35595" y="0"/>
                  </a:moveTo>
                  <a:lnTo>
                    <a:pt x="23788" y="4122"/>
                  </a:lnTo>
                  <a:lnTo>
                    <a:pt x="10410" y="5939"/>
                  </a:lnTo>
                  <a:lnTo>
                    <a:pt x="0" y="4227"/>
                  </a:lnTo>
                  <a:lnTo>
                    <a:pt x="15020" y="34756"/>
                  </a:lnTo>
                  <a:lnTo>
                    <a:pt x="24033" y="35385"/>
                  </a:lnTo>
                  <a:lnTo>
                    <a:pt x="36154" y="34093"/>
                  </a:lnTo>
                  <a:lnTo>
                    <a:pt x="48868" y="31228"/>
                  </a:lnTo>
                  <a:lnTo>
                    <a:pt x="355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125;p31">
              <a:extLst>
                <a:ext uri="{FF2B5EF4-FFF2-40B4-BE49-F238E27FC236}">
                  <a16:creationId xmlns:a16="http://schemas.microsoft.com/office/drawing/2014/main" id="{9755DC15-DF68-4739-99D3-82D84D6D474B}"/>
                </a:ext>
              </a:extLst>
            </p:cNvPr>
            <p:cNvSpPr/>
            <p:nvPr/>
          </p:nvSpPr>
          <p:spPr>
            <a:xfrm>
              <a:off x="7180509" y="2187141"/>
              <a:ext cx="422680" cy="544306"/>
            </a:xfrm>
            <a:custGeom>
              <a:avLst/>
              <a:gdLst/>
              <a:ahLst/>
              <a:cxnLst/>
              <a:rect l="l" t="t" r="r" b="b"/>
              <a:pathLst>
                <a:path w="24278" h="31264" extrusionOk="0">
                  <a:moveTo>
                    <a:pt x="13379" y="0"/>
                  </a:moveTo>
                  <a:lnTo>
                    <a:pt x="1" y="1817"/>
                  </a:lnTo>
                  <a:lnTo>
                    <a:pt x="13624" y="31263"/>
                  </a:lnTo>
                  <a:lnTo>
                    <a:pt x="24277" y="30111"/>
                  </a:lnTo>
                  <a:lnTo>
                    <a:pt x="133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126;p31">
              <a:extLst>
                <a:ext uri="{FF2B5EF4-FFF2-40B4-BE49-F238E27FC236}">
                  <a16:creationId xmlns:a16="http://schemas.microsoft.com/office/drawing/2014/main" id="{43487072-37DB-4C57-ADE2-8A8A6D68F5B5}"/>
                </a:ext>
              </a:extLst>
            </p:cNvPr>
            <p:cNvSpPr/>
            <p:nvPr/>
          </p:nvSpPr>
          <p:spPr>
            <a:xfrm>
              <a:off x="7109355" y="2469912"/>
              <a:ext cx="103398" cy="155106"/>
            </a:xfrm>
            <a:custGeom>
              <a:avLst/>
              <a:gdLst/>
              <a:ahLst/>
              <a:cxnLst/>
              <a:rect l="l" t="t" r="r" b="b"/>
              <a:pathLst>
                <a:path w="5939" h="8909" extrusionOk="0">
                  <a:moveTo>
                    <a:pt x="1642" y="1"/>
                  </a:moveTo>
                  <a:cubicBezTo>
                    <a:pt x="1642" y="1"/>
                    <a:pt x="1084" y="36"/>
                    <a:pt x="769" y="1713"/>
                  </a:cubicBezTo>
                  <a:cubicBezTo>
                    <a:pt x="490" y="3354"/>
                    <a:pt x="1" y="4332"/>
                    <a:pt x="385" y="5066"/>
                  </a:cubicBezTo>
                  <a:cubicBezTo>
                    <a:pt x="769" y="5800"/>
                    <a:pt x="5939" y="8908"/>
                    <a:pt x="5939" y="8908"/>
                  </a:cubicBezTo>
                  <a:lnTo>
                    <a:pt x="1642" y="1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127;p31">
              <a:extLst>
                <a:ext uri="{FF2B5EF4-FFF2-40B4-BE49-F238E27FC236}">
                  <a16:creationId xmlns:a16="http://schemas.microsoft.com/office/drawing/2014/main" id="{3DDB5FC1-49CF-4DF5-B2EF-2EB5BD13E005}"/>
                </a:ext>
              </a:extLst>
            </p:cNvPr>
            <p:cNvSpPr/>
            <p:nvPr/>
          </p:nvSpPr>
          <p:spPr>
            <a:xfrm>
              <a:off x="7137942" y="2467997"/>
              <a:ext cx="108273" cy="82854"/>
            </a:xfrm>
            <a:custGeom>
              <a:avLst/>
              <a:gdLst/>
              <a:ahLst/>
              <a:cxnLst/>
              <a:rect l="l" t="t" r="r" b="b"/>
              <a:pathLst>
                <a:path w="6219" h="4759" extrusionOk="0">
                  <a:moveTo>
                    <a:pt x="688" y="1"/>
                  </a:moveTo>
                  <a:cubicBezTo>
                    <a:pt x="242" y="1"/>
                    <a:pt x="0" y="111"/>
                    <a:pt x="0" y="111"/>
                  </a:cubicBezTo>
                  <a:lnTo>
                    <a:pt x="559" y="4233"/>
                  </a:lnTo>
                  <a:cubicBezTo>
                    <a:pt x="559" y="4233"/>
                    <a:pt x="4337" y="4758"/>
                    <a:pt x="5107" y="4758"/>
                  </a:cubicBezTo>
                  <a:cubicBezTo>
                    <a:pt x="5131" y="4758"/>
                    <a:pt x="5152" y="4758"/>
                    <a:pt x="5170" y="4757"/>
                  </a:cubicBezTo>
                  <a:cubicBezTo>
                    <a:pt x="5764" y="4757"/>
                    <a:pt x="6043" y="3988"/>
                    <a:pt x="6148" y="3604"/>
                  </a:cubicBezTo>
                  <a:cubicBezTo>
                    <a:pt x="6218" y="3255"/>
                    <a:pt x="5310" y="2347"/>
                    <a:pt x="3249" y="949"/>
                  </a:cubicBezTo>
                  <a:cubicBezTo>
                    <a:pt x="2123" y="173"/>
                    <a:pt x="1246" y="1"/>
                    <a:pt x="688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128;p31">
              <a:extLst>
                <a:ext uri="{FF2B5EF4-FFF2-40B4-BE49-F238E27FC236}">
                  <a16:creationId xmlns:a16="http://schemas.microsoft.com/office/drawing/2014/main" id="{8DFC0AEC-F12C-4BC2-BD27-47140E547BDE}"/>
                </a:ext>
              </a:extLst>
            </p:cNvPr>
            <p:cNvSpPr/>
            <p:nvPr/>
          </p:nvSpPr>
          <p:spPr>
            <a:xfrm>
              <a:off x="7109965" y="2466813"/>
              <a:ext cx="137452" cy="88269"/>
            </a:xfrm>
            <a:custGeom>
              <a:avLst/>
              <a:gdLst/>
              <a:ahLst/>
              <a:cxnLst/>
              <a:rect l="l" t="t" r="r" b="b"/>
              <a:pathLst>
                <a:path w="7895" h="5070" extrusionOk="0">
                  <a:moveTo>
                    <a:pt x="2332" y="0"/>
                  </a:moveTo>
                  <a:cubicBezTo>
                    <a:pt x="1968" y="0"/>
                    <a:pt x="1618" y="125"/>
                    <a:pt x="1328" y="389"/>
                  </a:cubicBezTo>
                  <a:cubicBezTo>
                    <a:pt x="1188" y="493"/>
                    <a:pt x="1049" y="668"/>
                    <a:pt x="979" y="878"/>
                  </a:cubicBezTo>
                  <a:lnTo>
                    <a:pt x="594" y="2449"/>
                  </a:lnTo>
                  <a:cubicBezTo>
                    <a:pt x="559" y="2519"/>
                    <a:pt x="1" y="4441"/>
                    <a:pt x="175" y="5034"/>
                  </a:cubicBezTo>
                  <a:cubicBezTo>
                    <a:pt x="175" y="5069"/>
                    <a:pt x="175" y="5069"/>
                    <a:pt x="210" y="5069"/>
                  </a:cubicBezTo>
                  <a:cubicBezTo>
                    <a:pt x="245" y="5069"/>
                    <a:pt x="245" y="5034"/>
                    <a:pt x="245" y="5034"/>
                  </a:cubicBezTo>
                  <a:cubicBezTo>
                    <a:pt x="105" y="4441"/>
                    <a:pt x="664" y="2484"/>
                    <a:pt x="664" y="2484"/>
                  </a:cubicBezTo>
                  <a:lnTo>
                    <a:pt x="1049" y="913"/>
                  </a:lnTo>
                  <a:cubicBezTo>
                    <a:pt x="1080" y="849"/>
                    <a:pt x="1345" y="87"/>
                    <a:pt x="2373" y="87"/>
                  </a:cubicBezTo>
                  <a:cubicBezTo>
                    <a:pt x="2472" y="87"/>
                    <a:pt x="2577" y="94"/>
                    <a:pt x="2690" y="109"/>
                  </a:cubicBezTo>
                  <a:cubicBezTo>
                    <a:pt x="4088" y="319"/>
                    <a:pt x="7546" y="2834"/>
                    <a:pt x="7720" y="3462"/>
                  </a:cubicBezTo>
                  <a:cubicBezTo>
                    <a:pt x="7790" y="3777"/>
                    <a:pt x="7720" y="4126"/>
                    <a:pt x="7476" y="4406"/>
                  </a:cubicBezTo>
                  <a:cubicBezTo>
                    <a:pt x="7336" y="4615"/>
                    <a:pt x="7092" y="4790"/>
                    <a:pt x="6812" y="4790"/>
                  </a:cubicBezTo>
                  <a:lnTo>
                    <a:pt x="6777" y="4790"/>
                  </a:lnTo>
                  <a:cubicBezTo>
                    <a:pt x="6637" y="4790"/>
                    <a:pt x="6323" y="4755"/>
                    <a:pt x="5869" y="4685"/>
                  </a:cubicBezTo>
                  <a:cubicBezTo>
                    <a:pt x="4692" y="4493"/>
                    <a:pt x="3531" y="4317"/>
                    <a:pt x="2819" y="4317"/>
                  </a:cubicBezTo>
                  <a:cubicBezTo>
                    <a:pt x="2495" y="4317"/>
                    <a:pt x="2264" y="4353"/>
                    <a:pt x="2166" y="4441"/>
                  </a:cubicBezTo>
                  <a:cubicBezTo>
                    <a:pt x="2138" y="4469"/>
                    <a:pt x="2178" y="4520"/>
                    <a:pt x="2213" y="4520"/>
                  </a:cubicBezTo>
                  <a:cubicBezTo>
                    <a:pt x="2222" y="4520"/>
                    <a:pt x="2230" y="4517"/>
                    <a:pt x="2236" y="4510"/>
                  </a:cubicBezTo>
                  <a:cubicBezTo>
                    <a:pt x="2311" y="4435"/>
                    <a:pt x="2522" y="4406"/>
                    <a:pt x="2813" y="4406"/>
                  </a:cubicBezTo>
                  <a:cubicBezTo>
                    <a:pt x="3607" y="4406"/>
                    <a:pt x="5000" y="4627"/>
                    <a:pt x="5869" y="4755"/>
                  </a:cubicBezTo>
                  <a:cubicBezTo>
                    <a:pt x="6288" y="4825"/>
                    <a:pt x="6637" y="4860"/>
                    <a:pt x="6777" y="4895"/>
                  </a:cubicBezTo>
                  <a:lnTo>
                    <a:pt x="6812" y="4895"/>
                  </a:lnTo>
                  <a:cubicBezTo>
                    <a:pt x="7092" y="4860"/>
                    <a:pt x="7371" y="4685"/>
                    <a:pt x="7546" y="4441"/>
                  </a:cubicBezTo>
                  <a:cubicBezTo>
                    <a:pt x="7790" y="4161"/>
                    <a:pt x="7895" y="3777"/>
                    <a:pt x="7790" y="3428"/>
                  </a:cubicBezTo>
                  <a:cubicBezTo>
                    <a:pt x="7685" y="3043"/>
                    <a:pt x="6637" y="2205"/>
                    <a:pt x="5659" y="1541"/>
                  </a:cubicBezTo>
                  <a:cubicBezTo>
                    <a:pt x="4716" y="878"/>
                    <a:pt x="3424" y="144"/>
                    <a:pt x="2690" y="39"/>
                  </a:cubicBezTo>
                  <a:cubicBezTo>
                    <a:pt x="2570" y="14"/>
                    <a:pt x="2451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129;p31">
              <a:extLst>
                <a:ext uri="{FF2B5EF4-FFF2-40B4-BE49-F238E27FC236}">
                  <a16:creationId xmlns:a16="http://schemas.microsoft.com/office/drawing/2014/main" id="{CB40471C-A561-48F2-8940-E7E7B4106D8B}"/>
                </a:ext>
              </a:extLst>
            </p:cNvPr>
            <p:cNvSpPr/>
            <p:nvPr/>
          </p:nvSpPr>
          <p:spPr>
            <a:xfrm>
              <a:off x="7137333" y="2496079"/>
              <a:ext cx="104617" cy="46224"/>
            </a:xfrm>
            <a:custGeom>
              <a:avLst/>
              <a:gdLst/>
              <a:ahLst/>
              <a:cxnLst/>
              <a:rect l="l" t="t" r="r" b="b"/>
              <a:pathLst>
                <a:path w="6009" h="2655" extrusionOk="0">
                  <a:moveTo>
                    <a:pt x="35" y="0"/>
                  </a:moveTo>
                  <a:cubicBezTo>
                    <a:pt x="35" y="0"/>
                    <a:pt x="0" y="0"/>
                    <a:pt x="0" y="35"/>
                  </a:cubicBezTo>
                  <a:cubicBezTo>
                    <a:pt x="0" y="35"/>
                    <a:pt x="0" y="70"/>
                    <a:pt x="35" y="70"/>
                  </a:cubicBezTo>
                  <a:cubicBezTo>
                    <a:pt x="70" y="70"/>
                    <a:pt x="3808" y="978"/>
                    <a:pt x="5904" y="2620"/>
                  </a:cubicBezTo>
                  <a:cubicBezTo>
                    <a:pt x="5939" y="2655"/>
                    <a:pt x="5939" y="2655"/>
                    <a:pt x="5939" y="2655"/>
                  </a:cubicBezTo>
                  <a:cubicBezTo>
                    <a:pt x="5974" y="2655"/>
                    <a:pt x="6009" y="2585"/>
                    <a:pt x="5974" y="2585"/>
                  </a:cubicBezTo>
                  <a:cubicBezTo>
                    <a:pt x="3843" y="908"/>
                    <a:pt x="70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130;p31">
              <a:extLst>
                <a:ext uri="{FF2B5EF4-FFF2-40B4-BE49-F238E27FC236}">
                  <a16:creationId xmlns:a16="http://schemas.microsoft.com/office/drawing/2014/main" id="{962D62E8-1C0B-4703-ACFA-AD265F317FA7}"/>
                </a:ext>
              </a:extLst>
            </p:cNvPr>
            <p:cNvSpPr/>
            <p:nvPr/>
          </p:nvSpPr>
          <p:spPr>
            <a:xfrm>
              <a:off x="7412217" y="2186253"/>
              <a:ext cx="191580" cy="525730"/>
            </a:xfrm>
            <a:custGeom>
              <a:avLst/>
              <a:gdLst/>
              <a:ahLst/>
              <a:cxnLst/>
              <a:rect l="l" t="t" r="r" b="b"/>
              <a:pathLst>
                <a:path w="11004" h="30197" extrusionOk="0">
                  <a:moveTo>
                    <a:pt x="69" y="1"/>
                  </a:moveTo>
                  <a:cubicBezTo>
                    <a:pt x="58" y="1"/>
                    <a:pt x="47" y="5"/>
                    <a:pt x="35" y="16"/>
                  </a:cubicBezTo>
                  <a:cubicBezTo>
                    <a:pt x="35" y="16"/>
                    <a:pt x="0" y="51"/>
                    <a:pt x="35" y="51"/>
                  </a:cubicBezTo>
                  <a:lnTo>
                    <a:pt x="10933" y="30162"/>
                  </a:lnTo>
                  <a:cubicBezTo>
                    <a:pt x="10933" y="30196"/>
                    <a:pt x="10933" y="30196"/>
                    <a:pt x="10968" y="30196"/>
                  </a:cubicBezTo>
                  <a:cubicBezTo>
                    <a:pt x="11003" y="30196"/>
                    <a:pt x="11003" y="30162"/>
                    <a:pt x="11003" y="30162"/>
                  </a:cubicBezTo>
                  <a:lnTo>
                    <a:pt x="105" y="16"/>
                  </a:lnTo>
                  <a:cubicBezTo>
                    <a:pt x="105" y="16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131;p31">
              <a:extLst>
                <a:ext uri="{FF2B5EF4-FFF2-40B4-BE49-F238E27FC236}">
                  <a16:creationId xmlns:a16="http://schemas.microsoft.com/office/drawing/2014/main" id="{F73FFCE6-CBBA-443A-BD02-221CBE4397C2}"/>
                </a:ext>
              </a:extLst>
            </p:cNvPr>
            <p:cNvSpPr/>
            <p:nvPr/>
          </p:nvSpPr>
          <p:spPr>
            <a:xfrm>
              <a:off x="7179900" y="2217904"/>
              <a:ext cx="238413" cy="514152"/>
            </a:xfrm>
            <a:custGeom>
              <a:avLst/>
              <a:gdLst/>
              <a:ahLst/>
              <a:cxnLst/>
              <a:rect l="l" t="t" r="r" b="b"/>
              <a:pathLst>
                <a:path w="13694" h="29532" extrusionOk="0">
                  <a:moveTo>
                    <a:pt x="56" y="0"/>
                  </a:moveTo>
                  <a:cubicBezTo>
                    <a:pt x="36" y="0"/>
                    <a:pt x="1" y="25"/>
                    <a:pt x="1" y="50"/>
                  </a:cubicBezTo>
                  <a:lnTo>
                    <a:pt x="13624" y="29496"/>
                  </a:lnTo>
                  <a:cubicBezTo>
                    <a:pt x="13624" y="29531"/>
                    <a:pt x="13624" y="29531"/>
                    <a:pt x="13659" y="29531"/>
                  </a:cubicBezTo>
                  <a:cubicBezTo>
                    <a:pt x="13693" y="29496"/>
                    <a:pt x="13693" y="29496"/>
                    <a:pt x="13693" y="29461"/>
                  </a:cubicBezTo>
                  <a:lnTo>
                    <a:pt x="71" y="15"/>
                  </a:lnTo>
                  <a:cubicBezTo>
                    <a:pt x="71" y="4"/>
                    <a:pt x="6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132;p31">
              <a:extLst>
                <a:ext uri="{FF2B5EF4-FFF2-40B4-BE49-F238E27FC236}">
                  <a16:creationId xmlns:a16="http://schemas.microsoft.com/office/drawing/2014/main" id="{F9E83CBA-29C8-4B29-A72B-5B60D8AA30EA}"/>
                </a:ext>
              </a:extLst>
            </p:cNvPr>
            <p:cNvSpPr/>
            <p:nvPr/>
          </p:nvSpPr>
          <p:spPr>
            <a:xfrm>
              <a:off x="7974138" y="2486956"/>
              <a:ext cx="166649" cy="285437"/>
            </a:xfrm>
            <a:custGeom>
              <a:avLst/>
              <a:gdLst/>
              <a:ahLst/>
              <a:cxnLst/>
              <a:rect l="l" t="t" r="r" b="b"/>
              <a:pathLst>
                <a:path w="9572" h="16395" extrusionOk="0">
                  <a:moveTo>
                    <a:pt x="105" y="0"/>
                  </a:moveTo>
                  <a:cubicBezTo>
                    <a:pt x="105" y="0"/>
                    <a:pt x="0" y="1397"/>
                    <a:pt x="0" y="3808"/>
                  </a:cubicBezTo>
                  <a:lnTo>
                    <a:pt x="0" y="4017"/>
                  </a:lnTo>
                  <a:cubicBezTo>
                    <a:pt x="35" y="8803"/>
                    <a:pt x="454" y="15859"/>
                    <a:pt x="2760" y="16313"/>
                  </a:cubicBezTo>
                  <a:cubicBezTo>
                    <a:pt x="3058" y="16367"/>
                    <a:pt x="3352" y="16394"/>
                    <a:pt x="3639" y="16394"/>
                  </a:cubicBezTo>
                  <a:cubicBezTo>
                    <a:pt x="6676" y="16394"/>
                    <a:pt x="9002" y="13352"/>
                    <a:pt x="9257" y="7161"/>
                  </a:cubicBezTo>
                  <a:cubicBezTo>
                    <a:pt x="9571" y="349"/>
                    <a:pt x="9571" y="0"/>
                    <a:pt x="9571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133;p31">
              <a:extLst>
                <a:ext uri="{FF2B5EF4-FFF2-40B4-BE49-F238E27FC236}">
                  <a16:creationId xmlns:a16="http://schemas.microsoft.com/office/drawing/2014/main" id="{BB83A273-1D09-474B-8B92-A8857F66BF1E}"/>
                </a:ext>
              </a:extLst>
            </p:cNvPr>
            <p:cNvSpPr/>
            <p:nvPr/>
          </p:nvSpPr>
          <p:spPr>
            <a:xfrm>
              <a:off x="7974138" y="2550798"/>
              <a:ext cx="97931" cy="78467"/>
            </a:xfrm>
            <a:custGeom>
              <a:avLst/>
              <a:gdLst/>
              <a:ahLst/>
              <a:cxnLst/>
              <a:rect l="l" t="t" r="r" b="b"/>
              <a:pathLst>
                <a:path w="5625" h="4507" extrusionOk="0">
                  <a:moveTo>
                    <a:pt x="5624" y="4507"/>
                  </a:moveTo>
                  <a:lnTo>
                    <a:pt x="0" y="350"/>
                  </a:lnTo>
                  <a:lnTo>
                    <a:pt x="0" y="141"/>
                  </a:lnTo>
                  <a:cubicBezTo>
                    <a:pt x="349" y="71"/>
                    <a:pt x="1188" y="1"/>
                    <a:pt x="2550" y="804"/>
                  </a:cubicBezTo>
                  <a:cubicBezTo>
                    <a:pt x="4367" y="1922"/>
                    <a:pt x="5624" y="4507"/>
                    <a:pt x="5624" y="4507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134;p31">
              <a:extLst>
                <a:ext uri="{FF2B5EF4-FFF2-40B4-BE49-F238E27FC236}">
                  <a16:creationId xmlns:a16="http://schemas.microsoft.com/office/drawing/2014/main" id="{7FEB5D96-0FB4-4014-B36B-89A01D675837}"/>
                </a:ext>
              </a:extLst>
            </p:cNvPr>
            <p:cNvSpPr/>
            <p:nvPr/>
          </p:nvSpPr>
          <p:spPr>
            <a:xfrm>
              <a:off x="7852513" y="2502155"/>
              <a:ext cx="273912" cy="270760"/>
            </a:xfrm>
            <a:custGeom>
              <a:avLst/>
              <a:gdLst/>
              <a:ahLst/>
              <a:cxnLst/>
              <a:rect l="l" t="t" r="r" b="b"/>
              <a:pathLst>
                <a:path w="15733" h="15552" extrusionOk="0">
                  <a:moveTo>
                    <a:pt x="2410" y="0"/>
                  </a:moveTo>
                  <a:lnTo>
                    <a:pt x="0" y="3039"/>
                  </a:lnTo>
                  <a:cubicBezTo>
                    <a:pt x="0" y="3039"/>
                    <a:pt x="6672" y="15300"/>
                    <a:pt x="10235" y="15545"/>
                  </a:cubicBezTo>
                  <a:cubicBezTo>
                    <a:pt x="10319" y="15549"/>
                    <a:pt x="10403" y="15552"/>
                    <a:pt x="10486" y="15552"/>
                  </a:cubicBezTo>
                  <a:cubicBezTo>
                    <a:pt x="13921" y="15552"/>
                    <a:pt x="15732" y="11378"/>
                    <a:pt x="14846" y="9536"/>
                  </a:cubicBezTo>
                  <a:cubicBezTo>
                    <a:pt x="13937" y="7650"/>
                    <a:pt x="2410" y="0"/>
                    <a:pt x="2410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135;p31">
              <a:extLst>
                <a:ext uri="{FF2B5EF4-FFF2-40B4-BE49-F238E27FC236}">
                  <a16:creationId xmlns:a16="http://schemas.microsoft.com/office/drawing/2014/main" id="{A364719A-3C1F-4FBC-99E3-71C57A28C7E6}"/>
                </a:ext>
              </a:extLst>
            </p:cNvPr>
            <p:cNvSpPr/>
            <p:nvPr/>
          </p:nvSpPr>
          <p:spPr>
            <a:xfrm>
              <a:off x="7651203" y="2355216"/>
              <a:ext cx="243287" cy="202983"/>
            </a:xfrm>
            <a:custGeom>
              <a:avLst/>
              <a:gdLst/>
              <a:ahLst/>
              <a:cxnLst/>
              <a:rect l="l" t="t" r="r" b="b"/>
              <a:pathLst>
                <a:path w="13974" h="11659" extrusionOk="0">
                  <a:moveTo>
                    <a:pt x="766" y="1"/>
                  </a:moveTo>
                  <a:cubicBezTo>
                    <a:pt x="591" y="1"/>
                    <a:pt x="471" y="29"/>
                    <a:pt x="420" y="92"/>
                  </a:cubicBezTo>
                  <a:cubicBezTo>
                    <a:pt x="1" y="616"/>
                    <a:pt x="420" y="4179"/>
                    <a:pt x="979" y="4877"/>
                  </a:cubicBezTo>
                  <a:cubicBezTo>
                    <a:pt x="1573" y="5611"/>
                    <a:pt x="6952" y="7532"/>
                    <a:pt x="6952" y="7532"/>
                  </a:cubicBezTo>
                  <a:cubicBezTo>
                    <a:pt x="6952" y="7532"/>
                    <a:pt x="4786" y="7672"/>
                    <a:pt x="3669" y="7707"/>
                  </a:cubicBezTo>
                  <a:cubicBezTo>
                    <a:pt x="2516" y="7777"/>
                    <a:pt x="2237" y="7777"/>
                    <a:pt x="2411" y="8440"/>
                  </a:cubicBezTo>
                  <a:cubicBezTo>
                    <a:pt x="2586" y="9104"/>
                    <a:pt x="5799" y="9069"/>
                    <a:pt x="6847" y="9383"/>
                  </a:cubicBezTo>
                  <a:cubicBezTo>
                    <a:pt x="7895" y="9698"/>
                    <a:pt x="7301" y="9209"/>
                    <a:pt x="8734" y="10711"/>
                  </a:cubicBezTo>
                  <a:cubicBezTo>
                    <a:pt x="9440" y="11471"/>
                    <a:pt x="10156" y="11658"/>
                    <a:pt x="10691" y="11658"/>
                  </a:cubicBezTo>
                  <a:cubicBezTo>
                    <a:pt x="11213" y="11658"/>
                    <a:pt x="11563" y="11479"/>
                    <a:pt x="11563" y="11479"/>
                  </a:cubicBezTo>
                  <a:lnTo>
                    <a:pt x="13973" y="8440"/>
                  </a:lnTo>
                  <a:cubicBezTo>
                    <a:pt x="13973" y="8440"/>
                    <a:pt x="9293" y="3305"/>
                    <a:pt x="8070" y="2502"/>
                  </a:cubicBezTo>
                  <a:cubicBezTo>
                    <a:pt x="6984" y="1789"/>
                    <a:pt x="2152" y="1"/>
                    <a:pt x="766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136;p31">
              <a:extLst>
                <a:ext uri="{FF2B5EF4-FFF2-40B4-BE49-F238E27FC236}">
                  <a16:creationId xmlns:a16="http://schemas.microsoft.com/office/drawing/2014/main" id="{16B989A7-E682-4AF8-8E58-DAADF648136B}"/>
                </a:ext>
              </a:extLst>
            </p:cNvPr>
            <p:cNvSpPr/>
            <p:nvPr/>
          </p:nvSpPr>
          <p:spPr>
            <a:xfrm>
              <a:off x="7654859" y="2379311"/>
              <a:ext cx="130767" cy="40147"/>
            </a:xfrm>
            <a:custGeom>
              <a:avLst/>
              <a:gdLst/>
              <a:ahLst/>
              <a:cxnLst/>
              <a:rect l="l" t="t" r="r" b="b"/>
              <a:pathLst>
                <a:path w="7511" h="2306" extrusionOk="0">
                  <a:moveTo>
                    <a:pt x="35" y="0"/>
                  </a:moveTo>
                  <a:cubicBezTo>
                    <a:pt x="35" y="0"/>
                    <a:pt x="1" y="35"/>
                    <a:pt x="1" y="35"/>
                  </a:cubicBezTo>
                  <a:cubicBezTo>
                    <a:pt x="1" y="70"/>
                    <a:pt x="1" y="70"/>
                    <a:pt x="35" y="105"/>
                  </a:cubicBezTo>
                  <a:cubicBezTo>
                    <a:pt x="70" y="105"/>
                    <a:pt x="4926" y="1118"/>
                    <a:pt x="5939" y="1572"/>
                  </a:cubicBezTo>
                  <a:cubicBezTo>
                    <a:pt x="6917" y="2026"/>
                    <a:pt x="7441" y="2306"/>
                    <a:pt x="7441" y="2306"/>
                  </a:cubicBezTo>
                  <a:lnTo>
                    <a:pt x="7476" y="2306"/>
                  </a:lnTo>
                  <a:cubicBezTo>
                    <a:pt x="7511" y="2306"/>
                    <a:pt x="7511" y="2236"/>
                    <a:pt x="7476" y="2236"/>
                  </a:cubicBezTo>
                  <a:cubicBezTo>
                    <a:pt x="7476" y="2236"/>
                    <a:pt x="6952" y="1956"/>
                    <a:pt x="5974" y="1502"/>
                  </a:cubicBezTo>
                  <a:cubicBezTo>
                    <a:pt x="4961" y="1048"/>
                    <a:pt x="245" y="7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137;p31">
              <a:extLst>
                <a:ext uri="{FF2B5EF4-FFF2-40B4-BE49-F238E27FC236}">
                  <a16:creationId xmlns:a16="http://schemas.microsoft.com/office/drawing/2014/main" id="{BBAC3544-49E9-460E-8EC3-C5AB9DB25BA5}"/>
                </a:ext>
              </a:extLst>
            </p:cNvPr>
            <p:cNvSpPr/>
            <p:nvPr/>
          </p:nvSpPr>
          <p:spPr>
            <a:xfrm>
              <a:off x="7660935" y="2412146"/>
              <a:ext cx="127128" cy="45022"/>
            </a:xfrm>
            <a:custGeom>
              <a:avLst/>
              <a:gdLst/>
              <a:ahLst/>
              <a:cxnLst/>
              <a:rect l="l" t="t" r="r" b="b"/>
              <a:pathLst>
                <a:path w="7302" h="2586" extrusionOk="0">
                  <a:moveTo>
                    <a:pt x="36" y="1"/>
                  </a:moveTo>
                  <a:cubicBezTo>
                    <a:pt x="36" y="1"/>
                    <a:pt x="1" y="1"/>
                    <a:pt x="1" y="35"/>
                  </a:cubicBezTo>
                  <a:cubicBezTo>
                    <a:pt x="1" y="35"/>
                    <a:pt x="1" y="70"/>
                    <a:pt x="36" y="70"/>
                  </a:cubicBezTo>
                  <a:cubicBezTo>
                    <a:pt x="71" y="70"/>
                    <a:pt x="4088" y="1083"/>
                    <a:pt x="5310" y="1572"/>
                  </a:cubicBezTo>
                  <a:cubicBezTo>
                    <a:pt x="6009" y="1817"/>
                    <a:pt x="6638" y="2166"/>
                    <a:pt x="7232" y="2585"/>
                  </a:cubicBezTo>
                  <a:lnTo>
                    <a:pt x="7301" y="2585"/>
                  </a:lnTo>
                  <a:cubicBezTo>
                    <a:pt x="7301" y="2551"/>
                    <a:pt x="7301" y="2551"/>
                    <a:pt x="7301" y="2516"/>
                  </a:cubicBezTo>
                  <a:cubicBezTo>
                    <a:pt x="6673" y="2096"/>
                    <a:pt x="6044" y="1747"/>
                    <a:pt x="5345" y="1468"/>
                  </a:cubicBezTo>
                  <a:cubicBezTo>
                    <a:pt x="4123" y="1014"/>
                    <a:pt x="7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138;p31">
              <a:extLst>
                <a:ext uri="{FF2B5EF4-FFF2-40B4-BE49-F238E27FC236}">
                  <a16:creationId xmlns:a16="http://schemas.microsoft.com/office/drawing/2014/main" id="{3A3DDACE-358A-4315-BC3E-DCDD0F1975DD}"/>
                </a:ext>
              </a:extLst>
            </p:cNvPr>
            <p:cNvSpPr/>
            <p:nvPr/>
          </p:nvSpPr>
          <p:spPr>
            <a:xfrm>
              <a:off x="7973529" y="2556282"/>
              <a:ext cx="108865" cy="81496"/>
            </a:xfrm>
            <a:custGeom>
              <a:avLst/>
              <a:gdLst/>
              <a:ahLst/>
              <a:cxnLst/>
              <a:rect l="l" t="t" r="r" b="b"/>
              <a:pathLst>
                <a:path w="6253" h="4681" extrusionOk="0">
                  <a:moveTo>
                    <a:pt x="0" y="0"/>
                  </a:moveTo>
                  <a:cubicBezTo>
                    <a:pt x="0" y="35"/>
                    <a:pt x="0" y="35"/>
                    <a:pt x="35" y="70"/>
                  </a:cubicBezTo>
                  <a:cubicBezTo>
                    <a:pt x="70" y="105"/>
                    <a:pt x="4506" y="2934"/>
                    <a:pt x="6183" y="4681"/>
                  </a:cubicBezTo>
                  <a:lnTo>
                    <a:pt x="6218" y="4681"/>
                  </a:lnTo>
                  <a:cubicBezTo>
                    <a:pt x="6253" y="4681"/>
                    <a:pt x="6253" y="4646"/>
                    <a:pt x="6218" y="4611"/>
                  </a:cubicBezTo>
                  <a:cubicBezTo>
                    <a:pt x="4541" y="2864"/>
                    <a:pt x="105" y="35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139;p31">
              <a:extLst>
                <a:ext uri="{FF2B5EF4-FFF2-40B4-BE49-F238E27FC236}">
                  <a16:creationId xmlns:a16="http://schemas.microsoft.com/office/drawing/2014/main" id="{4B450424-BD36-4101-8CC9-1BAD39EAEA0B}"/>
                </a:ext>
              </a:extLst>
            </p:cNvPr>
            <p:cNvSpPr/>
            <p:nvPr/>
          </p:nvSpPr>
          <p:spPr>
            <a:xfrm>
              <a:off x="7636004" y="1671217"/>
              <a:ext cx="298616" cy="416221"/>
            </a:xfrm>
            <a:custGeom>
              <a:avLst/>
              <a:gdLst/>
              <a:ahLst/>
              <a:cxnLst/>
              <a:rect l="l" t="t" r="r" b="b"/>
              <a:pathLst>
                <a:path w="17152" h="23907" extrusionOk="0">
                  <a:moveTo>
                    <a:pt x="8412" y="1"/>
                  </a:moveTo>
                  <a:cubicBezTo>
                    <a:pt x="7888" y="1"/>
                    <a:pt x="7364" y="51"/>
                    <a:pt x="6847" y="153"/>
                  </a:cubicBezTo>
                  <a:cubicBezTo>
                    <a:pt x="4681" y="642"/>
                    <a:pt x="2830" y="1934"/>
                    <a:pt x="1608" y="3750"/>
                  </a:cubicBezTo>
                  <a:cubicBezTo>
                    <a:pt x="595" y="5392"/>
                    <a:pt x="36" y="7278"/>
                    <a:pt x="1" y="9200"/>
                  </a:cubicBezTo>
                  <a:cubicBezTo>
                    <a:pt x="1" y="9584"/>
                    <a:pt x="1" y="9968"/>
                    <a:pt x="1" y="10317"/>
                  </a:cubicBezTo>
                  <a:cubicBezTo>
                    <a:pt x="36" y="11295"/>
                    <a:pt x="105" y="12274"/>
                    <a:pt x="245" y="13252"/>
                  </a:cubicBezTo>
                  <a:cubicBezTo>
                    <a:pt x="490" y="15138"/>
                    <a:pt x="979" y="16989"/>
                    <a:pt x="1677" y="18771"/>
                  </a:cubicBezTo>
                  <a:cubicBezTo>
                    <a:pt x="1782" y="19015"/>
                    <a:pt x="1852" y="19260"/>
                    <a:pt x="1992" y="19539"/>
                  </a:cubicBezTo>
                  <a:cubicBezTo>
                    <a:pt x="2795" y="21495"/>
                    <a:pt x="4088" y="23836"/>
                    <a:pt x="6323" y="23905"/>
                  </a:cubicBezTo>
                  <a:cubicBezTo>
                    <a:pt x="6353" y="23906"/>
                    <a:pt x="6383" y="23906"/>
                    <a:pt x="6414" y="23906"/>
                  </a:cubicBezTo>
                  <a:cubicBezTo>
                    <a:pt x="7999" y="23906"/>
                    <a:pt x="9807" y="23018"/>
                    <a:pt x="11179" y="22299"/>
                  </a:cubicBezTo>
                  <a:cubicBezTo>
                    <a:pt x="13414" y="21146"/>
                    <a:pt x="15230" y="19295"/>
                    <a:pt x="16383" y="17024"/>
                  </a:cubicBezTo>
                  <a:cubicBezTo>
                    <a:pt x="16488" y="16081"/>
                    <a:pt x="16628" y="15138"/>
                    <a:pt x="16767" y="14195"/>
                  </a:cubicBezTo>
                  <a:cubicBezTo>
                    <a:pt x="17152" y="11889"/>
                    <a:pt x="17117" y="9549"/>
                    <a:pt x="16663" y="7243"/>
                  </a:cubicBezTo>
                  <a:cubicBezTo>
                    <a:pt x="16139" y="4973"/>
                    <a:pt x="14951" y="2807"/>
                    <a:pt x="13030" y="1445"/>
                  </a:cubicBezTo>
                  <a:cubicBezTo>
                    <a:pt x="11680" y="492"/>
                    <a:pt x="10050" y="1"/>
                    <a:pt x="8412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140;p31">
              <a:extLst>
                <a:ext uri="{FF2B5EF4-FFF2-40B4-BE49-F238E27FC236}">
                  <a16:creationId xmlns:a16="http://schemas.microsoft.com/office/drawing/2014/main" id="{A199FF10-572A-48F9-B517-662CD337276B}"/>
                </a:ext>
              </a:extLst>
            </p:cNvPr>
            <p:cNvSpPr/>
            <p:nvPr/>
          </p:nvSpPr>
          <p:spPr>
            <a:xfrm>
              <a:off x="7695598" y="1865180"/>
              <a:ext cx="36509" cy="112765"/>
            </a:xfrm>
            <a:custGeom>
              <a:avLst/>
              <a:gdLst/>
              <a:ahLst/>
              <a:cxnLst/>
              <a:rect l="l" t="t" r="r" b="b"/>
              <a:pathLst>
                <a:path w="2097" h="6477" extrusionOk="0">
                  <a:moveTo>
                    <a:pt x="67" y="0"/>
                  </a:moveTo>
                  <a:cubicBezTo>
                    <a:pt x="56" y="0"/>
                    <a:pt x="46" y="5"/>
                    <a:pt x="36" y="15"/>
                  </a:cubicBezTo>
                  <a:cubicBezTo>
                    <a:pt x="1" y="50"/>
                    <a:pt x="1" y="85"/>
                    <a:pt x="1" y="120"/>
                  </a:cubicBezTo>
                  <a:cubicBezTo>
                    <a:pt x="385" y="853"/>
                    <a:pt x="700" y="1622"/>
                    <a:pt x="979" y="2390"/>
                  </a:cubicBezTo>
                  <a:cubicBezTo>
                    <a:pt x="1258" y="3159"/>
                    <a:pt x="1468" y="4032"/>
                    <a:pt x="1084" y="4730"/>
                  </a:cubicBezTo>
                  <a:cubicBezTo>
                    <a:pt x="1084" y="4800"/>
                    <a:pt x="1049" y="4835"/>
                    <a:pt x="1014" y="4870"/>
                  </a:cubicBezTo>
                  <a:cubicBezTo>
                    <a:pt x="874" y="5080"/>
                    <a:pt x="804" y="5359"/>
                    <a:pt x="839" y="5604"/>
                  </a:cubicBezTo>
                  <a:cubicBezTo>
                    <a:pt x="909" y="5708"/>
                    <a:pt x="979" y="5813"/>
                    <a:pt x="1049" y="5883"/>
                  </a:cubicBezTo>
                  <a:cubicBezTo>
                    <a:pt x="1328" y="6163"/>
                    <a:pt x="1643" y="6337"/>
                    <a:pt x="1992" y="6477"/>
                  </a:cubicBezTo>
                  <a:lnTo>
                    <a:pt x="2027" y="6477"/>
                  </a:lnTo>
                  <a:cubicBezTo>
                    <a:pt x="2027" y="6477"/>
                    <a:pt x="2062" y="6442"/>
                    <a:pt x="2062" y="6442"/>
                  </a:cubicBezTo>
                  <a:cubicBezTo>
                    <a:pt x="2097" y="6407"/>
                    <a:pt x="2062" y="6337"/>
                    <a:pt x="2027" y="6337"/>
                  </a:cubicBezTo>
                  <a:cubicBezTo>
                    <a:pt x="1713" y="6232"/>
                    <a:pt x="1398" y="6023"/>
                    <a:pt x="1154" y="5778"/>
                  </a:cubicBezTo>
                  <a:cubicBezTo>
                    <a:pt x="1084" y="5743"/>
                    <a:pt x="1014" y="5639"/>
                    <a:pt x="979" y="5569"/>
                  </a:cubicBezTo>
                  <a:cubicBezTo>
                    <a:pt x="944" y="5359"/>
                    <a:pt x="1014" y="5115"/>
                    <a:pt x="1154" y="4940"/>
                  </a:cubicBezTo>
                  <a:cubicBezTo>
                    <a:pt x="1154" y="4905"/>
                    <a:pt x="1189" y="4870"/>
                    <a:pt x="1223" y="4800"/>
                  </a:cubicBezTo>
                  <a:cubicBezTo>
                    <a:pt x="1608" y="4032"/>
                    <a:pt x="1363" y="3089"/>
                    <a:pt x="1084" y="2320"/>
                  </a:cubicBezTo>
                  <a:cubicBezTo>
                    <a:pt x="839" y="1552"/>
                    <a:pt x="490" y="783"/>
                    <a:pt x="141" y="50"/>
                  </a:cubicBezTo>
                  <a:cubicBezTo>
                    <a:pt x="116" y="25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141;p31">
              <a:extLst>
                <a:ext uri="{FF2B5EF4-FFF2-40B4-BE49-F238E27FC236}">
                  <a16:creationId xmlns:a16="http://schemas.microsoft.com/office/drawing/2014/main" id="{9A58812D-42EA-4200-85CF-17BF1736CC76}"/>
                </a:ext>
              </a:extLst>
            </p:cNvPr>
            <p:cNvSpPr/>
            <p:nvPr/>
          </p:nvSpPr>
          <p:spPr>
            <a:xfrm>
              <a:off x="7715671" y="1976917"/>
              <a:ext cx="78937" cy="25976"/>
            </a:xfrm>
            <a:custGeom>
              <a:avLst/>
              <a:gdLst/>
              <a:ahLst/>
              <a:cxnLst/>
              <a:rect l="l" t="t" r="r" b="b"/>
              <a:pathLst>
                <a:path w="4534" h="1492" extrusionOk="0">
                  <a:moveTo>
                    <a:pt x="4466" y="1"/>
                  </a:moveTo>
                  <a:cubicBezTo>
                    <a:pt x="4456" y="1"/>
                    <a:pt x="4445" y="7"/>
                    <a:pt x="4437" y="24"/>
                  </a:cubicBezTo>
                  <a:cubicBezTo>
                    <a:pt x="4407" y="24"/>
                    <a:pt x="2897" y="1377"/>
                    <a:pt x="1040" y="1377"/>
                  </a:cubicBezTo>
                  <a:cubicBezTo>
                    <a:pt x="725" y="1377"/>
                    <a:pt x="400" y="1338"/>
                    <a:pt x="70" y="1247"/>
                  </a:cubicBezTo>
                  <a:cubicBezTo>
                    <a:pt x="36" y="1247"/>
                    <a:pt x="36" y="1282"/>
                    <a:pt x="1" y="1282"/>
                  </a:cubicBezTo>
                  <a:cubicBezTo>
                    <a:pt x="1" y="1316"/>
                    <a:pt x="36" y="1351"/>
                    <a:pt x="36" y="1351"/>
                  </a:cubicBezTo>
                  <a:cubicBezTo>
                    <a:pt x="385" y="1456"/>
                    <a:pt x="699" y="1491"/>
                    <a:pt x="1049" y="1491"/>
                  </a:cubicBezTo>
                  <a:cubicBezTo>
                    <a:pt x="2935" y="1491"/>
                    <a:pt x="4472" y="129"/>
                    <a:pt x="4507" y="94"/>
                  </a:cubicBezTo>
                  <a:cubicBezTo>
                    <a:pt x="4533" y="67"/>
                    <a:pt x="4499" y="1"/>
                    <a:pt x="4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142;p31">
              <a:extLst>
                <a:ext uri="{FF2B5EF4-FFF2-40B4-BE49-F238E27FC236}">
                  <a16:creationId xmlns:a16="http://schemas.microsoft.com/office/drawing/2014/main" id="{CB7583A1-7613-4BCC-BEE1-CDB8FDE3A504}"/>
                </a:ext>
              </a:extLst>
            </p:cNvPr>
            <p:cNvSpPr/>
            <p:nvPr/>
          </p:nvSpPr>
          <p:spPr>
            <a:xfrm>
              <a:off x="7734526" y="2005660"/>
              <a:ext cx="40583" cy="13649"/>
            </a:xfrm>
            <a:custGeom>
              <a:avLst/>
              <a:gdLst/>
              <a:ahLst/>
              <a:cxnLst/>
              <a:rect l="l" t="t" r="r" b="b"/>
              <a:pathLst>
                <a:path w="2331" h="784" extrusionOk="0">
                  <a:moveTo>
                    <a:pt x="2300" y="0"/>
                  </a:moveTo>
                  <a:cubicBezTo>
                    <a:pt x="2291" y="0"/>
                    <a:pt x="2281" y="5"/>
                    <a:pt x="2271" y="15"/>
                  </a:cubicBezTo>
                  <a:cubicBezTo>
                    <a:pt x="2271" y="15"/>
                    <a:pt x="1493" y="741"/>
                    <a:pt x="518" y="741"/>
                  </a:cubicBezTo>
                  <a:cubicBezTo>
                    <a:pt x="362" y="741"/>
                    <a:pt x="200" y="722"/>
                    <a:pt x="35" y="678"/>
                  </a:cubicBezTo>
                  <a:cubicBezTo>
                    <a:pt x="0" y="713"/>
                    <a:pt x="35" y="713"/>
                    <a:pt x="35" y="713"/>
                  </a:cubicBezTo>
                  <a:cubicBezTo>
                    <a:pt x="210" y="748"/>
                    <a:pt x="350" y="783"/>
                    <a:pt x="524" y="783"/>
                  </a:cubicBezTo>
                  <a:cubicBezTo>
                    <a:pt x="1188" y="748"/>
                    <a:pt x="1817" y="469"/>
                    <a:pt x="2306" y="50"/>
                  </a:cubicBezTo>
                  <a:cubicBezTo>
                    <a:pt x="2331" y="25"/>
                    <a:pt x="2320" y="0"/>
                    <a:pt x="2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143;p31">
              <a:extLst>
                <a:ext uri="{FF2B5EF4-FFF2-40B4-BE49-F238E27FC236}">
                  <a16:creationId xmlns:a16="http://schemas.microsoft.com/office/drawing/2014/main" id="{813AB776-2EC5-4F65-9C04-D3503E82F50A}"/>
                </a:ext>
              </a:extLst>
            </p:cNvPr>
            <p:cNvSpPr/>
            <p:nvPr/>
          </p:nvSpPr>
          <p:spPr>
            <a:xfrm>
              <a:off x="7737120" y="1812759"/>
              <a:ext cx="110954" cy="34716"/>
            </a:xfrm>
            <a:custGeom>
              <a:avLst/>
              <a:gdLst/>
              <a:ahLst/>
              <a:cxnLst/>
              <a:rect l="l" t="t" r="r" b="b"/>
              <a:pathLst>
                <a:path w="6373" h="1994" extrusionOk="0">
                  <a:moveTo>
                    <a:pt x="2934" y="0"/>
                  </a:moveTo>
                  <a:cubicBezTo>
                    <a:pt x="2456" y="0"/>
                    <a:pt x="1970" y="100"/>
                    <a:pt x="1528" y="266"/>
                  </a:cubicBezTo>
                  <a:cubicBezTo>
                    <a:pt x="1004" y="476"/>
                    <a:pt x="515" y="825"/>
                    <a:pt x="96" y="1244"/>
                  </a:cubicBezTo>
                  <a:cubicBezTo>
                    <a:pt x="0" y="1372"/>
                    <a:pt x="108" y="1528"/>
                    <a:pt x="234" y="1528"/>
                  </a:cubicBezTo>
                  <a:cubicBezTo>
                    <a:pt x="246" y="1528"/>
                    <a:pt x="258" y="1527"/>
                    <a:pt x="271" y="1524"/>
                  </a:cubicBezTo>
                  <a:cubicBezTo>
                    <a:pt x="760" y="1349"/>
                    <a:pt x="1284" y="1244"/>
                    <a:pt x="1773" y="1139"/>
                  </a:cubicBezTo>
                  <a:cubicBezTo>
                    <a:pt x="2083" y="1073"/>
                    <a:pt x="2393" y="1049"/>
                    <a:pt x="2694" y="1049"/>
                  </a:cubicBezTo>
                  <a:cubicBezTo>
                    <a:pt x="2868" y="1049"/>
                    <a:pt x="3039" y="1057"/>
                    <a:pt x="3205" y="1070"/>
                  </a:cubicBezTo>
                  <a:cubicBezTo>
                    <a:pt x="4218" y="1209"/>
                    <a:pt x="5161" y="1489"/>
                    <a:pt x="6069" y="1943"/>
                  </a:cubicBezTo>
                  <a:lnTo>
                    <a:pt x="6104" y="1978"/>
                  </a:lnTo>
                  <a:cubicBezTo>
                    <a:pt x="6126" y="1989"/>
                    <a:pt x="6148" y="1994"/>
                    <a:pt x="6169" y="1994"/>
                  </a:cubicBezTo>
                  <a:cubicBezTo>
                    <a:pt x="6282" y="1994"/>
                    <a:pt x="6373" y="1851"/>
                    <a:pt x="6314" y="1733"/>
                  </a:cubicBezTo>
                  <a:cubicBezTo>
                    <a:pt x="5964" y="1244"/>
                    <a:pt x="5510" y="825"/>
                    <a:pt x="5021" y="546"/>
                  </a:cubicBezTo>
                  <a:cubicBezTo>
                    <a:pt x="4497" y="266"/>
                    <a:pt x="3903" y="92"/>
                    <a:pt x="3310" y="22"/>
                  </a:cubicBezTo>
                  <a:cubicBezTo>
                    <a:pt x="3186" y="7"/>
                    <a:pt x="3060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144;p31">
              <a:extLst>
                <a:ext uri="{FF2B5EF4-FFF2-40B4-BE49-F238E27FC236}">
                  <a16:creationId xmlns:a16="http://schemas.microsoft.com/office/drawing/2014/main" id="{4C9FAA81-4C52-4CEC-8A8A-AEF369C40546}"/>
                </a:ext>
              </a:extLst>
            </p:cNvPr>
            <p:cNvSpPr/>
            <p:nvPr/>
          </p:nvSpPr>
          <p:spPr>
            <a:xfrm>
              <a:off x="7636004" y="1829942"/>
              <a:ext cx="47460" cy="22128"/>
            </a:xfrm>
            <a:custGeom>
              <a:avLst/>
              <a:gdLst/>
              <a:ahLst/>
              <a:cxnLst/>
              <a:rect l="l" t="t" r="r" b="b"/>
              <a:pathLst>
                <a:path w="2726" h="1271" extrusionOk="0">
                  <a:moveTo>
                    <a:pt x="927" y="0"/>
                  </a:moveTo>
                  <a:cubicBezTo>
                    <a:pt x="608" y="0"/>
                    <a:pt x="294" y="46"/>
                    <a:pt x="1" y="152"/>
                  </a:cubicBezTo>
                  <a:cubicBezTo>
                    <a:pt x="1" y="502"/>
                    <a:pt x="1" y="886"/>
                    <a:pt x="1" y="1270"/>
                  </a:cubicBezTo>
                  <a:cubicBezTo>
                    <a:pt x="385" y="1096"/>
                    <a:pt x="804" y="956"/>
                    <a:pt x="1223" y="921"/>
                  </a:cubicBezTo>
                  <a:cubicBezTo>
                    <a:pt x="1544" y="896"/>
                    <a:pt x="1865" y="872"/>
                    <a:pt x="2187" y="872"/>
                  </a:cubicBezTo>
                  <a:cubicBezTo>
                    <a:pt x="2320" y="872"/>
                    <a:pt x="2453" y="876"/>
                    <a:pt x="2586" y="886"/>
                  </a:cubicBezTo>
                  <a:cubicBezTo>
                    <a:pt x="2620" y="886"/>
                    <a:pt x="2690" y="851"/>
                    <a:pt x="2690" y="781"/>
                  </a:cubicBezTo>
                  <a:cubicBezTo>
                    <a:pt x="2725" y="711"/>
                    <a:pt x="2725" y="642"/>
                    <a:pt x="2655" y="572"/>
                  </a:cubicBezTo>
                  <a:cubicBezTo>
                    <a:pt x="2236" y="257"/>
                    <a:pt x="1747" y="83"/>
                    <a:pt x="1223" y="13"/>
                  </a:cubicBezTo>
                  <a:cubicBezTo>
                    <a:pt x="1124" y="5"/>
                    <a:pt x="1025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145;p31">
              <a:extLst>
                <a:ext uri="{FF2B5EF4-FFF2-40B4-BE49-F238E27FC236}">
                  <a16:creationId xmlns:a16="http://schemas.microsoft.com/office/drawing/2014/main" id="{1F05ADB8-D439-45E3-8EE0-3C733C15C9D1}"/>
                </a:ext>
              </a:extLst>
            </p:cNvPr>
            <p:cNvSpPr/>
            <p:nvPr/>
          </p:nvSpPr>
          <p:spPr>
            <a:xfrm>
              <a:off x="7662153" y="1887325"/>
              <a:ext cx="20700" cy="20074"/>
            </a:xfrm>
            <a:custGeom>
              <a:avLst/>
              <a:gdLst/>
              <a:ahLst/>
              <a:cxnLst/>
              <a:rect l="l" t="t" r="r" b="b"/>
              <a:pathLst>
                <a:path w="1189" h="1153" extrusionOk="0">
                  <a:moveTo>
                    <a:pt x="595" y="0"/>
                  </a:moveTo>
                  <a:cubicBezTo>
                    <a:pt x="280" y="0"/>
                    <a:pt x="1" y="245"/>
                    <a:pt x="1" y="559"/>
                  </a:cubicBezTo>
                  <a:cubicBezTo>
                    <a:pt x="1" y="908"/>
                    <a:pt x="280" y="1153"/>
                    <a:pt x="595" y="1153"/>
                  </a:cubicBezTo>
                  <a:cubicBezTo>
                    <a:pt x="909" y="1153"/>
                    <a:pt x="1188" y="908"/>
                    <a:pt x="1188" y="559"/>
                  </a:cubicBezTo>
                  <a:cubicBezTo>
                    <a:pt x="1188" y="245"/>
                    <a:pt x="909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146;p31">
              <a:extLst>
                <a:ext uri="{FF2B5EF4-FFF2-40B4-BE49-F238E27FC236}">
                  <a16:creationId xmlns:a16="http://schemas.microsoft.com/office/drawing/2014/main" id="{1229C768-EBB7-451E-B9E9-D0260E61E34C}"/>
                </a:ext>
              </a:extLst>
            </p:cNvPr>
            <p:cNvSpPr/>
            <p:nvPr/>
          </p:nvSpPr>
          <p:spPr>
            <a:xfrm>
              <a:off x="7772236" y="1872718"/>
              <a:ext cx="21292" cy="21310"/>
            </a:xfrm>
            <a:custGeom>
              <a:avLst/>
              <a:gdLst/>
              <a:ahLst/>
              <a:cxnLst/>
              <a:rect l="l" t="t" r="r" b="b"/>
              <a:pathLst>
                <a:path w="1223" h="1224" extrusionOk="0">
                  <a:moveTo>
                    <a:pt x="594" y="1"/>
                  </a:moveTo>
                  <a:cubicBezTo>
                    <a:pt x="245" y="1"/>
                    <a:pt x="0" y="280"/>
                    <a:pt x="0" y="630"/>
                  </a:cubicBezTo>
                  <a:cubicBezTo>
                    <a:pt x="0" y="979"/>
                    <a:pt x="245" y="1223"/>
                    <a:pt x="594" y="1223"/>
                  </a:cubicBezTo>
                  <a:cubicBezTo>
                    <a:pt x="943" y="1223"/>
                    <a:pt x="1223" y="979"/>
                    <a:pt x="1223" y="630"/>
                  </a:cubicBezTo>
                  <a:cubicBezTo>
                    <a:pt x="1223" y="280"/>
                    <a:pt x="943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147;p31">
              <a:extLst>
                <a:ext uri="{FF2B5EF4-FFF2-40B4-BE49-F238E27FC236}">
                  <a16:creationId xmlns:a16="http://schemas.microsoft.com/office/drawing/2014/main" id="{646EF1E7-FED2-4B35-AA98-EF282F57FEFA}"/>
                </a:ext>
              </a:extLst>
            </p:cNvPr>
            <p:cNvSpPr/>
            <p:nvPr/>
          </p:nvSpPr>
          <p:spPr>
            <a:xfrm>
              <a:off x="7915136" y="1848797"/>
              <a:ext cx="94902" cy="119137"/>
            </a:xfrm>
            <a:custGeom>
              <a:avLst/>
              <a:gdLst/>
              <a:ahLst/>
              <a:cxnLst/>
              <a:rect l="l" t="t" r="r" b="b"/>
              <a:pathLst>
                <a:path w="5451" h="6843" extrusionOk="0">
                  <a:moveTo>
                    <a:pt x="2688" y="1"/>
                  </a:moveTo>
                  <a:cubicBezTo>
                    <a:pt x="964" y="1"/>
                    <a:pt x="341" y="2436"/>
                    <a:pt x="106" y="2772"/>
                  </a:cubicBezTo>
                  <a:lnTo>
                    <a:pt x="1" y="6510"/>
                  </a:lnTo>
                  <a:cubicBezTo>
                    <a:pt x="1" y="6510"/>
                    <a:pt x="381" y="6843"/>
                    <a:pt x="1128" y="6843"/>
                  </a:cubicBezTo>
                  <a:cubicBezTo>
                    <a:pt x="1662" y="6843"/>
                    <a:pt x="2382" y="6673"/>
                    <a:pt x="3284" y="6091"/>
                  </a:cubicBezTo>
                  <a:cubicBezTo>
                    <a:pt x="5450" y="4693"/>
                    <a:pt x="4786" y="222"/>
                    <a:pt x="2900" y="13"/>
                  </a:cubicBezTo>
                  <a:cubicBezTo>
                    <a:pt x="2828" y="5"/>
                    <a:pt x="2757" y="1"/>
                    <a:pt x="2688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148;p31">
              <a:extLst>
                <a:ext uri="{FF2B5EF4-FFF2-40B4-BE49-F238E27FC236}">
                  <a16:creationId xmlns:a16="http://schemas.microsoft.com/office/drawing/2014/main" id="{CEDB76FD-7ABF-4339-91DD-626D8B61DD9F}"/>
                </a:ext>
              </a:extLst>
            </p:cNvPr>
            <p:cNvSpPr/>
            <p:nvPr/>
          </p:nvSpPr>
          <p:spPr>
            <a:xfrm>
              <a:off x="7935976" y="1864449"/>
              <a:ext cx="51551" cy="84317"/>
            </a:xfrm>
            <a:custGeom>
              <a:avLst/>
              <a:gdLst/>
              <a:ahLst/>
              <a:cxnLst/>
              <a:rect l="l" t="t" r="r" b="b"/>
              <a:pathLst>
                <a:path w="2961" h="4843" extrusionOk="0">
                  <a:moveTo>
                    <a:pt x="1098" y="1"/>
                  </a:moveTo>
                  <a:cubicBezTo>
                    <a:pt x="1020" y="1"/>
                    <a:pt x="942" y="8"/>
                    <a:pt x="865" y="22"/>
                  </a:cubicBezTo>
                  <a:cubicBezTo>
                    <a:pt x="341" y="196"/>
                    <a:pt x="166" y="790"/>
                    <a:pt x="26" y="1279"/>
                  </a:cubicBezTo>
                  <a:cubicBezTo>
                    <a:pt x="26" y="1314"/>
                    <a:pt x="61" y="1349"/>
                    <a:pt x="61" y="1349"/>
                  </a:cubicBezTo>
                  <a:cubicBezTo>
                    <a:pt x="96" y="1349"/>
                    <a:pt x="131" y="1349"/>
                    <a:pt x="131" y="1314"/>
                  </a:cubicBezTo>
                  <a:cubicBezTo>
                    <a:pt x="236" y="825"/>
                    <a:pt x="446" y="266"/>
                    <a:pt x="900" y="127"/>
                  </a:cubicBezTo>
                  <a:cubicBezTo>
                    <a:pt x="971" y="112"/>
                    <a:pt x="1042" y="105"/>
                    <a:pt x="1113" y="105"/>
                  </a:cubicBezTo>
                  <a:cubicBezTo>
                    <a:pt x="1389" y="105"/>
                    <a:pt x="1655" y="211"/>
                    <a:pt x="1878" y="406"/>
                  </a:cubicBezTo>
                  <a:cubicBezTo>
                    <a:pt x="2751" y="1140"/>
                    <a:pt x="2856" y="2397"/>
                    <a:pt x="2576" y="3340"/>
                  </a:cubicBezTo>
                  <a:cubicBezTo>
                    <a:pt x="2507" y="3794"/>
                    <a:pt x="2262" y="4179"/>
                    <a:pt x="1913" y="4458"/>
                  </a:cubicBezTo>
                  <a:cubicBezTo>
                    <a:pt x="1700" y="4649"/>
                    <a:pt x="1436" y="4737"/>
                    <a:pt x="1167" y="4737"/>
                  </a:cubicBezTo>
                  <a:cubicBezTo>
                    <a:pt x="994" y="4737"/>
                    <a:pt x="819" y="4701"/>
                    <a:pt x="655" y="4633"/>
                  </a:cubicBezTo>
                  <a:cubicBezTo>
                    <a:pt x="411" y="4458"/>
                    <a:pt x="236" y="4214"/>
                    <a:pt x="131" y="3899"/>
                  </a:cubicBezTo>
                  <a:cubicBezTo>
                    <a:pt x="122" y="3890"/>
                    <a:pt x="108" y="3885"/>
                    <a:pt x="92" y="3885"/>
                  </a:cubicBezTo>
                  <a:cubicBezTo>
                    <a:pt x="50" y="3885"/>
                    <a:pt x="1" y="3918"/>
                    <a:pt x="26" y="3969"/>
                  </a:cubicBezTo>
                  <a:cubicBezTo>
                    <a:pt x="131" y="4248"/>
                    <a:pt x="341" y="4528"/>
                    <a:pt x="620" y="4703"/>
                  </a:cubicBezTo>
                  <a:cubicBezTo>
                    <a:pt x="795" y="4807"/>
                    <a:pt x="970" y="4842"/>
                    <a:pt x="1144" y="4842"/>
                  </a:cubicBezTo>
                  <a:cubicBezTo>
                    <a:pt x="1459" y="4842"/>
                    <a:pt x="1738" y="4737"/>
                    <a:pt x="1983" y="4563"/>
                  </a:cubicBezTo>
                  <a:cubicBezTo>
                    <a:pt x="2332" y="4248"/>
                    <a:pt x="2576" y="3829"/>
                    <a:pt x="2681" y="3375"/>
                  </a:cubicBezTo>
                  <a:cubicBezTo>
                    <a:pt x="2961" y="2397"/>
                    <a:pt x="2821" y="1105"/>
                    <a:pt x="1948" y="336"/>
                  </a:cubicBezTo>
                  <a:cubicBezTo>
                    <a:pt x="1724" y="113"/>
                    <a:pt x="1411" y="1"/>
                    <a:pt x="1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149;p31">
              <a:extLst>
                <a:ext uri="{FF2B5EF4-FFF2-40B4-BE49-F238E27FC236}">
                  <a16:creationId xmlns:a16="http://schemas.microsoft.com/office/drawing/2014/main" id="{A0719571-3BD1-49E7-9A03-99253D6CCF90}"/>
                </a:ext>
              </a:extLst>
            </p:cNvPr>
            <p:cNvSpPr/>
            <p:nvPr/>
          </p:nvSpPr>
          <p:spPr>
            <a:xfrm>
              <a:off x="7941286" y="1865580"/>
              <a:ext cx="21919" cy="77091"/>
            </a:xfrm>
            <a:custGeom>
              <a:avLst/>
              <a:gdLst/>
              <a:ahLst/>
              <a:cxnLst/>
              <a:rect l="l" t="t" r="r" b="b"/>
              <a:pathLst>
                <a:path w="1259" h="4428" extrusionOk="0">
                  <a:moveTo>
                    <a:pt x="1202" y="0"/>
                  </a:moveTo>
                  <a:cubicBezTo>
                    <a:pt x="1189" y="0"/>
                    <a:pt x="1171" y="9"/>
                    <a:pt x="1154" y="27"/>
                  </a:cubicBezTo>
                  <a:cubicBezTo>
                    <a:pt x="909" y="341"/>
                    <a:pt x="700" y="690"/>
                    <a:pt x="560" y="1075"/>
                  </a:cubicBezTo>
                  <a:cubicBezTo>
                    <a:pt x="176" y="2123"/>
                    <a:pt x="1" y="3240"/>
                    <a:pt x="36" y="4393"/>
                  </a:cubicBezTo>
                  <a:cubicBezTo>
                    <a:pt x="36" y="4393"/>
                    <a:pt x="71" y="4428"/>
                    <a:pt x="71" y="4428"/>
                  </a:cubicBezTo>
                  <a:cubicBezTo>
                    <a:pt x="106" y="4428"/>
                    <a:pt x="141" y="4393"/>
                    <a:pt x="141" y="4393"/>
                  </a:cubicBezTo>
                  <a:cubicBezTo>
                    <a:pt x="71" y="1459"/>
                    <a:pt x="1223" y="97"/>
                    <a:pt x="1223" y="97"/>
                  </a:cubicBezTo>
                  <a:cubicBezTo>
                    <a:pt x="1258" y="62"/>
                    <a:pt x="1258" y="27"/>
                    <a:pt x="1223" y="27"/>
                  </a:cubicBezTo>
                  <a:cubicBezTo>
                    <a:pt x="1223" y="9"/>
                    <a:pt x="1215" y="0"/>
                    <a:pt x="1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150;p31">
              <a:extLst>
                <a:ext uri="{FF2B5EF4-FFF2-40B4-BE49-F238E27FC236}">
                  <a16:creationId xmlns:a16="http://schemas.microsoft.com/office/drawing/2014/main" id="{4E15F9AB-4A16-46B8-8D30-6DAEE3830311}"/>
                </a:ext>
              </a:extLst>
            </p:cNvPr>
            <p:cNvSpPr/>
            <p:nvPr/>
          </p:nvSpPr>
          <p:spPr>
            <a:xfrm>
              <a:off x="7672495" y="1602866"/>
              <a:ext cx="318690" cy="285245"/>
            </a:xfrm>
            <a:custGeom>
              <a:avLst/>
              <a:gdLst/>
              <a:ahLst/>
              <a:cxnLst/>
              <a:rect l="l" t="t" r="r" b="b"/>
              <a:pathLst>
                <a:path w="18305" h="16384" extrusionOk="0">
                  <a:moveTo>
                    <a:pt x="7401" y="1"/>
                  </a:moveTo>
                  <a:cubicBezTo>
                    <a:pt x="6977" y="1"/>
                    <a:pt x="6577" y="15"/>
                    <a:pt x="6253" y="27"/>
                  </a:cubicBezTo>
                  <a:cubicBezTo>
                    <a:pt x="4402" y="96"/>
                    <a:pt x="2620" y="690"/>
                    <a:pt x="1118" y="1738"/>
                  </a:cubicBezTo>
                  <a:cubicBezTo>
                    <a:pt x="350" y="2297"/>
                    <a:pt x="1" y="2611"/>
                    <a:pt x="1" y="3590"/>
                  </a:cubicBezTo>
                  <a:cubicBezTo>
                    <a:pt x="1" y="4568"/>
                    <a:pt x="280" y="5546"/>
                    <a:pt x="769" y="6384"/>
                  </a:cubicBezTo>
                  <a:cubicBezTo>
                    <a:pt x="1468" y="7572"/>
                    <a:pt x="2550" y="8445"/>
                    <a:pt x="3878" y="8864"/>
                  </a:cubicBezTo>
                  <a:cubicBezTo>
                    <a:pt x="4786" y="9144"/>
                    <a:pt x="5869" y="9283"/>
                    <a:pt x="6323" y="10122"/>
                  </a:cubicBezTo>
                  <a:cubicBezTo>
                    <a:pt x="6637" y="10646"/>
                    <a:pt x="6533" y="11309"/>
                    <a:pt x="6707" y="11903"/>
                  </a:cubicBezTo>
                  <a:cubicBezTo>
                    <a:pt x="7091" y="13091"/>
                    <a:pt x="8524" y="13615"/>
                    <a:pt x="9746" y="13719"/>
                  </a:cubicBezTo>
                  <a:cubicBezTo>
                    <a:pt x="10445" y="13789"/>
                    <a:pt x="11143" y="13824"/>
                    <a:pt x="11702" y="14208"/>
                  </a:cubicBezTo>
                  <a:cubicBezTo>
                    <a:pt x="12436" y="14732"/>
                    <a:pt x="12680" y="15780"/>
                    <a:pt x="13449" y="16234"/>
                  </a:cubicBezTo>
                  <a:cubicBezTo>
                    <a:pt x="13564" y="16321"/>
                    <a:pt x="13702" y="16383"/>
                    <a:pt x="13845" y="16383"/>
                  </a:cubicBezTo>
                  <a:cubicBezTo>
                    <a:pt x="13876" y="16383"/>
                    <a:pt x="13907" y="16380"/>
                    <a:pt x="13938" y="16374"/>
                  </a:cubicBezTo>
                  <a:cubicBezTo>
                    <a:pt x="14182" y="16304"/>
                    <a:pt x="14287" y="16095"/>
                    <a:pt x="14427" y="15885"/>
                  </a:cubicBezTo>
                  <a:cubicBezTo>
                    <a:pt x="14951" y="15047"/>
                    <a:pt x="15649" y="14383"/>
                    <a:pt x="16453" y="13859"/>
                  </a:cubicBezTo>
                  <a:cubicBezTo>
                    <a:pt x="16872" y="13650"/>
                    <a:pt x="17256" y="13405"/>
                    <a:pt x="17606" y="13091"/>
                  </a:cubicBezTo>
                  <a:cubicBezTo>
                    <a:pt x="17885" y="12741"/>
                    <a:pt x="18060" y="12322"/>
                    <a:pt x="18130" y="11903"/>
                  </a:cubicBezTo>
                  <a:cubicBezTo>
                    <a:pt x="18304" y="10541"/>
                    <a:pt x="17606" y="9213"/>
                    <a:pt x="16662" y="8200"/>
                  </a:cubicBezTo>
                  <a:cubicBezTo>
                    <a:pt x="15754" y="7187"/>
                    <a:pt x="14602" y="6419"/>
                    <a:pt x="13693" y="5406"/>
                  </a:cubicBezTo>
                  <a:cubicBezTo>
                    <a:pt x="12191" y="3799"/>
                    <a:pt x="11877" y="1389"/>
                    <a:pt x="9956" y="376"/>
                  </a:cubicBezTo>
                  <a:cubicBezTo>
                    <a:pt x="9315" y="67"/>
                    <a:pt x="8302" y="1"/>
                    <a:pt x="7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151;p31">
              <a:extLst>
                <a:ext uri="{FF2B5EF4-FFF2-40B4-BE49-F238E27FC236}">
                  <a16:creationId xmlns:a16="http://schemas.microsoft.com/office/drawing/2014/main" id="{8CF80CC1-3CE3-4302-985B-D687D0AEF284}"/>
                </a:ext>
              </a:extLst>
            </p:cNvPr>
            <p:cNvSpPr/>
            <p:nvPr/>
          </p:nvSpPr>
          <p:spPr>
            <a:xfrm>
              <a:off x="7888377" y="1832467"/>
              <a:ext cx="43212" cy="79651"/>
            </a:xfrm>
            <a:custGeom>
              <a:avLst/>
              <a:gdLst/>
              <a:ahLst/>
              <a:cxnLst/>
              <a:rect l="l" t="t" r="r" b="b"/>
              <a:pathLst>
                <a:path w="2482" h="4575" extrusionOk="0">
                  <a:moveTo>
                    <a:pt x="1323" y="0"/>
                  </a:moveTo>
                  <a:cubicBezTo>
                    <a:pt x="706" y="0"/>
                    <a:pt x="125" y="552"/>
                    <a:pt x="71" y="1230"/>
                  </a:cubicBezTo>
                  <a:cubicBezTo>
                    <a:pt x="1" y="2103"/>
                    <a:pt x="700" y="3221"/>
                    <a:pt x="1014" y="3990"/>
                  </a:cubicBezTo>
                  <a:cubicBezTo>
                    <a:pt x="1049" y="4164"/>
                    <a:pt x="1119" y="4304"/>
                    <a:pt x="1258" y="4444"/>
                  </a:cubicBezTo>
                  <a:cubicBezTo>
                    <a:pt x="1322" y="4528"/>
                    <a:pt x="1411" y="4574"/>
                    <a:pt x="1510" y="4574"/>
                  </a:cubicBezTo>
                  <a:cubicBezTo>
                    <a:pt x="1575" y="4574"/>
                    <a:pt x="1644" y="4555"/>
                    <a:pt x="1713" y="4514"/>
                  </a:cubicBezTo>
                  <a:cubicBezTo>
                    <a:pt x="1817" y="4409"/>
                    <a:pt x="1887" y="4269"/>
                    <a:pt x="1922" y="4094"/>
                  </a:cubicBezTo>
                  <a:lnTo>
                    <a:pt x="2376" y="1649"/>
                  </a:lnTo>
                  <a:cubicBezTo>
                    <a:pt x="2481" y="1265"/>
                    <a:pt x="2446" y="846"/>
                    <a:pt x="2271" y="497"/>
                  </a:cubicBezTo>
                  <a:cubicBezTo>
                    <a:pt x="2132" y="357"/>
                    <a:pt x="1992" y="252"/>
                    <a:pt x="1852" y="147"/>
                  </a:cubicBezTo>
                  <a:cubicBezTo>
                    <a:pt x="1681" y="46"/>
                    <a:pt x="1500" y="0"/>
                    <a:pt x="1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152;p31">
              <a:extLst>
                <a:ext uri="{FF2B5EF4-FFF2-40B4-BE49-F238E27FC236}">
                  <a16:creationId xmlns:a16="http://schemas.microsoft.com/office/drawing/2014/main" id="{B15E9953-EC79-48E5-8E9E-A9FC8691FC2E}"/>
                </a:ext>
              </a:extLst>
            </p:cNvPr>
            <p:cNvSpPr/>
            <p:nvPr/>
          </p:nvSpPr>
          <p:spPr>
            <a:xfrm>
              <a:off x="7820270" y="1967341"/>
              <a:ext cx="253611" cy="183327"/>
            </a:xfrm>
            <a:custGeom>
              <a:avLst/>
              <a:gdLst/>
              <a:ahLst/>
              <a:cxnLst/>
              <a:rect l="l" t="t" r="r" b="b"/>
              <a:pathLst>
                <a:path w="14567" h="10530" extrusionOk="0">
                  <a:moveTo>
                    <a:pt x="5981" y="1"/>
                  </a:moveTo>
                  <a:cubicBezTo>
                    <a:pt x="5933" y="1"/>
                    <a:pt x="5883" y="5"/>
                    <a:pt x="5834" y="15"/>
                  </a:cubicBezTo>
                  <a:cubicBezTo>
                    <a:pt x="5101" y="190"/>
                    <a:pt x="4053" y="1377"/>
                    <a:pt x="3564" y="1936"/>
                  </a:cubicBezTo>
                  <a:cubicBezTo>
                    <a:pt x="2795" y="2670"/>
                    <a:pt x="2306" y="3648"/>
                    <a:pt x="2131" y="4696"/>
                  </a:cubicBezTo>
                  <a:cubicBezTo>
                    <a:pt x="2097" y="4975"/>
                    <a:pt x="2027" y="5255"/>
                    <a:pt x="1957" y="5534"/>
                  </a:cubicBezTo>
                  <a:cubicBezTo>
                    <a:pt x="1712" y="6023"/>
                    <a:pt x="1398" y="6477"/>
                    <a:pt x="979" y="6862"/>
                  </a:cubicBezTo>
                  <a:cubicBezTo>
                    <a:pt x="245" y="7805"/>
                    <a:pt x="1" y="9062"/>
                    <a:pt x="280" y="10215"/>
                  </a:cubicBezTo>
                  <a:cubicBezTo>
                    <a:pt x="315" y="10320"/>
                    <a:pt x="350" y="10390"/>
                    <a:pt x="420" y="10459"/>
                  </a:cubicBezTo>
                  <a:cubicBezTo>
                    <a:pt x="525" y="10529"/>
                    <a:pt x="664" y="10529"/>
                    <a:pt x="769" y="10529"/>
                  </a:cubicBezTo>
                  <a:cubicBezTo>
                    <a:pt x="4350" y="10367"/>
                    <a:pt x="7931" y="9909"/>
                    <a:pt x="11496" y="9909"/>
                  </a:cubicBezTo>
                  <a:cubicBezTo>
                    <a:pt x="12521" y="9909"/>
                    <a:pt x="13545" y="9947"/>
                    <a:pt x="14567" y="10040"/>
                  </a:cubicBezTo>
                  <a:cubicBezTo>
                    <a:pt x="14567" y="8643"/>
                    <a:pt x="14427" y="7246"/>
                    <a:pt x="14148" y="5884"/>
                  </a:cubicBezTo>
                  <a:cubicBezTo>
                    <a:pt x="13973" y="5010"/>
                    <a:pt x="13694" y="4207"/>
                    <a:pt x="13274" y="3438"/>
                  </a:cubicBezTo>
                  <a:cubicBezTo>
                    <a:pt x="12855" y="2635"/>
                    <a:pt x="12157" y="2041"/>
                    <a:pt x="11318" y="1727"/>
                  </a:cubicBezTo>
                  <a:cubicBezTo>
                    <a:pt x="10166" y="1342"/>
                    <a:pt x="8838" y="1692"/>
                    <a:pt x="7755" y="1098"/>
                  </a:cubicBezTo>
                  <a:cubicBezTo>
                    <a:pt x="7236" y="806"/>
                    <a:pt x="6626" y="1"/>
                    <a:pt x="5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153;p31">
              <a:extLst>
                <a:ext uri="{FF2B5EF4-FFF2-40B4-BE49-F238E27FC236}">
                  <a16:creationId xmlns:a16="http://schemas.microsoft.com/office/drawing/2014/main" id="{58BD233D-8480-48DA-9D92-CE5651BEF635}"/>
                </a:ext>
              </a:extLst>
            </p:cNvPr>
            <p:cNvSpPr/>
            <p:nvPr/>
          </p:nvSpPr>
          <p:spPr>
            <a:xfrm>
              <a:off x="7087471" y="2395902"/>
              <a:ext cx="97061" cy="67255"/>
            </a:xfrm>
            <a:custGeom>
              <a:avLst/>
              <a:gdLst/>
              <a:ahLst/>
              <a:cxnLst/>
              <a:rect l="l" t="t" r="r" b="b"/>
              <a:pathLst>
                <a:path w="5575" h="3863" extrusionOk="0">
                  <a:moveTo>
                    <a:pt x="1644" y="1"/>
                  </a:moveTo>
                  <a:cubicBezTo>
                    <a:pt x="1560" y="1"/>
                    <a:pt x="1478" y="9"/>
                    <a:pt x="1397" y="25"/>
                  </a:cubicBezTo>
                  <a:cubicBezTo>
                    <a:pt x="1397" y="25"/>
                    <a:pt x="0" y="968"/>
                    <a:pt x="629" y="2156"/>
                  </a:cubicBezTo>
                  <a:cubicBezTo>
                    <a:pt x="1099" y="3097"/>
                    <a:pt x="3520" y="3862"/>
                    <a:pt x="4680" y="3862"/>
                  </a:cubicBezTo>
                  <a:cubicBezTo>
                    <a:pt x="4984" y="3862"/>
                    <a:pt x="5202" y="3809"/>
                    <a:pt x="5275" y="3693"/>
                  </a:cubicBezTo>
                  <a:cubicBezTo>
                    <a:pt x="5574" y="3161"/>
                    <a:pt x="3308" y="1"/>
                    <a:pt x="1644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154;p31">
              <a:extLst>
                <a:ext uri="{FF2B5EF4-FFF2-40B4-BE49-F238E27FC236}">
                  <a16:creationId xmlns:a16="http://schemas.microsoft.com/office/drawing/2014/main" id="{098B4082-D2AB-4B15-8F95-191F00994893}"/>
                </a:ext>
              </a:extLst>
            </p:cNvPr>
            <p:cNvSpPr/>
            <p:nvPr/>
          </p:nvSpPr>
          <p:spPr>
            <a:xfrm>
              <a:off x="7110574" y="2394440"/>
              <a:ext cx="69344" cy="70023"/>
            </a:xfrm>
            <a:custGeom>
              <a:avLst/>
              <a:gdLst/>
              <a:ahLst/>
              <a:cxnLst/>
              <a:rect l="l" t="t" r="r" b="b"/>
              <a:pathLst>
                <a:path w="3983" h="4022" extrusionOk="0">
                  <a:moveTo>
                    <a:pt x="296" y="0"/>
                  </a:moveTo>
                  <a:cubicBezTo>
                    <a:pt x="113" y="0"/>
                    <a:pt x="35" y="61"/>
                    <a:pt x="35" y="74"/>
                  </a:cubicBezTo>
                  <a:cubicBezTo>
                    <a:pt x="1" y="74"/>
                    <a:pt x="1" y="109"/>
                    <a:pt x="35" y="109"/>
                  </a:cubicBezTo>
                  <a:cubicBezTo>
                    <a:pt x="35" y="127"/>
                    <a:pt x="44" y="136"/>
                    <a:pt x="53" y="136"/>
                  </a:cubicBezTo>
                  <a:cubicBezTo>
                    <a:pt x="62" y="136"/>
                    <a:pt x="70" y="127"/>
                    <a:pt x="70" y="109"/>
                  </a:cubicBezTo>
                  <a:cubicBezTo>
                    <a:pt x="70" y="109"/>
                    <a:pt x="135" y="69"/>
                    <a:pt x="282" y="69"/>
                  </a:cubicBezTo>
                  <a:cubicBezTo>
                    <a:pt x="570" y="69"/>
                    <a:pt x="1174" y="222"/>
                    <a:pt x="2236" y="1122"/>
                  </a:cubicBezTo>
                  <a:cubicBezTo>
                    <a:pt x="3424" y="2135"/>
                    <a:pt x="3878" y="3078"/>
                    <a:pt x="3878" y="3568"/>
                  </a:cubicBezTo>
                  <a:cubicBezTo>
                    <a:pt x="3878" y="3672"/>
                    <a:pt x="3878" y="3777"/>
                    <a:pt x="3808" y="3847"/>
                  </a:cubicBezTo>
                  <a:cubicBezTo>
                    <a:pt x="3749" y="3906"/>
                    <a:pt x="3634" y="3952"/>
                    <a:pt x="3419" y="3952"/>
                  </a:cubicBezTo>
                  <a:cubicBezTo>
                    <a:pt x="3124" y="3952"/>
                    <a:pt x="2640" y="3865"/>
                    <a:pt x="1852" y="3602"/>
                  </a:cubicBezTo>
                  <a:cubicBezTo>
                    <a:pt x="1014" y="3358"/>
                    <a:pt x="280" y="3044"/>
                    <a:pt x="245" y="3009"/>
                  </a:cubicBezTo>
                  <a:cubicBezTo>
                    <a:pt x="245" y="3009"/>
                    <a:pt x="210" y="3044"/>
                    <a:pt x="210" y="3044"/>
                  </a:cubicBezTo>
                  <a:cubicBezTo>
                    <a:pt x="210" y="3078"/>
                    <a:pt x="210" y="3078"/>
                    <a:pt x="210" y="3113"/>
                  </a:cubicBezTo>
                  <a:cubicBezTo>
                    <a:pt x="315" y="3148"/>
                    <a:pt x="2376" y="4022"/>
                    <a:pt x="3389" y="4022"/>
                  </a:cubicBezTo>
                  <a:cubicBezTo>
                    <a:pt x="3563" y="4022"/>
                    <a:pt x="3738" y="3987"/>
                    <a:pt x="3878" y="3882"/>
                  </a:cubicBezTo>
                  <a:cubicBezTo>
                    <a:pt x="3948" y="3812"/>
                    <a:pt x="3983" y="3672"/>
                    <a:pt x="3948" y="3568"/>
                  </a:cubicBezTo>
                  <a:cubicBezTo>
                    <a:pt x="3948" y="3044"/>
                    <a:pt x="3494" y="2100"/>
                    <a:pt x="2271" y="1052"/>
                  </a:cubicBezTo>
                  <a:cubicBezTo>
                    <a:pt x="1218" y="175"/>
                    <a:pt x="606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155;p31">
              <a:extLst>
                <a:ext uri="{FF2B5EF4-FFF2-40B4-BE49-F238E27FC236}">
                  <a16:creationId xmlns:a16="http://schemas.microsoft.com/office/drawing/2014/main" id="{F306F0D4-9730-49BD-AEF2-68992E3A4EA5}"/>
                </a:ext>
              </a:extLst>
            </p:cNvPr>
            <p:cNvSpPr/>
            <p:nvPr/>
          </p:nvSpPr>
          <p:spPr>
            <a:xfrm>
              <a:off x="7772010" y="2822636"/>
              <a:ext cx="573102" cy="563910"/>
            </a:xfrm>
            <a:custGeom>
              <a:avLst/>
              <a:gdLst/>
              <a:ahLst/>
              <a:cxnLst/>
              <a:rect l="l" t="t" r="r" b="b"/>
              <a:pathLst>
                <a:path w="32918" h="32390" extrusionOk="0">
                  <a:moveTo>
                    <a:pt x="25862" y="1"/>
                  </a:moveTo>
                  <a:lnTo>
                    <a:pt x="4624" y="560"/>
                  </a:lnTo>
                  <a:cubicBezTo>
                    <a:pt x="4624" y="560"/>
                    <a:pt x="0" y="32390"/>
                    <a:pt x="15757" y="32390"/>
                  </a:cubicBezTo>
                  <a:cubicBezTo>
                    <a:pt x="16089" y="32390"/>
                    <a:pt x="16430" y="32376"/>
                    <a:pt x="16780" y="32347"/>
                  </a:cubicBezTo>
                  <a:lnTo>
                    <a:pt x="17059" y="32347"/>
                  </a:lnTo>
                  <a:cubicBezTo>
                    <a:pt x="32918" y="30670"/>
                    <a:pt x="26316" y="1"/>
                    <a:pt x="26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156;p31">
              <a:extLst>
                <a:ext uri="{FF2B5EF4-FFF2-40B4-BE49-F238E27FC236}">
                  <a16:creationId xmlns:a16="http://schemas.microsoft.com/office/drawing/2014/main" id="{1606F81E-852B-4F0A-AF57-E2CACDCB38CF}"/>
                </a:ext>
              </a:extLst>
            </p:cNvPr>
            <p:cNvSpPr/>
            <p:nvPr/>
          </p:nvSpPr>
          <p:spPr>
            <a:xfrm>
              <a:off x="7853105" y="2832368"/>
              <a:ext cx="211044" cy="554665"/>
            </a:xfrm>
            <a:custGeom>
              <a:avLst/>
              <a:gdLst/>
              <a:ahLst/>
              <a:cxnLst/>
              <a:rect l="l" t="t" r="r" b="b"/>
              <a:pathLst>
                <a:path w="12122" h="31859" extrusionOk="0">
                  <a:moveTo>
                    <a:pt x="700" y="1"/>
                  </a:moveTo>
                  <a:cubicBezTo>
                    <a:pt x="211" y="3703"/>
                    <a:pt x="1" y="7441"/>
                    <a:pt x="71" y="11179"/>
                  </a:cubicBezTo>
                  <a:cubicBezTo>
                    <a:pt x="211" y="16768"/>
                    <a:pt x="1119" y="24278"/>
                    <a:pt x="4752" y="28504"/>
                  </a:cubicBezTo>
                  <a:cubicBezTo>
                    <a:pt x="6543" y="30640"/>
                    <a:pt x="9217" y="31858"/>
                    <a:pt x="12004" y="31858"/>
                  </a:cubicBezTo>
                  <a:cubicBezTo>
                    <a:pt x="12043" y="31858"/>
                    <a:pt x="12083" y="31858"/>
                    <a:pt x="12122" y="31858"/>
                  </a:cubicBezTo>
                  <a:lnTo>
                    <a:pt x="12122" y="31753"/>
                  </a:lnTo>
                  <a:cubicBezTo>
                    <a:pt x="12046" y="31755"/>
                    <a:pt x="11970" y="31756"/>
                    <a:pt x="11895" y="31756"/>
                  </a:cubicBezTo>
                  <a:cubicBezTo>
                    <a:pt x="9182" y="31756"/>
                    <a:pt x="6589" y="30542"/>
                    <a:pt x="4821" y="28469"/>
                  </a:cubicBezTo>
                  <a:cubicBezTo>
                    <a:pt x="1189" y="24243"/>
                    <a:pt x="280" y="16733"/>
                    <a:pt x="176" y="11179"/>
                  </a:cubicBezTo>
                  <a:cubicBezTo>
                    <a:pt x="71" y="7476"/>
                    <a:pt x="280" y="3738"/>
                    <a:pt x="769" y="36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157;p31">
              <a:extLst>
                <a:ext uri="{FF2B5EF4-FFF2-40B4-BE49-F238E27FC236}">
                  <a16:creationId xmlns:a16="http://schemas.microsoft.com/office/drawing/2014/main" id="{E9003998-5C6D-432F-BCAF-4D5DC56F0618}"/>
                </a:ext>
              </a:extLst>
            </p:cNvPr>
            <p:cNvSpPr/>
            <p:nvPr/>
          </p:nvSpPr>
          <p:spPr>
            <a:xfrm>
              <a:off x="8069005" y="2822636"/>
              <a:ext cx="276105" cy="563161"/>
            </a:xfrm>
            <a:custGeom>
              <a:avLst/>
              <a:gdLst/>
              <a:ahLst/>
              <a:cxnLst/>
              <a:rect l="l" t="t" r="r" b="b"/>
              <a:pathLst>
                <a:path w="15859" h="32347" extrusionOk="0">
                  <a:moveTo>
                    <a:pt x="8803" y="1"/>
                  </a:moveTo>
                  <a:cubicBezTo>
                    <a:pt x="8628" y="141"/>
                    <a:pt x="8454" y="315"/>
                    <a:pt x="8314" y="490"/>
                  </a:cubicBezTo>
                  <a:cubicBezTo>
                    <a:pt x="7895" y="1189"/>
                    <a:pt x="7615" y="1992"/>
                    <a:pt x="7580" y="2830"/>
                  </a:cubicBezTo>
                  <a:cubicBezTo>
                    <a:pt x="7196" y="5730"/>
                    <a:pt x="7231" y="8664"/>
                    <a:pt x="6987" y="11598"/>
                  </a:cubicBezTo>
                  <a:cubicBezTo>
                    <a:pt x="6742" y="14497"/>
                    <a:pt x="6253" y="17466"/>
                    <a:pt x="4891" y="20051"/>
                  </a:cubicBezTo>
                  <a:cubicBezTo>
                    <a:pt x="4227" y="21379"/>
                    <a:pt x="3284" y="22636"/>
                    <a:pt x="2865" y="24068"/>
                  </a:cubicBezTo>
                  <a:cubicBezTo>
                    <a:pt x="2480" y="25431"/>
                    <a:pt x="2550" y="26898"/>
                    <a:pt x="2026" y="28225"/>
                  </a:cubicBezTo>
                  <a:cubicBezTo>
                    <a:pt x="1433" y="29657"/>
                    <a:pt x="210" y="30810"/>
                    <a:pt x="0" y="32347"/>
                  </a:cubicBezTo>
                  <a:cubicBezTo>
                    <a:pt x="15859" y="30670"/>
                    <a:pt x="9257" y="1"/>
                    <a:pt x="9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158;p31">
              <a:extLst>
                <a:ext uri="{FF2B5EF4-FFF2-40B4-BE49-F238E27FC236}">
                  <a16:creationId xmlns:a16="http://schemas.microsoft.com/office/drawing/2014/main" id="{41665264-08CE-40CC-ACCB-8CB763D11F0D}"/>
                </a:ext>
              </a:extLst>
            </p:cNvPr>
            <p:cNvSpPr/>
            <p:nvPr/>
          </p:nvSpPr>
          <p:spPr>
            <a:xfrm>
              <a:off x="7996632" y="2951573"/>
              <a:ext cx="134423" cy="259670"/>
            </a:xfrm>
            <a:custGeom>
              <a:avLst/>
              <a:gdLst/>
              <a:ahLst/>
              <a:cxnLst/>
              <a:rect l="l" t="t" r="r" b="b"/>
              <a:pathLst>
                <a:path w="7721" h="14915" extrusionOk="0">
                  <a:moveTo>
                    <a:pt x="2166" y="0"/>
                  </a:moveTo>
                  <a:cubicBezTo>
                    <a:pt x="2271" y="140"/>
                    <a:pt x="1922" y="1293"/>
                    <a:pt x="1887" y="1572"/>
                  </a:cubicBezTo>
                  <a:cubicBezTo>
                    <a:pt x="1747" y="2271"/>
                    <a:pt x="1607" y="3004"/>
                    <a:pt x="1433" y="3703"/>
                  </a:cubicBezTo>
                  <a:cubicBezTo>
                    <a:pt x="1363" y="4157"/>
                    <a:pt x="1223" y="4611"/>
                    <a:pt x="1118" y="5065"/>
                  </a:cubicBezTo>
                  <a:cubicBezTo>
                    <a:pt x="560" y="6951"/>
                    <a:pt x="1" y="8873"/>
                    <a:pt x="594" y="10829"/>
                  </a:cubicBezTo>
                  <a:cubicBezTo>
                    <a:pt x="979" y="12086"/>
                    <a:pt x="1817" y="13134"/>
                    <a:pt x="2970" y="13763"/>
                  </a:cubicBezTo>
                  <a:cubicBezTo>
                    <a:pt x="3513" y="14065"/>
                    <a:pt x="5073" y="14914"/>
                    <a:pt x="5961" y="14914"/>
                  </a:cubicBezTo>
                  <a:cubicBezTo>
                    <a:pt x="6100" y="14914"/>
                    <a:pt x="6223" y="14893"/>
                    <a:pt x="6323" y="14846"/>
                  </a:cubicBezTo>
                  <a:cubicBezTo>
                    <a:pt x="6428" y="14741"/>
                    <a:pt x="6498" y="14636"/>
                    <a:pt x="6533" y="14496"/>
                  </a:cubicBezTo>
                  <a:cubicBezTo>
                    <a:pt x="7301" y="12785"/>
                    <a:pt x="7720" y="10899"/>
                    <a:pt x="7720" y="9012"/>
                  </a:cubicBezTo>
                  <a:cubicBezTo>
                    <a:pt x="7650" y="5135"/>
                    <a:pt x="4367" y="2795"/>
                    <a:pt x="2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159;p31">
              <a:extLst>
                <a:ext uri="{FF2B5EF4-FFF2-40B4-BE49-F238E27FC236}">
                  <a16:creationId xmlns:a16="http://schemas.microsoft.com/office/drawing/2014/main" id="{8E05FAC3-822E-49C1-819C-648CF312B9D7}"/>
                </a:ext>
              </a:extLst>
            </p:cNvPr>
            <p:cNvSpPr/>
            <p:nvPr/>
          </p:nvSpPr>
          <p:spPr>
            <a:xfrm>
              <a:off x="8033732" y="2951573"/>
              <a:ext cx="73592" cy="258469"/>
            </a:xfrm>
            <a:custGeom>
              <a:avLst/>
              <a:gdLst/>
              <a:ahLst/>
              <a:cxnLst/>
              <a:rect l="l" t="t" r="r" b="b"/>
              <a:pathLst>
                <a:path w="4227" h="14846" extrusionOk="0">
                  <a:moveTo>
                    <a:pt x="70" y="0"/>
                  </a:moveTo>
                  <a:lnTo>
                    <a:pt x="0" y="35"/>
                  </a:lnTo>
                  <a:cubicBezTo>
                    <a:pt x="35" y="140"/>
                    <a:pt x="3249" y="12156"/>
                    <a:pt x="4157" y="14846"/>
                  </a:cubicBezTo>
                  <a:lnTo>
                    <a:pt x="4227" y="14811"/>
                  </a:lnTo>
                  <a:cubicBezTo>
                    <a:pt x="3319" y="12121"/>
                    <a:pt x="105" y="14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160;p31">
              <a:extLst>
                <a:ext uri="{FF2B5EF4-FFF2-40B4-BE49-F238E27FC236}">
                  <a16:creationId xmlns:a16="http://schemas.microsoft.com/office/drawing/2014/main" id="{2F578D11-A4D2-4526-9A66-2AE253FD4512}"/>
                </a:ext>
              </a:extLst>
            </p:cNvPr>
            <p:cNvSpPr/>
            <p:nvPr/>
          </p:nvSpPr>
          <p:spPr>
            <a:xfrm>
              <a:off x="8030685" y="3021717"/>
              <a:ext cx="46241" cy="41157"/>
            </a:xfrm>
            <a:custGeom>
              <a:avLst/>
              <a:gdLst/>
              <a:ahLst/>
              <a:cxnLst/>
              <a:rect l="l" t="t" r="r" b="b"/>
              <a:pathLst>
                <a:path w="2656" h="2364" extrusionOk="0">
                  <a:moveTo>
                    <a:pt x="2612" y="0"/>
                  </a:moveTo>
                  <a:cubicBezTo>
                    <a:pt x="2598" y="0"/>
                    <a:pt x="2586" y="9"/>
                    <a:pt x="2586" y="23"/>
                  </a:cubicBezTo>
                  <a:lnTo>
                    <a:pt x="1922" y="2259"/>
                  </a:lnTo>
                  <a:lnTo>
                    <a:pt x="71" y="477"/>
                  </a:lnTo>
                  <a:lnTo>
                    <a:pt x="1" y="477"/>
                  </a:lnTo>
                  <a:cubicBezTo>
                    <a:pt x="1" y="512"/>
                    <a:pt x="1" y="547"/>
                    <a:pt x="1" y="547"/>
                  </a:cubicBezTo>
                  <a:lnTo>
                    <a:pt x="1922" y="2364"/>
                  </a:lnTo>
                  <a:lnTo>
                    <a:pt x="1957" y="2364"/>
                  </a:lnTo>
                  <a:lnTo>
                    <a:pt x="2655" y="58"/>
                  </a:lnTo>
                  <a:cubicBezTo>
                    <a:pt x="2655" y="17"/>
                    <a:pt x="2631" y="0"/>
                    <a:pt x="2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161;p31">
              <a:extLst>
                <a:ext uri="{FF2B5EF4-FFF2-40B4-BE49-F238E27FC236}">
                  <a16:creationId xmlns:a16="http://schemas.microsoft.com/office/drawing/2014/main" id="{BBB05B92-0E7D-4191-B82A-011F7F130764}"/>
                </a:ext>
              </a:extLst>
            </p:cNvPr>
            <p:cNvSpPr/>
            <p:nvPr/>
          </p:nvSpPr>
          <p:spPr>
            <a:xfrm>
              <a:off x="8021563" y="3063814"/>
              <a:ext cx="84369" cy="62920"/>
            </a:xfrm>
            <a:custGeom>
              <a:avLst/>
              <a:gdLst/>
              <a:ahLst/>
              <a:cxnLst/>
              <a:rect l="l" t="t" r="r" b="b"/>
              <a:pathLst>
                <a:path w="4846" h="3614" extrusionOk="0">
                  <a:moveTo>
                    <a:pt x="4788" y="1"/>
                  </a:moveTo>
                  <a:cubicBezTo>
                    <a:pt x="4775" y="1"/>
                    <a:pt x="4762" y="5"/>
                    <a:pt x="4751" y="15"/>
                  </a:cubicBezTo>
                  <a:lnTo>
                    <a:pt x="3459" y="3508"/>
                  </a:lnTo>
                  <a:lnTo>
                    <a:pt x="71" y="1133"/>
                  </a:lnTo>
                  <a:cubicBezTo>
                    <a:pt x="36" y="1133"/>
                    <a:pt x="1" y="1133"/>
                    <a:pt x="1" y="1168"/>
                  </a:cubicBezTo>
                  <a:cubicBezTo>
                    <a:pt x="1" y="1168"/>
                    <a:pt x="1" y="1203"/>
                    <a:pt x="1" y="1203"/>
                  </a:cubicBezTo>
                  <a:lnTo>
                    <a:pt x="3459" y="3613"/>
                  </a:lnTo>
                  <a:lnTo>
                    <a:pt x="3494" y="3613"/>
                  </a:lnTo>
                  <a:cubicBezTo>
                    <a:pt x="3494" y="3613"/>
                    <a:pt x="3494" y="3578"/>
                    <a:pt x="3494" y="3578"/>
                  </a:cubicBezTo>
                  <a:lnTo>
                    <a:pt x="4821" y="50"/>
                  </a:lnTo>
                  <a:cubicBezTo>
                    <a:pt x="4846" y="26"/>
                    <a:pt x="4818" y="1"/>
                    <a:pt x="4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162;p31">
              <a:extLst>
                <a:ext uri="{FF2B5EF4-FFF2-40B4-BE49-F238E27FC236}">
                  <a16:creationId xmlns:a16="http://schemas.microsoft.com/office/drawing/2014/main" id="{573C88C1-2B92-4EE1-B5F1-C6D6177F8365}"/>
                </a:ext>
              </a:extLst>
            </p:cNvPr>
            <p:cNvSpPr/>
            <p:nvPr/>
          </p:nvSpPr>
          <p:spPr>
            <a:xfrm>
              <a:off x="8021075" y="3115713"/>
              <a:ext cx="98802" cy="58445"/>
            </a:xfrm>
            <a:custGeom>
              <a:avLst/>
              <a:gdLst/>
              <a:ahLst/>
              <a:cxnLst/>
              <a:rect l="l" t="t" r="r" b="b"/>
              <a:pathLst>
                <a:path w="5675" h="3357" extrusionOk="0">
                  <a:moveTo>
                    <a:pt x="5615" y="0"/>
                  </a:moveTo>
                  <a:cubicBezTo>
                    <a:pt x="5598" y="0"/>
                    <a:pt x="5583" y="12"/>
                    <a:pt x="5583" y="38"/>
                  </a:cubicBezTo>
                  <a:lnTo>
                    <a:pt x="4255" y="3252"/>
                  </a:lnTo>
                  <a:lnTo>
                    <a:pt x="64" y="1191"/>
                  </a:lnTo>
                  <a:cubicBezTo>
                    <a:pt x="57" y="1184"/>
                    <a:pt x="50" y="1182"/>
                    <a:pt x="44" y="1182"/>
                  </a:cubicBezTo>
                  <a:cubicBezTo>
                    <a:pt x="18" y="1182"/>
                    <a:pt x="1" y="1233"/>
                    <a:pt x="29" y="1261"/>
                  </a:cubicBezTo>
                  <a:lnTo>
                    <a:pt x="4255" y="3357"/>
                  </a:lnTo>
                  <a:lnTo>
                    <a:pt x="4290" y="3357"/>
                  </a:lnTo>
                  <a:cubicBezTo>
                    <a:pt x="4290" y="3322"/>
                    <a:pt x="4290" y="3322"/>
                    <a:pt x="4290" y="3322"/>
                  </a:cubicBezTo>
                  <a:lnTo>
                    <a:pt x="5653" y="73"/>
                  </a:lnTo>
                  <a:cubicBezTo>
                    <a:pt x="5674" y="30"/>
                    <a:pt x="5642" y="0"/>
                    <a:pt x="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37"/>
          <p:cNvSpPr txBox="1">
            <a:spLocks noGrp="1"/>
          </p:cNvSpPr>
          <p:nvPr>
            <p:ph type="title"/>
          </p:nvPr>
        </p:nvSpPr>
        <p:spPr>
          <a:xfrm>
            <a:off x="710549" y="432500"/>
            <a:ext cx="77175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Recomendaciones</a:t>
            </a:r>
            <a:endParaRPr sz="3200" dirty="0"/>
          </a:p>
        </p:txBody>
      </p:sp>
      <p:sp>
        <p:nvSpPr>
          <p:cNvPr id="1707" name="Google Shape;1707;p37"/>
          <p:cNvSpPr txBox="1">
            <a:spLocks noGrp="1"/>
          </p:cNvSpPr>
          <p:nvPr>
            <p:ph type="subTitle" idx="2"/>
          </p:nvPr>
        </p:nvSpPr>
        <p:spPr>
          <a:xfrm>
            <a:off x="1094175" y="1968684"/>
            <a:ext cx="17427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SOCIALIZAR</a:t>
            </a:r>
            <a:endParaRPr dirty="0"/>
          </a:p>
        </p:txBody>
      </p:sp>
      <p:sp>
        <p:nvSpPr>
          <p:cNvPr id="1709" name="Google Shape;1709;p37"/>
          <p:cNvSpPr txBox="1">
            <a:spLocks noGrp="1"/>
          </p:cNvSpPr>
          <p:nvPr>
            <p:ph type="subTitle" idx="4"/>
          </p:nvPr>
        </p:nvSpPr>
        <p:spPr>
          <a:xfrm>
            <a:off x="3700666" y="1968684"/>
            <a:ext cx="17427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1" name="Google Shape;1711;p37"/>
          <p:cNvSpPr txBox="1">
            <a:spLocks noGrp="1"/>
          </p:cNvSpPr>
          <p:nvPr>
            <p:ph type="subTitle" idx="6"/>
          </p:nvPr>
        </p:nvSpPr>
        <p:spPr>
          <a:xfrm>
            <a:off x="6307152" y="1968684"/>
            <a:ext cx="17427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EVALUAR</a:t>
            </a:r>
            <a:endParaRPr dirty="0"/>
          </a:p>
        </p:txBody>
      </p:sp>
      <p:sp>
        <p:nvSpPr>
          <p:cNvPr id="1713" name="Google Shape;1713;p37"/>
          <p:cNvSpPr txBox="1">
            <a:spLocks noGrp="1"/>
          </p:cNvSpPr>
          <p:nvPr>
            <p:ph type="subTitle" idx="8"/>
          </p:nvPr>
        </p:nvSpPr>
        <p:spPr>
          <a:xfrm>
            <a:off x="987221" y="3873050"/>
            <a:ext cx="2201918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PLANIFICACIÓN</a:t>
            </a:r>
            <a:endParaRPr dirty="0"/>
          </a:p>
        </p:txBody>
      </p:sp>
      <p:sp>
        <p:nvSpPr>
          <p:cNvPr id="1715" name="Google Shape;1715;p37"/>
          <p:cNvSpPr txBox="1">
            <a:spLocks noGrp="1"/>
          </p:cNvSpPr>
          <p:nvPr>
            <p:ph type="subTitle" idx="13"/>
          </p:nvPr>
        </p:nvSpPr>
        <p:spPr>
          <a:xfrm>
            <a:off x="3700666" y="3361974"/>
            <a:ext cx="17427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OBTENCIÓN</a:t>
            </a:r>
            <a:endParaRPr dirty="0"/>
          </a:p>
        </p:txBody>
      </p:sp>
      <p:sp>
        <p:nvSpPr>
          <p:cNvPr id="1717" name="Google Shape;1717;p37"/>
          <p:cNvSpPr txBox="1">
            <a:spLocks noGrp="1"/>
          </p:cNvSpPr>
          <p:nvPr>
            <p:ph type="subTitle" idx="15"/>
          </p:nvPr>
        </p:nvSpPr>
        <p:spPr>
          <a:xfrm>
            <a:off x="6307152" y="3873050"/>
            <a:ext cx="17427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PERIODOS</a:t>
            </a:r>
            <a:endParaRPr dirty="0"/>
          </a:p>
        </p:txBody>
      </p:sp>
      <p:grpSp>
        <p:nvGrpSpPr>
          <p:cNvPr id="1725" name="Google Shape;1725;p37"/>
          <p:cNvGrpSpPr/>
          <p:nvPr/>
        </p:nvGrpSpPr>
        <p:grpSpPr>
          <a:xfrm>
            <a:off x="3971373" y="1366983"/>
            <a:ext cx="732695" cy="409974"/>
            <a:chOff x="6623147" y="430134"/>
            <a:chExt cx="2156254" cy="1206515"/>
          </a:xfrm>
        </p:grpSpPr>
        <p:sp>
          <p:nvSpPr>
            <p:cNvPr id="1726" name="Google Shape;1726;p37"/>
            <p:cNvSpPr/>
            <p:nvPr/>
          </p:nvSpPr>
          <p:spPr>
            <a:xfrm>
              <a:off x="7378026" y="489052"/>
              <a:ext cx="2125" cy="1655"/>
            </a:xfrm>
            <a:custGeom>
              <a:avLst/>
              <a:gdLst/>
              <a:ahLst/>
              <a:cxnLst/>
              <a:rect l="l" t="t" r="r" b="b"/>
              <a:pathLst>
                <a:path w="190" h="148" extrusionOk="0">
                  <a:moveTo>
                    <a:pt x="1" y="147"/>
                  </a:moveTo>
                  <a:cubicBezTo>
                    <a:pt x="63" y="84"/>
                    <a:pt x="126" y="43"/>
                    <a:pt x="189" y="1"/>
                  </a:cubicBezTo>
                  <a:cubicBezTo>
                    <a:pt x="126" y="43"/>
                    <a:pt x="63" y="84"/>
                    <a:pt x="1" y="147"/>
                  </a:cubicBezTo>
                  <a:close/>
                </a:path>
              </a:pathLst>
            </a:custGeom>
            <a:solidFill>
              <a:srgbClr val="061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7376628" y="487419"/>
              <a:ext cx="4685" cy="468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230" y="0"/>
                  </a:moveTo>
                  <a:cubicBezTo>
                    <a:pt x="147" y="42"/>
                    <a:pt x="63" y="105"/>
                    <a:pt x="0" y="189"/>
                  </a:cubicBezTo>
                  <a:lnTo>
                    <a:pt x="251" y="419"/>
                  </a:lnTo>
                  <a:cubicBezTo>
                    <a:pt x="293" y="377"/>
                    <a:pt x="356" y="335"/>
                    <a:pt x="419" y="293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575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7410342" y="1189989"/>
              <a:ext cx="1240320" cy="417634"/>
            </a:xfrm>
            <a:custGeom>
              <a:avLst/>
              <a:gdLst/>
              <a:ahLst/>
              <a:cxnLst/>
              <a:rect l="l" t="t" r="r" b="b"/>
              <a:pathLst>
                <a:path w="57871" h="19486" extrusionOk="0">
                  <a:moveTo>
                    <a:pt x="2408" y="0"/>
                  </a:moveTo>
                  <a:cubicBezTo>
                    <a:pt x="1068" y="0"/>
                    <a:pt x="1" y="1068"/>
                    <a:pt x="1" y="2407"/>
                  </a:cubicBezTo>
                  <a:lnTo>
                    <a:pt x="1" y="17079"/>
                  </a:lnTo>
                  <a:cubicBezTo>
                    <a:pt x="1" y="18418"/>
                    <a:pt x="1068" y="19485"/>
                    <a:pt x="2408" y="19485"/>
                  </a:cubicBezTo>
                  <a:lnTo>
                    <a:pt x="55464" y="19485"/>
                  </a:lnTo>
                  <a:cubicBezTo>
                    <a:pt x="56803" y="19485"/>
                    <a:pt x="57871" y="18418"/>
                    <a:pt x="57871" y="17079"/>
                  </a:cubicBezTo>
                  <a:lnTo>
                    <a:pt x="57871" y="2407"/>
                  </a:lnTo>
                  <a:cubicBezTo>
                    <a:pt x="57871" y="1068"/>
                    <a:pt x="56803" y="0"/>
                    <a:pt x="55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7"/>
            <p:cNvSpPr/>
            <p:nvPr/>
          </p:nvSpPr>
          <p:spPr>
            <a:xfrm>
              <a:off x="7410342" y="1432659"/>
              <a:ext cx="175425" cy="174953"/>
            </a:xfrm>
            <a:custGeom>
              <a:avLst/>
              <a:gdLst/>
              <a:ahLst/>
              <a:cxnLst/>
              <a:rect l="l" t="t" r="r" b="b"/>
              <a:pathLst>
                <a:path w="8185" h="8163" extrusionOk="0">
                  <a:moveTo>
                    <a:pt x="1" y="0"/>
                  </a:moveTo>
                  <a:lnTo>
                    <a:pt x="1" y="6237"/>
                  </a:lnTo>
                  <a:cubicBezTo>
                    <a:pt x="1" y="7304"/>
                    <a:pt x="859" y="8162"/>
                    <a:pt x="1947" y="8162"/>
                  </a:cubicBezTo>
                  <a:lnTo>
                    <a:pt x="8184" y="81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7"/>
            <p:cNvSpPr/>
            <p:nvPr/>
          </p:nvSpPr>
          <p:spPr>
            <a:xfrm>
              <a:off x="7410342" y="1189989"/>
              <a:ext cx="148056" cy="148034"/>
            </a:xfrm>
            <a:custGeom>
              <a:avLst/>
              <a:gdLst/>
              <a:ahLst/>
              <a:cxnLst/>
              <a:rect l="l" t="t" r="r" b="b"/>
              <a:pathLst>
                <a:path w="6908" h="6907" extrusionOk="0">
                  <a:moveTo>
                    <a:pt x="1947" y="0"/>
                  </a:moveTo>
                  <a:cubicBezTo>
                    <a:pt x="859" y="0"/>
                    <a:pt x="1" y="858"/>
                    <a:pt x="1" y="1926"/>
                  </a:cubicBezTo>
                  <a:lnTo>
                    <a:pt x="1" y="6907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8497619" y="1455076"/>
              <a:ext cx="152985" cy="152535"/>
            </a:xfrm>
            <a:custGeom>
              <a:avLst/>
              <a:gdLst/>
              <a:ahLst/>
              <a:cxnLst/>
              <a:rect l="l" t="t" r="r" b="b"/>
              <a:pathLst>
                <a:path w="7138" h="7117" extrusionOk="0">
                  <a:moveTo>
                    <a:pt x="7138" y="0"/>
                  </a:moveTo>
                  <a:lnTo>
                    <a:pt x="1" y="7116"/>
                  </a:lnTo>
                  <a:lnTo>
                    <a:pt x="5191" y="7116"/>
                  </a:lnTo>
                  <a:cubicBezTo>
                    <a:pt x="6259" y="7116"/>
                    <a:pt x="7138" y="6258"/>
                    <a:pt x="7138" y="5191"/>
                  </a:cubicBezTo>
                  <a:lnTo>
                    <a:pt x="7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8524536" y="1189989"/>
              <a:ext cx="126066" cy="125616"/>
            </a:xfrm>
            <a:custGeom>
              <a:avLst/>
              <a:gdLst/>
              <a:ahLst/>
              <a:cxnLst/>
              <a:rect l="l" t="t" r="r" b="b"/>
              <a:pathLst>
                <a:path w="5882" h="5861" extrusionOk="0">
                  <a:moveTo>
                    <a:pt x="1" y="0"/>
                  </a:moveTo>
                  <a:lnTo>
                    <a:pt x="5882" y="5860"/>
                  </a:lnTo>
                  <a:lnTo>
                    <a:pt x="5882" y="1926"/>
                  </a:lnTo>
                  <a:cubicBezTo>
                    <a:pt x="5882" y="858"/>
                    <a:pt x="5003" y="0"/>
                    <a:pt x="3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7405863" y="1350554"/>
              <a:ext cx="1244800" cy="11252"/>
            </a:xfrm>
            <a:custGeom>
              <a:avLst/>
              <a:gdLst/>
              <a:ahLst/>
              <a:cxnLst/>
              <a:rect l="l" t="t" r="r" b="b"/>
              <a:pathLst>
                <a:path w="58080" h="525" extrusionOk="0">
                  <a:moveTo>
                    <a:pt x="29030" y="1"/>
                  </a:moveTo>
                  <a:cubicBezTo>
                    <a:pt x="24195" y="22"/>
                    <a:pt x="19360" y="22"/>
                    <a:pt x="14526" y="64"/>
                  </a:cubicBezTo>
                  <a:lnTo>
                    <a:pt x="7263" y="126"/>
                  </a:lnTo>
                  <a:cubicBezTo>
                    <a:pt x="4835" y="168"/>
                    <a:pt x="2407" y="210"/>
                    <a:pt x="1" y="252"/>
                  </a:cubicBezTo>
                  <a:cubicBezTo>
                    <a:pt x="2407" y="315"/>
                    <a:pt x="4835" y="336"/>
                    <a:pt x="7263" y="399"/>
                  </a:cubicBezTo>
                  <a:lnTo>
                    <a:pt x="14526" y="461"/>
                  </a:lnTo>
                  <a:cubicBezTo>
                    <a:pt x="19360" y="503"/>
                    <a:pt x="24195" y="503"/>
                    <a:pt x="29030" y="524"/>
                  </a:cubicBezTo>
                  <a:cubicBezTo>
                    <a:pt x="33885" y="503"/>
                    <a:pt x="38720" y="503"/>
                    <a:pt x="43555" y="461"/>
                  </a:cubicBezTo>
                  <a:lnTo>
                    <a:pt x="50817" y="378"/>
                  </a:lnTo>
                  <a:cubicBezTo>
                    <a:pt x="53245" y="336"/>
                    <a:pt x="55652" y="315"/>
                    <a:pt x="58080" y="252"/>
                  </a:cubicBezTo>
                  <a:cubicBezTo>
                    <a:pt x="55652" y="210"/>
                    <a:pt x="53245" y="168"/>
                    <a:pt x="50817" y="126"/>
                  </a:cubicBezTo>
                  <a:lnTo>
                    <a:pt x="43555" y="64"/>
                  </a:lnTo>
                  <a:cubicBezTo>
                    <a:pt x="38720" y="22"/>
                    <a:pt x="33885" y="22"/>
                    <a:pt x="29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7648530" y="1185489"/>
              <a:ext cx="94217" cy="422135"/>
            </a:xfrm>
            <a:custGeom>
              <a:avLst/>
              <a:gdLst/>
              <a:ahLst/>
              <a:cxnLst/>
              <a:rect l="l" t="t" r="r" b="b"/>
              <a:pathLst>
                <a:path w="4396" h="19696" extrusionOk="0">
                  <a:moveTo>
                    <a:pt x="0" y="1"/>
                  </a:moveTo>
                  <a:lnTo>
                    <a:pt x="0" y="19695"/>
                  </a:lnTo>
                  <a:lnTo>
                    <a:pt x="4396" y="19695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8336155" y="1185489"/>
              <a:ext cx="94217" cy="422135"/>
            </a:xfrm>
            <a:custGeom>
              <a:avLst/>
              <a:gdLst/>
              <a:ahLst/>
              <a:cxnLst/>
              <a:rect l="l" t="t" r="r" b="b"/>
              <a:pathLst>
                <a:path w="4396" h="19696" extrusionOk="0">
                  <a:moveTo>
                    <a:pt x="0" y="1"/>
                  </a:moveTo>
                  <a:lnTo>
                    <a:pt x="0" y="19695"/>
                  </a:lnTo>
                  <a:lnTo>
                    <a:pt x="4395" y="19695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7880867" y="1353705"/>
              <a:ext cx="311328" cy="100047"/>
            </a:xfrm>
            <a:custGeom>
              <a:avLst/>
              <a:gdLst/>
              <a:ahLst/>
              <a:cxnLst/>
              <a:rect l="l" t="t" r="r" b="b"/>
              <a:pathLst>
                <a:path w="14526" h="4668" extrusionOk="0">
                  <a:moveTo>
                    <a:pt x="1" y="0"/>
                  </a:moveTo>
                  <a:lnTo>
                    <a:pt x="1" y="4668"/>
                  </a:lnTo>
                  <a:lnTo>
                    <a:pt x="14526" y="4668"/>
                  </a:lnTo>
                  <a:lnTo>
                    <a:pt x="14526" y="0"/>
                  </a:lnTo>
                  <a:lnTo>
                    <a:pt x="14003" y="0"/>
                  </a:lnTo>
                  <a:lnTo>
                    <a:pt x="14003" y="4144"/>
                  </a:lnTo>
                  <a:lnTo>
                    <a:pt x="524" y="414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7466856" y="430134"/>
              <a:ext cx="1019630" cy="343627"/>
            </a:xfrm>
            <a:custGeom>
              <a:avLst/>
              <a:gdLst/>
              <a:ahLst/>
              <a:cxnLst/>
              <a:rect l="l" t="t" r="r" b="b"/>
              <a:pathLst>
                <a:path w="47574" h="16033" extrusionOk="0">
                  <a:moveTo>
                    <a:pt x="1968" y="1"/>
                  </a:moveTo>
                  <a:cubicBezTo>
                    <a:pt x="880" y="1"/>
                    <a:pt x="1" y="880"/>
                    <a:pt x="1" y="1989"/>
                  </a:cubicBezTo>
                  <a:lnTo>
                    <a:pt x="1" y="14044"/>
                  </a:lnTo>
                  <a:cubicBezTo>
                    <a:pt x="1" y="15154"/>
                    <a:pt x="880" y="16033"/>
                    <a:pt x="1968" y="16033"/>
                  </a:cubicBezTo>
                  <a:lnTo>
                    <a:pt x="45585" y="16033"/>
                  </a:lnTo>
                  <a:cubicBezTo>
                    <a:pt x="46695" y="16033"/>
                    <a:pt x="47574" y="15154"/>
                    <a:pt x="47574" y="14044"/>
                  </a:cubicBezTo>
                  <a:lnTo>
                    <a:pt x="47574" y="1989"/>
                  </a:lnTo>
                  <a:cubicBezTo>
                    <a:pt x="47574" y="880"/>
                    <a:pt x="46695" y="1"/>
                    <a:pt x="45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7466856" y="629747"/>
              <a:ext cx="144026" cy="144005"/>
            </a:xfrm>
            <a:custGeom>
              <a:avLst/>
              <a:gdLst/>
              <a:ahLst/>
              <a:cxnLst/>
              <a:rect l="l" t="t" r="r" b="b"/>
              <a:pathLst>
                <a:path w="6720" h="6719" extrusionOk="0">
                  <a:moveTo>
                    <a:pt x="1" y="0"/>
                  </a:moveTo>
                  <a:lnTo>
                    <a:pt x="1" y="5128"/>
                  </a:lnTo>
                  <a:cubicBezTo>
                    <a:pt x="1" y="6007"/>
                    <a:pt x="713" y="6719"/>
                    <a:pt x="1592" y="6719"/>
                  </a:cubicBezTo>
                  <a:lnTo>
                    <a:pt x="6719" y="67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7466856" y="430134"/>
              <a:ext cx="122037" cy="122037"/>
            </a:xfrm>
            <a:custGeom>
              <a:avLst/>
              <a:gdLst/>
              <a:ahLst/>
              <a:cxnLst/>
              <a:rect l="l" t="t" r="r" b="b"/>
              <a:pathLst>
                <a:path w="5694" h="5694" extrusionOk="0">
                  <a:moveTo>
                    <a:pt x="1592" y="1"/>
                  </a:moveTo>
                  <a:cubicBezTo>
                    <a:pt x="713" y="1"/>
                    <a:pt x="1" y="712"/>
                    <a:pt x="1" y="1591"/>
                  </a:cubicBezTo>
                  <a:lnTo>
                    <a:pt x="1" y="5694"/>
                  </a:lnTo>
                  <a:lnTo>
                    <a:pt x="56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7"/>
            <p:cNvSpPr/>
            <p:nvPr/>
          </p:nvSpPr>
          <p:spPr>
            <a:xfrm>
              <a:off x="8360822" y="648135"/>
              <a:ext cx="125616" cy="125616"/>
            </a:xfrm>
            <a:custGeom>
              <a:avLst/>
              <a:gdLst/>
              <a:ahLst/>
              <a:cxnLst/>
              <a:rect l="l" t="t" r="r" b="b"/>
              <a:pathLst>
                <a:path w="5861" h="5861" extrusionOk="0">
                  <a:moveTo>
                    <a:pt x="5861" y="0"/>
                  </a:moveTo>
                  <a:lnTo>
                    <a:pt x="0" y="5861"/>
                  </a:lnTo>
                  <a:lnTo>
                    <a:pt x="4270" y="5861"/>
                  </a:lnTo>
                  <a:cubicBezTo>
                    <a:pt x="5149" y="5861"/>
                    <a:pt x="5861" y="5149"/>
                    <a:pt x="5861" y="4270"/>
                  </a:cubicBezTo>
                  <a:lnTo>
                    <a:pt x="58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8382789" y="430134"/>
              <a:ext cx="103648" cy="103648"/>
            </a:xfrm>
            <a:custGeom>
              <a:avLst/>
              <a:gdLst/>
              <a:ahLst/>
              <a:cxnLst/>
              <a:rect l="l" t="t" r="r" b="b"/>
              <a:pathLst>
                <a:path w="4836" h="4836" extrusionOk="0">
                  <a:moveTo>
                    <a:pt x="1" y="1"/>
                  </a:moveTo>
                  <a:lnTo>
                    <a:pt x="4836" y="4835"/>
                  </a:lnTo>
                  <a:lnTo>
                    <a:pt x="4836" y="1591"/>
                  </a:lnTo>
                  <a:cubicBezTo>
                    <a:pt x="4836" y="712"/>
                    <a:pt x="4124" y="1"/>
                    <a:pt x="3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7462827" y="561123"/>
              <a:ext cx="1023659" cy="11231"/>
            </a:xfrm>
            <a:custGeom>
              <a:avLst/>
              <a:gdLst/>
              <a:ahLst/>
              <a:cxnLst/>
              <a:rect l="l" t="t" r="r" b="b"/>
              <a:pathLst>
                <a:path w="47762" h="524" extrusionOk="0">
                  <a:moveTo>
                    <a:pt x="1" y="0"/>
                  </a:moveTo>
                  <a:lnTo>
                    <a:pt x="1" y="523"/>
                  </a:lnTo>
                  <a:lnTo>
                    <a:pt x="47762" y="523"/>
                  </a:lnTo>
                  <a:lnTo>
                    <a:pt x="477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7852621" y="565152"/>
              <a:ext cx="257940" cy="83008"/>
            </a:xfrm>
            <a:custGeom>
              <a:avLst/>
              <a:gdLst/>
              <a:ahLst/>
              <a:cxnLst/>
              <a:rect l="l" t="t" r="r" b="b"/>
              <a:pathLst>
                <a:path w="12035" h="3873" extrusionOk="0">
                  <a:moveTo>
                    <a:pt x="0" y="1"/>
                  </a:moveTo>
                  <a:lnTo>
                    <a:pt x="0" y="3872"/>
                  </a:lnTo>
                  <a:lnTo>
                    <a:pt x="12035" y="3872"/>
                  </a:lnTo>
                  <a:lnTo>
                    <a:pt x="12035" y="1"/>
                  </a:lnTo>
                  <a:lnTo>
                    <a:pt x="11512" y="1"/>
                  </a:lnTo>
                  <a:lnTo>
                    <a:pt x="11512" y="3349"/>
                  </a:lnTo>
                  <a:lnTo>
                    <a:pt x="524" y="334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7539080" y="771045"/>
              <a:ext cx="1240320" cy="418084"/>
            </a:xfrm>
            <a:custGeom>
              <a:avLst/>
              <a:gdLst/>
              <a:ahLst/>
              <a:cxnLst/>
              <a:rect l="l" t="t" r="r" b="b"/>
              <a:pathLst>
                <a:path w="57871" h="19507" extrusionOk="0">
                  <a:moveTo>
                    <a:pt x="2407" y="0"/>
                  </a:moveTo>
                  <a:cubicBezTo>
                    <a:pt x="1068" y="0"/>
                    <a:pt x="1" y="1088"/>
                    <a:pt x="1" y="2428"/>
                  </a:cubicBezTo>
                  <a:lnTo>
                    <a:pt x="1" y="17099"/>
                  </a:lnTo>
                  <a:cubicBezTo>
                    <a:pt x="1" y="18439"/>
                    <a:pt x="1068" y="19506"/>
                    <a:pt x="2407" y="19506"/>
                  </a:cubicBezTo>
                  <a:lnTo>
                    <a:pt x="55464" y="19506"/>
                  </a:lnTo>
                  <a:cubicBezTo>
                    <a:pt x="56803" y="19506"/>
                    <a:pt x="57871" y="18439"/>
                    <a:pt x="57871" y="17099"/>
                  </a:cubicBezTo>
                  <a:lnTo>
                    <a:pt x="57871" y="2428"/>
                  </a:lnTo>
                  <a:cubicBezTo>
                    <a:pt x="57871" y="1088"/>
                    <a:pt x="56803" y="0"/>
                    <a:pt x="55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7534601" y="934761"/>
              <a:ext cx="1244800" cy="5401"/>
            </a:xfrm>
            <a:custGeom>
              <a:avLst/>
              <a:gdLst/>
              <a:ahLst/>
              <a:cxnLst/>
              <a:rect l="l" t="t" r="r" b="b"/>
              <a:pathLst>
                <a:path w="58080" h="252" extrusionOk="0">
                  <a:moveTo>
                    <a:pt x="0" y="0"/>
                  </a:moveTo>
                  <a:lnTo>
                    <a:pt x="0" y="252"/>
                  </a:lnTo>
                  <a:lnTo>
                    <a:pt x="58080" y="252"/>
                  </a:lnTo>
                  <a:lnTo>
                    <a:pt x="58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7777268" y="766545"/>
              <a:ext cx="94217" cy="422585"/>
            </a:xfrm>
            <a:custGeom>
              <a:avLst/>
              <a:gdLst/>
              <a:ahLst/>
              <a:cxnLst/>
              <a:rect l="l" t="t" r="r" b="b"/>
              <a:pathLst>
                <a:path w="4396" h="19717" extrusionOk="0">
                  <a:moveTo>
                    <a:pt x="0" y="1"/>
                  </a:moveTo>
                  <a:lnTo>
                    <a:pt x="0" y="19716"/>
                  </a:lnTo>
                  <a:lnTo>
                    <a:pt x="4395" y="19716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8464893" y="766545"/>
              <a:ext cx="94217" cy="422585"/>
            </a:xfrm>
            <a:custGeom>
              <a:avLst/>
              <a:gdLst/>
              <a:ahLst/>
              <a:cxnLst/>
              <a:rect l="l" t="t" r="r" b="b"/>
              <a:pathLst>
                <a:path w="4396" h="19717" extrusionOk="0">
                  <a:moveTo>
                    <a:pt x="0" y="1"/>
                  </a:moveTo>
                  <a:lnTo>
                    <a:pt x="0" y="19716"/>
                  </a:lnTo>
                  <a:lnTo>
                    <a:pt x="4395" y="19716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8009605" y="935211"/>
              <a:ext cx="311328" cy="100047"/>
            </a:xfrm>
            <a:custGeom>
              <a:avLst/>
              <a:gdLst/>
              <a:ahLst/>
              <a:cxnLst/>
              <a:rect l="l" t="t" r="r" b="b"/>
              <a:pathLst>
                <a:path w="14526" h="4668" extrusionOk="0">
                  <a:moveTo>
                    <a:pt x="1" y="0"/>
                  </a:moveTo>
                  <a:lnTo>
                    <a:pt x="1" y="4668"/>
                  </a:lnTo>
                  <a:lnTo>
                    <a:pt x="14526" y="4668"/>
                  </a:lnTo>
                  <a:lnTo>
                    <a:pt x="14526" y="0"/>
                  </a:lnTo>
                  <a:lnTo>
                    <a:pt x="14002" y="0"/>
                  </a:lnTo>
                  <a:lnTo>
                    <a:pt x="14002" y="4144"/>
                  </a:lnTo>
                  <a:lnTo>
                    <a:pt x="524" y="414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6625847" y="651136"/>
              <a:ext cx="915103" cy="982230"/>
            </a:xfrm>
            <a:custGeom>
              <a:avLst/>
              <a:gdLst/>
              <a:ahLst/>
              <a:cxnLst/>
              <a:rect l="l" t="t" r="r" b="b"/>
              <a:pathLst>
                <a:path w="42697" h="45829" extrusionOk="0">
                  <a:moveTo>
                    <a:pt x="31084" y="0"/>
                  </a:moveTo>
                  <a:cubicBezTo>
                    <a:pt x="30511" y="0"/>
                    <a:pt x="29946" y="245"/>
                    <a:pt x="29553" y="719"/>
                  </a:cubicBezTo>
                  <a:lnTo>
                    <a:pt x="712" y="34520"/>
                  </a:lnTo>
                  <a:cubicBezTo>
                    <a:pt x="0" y="35378"/>
                    <a:pt x="84" y="36633"/>
                    <a:pt x="942" y="37366"/>
                  </a:cubicBezTo>
                  <a:lnTo>
                    <a:pt x="10298" y="45340"/>
                  </a:lnTo>
                  <a:cubicBezTo>
                    <a:pt x="10682" y="45668"/>
                    <a:pt x="11145" y="45828"/>
                    <a:pt x="11606" y="45828"/>
                  </a:cubicBezTo>
                  <a:cubicBezTo>
                    <a:pt x="12175" y="45828"/>
                    <a:pt x="12739" y="45584"/>
                    <a:pt x="13144" y="45110"/>
                  </a:cubicBezTo>
                  <a:lnTo>
                    <a:pt x="41964" y="11309"/>
                  </a:lnTo>
                  <a:cubicBezTo>
                    <a:pt x="42696" y="10451"/>
                    <a:pt x="42592" y="9174"/>
                    <a:pt x="41755" y="8462"/>
                  </a:cubicBezTo>
                  <a:lnTo>
                    <a:pt x="32399" y="488"/>
                  </a:lnTo>
                  <a:cubicBezTo>
                    <a:pt x="32015" y="161"/>
                    <a:pt x="31547" y="0"/>
                    <a:pt x="3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6767573" y="1539409"/>
              <a:ext cx="207274" cy="97239"/>
            </a:xfrm>
            <a:custGeom>
              <a:avLst/>
              <a:gdLst/>
              <a:ahLst/>
              <a:cxnLst/>
              <a:rect l="l" t="t" r="r" b="b"/>
              <a:pathLst>
                <a:path w="9671" h="4537" extrusionOk="0">
                  <a:moveTo>
                    <a:pt x="9670" y="0"/>
                  </a:moveTo>
                  <a:lnTo>
                    <a:pt x="1" y="754"/>
                  </a:lnTo>
                  <a:lnTo>
                    <a:pt x="3978" y="4144"/>
                  </a:lnTo>
                  <a:cubicBezTo>
                    <a:pt x="4288" y="4408"/>
                    <a:pt x="4667" y="4536"/>
                    <a:pt x="5043" y="4536"/>
                  </a:cubicBezTo>
                  <a:cubicBezTo>
                    <a:pt x="5502" y="4536"/>
                    <a:pt x="5958" y="4345"/>
                    <a:pt x="6280" y="3977"/>
                  </a:cubicBezTo>
                  <a:lnTo>
                    <a:pt x="9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6623147" y="1329487"/>
              <a:ext cx="84358" cy="174953"/>
            </a:xfrm>
            <a:custGeom>
              <a:avLst/>
              <a:gdLst/>
              <a:ahLst/>
              <a:cxnLst/>
              <a:rect l="l" t="t" r="r" b="b"/>
              <a:pathLst>
                <a:path w="3936" h="8163" extrusionOk="0">
                  <a:moveTo>
                    <a:pt x="3287" y="0"/>
                  </a:moveTo>
                  <a:lnTo>
                    <a:pt x="587" y="3161"/>
                  </a:lnTo>
                  <a:cubicBezTo>
                    <a:pt x="1" y="3851"/>
                    <a:pt x="84" y="4877"/>
                    <a:pt x="775" y="5463"/>
                  </a:cubicBezTo>
                  <a:lnTo>
                    <a:pt x="3935" y="8163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7456098" y="777325"/>
              <a:ext cx="87037" cy="180333"/>
            </a:xfrm>
            <a:custGeom>
              <a:avLst/>
              <a:gdLst/>
              <a:ahLst/>
              <a:cxnLst/>
              <a:rect l="l" t="t" r="r" b="b"/>
              <a:pathLst>
                <a:path w="4061" h="8414" extrusionOk="0">
                  <a:moveTo>
                    <a:pt x="1" y="0"/>
                  </a:moveTo>
                  <a:lnTo>
                    <a:pt x="670" y="8414"/>
                  </a:lnTo>
                  <a:lnTo>
                    <a:pt x="3496" y="5107"/>
                  </a:lnTo>
                  <a:cubicBezTo>
                    <a:pt x="4061" y="4437"/>
                    <a:pt x="3998" y="3412"/>
                    <a:pt x="3308" y="28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7218810" y="647578"/>
              <a:ext cx="148506" cy="66076"/>
            </a:xfrm>
            <a:custGeom>
              <a:avLst/>
              <a:gdLst/>
              <a:ahLst/>
              <a:cxnLst/>
              <a:rect l="l" t="t" r="r" b="b"/>
              <a:pathLst>
                <a:path w="6929" h="3083" extrusionOk="0">
                  <a:moveTo>
                    <a:pt x="3369" y="1"/>
                  </a:moveTo>
                  <a:cubicBezTo>
                    <a:pt x="2913" y="1"/>
                    <a:pt x="2458" y="191"/>
                    <a:pt x="2136" y="571"/>
                  </a:cubicBezTo>
                  <a:lnTo>
                    <a:pt x="1" y="3082"/>
                  </a:lnTo>
                  <a:lnTo>
                    <a:pt x="1" y="3082"/>
                  </a:lnTo>
                  <a:lnTo>
                    <a:pt x="6929" y="2538"/>
                  </a:lnTo>
                  <a:lnTo>
                    <a:pt x="4417" y="382"/>
                  </a:lnTo>
                  <a:cubicBezTo>
                    <a:pt x="4116" y="128"/>
                    <a:pt x="3742" y="1"/>
                    <a:pt x="3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6716437" y="723489"/>
              <a:ext cx="676474" cy="793538"/>
            </a:xfrm>
            <a:custGeom>
              <a:avLst/>
              <a:gdLst/>
              <a:ahLst/>
              <a:cxnLst/>
              <a:rect l="l" t="t" r="r" b="b"/>
              <a:pathLst>
                <a:path w="31563" h="37025" extrusionOk="0">
                  <a:moveTo>
                    <a:pt x="31563" y="1"/>
                  </a:moveTo>
                  <a:lnTo>
                    <a:pt x="27586" y="4605"/>
                  </a:lnTo>
                  <a:lnTo>
                    <a:pt x="23609" y="9210"/>
                  </a:lnTo>
                  <a:lnTo>
                    <a:pt x="15698" y="18439"/>
                  </a:lnTo>
                  <a:lnTo>
                    <a:pt x="7829" y="27711"/>
                  </a:lnTo>
                  <a:lnTo>
                    <a:pt x="3915" y="32357"/>
                  </a:lnTo>
                  <a:lnTo>
                    <a:pt x="1" y="37025"/>
                  </a:lnTo>
                  <a:lnTo>
                    <a:pt x="3998" y="32441"/>
                  </a:lnTo>
                  <a:lnTo>
                    <a:pt x="7975" y="27837"/>
                  </a:lnTo>
                  <a:lnTo>
                    <a:pt x="15886" y="18607"/>
                  </a:lnTo>
                  <a:lnTo>
                    <a:pt x="23756" y="9335"/>
                  </a:lnTo>
                  <a:lnTo>
                    <a:pt x="27670" y="4689"/>
                  </a:lnTo>
                  <a:lnTo>
                    <a:pt x="315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6739776" y="1209278"/>
              <a:ext cx="320287" cy="289789"/>
            </a:xfrm>
            <a:custGeom>
              <a:avLst/>
              <a:gdLst/>
              <a:ahLst/>
              <a:cxnLst/>
              <a:rect l="l" t="t" r="r" b="b"/>
              <a:pathLst>
                <a:path w="14944" h="13521" extrusionOk="0">
                  <a:moveTo>
                    <a:pt x="2386" y="0"/>
                  </a:moveTo>
                  <a:lnTo>
                    <a:pt x="0" y="2826"/>
                  </a:lnTo>
                  <a:lnTo>
                    <a:pt x="12558" y="13521"/>
                  </a:lnTo>
                  <a:lnTo>
                    <a:pt x="14944" y="10716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7113410" y="771495"/>
              <a:ext cx="320309" cy="289339"/>
            </a:xfrm>
            <a:custGeom>
              <a:avLst/>
              <a:gdLst/>
              <a:ahLst/>
              <a:cxnLst/>
              <a:rect l="l" t="t" r="r" b="b"/>
              <a:pathLst>
                <a:path w="14945" h="13500" extrusionOk="0">
                  <a:moveTo>
                    <a:pt x="2387" y="0"/>
                  </a:moveTo>
                  <a:lnTo>
                    <a:pt x="1" y="2805"/>
                  </a:lnTo>
                  <a:lnTo>
                    <a:pt x="12558" y="13500"/>
                  </a:lnTo>
                  <a:lnTo>
                    <a:pt x="14944" y="1069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6973014" y="1014143"/>
              <a:ext cx="234622" cy="254361"/>
            </a:xfrm>
            <a:custGeom>
              <a:avLst/>
              <a:gdLst/>
              <a:ahLst/>
              <a:cxnLst/>
              <a:rect l="l" t="t" r="r" b="b"/>
              <a:pathLst>
                <a:path w="10947" h="11868" extrusionOk="0">
                  <a:moveTo>
                    <a:pt x="7933" y="1"/>
                  </a:moveTo>
                  <a:lnTo>
                    <a:pt x="7598" y="399"/>
                  </a:lnTo>
                  <a:lnTo>
                    <a:pt x="10214" y="2617"/>
                  </a:lnTo>
                  <a:lnTo>
                    <a:pt x="2931" y="11135"/>
                  </a:lnTo>
                  <a:lnTo>
                    <a:pt x="335" y="8917"/>
                  </a:lnTo>
                  <a:lnTo>
                    <a:pt x="1" y="9314"/>
                  </a:lnTo>
                  <a:lnTo>
                    <a:pt x="2994" y="11868"/>
                  </a:lnTo>
                  <a:lnTo>
                    <a:pt x="10947" y="2554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5356;p82">
            <a:extLst>
              <a:ext uri="{FF2B5EF4-FFF2-40B4-BE49-F238E27FC236}">
                <a16:creationId xmlns:a16="http://schemas.microsoft.com/office/drawing/2014/main" id="{855DF596-21A2-4376-9C4E-F24F2D8EEA87}"/>
              </a:ext>
            </a:extLst>
          </p:cNvPr>
          <p:cNvGrpSpPr/>
          <p:nvPr/>
        </p:nvGrpSpPr>
        <p:grpSpPr>
          <a:xfrm>
            <a:off x="1604648" y="1149067"/>
            <a:ext cx="758113" cy="793419"/>
            <a:chOff x="1672375" y="3982600"/>
            <a:chExt cx="297750" cy="295375"/>
          </a:xfrm>
          <a:solidFill>
            <a:srgbClr val="00B0F0"/>
          </a:solidFill>
        </p:grpSpPr>
        <p:sp>
          <p:nvSpPr>
            <p:cNvPr id="147" name="Google Shape;15357;p82">
              <a:extLst>
                <a:ext uri="{FF2B5EF4-FFF2-40B4-BE49-F238E27FC236}">
                  <a16:creationId xmlns:a16="http://schemas.microsoft.com/office/drawing/2014/main" id="{F05CE8EA-7B9A-4D13-AE67-33C4B5279D42}"/>
                </a:ext>
              </a:extLst>
            </p:cNvPr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5358;p82">
              <a:extLst>
                <a:ext uri="{FF2B5EF4-FFF2-40B4-BE49-F238E27FC236}">
                  <a16:creationId xmlns:a16="http://schemas.microsoft.com/office/drawing/2014/main" id="{2A0B0A18-FC6B-4928-BC7C-9CCC93D5EE39}"/>
                </a:ext>
              </a:extLst>
            </p:cNvPr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5359;p82">
              <a:extLst>
                <a:ext uri="{FF2B5EF4-FFF2-40B4-BE49-F238E27FC236}">
                  <a16:creationId xmlns:a16="http://schemas.microsoft.com/office/drawing/2014/main" id="{711F8612-07A2-4320-A07A-4058D2088593}"/>
                </a:ext>
              </a:extLst>
            </p:cNvPr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7453;p45">
            <a:extLst>
              <a:ext uri="{FF2B5EF4-FFF2-40B4-BE49-F238E27FC236}">
                <a16:creationId xmlns:a16="http://schemas.microsoft.com/office/drawing/2014/main" id="{340FDA8D-A469-4B4E-AFD9-E323EF7BF206}"/>
              </a:ext>
            </a:extLst>
          </p:cNvPr>
          <p:cNvGrpSpPr/>
          <p:nvPr/>
        </p:nvGrpSpPr>
        <p:grpSpPr>
          <a:xfrm rot="-373388">
            <a:off x="6531602" y="970810"/>
            <a:ext cx="544139" cy="959656"/>
            <a:chOff x="4814675" y="3717725"/>
            <a:chExt cx="718875" cy="1429500"/>
          </a:xfrm>
        </p:grpSpPr>
        <p:sp>
          <p:nvSpPr>
            <p:cNvPr id="151" name="Google Shape;7454;p45">
              <a:extLst>
                <a:ext uri="{FF2B5EF4-FFF2-40B4-BE49-F238E27FC236}">
                  <a16:creationId xmlns:a16="http://schemas.microsoft.com/office/drawing/2014/main" id="{A3E30FD3-4A87-4B10-93EB-66B6A75FE902}"/>
                </a:ext>
              </a:extLst>
            </p:cNvPr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7455;p45">
              <a:extLst>
                <a:ext uri="{FF2B5EF4-FFF2-40B4-BE49-F238E27FC236}">
                  <a16:creationId xmlns:a16="http://schemas.microsoft.com/office/drawing/2014/main" id="{7491FF0E-7642-420F-BEFA-87D74D876597}"/>
                </a:ext>
              </a:extLst>
            </p:cNvPr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7456;p45">
              <a:extLst>
                <a:ext uri="{FF2B5EF4-FFF2-40B4-BE49-F238E27FC236}">
                  <a16:creationId xmlns:a16="http://schemas.microsoft.com/office/drawing/2014/main" id="{A6479FA9-A94D-4BB1-A82A-A146EFEB391D}"/>
                </a:ext>
              </a:extLst>
            </p:cNvPr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7457;p45">
              <a:extLst>
                <a:ext uri="{FF2B5EF4-FFF2-40B4-BE49-F238E27FC236}">
                  <a16:creationId xmlns:a16="http://schemas.microsoft.com/office/drawing/2014/main" id="{9FBE47CC-DDA5-405A-A6DA-1270D08E286E}"/>
                </a:ext>
              </a:extLst>
            </p:cNvPr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7458;p45">
              <a:extLst>
                <a:ext uri="{FF2B5EF4-FFF2-40B4-BE49-F238E27FC236}">
                  <a16:creationId xmlns:a16="http://schemas.microsoft.com/office/drawing/2014/main" id="{7A564E44-EC30-4B60-808E-40E642CA6A09}"/>
                </a:ext>
              </a:extLst>
            </p:cNvPr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7459;p45">
              <a:extLst>
                <a:ext uri="{FF2B5EF4-FFF2-40B4-BE49-F238E27FC236}">
                  <a16:creationId xmlns:a16="http://schemas.microsoft.com/office/drawing/2014/main" id="{D78EF57B-C650-4218-A657-AD0C2DF6C6FD}"/>
                </a:ext>
              </a:extLst>
            </p:cNvPr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7460;p45">
              <a:extLst>
                <a:ext uri="{FF2B5EF4-FFF2-40B4-BE49-F238E27FC236}">
                  <a16:creationId xmlns:a16="http://schemas.microsoft.com/office/drawing/2014/main" id="{2DC8947E-30DC-4FC4-8E0F-7F911854E1B9}"/>
                </a:ext>
              </a:extLst>
            </p:cNvPr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7461;p45">
              <a:extLst>
                <a:ext uri="{FF2B5EF4-FFF2-40B4-BE49-F238E27FC236}">
                  <a16:creationId xmlns:a16="http://schemas.microsoft.com/office/drawing/2014/main" id="{3D7BEB90-EA36-4F4A-A01B-931B8ED113A3}"/>
                </a:ext>
              </a:extLst>
            </p:cNvPr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7462;p45">
              <a:extLst>
                <a:ext uri="{FF2B5EF4-FFF2-40B4-BE49-F238E27FC236}">
                  <a16:creationId xmlns:a16="http://schemas.microsoft.com/office/drawing/2014/main" id="{452DF6CF-7B61-4AFE-AF69-AAB0CBC9BBC5}"/>
                </a:ext>
              </a:extLst>
            </p:cNvPr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7463;p45">
              <a:extLst>
                <a:ext uri="{FF2B5EF4-FFF2-40B4-BE49-F238E27FC236}">
                  <a16:creationId xmlns:a16="http://schemas.microsoft.com/office/drawing/2014/main" id="{08FA386D-39ED-465E-9993-69074A6EF02F}"/>
                </a:ext>
              </a:extLst>
            </p:cNvPr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7464;p45">
              <a:extLst>
                <a:ext uri="{FF2B5EF4-FFF2-40B4-BE49-F238E27FC236}">
                  <a16:creationId xmlns:a16="http://schemas.microsoft.com/office/drawing/2014/main" id="{E5EB6B99-86F0-45B0-ADF8-60B25AC9FB5A}"/>
                </a:ext>
              </a:extLst>
            </p:cNvPr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7465;p45">
              <a:extLst>
                <a:ext uri="{FF2B5EF4-FFF2-40B4-BE49-F238E27FC236}">
                  <a16:creationId xmlns:a16="http://schemas.microsoft.com/office/drawing/2014/main" id="{FAD45F7A-C10E-4490-92D0-A4794D8E0158}"/>
                </a:ext>
              </a:extLst>
            </p:cNvPr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7466;p45">
              <a:extLst>
                <a:ext uri="{FF2B5EF4-FFF2-40B4-BE49-F238E27FC236}">
                  <a16:creationId xmlns:a16="http://schemas.microsoft.com/office/drawing/2014/main" id="{A3838062-5C66-4871-99EC-6326E9E1D178}"/>
                </a:ext>
              </a:extLst>
            </p:cNvPr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7467;p45">
              <a:extLst>
                <a:ext uri="{FF2B5EF4-FFF2-40B4-BE49-F238E27FC236}">
                  <a16:creationId xmlns:a16="http://schemas.microsoft.com/office/drawing/2014/main" id="{B01AA9CB-D936-452B-BA43-8C3B96E962AD}"/>
                </a:ext>
              </a:extLst>
            </p:cNvPr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7468;p45">
              <a:extLst>
                <a:ext uri="{FF2B5EF4-FFF2-40B4-BE49-F238E27FC236}">
                  <a16:creationId xmlns:a16="http://schemas.microsoft.com/office/drawing/2014/main" id="{D02CADC1-83B7-463C-B8E5-AB501B78170D}"/>
                </a:ext>
              </a:extLst>
            </p:cNvPr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7469;p45">
              <a:extLst>
                <a:ext uri="{FF2B5EF4-FFF2-40B4-BE49-F238E27FC236}">
                  <a16:creationId xmlns:a16="http://schemas.microsoft.com/office/drawing/2014/main" id="{A4EB270B-B621-4A01-BA9D-89F2ED9B443C}"/>
                </a:ext>
              </a:extLst>
            </p:cNvPr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7470;p45">
              <a:extLst>
                <a:ext uri="{FF2B5EF4-FFF2-40B4-BE49-F238E27FC236}">
                  <a16:creationId xmlns:a16="http://schemas.microsoft.com/office/drawing/2014/main" id="{4A1B9CB9-B1DE-498B-A418-EC333D4B3E26}"/>
                </a:ext>
              </a:extLst>
            </p:cNvPr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7471;p45">
              <a:extLst>
                <a:ext uri="{FF2B5EF4-FFF2-40B4-BE49-F238E27FC236}">
                  <a16:creationId xmlns:a16="http://schemas.microsoft.com/office/drawing/2014/main" id="{CE70A0EF-FE50-494D-84E5-B96B551A8E48}"/>
                </a:ext>
              </a:extLst>
            </p:cNvPr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7472;p45">
              <a:extLst>
                <a:ext uri="{FF2B5EF4-FFF2-40B4-BE49-F238E27FC236}">
                  <a16:creationId xmlns:a16="http://schemas.microsoft.com/office/drawing/2014/main" id="{03C08F3B-11CB-420B-B954-2A87AC016862}"/>
                </a:ext>
              </a:extLst>
            </p:cNvPr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7473;p45">
              <a:extLst>
                <a:ext uri="{FF2B5EF4-FFF2-40B4-BE49-F238E27FC236}">
                  <a16:creationId xmlns:a16="http://schemas.microsoft.com/office/drawing/2014/main" id="{4FE3041B-B0CE-4C56-B5CD-C29DBB45575D}"/>
                </a:ext>
              </a:extLst>
            </p:cNvPr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7474;p45">
              <a:extLst>
                <a:ext uri="{FF2B5EF4-FFF2-40B4-BE49-F238E27FC236}">
                  <a16:creationId xmlns:a16="http://schemas.microsoft.com/office/drawing/2014/main" id="{7D547AD5-3137-47D4-89D7-B6F9C191A274}"/>
                </a:ext>
              </a:extLst>
            </p:cNvPr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7475;p45">
              <a:extLst>
                <a:ext uri="{FF2B5EF4-FFF2-40B4-BE49-F238E27FC236}">
                  <a16:creationId xmlns:a16="http://schemas.microsoft.com/office/drawing/2014/main" id="{916AE939-890E-40D3-ADE4-B980BFED791E}"/>
                </a:ext>
              </a:extLst>
            </p:cNvPr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7476;p45">
              <a:extLst>
                <a:ext uri="{FF2B5EF4-FFF2-40B4-BE49-F238E27FC236}">
                  <a16:creationId xmlns:a16="http://schemas.microsoft.com/office/drawing/2014/main" id="{E6A1D1AC-F916-4548-BD4C-70BC3FA1D1C0}"/>
                </a:ext>
              </a:extLst>
            </p:cNvPr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7477;p45">
              <a:extLst>
                <a:ext uri="{FF2B5EF4-FFF2-40B4-BE49-F238E27FC236}">
                  <a16:creationId xmlns:a16="http://schemas.microsoft.com/office/drawing/2014/main" id="{42852CC7-8A9F-4B6B-A73D-964F2FF5DE8E}"/>
                </a:ext>
              </a:extLst>
            </p:cNvPr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7478;p45">
              <a:extLst>
                <a:ext uri="{FF2B5EF4-FFF2-40B4-BE49-F238E27FC236}">
                  <a16:creationId xmlns:a16="http://schemas.microsoft.com/office/drawing/2014/main" id="{99993504-2B48-41FF-BD73-F0EAA94A951F}"/>
                </a:ext>
              </a:extLst>
            </p:cNvPr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7479;p45">
              <a:extLst>
                <a:ext uri="{FF2B5EF4-FFF2-40B4-BE49-F238E27FC236}">
                  <a16:creationId xmlns:a16="http://schemas.microsoft.com/office/drawing/2014/main" id="{A078E07F-80E9-4986-A769-DA82AE607367}"/>
                </a:ext>
              </a:extLst>
            </p:cNvPr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7480;p45">
              <a:extLst>
                <a:ext uri="{FF2B5EF4-FFF2-40B4-BE49-F238E27FC236}">
                  <a16:creationId xmlns:a16="http://schemas.microsoft.com/office/drawing/2014/main" id="{DF98099B-9143-48FE-8ED0-2E3F2E751B0E}"/>
                </a:ext>
              </a:extLst>
            </p:cNvPr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7481;p45">
              <a:extLst>
                <a:ext uri="{FF2B5EF4-FFF2-40B4-BE49-F238E27FC236}">
                  <a16:creationId xmlns:a16="http://schemas.microsoft.com/office/drawing/2014/main" id="{15B26C8E-19F2-4B12-9B37-100985037AC2}"/>
                </a:ext>
              </a:extLst>
            </p:cNvPr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7482;p45">
              <a:extLst>
                <a:ext uri="{FF2B5EF4-FFF2-40B4-BE49-F238E27FC236}">
                  <a16:creationId xmlns:a16="http://schemas.microsoft.com/office/drawing/2014/main" id="{695D9063-B20E-4210-93AE-2328F4829DCB}"/>
                </a:ext>
              </a:extLst>
            </p:cNvPr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7483;p45">
              <a:extLst>
                <a:ext uri="{FF2B5EF4-FFF2-40B4-BE49-F238E27FC236}">
                  <a16:creationId xmlns:a16="http://schemas.microsoft.com/office/drawing/2014/main" id="{8A12A6A8-FF69-4F72-BFD2-AE59AB3B2129}"/>
                </a:ext>
              </a:extLst>
            </p:cNvPr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7484;p45">
              <a:extLst>
                <a:ext uri="{FF2B5EF4-FFF2-40B4-BE49-F238E27FC236}">
                  <a16:creationId xmlns:a16="http://schemas.microsoft.com/office/drawing/2014/main" id="{0526B7CD-EE89-4A33-BED9-65E40C01571D}"/>
                </a:ext>
              </a:extLst>
            </p:cNvPr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7485;p45">
              <a:extLst>
                <a:ext uri="{FF2B5EF4-FFF2-40B4-BE49-F238E27FC236}">
                  <a16:creationId xmlns:a16="http://schemas.microsoft.com/office/drawing/2014/main" id="{60F26D20-2937-4E0D-ACDC-1DC28FCC8C05}"/>
                </a:ext>
              </a:extLst>
            </p:cNvPr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7486;p45">
              <a:extLst>
                <a:ext uri="{FF2B5EF4-FFF2-40B4-BE49-F238E27FC236}">
                  <a16:creationId xmlns:a16="http://schemas.microsoft.com/office/drawing/2014/main" id="{6FCF989E-C732-4338-A2D4-50B5C04675EB}"/>
                </a:ext>
              </a:extLst>
            </p:cNvPr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7487;p45">
              <a:extLst>
                <a:ext uri="{FF2B5EF4-FFF2-40B4-BE49-F238E27FC236}">
                  <a16:creationId xmlns:a16="http://schemas.microsoft.com/office/drawing/2014/main" id="{6BA6D366-A19E-4A2C-AAE6-D12164D6FD3B}"/>
                </a:ext>
              </a:extLst>
            </p:cNvPr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7488;p45">
              <a:extLst>
                <a:ext uri="{FF2B5EF4-FFF2-40B4-BE49-F238E27FC236}">
                  <a16:creationId xmlns:a16="http://schemas.microsoft.com/office/drawing/2014/main" id="{E3C0F2EC-5133-4F76-969E-CBF433B7020B}"/>
                </a:ext>
              </a:extLst>
            </p:cNvPr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7489;p45">
              <a:extLst>
                <a:ext uri="{FF2B5EF4-FFF2-40B4-BE49-F238E27FC236}">
                  <a16:creationId xmlns:a16="http://schemas.microsoft.com/office/drawing/2014/main" id="{8D2AE164-D960-41B9-B189-B2E6A011F7B1}"/>
                </a:ext>
              </a:extLst>
            </p:cNvPr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7490;p45">
              <a:extLst>
                <a:ext uri="{FF2B5EF4-FFF2-40B4-BE49-F238E27FC236}">
                  <a16:creationId xmlns:a16="http://schemas.microsoft.com/office/drawing/2014/main" id="{4563920D-5652-4442-831A-E2C388E05ED2}"/>
                </a:ext>
              </a:extLst>
            </p:cNvPr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7491;p45">
              <a:extLst>
                <a:ext uri="{FF2B5EF4-FFF2-40B4-BE49-F238E27FC236}">
                  <a16:creationId xmlns:a16="http://schemas.microsoft.com/office/drawing/2014/main" id="{C17DE58C-F8B1-4150-8CCB-917E30614A1B}"/>
                </a:ext>
              </a:extLst>
            </p:cNvPr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7492;p45">
              <a:extLst>
                <a:ext uri="{FF2B5EF4-FFF2-40B4-BE49-F238E27FC236}">
                  <a16:creationId xmlns:a16="http://schemas.microsoft.com/office/drawing/2014/main" id="{0EAF37AE-E6D4-4A5A-898B-DB599C5BD4D4}"/>
                </a:ext>
              </a:extLst>
            </p:cNvPr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7493;p45">
              <a:extLst>
                <a:ext uri="{FF2B5EF4-FFF2-40B4-BE49-F238E27FC236}">
                  <a16:creationId xmlns:a16="http://schemas.microsoft.com/office/drawing/2014/main" id="{C63A5259-07A7-4BCB-BC9A-2833EBD23606}"/>
                </a:ext>
              </a:extLst>
            </p:cNvPr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7494;p45">
              <a:extLst>
                <a:ext uri="{FF2B5EF4-FFF2-40B4-BE49-F238E27FC236}">
                  <a16:creationId xmlns:a16="http://schemas.microsoft.com/office/drawing/2014/main" id="{31ABC184-C192-4EF8-810F-7849039D7A11}"/>
                </a:ext>
              </a:extLst>
            </p:cNvPr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7495;p45">
              <a:extLst>
                <a:ext uri="{FF2B5EF4-FFF2-40B4-BE49-F238E27FC236}">
                  <a16:creationId xmlns:a16="http://schemas.microsoft.com/office/drawing/2014/main" id="{D6B3231C-C91A-4FF8-BAE9-2E624CF28DEC}"/>
                </a:ext>
              </a:extLst>
            </p:cNvPr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7496;p45">
              <a:extLst>
                <a:ext uri="{FF2B5EF4-FFF2-40B4-BE49-F238E27FC236}">
                  <a16:creationId xmlns:a16="http://schemas.microsoft.com/office/drawing/2014/main" id="{2ADD8B34-7076-4CD1-A129-5296DF753AAC}"/>
                </a:ext>
              </a:extLst>
            </p:cNvPr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7497;p45">
              <a:extLst>
                <a:ext uri="{FF2B5EF4-FFF2-40B4-BE49-F238E27FC236}">
                  <a16:creationId xmlns:a16="http://schemas.microsoft.com/office/drawing/2014/main" id="{D7DB3EB0-715C-4C81-A8BD-1608945BA648}"/>
                </a:ext>
              </a:extLst>
            </p:cNvPr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7498;p45">
              <a:extLst>
                <a:ext uri="{FF2B5EF4-FFF2-40B4-BE49-F238E27FC236}">
                  <a16:creationId xmlns:a16="http://schemas.microsoft.com/office/drawing/2014/main" id="{0AFE7FA1-543A-48ED-B766-DFA9CB231112}"/>
                </a:ext>
              </a:extLst>
            </p:cNvPr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7499;p45">
              <a:extLst>
                <a:ext uri="{FF2B5EF4-FFF2-40B4-BE49-F238E27FC236}">
                  <a16:creationId xmlns:a16="http://schemas.microsoft.com/office/drawing/2014/main" id="{21FEA337-B91E-4B33-8CDA-0300D8C414B0}"/>
                </a:ext>
              </a:extLst>
            </p:cNvPr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7500;p45">
              <a:extLst>
                <a:ext uri="{FF2B5EF4-FFF2-40B4-BE49-F238E27FC236}">
                  <a16:creationId xmlns:a16="http://schemas.microsoft.com/office/drawing/2014/main" id="{9150F3A0-DAC6-494D-B9E7-0DB3FB02225B}"/>
                </a:ext>
              </a:extLst>
            </p:cNvPr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7501;p45">
              <a:extLst>
                <a:ext uri="{FF2B5EF4-FFF2-40B4-BE49-F238E27FC236}">
                  <a16:creationId xmlns:a16="http://schemas.microsoft.com/office/drawing/2014/main" id="{EE205643-9CC5-4642-B925-57467E3937C9}"/>
                </a:ext>
              </a:extLst>
            </p:cNvPr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7502;p45">
              <a:extLst>
                <a:ext uri="{FF2B5EF4-FFF2-40B4-BE49-F238E27FC236}">
                  <a16:creationId xmlns:a16="http://schemas.microsoft.com/office/drawing/2014/main" id="{E13F0C85-243D-49BA-8296-F7561636A69E}"/>
                </a:ext>
              </a:extLst>
            </p:cNvPr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7503;p45">
              <a:extLst>
                <a:ext uri="{FF2B5EF4-FFF2-40B4-BE49-F238E27FC236}">
                  <a16:creationId xmlns:a16="http://schemas.microsoft.com/office/drawing/2014/main" id="{110EAA88-7CB2-49FA-99EE-3F247C6A717C}"/>
                </a:ext>
              </a:extLst>
            </p:cNvPr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7504;p45">
              <a:extLst>
                <a:ext uri="{FF2B5EF4-FFF2-40B4-BE49-F238E27FC236}">
                  <a16:creationId xmlns:a16="http://schemas.microsoft.com/office/drawing/2014/main" id="{F83AA914-2EF1-45BF-B3D5-B9B4622C2BC5}"/>
                </a:ext>
              </a:extLst>
            </p:cNvPr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7505;p45">
              <a:extLst>
                <a:ext uri="{FF2B5EF4-FFF2-40B4-BE49-F238E27FC236}">
                  <a16:creationId xmlns:a16="http://schemas.microsoft.com/office/drawing/2014/main" id="{BE68375F-241C-4B54-96ED-4B268E286264}"/>
                </a:ext>
              </a:extLst>
            </p:cNvPr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7506;p45">
              <a:extLst>
                <a:ext uri="{FF2B5EF4-FFF2-40B4-BE49-F238E27FC236}">
                  <a16:creationId xmlns:a16="http://schemas.microsoft.com/office/drawing/2014/main" id="{5579E33B-E1D2-467C-9861-F8E607671B59}"/>
                </a:ext>
              </a:extLst>
            </p:cNvPr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7507;p45">
              <a:extLst>
                <a:ext uri="{FF2B5EF4-FFF2-40B4-BE49-F238E27FC236}">
                  <a16:creationId xmlns:a16="http://schemas.microsoft.com/office/drawing/2014/main" id="{94CB6599-567D-401D-9031-E9983F3A712C}"/>
                </a:ext>
              </a:extLst>
            </p:cNvPr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7508;p45">
              <a:extLst>
                <a:ext uri="{FF2B5EF4-FFF2-40B4-BE49-F238E27FC236}">
                  <a16:creationId xmlns:a16="http://schemas.microsoft.com/office/drawing/2014/main" id="{DA6482BA-1858-4DCF-BD31-9B75904FFA6D}"/>
                </a:ext>
              </a:extLst>
            </p:cNvPr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7509;p45">
              <a:extLst>
                <a:ext uri="{FF2B5EF4-FFF2-40B4-BE49-F238E27FC236}">
                  <a16:creationId xmlns:a16="http://schemas.microsoft.com/office/drawing/2014/main" id="{20C93DDF-6031-4766-9A23-660F207F260F}"/>
                </a:ext>
              </a:extLst>
            </p:cNvPr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7510;p45">
              <a:extLst>
                <a:ext uri="{FF2B5EF4-FFF2-40B4-BE49-F238E27FC236}">
                  <a16:creationId xmlns:a16="http://schemas.microsoft.com/office/drawing/2014/main" id="{DDC143A4-D1DA-45E9-A010-0A92D720F900}"/>
                </a:ext>
              </a:extLst>
            </p:cNvPr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7511;p45">
              <a:extLst>
                <a:ext uri="{FF2B5EF4-FFF2-40B4-BE49-F238E27FC236}">
                  <a16:creationId xmlns:a16="http://schemas.microsoft.com/office/drawing/2014/main" id="{F46E00E3-45DB-4387-88EB-3D492DC5DB11}"/>
                </a:ext>
              </a:extLst>
            </p:cNvPr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7512;p45">
              <a:extLst>
                <a:ext uri="{FF2B5EF4-FFF2-40B4-BE49-F238E27FC236}">
                  <a16:creationId xmlns:a16="http://schemas.microsoft.com/office/drawing/2014/main" id="{FA3D6B90-D4D1-49CF-B623-3430A92FA3FD}"/>
                </a:ext>
              </a:extLst>
            </p:cNvPr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7513;p45">
              <a:extLst>
                <a:ext uri="{FF2B5EF4-FFF2-40B4-BE49-F238E27FC236}">
                  <a16:creationId xmlns:a16="http://schemas.microsoft.com/office/drawing/2014/main" id="{B99E3AF9-10C0-44D0-8093-436EDC135FF8}"/>
                </a:ext>
              </a:extLst>
            </p:cNvPr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7514;p45">
              <a:extLst>
                <a:ext uri="{FF2B5EF4-FFF2-40B4-BE49-F238E27FC236}">
                  <a16:creationId xmlns:a16="http://schemas.microsoft.com/office/drawing/2014/main" id="{E05A3EF4-FAA7-4F1A-87B6-3551F95AEEF9}"/>
                </a:ext>
              </a:extLst>
            </p:cNvPr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7844;p54">
            <a:extLst>
              <a:ext uri="{FF2B5EF4-FFF2-40B4-BE49-F238E27FC236}">
                <a16:creationId xmlns:a16="http://schemas.microsoft.com/office/drawing/2014/main" id="{DFE7A0E8-97C5-4818-AB13-5765CC8CF979}"/>
              </a:ext>
            </a:extLst>
          </p:cNvPr>
          <p:cNvGrpSpPr/>
          <p:nvPr/>
        </p:nvGrpSpPr>
        <p:grpSpPr>
          <a:xfrm flipH="1">
            <a:off x="7102695" y="882979"/>
            <a:ext cx="512723" cy="1033763"/>
            <a:chOff x="7561625" y="125650"/>
            <a:chExt cx="742225" cy="1554100"/>
          </a:xfrm>
        </p:grpSpPr>
        <p:sp>
          <p:nvSpPr>
            <p:cNvPr id="213" name="Google Shape;7845;p54">
              <a:extLst>
                <a:ext uri="{FF2B5EF4-FFF2-40B4-BE49-F238E27FC236}">
                  <a16:creationId xmlns:a16="http://schemas.microsoft.com/office/drawing/2014/main" id="{97D8FB9E-5256-4D70-9480-B323E0C25952}"/>
                </a:ext>
              </a:extLst>
            </p:cNvPr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7846;p54">
              <a:extLst>
                <a:ext uri="{FF2B5EF4-FFF2-40B4-BE49-F238E27FC236}">
                  <a16:creationId xmlns:a16="http://schemas.microsoft.com/office/drawing/2014/main" id="{61D045F3-0B41-44A4-BA58-31CCF1795138}"/>
                </a:ext>
              </a:extLst>
            </p:cNvPr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7847;p54">
              <a:extLst>
                <a:ext uri="{FF2B5EF4-FFF2-40B4-BE49-F238E27FC236}">
                  <a16:creationId xmlns:a16="http://schemas.microsoft.com/office/drawing/2014/main" id="{6D5DA469-8DD3-4CB4-851D-EF14C4F88744}"/>
                </a:ext>
              </a:extLst>
            </p:cNvPr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7848;p54">
              <a:extLst>
                <a:ext uri="{FF2B5EF4-FFF2-40B4-BE49-F238E27FC236}">
                  <a16:creationId xmlns:a16="http://schemas.microsoft.com/office/drawing/2014/main" id="{64FA7C45-548A-4665-BBBC-A76C8C86FF60}"/>
                </a:ext>
              </a:extLst>
            </p:cNvPr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7849;p54">
              <a:extLst>
                <a:ext uri="{FF2B5EF4-FFF2-40B4-BE49-F238E27FC236}">
                  <a16:creationId xmlns:a16="http://schemas.microsoft.com/office/drawing/2014/main" id="{534DDA30-D2FF-4896-94EA-E32499CD6A4A}"/>
                </a:ext>
              </a:extLst>
            </p:cNvPr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7850;p54">
              <a:extLst>
                <a:ext uri="{FF2B5EF4-FFF2-40B4-BE49-F238E27FC236}">
                  <a16:creationId xmlns:a16="http://schemas.microsoft.com/office/drawing/2014/main" id="{73B545D5-C901-46DC-B0A0-61B79159A463}"/>
                </a:ext>
              </a:extLst>
            </p:cNvPr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7851;p54">
              <a:extLst>
                <a:ext uri="{FF2B5EF4-FFF2-40B4-BE49-F238E27FC236}">
                  <a16:creationId xmlns:a16="http://schemas.microsoft.com/office/drawing/2014/main" id="{765B3E1A-ED76-40E6-826A-BE31A82CDA5F}"/>
                </a:ext>
              </a:extLst>
            </p:cNvPr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7852;p54">
              <a:extLst>
                <a:ext uri="{FF2B5EF4-FFF2-40B4-BE49-F238E27FC236}">
                  <a16:creationId xmlns:a16="http://schemas.microsoft.com/office/drawing/2014/main" id="{352EFE0F-42E5-4A4B-BD69-3B6D284C12C0}"/>
                </a:ext>
              </a:extLst>
            </p:cNvPr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7853;p54">
              <a:extLst>
                <a:ext uri="{FF2B5EF4-FFF2-40B4-BE49-F238E27FC236}">
                  <a16:creationId xmlns:a16="http://schemas.microsoft.com/office/drawing/2014/main" id="{5A0E2CE0-3737-4027-92CE-BF31A2F7C25D}"/>
                </a:ext>
              </a:extLst>
            </p:cNvPr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7854;p54">
              <a:extLst>
                <a:ext uri="{FF2B5EF4-FFF2-40B4-BE49-F238E27FC236}">
                  <a16:creationId xmlns:a16="http://schemas.microsoft.com/office/drawing/2014/main" id="{574BBF08-8878-4225-8989-96AA215B509C}"/>
                </a:ext>
              </a:extLst>
            </p:cNvPr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7855;p54">
              <a:extLst>
                <a:ext uri="{FF2B5EF4-FFF2-40B4-BE49-F238E27FC236}">
                  <a16:creationId xmlns:a16="http://schemas.microsoft.com/office/drawing/2014/main" id="{0F197A52-A511-47FE-BF0E-F2906389F6B6}"/>
                </a:ext>
              </a:extLst>
            </p:cNvPr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7856;p54">
              <a:extLst>
                <a:ext uri="{FF2B5EF4-FFF2-40B4-BE49-F238E27FC236}">
                  <a16:creationId xmlns:a16="http://schemas.microsoft.com/office/drawing/2014/main" id="{95390AE3-082C-4C50-950A-CDD5C0B79735}"/>
                </a:ext>
              </a:extLst>
            </p:cNvPr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7857;p54">
              <a:extLst>
                <a:ext uri="{FF2B5EF4-FFF2-40B4-BE49-F238E27FC236}">
                  <a16:creationId xmlns:a16="http://schemas.microsoft.com/office/drawing/2014/main" id="{C332AF8D-A8B8-4E23-B93F-98058181D3B8}"/>
                </a:ext>
              </a:extLst>
            </p:cNvPr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7858;p54">
              <a:extLst>
                <a:ext uri="{FF2B5EF4-FFF2-40B4-BE49-F238E27FC236}">
                  <a16:creationId xmlns:a16="http://schemas.microsoft.com/office/drawing/2014/main" id="{68296896-496F-4B2D-AE33-BB360C778CA4}"/>
                </a:ext>
              </a:extLst>
            </p:cNvPr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7859;p54">
              <a:extLst>
                <a:ext uri="{FF2B5EF4-FFF2-40B4-BE49-F238E27FC236}">
                  <a16:creationId xmlns:a16="http://schemas.microsoft.com/office/drawing/2014/main" id="{E8035683-4B5C-48F6-BB0F-2A990E3E3CF3}"/>
                </a:ext>
              </a:extLst>
            </p:cNvPr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7860;p54">
              <a:extLst>
                <a:ext uri="{FF2B5EF4-FFF2-40B4-BE49-F238E27FC236}">
                  <a16:creationId xmlns:a16="http://schemas.microsoft.com/office/drawing/2014/main" id="{E1132D08-8E02-4358-90B7-96A4915E5501}"/>
                </a:ext>
              </a:extLst>
            </p:cNvPr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7861;p54">
              <a:extLst>
                <a:ext uri="{FF2B5EF4-FFF2-40B4-BE49-F238E27FC236}">
                  <a16:creationId xmlns:a16="http://schemas.microsoft.com/office/drawing/2014/main" id="{E9B69568-627A-4FF5-B2E4-D56B6652F722}"/>
                </a:ext>
              </a:extLst>
            </p:cNvPr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7862;p54">
              <a:extLst>
                <a:ext uri="{FF2B5EF4-FFF2-40B4-BE49-F238E27FC236}">
                  <a16:creationId xmlns:a16="http://schemas.microsoft.com/office/drawing/2014/main" id="{825DAA84-9F1F-48DF-A42C-77AD0190282E}"/>
                </a:ext>
              </a:extLst>
            </p:cNvPr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7863;p54">
              <a:extLst>
                <a:ext uri="{FF2B5EF4-FFF2-40B4-BE49-F238E27FC236}">
                  <a16:creationId xmlns:a16="http://schemas.microsoft.com/office/drawing/2014/main" id="{2EE53184-9F4C-43E1-AF93-B6B3E1BDA9AF}"/>
                </a:ext>
              </a:extLst>
            </p:cNvPr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7864;p54">
              <a:extLst>
                <a:ext uri="{FF2B5EF4-FFF2-40B4-BE49-F238E27FC236}">
                  <a16:creationId xmlns:a16="http://schemas.microsoft.com/office/drawing/2014/main" id="{A9016EFE-BD9B-445F-9C9F-B77B322F04EF}"/>
                </a:ext>
              </a:extLst>
            </p:cNvPr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7865;p54">
              <a:extLst>
                <a:ext uri="{FF2B5EF4-FFF2-40B4-BE49-F238E27FC236}">
                  <a16:creationId xmlns:a16="http://schemas.microsoft.com/office/drawing/2014/main" id="{6906CAA1-0E45-49BA-B7A9-959DF711B821}"/>
                </a:ext>
              </a:extLst>
            </p:cNvPr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7866;p54">
              <a:extLst>
                <a:ext uri="{FF2B5EF4-FFF2-40B4-BE49-F238E27FC236}">
                  <a16:creationId xmlns:a16="http://schemas.microsoft.com/office/drawing/2014/main" id="{F9909D57-10A1-47B9-9223-E279A685ABD8}"/>
                </a:ext>
              </a:extLst>
            </p:cNvPr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7867;p54">
              <a:extLst>
                <a:ext uri="{FF2B5EF4-FFF2-40B4-BE49-F238E27FC236}">
                  <a16:creationId xmlns:a16="http://schemas.microsoft.com/office/drawing/2014/main" id="{F4719722-6757-4C3A-B272-92C5222BBC6C}"/>
                </a:ext>
              </a:extLst>
            </p:cNvPr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7868;p54">
              <a:extLst>
                <a:ext uri="{FF2B5EF4-FFF2-40B4-BE49-F238E27FC236}">
                  <a16:creationId xmlns:a16="http://schemas.microsoft.com/office/drawing/2014/main" id="{1140CF80-937F-458C-9804-67391A0AA014}"/>
                </a:ext>
              </a:extLst>
            </p:cNvPr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7869;p54">
              <a:extLst>
                <a:ext uri="{FF2B5EF4-FFF2-40B4-BE49-F238E27FC236}">
                  <a16:creationId xmlns:a16="http://schemas.microsoft.com/office/drawing/2014/main" id="{EFF093DD-AEF4-48CF-8478-F64B50BE6E72}"/>
                </a:ext>
              </a:extLst>
            </p:cNvPr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7870;p54">
              <a:extLst>
                <a:ext uri="{FF2B5EF4-FFF2-40B4-BE49-F238E27FC236}">
                  <a16:creationId xmlns:a16="http://schemas.microsoft.com/office/drawing/2014/main" id="{1EAAFF0E-5958-4B7C-A213-9F829224AC14}"/>
                </a:ext>
              </a:extLst>
            </p:cNvPr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7871;p54">
              <a:extLst>
                <a:ext uri="{FF2B5EF4-FFF2-40B4-BE49-F238E27FC236}">
                  <a16:creationId xmlns:a16="http://schemas.microsoft.com/office/drawing/2014/main" id="{7CC3BEB7-E996-4BCA-9A13-127EA136F17C}"/>
                </a:ext>
              </a:extLst>
            </p:cNvPr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7872;p54">
              <a:extLst>
                <a:ext uri="{FF2B5EF4-FFF2-40B4-BE49-F238E27FC236}">
                  <a16:creationId xmlns:a16="http://schemas.microsoft.com/office/drawing/2014/main" id="{B7D6AA56-9187-43FE-8BC1-A4214D1EEA5D}"/>
                </a:ext>
              </a:extLst>
            </p:cNvPr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7873;p54">
              <a:extLst>
                <a:ext uri="{FF2B5EF4-FFF2-40B4-BE49-F238E27FC236}">
                  <a16:creationId xmlns:a16="http://schemas.microsoft.com/office/drawing/2014/main" id="{CAE5545D-003B-422A-92F6-BD994300A0C5}"/>
                </a:ext>
              </a:extLst>
            </p:cNvPr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7874;p54">
              <a:extLst>
                <a:ext uri="{FF2B5EF4-FFF2-40B4-BE49-F238E27FC236}">
                  <a16:creationId xmlns:a16="http://schemas.microsoft.com/office/drawing/2014/main" id="{EAF97DBE-BD68-45E5-AC5B-6742876E5020}"/>
                </a:ext>
              </a:extLst>
            </p:cNvPr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7875;p54">
              <a:extLst>
                <a:ext uri="{FF2B5EF4-FFF2-40B4-BE49-F238E27FC236}">
                  <a16:creationId xmlns:a16="http://schemas.microsoft.com/office/drawing/2014/main" id="{15016452-BCC2-4919-9275-D3F3D8E19FFE}"/>
                </a:ext>
              </a:extLst>
            </p:cNvPr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7876;p54">
              <a:extLst>
                <a:ext uri="{FF2B5EF4-FFF2-40B4-BE49-F238E27FC236}">
                  <a16:creationId xmlns:a16="http://schemas.microsoft.com/office/drawing/2014/main" id="{0F111822-AD6A-409C-AB6D-68CB07B34FF7}"/>
                </a:ext>
              </a:extLst>
            </p:cNvPr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7877;p54">
              <a:extLst>
                <a:ext uri="{FF2B5EF4-FFF2-40B4-BE49-F238E27FC236}">
                  <a16:creationId xmlns:a16="http://schemas.microsoft.com/office/drawing/2014/main" id="{5C196BAE-7425-47D4-9765-E7B81811E3AD}"/>
                </a:ext>
              </a:extLst>
            </p:cNvPr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7878;p54">
              <a:extLst>
                <a:ext uri="{FF2B5EF4-FFF2-40B4-BE49-F238E27FC236}">
                  <a16:creationId xmlns:a16="http://schemas.microsoft.com/office/drawing/2014/main" id="{6656042F-B7AF-487B-B9F1-652E19977532}"/>
                </a:ext>
              </a:extLst>
            </p:cNvPr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7879;p54">
              <a:extLst>
                <a:ext uri="{FF2B5EF4-FFF2-40B4-BE49-F238E27FC236}">
                  <a16:creationId xmlns:a16="http://schemas.microsoft.com/office/drawing/2014/main" id="{C7946C21-4CCA-4DAF-BD98-40C876EF341B}"/>
                </a:ext>
              </a:extLst>
            </p:cNvPr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7880;p54">
              <a:extLst>
                <a:ext uri="{FF2B5EF4-FFF2-40B4-BE49-F238E27FC236}">
                  <a16:creationId xmlns:a16="http://schemas.microsoft.com/office/drawing/2014/main" id="{F3C15908-439E-408B-A1B9-6C600BE0CC28}"/>
                </a:ext>
              </a:extLst>
            </p:cNvPr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7881;p54">
              <a:extLst>
                <a:ext uri="{FF2B5EF4-FFF2-40B4-BE49-F238E27FC236}">
                  <a16:creationId xmlns:a16="http://schemas.microsoft.com/office/drawing/2014/main" id="{60E8197E-E79D-4409-B5CD-3CF7549680D1}"/>
                </a:ext>
              </a:extLst>
            </p:cNvPr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7882;p54">
              <a:extLst>
                <a:ext uri="{FF2B5EF4-FFF2-40B4-BE49-F238E27FC236}">
                  <a16:creationId xmlns:a16="http://schemas.microsoft.com/office/drawing/2014/main" id="{0E21DDED-4E0E-42F5-BA3B-2E8B4D552AA0}"/>
                </a:ext>
              </a:extLst>
            </p:cNvPr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7883;p54">
              <a:extLst>
                <a:ext uri="{FF2B5EF4-FFF2-40B4-BE49-F238E27FC236}">
                  <a16:creationId xmlns:a16="http://schemas.microsoft.com/office/drawing/2014/main" id="{D75D0707-361E-45AE-A535-0AD0EB4E2F3F}"/>
                </a:ext>
              </a:extLst>
            </p:cNvPr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7884;p54">
              <a:extLst>
                <a:ext uri="{FF2B5EF4-FFF2-40B4-BE49-F238E27FC236}">
                  <a16:creationId xmlns:a16="http://schemas.microsoft.com/office/drawing/2014/main" id="{032604B9-975B-4636-BF50-DF2054A0997F}"/>
                </a:ext>
              </a:extLst>
            </p:cNvPr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7885;p54">
              <a:extLst>
                <a:ext uri="{FF2B5EF4-FFF2-40B4-BE49-F238E27FC236}">
                  <a16:creationId xmlns:a16="http://schemas.microsoft.com/office/drawing/2014/main" id="{DEF4F826-19BD-4C98-91F2-EC80C16CFD21}"/>
                </a:ext>
              </a:extLst>
            </p:cNvPr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7886;p54">
              <a:extLst>
                <a:ext uri="{FF2B5EF4-FFF2-40B4-BE49-F238E27FC236}">
                  <a16:creationId xmlns:a16="http://schemas.microsoft.com/office/drawing/2014/main" id="{9360801F-3108-42BC-BB3D-3C1630708549}"/>
                </a:ext>
              </a:extLst>
            </p:cNvPr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17149;p86">
            <a:extLst>
              <a:ext uri="{FF2B5EF4-FFF2-40B4-BE49-F238E27FC236}">
                <a16:creationId xmlns:a16="http://schemas.microsoft.com/office/drawing/2014/main" id="{3D270461-5333-4F56-8868-8D24BA6B5CED}"/>
              </a:ext>
            </a:extLst>
          </p:cNvPr>
          <p:cNvGrpSpPr/>
          <p:nvPr/>
        </p:nvGrpSpPr>
        <p:grpSpPr>
          <a:xfrm>
            <a:off x="1520456" y="2962784"/>
            <a:ext cx="752053" cy="760570"/>
            <a:chOff x="-1182750" y="3962900"/>
            <a:chExt cx="294575" cy="291450"/>
          </a:xfrm>
          <a:solidFill>
            <a:schemeClr val="accent3">
              <a:lumMod val="75000"/>
            </a:schemeClr>
          </a:solidFill>
        </p:grpSpPr>
        <p:sp>
          <p:nvSpPr>
            <p:cNvPr id="256" name="Google Shape;17150;p86">
              <a:extLst>
                <a:ext uri="{FF2B5EF4-FFF2-40B4-BE49-F238E27FC236}">
                  <a16:creationId xmlns:a16="http://schemas.microsoft.com/office/drawing/2014/main" id="{BE780AC1-E135-455C-8385-F1710CD549EE}"/>
                </a:ext>
              </a:extLst>
            </p:cNvPr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7151;p86">
              <a:extLst>
                <a:ext uri="{FF2B5EF4-FFF2-40B4-BE49-F238E27FC236}">
                  <a16:creationId xmlns:a16="http://schemas.microsoft.com/office/drawing/2014/main" id="{B0230282-F0E7-4498-8061-A71BA5946BEF}"/>
                </a:ext>
              </a:extLst>
            </p:cNvPr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7152;p86">
              <a:extLst>
                <a:ext uri="{FF2B5EF4-FFF2-40B4-BE49-F238E27FC236}">
                  <a16:creationId xmlns:a16="http://schemas.microsoft.com/office/drawing/2014/main" id="{89BBEDA9-E607-4A4D-A5A4-D8361BA2D526}"/>
                </a:ext>
              </a:extLst>
            </p:cNvPr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7153;p86">
              <a:extLst>
                <a:ext uri="{FF2B5EF4-FFF2-40B4-BE49-F238E27FC236}">
                  <a16:creationId xmlns:a16="http://schemas.microsoft.com/office/drawing/2014/main" id="{1D7AEE42-24DB-4D52-B488-CAA9B9883197}"/>
                </a:ext>
              </a:extLst>
            </p:cNvPr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7154;p86">
              <a:extLst>
                <a:ext uri="{FF2B5EF4-FFF2-40B4-BE49-F238E27FC236}">
                  <a16:creationId xmlns:a16="http://schemas.microsoft.com/office/drawing/2014/main" id="{6CD21CF5-A8A4-4A43-86AC-30119537A9CE}"/>
                </a:ext>
              </a:extLst>
            </p:cNvPr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7155;p86">
              <a:extLst>
                <a:ext uri="{FF2B5EF4-FFF2-40B4-BE49-F238E27FC236}">
                  <a16:creationId xmlns:a16="http://schemas.microsoft.com/office/drawing/2014/main" id="{8677D0C0-10E9-4920-A4A8-EBD99E268918}"/>
                </a:ext>
              </a:extLst>
            </p:cNvPr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7156;p86">
              <a:extLst>
                <a:ext uri="{FF2B5EF4-FFF2-40B4-BE49-F238E27FC236}">
                  <a16:creationId xmlns:a16="http://schemas.microsoft.com/office/drawing/2014/main" id="{EBFBEDB5-14C5-4608-9D2A-D1A0A0AF2C09}"/>
                </a:ext>
              </a:extLst>
            </p:cNvPr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14706;p81">
            <a:extLst>
              <a:ext uri="{FF2B5EF4-FFF2-40B4-BE49-F238E27FC236}">
                <a16:creationId xmlns:a16="http://schemas.microsoft.com/office/drawing/2014/main" id="{A0564934-4E3E-4AB7-9D44-F4BD3227401D}"/>
              </a:ext>
            </a:extLst>
          </p:cNvPr>
          <p:cNvGrpSpPr/>
          <p:nvPr/>
        </p:nvGrpSpPr>
        <p:grpSpPr>
          <a:xfrm>
            <a:off x="4137964" y="2581578"/>
            <a:ext cx="710483" cy="662385"/>
            <a:chOff x="-37385100" y="3949908"/>
            <a:chExt cx="321350" cy="3182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4" name="Google Shape;14707;p81">
              <a:extLst>
                <a:ext uri="{FF2B5EF4-FFF2-40B4-BE49-F238E27FC236}">
                  <a16:creationId xmlns:a16="http://schemas.microsoft.com/office/drawing/2014/main" id="{0036D6FF-BE9D-4678-AE2E-6DBAA6382382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 w="0"/>
                <a:solidFill>
                  <a:srgbClr val="FFE0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14708;p81">
              <a:extLst>
                <a:ext uri="{FF2B5EF4-FFF2-40B4-BE49-F238E27FC236}">
                  <a16:creationId xmlns:a16="http://schemas.microsoft.com/office/drawing/2014/main" id="{78370054-7D08-47FF-AA3C-097943EE6D1E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 w="0"/>
                <a:solidFill>
                  <a:srgbClr val="FFE0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14974;p82">
            <a:extLst>
              <a:ext uri="{FF2B5EF4-FFF2-40B4-BE49-F238E27FC236}">
                <a16:creationId xmlns:a16="http://schemas.microsoft.com/office/drawing/2014/main" id="{59A62EDD-A4F5-433E-9A25-F02BE592E9F7}"/>
              </a:ext>
            </a:extLst>
          </p:cNvPr>
          <p:cNvGrpSpPr/>
          <p:nvPr/>
        </p:nvGrpSpPr>
        <p:grpSpPr>
          <a:xfrm>
            <a:off x="6629975" y="2940345"/>
            <a:ext cx="820128" cy="752565"/>
            <a:chOff x="-65144125" y="4094450"/>
            <a:chExt cx="311900" cy="317425"/>
          </a:xfrm>
          <a:solidFill>
            <a:srgbClr val="FBB146"/>
          </a:solidFill>
        </p:grpSpPr>
        <p:sp>
          <p:nvSpPr>
            <p:cNvPr id="267" name="Google Shape;14975;p82">
              <a:extLst>
                <a:ext uri="{FF2B5EF4-FFF2-40B4-BE49-F238E27FC236}">
                  <a16:creationId xmlns:a16="http://schemas.microsoft.com/office/drawing/2014/main" id="{F9118DED-C46C-4488-BF4C-0F30BB3500E9}"/>
                </a:ext>
              </a:extLst>
            </p:cNvPr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14976;p82">
              <a:extLst>
                <a:ext uri="{FF2B5EF4-FFF2-40B4-BE49-F238E27FC236}">
                  <a16:creationId xmlns:a16="http://schemas.microsoft.com/office/drawing/2014/main" id="{49EF2F57-81B9-43D7-8E23-086D1D12D4A3}"/>
                </a:ext>
              </a:extLst>
            </p:cNvPr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14977;p82">
              <a:extLst>
                <a:ext uri="{FF2B5EF4-FFF2-40B4-BE49-F238E27FC236}">
                  <a16:creationId xmlns:a16="http://schemas.microsoft.com/office/drawing/2014/main" id="{34523B58-3CA9-4B87-9241-A50D91693F9E}"/>
                </a:ext>
              </a:extLst>
            </p:cNvPr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14242;p80">
            <a:extLst>
              <a:ext uri="{FF2B5EF4-FFF2-40B4-BE49-F238E27FC236}">
                <a16:creationId xmlns:a16="http://schemas.microsoft.com/office/drawing/2014/main" id="{827C6F3C-6F44-45F6-9103-F28AE329BB19}"/>
              </a:ext>
            </a:extLst>
          </p:cNvPr>
          <p:cNvGrpSpPr/>
          <p:nvPr/>
        </p:nvGrpSpPr>
        <p:grpSpPr>
          <a:xfrm>
            <a:off x="4218080" y="4075077"/>
            <a:ext cx="801801" cy="397241"/>
            <a:chOff x="899850" y="871450"/>
            <a:chExt cx="483175" cy="423400"/>
          </a:xfrm>
        </p:grpSpPr>
        <p:sp>
          <p:nvSpPr>
            <p:cNvPr id="271" name="Google Shape;14243;p80">
              <a:extLst>
                <a:ext uri="{FF2B5EF4-FFF2-40B4-BE49-F238E27FC236}">
                  <a16:creationId xmlns:a16="http://schemas.microsoft.com/office/drawing/2014/main" id="{EE793454-DA9A-4D8C-81A2-246CB93C4EFA}"/>
                </a:ext>
              </a:extLst>
            </p:cNvPr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14244;p80">
              <a:extLst>
                <a:ext uri="{FF2B5EF4-FFF2-40B4-BE49-F238E27FC236}">
                  <a16:creationId xmlns:a16="http://schemas.microsoft.com/office/drawing/2014/main" id="{5C72CE3C-A6B8-4BD3-85A9-EB310DB4E6EA}"/>
                </a:ext>
              </a:extLst>
            </p:cNvPr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4245;p80">
              <a:extLst>
                <a:ext uri="{FF2B5EF4-FFF2-40B4-BE49-F238E27FC236}">
                  <a16:creationId xmlns:a16="http://schemas.microsoft.com/office/drawing/2014/main" id="{83DF4C51-B4B9-4898-BAD7-02C4FFC31C94}"/>
                </a:ext>
              </a:extLst>
            </p:cNvPr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4246;p80">
              <a:extLst>
                <a:ext uri="{FF2B5EF4-FFF2-40B4-BE49-F238E27FC236}">
                  <a16:creationId xmlns:a16="http://schemas.microsoft.com/office/drawing/2014/main" id="{74A4C965-7883-4E97-8E68-63D41B8D1857}"/>
                </a:ext>
              </a:extLst>
            </p:cNvPr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1715;p37">
            <a:extLst>
              <a:ext uri="{FF2B5EF4-FFF2-40B4-BE49-F238E27FC236}">
                <a16:creationId xmlns:a16="http://schemas.microsoft.com/office/drawing/2014/main" id="{8F486DD6-6589-459B-B6B6-C8DD2206A811}"/>
              </a:ext>
            </a:extLst>
          </p:cNvPr>
          <p:cNvSpPr txBox="1">
            <a:spLocks/>
          </p:cNvSpPr>
          <p:nvPr/>
        </p:nvSpPr>
        <p:spPr>
          <a:xfrm>
            <a:off x="3733169" y="4601927"/>
            <a:ext cx="1742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459"/>
              </a:buClr>
              <a:buSzPts val="2200"/>
              <a:buFont typeface="Jua"/>
              <a:buNone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srgbClr val="3E4459"/>
                </a:solidFill>
                <a:effectLst/>
                <a:uLnTx/>
                <a:uFillTx/>
                <a:latin typeface="Jua"/>
                <a:ea typeface="Jua"/>
                <a:sym typeface="Jua"/>
              </a:rPr>
              <a:t>D</a:t>
            </a:r>
            <a:r>
              <a:rPr kumimoji="0" lang="es-EC" sz="2200" b="0" i="0" u="none" strike="noStrike" kern="0" cap="none" spc="0" normalizeH="0" baseline="0" noProof="0" dirty="0">
                <a:ln>
                  <a:noFill/>
                </a:ln>
                <a:solidFill>
                  <a:srgbClr val="3E4459"/>
                </a:solidFill>
                <a:effectLst/>
                <a:uLnTx/>
                <a:uFillTx/>
                <a:latin typeface="Jua"/>
                <a:ea typeface="Jua"/>
                <a:sym typeface="Jua"/>
              </a:rPr>
              <a:t>CEC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1" name="Google Shape;6541;p38"/>
          <p:cNvGrpSpPr/>
          <p:nvPr/>
        </p:nvGrpSpPr>
        <p:grpSpPr>
          <a:xfrm rot="227381">
            <a:off x="4078019" y="226628"/>
            <a:ext cx="804845" cy="1593213"/>
            <a:chOff x="5752000" y="1322550"/>
            <a:chExt cx="804775" cy="1593075"/>
          </a:xfrm>
        </p:grpSpPr>
        <p:sp>
          <p:nvSpPr>
            <p:cNvPr id="6542" name="Google Shape;6542;p38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8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8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8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8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8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8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8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8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8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8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8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8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8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8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8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8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8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8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8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8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8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8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8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8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8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8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8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8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8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8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8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8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8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8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8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8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8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8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8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8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8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8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8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8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8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8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8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8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8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8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8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8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8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8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8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8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8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8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8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8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8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8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8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8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8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8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8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8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8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8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8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8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8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8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8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8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8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8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8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8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8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8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8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8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8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8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8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8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8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8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8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8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8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8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8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8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8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8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8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8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8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8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8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8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8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8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8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8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8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8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8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8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8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8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8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8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8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8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8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8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8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8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8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8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8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8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8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8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8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8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8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8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8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8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7" name="Google Shape;6677;p38"/>
          <p:cNvSpPr/>
          <p:nvPr/>
        </p:nvSpPr>
        <p:spPr>
          <a:xfrm rot="-10537002">
            <a:off x="436183" y="1005982"/>
            <a:ext cx="7953131" cy="3185165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6680" name="Google Shape;6680;p38"/>
          <p:cNvGrpSpPr/>
          <p:nvPr/>
        </p:nvGrpSpPr>
        <p:grpSpPr>
          <a:xfrm flipH="1">
            <a:off x="7384569" y="3079175"/>
            <a:ext cx="742225" cy="1554100"/>
            <a:chOff x="4339100" y="297700"/>
            <a:chExt cx="742225" cy="1554100"/>
          </a:xfrm>
        </p:grpSpPr>
        <p:sp>
          <p:nvSpPr>
            <p:cNvPr id="6681" name="Google Shape;6681;p38"/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8"/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8"/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8"/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8"/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8"/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8"/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8"/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8"/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8"/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8"/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8"/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8"/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8"/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8"/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8"/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8"/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8"/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8"/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8"/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8"/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8"/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8"/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8"/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8"/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8"/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8"/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8"/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8"/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8"/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8"/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8"/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8"/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8"/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8"/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8"/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8"/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8"/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8"/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8"/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8"/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8"/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3" name="Google Shape;6723;p38"/>
          <p:cNvGrpSpPr/>
          <p:nvPr/>
        </p:nvGrpSpPr>
        <p:grpSpPr>
          <a:xfrm flipH="1">
            <a:off x="992031" y="2868875"/>
            <a:ext cx="599625" cy="1730550"/>
            <a:chOff x="4735450" y="1767150"/>
            <a:chExt cx="599625" cy="1730550"/>
          </a:xfrm>
        </p:grpSpPr>
        <p:sp>
          <p:nvSpPr>
            <p:cNvPr id="6724" name="Google Shape;6724;p38"/>
            <p:cNvSpPr/>
            <p:nvPr/>
          </p:nvSpPr>
          <p:spPr>
            <a:xfrm>
              <a:off x="4763800" y="2263475"/>
              <a:ext cx="95925" cy="408650"/>
            </a:xfrm>
            <a:custGeom>
              <a:avLst/>
              <a:gdLst/>
              <a:ahLst/>
              <a:cxnLst/>
              <a:rect l="l" t="t" r="r" b="b"/>
              <a:pathLst>
                <a:path w="3837" h="16346" extrusionOk="0">
                  <a:moveTo>
                    <a:pt x="0" y="0"/>
                  </a:moveTo>
                  <a:lnTo>
                    <a:pt x="67" y="334"/>
                  </a:lnTo>
                  <a:lnTo>
                    <a:pt x="634" y="16345"/>
                  </a:lnTo>
                  <a:lnTo>
                    <a:pt x="2836" y="15845"/>
                  </a:lnTo>
                  <a:cubicBezTo>
                    <a:pt x="2836" y="15845"/>
                    <a:pt x="3836" y="5804"/>
                    <a:pt x="3236" y="24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8"/>
            <p:cNvSpPr/>
            <p:nvPr/>
          </p:nvSpPr>
          <p:spPr>
            <a:xfrm>
              <a:off x="4805500" y="3353425"/>
              <a:ext cx="280225" cy="144275"/>
            </a:xfrm>
            <a:custGeom>
              <a:avLst/>
              <a:gdLst/>
              <a:ahLst/>
              <a:cxnLst/>
              <a:rect l="l" t="t" r="r" b="b"/>
              <a:pathLst>
                <a:path w="11209" h="5771" extrusionOk="0">
                  <a:moveTo>
                    <a:pt x="9974" y="0"/>
                  </a:moveTo>
                  <a:lnTo>
                    <a:pt x="5571" y="134"/>
                  </a:lnTo>
                  <a:lnTo>
                    <a:pt x="6105" y="3336"/>
                  </a:lnTo>
                  <a:lnTo>
                    <a:pt x="0" y="5771"/>
                  </a:lnTo>
                  <a:lnTo>
                    <a:pt x="11208" y="5771"/>
                  </a:lnTo>
                  <a:lnTo>
                    <a:pt x="9674" y="100"/>
                  </a:lnTo>
                  <a:lnTo>
                    <a:pt x="9974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8"/>
            <p:cNvSpPr/>
            <p:nvPr/>
          </p:nvSpPr>
          <p:spPr>
            <a:xfrm>
              <a:off x="4766300" y="2656325"/>
              <a:ext cx="80075" cy="160250"/>
            </a:xfrm>
            <a:custGeom>
              <a:avLst/>
              <a:gdLst/>
              <a:ahLst/>
              <a:cxnLst/>
              <a:rect l="l" t="t" r="r" b="b"/>
              <a:pathLst>
                <a:path w="3203" h="6410" extrusionOk="0">
                  <a:moveTo>
                    <a:pt x="2094" y="1"/>
                  </a:moveTo>
                  <a:cubicBezTo>
                    <a:pt x="1454" y="1"/>
                    <a:pt x="568" y="131"/>
                    <a:pt x="568" y="131"/>
                  </a:cubicBezTo>
                  <a:cubicBezTo>
                    <a:pt x="568" y="131"/>
                    <a:pt x="0" y="2666"/>
                    <a:pt x="167" y="4000"/>
                  </a:cubicBezTo>
                  <a:cubicBezTo>
                    <a:pt x="316" y="5194"/>
                    <a:pt x="732" y="5933"/>
                    <a:pt x="890" y="5933"/>
                  </a:cubicBezTo>
                  <a:cubicBezTo>
                    <a:pt x="909" y="5933"/>
                    <a:pt x="924" y="5923"/>
                    <a:pt x="934" y="5902"/>
                  </a:cubicBezTo>
                  <a:cubicBezTo>
                    <a:pt x="1034" y="5670"/>
                    <a:pt x="347" y="3933"/>
                    <a:pt x="723" y="3933"/>
                  </a:cubicBezTo>
                  <a:cubicBezTo>
                    <a:pt x="727" y="3933"/>
                    <a:pt x="731" y="3933"/>
                    <a:pt x="734" y="3934"/>
                  </a:cubicBezTo>
                  <a:cubicBezTo>
                    <a:pt x="1154" y="3966"/>
                    <a:pt x="1168" y="6410"/>
                    <a:pt x="1805" y="6410"/>
                  </a:cubicBezTo>
                  <a:cubicBezTo>
                    <a:pt x="1826" y="6410"/>
                    <a:pt x="1847" y="6407"/>
                    <a:pt x="1868" y="6402"/>
                  </a:cubicBezTo>
                  <a:cubicBezTo>
                    <a:pt x="1868" y="6402"/>
                    <a:pt x="1768" y="5835"/>
                    <a:pt x="1668" y="5301"/>
                  </a:cubicBezTo>
                  <a:cubicBezTo>
                    <a:pt x="1540" y="4787"/>
                    <a:pt x="1349" y="3963"/>
                    <a:pt x="1634" y="3963"/>
                  </a:cubicBezTo>
                  <a:cubicBezTo>
                    <a:pt x="1645" y="3963"/>
                    <a:pt x="1656" y="3965"/>
                    <a:pt x="1668" y="3967"/>
                  </a:cubicBezTo>
                  <a:cubicBezTo>
                    <a:pt x="1999" y="4066"/>
                    <a:pt x="1871" y="5969"/>
                    <a:pt x="2161" y="5969"/>
                  </a:cubicBezTo>
                  <a:cubicBezTo>
                    <a:pt x="2164" y="5969"/>
                    <a:pt x="2166" y="5969"/>
                    <a:pt x="2169" y="5968"/>
                  </a:cubicBezTo>
                  <a:cubicBezTo>
                    <a:pt x="2469" y="5902"/>
                    <a:pt x="2402" y="4434"/>
                    <a:pt x="2335" y="3467"/>
                  </a:cubicBezTo>
                  <a:cubicBezTo>
                    <a:pt x="2277" y="2902"/>
                    <a:pt x="2355" y="2712"/>
                    <a:pt x="2437" y="2712"/>
                  </a:cubicBezTo>
                  <a:cubicBezTo>
                    <a:pt x="2495" y="2712"/>
                    <a:pt x="2555" y="2808"/>
                    <a:pt x="2569" y="2933"/>
                  </a:cubicBezTo>
                  <a:cubicBezTo>
                    <a:pt x="2667" y="3228"/>
                    <a:pt x="2572" y="4135"/>
                    <a:pt x="2790" y="4135"/>
                  </a:cubicBezTo>
                  <a:cubicBezTo>
                    <a:pt x="2794" y="4135"/>
                    <a:pt x="2798" y="4134"/>
                    <a:pt x="2802" y="4134"/>
                  </a:cubicBezTo>
                  <a:cubicBezTo>
                    <a:pt x="3003" y="4100"/>
                    <a:pt x="3203" y="2699"/>
                    <a:pt x="3069" y="2099"/>
                  </a:cubicBezTo>
                  <a:cubicBezTo>
                    <a:pt x="2969" y="1465"/>
                    <a:pt x="2669" y="565"/>
                    <a:pt x="2736" y="198"/>
                  </a:cubicBezTo>
                  <a:cubicBezTo>
                    <a:pt x="2773" y="48"/>
                    <a:pt x="2478" y="1"/>
                    <a:pt x="2094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8"/>
            <p:cNvSpPr/>
            <p:nvPr/>
          </p:nvSpPr>
          <p:spPr>
            <a:xfrm>
              <a:off x="4821050" y="2017275"/>
              <a:ext cx="358900" cy="551425"/>
            </a:xfrm>
            <a:custGeom>
              <a:avLst/>
              <a:gdLst/>
              <a:ahLst/>
              <a:cxnLst/>
              <a:rect l="l" t="t" r="r" b="b"/>
              <a:pathLst>
                <a:path w="14356" h="22057" extrusionOk="0">
                  <a:moveTo>
                    <a:pt x="7787" y="1"/>
                  </a:moveTo>
                  <a:cubicBezTo>
                    <a:pt x="6789" y="1"/>
                    <a:pt x="5636" y="87"/>
                    <a:pt x="4282" y="275"/>
                  </a:cubicBezTo>
                  <a:cubicBezTo>
                    <a:pt x="4282" y="275"/>
                    <a:pt x="4272" y="274"/>
                    <a:pt x="4255" y="274"/>
                  </a:cubicBezTo>
                  <a:cubicBezTo>
                    <a:pt x="3892" y="274"/>
                    <a:pt x="0" y="517"/>
                    <a:pt x="446" y="10949"/>
                  </a:cubicBezTo>
                  <a:lnTo>
                    <a:pt x="446" y="22057"/>
                  </a:lnTo>
                  <a:lnTo>
                    <a:pt x="13388" y="20656"/>
                  </a:lnTo>
                  <a:cubicBezTo>
                    <a:pt x="13388" y="20656"/>
                    <a:pt x="14356" y="2143"/>
                    <a:pt x="12621" y="1109"/>
                  </a:cubicBezTo>
                  <a:cubicBezTo>
                    <a:pt x="11428" y="421"/>
                    <a:pt x="9983" y="1"/>
                    <a:pt x="7787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8"/>
            <p:cNvSpPr/>
            <p:nvPr/>
          </p:nvSpPr>
          <p:spPr>
            <a:xfrm>
              <a:off x="5124050" y="2037475"/>
              <a:ext cx="130950" cy="268550"/>
            </a:xfrm>
            <a:custGeom>
              <a:avLst/>
              <a:gdLst/>
              <a:ahLst/>
              <a:cxnLst/>
              <a:rect l="l" t="t" r="r" b="b"/>
              <a:pathLst>
                <a:path w="5238" h="10742" extrusionOk="0">
                  <a:moveTo>
                    <a:pt x="1" y="0"/>
                  </a:moveTo>
                  <a:lnTo>
                    <a:pt x="234" y="10741"/>
                  </a:lnTo>
                  <a:lnTo>
                    <a:pt x="5238" y="10741"/>
                  </a:lnTo>
                  <a:cubicBezTo>
                    <a:pt x="4904" y="23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8"/>
            <p:cNvSpPr/>
            <p:nvPr/>
          </p:nvSpPr>
          <p:spPr>
            <a:xfrm>
              <a:off x="4735450" y="2029975"/>
              <a:ext cx="165125" cy="296075"/>
            </a:xfrm>
            <a:custGeom>
              <a:avLst/>
              <a:gdLst/>
              <a:ahLst/>
              <a:cxnLst/>
              <a:rect l="l" t="t" r="r" b="b"/>
              <a:pathLst>
                <a:path w="6605" h="11843" extrusionOk="0">
                  <a:moveTo>
                    <a:pt x="6605" y="0"/>
                  </a:moveTo>
                  <a:cubicBezTo>
                    <a:pt x="6605" y="0"/>
                    <a:pt x="0" y="1335"/>
                    <a:pt x="67" y="11175"/>
                  </a:cubicBezTo>
                  <a:lnTo>
                    <a:pt x="4403" y="11842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8"/>
            <p:cNvSpPr/>
            <p:nvPr/>
          </p:nvSpPr>
          <p:spPr>
            <a:xfrm>
              <a:off x="4900550" y="1959925"/>
              <a:ext cx="196000" cy="79350"/>
            </a:xfrm>
            <a:custGeom>
              <a:avLst/>
              <a:gdLst/>
              <a:ahLst/>
              <a:cxnLst/>
              <a:rect l="l" t="t" r="r" b="b"/>
              <a:pathLst>
                <a:path w="7840" h="3174" extrusionOk="0">
                  <a:moveTo>
                    <a:pt x="1669" y="0"/>
                  </a:moveTo>
                  <a:lnTo>
                    <a:pt x="2002" y="2335"/>
                  </a:lnTo>
                  <a:lnTo>
                    <a:pt x="1" y="2802"/>
                  </a:lnTo>
                  <a:lnTo>
                    <a:pt x="535" y="2902"/>
                  </a:lnTo>
                  <a:cubicBezTo>
                    <a:pt x="1517" y="3081"/>
                    <a:pt x="2519" y="3173"/>
                    <a:pt x="3524" y="3173"/>
                  </a:cubicBezTo>
                  <a:cubicBezTo>
                    <a:pt x="4770" y="3173"/>
                    <a:pt x="6020" y="3031"/>
                    <a:pt x="7239" y="2736"/>
                  </a:cubicBezTo>
                  <a:lnTo>
                    <a:pt x="7840" y="2602"/>
                  </a:lnTo>
                  <a:lnTo>
                    <a:pt x="5438" y="2269"/>
                  </a:lnTo>
                  <a:lnTo>
                    <a:pt x="5371" y="30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8"/>
            <p:cNvSpPr/>
            <p:nvPr/>
          </p:nvSpPr>
          <p:spPr>
            <a:xfrm>
              <a:off x="4832175" y="2537000"/>
              <a:ext cx="472025" cy="888150"/>
            </a:xfrm>
            <a:custGeom>
              <a:avLst/>
              <a:gdLst/>
              <a:ahLst/>
              <a:cxnLst/>
              <a:rect l="l" t="t" r="r" b="b"/>
              <a:pathLst>
                <a:path w="18881" h="35526" extrusionOk="0">
                  <a:moveTo>
                    <a:pt x="12510" y="0"/>
                  </a:moveTo>
                  <a:lnTo>
                    <a:pt x="1" y="1335"/>
                  </a:lnTo>
                  <a:lnTo>
                    <a:pt x="4737" y="35526"/>
                  </a:lnTo>
                  <a:lnTo>
                    <a:pt x="9441" y="35526"/>
                  </a:lnTo>
                  <a:cubicBezTo>
                    <a:pt x="9441" y="35526"/>
                    <a:pt x="6609" y="5190"/>
                    <a:pt x="7247" y="5190"/>
                  </a:cubicBezTo>
                  <a:cubicBezTo>
                    <a:pt x="7255" y="5190"/>
                    <a:pt x="7264" y="5195"/>
                    <a:pt x="7273" y="5204"/>
                  </a:cubicBezTo>
                  <a:cubicBezTo>
                    <a:pt x="8040" y="5938"/>
                    <a:pt x="14278" y="35359"/>
                    <a:pt x="14278" y="35359"/>
                  </a:cubicBezTo>
                  <a:lnTo>
                    <a:pt x="18881" y="35359"/>
                  </a:lnTo>
                  <a:lnTo>
                    <a:pt x="12510" y="0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8"/>
            <p:cNvSpPr/>
            <p:nvPr/>
          </p:nvSpPr>
          <p:spPr>
            <a:xfrm>
              <a:off x="4888875" y="1876825"/>
              <a:ext cx="29225" cy="44975"/>
            </a:xfrm>
            <a:custGeom>
              <a:avLst/>
              <a:gdLst/>
              <a:ahLst/>
              <a:cxnLst/>
              <a:rect l="l" t="t" r="r" b="b"/>
              <a:pathLst>
                <a:path w="1169" h="1799" extrusionOk="0">
                  <a:moveTo>
                    <a:pt x="566" y="1"/>
                  </a:moveTo>
                  <a:cubicBezTo>
                    <a:pt x="355" y="1"/>
                    <a:pt x="168" y="201"/>
                    <a:pt x="101" y="622"/>
                  </a:cubicBezTo>
                  <a:cubicBezTo>
                    <a:pt x="68" y="923"/>
                    <a:pt x="1" y="1456"/>
                    <a:pt x="268" y="1656"/>
                  </a:cubicBezTo>
                  <a:cubicBezTo>
                    <a:pt x="359" y="1760"/>
                    <a:pt x="450" y="1798"/>
                    <a:pt x="542" y="1798"/>
                  </a:cubicBezTo>
                  <a:cubicBezTo>
                    <a:pt x="688" y="1798"/>
                    <a:pt x="839" y="1704"/>
                    <a:pt x="1002" y="1623"/>
                  </a:cubicBezTo>
                  <a:lnTo>
                    <a:pt x="1168" y="556"/>
                  </a:lnTo>
                  <a:cubicBezTo>
                    <a:pt x="1003" y="193"/>
                    <a:pt x="773" y="1"/>
                    <a:pt x="56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8"/>
            <p:cNvSpPr/>
            <p:nvPr/>
          </p:nvSpPr>
          <p:spPr>
            <a:xfrm>
              <a:off x="5058175" y="1868500"/>
              <a:ext cx="29200" cy="44950"/>
            </a:xfrm>
            <a:custGeom>
              <a:avLst/>
              <a:gdLst/>
              <a:ahLst/>
              <a:cxnLst/>
              <a:rect l="l" t="t" r="r" b="b"/>
              <a:pathLst>
                <a:path w="1168" h="1798" extrusionOk="0">
                  <a:moveTo>
                    <a:pt x="615" y="0"/>
                  </a:moveTo>
                  <a:cubicBezTo>
                    <a:pt x="404" y="0"/>
                    <a:pt x="165" y="192"/>
                    <a:pt x="0" y="555"/>
                  </a:cubicBezTo>
                  <a:lnTo>
                    <a:pt x="167" y="1622"/>
                  </a:lnTo>
                  <a:cubicBezTo>
                    <a:pt x="351" y="1704"/>
                    <a:pt x="497" y="1798"/>
                    <a:pt x="636" y="1798"/>
                  </a:cubicBezTo>
                  <a:cubicBezTo>
                    <a:pt x="724" y="1798"/>
                    <a:pt x="810" y="1760"/>
                    <a:pt x="901" y="1656"/>
                  </a:cubicBezTo>
                  <a:cubicBezTo>
                    <a:pt x="1168" y="1456"/>
                    <a:pt x="1101" y="922"/>
                    <a:pt x="1068" y="622"/>
                  </a:cubicBezTo>
                  <a:cubicBezTo>
                    <a:pt x="1017" y="200"/>
                    <a:pt x="830" y="0"/>
                    <a:pt x="61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8"/>
            <p:cNvSpPr/>
            <p:nvPr/>
          </p:nvSpPr>
          <p:spPr>
            <a:xfrm>
              <a:off x="4840525" y="3473500"/>
              <a:ext cx="234350" cy="12525"/>
            </a:xfrm>
            <a:custGeom>
              <a:avLst/>
              <a:gdLst/>
              <a:ahLst/>
              <a:cxnLst/>
              <a:rect l="l" t="t" r="r" b="b"/>
              <a:pathLst>
                <a:path w="9374" h="501" extrusionOk="0">
                  <a:moveTo>
                    <a:pt x="9340" y="1"/>
                  </a:moveTo>
                  <a:cubicBezTo>
                    <a:pt x="7034" y="1"/>
                    <a:pt x="4746" y="181"/>
                    <a:pt x="2463" y="330"/>
                  </a:cubicBezTo>
                  <a:lnTo>
                    <a:pt x="2463" y="330"/>
                  </a:lnTo>
                  <a:cubicBezTo>
                    <a:pt x="2696" y="322"/>
                    <a:pt x="2925" y="319"/>
                    <a:pt x="3152" y="319"/>
                  </a:cubicBezTo>
                  <a:cubicBezTo>
                    <a:pt x="3688" y="319"/>
                    <a:pt x="4214" y="334"/>
                    <a:pt x="4770" y="334"/>
                  </a:cubicBezTo>
                  <a:cubicBezTo>
                    <a:pt x="6338" y="301"/>
                    <a:pt x="7839" y="134"/>
                    <a:pt x="9340" y="101"/>
                  </a:cubicBezTo>
                  <a:cubicBezTo>
                    <a:pt x="9374" y="101"/>
                    <a:pt x="9374" y="1"/>
                    <a:pt x="9340" y="1"/>
                  </a:cubicBezTo>
                  <a:close/>
                  <a:moveTo>
                    <a:pt x="2463" y="330"/>
                  </a:moveTo>
                  <a:cubicBezTo>
                    <a:pt x="2421" y="331"/>
                    <a:pt x="2378" y="332"/>
                    <a:pt x="2335" y="334"/>
                  </a:cubicBezTo>
                  <a:cubicBezTo>
                    <a:pt x="2287" y="338"/>
                    <a:pt x="2239" y="343"/>
                    <a:pt x="2192" y="347"/>
                  </a:cubicBezTo>
                  <a:lnTo>
                    <a:pt x="2192" y="347"/>
                  </a:lnTo>
                  <a:cubicBezTo>
                    <a:pt x="2282" y="341"/>
                    <a:pt x="2373" y="335"/>
                    <a:pt x="2463" y="330"/>
                  </a:cubicBezTo>
                  <a:close/>
                  <a:moveTo>
                    <a:pt x="2192" y="347"/>
                  </a:moveTo>
                  <a:cubicBezTo>
                    <a:pt x="1461" y="394"/>
                    <a:pt x="731" y="436"/>
                    <a:pt x="0" y="468"/>
                  </a:cubicBezTo>
                  <a:cubicBezTo>
                    <a:pt x="0" y="468"/>
                    <a:pt x="0" y="501"/>
                    <a:pt x="34" y="501"/>
                  </a:cubicBezTo>
                  <a:cubicBezTo>
                    <a:pt x="784" y="501"/>
                    <a:pt x="1476" y="413"/>
                    <a:pt x="2192" y="347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8"/>
            <p:cNvSpPr/>
            <p:nvPr/>
          </p:nvSpPr>
          <p:spPr>
            <a:xfrm>
              <a:off x="4923900" y="3451825"/>
              <a:ext cx="12550" cy="18375"/>
            </a:xfrm>
            <a:custGeom>
              <a:avLst/>
              <a:gdLst/>
              <a:ahLst/>
              <a:cxnLst/>
              <a:rect l="l" t="t" r="r" b="b"/>
              <a:pathLst>
                <a:path w="502" h="735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167"/>
                    <a:pt x="101" y="334"/>
                    <a:pt x="201" y="467"/>
                  </a:cubicBezTo>
                  <a:cubicBezTo>
                    <a:pt x="268" y="601"/>
                    <a:pt x="335" y="667"/>
                    <a:pt x="435" y="734"/>
                  </a:cubicBezTo>
                  <a:cubicBezTo>
                    <a:pt x="501" y="734"/>
                    <a:pt x="501" y="734"/>
                    <a:pt x="501" y="701"/>
                  </a:cubicBezTo>
                  <a:cubicBezTo>
                    <a:pt x="401" y="567"/>
                    <a:pt x="335" y="501"/>
                    <a:pt x="234" y="367"/>
                  </a:cubicBezTo>
                  <a:cubicBezTo>
                    <a:pt x="168" y="234"/>
                    <a:pt x="101" y="1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8"/>
            <p:cNvSpPr/>
            <p:nvPr/>
          </p:nvSpPr>
          <p:spPr>
            <a:xfrm>
              <a:off x="4930575" y="3447650"/>
              <a:ext cx="15050" cy="16700"/>
            </a:xfrm>
            <a:custGeom>
              <a:avLst/>
              <a:gdLst/>
              <a:ahLst/>
              <a:cxnLst/>
              <a:rect l="l" t="t" r="r" b="b"/>
              <a:pathLst>
                <a:path w="602" h="668" extrusionOk="0">
                  <a:moveTo>
                    <a:pt x="68" y="0"/>
                  </a:moveTo>
                  <a:cubicBezTo>
                    <a:pt x="68" y="0"/>
                    <a:pt x="1" y="0"/>
                    <a:pt x="1" y="34"/>
                  </a:cubicBezTo>
                  <a:cubicBezTo>
                    <a:pt x="68" y="167"/>
                    <a:pt x="134" y="301"/>
                    <a:pt x="234" y="367"/>
                  </a:cubicBezTo>
                  <a:cubicBezTo>
                    <a:pt x="301" y="501"/>
                    <a:pt x="434" y="634"/>
                    <a:pt x="501" y="668"/>
                  </a:cubicBezTo>
                  <a:cubicBezTo>
                    <a:pt x="568" y="668"/>
                    <a:pt x="601" y="634"/>
                    <a:pt x="568" y="634"/>
                  </a:cubicBezTo>
                  <a:lnTo>
                    <a:pt x="301" y="367"/>
                  </a:lnTo>
                  <a:cubicBezTo>
                    <a:pt x="234" y="234"/>
                    <a:pt x="101" y="167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8"/>
            <p:cNvSpPr/>
            <p:nvPr/>
          </p:nvSpPr>
          <p:spPr>
            <a:xfrm>
              <a:off x="4941775" y="3442525"/>
              <a:ext cx="16350" cy="18500"/>
            </a:xfrm>
            <a:custGeom>
              <a:avLst/>
              <a:gdLst/>
              <a:ahLst/>
              <a:cxnLst/>
              <a:rect l="l" t="t" r="r" b="b"/>
              <a:pathLst>
                <a:path w="654" h="740" extrusionOk="0">
                  <a:moveTo>
                    <a:pt x="9" y="0"/>
                  </a:moveTo>
                  <a:cubicBezTo>
                    <a:pt x="4" y="0"/>
                    <a:pt x="1" y="19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cubicBezTo>
                    <a:pt x="153" y="172"/>
                    <a:pt x="220" y="306"/>
                    <a:pt x="320" y="472"/>
                  </a:cubicBezTo>
                  <a:cubicBezTo>
                    <a:pt x="387" y="539"/>
                    <a:pt x="487" y="706"/>
                    <a:pt x="554" y="739"/>
                  </a:cubicBezTo>
                  <a:cubicBezTo>
                    <a:pt x="620" y="739"/>
                    <a:pt x="654" y="739"/>
                    <a:pt x="620" y="706"/>
                  </a:cubicBezTo>
                  <a:cubicBezTo>
                    <a:pt x="520" y="572"/>
                    <a:pt x="453" y="506"/>
                    <a:pt x="320" y="372"/>
                  </a:cubicBezTo>
                  <a:cubicBezTo>
                    <a:pt x="220" y="239"/>
                    <a:pt x="120" y="105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8"/>
            <p:cNvSpPr/>
            <p:nvPr/>
          </p:nvSpPr>
          <p:spPr>
            <a:xfrm>
              <a:off x="4905575" y="3397825"/>
              <a:ext cx="44350" cy="44175"/>
            </a:xfrm>
            <a:custGeom>
              <a:avLst/>
              <a:gdLst/>
              <a:ahLst/>
              <a:cxnLst/>
              <a:rect l="l" t="t" r="r" b="b"/>
              <a:pathLst>
                <a:path w="1774" h="1767" extrusionOk="0">
                  <a:moveTo>
                    <a:pt x="1049" y="176"/>
                  </a:moveTo>
                  <a:cubicBezTo>
                    <a:pt x="1219" y="489"/>
                    <a:pt x="1466" y="1153"/>
                    <a:pt x="1322" y="1418"/>
                  </a:cubicBezTo>
                  <a:lnTo>
                    <a:pt x="1322" y="1418"/>
                  </a:lnTo>
                  <a:cubicBezTo>
                    <a:pt x="1200" y="1336"/>
                    <a:pt x="1085" y="1246"/>
                    <a:pt x="969" y="1159"/>
                  </a:cubicBezTo>
                  <a:lnTo>
                    <a:pt x="969" y="1159"/>
                  </a:lnTo>
                  <a:cubicBezTo>
                    <a:pt x="862" y="837"/>
                    <a:pt x="896" y="456"/>
                    <a:pt x="1049" y="176"/>
                  </a:cubicBezTo>
                  <a:close/>
                  <a:moveTo>
                    <a:pt x="207" y="856"/>
                  </a:moveTo>
                  <a:cubicBezTo>
                    <a:pt x="378" y="856"/>
                    <a:pt x="644" y="1034"/>
                    <a:pt x="767" y="1126"/>
                  </a:cubicBezTo>
                  <a:cubicBezTo>
                    <a:pt x="796" y="1149"/>
                    <a:pt x="825" y="1171"/>
                    <a:pt x="854" y="1193"/>
                  </a:cubicBezTo>
                  <a:lnTo>
                    <a:pt x="854" y="1193"/>
                  </a:lnTo>
                  <a:cubicBezTo>
                    <a:pt x="887" y="1310"/>
                    <a:pt x="937" y="1421"/>
                    <a:pt x="1006" y="1518"/>
                  </a:cubicBezTo>
                  <a:lnTo>
                    <a:pt x="1006" y="1518"/>
                  </a:lnTo>
                  <a:cubicBezTo>
                    <a:pt x="955" y="1506"/>
                    <a:pt x="898" y="1487"/>
                    <a:pt x="834" y="1460"/>
                  </a:cubicBezTo>
                  <a:cubicBezTo>
                    <a:pt x="667" y="1360"/>
                    <a:pt x="534" y="1293"/>
                    <a:pt x="434" y="1193"/>
                  </a:cubicBezTo>
                  <a:cubicBezTo>
                    <a:pt x="400" y="1160"/>
                    <a:pt x="300" y="1126"/>
                    <a:pt x="267" y="1026"/>
                  </a:cubicBezTo>
                  <a:cubicBezTo>
                    <a:pt x="234" y="959"/>
                    <a:pt x="100" y="926"/>
                    <a:pt x="167" y="859"/>
                  </a:cubicBezTo>
                  <a:cubicBezTo>
                    <a:pt x="179" y="857"/>
                    <a:pt x="193" y="856"/>
                    <a:pt x="207" y="856"/>
                  </a:cubicBezTo>
                  <a:close/>
                  <a:moveTo>
                    <a:pt x="1036" y="1317"/>
                  </a:moveTo>
                  <a:lnTo>
                    <a:pt x="1036" y="1317"/>
                  </a:lnTo>
                  <a:cubicBezTo>
                    <a:pt x="1113" y="1367"/>
                    <a:pt x="1190" y="1413"/>
                    <a:pt x="1268" y="1460"/>
                  </a:cubicBezTo>
                  <a:cubicBezTo>
                    <a:pt x="1272" y="1464"/>
                    <a:pt x="1277" y="1468"/>
                    <a:pt x="1282" y="1472"/>
                  </a:cubicBezTo>
                  <a:lnTo>
                    <a:pt x="1282" y="1472"/>
                  </a:lnTo>
                  <a:cubicBezTo>
                    <a:pt x="1256" y="1497"/>
                    <a:pt x="1223" y="1515"/>
                    <a:pt x="1183" y="1524"/>
                  </a:cubicBezTo>
                  <a:lnTo>
                    <a:pt x="1183" y="1524"/>
                  </a:lnTo>
                  <a:cubicBezTo>
                    <a:pt x="1124" y="1462"/>
                    <a:pt x="1075" y="1393"/>
                    <a:pt x="1036" y="1317"/>
                  </a:cubicBezTo>
                  <a:close/>
                  <a:moveTo>
                    <a:pt x="1038" y="0"/>
                  </a:moveTo>
                  <a:cubicBezTo>
                    <a:pt x="1017" y="0"/>
                    <a:pt x="1001" y="9"/>
                    <a:pt x="1001" y="25"/>
                  </a:cubicBezTo>
                  <a:cubicBezTo>
                    <a:pt x="836" y="301"/>
                    <a:pt x="761" y="698"/>
                    <a:pt x="822" y="1054"/>
                  </a:cubicBezTo>
                  <a:lnTo>
                    <a:pt x="822" y="1054"/>
                  </a:lnTo>
                  <a:cubicBezTo>
                    <a:pt x="607" y="907"/>
                    <a:pt x="379" y="793"/>
                    <a:pt x="100" y="793"/>
                  </a:cubicBezTo>
                  <a:cubicBezTo>
                    <a:pt x="67" y="793"/>
                    <a:pt x="0" y="826"/>
                    <a:pt x="0" y="859"/>
                  </a:cubicBezTo>
                  <a:cubicBezTo>
                    <a:pt x="0" y="1237"/>
                    <a:pt x="684" y="1691"/>
                    <a:pt x="1103" y="1691"/>
                  </a:cubicBezTo>
                  <a:cubicBezTo>
                    <a:pt x="1124" y="1691"/>
                    <a:pt x="1144" y="1690"/>
                    <a:pt x="1164" y="1688"/>
                  </a:cubicBezTo>
                  <a:lnTo>
                    <a:pt x="1164" y="1688"/>
                  </a:lnTo>
                  <a:cubicBezTo>
                    <a:pt x="1196" y="1714"/>
                    <a:pt x="1231" y="1738"/>
                    <a:pt x="1268" y="1760"/>
                  </a:cubicBezTo>
                  <a:cubicBezTo>
                    <a:pt x="1277" y="1765"/>
                    <a:pt x="1285" y="1767"/>
                    <a:pt x="1293" y="1767"/>
                  </a:cubicBezTo>
                  <a:cubicBezTo>
                    <a:pt x="1339" y="1767"/>
                    <a:pt x="1357" y="1693"/>
                    <a:pt x="1310" y="1636"/>
                  </a:cubicBezTo>
                  <a:lnTo>
                    <a:pt x="1310" y="1636"/>
                  </a:lnTo>
                  <a:cubicBezTo>
                    <a:pt x="1774" y="1336"/>
                    <a:pt x="1295" y="350"/>
                    <a:pt x="1101" y="25"/>
                  </a:cubicBezTo>
                  <a:cubicBezTo>
                    <a:pt x="1084" y="9"/>
                    <a:pt x="1059" y="0"/>
                    <a:pt x="103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8"/>
            <p:cNvSpPr/>
            <p:nvPr/>
          </p:nvSpPr>
          <p:spPr>
            <a:xfrm>
              <a:off x="4920575" y="2662100"/>
              <a:ext cx="183500" cy="30875"/>
            </a:xfrm>
            <a:custGeom>
              <a:avLst/>
              <a:gdLst/>
              <a:ahLst/>
              <a:cxnLst/>
              <a:rect l="l" t="t" r="r" b="b"/>
              <a:pathLst>
                <a:path w="7340" h="1235" extrusionOk="0">
                  <a:moveTo>
                    <a:pt x="7206" y="0"/>
                  </a:moveTo>
                  <a:cubicBezTo>
                    <a:pt x="4804" y="400"/>
                    <a:pt x="2402" y="734"/>
                    <a:pt x="1" y="1168"/>
                  </a:cubicBezTo>
                  <a:cubicBezTo>
                    <a:pt x="1" y="1168"/>
                    <a:pt x="1" y="1234"/>
                    <a:pt x="34" y="1234"/>
                  </a:cubicBezTo>
                  <a:cubicBezTo>
                    <a:pt x="2436" y="867"/>
                    <a:pt x="4871" y="434"/>
                    <a:pt x="7239" y="100"/>
                  </a:cubicBezTo>
                  <a:cubicBezTo>
                    <a:pt x="7339" y="100"/>
                    <a:pt x="7272" y="0"/>
                    <a:pt x="72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8"/>
            <p:cNvSpPr/>
            <p:nvPr/>
          </p:nvSpPr>
          <p:spPr>
            <a:xfrm>
              <a:off x="4909725" y="1767150"/>
              <a:ext cx="156825" cy="230450"/>
            </a:xfrm>
            <a:custGeom>
              <a:avLst/>
              <a:gdLst/>
              <a:ahLst/>
              <a:cxnLst/>
              <a:rect l="l" t="t" r="r" b="b"/>
              <a:pathLst>
                <a:path w="6273" h="9218" extrusionOk="0">
                  <a:moveTo>
                    <a:pt x="3089" y="1"/>
                  </a:moveTo>
                  <a:cubicBezTo>
                    <a:pt x="2446" y="1"/>
                    <a:pt x="1804" y="193"/>
                    <a:pt x="1268" y="573"/>
                  </a:cubicBezTo>
                  <a:lnTo>
                    <a:pt x="1235" y="606"/>
                  </a:lnTo>
                  <a:cubicBezTo>
                    <a:pt x="435" y="1140"/>
                    <a:pt x="1" y="2007"/>
                    <a:pt x="68" y="2975"/>
                  </a:cubicBezTo>
                  <a:cubicBezTo>
                    <a:pt x="68" y="3542"/>
                    <a:pt x="101" y="4209"/>
                    <a:pt x="134" y="4876"/>
                  </a:cubicBezTo>
                  <a:cubicBezTo>
                    <a:pt x="234" y="6644"/>
                    <a:pt x="334" y="7144"/>
                    <a:pt x="468" y="7544"/>
                  </a:cubicBezTo>
                  <a:cubicBezTo>
                    <a:pt x="565" y="7835"/>
                    <a:pt x="1192" y="9217"/>
                    <a:pt x="3225" y="9217"/>
                  </a:cubicBezTo>
                  <a:cubicBezTo>
                    <a:pt x="3294" y="9217"/>
                    <a:pt x="3364" y="9216"/>
                    <a:pt x="3437" y="9212"/>
                  </a:cubicBezTo>
                  <a:cubicBezTo>
                    <a:pt x="5004" y="9146"/>
                    <a:pt x="6272" y="7978"/>
                    <a:pt x="6272" y="6711"/>
                  </a:cubicBezTo>
                  <a:lnTo>
                    <a:pt x="6105" y="2307"/>
                  </a:lnTo>
                  <a:cubicBezTo>
                    <a:pt x="6072" y="1874"/>
                    <a:pt x="5738" y="1107"/>
                    <a:pt x="4804" y="506"/>
                  </a:cubicBezTo>
                  <a:cubicBezTo>
                    <a:pt x="4289" y="168"/>
                    <a:pt x="3689" y="1"/>
                    <a:pt x="3089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8"/>
            <p:cNvSpPr/>
            <p:nvPr/>
          </p:nvSpPr>
          <p:spPr>
            <a:xfrm>
              <a:off x="4830500" y="2225950"/>
              <a:ext cx="4200" cy="133875"/>
            </a:xfrm>
            <a:custGeom>
              <a:avLst/>
              <a:gdLst/>
              <a:ahLst/>
              <a:cxnLst/>
              <a:rect l="l" t="t" r="r" b="b"/>
              <a:pathLst>
                <a:path w="168" h="5355" extrusionOk="0">
                  <a:moveTo>
                    <a:pt x="1" y="0"/>
                  </a:moveTo>
                  <a:cubicBezTo>
                    <a:pt x="1" y="1735"/>
                    <a:pt x="1" y="3536"/>
                    <a:pt x="101" y="5304"/>
                  </a:cubicBezTo>
                  <a:cubicBezTo>
                    <a:pt x="101" y="5337"/>
                    <a:pt x="118" y="5354"/>
                    <a:pt x="134" y="5354"/>
                  </a:cubicBezTo>
                  <a:cubicBezTo>
                    <a:pt x="151" y="5354"/>
                    <a:pt x="168" y="5337"/>
                    <a:pt x="168" y="5304"/>
                  </a:cubicBezTo>
                  <a:cubicBezTo>
                    <a:pt x="168" y="3536"/>
                    <a:pt x="134" y="1735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8"/>
            <p:cNvSpPr/>
            <p:nvPr/>
          </p:nvSpPr>
          <p:spPr>
            <a:xfrm>
              <a:off x="5154900" y="2193425"/>
              <a:ext cx="6700" cy="149075"/>
            </a:xfrm>
            <a:custGeom>
              <a:avLst/>
              <a:gdLst/>
              <a:ahLst/>
              <a:cxnLst/>
              <a:rect l="l" t="t" r="r" b="b"/>
              <a:pathLst>
                <a:path w="268" h="5963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34" y="1968"/>
                    <a:pt x="1" y="3970"/>
                    <a:pt x="1" y="5938"/>
                  </a:cubicBezTo>
                  <a:cubicBezTo>
                    <a:pt x="1" y="5955"/>
                    <a:pt x="26" y="5963"/>
                    <a:pt x="51" y="5963"/>
                  </a:cubicBezTo>
                  <a:cubicBezTo>
                    <a:pt x="76" y="5963"/>
                    <a:pt x="101" y="5955"/>
                    <a:pt x="101" y="5938"/>
                  </a:cubicBezTo>
                  <a:cubicBezTo>
                    <a:pt x="268" y="3970"/>
                    <a:pt x="268" y="2002"/>
                    <a:pt x="2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8"/>
            <p:cNvSpPr/>
            <p:nvPr/>
          </p:nvSpPr>
          <p:spPr>
            <a:xfrm>
              <a:off x="5209125" y="3419300"/>
              <a:ext cx="125950" cy="78400"/>
            </a:xfrm>
            <a:custGeom>
              <a:avLst/>
              <a:gdLst/>
              <a:ahLst/>
              <a:cxnLst/>
              <a:rect l="l" t="t" r="r" b="b"/>
              <a:pathLst>
                <a:path w="5038" h="3136" extrusionOk="0">
                  <a:moveTo>
                    <a:pt x="0" y="0"/>
                  </a:moveTo>
                  <a:lnTo>
                    <a:pt x="267" y="3136"/>
                  </a:lnTo>
                  <a:lnTo>
                    <a:pt x="5037" y="3136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8"/>
            <p:cNvSpPr/>
            <p:nvPr/>
          </p:nvSpPr>
          <p:spPr>
            <a:xfrm>
              <a:off x="5210850" y="3484950"/>
              <a:ext cx="122550" cy="8050"/>
            </a:xfrm>
            <a:custGeom>
              <a:avLst/>
              <a:gdLst/>
              <a:ahLst/>
              <a:cxnLst/>
              <a:rect l="l" t="t" r="r" b="b"/>
              <a:pathLst>
                <a:path w="4902" h="322" extrusionOk="0">
                  <a:moveTo>
                    <a:pt x="53" y="1"/>
                  </a:moveTo>
                  <a:cubicBezTo>
                    <a:pt x="0" y="1"/>
                    <a:pt x="10" y="55"/>
                    <a:pt x="65" y="110"/>
                  </a:cubicBezTo>
                  <a:cubicBezTo>
                    <a:pt x="1295" y="267"/>
                    <a:pt x="2546" y="321"/>
                    <a:pt x="3785" y="321"/>
                  </a:cubicBezTo>
                  <a:cubicBezTo>
                    <a:pt x="4125" y="321"/>
                    <a:pt x="4464" y="317"/>
                    <a:pt x="4801" y="310"/>
                  </a:cubicBezTo>
                  <a:cubicBezTo>
                    <a:pt x="4901" y="310"/>
                    <a:pt x="4901" y="176"/>
                    <a:pt x="4801" y="176"/>
                  </a:cubicBezTo>
                  <a:cubicBezTo>
                    <a:pt x="4532" y="182"/>
                    <a:pt x="4262" y="185"/>
                    <a:pt x="3992" y="185"/>
                  </a:cubicBezTo>
                  <a:cubicBezTo>
                    <a:pt x="2686" y="185"/>
                    <a:pt x="1369" y="120"/>
                    <a:pt x="98" y="10"/>
                  </a:cubicBezTo>
                  <a:cubicBezTo>
                    <a:pt x="80" y="3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8"/>
            <p:cNvSpPr/>
            <p:nvPr/>
          </p:nvSpPr>
          <p:spPr>
            <a:xfrm>
              <a:off x="5244975" y="3419725"/>
              <a:ext cx="18925" cy="73350"/>
            </a:xfrm>
            <a:custGeom>
              <a:avLst/>
              <a:gdLst/>
              <a:ahLst/>
              <a:cxnLst/>
              <a:rect l="l" t="t" r="r" b="b"/>
              <a:pathLst>
                <a:path w="757" h="2934" extrusionOk="0">
                  <a:moveTo>
                    <a:pt x="21" y="0"/>
                  </a:moveTo>
                  <a:cubicBezTo>
                    <a:pt x="9" y="0"/>
                    <a:pt x="0" y="17"/>
                    <a:pt x="0" y="50"/>
                  </a:cubicBezTo>
                  <a:cubicBezTo>
                    <a:pt x="67" y="1051"/>
                    <a:pt x="301" y="1985"/>
                    <a:pt x="701" y="2919"/>
                  </a:cubicBezTo>
                  <a:cubicBezTo>
                    <a:pt x="701" y="2930"/>
                    <a:pt x="708" y="2934"/>
                    <a:pt x="717" y="2934"/>
                  </a:cubicBezTo>
                  <a:cubicBezTo>
                    <a:pt x="734" y="2934"/>
                    <a:pt x="757" y="2919"/>
                    <a:pt x="734" y="2919"/>
                  </a:cubicBezTo>
                  <a:cubicBezTo>
                    <a:pt x="367" y="1985"/>
                    <a:pt x="134" y="1051"/>
                    <a:pt x="67" y="50"/>
                  </a:cubicBezTo>
                  <a:cubicBezTo>
                    <a:pt x="50" y="17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8"/>
            <p:cNvSpPr/>
            <p:nvPr/>
          </p:nvSpPr>
          <p:spPr>
            <a:xfrm>
              <a:off x="4795750" y="2084675"/>
              <a:ext cx="23950" cy="42775"/>
            </a:xfrm>
            <a:custGeom>
              <a:avLst/>
              <a:gdLst/>
              <a:ahLst/>
              <a:cxnLst/>
              <a:rect l="l" t="t" r="r" b="b"/>
              <a:pathLst>
                <a:path w="958" h="1711" extrusionOk="0">
                  <a:moveTo>
                    <a:pt x="875" y="1"/>
                  </a:moveTo>
                  <a:cubicBezTo>
                    <a:pt x="864" y="1"/>
                    <a:pt x="857" y="5"/>
                    <a:pt x="857" y="14"/>
                  </a:cubicBezTo>
                  <a:cubicBezTo>
                    <a:pt x="557" y="581"/>
                    <a:pt x="357" y="1115"/>
                    <a:pt x="23" y="1648"/>
                  </a:cubicBezTo>
                  <a:cubicBezTo>
                    <a:pt x="0" y="1671"/>
                    <a:pt x="25" y="1710"/>
                    <a:pt x="64" y="1710"/>
                  </a:cubicBezTo>
                  <a:cubicBezTo>
                    <a:pt x="82" y="1710"/>
                    <a:pt x="103" y="1702"/>
                    <a:pt x="123" y="1682"/>
                  </a:cubicBezTo>
                  <a:cubicBezTo>
                    <a:pt x="424" y="1181"/>
                    <a:pt x="724" y="614"/>
                    <a:pt x="957" y="81"/>
                  </a:cubicBezTo>
                  <a:cubicBezTo>
                    <a:pt x="957" y="32"/>
                    <a:pt x="904" y="1"/>
                    <a:pt x="87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8"/>
            <p:cNvSpPr/>
            <p:nvPr/>
          </p:nvSpPr>
          <p:spPr>
            <a:xfrm>
              <a:off x="4809950" y="2146500"/>
              <a:ext cx="7050" cy="580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118" y="1"/>
                  </a:moveTo>
                  <a:cubicBezTo>
                    <a:pt x="59" y="1"/>
                    <a:pt x="1" y="60"/>
                    <a:pt x="56" y="143"/>
                  </a:cubicBezTo>
                  <a:cubicBezTo>
                    <a:pt x="56" y="176"/>
                    <a:pt x="89" y="176"/>
                    <a:pt x="122" y="209"/>
                  </a:cubicBezTo>
                  <a:cubicBezTo>
                    <a:pt x="146" y="225"/>
                    <a:pt x="167" y="231"/>
                    <a:pt x="186" y="231"/>
                  </a:cubicBezTo>
                  <a:cubicBezTo>
                    <a:pt x="248" y="231"/>
                    <a:pt x="281" y="161"/>
                    <a:pt x="256" y="109"/>
                  </a:cubicBezTo>
                  <a:cubicBezTo>
                    <a:pt x="256" y="43"/>
                    <a:pt x="223" y="43"/>
                    <a:pt x="156" y="9"/>
                  </a:cubicBezTo>
                  <a:cubicBezTo>
                    <a:pt x="144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8"/>
            <p:cNvSpPr/>
            <p:nvPr/>
          </p:nvSpPr>
          <p:spPr>
            <a:xfrm>
              <a:off x="4810500" y="21802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126"/>
                    <a:pt x="0" y="159"/>
                  </a:cubicBezTo>
                  <a:cubicBezTo>
                    <a:pt x="34" y="209"/>
                    <a:pt x="67" y="234"/>
                    <a:pt x="100" y="234"/>
                  </a:cubicBezTo>
                  <a:cubicBezTo>
                    <a:pt x="134" y="234"/>
                    <a:pt x="167" y="209"/>
                    <a:pt x="201" y="159"/>
                  </a:cubicBezTo>
                  <a:cubicBezTo>
                    <a:pt x="201" y="93"/>
                    <a:pt x="201" y="93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8"/>
            <p:cNvSpPr/>
            <p:nvPr/>
          </p:nvSpPr>
          <p:spPr>
            <a:xfrm>
              <a:off x="4873875" y="20664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54"/>
                    <a:pt x="58" y="186"/>
                    <a:pt x="105" y="186"/>
                  </a:cubicBezTo>
                  <a:cubicBezTo>
                    <a:pt x="139" y="186"/>
                    <a:pt x="167" y="170"/>
                    <a:pt x="167" y="142"/>
                  </a:cubicBezTo>
                  <a:lnTo>
                    <a:pt x="167" y="76"/>
                  </a:lnTo>
                  <a:cubicBezTo>
                    <a:pt x="184" y="26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8"/>
            <p:cNvSpPr/>
            <p:nvPr/>
          </p:nvSpPr>
          <p:spPr>
            <a:xfrm>
              <a:off x="4763400" y="2196850"/>
              <a:ext cx="5475" cy="4525"/>
            </a:xfrm>
            <a:custGeom>
              <a:avLst/>
              <a:gdLst/>
              <a:ahLst/>
              <a:cxnLst/>
              <a:rect l="l" t="t" r="r" b="b"/>
              <a:pathLst>
                <a:path w="219" h="181" extrusionOk="0">
                  <a:moveTo>
                    <a:pt x="103" y="0"/>
                  </a:moveTo>
                  <a:cubicBezTo>
                    <a:pt x="52" y="0"/>
                    <a:pt x="1" y="34"/>
                    <a:pt x="16" y="97"/>
                  </a:cubicBezTo>
                  <a:lnTo>
                    <a:pt x="16" y="130"/>
                  </a:lnTo>
                  <a:cubicBezTo>
                    <a:pt x="33" y="163"/>
                    <a:pt x="75" y="180"/>
                    <a:pt x="112" y="180"/>
                  </a:cubicBezTo>
                  <a:cubicBezTo>
                    <a:pt x="150" y="180"/>
                    <a:pt x="183" y="163"/>
                    <a:pt x="183" y="130"/>
                  </a:cubicBezTo>
                  <a:cubicBezTo>
                    <a:pt x="218" y="42"/>
                    <a:pt x="161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8"/>
            <p:cNvSpPr/>
            <p:nvPr/>
          </p:nvSpPr>
          <p:spPr>
            <a:xfrm>
              <a:off x="4799650" y="2214050"/>
              <a:ext cx="9200" cy="32850"/>
            </a:xfrm>
            <a:custGeom>
              <a:avLst/>
              <a:gdLst/>
              <a:ahLst/>
              <a:cxnLst/>
              <a:rect l="l" t="t" r="r" b="b"/>
              <a:pathLst>
                <a:path w="368" h="1314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34" y="443"/>
                    <a:pt x="67" y="843"/>
                    <a:pt x="1" y="1243"/>
                  </a:cubicBezTo>
                  <a:cubicBezTo>
                    <a:pt x="1" y="1285"/>
                    <a:pt x="64" y="1313"/>
                    <a:pt x="113" y="1313"/>
                  </a:cubicBezTo>
                  <a:cubicBezTo>
                    <a:pt x="143" y="1313"/>
                    <a:pt x="168" y="1302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8"/>
            <p:cNvSpPr/>
            <p:nvPr/>
          </p:nvSpPr>
          <p:spPr>
            <a:xfrm>
              <a:off x="5125200" y="2285775"/>
              <a:ext cx="17575" cy="17600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67" y="0"/>
                  </a:moveTo>
                  <a:cubicBezTo>
                    <a:pt x="35" y="0"/>
                    <a:pt x="0" y="54"/>
                    <a:pt x="55" y="109"/>
                  </a:cubicBezTo>
                  <a:cubicBezTo>
                    <a:pt x="155" y="176"/>
                    <a:pt x="222" y="309"/>
                    <a:pt x="322" y="409"/>
                  </a:cubicBezTo>
                  <a:cubicBezTo>
                    <a:pt x="388" y="476"/>
                    <a:pt x="488" y="609"/>
                    <a:pt x="555" y="676"/>
                  </a:cubicBezTo>
                  <a:cubicBezTo>
                    <a:pt x="565" y="696"/>
                    <a:pt x="583" y="704"/>
                    <a:pt x="603" y="704"/>
                  </a:cubicBezTo>
                  <a:cubicBezTo>
                    <a:pt x="649" y="704"/>
                    <a:pt x="702" y="657"/>
                    <a:pt x="655" y="609"/>
                  </a:cubicBezTo>
                  <a:cubicBezTo>
                    <a:pt x="488" y="409"/>
                    <a:pt x="255" y="242"/>
                    <a:pt x="88" y="9"/>
                  </a:cubicBezTo>
                  <a:cubicBezTo>
                    <a:pt x="82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8"/>
            <p:cNvSpPr/>
            <p:nvPr/>
          </p:nvSpPr>
          <p:spPr>
            <a:xfrm>
              <a:off x="4746275" y="2270975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201" y="167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8"/>
            <p:cNvSpPr/>
            <p:nvPr/>
          </p:nvSpPr>
          <p:spPr>
            <a:xfrm>
              <a:off x="4751525" y="2247450"/>
              <a:ext cx="27900" cy="34250"/>
            </a:xfrm>
            <a:custGeom>
              <a:avLst/>
              <a:gdLst/>
              <a:ahLst/>
              <a:cxnLst/>
              <a:rect l="l" t="t" r="r" b="b"/>
              <a:pathLst>
                <a:path w="1116" h="1370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391" y="508"/>
                    <a:pt x="625" y="975"/>
                    <a:pt x="992" y="1342"/>
                  </a:cubicBezTo>
                  <a:cubicBezTo>
                    <a:pt x="1011" y="1361"/>
                    <a:pt x="1031" y="1369"/>
                    <a:pt x="1048" y="1369"/>
                  </a:cubicBezTo>
                  <a:cubicBezTo>
                    <a:pt x="1089" y="1369"/>
                    <a:pt x="1115" y="1322"/>
                    <a:pt x="1092" y="1275"/>
                  </a:cubicBezTo>
                  <a:cubicBezTo>
                    <a:pt x="825" y="808"/>
                    <a:pt x="425" y="441"/>
                    <a:pt x="124" y="7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8"/>
            <p:cNvSpPr/>
            <p:nvPr/>
          </p:nvSpPr>
          <p:spPr>
            <a:xfrm>
              <a:off x="4844275" y="2165275"/>
              <a:ext cx="5850" cy="5325"/>
            </a:xfrm>
            <a:custGeom>
              <a:avLst/>
              <a:gdLst/>
              <a:ahLst/>
              <a:cxnLst/>
              <a:rect l="l" t="t" r="r" b="b"/>
              <a:pathLst>
                <a:path w="234" h="213" extrusionOk="0">
                  <a:moveTo>
                    <a:pt x="117" y="0"/>
                  </a:moveTo>
                  <a:cubicBezTo>
                    <a:pt x="59" y="0"/>
                    <a:pt x="0" y="42"/>
                    <a:pt x="50" y="126"/>
                  </a:cubicBezTo>
                  <a:cubicBezTo>
                    <a:pt x="72" y="189"/>
                    <a:pt x="119" y="212"/>
                    <a:pt x="152" y="212"/>
                  </a:cubicBezTo>
                  <a:cubicBezTo>
                    <a:pt x="170" y="212"/>
                    <a:pt x="184" y="204"/>
                    <a:pt x="184" y="192"/>
                  </a:cubicBezTo>
                  <a:lnTo>
                    <a:pt x="184" y="126"/>
                  </a:lnTo>
                  <a:cubicBezTo>
                    <a:pt x="234" y="42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8"/>
            <p:cNvSpPr/>
            <p:nvPr/>
          </p:nvSpPr>
          <p:spPr>
            <a:xfrm>
              <a:off x="4854150" y="2094450"/>
              <a:ext cx="13925" cy="30650"/>
            </a:xfrm>
            <a:custGeom>
              <a:avLst/>
              <a:gdLst/>
              <a:ahLst/>
              <a:cxnLst/>
              <a:rect l="l" t="t" r="r" b="b"/>
              <a:pathLst>
                <a:path w="557" h="1226" extrusionOk="0">
                  <a:moveTo>
                    <a:pt x="484" y="1"/>
                  </a:moveTo>
                  <a:cubicBezTo>
                    <a:pt x="474" y="1"/>
                    <a:pt x="464" y="7"/>
                    <a:pt x="456" y="23"/>
                  </a:cubicBezTo>
                  <a:cubicBezTo>
                    <a:pt x="189" y="290"/>
                    <a:pt x="122" y="757"/>
                    <a:pt x="22" y="1124"/>
                  </a:cubicBezTo>
                  <a:cubicBezTo>
                    <a:pt x="1" y="1189"/>
                    <a:pt x="49" y="1225"/>
                    <a:pt x="94" y="1225"/>
                  </a:cubicBezTo>
                  <a:cubicBezTo>
                    <a:pt x="120" y="1225"/>
                    <a:pt x="144" y="1214"/>
                    <a:pt x="156" y="1191"/>
                  </a:cubicBezTo>
                  <a:cubicBezTo>
                    <a:pt x="189" y="957"/>
                    <a:pt x="289" y="790"/>
                    <a:pt x="356" y="590"/>
                  </a:cubicBezTo>
                  <a:cubicBezTo>
                    <a:pt x="456" y="423"/>
                    <a:pt x="523" y="257"/>
                    <a:pt x="556" y="90"/>
                  </a:cubicBezTo>
                  <a:cubicBezTo>
                    <a:pt x="556" y="64"/>
                    <a:pt x="518" y="1"/>
                    <a:pt x="484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8"/>
            <p:cNvSpPr/>
            <p:nvPr/>
          </p:nvSpPr>
          <p:spPr>
            <a:xfrm>
              <a:off x="4832175" y="222677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67" y="1"/>
                  </a:moveTo>
                  <a:cubicBezTo>
                    <a:pt x="1" y="1"/>
                    <a:pt x="1" y="167"/>
                    <a:pt x="67" y="167"/>
                  </a:cubicBezTo>
                  <a:cubicBezTo>
                    <a:pt x="201" y="167"/>
                    <a:pt x="201" y="1"/>
                    <a:pt x="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8"/>
            <p:cNvSpPr/>
            <p:nvPr/>
          </p:nvSpPr>
          <p:spPr>
            <a:xfrm>
              <a:off x="4801325" y="2270150"/>
              <a:ext cx="30875" cy="14200"/>
            </a:xfrm>
            <a:custGeom>
              <a:avLst/>
              <a:gdLst/>
              <a:ahLst/>
              <a:cxnLst/>
              <a:rect l="l" t="t" r="r" b="b"/>
              <a:pathLst>
                <a:path w="1235" h="568" extrusionOk="0">
                  <a:moveTo>
                    <a:pt x="1135" y="0"/>
                  </a:moveTo>
                  <a:cubicBezTo>
                    <a:pt x="768" y="67"/>
                    <a:pt x="434" y="267"/>
                    <a:pt x="101" y="434"/>
                  </a:cubicBezTo>
                  <a:cubicBezTo>
                    <a:pt x="0" y="434"/>
                    <a:pt x="101" y="567"/>
                    <a:pt x="134" y="567"/>
                  </a:cubicBezTo>
                  <a:cubicBezTo>
                    <a:pt x="467" y="434"/>
                    <a:pt x="901" y="334"/>
                    <a:pt x="1168" y="100"/>
                  </a:cubicBezTo>
                  <a:cubicBezTo>
                    <a:pt x="1235" y="67"/>
                    <a:pt x="1235" y="0"/>
                    <a:pt x="113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8"/>
            <p:cNvSpPr/>
            <p:nvPr/>
          </p:nvSpPr>
          <p:spPr>
            <a:xfrm>
              <a:off x="4900800" y="2311125"/>
              <a:ext cx="23975" cy="43125"/>
            </a:xfrm>
            <a:custGeom>
              <a:avLst/>
              <a:gdLst/>
              <a:ahLst/>
              <a:cxnLst/>
              <a:rect l="l" t="t" r="r" b="b"/>
              <a:pathLst>
                <a:path w="959" h="1725" extrusionOk="0">
                  <a:moveTo>
                    <a:pt x="881" y="0"/>
                  </a:moveTo>
                  <a:cubicBezTo>
                    <a:pt x="868" y="0"/>
                    <a:pt x="858" y="8"/>
                    <a:pt x="858" y="29"/>
                  </a:cubicBezTo>
                  <a:cubicBezTo>
                    <a:pt x="591" y="563"/>
                    <a:pt x="358" y="1096"/>
                    <a:pt x="24" y="1630"/>
                  </a:cubicBezTo>
                  <a:cubicBezTo>
                    <a:pt x="1" y="1677"/>
                    <a:pt x="44" y="1724"/>
                    <a:pt x="83" y="1724"/>
                  </a:cubicBezTo>
                  <a:cubicBezTo>
                    <a:pt x="99" y="1724"/>
                    <a:pt x="115" y="1716"/>
                    <a:pt x="124" y="1697"/>
                  </a:cubicBezTo>
                  <a:cubicBezTo>
                    <a:pt x="458" y="1196"/>
                    <a:pt x="758" y="596"/>
                    <a:pt x="958" y="62"/>
                  </a:cubicBezTo>
                  <a:cubicBezTo>
                    <a:pt x="958" y="39"/>
                    <a:pt x="911" y="0"/>
                    <a:pt x="8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8"/>
            <p:cNvSpPr/>
            <p:nvPr/>
          </p:nvSpPr>
          <p:spPr>
            <a:xfrm>
              <a:off x="4908900" y="23894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67" y="0"/>
                  </a:moveTo>
                  <a:cubicBezTo>
                    <a:pt x="101" y="0"/>
                    <a:pt x="1" y="67"/>
                    <a:pt x="34" y="134"/>
                  </a:cubicBezTo>
                  <a:cubicBezTo>
                    <a:pt x="34" y="167"/>
                    <a:pt x="101" y="167"/>
                    <a:pt x="134" y="200"/>
                  </a:cubicBezTo>
                  <a:cubicBezTo>
                    <a:pt x="149" y="216"/>
                    <a:pt x="167" y="222"/>
                    <a:pt x="184" y="222"/>
                  </a:cubicBezTo>
                  <a:cubicBezTo>
                    <a:pt x="240" y="222"/>
                    <a:pt x="293" y="151"/>
                    <a:pt x="267" y="100"/>
                  </a:cubicBezTo>
                  <a:cubicBezTo>
                    <a:pt x="267" y="34"/>
                    <a:pt x="201" y="34"/>
                    <a:pt x="1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8"/>
            <p:cNvSpPr/>
            <p:nvPr/>
          </p:nvSpPr>
          <p:spPr>
            <a:xfrm>
              <a:off x="4880550" y="2291200"/>
              <a:ext cx="4200" cy="5225"/>
            </a:xfrm>
            <a:custGeom>
              <a:avLst/>
              <a:gdLst/>
              <a:ahLst/>
              <a:cxnLst/>
              <a:rect l="l" t="t" r="r" b="b"/>
              <a:pathLst>
                <a:path w="168" h="209" extrusionOk="0">
                  <a:moveTo>
                    <a:pt x="71" y="0"/>
                  </a:moveTo>
                  <a:cubicBezTo>
                    <a:pt x="50" y="0"/>
                    <a:pt x="34" y="9"/>
                    <a:pt x="34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34" y="192"/>
                    <a:pt x="75" y="209"/>
                    <a:pt x="109" y="209"/>
                  </a:cubicBezTo>
                  <a:cubicBezTo>
                    <a:pt x="142" y="209"/>
                    <a:pt x="167" y="192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8"/>
            <p:cNvSpPr/>
            <p:nvPr/>
          </p:nvSpPr>
          <p:spPr>
            <a:xfrm>
              <a:off x="4957675" y="2281825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88" y="0"/>
                  </a:moveTo>
                  <a:cubicBezTo>
                    <a:pt x="43" y="0"/>
                    <a:pt x="1" y="33"/>
                    <a:pt x="18" y="100"/>
                  </a:cubicBezTo>
                  <a:cubicBezTo>
                    <a:pt x="18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3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8"/>
            <p:cNvSpPr/>
            <p:nvPr/>
          </p:nvSpPr>
          <p:spPr>
            <a:xfrm>
              <a:off x="4862650" y="2440350"/>
              <a:ext cx="5025" cy="5150"/>
            </a:xfrm>
            <a:custGeom>
              <a:avLst/>
              <a:gdLst/>
              <a:ahLst/>
              <a:cxnLst/>
              <a:rect l="l" t="t" r="r" b="b"/>
              <a:pathLst>
                <a:path w="201" h="206" extrusionOk="0">
                  <a:moveTo>
                    <a:pt x="91" y="1"/>
                  </a:moveTo>
                  <a:cubicBezTo>
                    <a:pt x="44" y="1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1"/>
                    <a:pt x="9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8"/>
            <p:cNvSpPr/>
            <p:nvPr/>
          </p:nvSpPr>
          <p:spPr>
            <a:xfrm>
              <a:off x="4897225" y="2456725"/>
              <a:ext cx="10025" cy="33725"/>
            </a:xfrm>
            <a:custGeom>
              <a:avLst/>
              <a:gdLst/>
              <a:ahLst/>
              <a:cxnLst/>
              <a:rect l="l" t="t" r="r" b="b"/>
              <a:pathLst>
                <a:path w="401" h="1349" extrusionOk="0">
                  <a:moveTo>
                    <a:pt x="334" y="1"/>
                  </a:moveTo>
                  <a:cubicBezTo>
                    <a:pt x="301" y="1"/>
                    <a:pt x="267" y="26"/>
                    <a:pt x="267" y="76"/>
                  </a:cubicBezTo>
                  <a:cubicBezTo>
                    <a:pt x="134" y="443"/>
                    <a:pt x="101" y="876"/>
                    <a:pt x="1" y="1243"/>
                  </a:cubicBezTo>
                  <a:cubicBezTo>
                    <a:pt x="36" y="1315"/>
                    <a:pt x="82" y="1348"/>
                    <a:pt x="116" y="1348"/>
                  </a:cubicBezTo>
                  <a:cubicBezTo>
                    <a:pt x="146" y="1348"/>
                    <a:pt x="167" y="1323"/>
                    <a:pt x="167" y="1277"/>
                  </a:cubicBezTo>
                  <a:cubicBezTo>
                    <a:pt x="267" y="910"/>
                    <a:pt x="401" y="476"/>
                    <a:pt x="401" y="76"/>
                  </a:cubicBezTo>
                  <a:cubicBezTo>
                    <a:pt x="401" y="26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8"/>
            <p:cNvSpPr/>
            <p:nvPr/>
          </p:nvSpPr>
          <p:spPr>
            <a:xfrm>
              <a:off x="4844900" y="2386325"/>
              <a:ext cx="16700" cy="17575"/>
            </a:xfrm>
            <a:custGeom>
              <a:avLst/>
              <a:gdLst/>
              <a:ahLst/>
              <a:cxnLst/>
              <a:rect l="l" t="t" r="r" b="b"/>
              <a:pathLst>
                <a:path w="668" h="703" extrusionOk="0">
                  <a:moveTo>
                    <a:pt x="49" y="1"/>
                  </a:moveTo>
                  <a:cubicBezTo>
                    <a:pt x="32" y="1"/>
                    <a:pt x="0" y="65"/>
                    <a:pt x="25" y="90"/>
                  </a:cubicBezTo>
                  <a:cubicBezTo>
                    <a:pt x="92" y="190"/>
                    <a:pt x="192" y="290"/>
                    <a:pt x="259" y="390"/>
                  </a:cubicBezTo>
                  <a:cubicBezTo>
                    <a:pt x="359" y="457"/>
                    <a:pt x="426" y="590"/>
                    <a:pt x="526" y="690"/>
                  </a:cubicBezTo>
                  <a:cubicBezTo>
                    <a:pt x="534" y="699"/>
                    <a:pt x="549" y="703"/>
                    <a:pt x="564" y="703"/>
                  </a:cubicBezTo>
                  <a:cubicBezTo>
                    <a:pt x="611" y="703"/>
                    <a:pt x="667" y="665"/>
                    <a:pt x="592" y="590"/>
                  </a:cubicBezTo>
                  <a:cubicBezTo>
                    <a:pt x="426" y="390"/>
                    <a:pt x="226" y="223"/>
                    <a:pt x="59" y="23"/>
                  </a:cubicBezTo>
                  <a:cubicBezTo>
                    <a:pt x="59" y="7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8"/>
            <p:cNvSpPr/>
            <p:nvPr/>
          </p:nvSpPr>
          <p:spPr>
            <a:xfrm>
              <a:off x="4844700" y="2514400"/>
              <a:ext cx="5850" cy="4275"/>
            </a:xfrm>
            <a:custGeom>
              <a:avLst/>
              <a:gdLst/>
              <a:ahLst/>
              <a:cxnLst/>
              <a:rect l="l" t="t" r="r" b="b"/>
              <a:pathLst>
                <a:path w="234" h="171" extrusionOk="0">
                  <a:moveTo>
                    <a:pt x="79" y="0"/>
                  </a:moveTo>
                  <a:cubicBezTo>
                    <a:pt x="1" y="0"/>
                    <a:pt x="8" y="171"/>
                    <a:pt x="100" y="171"/>
                  </a:cubicBezTo>
                  <a:cubicBezTo>
                    <a:pt x="234" y="171"/>
                    <a:pt x="234" y="4"/>
                    <a:pt x="100" y="4"/>
                  </a:cubicBezTo>
                  <a:cubicBezTo>
                    <a:pt x="92" y="1"/>
                    <a:pt x="85" y="0"/>
                    <a:pt x="7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8"/>
            <p:cNvSpPr/>
            <p:nvPr/>
          </p:nvSpPr>
          <p:spPr>
            <a:xfrm>
              <a:off x="4849900" y="2490575"/>
              <a:ext cx="27125" cy="34250"/>
            </a:xfrm>
            <a:custGeom>
              <a:avLst/>
              <a:gdLst/>
              <a:ahLst/>
              <a:cxnLst/>
              <a:rect l="l" t="t" r="r" b="b"/>
              <a:pathLst>
                <a:path w="1085" h="1370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359" y="523"/>
                    <a:pt x="626" y="957"/>
                    <a:pt x="993" y="1357"/>
                  </a:cubicBezTo>
                  <a:cubicBezTo>
                    <a:pt x="1001" y="1365"/>
                    <a:pt x="1012" y="1370"/>
                    <a:pt x="1022" y="1370"/>
                  </a:cubicBezTo>
                  <a:cubicBezTo>
                    <a:pt x="1053" y="1370"/>
                    <a:pt x="1085" y="1332"/>
                    <a:pt x="1060" y="1257"/>
                  </a:cubicBezTo>
                  <a:cubicBezTo>
                    <a:pt x="826" y="790"/>
                    <a:pt x="392" y="423"/>
                    <a:pt x="126" y="23"/>
                  </a:cubicBezTo>
                  <a:cubicBezTo>
                    <a:pt x="110" y="7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8"/>
            <p:cNvSpPr/>
            <p:nvPr/>
          </p:nvSpPr>
          <p:spPr>
            <a:xfrm>
              <a:off x="4942675" y="2408775"/>
              <a:ext cx="5450" cy="4550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121" y="1"/>
                  </a:moveTo>
                  <a:cubicBezTo>
                    <a:pt x="67" y="1"/>
                    <a:pt x="0" y="42"/>
                    <a:pt x="17" y="126"/>
                  </a:cubicBezTo>
                  <a:cubicBezTo>
                    <a:pt x="56" y="165"/>
                    <a:pt x="95" y="181"/>
                    <a:pt x="121" y="181"/>
                  </a:cubicBezTo>
                  <a:cubicBezTo>
                    <a:pt x="139" y="181"/>
                    <a:pt x="151" y="173"/>
                    <a:pt x="151" y="159"/>
                  </a:cubicBezTo>
                  <a:lnTo>
                    <a:pt x="151" y="126"/>
                  </a:lnTo>
                  <a:cubicBezTo>
                    <a:pt x="217" y="42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8"/>
            <p:cNvSpPr/>
            <p:nvPr/>
          </p:nvSpPr>
          <p:spPr>
            <a:xfrm>
              <a:off x="4952100" y="2337450"/>
              <a:ext cx="14375" cy="31325"/>
            </a:xfrm>
            <a:custGeom>
              <a:avLst/>
              <a:gdLst/>
              <a:ahLst/>
              <a:cxnLst/>
              <a:rect l="l" t="t" r="r" b="b"/>
              <a:pathLst>
                <a:path w="575" h="1253" extrusionOk="0">
                  <a:moveTo>
                    <a:pt x="466" y="1"/>
                  </a:moveTo>
                  <a:cubicBezTo>
                    <a:pt x="456" y="1"/>
                    <a:pt x="447" y="4"/>
                    <a:pt x="441" y="10"/>
                  </a:cubicBezTo>
                  <a:cubicBezTo>
                    <a:pt x="207" y="310"/>
                    <a:pt x="107" y="744"/>
                    <a:pt x="40" y="1144"/>
                  </a:cubicBezTo>
                  <a:cubicBezTo>
                    <a:pt x="0" y="1204"/>
                    <a:pt x="32" y="1252"/>
                    <a:pt x="72" y="1252"/>
                  </a:cubicBezTo>
                  <a:cubicBezTo>
                    <a:pt x="98" y="1252"/>
                    <a:pt x="127" y="1231"/>
                    <a:pt x="141" y="1178"/>
                  </a:cubicBezTo>
                  <a:cubicBezTo>
                    <a:pt x="207" y="977"/>
                    <a:pt x="274" y="811"/>
                    <a:pt x="374" y="577"/>
                  </a:cubicBezTo>
                  <a:cubicBezTo>
                    <a:pt x="441" y="410"/>
                    <a:pt x="541" y="244"/>
                    <a:pt x="574" y="77"/>
                  </a:cubicBezTo>
                  <a:cubicBezTo>
                    <a:pt x="574" y="50"/>
                    <a:pt x="509" y="1"/>
                    <a:pt x="4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8"/>
            <p:cNvSpPr/>
            <p:nvPr/>
          </p:nvSpPr>
          <p:spPr>
            <a:xfrm>
              <a:off x="4865525" y="2334325"/>
              <a:ext cx="5050" cy="14550"/>
            </a:xfrm>
            <a:custGeom>
              <a:avLst/>
              <a:gdLst/>
              <a:ahLst/>
              <a:cxnLst/>
              <a:rect l="l" t="t" r="r" b="b"/>
              <a:pathLst>
                <a:path w="202" h="582" extrusionOk="0">
                  <a:moveTo>
                    <a:pt x="63" y="0"/>
                  </a:moveTo>
                  <a:cubicBezTo>
                    <a:pt x="43" y="0"/>
                    <a:pt x="1" y="37"/>
                    <a:pt x="1" y="102"/>
                  </a:cubicBezTo>
                  <a:cubicBezTo>
                    <a:pt x="34" y="268"/>
                    <a:pt x="34" y="435"/>
                    <a:pt x="101" y="535"/>
                  </a:cubicBezTo>
                  <a:cubicBezTo>
                    <a:pt x="131" y="565"/>
                    <a:pt x="154" y="582"/>
                    <a:pt x="171" y="582"/>
                  </a:cubicBezTo>
                  <a:cubicBezTo>
                    <a:pt x="191" y="582"/>
                    <a:pt x="201" y="557"/>
                    <a:pt x="201" y="502"/>
                  </a:cubicBezTo>
                  <a:cubicBezTo>
                    <a:pt x="201" y="335"/>
                    <a:pt x="101" y="202"/>
                    <a:pt x="68" y="35"/>
                  </a:cubicBezTo>
                  <a:cubicBezTo>
                    <a:pt x="79" y="11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8"/>
            <p:cNvSpPr/>
            <p:nvPr/>
          </p:nvSpPr>
          <p:spPr>
            <a:xfrm>
              <a:off x="4984800" y="24661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133" y="0"/>
                  </a:moveTo>
                  <a:cubicBezTo>
                    <a:pt x="0" y="0"/>
                    <a:pt x="0" y="167"/>
                    <a:pt x="133" y="167"/>
                  </a:cubicBezTo>
                  <a:cubicBezTo>
                    <a:pt x="267" y="167"/>
                    <a:pt x="267" y="0"/>
                    <a:pt x="13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8"/>
            <p:cNvSpPr/>
            <p:nvPr/>
          </p:nvSpPr>
          <p:spPr>
            <a:xfrm>
              <a:off x="4894725" y="2538675"/>
              <a:ext cx="30050" cy="15025"/>
            </a:xfrm>
            <a:custGeom>
              <a:avLst/>
              <a:gdLst/>
              <a:ahLst/>
              <a:cxnLst/>
              <a:rect l="l" t="t" r="r" b="b"/>
              <a:pathLst>
                <a:path w="1202" h="601" extrusionOk="0">
                  <a:moveTo>
                    <a:pt x="1101" y="0"/>
                  </a:moveTo>
                  <a:cubicBezTo>
                    <a:pt x="734" y="67"/>
                    <a:pt x="401" y="300"/>
                    <a:pt x="67" y="467"/>
                  </a:cubicBezTo>
                  <a:cubicBezTo>
                    <a:pt x="0" y="467"/>
                    <a:pt x="67" y="601"/>
                    <a:pt x="101" y="601"/>
                  </a:cubicBezTo>
                  <a:cubicBezTo>
                    <a:pt x="434" y="467"/>
                    <a:pt x="868" y="334"/>
                    <a:pt x="1168" y="134"/>
                  </a:cubicBezTo>
                  <a:cubicBezTo>
                    <a:pt x="1201" y="100"/>
                    <a:pt x="1201" y="0"/>
                    <a:pt x="110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8"/>
            <p:cNvSpPr/>
            <p:nvPr/>
          </p:nvSpPr>
          <p:spPr>
            <a:xfrm>
              <a:off x="5065950" y="2272325"/>
              <a:ext cx="23100" cy="43125"/>
            </a:xfrm>
            <a:custGeom>
              <a:avLst/>
              <a:gdLst/>
              <a:ahLst/>
              <a:cxnLst/>
              <a:rect l="l" t="t" r="r" b="b"/>
              <a:pathLst>
                <a:path w="924" h="1725" extrusionOk="0">
                  <a:moveTo>
                    <a:pt x="869" y="0"/>
                  </a:moveTo>
                  <a:cubicBezTo>
                    <a:pt x="862" y="0"/>
                    <a:pt x="857" y="4"/>
                    <a:pt x="857" y="13"/>
                  </a:cubicBezTo>
                  <a:cubicBezTo>
                    <a:pt x="557" y="580"/>
                    <a:pt x="357" y="1114"/>
                    <a:pt x="23" y="1648"/>
                  </a:cubicBezTo>
                  <a:cubicBezTo>
                    <a:pt x="0" y="1670"/>
                    <a:pt x="24" y="1724"/>
                    <a:pt x="52" y="1724"/>
                  </a:cubicBezTo>
                  <a:cubicBezTo>
                    <a:pt x="65" y="1724"/>
                    <a:pt x="79" y="1713"/>
                    <a:pt x="90" y="1681"/>
                  </a:cubicBezTo>
                  <a:cubicBezTo>
                    <a:pt x="423" y="1181"/>
                    <a:pt x="724" y="614"/>
                    <a:pt x="924" y="80"/>
                  </a:cubicBezTo>
                  <a:cubicBezTo>
                    <a:pt x="924" y="31"/>
                    <a:pt x="888" y="0"/>
                    <a:pt x="86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8"/>
            <p:cNvSpPr/>
            <p:nvPr/>
          </p:nvSpPr>
          <p:spPr>
            <a:xfrm>
              <a:off x="5072650" y="2350825"/>
              <a:ext cx="7050" cy="5775"/>
            </a:xfrm>
            <a:custGeom>
              <a:avLst/>
              <a:gdLst/>
              <a:ahLst/>
              <a:cxnLst/>
              <a:rect l="l" t="t" r="r" b="b"/>
              <a:pathLst>
                <a:path w="282" h="231" extrusionOk="0">
                  <a:moveTo>
                    <a:pt x="118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55" y="176"/>
                    <a:pt x="89" y="176"/>
                    <a:pt x="122" y="209"/>
                  </a:cubicBezTo>
                  <a:cubicBezTo>
                    <a:pt x="144" y="224"/>
                    <a:pt x="165" y="231"/>
                    <a:pt x="184" y="231"/>
                  </a:cubicBezTo>
                  <a:cubicBezTo>
                    <a:pt x="247" y="231"/>
                    <a:pt x="281" y="153"/>
                    <a:pt x="255" y="75"/>
                  </a:cubicBezTo>
                  <a:cubicBezTo>
                    <a:pt x="255" y="42"/>
                    <a:pt x="222" y="42"/>
                    <a:pt x="155" y="9"/>
                  </a:cubicBezTo>
                  <a:cubicBezTo>
                    <a:pt x="143" y="3"/>
                    <a:pt x="131" y="0"/>
                    <a:pt x="1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8"/>
            <p:cNvSpPr/>
            <p:nvPr/>
          </p:nvSpPr>
          <p:spPr>
            <a:xfrm>
              <a:off x="5045675" y="2252200"/>
              <a:ext cx="4175" cy="5675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58" y="1"/>
                  </a:moveTo>
                  <a:cubicBezTo>
                    <a:pt x="42" y="1"/>
                    <a:pt x="33" y="18"/>
                    <a:pt x="33" y="51"/>
                  </a:cubicBezTo>
                  <a:cubicBezTo>
                    <a:pt x="0" y="84"/>
                    <a:pt x="0" y="118"/>
                    <a:pt x="0" y="151"/>
                  </a:cubicBezTo>
                  <a:cubicBezTo>
                    <a:pt x="17" y="201"/>
                    <a:pt x="58" y="226"/>
                    <a:pt x="96" y="226"/>
                  </a:cubicBezTo>
                  <a:cubicBezTo>
                    <a:pt x="134" y="226"/>
                    <a:pt x="167" y="201"/>
                    <a:pt x="167" y="151"/>
                  </a:cubicBezTo>
                  <a:cubicBezTo>
                    <a:pt x="167" y="84"/>
                    <a:pt x="167" y="84"/>
                    <a:pt x="134" y="51"/>
                  </a:cubicBezTo>
                  <a:cubicBezTo>
                    <a:pt x="100" y="18"/>
                    <a:pt x="75" y="1"/>
                    <a:pt x="5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8"/>
            <p:cNvSpPr/>
            <p:nvPr/>
          </p:nvSpPr>
          <p:spPr>
            <a:xfrm>
              <a:off x="5121550" y="2243450"/>
              <a:ext cx="4625" cy="5150"/>
            </a:xfrm>
            <a:custGeom>
              <a:avLst/>
              <a:gdLst/>
              <a:ahLst/>
              <a:cxnLst/>
              <a:rect l="l" t="t" r="r" b="b"/>
              <a:pathLst>
                <a:path w="185" h="206" extrusionOk="0">
                  <a:moveTo>
                    <a:pt x="96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1" y="172"/>
                    <a:pt x="48" y="205"/>
                    <a:pt x="93" y="205"/>
                  </a:cubicBezTo>
                  <a:cubicBezTo>
                    <a:pt x="131" y="205"/>
                    <a:pt x="167" y="181"/>
                    <a:pt x="167" y="134"/>
                  </a:cubicBezTo>
                  <a:lnTo>
                    <a:pt x="167" y="101"/>
                  </a:lnTo>
                  <a:cubicBezTo>
                    <a:pt x="184" y="34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8"/>
            <p:cNvSpPr/>
            <p:nvPr/>
          </p:nvSpPr>
          <p:spPr>
            <a:xfrm>
              <a:off x="5026100" y="2402000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103" y="0"/>
                  </a:moveTo>
                  <a:cubicBezTo>
                    <a:pt x="51" y="0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49" y="180"/>
                    <a:pt x="91" y="205"/>
                    <a:pt x="124" y="205"/>
                  </a:cubicBezTo>
                  <a:cubicBezTo>
                    <a:pt x="158" y="205"/>
                    <a:pt x="183" y="180"/>
                    <a:pt x="183" y="130"/>
                  </a:cubicBezTo>
                  <a:cubicBezTo>
                    <a:pt x="218" y="42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8"/>
            <p:cNvSpPr/>
            <p:nvPr/>
          </p:nvSpPr>
          <p:spPr>
            <a:xfrm>
              <a:off x="5044825" y="2456725"/>
              <a:ext cx="9200" cy="33725"/>
            </a:xfrm>
            <a:custGeom>
              <a:avLst/>
              <a:gdLst/>
              <a:ahLst/>
              <a:cxnLst/>
              <a:rect l="l" t="t" r="r" b="b"/>
              <a:pathLst>
                <a:path w="368" h="1349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01" y="443"/>
                    <a:pt x="67" y="876"/>
                    <a:pt x="1" y="1243"/>
                  </a:cubicBezTo>
                  <a:cubicBezTo>
                    <a:pt x="1" y="1315"/>
                    <a:pt x="49" y="1348"/>
                    <a:pt x="93" y="1348"/>
                  </a:cubicBezTo>
                  <a:cubicBezTo>
                    <a:pt x="132" y="1348"/>
                    <a:pt x="168" y="1323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8"/>
            <p:cNvSpPr/>
            <p:nvPr/>
          </p:nvSpPr>
          <p:spPr>
            <a:xfrm>
              <a:off x="5008375" y="2347525"/>
              <a:ext cx="17675" cy="17200"/>
            </a:xfrm>
            <a:custGeom>
              <a:avLst/>
              <a:gdLst/>
              <a:ahLst/>
              <a:cxnLst/>
              <a:rect l="l" t="t" r="r" b="b"/>
              <a:pathLst>
                <a:path w="707" h="688" extrusionOk="0">
                  <a:moveTo>
                    <a:pt x="97" y="1"/>
                  </a:moveTo>
                  <a:cubicBezTo>
                    <a:pt x="42" y="1"/>
                    <a:pt x="0" y="79"/>
                    <a:pt x="58" y="107"/>
                  </a:cubicBezTo>
                  <a:cubicBezTo>
                    <a:pt x="158" y="174"/>
                    <a:pt x="225" y="308"/>
                    <a:pt x="325" y="408"/>
                  </a:cubicBezTo>
                  <a:cubicBezTo>
                    <a:pt x="391" y="474"/>
                    <a:pt x="491" y="608"/>
                    <a:pt x="558" y="674"/>
                  </a:cubicBezTo>
                  <a:cubicBezTo>
                    <a:pt x="576" y="683"/>
                    <a:pt x="596" y="688"/>
                    <a:pt x="615" y="688"/>
                  </a:cubicBezTo>
                  <a:cubicBezTo>
                    <a:pt x="666" y="688"/>
                    <a:pt x="707" y="657"/>
                    <a:pt x="658" y="608"/>
                  </a:cubicBezTo>
                  <a:cubicBezTo>
                    <a:pt x="491" y="408"/>
                    <a:pt x="291" y="207"/>
                    <a:pt x="124" y="7"/>
                  </a:cubicBezTo>
                  <a:cubicBezTo>
                    <a:pt x="115" y="3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8"/>
            <p:cNvSpPr/>
            <p:nvPr/>
          </p:nvSpPr>
          <p:spPr>
            <a:xfrm>
              <a:off x="5020650" y="2520325"/>
              <a:ext cx="5850" cy="4200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34" y="1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8"/>
            <p:cNvSpPr/>
            <p:nvPr/>
          </p:nvSpPr>
          <p:spPr>
            <a:xfrm>
              <a:off x="4981125" y="2410850"/>
              <a:ext cx="27675" cy="34750"/>
            </a:xfrm>
            <a:custGeom>
              <a:avLst/>
              <a:gdLst/>
              <a:ahLst/>
              <a:cxnLst/>
              <a:rect l="l" t="t" r="r" b="b"/>
              <a:pathLst>
                <a:path w="1107" h="1390" extrusionOk="0">
                  <a:moveTo>
                    <a:pt x="57" y="1"/>
                  </a:moveTo>
                  <a:cubicBezTo>
                    <a:pt x="19" y="1"/>
                    <a:pt x="0" y="63"/>
                    <a:pt x="47" y="110"/>
                  </a:cubicBezTo>
                  <a:cubicBezTo>
                    <a:pt x="381" y="543"/>
                    <a:pt x="614" y="977"/>
                    <a:pt x="981" y="1377"/>
                  </a:cubicBezTo>
                  <a:cubicBezTo>
                    <a:pt x="998" y="1385"/>
                    <a:pt x="1014" y="1390"/>
                    <a:pt x="1029" y="1390"/>
                  </a:cubicBezTo>
                  <a:cubicBezTo>
                    <a:pt x="1075" y="1390"/>
                    <a:pt x="1106" y="1352"/>
                    <a:pt x="1081" y="1277"/>
                  </a:cubicBezTo>
                  <a:cubicBezTo>
                    <a:pt x="814" y="810"/>
                    <a:pt x="414" y="443"/>
                    <a:pt x="114" y="43"/>
                  </a:cubicBezTo>
                  <a:cubicBezTo>
                    <a:pt x="93" y="12"/>
                    <a:pt x="73" y="1"/>
                    <a:pt x="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8"/>
            <p:cNvSpPr/>
            <p:nvPr/>
          </p:nvSpPr>
          <p:spPr>
            <a:xfrm>
              <a:off x="5084850" y="2415450"/>
              <a:ext cx="5450" cy="5325"/>
            </a:xfrm>
            <a:custGeom>
              <a:avLst/>
              <a:gdLst/>
              <a:ahLst/>
              <a:cxnLst/>
              <a:rect l="l" t="t" r="r" b="b"/>
              <a:pathLst>
                <a:path w="218" h="213" extrusionOk="0">
                  <a:moveTo>
                    <a:pt x="113" y="1"/>
                  </a:moveTo>
                  <a:cubicBezTo>
                    <a:pt x="59" y="1"/>
                    <a:pt x="1" y="42"/>
                    <a:pt x="34" y="126"/>
                  </a:cubicBezTo>
                  <a:cubicBezTo>
                    <a:pt x="77" y="189"/>
                    <a:pt x="119" y="212"/>
                    <a:pt x="144" y="212"/>
                  </a:cubicBezTo>
                  <a:cubicBezTo>
                    <a:pt x="159" y="212"/>
                    <a:pt x="168" y="205"/>
                    <a:pt x="168" y="192"/>
                  </a:cubicBezTo>
                  <a:lnTo>
                    <a:pt x="168" y="126"/>
                  </a:lnTo>
                  <a:cubicBezTo>
                    <a:pt x="218" y="42"/>
                    <a:pt x="168" y="1"/>
                    <a:pt x="11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8"/>
            <p:cNvSpPr/>
            <p:nvPr/>
          </p:nvSpPr>
          <p:spPr>
            <a:xfrm>
              <a:off x="5121550" y="2342475"/>
              <a:ext cx="13375" cy="31550"/>
            </a:xfrm>
            <a:custGeom>
              <a:avLst/>
              <a:gdLst/>
              <a:ahLst/>
              <a:cxnLst/>
              <a:rect l="l" t="t" r="r" b="b"/>
              <a:pathLst>
                <a:path w="535" h="1262" extrusionOk="0">
                  <a:moveTo>
                    <a:pt x="455" y="0"/>
                  </a:moveTo>
                  <a:cubicBezTo>
                    <a:pt x="448" y="0"/>
                    <a:pt x="440" y="3"/>
                    <a:pt x="434" y="9"/>
                  </a:cubicBezTo>
                  <a:cubicBezTo>
                    <a:pt x="167" y="309"/>
                    <a:pt x="101" y="776"/>
                    <a:pt x="1" y="1143"/>
                  </a:cubicBezTo>
                  <a:cubicBezTo>
                    <a:pt x="1" y="1218"/>
                    <a:pt x="43" y="1262"/>
                    <a:pt x="80" y="1262"/>
                  </a:cubicBezTo>
                  <a:cubicBezTo>
                    <a:pt x="108" y="1262"/>
                    <a:pt x="134" y="1235"/>
                    <a:pt x="134" y="1177"/>
                  </a:cubicBezTo>
                  <a:cubicBezTo>
                    <a:pt x="167" y="977"/>
                    <a:pt x="234" y="810"/>
                    <a:pt x="334" y="610"/>
                  </a:cubicBezTo>
                  <a:cubicBezTo>
                    <a:pt x="434" y="409"/>
                    <a:pt x="501" y="243"/>
                    <a:pt x="534" y="109"/>
                  </a:cubicBezTo>
                  <a:cubicBezTo>
                    <a:pt x="534" y="55"/>
                    <a:pt x="490" y="0"/>
                    <a:pt x="45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8"/>
            <p:cNvSpPr/>
            <p:nvPr/>
          </p:nvSpPr>
          <p:spPr>
            <a:xfrm>
              <a:off x="5029825" y="2295925"/>
              <a:ext cx="5025" cy="13975"/>
            </a:xfrm>
            <a:custGeom>
              <a:avLst/>
              <a:gdLst/>
              <a:ahLst/>
              <a:cxnLst/>
              <a:rect l="l" t="t" r="r" b="b"/>
              <a:pathLst>
                <a:path w="201" h="559" extrusionOk="0">
                  <a:moveTo>
                    <a:pt x="68" y="0"/>
                  </a:moveTo>
                  <a:cubicBezTo>
                    <a:pt x="39" y="0"/>
                    <a:pt x="0" y="29"/>
                    <a:pt x="0" y="70"/>
                  </a:cubicBezTo>
                  <a:cubicBezTo>
                    <a:pt x="34" y="237"/>
                    <a:pt x="34" y="403"/>
                    <a:pt x="134" y="537"/>
                  </a:cubicBezTo>
                  <a:cubicBezTo>
                    <a:pt x="148" y="551"/>
                    <a:pt x="161" y="559"/>
                    <a:pt x="173" y="559"/>
                  </a:cubicBezTo>
                  <a:cubicBezTo>
                    <a:pt x="189" y="559"/>
                    <a:pt x="200" y="543"/>
                    <a:pt x="200" y="504"/>
                  </a:cubicBezTo>
                  <a:cubicBezTo>
                    <a:pt x="200" y="337"/>
                    <a:pt x="134" y="203"/>
                    <a:pt x="100" y="37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8"/>
            <p:cNvSpPr/>
            <p:nvPr/>
          </p:nvSpPr>
          <p:spPr>
            <a:xfrm>
              <a:off x="5105700" y="2466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8"/>
            <p:cNvSpPr/>
            <p:nvPr/>
          </p:nvSpPr>
          <p:spPr>
            <a:xfrm>
              <a:off x="5082675" y="2508650"/>
              <a:ext cx="29725" cy="14650"/>
            </a:xfrm>
            <a:custGeom>
              <a:avLst/>
              <a:gdLst/>
              <a:ahLst/>
              <a:cxnLst/>
              <a:rect l="l" t="t" r="r" b="b"/>
              <a:pathLst>
                <a:path w="1189" h="586" extrusionOk="0">
                  <a:moveTo>
                    <a:pt x="1089" y="0"/>
                  </a:moveTo>
                  <a:cubicBezTo>
                    <a:pt x="722" y="67"/>
                    <a:pt x="388" y="267"/>
                    <a:pt x="55" y="434"/>
                  </a:cubicBezTo>
                  <a:cubicBezTo>
                    <a:pt x="1" y="488"/>
                    <a:pt x="12" y="586"/>
                    <a:pt x="54" y="586"/>
                  </a:cubicBezTo>
                  <a:cubicBezTo>
                    <a:pt x="64" y="586"/>
                    <a:pt x="75" y="580"/>
                    <a:pt x="88" y="567"/>
                  </a:cubicBezTo>
                  <a:cubicBezTo>
                    <a:pt x="421" y="434"/>
                    <a:pt x="855" y="334"/>
                    <a:pt x="1155" y="134"/>
                  </a:cubicBezTo>
                  <a:cubicBezTo>
                    <a:pt x="1189" y="67"/>
                    <a:pt x="1189" y="0"/>
                    <a:pt x="1089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8"/>
            <p:cNvSpPr/>
            <p:nvPr/>
          </p:nvSpPr>
          <p:spPr>
            <a:xfrm>
              <a:off x="4942500" y="2053800"/>
              <a:ext cx="23975" cy="42425"/>
            </a:xfrm>
            <a:custGeom>
              <a:avLst/>
              <a:gdLst/>
              <a:ahLst/>
              <a:cxnLst/>
              <a:rect l="l" t="t" r="r" b="b"/>
              <a:pathLst>
                <a:path w="959" h="1697" extrusionOk="0">
                  <a:moveTo>
                    <a:pt x="879" y="1"/>
                  </a:moveTo>
                  <a:cubicBezTo>
                    <a:pt x="867" y="1"/>
                    <a:pt x="858" y="5"/>
                    <a:pt x="858" y="15"/>
                  </a:cubicBezTo>
                  <a:cubicBezTo>
                    <a:pt x="591" y="548"/>
                    <a:pt x="358" y="1082"/>
                    <a:pt x="24" y="1649"/>
                  </a:cubicBezTo>
                  <a:cubicBezTo>
                    <a:pt x="1" y="1673"/>
                    <a:pt x="44" y="1696"/>
                    <a:pt x="83" y="1696"/>
                  </a:cubicBezTo>
                  <a:cubicBezTo>
                    <a:pt x="99" y="1696"/>
                    <a:pt x="114" y="1692"/>
                    <a:pt x="124" y="1682"/>
                  </a:cubicBezTo>
                  <a:cubicBezTo>
                    <a:pt x="458" y="1182"/>
                    <a:pt x="758" y="582"/>
                    <a:pt x="958" y="48"/>
                  </a:cubicBezTo>
                  <a:cubicBezTo>
                    <a:pt x="958" y="24"/>
                    <a:pt x="908" y="1"/>
                    <a:pt x="87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8"/>
            <p:cNvSpPr/>
            <p:nvPr/>
          </p:nvSpPr>
          <p:spPr>
            <a:xfrm>
              <a:off x="4958100" y="2110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167" y="1"/>
                  </a:moveTo>
                  <a:cubicBezTo>
                    <a:pt x="34" y="1"/>
                    <a:pt x="1" y="101"/>
                    <a:pt x="34" y="134"/>
                  </a:cubicBezTo>
                  <a:cubicBezTo>
                    <a:pt x="34" y="167"/>
                    <a:pt x="67" y="167"/>
                    <a:pt x="134" y="234"/>
                  </a:cubicBezTo>
                  <a:cubicBezTo>
                    <a:pt x="143" y="239"/>
                    <a:pt x="153" y="241"/>
                    <a:pt x="163" y="241"/>
                  </a:cubicBezTo>
                  <a:cubicBezTo>
                    <a:pt x="225" y="241"/>
                    <a:pt x="292" y="158"/>
                    <a:pt x="234" y="101"/>
                  </a:cubicBezTo>
                  <a:cubicBezTo>
                    <a:pt x="234" y="67"/>
                    <a:pt x="201" y="67"/>
                    <a:pt x="1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8"/>
            <p:cNvSpPr/>
            <p:nvPr/>
          </p:nvSpPr>
          <p:spPr>
            <a:xfrm>
              <a:off x="4975625" y="2524700"/>
              <a:ext cx="4175" cy="4600"/>
            </a:xfrm>
            <a:custGeom>
              <a:avLst/>
              <a:gdLst/>
              <a:ahLst/>
              <a:cxnLst/>
              <a:rect l="l" t="t" r="r" b="b"/>
              <a:pathLst>
                <a:path w="167" h="184" extrusionOk="0">
                  <a:moveTo>
                    <a:pt x="71" y="0"/>
                  </a:moveTo>
                  <a:cubicBezTo>
                    <a:pt x="50" y="0"/>
                    <a:pt x="33" y="9"/>
                    <a:pt x="33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17" y="176"/>
                    <a:pt x="58" y="184"/>
                    <a:pt x="96" y="184"/>
                  </a:cubicBezTo>
                  <a:cubicBezTo>
                    <a:pt x="134" y="184"/>
                    <a:pt x="167" y="176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8"/>
            <p:cNvSpPr/>
            <p:nvPr/>
          </p:nvSpPr>
          <p:spPr>
            <a:xfrm>
              <a:off x="5142400" y="2431725"/>
              <a:ext cx="4200" cy="4500"/>
            </a:xfrm>
            <a:custGeom>
              <a:avLst/>
              <a:gdLst/>
              <a:ahLst/>
              <a:cxnLst/>
              <a:rect l="l" t="t" r="r" b="b"/>
              <a:pathLst>
                <a:path w="168" h="180" extrusionOk="0">
                  <a:moveTo>
                    <a:pt x="84" y="0"/>
                  </a:moveTo>
                  <a:cubicBezTo>
                    <a:pt x="42" y="0"/>
                    <a:pt x="1" y="25"/>
                    <a:pt x="1" y="75"/>
                  </a:cubicBezTo>
                  <a:cubicBezTo>
                    <a:pt x="1" y="147"/>
                    <a:pt x="48" y="180"/>
                    <a:pt x="93" y="180"/>
                  </a:cubicBezTo>
                  <a:cubicBezTo>
                    <a:pt x="131" y="180"/>
                    <a:pt x="167" y="155"/>
                    <a:pt x="167" y="108"/>
                  </a:cubicBezTo>
                  <a:lnTo>
                    <a:pt x="167" y="75"/>
                  </a:lnTo>
                  <a:cubicBezTo>
                    <a:pt x="167" y="25"/>
                    <a:pt x="126" y="0"/>
                    <a:pt x="8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8"/>
            <p:cNvSpPr/>
            <p:nvPr/>
          </p:nvSpPr>
          <p:spPr>
            <a:xfrm>
              <a:off x="4911850" y="21610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1" y="0"/>
                  </a:moveTo>
                  <a:cubicBezTo>
                    <a:pt x="44" y="0"/>
                    <a:pt x="0" y="33"/>
                    <a:pt x="16" y="96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0"/>
                    <a:pt x="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8"/>
            <p:cNvSpPr/>
            <p:nvPr/>
          </p:nvSpPr>
          <p:spPr>
            <a:xfrm>
              <a:off x="4946425" y="2178825"/>
              <a:ext cx="9200" cy="32800"/>
            </a:xfrm>
            <a:custGeom>
              <a:avLst/>
              <a:gdLst/>
              <a:ahLst/>
              <a:cxnLst/>
              <a:rect l="l" t="t" r="r" b="b"/>
              <a:pathLst>
                <a:path w="368" h="1312" extrusionOk="0">
                  <a:moveTo>
                    <a:pt x="317" y="0"/>
                  </a:moveTo>
                  <a:cubicBezTo>
                    <a:pt x="292" y="0"/>
                    <a:pt x="267" y="17"/>
                    <a:pt x="267" y="51"/>
                  </a:cubicBezTo>
                  <a:cubicBezTo>
                    <a:pt x="134" y="417"/>
                    <a:pt x="101" y="851"/>
                    <a:pt x="1" y="1218"/>
                  </a:cubicBezTo>
                  <a:cubicBezTo>
                    <a:pt x="20" y="1276"/>
                    <a:pt x="73" y="1312"/>
                    <a:pt x="114" y="1312"/>
                  </a:cubicBezTo>
                  <a:cubicBezTo>
                    <a:pt x="144" y="1312"/>
                    <a:pt x="167" y="1293"/>
                    <a:pt x="167" y="1251"/>
                  </a:cubicBezTo>
                  <a:cubicBezTo>
                    <a:pt x="267" y="884"/>
                    <a:pt x="368" y="484"/>
                    <a:pt x="368" y="51"/>
                  </a:cubicBezTo>
                  <a:cubicBezTo>
                    <a:pt x="368" y="17"/>
                    <a:pt x="342" y="0"/>
                    <a:pt x="31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8"/>
            <p:cNvSpPr/>
            <p:nvPr/>
          </p:nvSpPr>
          <p:spPr>
            <a:xfrm>
              <a:off x="4893500" y="2108025"/>
              <a:ext cx="17300" cy="17350"/>
            </a:xfrm>
            <a:custGeom>
              <a:avLst/>
              <a:gdLst/>
              <a:ahLst/>
              <a:cxnLst/>
              <a:rect l="l" t="t" r="r" b="b"/>
              <a:pathLst>
                <a:path w="692" h="694" extrusionOk="0">
                  <a:moveTo>
                    <a:pt x="66" y="1"/>
                  </a:moveTo>
                  <a:cubicBezTo>
                    <a:pt x="41" y="1"/>
                    <a:pt x="1" y="32"/>
                    <a:pt x="49" y="81"/>
                  </a:cubicBezTo>
                  <a:cubicBezTo>
                    <a:pt x="116" y="181"/>
                    <a:pt x="216" y="314"/>
                    <a:pt x="283" y="381"/>
                  </a:cubicBezTo>
                  <a:cubicBezTo>
                    <a:pt x="383" y="447"/>
                    <a:pt x="450" y="581"/>
                    <a:pt x="550" y="681"/>
                  </a:cubicBezTo>
                  <a:cubicBezTo>
                    <a:pt x="558" y="689"/>
                    <a:pt x="573" y="693"/>
                    <a:pt x="588" y="693"/>
                  </a:cubicBezTo>
                  <a:cubicBezTo>
                    <a:pt x="635" y="693"/>
                    <a:pt x="692" y="656"/>
                    <a:pt x="617" y="581"/>
                  </a:cubicBezTo>
                  <a:cubicBezTo>
                    <a:pt x="450" y="381"/>
                    <a:pt x="250" y="214"/>
                    <a:pt x="83" y="14"/>
                  </a:cubicBezTo>
                  <a:cubicBezTo>
                    <a:pt x="83" y="5"/>
                    <a:pt x="76" y="1"/>
                    <a:pt x="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8"/>
            <p:cNvSpPr/>
            <p:nvPr/>
          </p:nvSpPr>
          <p:spPr>
            <a:xfrm>
              <a:off x="4893050" y="2235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8"/>
            <p:cNvSpPr/>
            <p:nvPr/>
          </p:nvSpPr>
          <p:spPr>
            <a:xfrm>
              <a:off x="4899150" y="2211550"/>
              <a:ext cx="27075" cy="34750"/>
            </a:xfrm>
            <a:custGeom>
              <a:avLst/>
              <a:gdLst/>
              <a:ahLst/>
              <a:cxnLst/>
              <a:rect l="l" t="t" r="r" b="b"/>
              <a:pathLst>
                <a:path w="1083" h="1390" extrusionOk="0">
                  <a:moveTo>
                    <a:pt x="54" y="0"/>
                  </a:moveTo>
                  <a:cubicBezTo>
                    <a:pt x="26" y="0"/>
                    <a:pt x="0" y="63"/>
                    <a:pt x="24" y="109"/>
                  </a:cubicBezTo>
                  <a:cubicBezTo>
                    <a:pt x="357" y="543"/>
                    <a:pt x="591" y="1010"/>
                    <a:pt x="991" y="1377"/>
                  </a:cubicBezTo>
                  <a:cubicBezTo>
                    <a:pt x="999" y="1385"/>
                    <a:pt x="1010" y="1389"/>
                    <a:pt x="1020" y="1389"/>
                  </a:cubicBezTo>
                  <a:cubicBezTo>
                    <a:pt x="1051" y="1389"/>
                    <a:pt x="1083" y="1352"/>
                    <a:pt x="1058" y="1277"/>
                  </a:cubicBezTo>
                  <a:cubicBezTo>
                    <a:pt x="824" y="843"/>
                    <a:pt x="391" y="443"/>
                    <a:pt x="90" y="42"/>
                  </a:cubicBezTo>
                  <a:cubicBezTo>
                    <a:pt x="80" y="12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8"/>
            <p:cNvSpPr/>
            <p:nvPr/>
          </p:nvSpPr>
          <p:spPr>
            <a:xfrm>
              <a:off x="4991450" y="2129425"/>
              <a:ext cx="5875" cy="4525"/>
            </a:xfrm>
            <a:custGeom>
              <a:avLst/>
              <a:gdLst/>
              <a:ahLst/>
              <a:cxnLst/>
              <a:rect l="l" t="t" r="r" b="b"/>
              <a:pathLst>
                <a:path w="235" h="181" extrusionOk="0">
                  <a:moveTo>
                    <a:pt x="126" y="0"/>
                  </a:moveTo>
                  <a:cubicBezTo>
                    <a:pt x="68" y="0"/>
                    <a:pt x="1" y="42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lnTo>
                    <a:pt x="34" y="125"/>
                  </a:lnTo>
                  <a:cubicBezTo>
                    <a:pt x="34" y="142"/>
                    <a:pt x="43" y="150"/>
                    <a:pt x="47" y="150"/>
                  </a:cubicBezTo>
                  <a:cubicBezTo>
                    <a:pt x="48" y="150"/>
                    <a:pt x="49" y="149"/>
                    <a:pt x="49" y="147"/>
                  </a:cubicBezTo>
                  <a:lnTo>
                    <a:pt x="49" y="147"/>
                  </a:lnTo>
                  <a:cubicBezTo>
                    <a:pt x="71" y="170"/>
                    <a:pt x="103" y="180"/>
                    <a:pt x="128" y="180"/>
                  </a:cubicBezTo>
                  <a:cubicBezTo>
                    <a:pt x="150" y="180"/>
                    <a:pt x="168" y="172"/>
                    <a:pt x="168" y="159"/>
                  </a:cubicBezTo>
                  <a:lnTo>
                    <a:pt x="168" y="125"/>
                  </a:lnTo>
                  <a:cubicBezTo>
                    <a:pt x="234" y="42"/>
                    <a:pt x="184" y="0"/>
                    <a:pt x="1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8"/>
            <p:cNvSpPr/>
            <p:nvPr/>
          </p:nvSpPr>
          <p:spPr>
            <a:xfrm>
              <a:off x="5000950" y="2058925"/>
              <a:ext cx="14725" cy="30725"/>
            </a:xfrm>
            <a:custGeom>
              <a:avLst/>
              <a:gdLst/>
              <a:ahLst/>
              <a:cxnLst/>
              <a:rect l="l" t="t" r="r" b="b"/>
              <a:pathLst>
                <a:path w="589" h="1229" extrusionOk="0">
                  <a:moveTo>
                    <a:pt x="479" y="1"/>
                  </a:moveTo>
                  <a:cubicBezTo>
                    <a:pt x="469" y="1"/>
                    <a:pt x="461" y="4"/>
                    <a:pt x="455" y="10"/>
                  </a:cubicBezTo>
                  <a:cubicBezTo>
                    <a:pt x="188" y="310"/>
                    <a:pt x="121" y="777"/>
                    <a:pt x="21" y="1144"/>
                  </a:cubicBezTo>
                  <a:cubicBezTo>
                    <a:pt x="0" y="1186"/>
                    <a:pt x="46" y="1228"/>
                    <a:pt x="90" y="1228"/>
                  </a:cubicBezTo>
                  <a:cubicBezTo>
                    <a:pt x="117" y="1228"/>
                    <a:pt x="142" y="1214"/>
                    <a:pt x="155" y="1177"/>
                  </a:cubicBezTo>
                  <a:cubicBezTo>
                    <a:pt x="188" y="977"/>
                    <a:pt x="288" y="810"/>
                    <a:pt x="355" y="610"/>
                  </a:cubicBezTo>
                  <a:cubicBezTo>
                    <a:pt x="455" y="443"/>
                    <a:pt x="522" y="277"/>
                    <a:pt x="588" y="110"/>
                  </a:cubicBezTo>
                  <a:cubicBezTo>
                    <a:pt x="588" y="55"/>
                    <a:pt x="522" y="1"/>
                    <a:pt x="47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8"/>
            <p:cNvSpPr/>
            <p:nvPr/>
          </p:nvSpPr>
          <p:spPr>
            <a:xfrm>
              <a:off x="4913900" y="2055325"/>
              <a:ext cx="5875" cy="14200"/>
            </a:xfrm>
            <a:custGeom>
              <a:avLst/>
              <a:gdLst/>
              <a:ahLst/>
              <a:cxnLst/>
              <a:rect l="l" t="t" r="r" b="b"/>
              <a:pathLst>
                <a:path w="235" h="568" extrusionOk="0">
                  <a:moveTo>
                    <a:pt x="70" y="0"/>
                  </a:moveTo>
                  <a:cubicBezTo>
                    <a:pt x="41" y="0"/>
                    <a:pt x="1" y="24"/>
                    <a:pt x="1" y="87"/>
                  </a:cubicBezTo>
                  <a:cubicBezTo>
                    <a:pt x="67" y="254"/>
                    <a:pt x="67" y="421"/>
                    <a:pt x="134" y="521"/>
                  </a:cubicBezTo>
                  <a:cubicBezTo>
                    <a:pt x="149" y="551"/>
                    <a:pt x="171" y="567"/>
                    <a:pt x="190" y="567"/>
                  </a:cubicBezTo>
                  <a:cubicBezTo>
                    <a:pt x="214" y="567"/>
                    <a:pt x="234" y="542"/>
                    <a:pt x="234" y="487"/>
                  </a:cubicBezTo>
                  <a:cubicBezTo>
                    <a:pt x="234" y="321"/>
                    <a:pt x="134" y="187"/>
                    <a:pt x="101" y="20"/>
                  </a:cubicBezTo>
                  <a:cubicBezTo>
                    <a:pt x="101" y="8"/>
                    <a:pt x="87" y="0"/>
                    <a:pt x="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8"/>
            <p:cNvSpPr/>
            <p:nvPr/>
          </p:nvSpPr>
          <p:spPr>
            <a:xfrm>
              <a:off x="4978950" y="2191750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34" y="1"/>
                  </a:moveTo>
                  <a:cubicBezTo>
                    <a:pt x="1" y="1"/>
                    <a:pt x="1" y="167"/>
                    <a:pt x="134" y="167"/>
                  </a:cubicBezTo>
                  <a:cubicBezTo>
                    <a:pt x="234" y="1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8"/>
            <p:cNvSpPr/>
            <p:nvPr/>
          </p:nvSpPr>
          <p:spPr>
            <a:xfrm>
              <a:off x="4950100" y="2233450"/>
              <a:ext cx="29700" cy="14650"/>
            </a:xfrm>
            <a:custGeom>
              <a:avLst/>
              <a:gdLst/>
              <a:ahLst/>
              <a:cxnLst/>
              <a:rect l="l" t="t" r="r" b="b"/>
              <a:pathLst>
                <a:path w="1188" h="586" extrusionOk="0">
                  <a:moveTo>
                    <a:pt x="1121" y="0"/>
                  </a:moveTo>
                  <a:cubicBezTo>
                    <a:pt x="721" y="67"/>
                    <a:pt x="387" y="301"/>
                    <a:pt x="54" y="467"/>
                  </a:cubicBezTo>
                  <a:cubicBezTo>
                    <a:pt x="0" y="494"/>
                    <a:pt x="11" y="586"/>
                    <a:pt x="70" y="586"/>
                  </a:cubicBezTo>
                  <a:cubicBezTo>
                    <a:pt x="84" y="586"/>
                    <a:pt x="101" y="580"/>
                    <a:pt x="120" y="567"/>
                  </a:cubicBezTo>
                  <a:cubicBezTo>
                    <a:pt x="421" y="467"/>
                    <a:pt x="854" y="334"/>
                    <a:pt x="1155" y="134"/>
                  </a:cubicBezTo>
                  <a:cubicBezTo>
                    <a:pt x="1188" y="67"/>
                    <a:pt x="1188" y="0"/>
                    <a:pt x="112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8"/>
            <p:cNvSpPr/>
            <p:nvPr/>
          </p:nvSpPr>
          <p:spPr>
            <a:xfrm>
              <a:off x="5095950" y="2042125"/>
              <a:ext cx="13950" cy="22775"/>
            </a:xfrm>
            <a:custGeom>
              <a:avLst/>
              <a:gdLst/>
              <a:ahLst/>
              <a:cxnLst/>
              <a:rect l="l" t="t" r="r" b="b"/>
              <a:pathLst>
                <a:path w="558" h="911" extrusionOk="0">
                  <a:moveTo>
                    <a:pt x="505" y="1"/>
                  </a:moveTo>
                  <a:cubicBezTo>
                    <a:pt x="497" y="1"/>
                    <a:pt x="491" y="5"/>
                    <a:pt x="491" y="15"/>
                  </a:cubicBezTo>
                  <a:cubicBezTo>
                    <a:pt x="391" y="148"/>
                    <a:pt x="357" y="315"/>
                    <a:pt x="257" y="448"/>
                  </a:cubicBezTo>
                  <a:cubicBezTo>
                    <a:pt x="191" y="548"/>
                    <a:pt x="91" y="682"/>
                    <a:pt x="24" y="849"/>
                  </a:cubicBezTo>
                  <a:cubicBezTo>
                    <a:pt x="1" y="872"/>
                    <a:pt x="25" y="910"/>
                    <a:pt x="65" y="910"/>
                  </a:cubicBezTo>
                  <a:cubicBezTo>
                    <a:pt x="83" y="910"/>
                    <a:pt x="103" y="903"/>
                    <a:pt x="124" y="882"/>
                  </a:cubicBezTo>
                  <a:cubicBezTo>
                    <a:pt x="291" y="648"/>
                    <a:pt x="491" y="348"/>
                    <a:pt x="558" y="48"/>
                  </a:cubicBezTo>
                  <a:cubicBezTo>
                    <a:pt x="558" y="24"/>
                    <a:pt x="524" y="1"/>
                    <a:pt x="50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8"/>
            <p:cNvSpPr/>
            <p:nvPr/>
          </p:nvSpPr>
          <p:spPr>
            <a:xfrm>
              <a:off x="5185425" y="2206875"/>
              <a:ext cx="23725" cy="43125"/>
            </a:xfrm>
            <a:custGeom>
              <a:avLst/>
              <a:gdLst/>
              <a:ahLst/>
              <a:cxnLst/>
              <a:rect l="l" t="t" r="r" b="b"/>
              <a:pathLst>
                <a:path w="949" h="1725" extrusionOk="0">
                  <a:moveTo>
                    <a:pt x="897" y="1"/>
                  </a:moveTo>
                  <a:cubicBezTo>
                    <a:pt x="888" y="1"/>
                    <a:pt x="881" y="9"/>
                    <a:pt x="881" y="29"/>
                  </a:cubicBezTo>
                  <a:cubicBezTo>
                    <a:pt x="581" y="563"/>
                    <a:pt x="381" y="1097"/>
                    <a:pt x="47" y="1630"/>
                  </a:cubicBezTo>
                  <a:cubicBezTo>
                    <a:pt x="0" y="1678"/>
                    <a:pt x="53" y="1725"/>
                    <a:pt x="88" y="1725"/>
                  </a:cubicBezTo>
                  <a:cubicBezTo>
                    <a:pt x="103" y="1725"/>
                    <a:pt x="114" y="1717"/>
                    <a:pt x="114" y="1697"/>
                  </a:cubicBezTo>
                  <a:cubicBezTo>
                    <a:pt x="448" y="1197"/>
                    <a:pt x="748" y="596"/>
                    <a:pt x="948" y="63"/>
                  </a:cubicBezTo>
                  <a:cubicBezTo>
                    <a:pt x="948" y="40"/>
                    <a:pt x="916" y="1"/>
                    <a:pt x="89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8"/>
            <p:cNvSpPr/>
            <p:nvPr/>
          </p:nvSpPr>
          <p:spPr>
            <a:xfrm>
              <a:off x="5090850" y="2083950"/>
              <a:ext cx="6350" cy="5800"/>
            </a:xfrm>
            <a:custGeom>
              <a:avLst/>
              <a:gdLst/>
              <a:ahLst/>
              <a:cxnLst/>
              <a:rect l="l" t="t" r="r" b="b"/>
              <a:pathLst>
                <a:path w="254" h="232" extrusionOk="0">
                  <a:moveTo>
                    <a:pt x="93" y="1"/>
                  </a:moveTo>
                  <a:cubicBezTo>
                    <a:pt x="41" y="1"/>
                    <a:pt x="0" y="61"/>
                    <a:pt x="28" y="143"/>
                  </a:cubicBezTo>
                  <a:cubicBezTo>
                    <a:pt x="28" y="176"/>
                    <a:pt x="61" y="176"/>
                    <a:pt x="94" y="210"/>
                  </a:cubicBezTo>
                  <a:cubicBezTo>
                    <a:pt x="118" y="225"/>
                    <a:pt x="139" y="232"/>
                    <a:pt x="158" y="232"/>
                  </a:cubicBezTo>
                  <a:cubicBezTo>
                    <a:pt x="220" y="232"/>
                    <a:pt x="253" y="161"/>
                    <a:pt x="228" y="110"/>
                  </a:cubicBezTo>
                  <a:cubicBezTo>
                    <a:pt x="228" y="43"/>
                    <a:pt x="195" y="43"/>
                    <a:pt x="128" y="9"/>
                  </a:cubicBezTo>
                  <a:cubicBezTo>
                    <a:pt x="116" y="4"/>
                    <a:pt x="104" y="1"/>
                    <a:pt x="9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8"/>
            <p:cNvSpPr/>
            <p:nvPr/>
          </p:nvSpPr>
          <p:spPr>
            <a:xfrm>
              <a:off x="5176600" y="2191125"/>
              <a:ext cx="4175" cy="5225"/>
            </a:xfrm>
            <a:custGeom>
              <a:avLst/>
              <a:gdLst/>
              <a:ahLst/>
              <a:cxnLst/>
              <a:rect l="l" t="t" r="r" b="b"/>
              <a:pathLst>
                <a:path w="167" h="209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0" y="192"/>
                    <a:pt x="34" y="209"/>
                    <a:pt x="71" y="209"/>
                  </a:cubicBezTo>
                  <a:cubicBezTo>
                    <a:pt x="109" y="209"/>
                    <a:pt x="150" y="192"/>
                    <a:pt x="167" y="159"/>
                  </a:cubicBezTo>
                  <a:cubicBezTo>
                    <a:pt x="167" y="59"/>
                    <a:pt x="167" y="59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8"/>
            <p:cNvSpPr/>
            <p:nvPr/>
          </p:nvSpPr>
          <p:spPr>
            <a:xfrm>
              <a:off x="5221625" y="2264725"/>
              <a:ext cx="4200" cy="5650"/>
            </a:xfrm>
            <a:custGeom>
              <a:avLst/>
              <a:gdLst/>
              <a:ahLst/>
              <a:cxnLst/>
              <a:rect l="l" t="t" r="r" b="b"/>
              <a:pathLst>
                <a:path w="168" h="226" extrusionOk="0">
                  <a:moveTo>
                    <a:pt x="71" y="0"/>
                  </a:moveTo>
                  <a:cubicBezTo>
                    <a:pt x="50" y="0"/>
                    <a:pt x="34" y="17"/>
                    <a:pt x="34" y="50"/>
                  </a:cubicBezTo>
                  <a:cubicBezTo>
                    <a:pt x="0" y="84"/>
                    <a:pt x="0" y="117"/>
                    <a:pt x="0" y="150"/>
                  </a:cubicBezTo>
                  <a:cubicBezTo>
                    <a:pt x="17" y="200"/>
                    <a:pt x="59" y="225"/>
                    <a:pt x="96" y="225"/>
                  </a:cubicBezTo>
                  <a:cubicBezTo>
                    <a:pt x="134" y="225"/>
                    <a:pt x="167" y="200"/>
                    <a:pt x="167" y="150"/>
                  </a:cubicBezTo>
                  <a:cubicBezTo>
                    <a:pt x="167" y="84"/>
                    <a:pt x="167" y="84"/>
                    <a:pt x="134" y="50"/>
                  </a:cubicBezTo>
                  <a:cubicBezTo>
                    <a:pt x="117" y="17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8"/>
            <p:cNvSpPr/>
            <p:nvPr/>
          </p:nvSpPr>
          <p:spPr>
            <a:xfrm>
              <a:off x="5159925" y="2093975"/>
              <a:ext cx="5025" cy="4525"/>
            </a:xfrm>
            <a:custGeom>
              <a:avLst/>
              <a:gdLst/>
              <a:ahLst/>
              <a:cxnLst/>
              <a:rect l="l" t="t" r="r" b="b"/>
              <a:pathLst>
                <a:path w="201" h="181" extrusionOk="0">
                  <a:moveTo>
                    <a:pt x="108" y="0"/>
                  </a:moveTo>
                  <a:cubicBezTo>
                    <a:pt x="58" y="0"/>
                    <a:pt x="0" y="25"/>
                    <a:pt x="0" y="75"/>
                  </a:cubicBezTo>
                  <a:cubicBezTo>
                    <a:pt x="0" y="147"/>
                    <a:pt x="48" y="180"/>
                    <a:pt x="92" y="180"/>
                  </a:cubicBezTo>
                  <a:cubicBezTo>
                    <a:pt x="131" y="180"/>
                    <a:pt x="167" y="155"/>
                    <a:pt x="167" y="109"/>
                  </a:cubicBezTo>
                  <a:lnTo>
                    <a:pt x="167" y="75"/>
                  </a:lnTo>
                  <a:cubicBezTo>
                    <a:pt x="200" y="25"/>
                    <a:pt x="158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8"/>
            <p:cNvSpPr/>
            <p:nvPr/>
          </p:nvSpPr>
          <p:spPr>
            <a:xfrm>
              <a:off x="5199525" y="2155900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88" y="0"/>
                  </a:moveTo>
                  <a:cubicBezTo>
                    <a:pt x="42" y="0"/>
                    <a:pt x="0" y="34"/>
                    <a:pt x="17" y="100"/>
                  </a:cubicBezTo>
                  <a:cubicBezTo>
                    <a:pt x="17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4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8"/>
            <p:cNvSpPr/>
            <p:nvPr/>
          </p:nvSpPr>
          <p:spPr>
            <a:xfrm>
              <a:off x="5044050" y="2135150"/>
              <a:ext cx="5425" cy="512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94" y="0"/>
                  </a:moveTo>
                  <a:cubicBezTo>
                    <a:pt x="43" y="0"/>
                    <a:pt x="0" y="33"/>
                    <a:pt x="32" y="96"/>
                  </a:cubicBezTo>
                  <a:lnTo>
                    <a:pt x="32" y="130"/>
                  </a:lnTo>
                  <a:cubicBezTo>
                    <a:pt x="32" y="180"/>
                    <a:pt x="73" y="205"/>
                    <a:pt x="115" y="205"/>
                  </a:cubicBezTo>
                  <a:cubicBezTo>
                    <a:pt x="157" y="205"/>
                    <a:pt x="199" y="180"/>
                    <a:pt x="199" y="130"/>
                  </a:cubicBezTo>
                  <a:cubicBezTo>
                    <a:pt x="216" y="42"/>
                    <a:pt x="150" y="0"/>
                    <a:pt x="9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8"/>
            <p:cNvSpPr/>
            <p:nvPr/>
          </p:nvSpPr>
          <p:spPr>
            <a:xfrm>
              <a:off x="5079850" y="2151525"/>
              <a:ext cx="9200" cy="32825"/>
            </a:xfrm>
            <a:custGeom>
              <a:avLst/>
              <a:gdLst/>
              <a:ahLst/>
              <a:cxnLst/>
              <a:rect l="l" t="t" r="r" b="b"/>
              <a:pathLst>
                <a:path w="368" h="1313" extrusionOk="0">
                  <a:moveTo>
                    <a:pt x="318" y="0"/>
                  </a:moveTo>
                  <a:cubicBezTo>
                    <a:pt x="293" y="0"/>
                    <a:pt x="268" y="25"/>
                    <a:pt x="268" y="75"/>
                  </a:cubicBezTo>
                  <a:cubicBezTo>
                    <a:pt x="134" y="442"/>
                    <a:pt x="101" y="842"/>
                    <a:pt x="1" y="1243"/>
                  </a:cubicBezTo>
                  <a:cubicBezTo>
                    <a:pt x="1" y="1284"/>
                    <a:pt x="52" y="1312"/>
                    <a:pt x="99" y="1312"/>
                  </a:cubicBezTo>
                  <a:cubicBezTo>
                    <a:pt x="127" y="1312"/>
                    <a:pt x="155" y="1301"/>
                    <a:pt x="168" y="1276"/>
                  </a:cubicBezTo>
                  <a:cubicBezTo>
                    <a:pt x="268" y="909"/>
                    <a:pt x="368" y="475"/>
                    <a:pt x="368" y="75"/>
                  </a:cubicBezTo>
                  <a:cubicBezTo>
                    <a:pt x="368" y="25"/>
                    <a:pt x="343" y="0"/>
                    <a:pt x="3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8"/>
            <p:cNvSpPr/>
            <p:nvPr/>
          </p:nvSpPr>
          <p:spPr>
            <a:xfrm>
              <a:off x="5025775" y="2080675"/>
              <a:ext cx="16975" cy="17200"/>
            </a:xfrm>
            <a:custGeom>
              <a:avLst/>
              <a:gdLst/>
              <a:ahLst/>
              <a:cxnLst/>
              <a:rect l="l" t="t" r="r" b="b"/>
              <a:pathLst>
                <a:path w="679" h="688" extrusionOk="0">
                  <a:moveTo>
                    <a:pt x="90" y="0"/>
                  </a:moveTo>
                  <a:cubicBezTo>
                    <a:pt x="70" y="0"/>
                    <a:pt x="0" y="78"/>
                    <a:pt x="29" y="107"/>
                  </a:cubicBezTo>
                  <a:cubicBezTo>
                    <a:pt x="129" y="174"/>
                    <a:pt x="196" y="307"/>
                    <a:pt x="296" y="407"/>
                  </a:cubicBezTo>
                  <a:cubicBezTo>
                    <a:pt x="362" y="474"/>
                    <a:pt x="463" y="607"/>
                    <a:pt x="529" y="674"/>
                  </a:cubicBezTo>
                  <a:cubicBezTo>
                    <a:pt x="547" y="683"/>
                    <a:pt x="567" y="687"/>
                    <a:pt x="586" y="687"/>
                  </a:cubicBezTo>
                  <a:cubicBezTo>
                    <a:pt x="638" y="687"/>
                    <a:pt x="678" y="656"/>
                    <a:pt x="629" y="607"/>
                  </a:cubicBezTo>
                  <a:cubicBezTo>
                    <a:pt x="463" y="407"/>
                    <a:pt x="262" y="241"/>
                    <a:pt x="96" y="7"/>
                  </a:cubicBezTo>
                  <a:cubicBezTo>
                    <a:pt x="96" y="2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8"/>
            <p:cNvSpPr/>
            <p:nvPr/>
          </p:nvSpPr>
          <p:spPr>
            <a:xfrm>
              <a:off x="5025675" y="2209175"/>
              <a:ext cx="6675" cy="4275"/>
            </a:xfrm>
            <a:custGeom>
              <a:avLst/>
              <a:gdLst/>
              <a:ahLst/>
              <a:cxnLst/>
              <a:rect l="l" t="t" r="r" b="b"/>
              <a:pathLst>
                <a:path w="267" h="171" extrusionOk="0">
                  <a:moveTo>
                    <a:pt x="105" y="0"/>
                  </a:moveTo>
                  <a:cubicBezTo>
                    <a:pt x="0" y="0"/>
                    <a:pt x="10" y="171"/>
                    <a:pt x="133" y="171"/>
                  </a:cubicBezTo>
                  <a:cubicBezTo>
                    <a:pt x="266" y="171"/>
                    <a:pt x="266" y="4"/>
                    <a:pt x="133" y="4"/>
                  </a:cubicBezTo>
                  <a:cubicBezTo>
                    <a:pt x="123" y="1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8"/>
            <p:cNvSpPr/>
            <p:nvPr/>
          </p:nvSpPr>
          <p:spPr>
            <a:xfrm>
              <a:off x="5030875" y="2184900"/>
              <a:ext cx="27925" cy="34250"/>
            </a:xfrm>
            <a:custGeom>
              <a:avLst/>
              <a:gdLst/>
              <a:ahLst/>
              <a:cxnLst/>
              <a:rect l="l" t="t" r="r" b="b"/>
              <a:pathLst>
                <a:path w="1117" h="1370" extrusionOk="0">
                  <a:moveTo>
                    <a:pt x="108" y="1"/>
                  </a:moveTo>
                  <a:cubicBezTo>
                    <a:pt x="67" y="1"/>
                    <a:pt x="1" y="79"/>
                    <a:pt x="58" y="108"/>
                  </a:cubicBezTo>
                  <a:cubicBezTo>
                    <a:pt x="392" y="508"/>
                    <a:pt x="625" y="975"/>
                    <a:pt x="992" y="1342"/>
                  </a:cubicBezTo>
                  <a:cubicBezTo>
                    <a:pt x="1012" y="1362"/>
                    <a:pt x="1031" y="1370"/>
                    <a:pt x="1048" y="1370"/>
                  </a:cubicBezTo>
                  <a:cubicBezTo>
                    <a:pt x="1090" y="1370"/>
                    <a:pt x="1116" y="1322"/>
                    <a:pt x="1092" y="1275"/>
                  </a:cubicBezTo>
                  <a:cubicBezTo>
                    <a:pt x="826" y="808"/>
                    <a:pt x="425" y="441"/>
                    <a:pt x="125" y="8"/>
                  </a:cubicBezTo>
                  <a:cubicBezTo>
                    <a:pt x="120" y="3"/>
                    <a:pt x="114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8"/>
            <p:cNvSpPr/>
            <p:nvPr/>
          </p:nvSpPr>
          <p:spPr>
            <a:xfrm>
              <a:off x="5124900" y="2102725"/>
              <a:ext cx="5025" cy="5325"/>
            </a:xfrm>
            <a:custGeom>
              <a:avLst/>
              <a:gdLst/>
              <a:ahLst/>
              <a:cxnLst/>
              <a:rect l="l" t="t" r="r" b="b"/>
              <a:pathLst>
                <a:path w="201" h="213" extrusionOk="0">
                  <a:moveTo>
                    <a:pt x="100" y="1"/>
                  </a:moveTo>
                  <a:cubicBezTo>
                    <a:pt x="50" y="1"/>
                    <a:pt x="0" y="42"/>
                    <a:pt x="33" y="126"/>
                  </a:cubicBezTo>
                  <a:cubicBezTo>
                    <a:pt x="55" y="189"/>
                    <a:pt x="102" y="212"/>
                    <a:pt x="135" y="212"/>
                  </a:cubicBezTo>
                  <a:cubicBezTo>
                    <a:pt x="153" y="212"/>
                    <a:pt x="167" y="205"/>
                    <a:pt x="167" y="192"/>
                  </a:cubicBezTo>
                  <a:lnTo>
                    <a:pt x="167" y="126"/>
                  </a:lnTo>
                  <a:cubicBezTo>
                    <a:pt x="200" y="42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8"/>
            <p:cNvSpPr/>
            <p:nvPr/>
          </p:nvSpPr>
          <p:spPr>
            <a:xfrm>
              <a:off x="5155225" y="2133150"/>
              <a:ext cx="13875" cy="30350"/>
            </a:xfrm>
            <a:custGeom>
              <a:avLst/>
              <a:gdLst/>
              <a:ahLst/>
              <a:cxnLst/>
              <a:rect l="l" t="t" r="r" b="b"/>
              <a:pathLst>
                <a:path w="555" h="1214" extrusionOk="0">
                  <a:moveTo>
                    <a:pt x="477" y="0"/>
                  </a:moveTo>
                  <a:cubicBezTo>
                    <a:pt x="469" y="0"/>
                    <a:pt x="461" y="3"/>
                    <a:pt x="455" y="10"/>
                  </a:cubicBezTo>
                  <a:cubicBezTo>
                    <a:pt x="188" y="310"/>
                    <a:pt x="121" y="743"/>
                    <a:pt x="21" y="1144"/>
                  </a:cubicBezTo>
                  <a:cubicBezTo>
                    <a:pt x="1" y="1185"/>
                    <a:pt x="44" y="1213"/>
                    <a:pt x="88" y="1213"/>
                  </a:cubicBezTo>
                  <a:cubicBezTo>
                    <a:pt x="115" y="1213"/>
                    <a:pt x="142" y="1203"/>
                    <a:pt x="155" y="1177"/>
                  </a:cubicBezTo>
                  <a:cubicBezTo>
                    <a:pt x="188" y="977"/>
                    <a:pt x="288" y="810"/>
                    <a:pt x="355" y="577"/>
                  </a:cubicBezTo>
                  <a:cubicBezTo>
                    <a:pt x="455" y="410"/>
                    <a:pt x="522" y="243"/>
                    <a:pt x="555" y="76"/>
                  </a:cubicBezTo>
                  <a:cubicBezTo>
                    <a:pt x="555" y="49"/>
                    <a:pt x="511" y="0"/>
                    <a:pt x="47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8"/>
            <p:cNvSpPr/>
            <p:nvPr/>
          </p:nvSpPr>
          <p:spPr>
            <a:xfrm>
              <a:off x="5054850" y="2046300"/>
              <a:ext cx="5025" cy="13425"/>
            </a:xfrm>
            <a:custGeom>
              <a:avLst/>
              <a:gdLst/>
              <a:ahLst/>
              <a:cxnLst/>
              <a:rect l="l" t="t" r="r" b="b"/>
              <a:pathLst>
                <a:path w="201" h="537" extrusionOk="0">
                  <a:moveTo>
                    <a:pt x="79" y="1"/>
                  </a:moveTo>
                  <a:cubicBezTo>
                    <a:pt x="50" y="1"/>
                    <a:pt x="0" y="24"/>
                    <a:pt x="0" y="48"/>
                  </a:cubicBezTo>
                  <a:cubicBezTo>
                    <a:pt x="33" y="215"/>
                    <a:pt x="33" y="381"/>
                    <a:pt x="133" y="515"/>
                  </a:cubicBezTo>
                  <a:cubicBezTo>
                    <a:pt x="147" y="529"/>
                    <a:pt x="161" y="537"/>
                    <a:pt x="173" y="537"/>
                  </a:cubicBezTo>
                  <a:cubicBezTo>
                    <a:pt x="189" y="537"/>
                    <a:pt x="200" y="520"/>
                    <a:pt x="200" y="481"/>
                  </a:cubicBezTo>
                  <a:cubicBezTo>
                    <a:pt x="200" y="315"/>
                    <a:pt x="133" y="181"/>
                    <a:pt x="100" y="14"/>
                  </a:cubicBezTo>
                  <a:cubicBezTo>
                    <a:pt x="100" y="5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8"/>
            <p:cNvSpPr/>
            <p:nvPr/>
          </p:nvSpPr>
          <p:spPr>
            <a:xfrm>
              <a:off x="5111575" y="2165600"/>
              <a:ext cx="5825" cy="4500"/>
            </a:xfrm>
            <a:custGeom>
              <a:avLst/>
              <a:gdLst/>
              <a:ahLst/>
              <a:cxnLst/>
              <a:rect l="l" t="t" r="r" b="b"/>
              <a:pathLst>
                <a:path w="233" h="180" extrusionOk="0">
                  <a:moveTo>
                    <a:pt x="67" y="0"/>
                  </a:moveTo>
                  <a:cubicBezTo>
                    <a:pt x="1" y="0"/>
                    <a:pt x="12" y="179"/>
                    <a:pt x="99" y="179"/>
                  </a:cubicBezTo>
                  <a:cubicBezTo>
                    <a:pt x="233" y="179"/>
                    <a:pt x="233" y="12"/>
                    <a:pt x="99" y="12"/>
                  </a:cubicBezTo>
                  <a:cubicBezTo>
                    <a:pt x="87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8"/>
            <p:cNvSpPr/>
            <p:nvPr/>
          </p:nvSpPr>
          <p:spPr>
            <a:xfrm>
              <a:off x="5082575" y="2207600"/>
              <a:ext cx="29825" cy="14375"/>
            </a:xfrm>
            <a:custGeom>
              <a:avLst/>
              <a:gdLst/>
              <a:ahLst/>
              <a:cxnLst/>
              <a:rect l="l" t="t" r="r" b="b"/>
              <a:pathLst>
                <a:path w="1193" h="575" extrusionOk="0">
                  <a:moveTo>
                    <a:pt x="1093" y="0"/>
                  </a:moveTo>
                  <a:cubicBezTo>
                    <a:pt x="726" y="67"/>
                    <a:pt x="392" y="267"/>
                    <a:pt x="59" y="434"/>
                  </a:cubicBezTo>
                  <a:cubicBezTo>
                    <a:pt x="1" y="492"/>
                    <a:pt x="18" y="574"/>
                    <a:pt x="67" y="574"/>
                  </a:cubicBezTo>
                  <a:cubicBezTo>
                    <a:pt x="74" y="574"/>
                    <a:pt x="83" y="572"/>
                    <a:pt x="92" y="567"/>
                  </a:cubicBezTo>
                  <a:cubicBezTo>
                    <a:pt x="425" y="434"/>
                    <a:pt x="859" y="334"/>
                    <a:pt x="1159" y="100"/>
                  </a:cubicBezTo>
                  <a:cubicBezTo>
                    <a:pt x="1193" y="67"/>
                    <a:pt x="1193" y="0"/>
                    <a:pt x="1093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8"/>
            <p:cNvSpPr/>
            <p:nvPr/>
          </p:nvSpPr>
          <p:spPr>
            <a:xfrm>
              <a:off x="5155750" y="2301825"/>
              <a:ext cx="83400" cy="190175"/>
            </a:xfrm>
            <a:custGeom>
              <a:avLst/>
              <a:gdLst/>
              <a:ahLst/>
              <a:cxnLst/>
              <a:rect l="l" t="t" r="r" b="b"/>
              <a:pathLst>
                <a:path w="3336" h="7607" extrusionOk="0">
                  <a:moveTo>
                    <a:pt x="267" y="1"/>
                  </a:moveTo>
                  <a:lnTo>
                    <a:pt x="0" y="7606"/>
                  </a:lnTo>
                  <a:cubicBezTo>
                    <a:pt x="0" y="7606"/>
                    <a:pt x="3102" y="6939"/>
                    <a:pt x="3336" y="167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6679;p38">
            <a:extLst>
              <a:ext uri="{FF2B5EF4-FFF2-40B4-BE49-F238E27FC236}">
                <a16:creationId xmlns:a16="http://schemas.microsoft.com/office/drawing/2014/main" id="{3079BABB-D9A8-4B95-95C6-3179133B1DF3}"/>
              </a:ext>
            </a:extLst>
          </p:cNvPr>
          <p:cNvSpPr txBox="1">
            <a:spLocks/>
          </p:cNvSpPr>
          <p:nvPr/>
        </p:nvSpPr>
        <p:spPr>
          <a:xfrm>
            <a:off x="2983780" y="3535650"/>
            <a:ext cx="2921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/>
            <a:r>
              <a:rPr lang="es-EC" dirty="0"/>
              <a:t>— Guillermo Cano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575573-06EA-4970-83AC-BAD7586F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66" y="1605450"/>
            <a:ext cx="5675868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3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937FF-D805-450C-A34A-9D878EBB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5" y="1646002"/>
            <a:ext cx="4978223" cy="1851496"/>
          </a:xfrm>
        </p:spPr>
        <p:txBody>
          <a:bodyPr/>
          <a:lstStyle/>
          <a:p>
            <a:r>
              <a:rPr lang="es-ES" sz="5400" dirty="0"/>
              <a:t>GRACIAS POR SU ATENCIÓN </a:t>
            </a:r>
            <a:br>
              <a:rPr lang="es-ES" sz="5400" dirty="0"/>
            </a:br>
            <a:r>
              <a:rPr lang="es-ES" sz="5400" dirty="0">
                <a:sym typeface="Wingdings" panose="05000000000000000000" pitchFamily="2" charset="2"/>
              </a:rPr>
              <a:t></a:t>
            </a:r>
            <a:endParaRPr lang="es-EC" sz="5400" dirty="0"/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B7D92E4F-420B-4812-BE98-0DDF696A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446" y="374950"/>
            <a:ext cx="2541479" cy="40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2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33"/>
          <p:cNvSpPr/>
          <p:nvPr/>
        </p:nvSpPr>
        <p:spPr>
          <a:xfrm rot="1008912">
            <a:off x="848135" y="2932880"/>
            <a:ext cx="571622" cy="462813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7" name="Google Shape;2527;p33"/>
          <p:cNvSpPr/>
          <p:nvPr/>
        </p:nvSpPr>
        <p:spPr>
          <a:xfrm rot="-846287" flipH="1">
            <a:off x="701939" y="2185133"/>
            <a:ext cx="548515" cy="479262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8" name="Google Shape;2528;p33"/>
          <p:cNvSpPr/>
          <p:nvPr/>
        </p:nvSpPr>
        <p:spPr>
          <a:xfrm>
            <a:off x="697573" y="2998192"/>
            <a:ext cx="510359" cy="510449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9" name="Google Shape;2529;p33"/>
          <p:cNvSpPr/>
          <p:nvPr/>
        </p:nvSpPr>
        <p:spPr>
          <a:xfrm rot="1121901">
            <a:off x="754928" y="3948411"/>
            <a:ext cx="416250" cy="5253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0" name="Google Shape;2530;p33"/>
          <p:cNvSpPr/>
          <p:nvPr/>
        </p:nvSpPr>
        <p:spPr>
          <a:xfrm rot="-407276">
            <a:off x="814015" y="1352367"/>
            <a:ext cx="410802" cy="471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1" name="Google Shape;2531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Jua" panose="020B0604020202020204" charset="-127"/>
                <a:ea typeface="Jua" panose="020B0604020202020204" charset="-127"/>
              </a:rPr>
              <a:t>Tabla de Contenidos</a:t>
            </a:r>
            <a:endParaRPr dirty="0"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2532" name="Google Shape;2532;p33"/>
          <p:cNvSpPr txBox="1">
            <a:spLocks noGrp="1"/>
          </p:cNvSpPr>
          <p:nvPr>
            <p:ph type="title" idx="2"/>
          </p:nvPr>
        </p:nvSpPr>
        <p:spPr>
          <a:xfrm>
            <a:off x="1739944" y="146983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latin typeface="Jua" panose="020B0604020202020204" charset="-127"/>
                <a:ea typeface="Jua" panose="020B0604020202020204" charset="-127"/>
              </a:rPr>
              <a:t>Introducción</a:t>
            </a:r>
            <a:endParaRPr sz="2400" b="0" dirty="0"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2540" name="Google Shape;2540;p33"/>
          <p:cNvSpPr txBox="1">
            <a:spLocks noGrp="1"/>
          </p:cNvSpPr>
          <p:nvPr>
            <p:ph type="title" idx="9"/>
          </p:nvPr>
        </p:nvSpPr>
        <p:spPr>
          <a:xfrm>
            <a:off x="1718082" y="1174181"/>
            <a:ext cx="910200" cy="4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Jua" panose="020B0604020202020204" charset="-127"/>
                <a:ea typeface="Jua" panose="020B0604020202020204" charset="-127"/>
              </a:rPr>
              <a:t>01</a:t>
            </a:r>
            <a:endParaRPr sz="1600" dirty="0">
              <a:latin typeface="Jua" panose="020B0604020202020204" charset="-127"/>
              <a:ea typeface="Jua" panose="020B0604020202020204" charset="-127"/>
            </a:endParaRPr>
          </a:p>
        </p:txBody>
      </p:sp>
      <p:grpSp>
        <p:nvGrpSpPr>
          <p:cNvPr id="2544" name="Google Shape;2544;p33"/>
          <p:cNvGrpSpPr/>
          <p:nvPr/>
        </p:nvGrpSpPr>
        <p:grpSpPr>
          <a:xfrm>
            <a:off x="1031024" y="1472262"/>
            <a:ext cx="472001" cy="489854"/>
            <a:chOff x="3616500" y="1227650"/>
            <a:chExt cx="722750" cy="948975"/>
          </a:xfrm>
        </p:grpSpPr>
        <p:sp>
          <p:nvSpPr>
            <p:cNvPr id="2545" name="Google Shape;2545;p33"/>
            <p:cNvSpPr/>
            <p:nvPr/>
          </p:nvSpPr>
          <p:spPr>
            <a:xfrm>
              <a:off x="3616500" y="1228250"/>
              <a:ext cx="722750" cy="948375"/>
            </a:xfrm>
            <a:custGeom>
              <a:avLst/>
              <a:gdLst/>
              <a:ahLst/>
              <a:cxnLst/>
              <a:rect l="l" t="t" r="r" b="b"/>
              <a:pathLst>
                <a:path w="28910" h="37935" extrusionOk="0">
                  <a:moveTo>
                    <a:pt x="28278" y="1"/>
                  </a:moveTo>
                  <a:lnTo>
                    <a:pt x="275" y="48"/>
                  </a:lnTo>
                  <a:lnTo>
                    <a:pt x="37" y="36874"/>
                  </a:lnTo>
                  <a:cubicBezTo>
                    <a:pt x="1" y="37458"/>
                    <a:pt x="477" y="37934"/>
                    <a:pt x="1061" y="37934"/>
                  </a:cubicBezTo>
                  <a:lnTo>
                    <a:pt x="28266" y="37601"/>
                  </a:lnTo>
                  <a:cubicBezTo>
                    <a:pt x="28612" y="37601"/>
                    <a:pt x="28886" y="37315"/>
                    <a:pt x="28909" y="36993"/>
                  </a:cubicBezTo>
                  <a:lnTo>
                    <a:pt x="28909" y="632"/>
                  </a:lnTo>
                  <a:cubicBezTo>
                    <a:pt x="28909" y="287"/>
                    <a:pt x="28624" y="1"/>
                    <a:pt x="28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33"/>
            <p:cNvSpPr/>
            <p:nvPr/>
          </p:nvSpPr>
          <p:spPr>
            <a:xfrm>
              <a:off x="3619500" y="1228550"/>
              <a:ext cx="703975" cy="939725"/>
            </a:xfrm>
            <a:custGeom>
              <a:avLst/>
              <a:gdLst/>
              <a:ahLst/>
              <a:cxnLst/>
              <a:rect l="l" t="t" r="r" b="b"/>
              <a:pathLst>
                <a:path w="28159" h="37589" extrusionOk="0">
                  <a:moveTo>
                    <a:pt x="28158" y="1"/>
                  </a:moveTo>
                  <a:lnTo>
                    <a:pt x="0" y="13"/>
                  </a:lnTo>
                  <a:lnTo>
                    <a:pt x="1595" y="37029"/>
                  </a:lnTo>
                  <a:cubicBezTo>
                    <a:pt x="1595" y="37243"/>
                    <a:pt x="1774" y="37446"/>
                    <a:pt x="2012" y="37446"/>
                  </a:cubicBezTo>
                  <a:lnTo>
                    <a:pt x="28146" y="37589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33"/>
            <p:cNvSpPr/>
            <p:nvPr/>
          </p:nvSpPr>
          <p:spPr>
            <a:xfrm>
              <a:off x="4317200" y="1227650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0" y="1"/>
                  </a:moveTo>
                  <a:lnTo>
                    <a:pt x="0" y="37625"/>
                  </a:lnTo>
                  <a:lnTo>
                    <a:pt x="119" y="3762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33"/>
            <p:cNvSpPr/>
            <p:nvPr/>
          </p:nvSpPr>
          <p:spPr>
            <a:xfrm>
              <a:off x="4307975" y="1228250"/>
              <a:ext cx="3000" cy="940925"/>
            </a:xfrm>
            <a:custGeom>
              <a:avLst/>
              <a:gdLst/>
              <a:ahLst/>
              <a:cxnLst/>
              <a:rect l="l" t="t" r="r" b="b"/>
              <a:pathLst>
                <a:path w="120" h="37637" extrusionOk="0">
                  <a:moveTo>
                    <a:pt x="0" y="1"/>
                  </a:moveTo>
                  <a:lnTo>
                    <a:pt x="0" y="37636"/>
                  </a:lnTo>
                  <a:lnTo>
                    <a:pt x="119" y="37636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33"/>
            <p:cNvSpPr/>
            <p:nvPr/>
          </p:nvSpPr>
          <p:spPr>
            <a:xfrm>
              <a:off x="3617700" y="1227950"/>
              <a:ext cx="687325" cy="913825"/>
            </a:xfrm>
            <a:custGeom>
              <a:avLst/>
              <a:gdLst/>
              <a:ahLst/>
              <a:cxnLst/>
              <a:rect l="l" t="t" r="r" b="b"/>
              <a:pathLst>
                <a:path w="27493" h="36553" extrusionOk="0">
                  <a:moveTo>
                    <a:pt x="24" y="1"/>
                  </a:moveTo>
                  <a:lnTo>
                    <a:pt x="1" y="36553"/>
                  </a:lnTo>
                  <a:lnTo>
                    <a:pt x="26825" y="36553"/>
                  </a:lnTo>
                  <a:cubicBezTo>
                    <a:pt x="27171" y="36553"/>
                    <a:pt x="27456" y="36291"/>
                    <a:pt x="27456" y="35934"/>
                  </a:cubicBezTo>
                  <a:lnTo>
                    <a:pt x="27492" y="632"/>
                  </a:lnTo>
                  <a:cubicBezTo>
                    <a:pt x="27492" y="287"/>
                    <a:pt x="27206" y="1"/>
                    <a:pt x="26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3"/>
            <p:cNvSpPr/>
            <p:nvPr/>
          </p:nvSpPr>
          <p:spPr>
            <a:xfrm>
              <a:off x="3648950" y="1227950"/>
              <a:ext cx="18475" cy="913825"/>
            </a:xfrm>
            <a:custGeom>
              <a:avLst/>
              <a:gdLst/>
              <a:ahLst/>
              <a:cxnLst/>
              <a:rect l="l" t="t" r="r" b="b"/>
              <a:pathLst>
                <a:path w="739" h="36553" extrusionOk="0">
                  <a:moveTo>
                    <a:pt x="1" y="1"/>
                  </a:moveTo>
                  <a:lnTo>
                    <a:pt x="1" y="36553"/>
                  </a:lnTo>
                  <a:lnTo>
                    <a:pt x="739" y="3655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33"/>
            <p:cNvSpPr/>
            <p:nvPr/>
          </p:nvSpPr>
          <p:spPr>
            <a:xfrm>
              <a:off x="3806725" y="1421150"/>
              <a:ext cx="309875" cy="553950"/>
            </a:xfrm>
            <a:custGeom>
              <a:avLst/>
              <a:gdLst/>
              <a:ahLst/>
              <a:cxnLst/>
              <a:rect l="l" t="t" r="r" b="b"/>
              <a:pathLst>
                <a:path w="12395" h="22158" extrusionOk="0">
                  <a:moveTo>
                    <a:pt x="12252" y="155"/>
                  </a:moveTo>
                  <a:lnTo>
                    <a:pt x="12252" y="22015"/>
                  </a:lnTo>
                  <a:lnTo>
                    <a:pt x="143" y="22015"/>
                  </a:lnTo>
                  <a:lnTo>
                    <a:pt x="143" y="155"/>
                  </a:lnTo>
                  <a:close/>
                  <a:moveTo>
                    <a:pt x="0" y="0"/>
                  </a:moveTo>
                  <a:lnTo>
                    <a:pt x="0" y="22158"/>
                  </a:lnTo>
                  <a:lnTo>
                    <a:pt x="12394" y="22158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52" name="Google Shape;2552;p33"/>
          <p:cNvGrpSpPr/>
          <p:nvPr/>
        </p:nvGrpSpPr>
        <p:grpSpPr>
          <a:xfrm>
            <a:off x="994851" y="3096602"/>
            <a:ext cx="473172" cy="509585"/>
            <a:chOff x="4702950" y="1212775"/>
            <a:chExt cx="727200" cy="976650"/>
          </a:xfrm>
        </p:grpSpPr>
        <p:sp>
          <p:nvSpPr>
            <p:cNvPr id="2553" name="Google Shape;2553;p33"/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rgbClr val="3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33"/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33"/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33"/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33"/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33"/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33"/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60" name="Google Shape;2560;p33"/>
          <p:cNvGrpSpPr/>
          <p:nvPr/>
        </p:nvGrpSpPr>
        <p:grpSpPr>
          <a:xfrm>
            <a:off x="1017316" y="3870802"/>
            <a:ext cx="466619" cy="492453"/>
            <a:chOff x="3616500" y="1227650"/>
            <a:chExt cx="722750" cy="948975"/>
          </a:xfrm>
        </p:grpSpPr>
        <p:sp>
          <p:nvSpPr>
            <p:cNvPr id="2561" name="Google Shape;2561;p33"/>
            <p:cNvSpPr/>
            <p:nvPr/>
          </p:nvSpPr>
          <p:spPr>
            <a:xfrm>
              <a:off x="3616500" y="1228250"/>
              <a:ext cx="722750" cy="948375"/>
            </a:xfrm>
            <a:custGeom>
              <a:avLst/>
              <a:gdLst/>
              <a:ahLst/>
              <a:cxnLst/>
              <a:rect l="l" t="t" r="r" b="b"/>
              <a:pathLst>
                <a:path w="28910" h="37935" extrusionOk="0">
                  <a:moveTo>
                    <a:pt x="28278" y="1"/>
                  </a:moveTo>
                  <a:lnTo>
                    <a:pt x="275" y="48"/>
                  </a:lnTo>
                  <a:lnTo>
                    <a:pt x="37" y="36874"/>
                  </a:lnTo>
                  <a:cubicBezTo>
                    <a:pt x="1" y="37458"/>
                    <a:pt x="477" y="37934"/>
                    <a:pt x="1061" y="37934"/>
                  </a:cubicBezTo>
                  <a:lnTo>
                    <a:pt x="28266" y="37601"/>
                  </a:lnTo>
                  <a:cubicBezTo>
                    <a:pt x="28612" y="37601"/>
                    <a:pt x="28886" y="37315"/>
                    <a:pt x="28909" y="36993"/>
                  </a:cubicBezTo>
                  <a:lnTo>
                    <a:pt x="28909" y="632"/>
                  </a:lnTo>
                  <a:cubicBezTo>
                    <a:pt x="28909" y="287"/>
                    <a:pt x="28624" y="1"/>
                    <a:pt x="28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3"/>
            <p:cNvSpPr/>
            <p:nvPr/>
          </p:nvSpPr>
          <p:spPr>
            <a:xfrm>
              <a:off x="3619500" y="1228550"/>
              <a:ext cx="703975" cy="939725"/>
            </a:xfrm>
            <a:custGeom>
              <a:avLst/>
              <a:gdLst/>
              <a:ahLst/>
              <a:cxnLst/>
              <a:rect l="l" t="t" r="r" b="b"/>
              <a:pathLst>
                <a:path w="28159" h="37589" extrusionOk="0">
                  <a:moveTo>
                    <a:pt x="28158" y="1"/>
                  </a:moveTo>
                  <a:lnTo>
                    <a:pt x="0" y="13"/>
                  </a:lnTo>
                  <a:lnTo>
                    <a:pt x="1595" y="37029"/>
                  </a:lnTo>
                  <a:cubicBezTo>
                    <a:pt x="1595" y="37243"/>
                    <a:pt x="1774" y="37446"/>
                    <a:pt x="2012" y="37446"/>
                  </a:cubicBezTo>
                  <a:lnTo>
                    <a:pt x="28146" y="37589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3"/>
            <p:cNvSpPr/>
            <p:nvPr/>
          </p:nvSpPr>
          <p:spPr>
            <a:xfrm>
              <a:off x="4317200" y="1227650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0" y="1"/>
                  </a:moveTo>
                  <a:lnTo>
                    <a:pt x="0" y="37625"/>
                  </a:lnTo>
                  <a:lnTo>
                    <a:pt x="119" y="3762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3"/>
            <p:cNvSpPr/>
            <p:nvPr/>
          </p:nvSpPr>
          <p:spPr>
            <a:xfrm>
              <a:off x="4307975" y="1228250"/>
              <a:ext cx="3000" cy="940925"/>
            </a:xfrm>
            <a:custGeom>
              <a:avLst/>
              <a:gdLst/>
              <a:ahLst/>
              <a:cxnLst/>
              <a:rect l="l" t="t" r="r" b="b"/>
              <a:pathLst>
                <a:path w="120" h="37637" extrusionOk="0">
                  <a:moveTo>
                    <a:pt x="0" y="1"/>
                  </a:moveTo>
                  <a:lnTo>
                    <a:pt x="0" y="37636"/>
                  </a:lnTo>
                  <a:lnTo>
                    <a:pt x="119" y="37636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3"/>
            <p:cNvSpPr/>
            <p:nvPr/>
          </p:nvSpPr>
          <p:spPr>
            <a:xfrm>
              <a:off x="3617700" y="1227950"/>
              <a:ext cx="687325" cy="913825"/>
            </a:xfrm>
            <a:custGeom>
              <a:avLst/>
              <a:gdLst/>
              <a:ahLst/>
              <a:cxnLst/>
              <a:rect l="l" t="t" r="r" b="b"/>
              <a:pathLst>
                <a:path w="27493" h="36553" extrusionOk="0">
                  <a:moveTo>
                    <a:pt x="24" y="1"/>
                  </a:moveTo>
                  <a:lnTo>
                    <a:pt x="1" y="36553"/>
                  </a:lnTo>
                  <a:lnTo>
                    <a:pt x="26825" y="36553"/>
                  </a:lnTo>
                  <a:cubicBezTo>
                    <a:pt x="27171" y="36553"/>
                    <a:pt x="27456" y="36291"/>
                    <a:pt x="27456" y="35934"/>
                  </a:cubicBezTo>
                  <a:lnTo>
                    <a:pt x="27492" y="632"/>
                  </a:lnTo>
                  <a:cubicBezTo>
                    <a:pt x="27492" y="287"/>
                    <a:pt x="27206" y="1"/>
                    <a:pt x="26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3"/>
            <p:cNvSpPr/>
            <p:nvPr/>
          </p:nvSpPr>
          <p:spPr>
            <a:xfrm>
              <a:off x="3648950" y="1227950"/>
              <a:ext cx="18475" cy="913825"/>
            </a:xfrm>
            <a:custGeom>
              <a:avLst/>
              <a:gdLst/>
              <a:ahLst/>
              <a:cxnLst/>
              <a:rect l="l" t="t" r="r" b="b"/>
              <a:pathLst>
                <a:path w="739" h="36553" extrusionOk="0">
                  <a:moveTo>
                    <a:pt x="1" y="1"/>
                  </a:moveTo>
                  <a:lnTo>
                    <a:pt x="1" y="36553"/>
                  </a:lnTo>
                  <a:lnTo>
                    <a:pt x="739" y="3655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3"/>
            <p:cNvSpPr/>
            <p:nvPr/>
          </p:nvSpPr>
          <p:spPr>
            <a:xfrm>
              <a:off x="3806725" y="1421150"/>
              <a:ext cx="309875" cy="553950"/>
            </a:xfrm>
            <a:custGeom>
              <a:avLst/>
              <a:gdLst/>
              <a:ahLst/>
              <a:cxnLst/>
              <a:rect l="l" t="t" r="r" b="b"/>
              <a:pathLst>
                <a:path w="12395" h="22158" extrusionOk="0">
                  <a:moveTo>
                    <a:pt x="12252" y="155"/>
                  </a:moveTo>
                  <a:lnTo>
                    <a:pt x="12252" y="22015"/>
                  </a:lnTo>
                  <a:lnTo>
                    <a:pt x="143" y="22015"/>
                  </a:lnTo>
                  <a:lnTo>
                    <a:pt x="143" y="155"/>
                  </a:lnTo>
                  <a:close/>
                  <a:moveTo>
                    <a:pt x="0" y="0"/>
                  </a:moveTo>
                  <a:lnTo>
                    <a:pt x="0" y="22158"/>
                  </a:lnTo>
                  <a:lnTo>
                    <a:pt x="12394" y="22158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68" name="Google Shape;2568;p33"/>
          <p:cNvGrpSpPr/>
          <p:nvPr/>
        </p:nvGrpSpPr>
        <p:grpSpPr>
          <a:xfrm>
            <a:off x="1010209" y="2290746"/>
            <a:ext cx="472586" cy="488121"/>
            <a:chOff x="4702950" y="1212775"/>
            <a:chExt cx="727200" cy="976650"/>
          </a:xfrm>
        </p:grpSpPr>
        <p:sp>
          <p:nvSpPr>
            <p:cNvPr id="2569" name="Google Shape;2569;p33"/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3"/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3"/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3"/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3"/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3"/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3"/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73" name="Google Shape;2673;p33"/>
          <p:cNvSpPr/>
          <p:nvPr/>
        </p:nvSpPr>
        <p:spPr>
          <a:xfrm>
            <a:off x="7782307" y="4183642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5" name="Google Shape;2675;p33"/>
          <p:cNvSpPr/>
          <p:nvPr/>
        </p:nvSpPr>
        <p:spPr>
          <a:xfrm>
            <a:off x="1617960" y="482757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6" name="Google Shape;2676;p33"/>
          <p:cNvSpPr/>
          <p:nvPr/>
        </p:nvSpPr>
        <p:spPr>
          <a:xfrm>
            <a:off x="1932195" y="702944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5" name="Google Shape;6723;p38">
            <a:extLst>
              <a:ext uri="{FF2B5EF4-FFF2-40B4-BE49-F238E27FC236}">
                <a16:creationId xmlns:a16="http://schemas.microsoft.com/office/drawing/2014/main" id="{55BBFC50-BE1C-49E3-8A8F-F01A9208A2DB}"/>
              </a:ext>
            </a:extLst>
          </p:cNvPr>
          <p:cNvGrpSpPr/>
          <p:nvPr/>
        </p:nvGrpSpPr>
        <p:grpSpPr>
          <a:xfrm flipH="1">
            <a:off x="8053682" y="3313830"/>
            <a:ext cx="599625" cy="1730550"/>
            <a:chOff x="4735450" y="1767150"/>
            <a:chExt cx="599625" cy="1730550"/>
          </a:xfrm>
        </p:grpSpPr>
        <p:sp>
          <p:nvSpPr>
            <p:cNvPr id="216" name="Google Shape;6724;p38">
              <a:extLst>
                <a:ext uri="{FF2B5EF4-FFF2-40B4-BE49-F238E27FC236}">
                  <a16:creationId xmlns:a16="http://schemas.microsoft.com/office/drawing/2014/main" id="{A03B5C4D-61AD-4D6C-A24C-12DD6E23BE07}"/>
                </a:ext>
              </a:extLst>
            </p:cNvPr>
            <p:cNvSpPr/>
            <p:nvPr/>
          </p:nvSpPr>
          <p:spPr>
            <a:xfrm>
              <a:off x="4763800" y="2263475"/>
              <a:ext cx="95925" cy="408650"/>
            </a:xfrm>
            <a:custGeom>
              <a:avLst/>
              <a:gdLst/>
              <a:ahLst/>
              <a:cxnLst/>
              <a:rect l="l" t="t" r="r" b="b"/>
              <a:pathLst>
                <a:path w="3837" h="16346" extrusionOk="0">
                  <a:moveTo>
                    <a:pt x="0" y="0"/>
                  </a:moveTo>
                  <a:lnTo>
                    <a:pt x="67" y="334"/>
                  </a:lnTo>
                  <a:lnTo>
                    <a:pt x="634" y="16345"/>
                  </a:lnTo>
                  <a:lnTo>
                    <a:pt x="2836" y="15845"/>
                  </a:lnTo>
                  <a:cubicBezTo>
                    <a:pt x="2836" y="15845"/>
                    <a:pt x="3836" y="5804"/>
                    <a:pt x="3236" y="24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725;p38">
              <a:extLst>
                <a:ext uri="{FF2B5EF4-FFF2-40B4-BE49-F238E27FC236}">
                  <a16:creationId xmlns:a16="http://schemas.microsoft.com/office/drawing/2014/main" id="{B18C707A-3E6E-4C32-8C90-46E0C66125F2}"/>
                </a:ext>
              </a:extLst>
            </p:cNvPr>
            <p:cNvSpPr/>
            <p:nvPr/>
          </p:nvSpPr>
          <p:spPr>
            <a:xfrm>
              <a:off x="4805500" y="3353425"/>
              <a:ext cx="280225" cy="144275"/>
            </a:xfrm>
            <a:custGeom>
              <a:avLst/>
              <a:gdLst/>
              <a:ahLst/>
              <a:cxnLst/>
              <a:rect l="l" t="t" r="r" b="b"/>
              <a:pathLst>
                <a:path w="11209" h="5771" extrusionOk="0">
                  <a:moveTo>
                    <a:pt x="9974" y="0"/>
                  </a:moveTo>
                  <a:lnTo>
                    <a:pt x="5571" y="134"/>
                  </a:lnTo>
                  <a:lnTo>
                    <a:pt x="6105" y="3336"/>
                  </a:lnTo>
                  <a:lnTo>
                    <a:pt x="0" y="5771"/>
                  </a:lnTo>
                  <a:lnTo>
                    <a:pt x="11208" y="5771"/>
                  </a:lnTo>
                  <a:lnTo>
                    <a:pt x="9674" y="100"/>
                  </a:lnTo>
                  <a:lnTo>
                    <a:pt x="9974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726;p38">
              <a:extLst>
                <a:ext uri="{FF2B5EF4-FFF2-40B4-BE49-F238E27FC236}">
                  <a16:creationId xmlns:a16="http://schemas.microsoft.com/office/drawing/2014/main" id="{6F67014B-E8DE-4533-A284-B028B739E7E3}"/>
                </a:ext>
              </a:extLst>
            </p:cNvPr>
            <p:cNvSpPr/>
            <p:nvPr/>
          </p:nvSpPr>
          <p:spPr>
            <a:xfrm>
              <a:off x="4766300" y="2656325"/>
              <a:ext cx="80075" cy="160250"/>
            </a:xfrm>
            <a:custGeom>
              <a:avLst/>
              <a:gdLst/>
              <a:ahLst/>
              <a:cxnLst/>
              <a:rect l="l" t="t" r="r" b="b"/>
              <a:pathLst>
                <a:path w="3203" h="6410" extrusionOk="0">
                  <a:moveTo>
                    <a:pt x="2094" y="1"/>
                  </a:moveTo>
                  <a:cubicBezTo>
                    <a:pt x="1454" y="1"/>
                    <a:pt x="568" y="131"/>
                    <a:pt x="568" y="131"/>
                  </a:cubicBezTo>
                  <a:cubicBezTo>
                    <a:pt x="568" y="131"/>
                    <a:pt x="0" y="2666"/>
                    <a:pt x="167" y="4000"/>
                  </a:cubicBezTo>
                  <a:cubicBezTo>
                    <a:pt x="316" y="5194"/>
                    <a:pt x="732" y="5933"/>
                    <a:pt x="890" y="5933"/>
                  </a:cubicBezTo>
                  <a:cubicBezTo>
                    <a:pt x="909" y="5933"/>
                    <a:pt x="924" y="5923"/>
                    <a:pt x="934" y="5902"/>
                  </a:cubicBezTo>
                  <a:cubicBezTo>
                    <a:pt x="1034" y="5670"/>
                    <a:pt x="347" y="3933"/>
                    <a:pt x="723" y="3933"/>
                  </a:cubicBezTo>
                  <a:cubicBezTo>
                    <a:pt x="727" y="3933"/>
                    <a:pt x="731" y="3933"/>
                    <a:pt x="734" y="3934"/>
                  </a:cubicBezTo>
                  <a:cubicBezTo>
                    <a:pt x="1154" y="3966"/>
                    <a:pt x="1168" y="6410"/>
                    <a:pt x="1805" y="6410"/>
                  </a:cubicBezTo>
                  <a:cubicBezTo>
                    <a:pt x="1826" y="6410"/>
                    <a:pt x="1847" y="6407"/>
                    <a:pt x="1868" y="6402"/>
                  </a:cubicBezTo>
                  <a:cubicBezTo>
                    <a:pt x="1868" y="6402"/>
                    <a:pt x="1768" y="5835"/>
                    <a:pt x="1668" y="5301"/>
                  </a:cubicBezTo>
                  <a:cubicBezTo>
                    <a:pt x="1540" y="4787"/>
                    <a:pt x="1349" y="3963"/>
                    <a:pt x="1634" y="3963"/>
                  </a:cubicBezTo>
                  <a:cubicBezTo>
                    <a:pt x="1645" y="3963"/>
                    <a:pt x="1656" y="3965"/>
                    <a:pt x="1668" y="3967"/>
                  </a:cubicBezTo>
                  <a:cubicBezTo>
                    <a:pt x="1999" y="4066"/>
                    <a:pt x="1871" y="5969"/>
                    <a:pt x="2161" y="5969"/>
                  </a:cubicBezTo>
                  <a:cubicBezTo>
                    <a:pt x="2164" y="5969"/>
                    <a:pt x="2166" y="5969"/>
                    <a:pt x="2169" y="5968"/>
                  </a:cubicBezTo>
                  <a:cubicBezTo>
                    <a:pt x="2469" y="5902"/>
                    <a:pt x="2402" y="4434"/>
                    <a:pt x="2335" y="3467"/>
                  </a:cubicBezTo>
                  <a:cubicBezTo>
                    <a:pt x="2277" y="2902"/>
                    <a:pt x="2355" y="2712"/>
                    <a:pt x="2437" y="2712"/>
                  </a:cubicBezTo>
                  <a:cubicBezTo>
                    <a:pt x="2495" y="2712"/>
                    <a:pt x="2555" y="2808"/>
                    <a:pt x="2569" y="2933"/>
                  </a:cubicBezTo>
                  <a:cubicBezTo>
                    <a:pt x="2667" y="3228"/>
                    <a:pt x="2572" y="4135"/>
                    <a:pt x="2790" y="4135"/>
                  </a:cubicBezTo>
                  <a:cubicBezTo>
                    <a:pt x="2794" y="4135"/>
                    <a:pt x="2798" y="4134"/>
                    <a:pt x="2802" y="4134"/>
                  </a:cubicBezTo>
                  <a:cubicBezTo>
                    <a:pt x="3003" y="4100"/>
                    <a:pt x="3203" y="2699"/>
                    <a:pt x="3069" y="2099"/>
                  </a:cubicBezTo>
                  <a:cubicBezTo>
                    <a:pt x="2969" y="1465"/>
                    <a:pt x="2669" y="565"/>
                    <a:pt x="2736" y="198"/>
                  </a:cubicBezTo>
                  <a:cubicBezTo>
                    <a:pt x="2773" y="48"/>
                    <a:pt x="2478" y="1"/>
                    <a:pt x="2094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727;p38">
              <a:extLst>
                <a:ext uri="{FF2B5EF4-FFF2-40B4-BE49-F238E27FC236}">
                  <a16:creationId xmlns:a16="http://schemas.microsoft.com/office/drawing/2014/main" id="{DC3AC3A3-7D5C-4CA3-921B-7633C452DECF}"/>
                </a:ext>
              </a:extLst>
            </p:cNvPr>
            <p:cNvSpPr/>
            <p:nvPr/>
          </p:nvSpPr>
          <p:spPr>
            <a:xfrm>
              <a:off x="4821050" y="2017275"/>
              <a:ext cx="358900" cy="551425"/>
            </a:xfrm>
            <a:custGeom>
              <a:avLst/>
              <a:gdLst/>
              <a:ahLst/>
              <a:cxnLst/>
              <a:rect l="l" t="t" r="r" b="b"/>
              <a:pathLst>
                <a:path w="14356" h="22057" extrusionOk="0">
                  <a:moveTo>
                    <a:pt x="7787" y="1"/>
                  </a:moveTo>
                  <a:cubicBezTo>
                    <a:pt x="6789" y="1"/>
                    <a:pt x="5636" y="87"/>
                    <a:pt x="4282" y="275"/>
                  </a:cubicBezTo>
                  <a:cubicBezTo>
                    <a:pt x="4282" y="275"/>
                    <a:pt x="4272" y="274"/>
                    <a:pt x="4255" y="274"/>
                  </a:cubicBezTo>
                  <a:cubicBezTo>
                    <a:pt x="3892" y="274"/>
                    <a:pt x="0" y="517"/>
                    <a:pt x="446" y="10949"/>
                  </a:cubicBezTo>
                  <a:lnTo>
                    <a:pt x="446" y="22057"/>
                  </a:lnTo>
                  <a:lnTo>
                    <a:pt x="13388" y="20656"/>
                  </a:lnTo>
                  <a:cubicBezTo>
                    <a:pt x="13388" y="20656"/>
                    <a:pt x="14356" y="2143"/>
                    <a:pt x="12621" y="1109"/>
                  </a:cubicBezTo>
                  <a:cubicBezTo>
                    <a:pt x="11428" y="421"/>
                    <a:pt x="9983" y="1"/>
                    <a:pt x="7787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728;p38">
              <a:extLst>
                <a:ext uri="{FF2B5EF4-FFF2-40B4-BE49-F238E27FC236}">
                  <a16:creationId xmlns:a16="http://schemas.microsoft.com/office/drawing/2014/main" id="{1F45AE28-F945-49B8-8005-FFCCD07EB60F}"/>
                </a:ext>
              </a:extLst>
            </p:cNvPr>
            <p:cNvSpPr/>
            <p:nvPr/>
          </p:nvSpPr>
          <p:spPr>
            <a:xfrm>
              <a:off x="5124050" y="2037475"/>
              <a:ext cx="130950" cy="268550"/>
            </a:xfrm>
            <a:custGeom>
              <a:avLst/>
              <a:gdLst/>
              <a:ahLst/>
              <a:cxnLst/>
              <a:rect l="l" t="t" r="r" b="b"/>
              <a:pathLst>
                <a:path w="5238" h="10742" extrusionOk="0">
                  <a:moveTo>
                    <a:pt x="1" y="0"/>
                  </a:moveTo>
                  <a:lnTo>
                    <a:pt x="234" y="10741"/>
                  </a:lnTo>
                  <a:lnTo>
                    <a:pt x="5238" y="10741"/>
                  </a:lnTo>
                  <a:cubicBezTo>
                    <a:pt x="4904" y="23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729;p38">
              <a:extLst>
                <a:ext uri="{FF2B5EF4-FFF2-40B4-BE49-F238E27FC236}">
                  <a16:creationId xmlns:a16="http://schemas.microsoft.com/office/drawing/2014/main" id="{9E847D79-AE9D-49CA-845D-1BF72D169009}"/>
                </a:ext>
              </a:extLst>
            </p:cNvPr>
            <p:cNvSpPr/>
            <p:nvPr/>
          </p:nvSpPr>
          <p:spPr>
            <a:xfrm>
              <a:off x="4735450" y="2029975"/>
              <a:ext cx="165125" cy="296075"/>
            </a:xfrm>
            <a:custGeom>
              <a:avLst/>
              <a:gdLst/>
              <a:ahLst/>
              <a:cxnLst/>
              <a:rect l="l" t="t" r="r" b="b"/>
              <a:pathLst>
                <a:path w="6605" h="11843" extrusionOk="0">
                  <a:moveTo>
                    <a:pt x="6605" y="0"/>
                  </a:moveTo>
                  <a:cubicBezTo>
                    <a:pt x="6605" y="0"/>
                    <a:pt x="0" y="1335"/>
                    <a:pt x="67" y="11175"/>
                  </a:cubicBezTo>
                  <a:lnTo>
                    <a:pt x="4403" y="11842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730;p38">
              <a:extLst>
                <a:ext uri="{FF2B5EF4-FFF2-40B4-BE49-F238E27FC236}">
                  <a16:creationId xmlns:a16="http://schemas.microsoft.com/office/drawing/2014/main" id="{17532156-BB47-412D-B137-AB89C93773DA}"/>
                </a:ext>
              </a:extLst>
            </p:cNvPr>
            <p:cNvSpPr/>
            <p:nvPr/>
          </p:nvSpPr>
          <p:spPr>
            <a:xfrm>
              <a:off x="4900550" y="1959925"/>
              <a:ext cx="196000" cy="79350"/>
            </a:xfrm>
            <a:custGeom>
              <a:avLst/>
              <a:gdLst/>
              <a:ahLst/>
              <a:cxnLst/>
              <a:rect l="l" t="t" r="r" b="b"/>
              <a:pathLst>
                <a:path w="7840" h="3174" extrusionOk="0">
                  <a:moveTo>
                    <a:pt x="1669" y="0"/>
                  </a:moveTo>
                  <a:lnTo>
                    <a:pt x="2002" y="2335"/>
                  </a:lnTo>
                  <a:lnTo>
                    <a:pt x="1" y="2802"/>
                  </a:lnTo>
                  <a:lnTo>
                    <a:pt x="535" y="2902"/>
                  </a:lnTo>
                  <a:cubicBezTo>
                    <a:pt x="1517" y="3081"/>
                    <a:pt x="2519" y="3173"/>
                    <a:pt x="3524" y="3173"/>
                  </a:cubicBezTo>
                  <a:cubicBezTo>
                    <a:pt x="4770" y="3173"/>
                    <a:pt x="6020" y="3031"/>
                    <a:pt x="7239" y="2736"/>
                  </a:cubicBezTo>
                  <a:lnTo>
                    <a:pt x="7840" y="2602"/>
                  </a:lnTo>
                  <a:lnTo>
                    <a:pt x="5438" y="2269"/>
                  </a:lnTo>
                  <a:lnTo>
                    <a:pt x="5371" y="30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731;p38">
              <a:extLst>
                <a:ext uri="{FF2B5EF4-FFF2-40B4-BE49-F238E27FC236}">
                  <a16:creationId xmlns:a16="http://schemas.microsoft.com/office/drawing/2014/main" id="{CB671D97-DFC4-4C05-8E55-2A4F53AD7725}"/>
                </a:ext>
              </a:extLst>
            </p:cNvPr>
            <p:cNvSpPr/>
            <p:nvPr/>
          </p:nvSpPr>
          <p:spPr>
            <a:xfrm>
              <a:off x="4832175" y="2537000"/>
              <a:ext cx="472025" cy="888150"/>
            </a:xfrm>
            <a:custGeom>
              <a:avLst/>
              <a:gdLst/>
              <a:ahLst/>
              <a:cxnLst/>
              <a:rect l="l" t="t" r="r" b="b"/>
              <a:pathLst>
                <a:path w="18881" h="35526" extrusionOk="0">
                  <a:moveTo>
                    <a:pt x="12510" y="0"/>
                  </a:moveTo>
                  <a:lnTo>
                    <a:pt x="1" y="1335"/>
                  </a:lnTo>
                  <a:lnTo>
                    <a:pt x="4737" y="35526"/>
                  </a:lnTo>
                  <a:lnTo>
                    <a:pt x="9441" y="35526"/>
                  </a:lnTo>
                  <a:cubicBezTo>
                    <a:pt x="9441" y="35526"/>
                    <a:pt x="6609" y="5190"/>
                    <a:pt x="7247" y="5190"/>
                  </a:cubicBezTo>
                  <a:cubicBezTo>
                    <a:pt x="7255" y="5190"/>
                    <a:pt x="7264" y="5195"/>
                    <a:pt x="7273" y="5204"/>
                  </a:cubicBezTo>
                  <a:cubicBezTo>
                    <a:pt x="8040" y="5938"/>
                    <a:pt x="14278" y="35359"/>
                    <a:pt x="14278" y="35359"/>
                  </a:cubicBezTo>
                  <a:lnTo>
                    <a:pt x="18881" y="35359"/>
                  </a:lnTo>
                  <a:lnTo>
                    <a:pt x="12510" y="0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732;p38">
              <a:extLst>
                <a:ext uri="{FF2B5EF4-FFF2-40B4-BE49-F238E27FC236}">
                  <a16:creationId xmlns:a16="http://schemas.microsoft.com/office/drawing/2014/main" id="{0B112EF4-8F29-4884-B8AA-449A00E652A4}"/>
                </a:ext>
              </a:extLst>
            </p:cNvPr>
            <p:cNvSpPr/>
            <p:nvPr/>
          </p:nvSpPr>
          <p:spPr>
            <a:xfrm>
              <a:off x="4888875" y="1876825"/>
              <a:ext cx="29225" cy="44975"/>
            </a:xfrm>
            <a:custGeom>
              <a:avLst/>
              <a:gdLst/>
              <a:ahLst/>
              <a:cxnLst/>
              <a:rect l="l" t="t" r="r" b="b"/>
              <a:pathLst>
                <a:path w="1169" h="1799" extrusionOk="0">
                  <a:moveTo>
                    <a:pt x="566" y="1"/>
                  </a:moveTo>
                  <a:cubicBezTo>
                    <a:pt x="355" y="1"/>
                    <a:pt x="168" y="201"/>
                    <a:pt x="101" y="622"/>
                  </a:cubicBezTo>
                  <a:cubicBezTo>
                    <a:pt x="68" y="923"/>
                    <a:pt x="1" y="1456"/>
                    <a:pt x="268" y="1656"/>
                  </a:cubicBezTo>
                  <a:cubicBezTo>
                    <a:pt x="359" y="1760"/>
                    <a:pt x="450" y="1798"/>
                    <a:pt x="542" y="1798"/>
                  </a:cubicBezTo>
                  <a:cubicBezTo>
                    <a:pt x="688" y="1798"/>
                    <a:pt x="839" y="1704"/>
                    <a:pt x="1002" y="1623"/>
                  </a:cubicBezTo>
                  <a:lnTo>
                    <a:pt x="1168" y="556"/>
                  </a:lnTo>
                  <a:cubicBezTo>
                    <a:pt x="1003" y="193"/>
                    <a:pt x="773" y="1"/>
                    <a:pt x="56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733;p38">
              <a:extLst>
                <a:ext uri="{FF2B5EF4-FFF2-40B4-BE49-F238E27FC236}">
                  <a16:creationId xmlns:a16="http://schemas.microsoft.com/office/drawing/2014/main" id="{39D1C7C4-D23A-4C43-88ED-5124E26957E4}"/>
                </a:ext>
              </a:extLst>
            </p:cNvPr>
            <p:cNvSpPr/>
            <p:nvPr/>
          </p:nvSpPr>
          <p:spPr>
            <a:xfrm>
              <a:off x="5058175" y="1868500"/>
              <a:ext cx="29200" cy="44950"/>
            </a:xfrm>
            <a:custGeom>
              <a:avLst/>
              <a:gdLst/>
              <a:ahLst/>
              <a:cxnLst/>
              <a:rect l="l" t="t" r="r" b="b"/>
              <a:pathLst>
                <a:path w="1168" h="1798" extrusionOk="0">
                  <a:moveTo>
                    <a:pt x="615" y="0"/>
                  </a:moveTo>
                  <a:cubicBezTo>
                    <a:pt x="404" y="0"/>
                    <a:pt x="165" y="192"/>
                    <a:pt x="0" y="555"/>
                  </a:cubicBezTo>
                  <a:lnTo>
                    <a:pt x="167" y="1622"/>
                  </a:lnTo>
                  <a:cubicBezTo>
                    <a:pt x="351" y="1704"/>
                    <a:pt x="497" y="1798"/>
                    <a:pt x="636" y="1798"/>
                  </a:cubicBezTo>
                  <a:cubicBezTo>
                    <a:pt x="724" y="1798"/>
                    <a:pt x="810" y="1760"/>
                    <a:pt x="901" y="1656"/>
                  </a:cubicBezTo>
                  <a:cubicBezTo>
                    <a:pt x="1168" y="1456"/>
                    <a:pt x="1101" y="922"/>
                    <a:pt x="1068" y="622"/>
                  </a:cubicBezTo>
                  <a:cubicBezTo>
                    <a:pt x="1017" y="200"/>
                    <a:pt x="830" y="0"/>
                    <a:pt x="61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734;p38">
              <a:extLst>
                <a:ext uri="{FF2B5EF4-FFF2-40B4-BE49-F238E27FC236}">
                  <a16:creationId xmlns:a16="http://schemas.microsoft.com/office/drawing/2014/main" id="{E87AEF76-F531-4D10-B005-2FEF9E57F22F}"/>
                </a:ext>
              </a:extLst>
            </p:cNvPr>
            <p:cNvSpPr/>
            <p:nvPr/>
          </p:nvSpPr>
          <p:spPr>
            <a:xfrm>
              <a:off x="4840525" y="3473500"/>
              <a:ext cx="234350" cy="12525"/>
            </a:xfrm>
            <a:custGeom>
              <a:avLst/>
              <a:gdLst/>
              <a:ahLst/>
              <a:cxnLst/>
              <a:rect l="l" t="t" r="r" b="b"/>
              <a:pathLst>
                <a:path w="9374" h="501" extrusionOk="0">
                  <a:moveTo>
                    <a:pt x="9340" y="1"/>
                  </a:moveTo>
                  <a:cubicBezTo>
                    <a:pt x="7034" y="1"/>
                    <a:pt x="4746" y="181"/>
                    <a:pt x="2463" y="330"/>
                  </a:cubicBezTo>
                  <a:lnTo>
                    <a:pt x="2463" y="330"/>
                  </a:lnTo>
                  <a:cubicBezTo>
                    <a:pt x="2696" y="322"/>
                    <a:pt x="2925" y="319"/>
                    <a:pt x="3152" y="319"/>
                  </a:cubicBezTo>
                  <a:cubicBezTo>
                    <a:pt x="3688" y="319"/>
                    <a:pt x="4214" y="334"/>
                    <a:pt x="4770" y="334"/>
                  </a:cubicBezTo>
                  <a:cubicBezTo>
                    <a:pt x="6338" y="301"/>
                    <a:pt x="7839" y="134"/>
                    <a:pt x="9340" y="101"/>
                  </a:cubicBezTo>
                  <a:cubicBezTo>
                    <a:pt x="9374" y="101"/>
                    <a:pt x="9374" y="1"/>
                    <a:pt x="9340" y="1"/>
                  </a:cubicBezTo>
                  <a:close/>
                  <a:moveTo>
                    <a:pt x="2463" y="330"/>
                  </a:moveTo>
                  <a:cubicBezTo>
                    <a:pt x="2421" y="331"/>
                    <a:pt x="2378" y="332"/>
                    <a:pt x="2335" y="334"/>
                  </a:cubicBezTo>
                  <a:cubicBezTo>
                    <a:pt x="2287" y="338"/>
                    <a:pt x="2239" y="343"/>
                    <a:pt x="2192" y="347"/>
                  </a:cubicBezTo>
                  <a:lnTo>
                    <a:pt x="2192" y="347"/>
                  </a:lnTo>
                  <a:cubicBezTo>
                    <a:pt x="2282" y="341"/>
                    <a:pt x="2373" y="335"/>
                    <a:pt x="2463" y="330"/>
                  </a:cubicBezTo>
                  <a:close/>
                  <a:moveTo>
                    <a:pt x="2192" y="347"/>
                  </a:moveTo>
                  <a:cubicBezTo>
                    <a:pt x="1461" y="394"/>
                    <a:pt x="731" y="436"/>
                    <a:pt x="0" y="468"/>
                  </a:cubicBezTo>
                  <a:cubicBezTo>
                    <a:pt x="0" y="468"/>
                    <a:pt x="0" y="501"/>
                    <a:pt x="34" y="501"/>
                  </a:cubicBezTo>
                  <a:cubicBezTo>
                    <a:pt x="784" y="501"/>
                    <a:pt x="1476" y="413"/>
                    <a:pt x="2192" y="347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735;p38">
              <a:extLst>
                <a:ext uri="{FF2B5EF4-FFF2-40B4-BE49-F238E27FC236}">
                  <a16:creationId xmlns:a16="http://schemas.microsoft.com/office/drawing/2014/main" id="{95A29FB6-1289-4A90-A4B1-D26D97F85576}"/>
                </a:ext>
              </a:extLst>
            </p:cNvPr>
            <p:cNvSpPr/>
            <p:nvPr/>
          </p:nvSpPr>
          <p:spPr>
            <a:xfrm>
              <a:off x="4923900" y="3451825"/>
              <a:ext cx="12550" cy="18375"/>
            </a:xfrm>
            <a:custGeom>
              <a:avLst/>
              <a:gdLst/>
              <a:ahLst/>
              <a:cxnLst/>
              <a:rect l="l" t="t" r="r" b="b"/>
              <a:pathLst>
                <a:path w="502" h="735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167"/>
                    <a:pt x="101" y="334"/>
                    <a:pt x="201" y="467"/>
                  </a:cubicBezTo>
                  <a:cubicBezTo>
                    <a:pt x="268" y="601"/>
                    <a:pt x="335" y="667"/>
                    <a:pt x="435" y="734"/>
                  </a:cubicBezTo>
                  <a:cubicBezTo>
                    <a:pt x="501" y="734"/>
                    <a:pt x="501" y="734"/>
                    <a:pt x="501" y="701"/>
                  </a:cubicBezTo>
                  <a:cubicBezTo>
                    <a:pt x="401" y="567"/>
                    <a:pt x="335" y="501"/>
                    <a:pt x="234" y="367"/>
                  </a:cubicBezTo>
                  <a:cubicBezTo>
                    <a:pt x="168" y="234"/>
                    <a:pt x="101" y="1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736;p38">
              <a:extLst>
                <a:ext uri="{FF2B5EF4-FFF2-40B4-BE49-F238E27FC236}">
                  <a16:creationId xmlns:a16="http://schemas.microsoft.com/office/drawing/2014/main" id="{2C029206-4517-4CEE-B581-AB7965E4B76F}"/>
                </a:ext>
              </a:extLst>
            </p:cNvPr>
            <p:cNvSpPr/>
            <p:nvPr/>
          </p:nvSpPr>
          <p:spPr>
            <a:xfrm>
              <a:off x="4930575" y="3447650"/>
              <a:ext cx="15050" cy="16700"/>
            </a:xfrm>
            <a:custGeom>
              <a:avLst/>
              <a:gdLst/>
              <a:ahLst/>
              <a:cxnLst/>
              <a:rect l="l" t="t" r="r" b="b"/>
              <a:pathLst>
                <a:path w="602" h="668" extrusionOk="0">
                  <a:moveTo>
                    <a:pt x="68" y="0"/>
                  </a:moveTo>
                  <a:cubicBezTo>
                    <a:pt x="68" y="0"/>
                    <a:pt x="1" y="0"/>
                    <a:pt x="1" y="34"/>
                  </a:cubicBezTo>
                  <a:cubicBezTo>
                    <a:pt x="68" y="167"/>
                    <a:pt x="134" y="301"/>
                    <a:pt x="234" y="367"/>
                  </a:cubicBezTo>
                  <a:cubicBezTo>
                    <a:pt x="301" y="501"/>
                    <a:pt x="434" y="634"/>
                    <a:pt x="501" y="668"/>
                  </a:cubicBezTo>
                  <a:cubicBezTo>
                    <a:pt x="568" y="668"/>
                    <a:pt x="601" y="634"/>
                    <a:pt x="568" y="634"/>
                  </a:cubicBezTo>
                  <a:lnTo>
                    <a:pt x="301" y="367"/>
                  </a:lnTo>
                  <a:cubicBezTo>
                    <a:pt x="234" y="234"/>
                    <a:pt x="101" y="167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737;p38">
              <a:extLst>
                <a:ext uri="{FF2B5EF4-FFF2-40B4-BE49-F238E27FC236}">
                  <a16:creationId xmlns:a16="http://schemas.microsoft.com/office/drawing/2014/main" id="{0A25B000-2AC9-4644-A8E7-230857371CB0}"/>
                </a:ext>
              </a:extLst>
            </p:cNvPr>
            <p:cNvSpPr/>
            <p:nvPr/>
          </p:nvSpPr>
          <p:spPr>
            <a:xfrm>
              <a:off x="4941775" y="3442525"/>
              <a:ext cx="16350" cy="18500"/>
            </a:xfrm>
            <a:custGeom>
              <a:avLst/>
              <a:gdLst/>
              <a:ahLst/>
              <a:cxnLst/>
              <a:rect l="l" t="t" r="r" b="b"/>
              <a:pathLst>
                <a:path w="654" h="740" extrusionOk="0">
                  <a:moveTo>
                    <a:pt x="9" y="0"/>
                  </a:moveTo>
                  <a:cubicBezTo>
                    <a:pt x="4" y="0"/>
                    <a:pt x="1" y="19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cubicBezTo>
                    <a:pt x="153" y="172"/>
                    <a:pt x="220" y="306"/>
                    <a:pt x="320" y="472"/>
                  </a:cubicBezTo>
                  <a:cubicBezTo>
                    <a:pt x="387" y="539"/>
                    <a:pt x="487" y="706"/>
                    <a:pt x="554" y="739"/>
                  </a:cubicBezTo>
                  <a:cubicBezTo>
                    <a:pt x="620" y="739"/>
                    <a:pt x="654" y="739"/>
                    <a:pt x="620" y="706"/>
                  </a:cubicBezTo>
                  <a:cubicBezTo>
                    <a:pt x="520" y="572"/>
                    <a:pt x="453" y="506"/>
                    <a:pt x="320" y="372"/>
                  </a:cubicBezTo>
                  <a:cubicBezTo>
                    <a:pt x="220" y="239"/>
                    <a:pt x="120" y="105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738;p38">
              <a:extLst>
                <a:ext uri="{FF2B5EF4-FFF2-40B4-BE49-F238E27FC236}">
                  <a16:creationId xmlns:a16="http://schemas.microsoft.com/office/drawing/2014/main" id="{F245A578-34EB-47B5-9687-57D3A5BBDD85}"/>
                </a:ext>
              </a:extLst>
            </p:cNvPr>
            <p:cNvSpPr/>
            <p:nvPr/>
          </p:nvSpPr>
          <p:spPr>
            <a:xfrm>
              <a:off x="4905575" y="3397825"/>
              <a:ext cx="44350" cy="44175"/>
            </a:xfrm>
            <a:custGeom>
              <a:avLst/>
              <a:gdLst/>
              <a:ahLst/>
              <a:cxnLst/>
              <a:rect l="l" t="t" r="r" b="b"/>
              <a:pathLst>
                <a:path w="1774" h="1767" extrusionOk="0">
                  <a:moveTo>
                    <a:pt x="1049" y="176"/>
                  </a:moveTo>
                  <a:cubicBezTo>
                    <a:pt x="1219" y="489"/>
                    <a:pt x="1466" y="1153"/>
                    <a:pt x="1322" y="1418"/>
                  </a:cubicBezTo>
                  <a:lnTo>
                    <a:pt x="1322" y="1418"/>
                  </a:lnTo>
                  <a:cubicBezTo>
                    <a:pt x="1200" y="1336"/>
                    <a:pt x="1085" y="1246"/>
                    <a:pt x="969" y="1159"/>
                  </a:cubicBezTo>
                  <a:lnTo>
                    <a:pt x="969" y="1159"/>
                  </a:lnTo>
                  <a:cubicBezTo>
                    <a:pt x="862" y="837"/>
                    <a:pt x="896" y="456"/>
                    <a:pt x="1049" y="176"/>
                  </a:cubicBezTo>
                  <a:close/>
                  <a:moveTo>
                    <a:pt x="207" y="856"/>
                  </a:moveTo>
                  <a:cubicBezTo>
                    <a:pt x="378" y="856"/>
                    <a:pt x="644" y="1034"/>
                    <a:pt x="767" y="1126"/>
                  </a:cubicBezTo>
                  <a:cubicBezTo>
                    <a:pt x="796" y="1149"/>
                    <a:pt x="825" y="1171"/>
                    <a:pt x="854" y="1193"/>
                  </a:cubicBezTo>
                  <a:lnTo>
                    <a:pt x="854" y="1193"/>
                  </a:lnTo>
                  <a:cubicBezTo>
                    <a:pt x="887" y="1310"/>
                    <a:pt x="937" y="1421"/>
                    <a:pt x="1006" y="1518"/>
                  </a:cubicBezTo>
                  <a:lnTo>
                    <a:pt x="1006" y="1518"/>
                  </a:lnTo>
                  <a:cubicBezTo>
                    <a:pt x="955" y="1506"/>
                    <a:pt x="898" y="1487"/>
                    <a:pt x="834" y="1460"/>
                  </a:cubicBezTo>
                  <a:cubicBezTo>
                    <a:pt x="667" y="1360"/>
                    <a:pt x="534" y="1293"/>
                    <a:pt x="434" y="1193"/>
                  </a:cubicBezTo>
                  <a:cubicBezTo>
                    <a:pt x="400" y="1160"/>
                    <a:pt x="300" y="1126"/>
                    <a:pt x="267" y="1026"/>
                  </a:cubicBezTo>
                  <a:cubicBezTo>
                    <a:pt x="234" y="959"/>
                    <a:pt x="100" y="926"/>
                    <a:pt x="167" y="859"/>
                  </a:cubicBezTo>
                  <a:cubicBezTo>
                    <a:pt x="179" y="857"/>
                    <a:pt x="193" y="856"/>
                    <a:pt x="207" y="856"/>
                  </a:cubicBezTo>
                  <a:close/>
                  <a:moveTo>
                    <a:pt x="1036" y="1317"/>
                  </a:moveTo>
                  <a:lnTo>
                    <a:pt x="1036" y="1317"/>
                  </a:lnTo>
                  <a:cubicBezTo>
                    <a:pt x="1113" y="1367"/>
                    <a:pt x="1190" y="1413"/>
                    <a:pt x="1268" y="1460"/>
                  </a:cubicBezTo>
                  <a:cubicBezTo>
                    <a:pt x="1272" y="1464"/>
                    <a:pt x="1277" y="1468"/>
                    <a:pt x="1282" y="1472"/>
                  </a:cubicBezTo>
                  <a:lnTo>
                    <a:pt x="1282" y="1472"/>
                  </a:lnTo>
                  <a:cubicBezTo>
                    <a:pt x="1256" y="1497"/>
                    <a:pt x="1223" y="1515"/>
                    <a:pt x="1183" y="1524"/>
                  </a:cubicBezTo>
                  <a:lnTo>
                    <a:pt x="1183" y="1524"/>
                  </a:lnTo>
                  <a:cubicBezTo>
                    <a:pt x="1124" y="1462"/>
                    <a:pt x="1075" y="1393"/>
                    <a:pt x="1036" y="1317"/>
                  </a:cubicBezTo>
                  <a:close/>
                  <a:moveTo>
                    <a:pt x="1038" y="0"/>
                  </a:moveTo>
                  <a:cubicBezTo>
                    <a:pt x="1017" y="0"/>
                    <a:pt x="1001" y="9"/>
                    <a:pt x="1001" y="25"/>
                  </a:cubicBezTo>
                  <a:cubicBezTo>
                    <a:pt x="836" y="301"/>
                    <a:pt x="761" y="698"/>
                    <a:pt x="822" y="1054"/>
                  </a:cubicBezTo>
                  <a:lnTo>
                    <a:pt x="822" y="1054"/>
                  </a:lnTo>
                  <a:cubicBezTo>
                    <a:pt x="607" y="907"/>
                    <a:pt x="379" y="793"/>
                    <a:pt x="100" y="793"/>
                  </a:cubicBezTo>
                  <a:cubicBezTo>
                    <a:pt x="67" y="793"/>
                    <a:pt x="0" y="826"/>
                    <a:pt x="0" y="859"/>
                  </a:cubicBezTo>
                  <a:cubicBezTo>
                    <a:pt x="0" y="1237"/>
                    <a:pt x="684" y="1691"/>
                    <a:pt x="1103" y="1691"/>
                  </a:cubicBezTo>
                  <a:cubicBezTo>
                    <a:pt x="1124" y="1691"/>
                    <a:pt x="1144" y="1690"/>
                    <a:pt x="1164" y="1688"/>
                  </a:cubicBezTo>
                  <a:lnTo>
                    <a:pt x="1164" y="1688"/>
                  </a:lnTo>
                  <a:cubicBezTo>
                    <a:pt x="1196" y="1714"/>
                    <a:pt x="1231" y="1738"/>
                    <a:pt x="1268" y="1760"/>
                  </a:cubicBezTo>
                  <a:cubicBezTo>
                    <a:pt x="1277" y="1765"/>
                    <a:pt x="1285" y="1767"/>
                    <a:pt x="1293" y="1767"/>
                  </a:cubicBezTo>
                  <a:cubicBezTo>
                    <a:pt x="1339" y="1767"/>
                    <a:pt x="1357" y="1693"/>
                    <a:pt x="1310" y="1636"/>
                  </a:cubicBezTo>
                  <a:lnTo>
                    <a:pt x="1310" y="1636"/>
                  </a:lnTo>
                  <a:cubicBezTo>
                    <a:pt x="1774" y="1336"/>
                    <a:pt x="1295" y="350"/>
                    <a:pt x="1101" y="25"/>
                  </a:cubicBezTo>
                  <a:cubicBezTo>
                    <a:pt x="1084" y="9"/>
                    <a:pt x="1059" y="0"/>
                    <a:pt x="103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739;p38">
              <a:extLst>
                <a:ext uri="{FF2B5EF4-FFF2-40B4-BE49-F238E27FC236}">
                  <a16:creationId xmlns:a16="http://schemas.microsoft.com/office/drawing/2014/main" id="{6E9770A3-9ECC-4D85-ABB8-F2CE573CB6B7}"/>
                </a:ext>
              </a:extLst>
            </p:cNvPr>
            <p:cNvSpPr/>
            <p:nvPr/>
          </p:nvSpPr>
          <p:spPr>
            <a:xfrm>
              <a:off x="4920575" y="2662100"/>
              <a:ext cx="183500" cy="30875"/>
            </a:xfrm>
            <a:custGeom>
              <a:avLst/>
              <a:gdLst/>
              <a:ahLst/>
              <a:cxnLst/>
              <a:rect l="l" t="t" r="r" b="b"/>
              <a:pathLst>
                <a:path w="7340" h="1235" extrusionOk="0">
                  <a:moveTo>
                    <a:pt x="7206" y="0"/>
                  </a:moveTo>
                  <a:cubicBezTo>
                    <a:pt x="4804" y="400"/>
                    <a:pt x="2402" y="734"/>
                    <a:pt x="1" y="1168"/>
                  </a:cubicBezTo>
                  <a:cubicBezTo>
                    <a:pt x="1" y="1168"/>
                    <a:pt x="1" y="1234"/>
                    <a:pt x="34" y="1234"/>
                  </a:cubicBezTo>
                  <a:cubicBezTo>
                    <a:pt x="2436" y="867"/>
                    <a:pt x="4871" y="434"/>
                    <a:pt x="7239" y="100"/>
                  </a:cubicBezTo>
                  <a:cubicBezTo>
                    <a:pt x="7339" y="100"/>
                    <a:pt x="7272" y="0"/>
                    <a:pt x="72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740;p38">
              <a:extLst>
                <a:ext uri="{FF2B5EF4-FFF2-40B4-BE49-F238E27FC236}">
                  <a16:creationId xmlns:a16="http://schemas.microsoft.com/office/drawing/2014/main" id="{82396D28-E39B-4B1A-A282-92AF6F917EDB}"/>
                </a:ext>
              </a:extLst>
            </p:cNvPr>
            <p:cNvSpPr/>
            <p:nvPr/>
          </p:nvSpPr>
          <p:spPr>
            <a:xfrm>
              <a:off x="4909725" y="1767150"/>
              <a:ext cx="156825" cy="230450"/>
            </a:xfrm>
            <a:custGeom>
              <a:avLst/>
              <a:gdLst/>
              <a:ahLst/>
              <a:cxnLst/>
              <a:rect l="l" t="t" r="r" b="b"/>
              <a:pathLst>
                <a:path w="6273" h="9218" extrusionOk="0">
                  <a:moveTo>
                    <a:pt x="3089" y="1"/>
                  </a:moveTo>
                  <a:cubicBezTo>
                    <a:pt x="2446" y="1"/>
                    <a:pt x="1804" y="193"/>
                    <a:pt x="1268" y="573"/>
                  </a:cubicBezTo>
                  <a:lnTo>
                    <a:pt x="1235" y="606"/>
                  </a:lnTo>
                  <a:cubicBezTo>
                    <a:pt x="435" y="1140"/>
                    <a:pt x="1" y="2007"/>
                    <a:pt x="68" y="2975"/>
                  </a:cubicBezTo>
                  <a:cubicBezTo>
                    <a:pt x="68" y="3542"/>
                    <a:pt x="101" y="4209"/>
                    <a:pt x="134" y="4876"/>
                  </a:cubicBezTo>
                  <a:cubicBezTo>
                    <a:pt x="234" y="6644"/>
                    <a:pt x="334" y="7144"/>
                    <a:pt x="468" y="7544"/>
                  </a:cubicBezTo>
                  <a:cubicBezTo>
                    <a:pt x="565" y="7835"/>
                    <a:pt x="1192" y="9217"/>
                    <a:pt x="3225" y="9217"/>
                  </a:cubicBezTo>
                  <a:cubicBezTo>
                    <a:pt x="3294" y="9217"/>
                    <a:pt x="3364" y="9216"/>
                    <a:pt x="3437" y="9212"/>
                  </a:cubicBezTo>
                  <a:cubicBezTo>
                    <a:pt x="5004" y="9146"/>
                    <a:pt x="6272" y="7978"/>
                    <a:pt x="6272" y="6711"/>
                  </a:cubicBezTo>
                  <a:lnTo>
                    <a:pt x="6105" y="2307"/>
                  </a:lnTo>
                  <a:cubicBezTo>
                    <a:pt x="6072" y="1874"/>
                    <a:pt x="5738" y="1107"/>
                    <a:pt x="4804" y="506"/>
                  </a:cubicBezTo>
                  <a:cubicBezTo>
                    <a:pt x="4289" y="168"/>
                    <a:pt x="3689" y="1"/>
                    <a:pt x="3089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741;p38">
              <a:extLst>
                <a:ext uri="{FF2B5EF4-FFF2-40B4-BE49-F238E27FC236}">
                  <a16:creationId xmlns:a16="http://schemas.microsoft.com/office/drawing/2014/main" id="{7C83868A-44F8-4D31-A246-2A6050AE2AFB}"/>
                </a:ext>
              </a:extLst>
            </p:cNvPr>
            <p:cNvSpPr/>
            <p:nvPr/>
          </p:nvSpPr>
          <p:spPr>
            <a:xfrm>
              <a:off x="4830500" y="2225950"/>
              <a:ext cx="4200" cy="133875"/>
            </a:xfrm>
            <a:custGeom>
              <a:avLst/>
              <a:gdLst/>
              <a:ahLst/>
              <a:cxnLst/>
              <a:rect l="l" t="t" r="r" b="b"/>
              <a:pathLst>
                <a:path w="168" h="5355" extrusionOk="0">
                  <a:moveTo>
                    <a:pt x="1" y="0"/>
                  </a:moveTo>
                  <a:cubicBezTo>
                    <a:pt x="1" y="1735"/>
                    <a:pt x="1" y="3536"/>
                    <a:pt x="101" y="5304"/>
                  </a:cubicBezTo>
                  <a:cubicBezTo>
                    <a:pt x="101" y="5337"/>
                    <a:pt x="118" y="5354"/>
                    <a:pt x="134" y="5354"/>
                  </a:cubicBezTo>
                  <a:cubicBezTo>
                    <a:pt x="151" y="5354"/>
                    <a:pt x="168" y="5337"/>
                    <a:pt x="168" y="5304"/>
                  </a:cubicBezTo>
                  <a:cubicBezTo>
                    <a:pt x="168" y="3536"/>
                    <a:pt x="134" y="1735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742;p38">
              <a:extLst>
                <a:ext uri="{FF2B5EF4-FFF2-40B4-BE49-F238E27FC236}">
                  <a16:creationId xmlns:a16="http://schemas.microsoft.com/office/drawing/2014/main" id="{E88694DD-CF17-4E9F-8540-237F0BC4D23C}"/>
                </a:ext>
              </a:extLst>
            </p:cNvPr>
            <p:cNvSpPr/>
            <p:nvPr/>
          </p:nvSpPr>
          <p:spPr>
            <a:xfrm>
              <a:off x="5154900" y="2193425"/>
              <a:ext cx="6700" cy="149075"/>
            </a:xfrm>
            <a:custGeom>
              <a:avLst/>
              <a:gdLst/>
              <a:ahLst/>
              <a:cxnLst/>
              <a:rect l="l" t="t" r="r" b="b"/>
              <a:pathLst>
                <a:path w="268" h="5963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34" y="1968"/>
                    <a:pt x="1" y="3970"/>
                    <a:pt x="1" y="5938"/>
                  </a:cubicBezTo>
                  <a:cubicBezTo>
                    <a:pt x="1" y="5955"/>
                    <a:pt x="26" y="5963"/>
                    <a:pt x="51" y="5963"/>
                  </a:cubicBezTo>
                  <a:cubicBezTo>
                    <a:pt x="76" y="5963"/>
                    <a:pt x="101" y="5955"/>
                    <a:pt x="101" y="5938"/>
                  </a:cubicBezTo>
                  <a:cubicBezTo>
                    <a:pt x="268" y="3970"/>
                    <a:pt x="268" y="2002"/>
                    <a:pt x="2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743;p38">
              <a:extLst>
                <a:ext uri="{FF2B5EF4-FFF2-40B4-BE49-F238E27FC236}">
                  <a16:creationId xmlns:a16="http://schemas.microsoft.com/office/drawing/2014/main" id="{E9079C08-F3AB-48BA-A763-7E80575CAA78}"/>
                </a:ext>
              </a:extLst>
            </p:cNvPr>
            <p:cNvSpPr/>
            <p:nvPr/>
          </p:nvSpPr>
          <p:spPr>
            <a:xfrm>
              <a:off x="5209125" y="3419300"/>
              <a:ext cx="125950" cy="78400"/>
            </a:xfrm>
            <a:custGeom>
              <a:avLst/>
              <a:gdLst/>
              <a:ahLst/>
              <a:cxnLst/>
              <a:rect l="l" t="t" r="r" b="b"/>
              <a:pathLst>
                <a:path w="5038" h="3136" extrusionOk="0">
                  <a:moveTo>
                    <a:pt x="0" y="0"/>
                  </a:moveTo>
                  <a:lnTo>
                    <a:pt x="267" y="3136"/>
                  </a:lnTo>
                  <a:lnTo>
                    <a:pt x="5037" y="3136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744;p38">
              <a:extLst>
                <a:ext uri="{FF2B5EF4-FFF2-40B4-BE49-F238E27FC236}">
                  <a16:creationId xmlns:a16="http://schemas.microsoft.com/office/drawing/2014/main" id="{852056F2-BFBD-4A1B-AE4E-16094266C059}"/>
                </a:ext>
              </a:extLst>
            </p:cNvPr>
            <p:cNvSpPr/>
            <p:nvPr/>
          </p:nvSpPr>
          <p:spPr>
            <a:xfrm>
              <a:off x="5210850" y="3484950"/>
              <a:ext cx="122550" cy="8050"/>
            </a:xfrm>
            <a:custGeom>
              <a:avLst/>
              <a:gdLst/>
              <a:ahLst/>
              <a:cxnLst/>
              <a:rect l="l" t="t" r="r" b="b"/>
              <a:pathLst>
                <a:path w="4902" h="322" extrusionOk="0">
                  <a:moveTo>
                    <a:pt x="53" y="1"/>
                  </a:moveTo>
                  <a:cubicBezTo>
                    <a:pt x="0" y="1"/>
                    <a:pt x="10" y="55"/>
                    <a:pt x="65" y="110"/>
                  </a:cubicBezTo>
                  <a:cubicBezTo>
                    <a:pt x="1295" y="267"/>
                    <a:pt x="2546" y="321"/>
                    <a:pt x="3785" y="321"/>
                  </a:cubicBezTo>
                  <a:cubicBezTo>
                    <a:pt x="4125" y="321"/>
                    <a:pt x="4464" y="317"/>
                    <a:pt x="4801" y="310"/>
                  </a:cubicBezTo>
                  <a:cubicBezTo>
                    <a:pt x="4901" y="310"/>
                    <a:pt x="4901" y="176"/>
                    <a:pt x="4801" y="176"/>
                  </a:cubicBezTo>
                  <a:cubicBezTo>
                    <a:pt x="4532" y="182"/>
                    <a:pt x="4262" y="185"/>
                    <a:pt x="3992" y="185"/>
                  </a:cubicBezTo>
                  <a:cubicBezTo>
                    <a:pt x="2686" y="185"/>
                    <a:pt x="1369" y="120"/>
                    <a:pt x="98" y="10"/>
                  </a:cubicBezTo>
                  <a:cubicBezTo>
                    <a:pt x="80" y="3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745;p38">
              <a:extLst>
                <a:ext uri="{FF2B5EF4-FFF2-40B4-BE49-F238E27FC236}">
                  <a16:creationId xmlns:a16="http://schemas.microsoft.com/office/drawing/2014/main" id="{D5FDC0AB-5F53-4647-A646-38A1053CE935}"/>
                </a:ext>
              </a:extLst>
            </p:cNvPr>
            <p:cNvSpPr/>
            <p:nvPr/>
          </p:nvSpPr>
          <p:spPr>
            <a:xfrm>
              <a:off x="5244975" y="3419725"/>
              <a:ext cx="18925" cy="73350"/>
            </a:xfrm>
            <a:custGeom>
              <a:avLst/>
              <a:gdLst/>
              <a:ahLst/>
              <a:cxnLst/>
              <a:rect l="l" t="t" r="r" b="b"/>
              <a:pathLst>
                <a:path w="757" h="2934" extrusionOk="0">
                  <a:moveTo>
                    <a:pt x="21" y="0"/>
                  </a:moveTo>
                  <a:cubicBezTo>
                    <a:pt x="9" y="0"/>
                    <a:pt x="0" y="17"/>
                    <a:pt x="0" y="50"/>
                  </a:cubicBezTo>
                  <a:cubicBezTo>
                    <a:pt x="67" y="1051"/>
                    <a:pt x="301" y="1985"/>
                    <a:pt x="701" y="2919"/>
                  </a:cubicBezTo>
                  <a:cubicBezTo>
                    <a:pt x="701" y="2930"/>
                    <a:pt x="708" y="2934"/>
                    <a:pt x="717" y="2934"/>
                  </a:cubicBezTo>
                  <a:cubicBezTo>
                    <a:pt x="734" y="2934"/>
                    <a:pt x="757" y="2919"/>
                    <a:pt x="734" y="2919"/>
                  </a:cubicBezTo>
                  <a:cubicBezTo>
                    <a:pt x="367" y="1985"/>
                    <a:pt x="134" y="1051"/>
                    <a:pt x="67" y="50"/>
                  </a:cubicBezTo>
                  <a:cubicBezTo>
                    <a:pt x="50" y="17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746;p38">
              <a:extLst>
                <a:ext uri="{FF2B5EF4-FFF2-40B4-BE49-F238E27FC236}">
                  <a16:creationId xmlns:a16="http://schemas.microsoft.com/office/drawing/2014/main" id="{ACBD7AC1-33A6-4C00-9902-12B81966B584}"/>
                </a:ext>
              </a:extLst>
            </p:cNvPr>
            <p:cNvSpPr/>
            <p:nvPr/>
          </p:nvSpPr>
          <p:spPr>
            <a:xfrm>
              <a:off x="4795750" y="2084675"/>
              <a:ext cx="23950" cy="42775"/>
            </a:xfrm>
            <a:custGeom>
              <a:avLst/>
              <a:gdLst/>
              <a:ahLst/>
              <a:cxnLst/>
              <a:rect l="l" t="t" r="r" b="b"/>
              <a:pathLst>
                <a:path w="958" h="1711" extrusionOk="0">
                  <a:moveTo>
                    <a:pt x="875" y="1"/>
                  </a:moveTo>
                  <a:cubicBezTo>
                    <a:pt x="864" y="1"/>
                    <a:pt x="857" y="5"/>
                    <a:pt x="857" y="14"/>
                  </a:cubicBezTo>
                  <a:cubicBezTo>
                    <a:pt x="557" y="581"/>
                    <a:pt x="357" y="1115"/>
                    <a:pt x="23" y="1648"/>
                  </a:cubicBezTo>
                  <a:cubicBezTo>
                    <a:pt x="0" y="1671"/>
                    <a:pt x="25" y="1710"/>
                    <a:pt x="64" y="1710"/>
                  </a:cubicBezTo>
                  <a:cubicBezTo>
                    <a:pt x="82" y="1710"/>
                    <a:pt x="103" y="1702"/>
                    <a:pt x="123" y="1682"/>
                  </a:cubicBezTo>
                  <a:cubicBezTo>
                    <a:pt x="424" y="1181"/>
                    <a:pt x="724" y="614"/>
                    <a:pt x="957" y="81"/>
                  </a:cubicBezTo>
                  <a:cubicBezTo>
                    <a:pt x="957" y="32"/>
                    <a:pt x="904" y="1"/>
                    <a:pt x="87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747;p38">
              <a:extLst>
                <a:ext uri="{FF2B5EF4-FFF2-40B4-BE49-F238E27FC236}">
                  <a16:creationId xmlns:a16="http://schemas.microsoft.com/office/drawing/2014/main" id="{2C0C2598-A8FB-4B72-B25B-91E47DAFD85B}"/>
                </a:ext>
              </a:extLst>
            </p:cNvPr>
            <p:cNvSpPr/>
            <p:nvPr/>
          </p:nvSpPr>
          <p:spPr>
            <a:xfrm>
              <a:off x="4809950" y="2146500"/>
              <a:ext cx="7050" cy="580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118" y="1"/>
                  </a:moveTo>
                  <a:cubicBezTo>
                    <a:pt x="59" y="1"/>
                    <a:pt x="1" y="60"/>
                    <a:pt x="56" y="143"/>
                  </a:cubicBezTo>
                  <a:cubicBezTo>
                    <a:pt x="56" y="176"/>
                    <a:pt x="89" y="176"/>
                    <a:pt x="122" y="209"/>
                  </a:cubicBezTo>
                  <a:cubicBezTo>
                    <a:pt x="146" y="225"/>
                    <a:pt x="167" y="231"/>
                    <a:pt x="186" y="231"/>
                  </a:cubicBezTo>
                  <a:cubicBezTo>
                    <a:pt x="248" y="231"/>
                    <a:pt x="281" y="161"/>
                    <a:pt x="256" y="109"/>
                  </a:cubicBezTo>
                  <a:cubicBezTo>
                    <a:pt x="256" y="43"/>
                    <a:pt x="223" y="43"/>
                    <a:pt x="156" y="9"/>
                  </a:cubicBezTo>
                  <a:cubicBezTo>
                    <a:pt x="144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748;p38">
              <a:extLst>
                <a:ext uri="{FF2B5EF4-FFF2-40B4-BE49-F238E27FC236}">
                  <a16:creationId xmlns:a16="http://schemas.microsoft.com/office/drawing/2014/main" id="{18A300FC-7705-43C0-9ED7-3D0A776DBEB3}"/>
                </a:ext>
              </a:extLst>
            </p:cNvPr>
            <p:cNvSpPr/>
            <p:nvPr/>
          </p:nvSpPr>
          <p:spPr>
            <a:xfrm>
              <a:off x="4810500" y="21802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126"/>
                    <a:pt x="0" y="159"/>
                  </a:cubicBezTo>
                  <a:cubicBezTo>
                    <a:pt x="34" y="209"/>
                    <a:pt x="67" y="234"/>
                    <a:pt x="100" y="234"/>
                  </a:cubicBezTo>
                  <a:cubicBezTo>
                    <a:pt x="134" y="234"/>
                    <a:pt x="167" y="209"/>
                    <a:pt x="201" y="159"/>
                  </a:cubicBezTo>
                  <a:cubicBezTo>
                    <a:pt x="201" y="93"/>
                    <a:pt x="201" y="93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749;p38">
              <a:extLst>
                <a:ext uri="{FF2B5EF4-FFF2-40B4-BE49-F238E27FC236}">
                  <a16:creationId xmlns:a16="http://schemas.microsoft.com/office/drawing/2014/main" id="{739258F2-DE8E-428F-A99B-4042625836D0}"/>
                </a:ext>
              </a:extLst>
            </p:cNvPr>
            <p:cNvSpPr/>
            <p:nvPr/>
          </p:nvSpPr>
          <p:spPr>
            <a:xfrm>
              <a:off x="4873875" y="20664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54"/>
                    <a:pt x="58" y="186"/>
                    <a:pt x="105" y="186"/>
                  </a:cubicBezTo>
                  <a:cubicBezTo>
                    <a:pt x="139" y="186"/>
                    <a:pt x="167" y="170"/>
                    <a:pt x="167" y="142"/>
                  </a:cubicBezTo>
                  <a:lnTo>
                    <a:pt x="167" y="76"/>
                  </a:lnTo>
                  <a:cubicBezTo>
                    <a:pt x="184" y="26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750;p38">
              <a:extLst>
                <a:ext uri="{FF2B5EF4-FFF2-40B4-BE49-F238E27FC236}">
                  <a16:creationId xmlns:a16="http://schemas.microsoft.com/office/drawing/2014/main" id="{03B2282B-E5A7-44F7-BF99-BA3B7436642D}"/>
                </a:ext>
              </a:extLst>
            </p:cNvPr>
            <p:cNvSpPr/>
            <p:nvPr/>
          </p:nvSpPr>
          <p:spPr>
            <a:xfrm>
              <a:off x="4763400" y="2196850"/>
              <a:ext cx="5475" cy="4525"/>
            </a:xfrm>
            <a:custGeom>
              <a:avLst/>
              <a:gdLst/>
              <a:ahLst/>
              <a:cxnLst/>
              <a:rect l="l" t="t" r="r" b="b"/>
              <a:pathLst>
                <a:path w="219" h="181" extrusionOk="0">
                  <a:moveTo>
                    <a:pt x="103" y="0"/>
                  </a:moveTo>
                  <a:cubicBezTo>
                    <a:pt x="52" y="0"/>
                    <a:pt x="1" y="34"/>
                    <a:pt x="16" y="97"/>
                  </a:cubicBezTo>
                  <a:lnTo>
                    <a:pt x="16" y="130"/>
                  </a:lnTo>
                  <a:cubicBezTo>
                    <a:pt x="33" y="163"/>
                    <a:pt x="75" y="180"/>
                    <a:pt x="112" y="180"/>
                  </a:cubicBezTo>
                  <a:cubicBezTo>
                    <a:pt x="150" y="180"/>
                    <a:pt x="183" y="163"/>
                    <a:pt x="183" y="130"/>
                  </a:cubicBezTo>
                  <a:cubicBezTo>
                    <a:pt x="218" y="42"/>
                    <a:pt x="161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751;p38">
              <a:extLst>
                <a:ext uri="{FF2B5EF4-FFF2-40B4-BE49-F238E27FC236}">
                  <a16:creationId xmlns:a16="http://schemas.microsoft.com/office/drawing/2014/main" id="{2781608D-398A-4AA1-A29C-172941CD8412}"/>
                </a:ext>
              </a:extLst>
            </p:cNvPr>
            <p:cNvSpPr/>
            <p:nvPr/>
          </p:nvSpPr>
          <p:spPr>
            <a:xfrm>
              <a:off x="4799650" y="2214050"/>
              <a:ext cx="9200" cy="32850"/>
            </a:xfrm>
            <a:custGeom>
              <a:avLst/>
              <a:gdLst/>
              <a:ahLst/>
              <a:cxnLst/>
              <a:rect l="l" t="t" r="r" b="b"/>
              <a:pathLst>
                <a:path w="368" h="1314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34" y="443"/>
                    <a:pt x="67" y="843"/>
                    <a:pt x="1" y="1243"/>
                  </a:cubicBezTo>
                  <a:cubicBezTo>
                    <a:pt x="1" y="1285"/>
                    <a:pt x="64" y="1313"/>
                    <a:pt x="113" y="1313"/>
                  </a:cubicBezTo>
                  <a:cubicBezTo>
                    <a:pt x="143" y="1313"/>
                    <a:pt x="168" y="1302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752;p38">
              <a:extLst>
                <a:ext uri="{FF2B5EF4-FFF2-40B4-BE49-F238E27FC236}">
                  <a16:creationId xmlns:a16="http://schemas.microsoft.com/office/drawing/2014/main" id="{D83E1725-B47F-424B-BE9A-E31DE27BF869}"/>
                </a:ext>
              </a:extLst>
            </p:cNvPr>
            <p:cNvSpPr/>
            <p:nvPr/>
          </p:nvSpPr>
          <p:spPr>
            <a:xfrm>
              <a:off x="5125200" y="2285775"/>
              <a:ext cx="17575" cy="17600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67" y="0"/>
                  </a:moveTo>
                  <a:cubicBezTo>
                    <a:pt x="35" y="0"/>
                    <a:pt x="0" y="54"/>
                    <a:pt x="55" y="109"/>
                  </a:cubicBezTo>
                  <a:cubicBezTo>
                    <a:pt x="155" y="176"/>
                    <a:pt x="222" y="309"/>
                    <a:pt x="322" y="409"/>
                  </a:cubicBezTo>
                  <a:cubicBezTo>
                    <a:pt x="388" y="476"/>
                    <a:pt x="488" y="609"/>
                    <a:pt x="555" y="676"/>
                  </a:cubicBezTo>
                  <a:cubicBezTo>
                    <a:pt x="565" y="696"/>
                    <a:pt x="583" y="704"/>
                    <a:pt x="603" y="704"/>
                  </a:cubicBezTo>
                  <a:cubicBezTo>
                    <a:pt x="649" y="704"/>
                    <a:pt x="702" y="657"/>
                    <a:pt x="655" y="609"/>
                  </a:cubicBezTo>
                  <a:cubicBezTo>
                    <a:pt x="488" y="409"/>
                    <a:pt x="255" y="242"/>
                    <a:pt x="88" y="9"/>
                  </a:cubicBezTo>
                  <a:cubicBezTo>
                    <a:pt x="82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753;p38">
              <a:extLst>
                <a:ext uri="{FF2B5EF4-FFF2-40B4-BE49-F238E27FC236}">
                  <a16:creationId xmlns:a16="http://schemas.microsoft.com/office/drawing/2014/main" id="{6DBE0648-40C3-4F62-8507-CD1D5A59FEE2}"/>
                </a:ext>
              </a:extLst>
            </p:cNvPr>
            <p:cNvSpPr/>
            <p:nvPr/>
          </p:nvSpPr>
          <p:spPr>
            <a:xfrm>
              <a:off x="4746275" y="2270975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201" y="167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754;p38">
              <a:extLst>
                <a:ext uri="{FF2B5EF4-FFF2-40B4-BE49-F238E27FC236}">
                  <a16:creationId xmlns:a16="http://schemas.microsoft.com/office/drawing/2014/main" id="{2E4E2AF9-99DE-41D8-BDD4-EFE439F9B194}"/>
                </a:ext>
              </a:extLst>
            </p:cNvPr>
            <p:cNvSpPr/>
            <p:nvPr/>
          </p:nvSpPr>
          <p:spPr>
            <a:xfrm>
              <a:off x="4751525" y="2247450"/>
              <a:ext cx="27900" cy="34250"/>
            </a:xfrm>
            <a:custGeom>
              <a:avLst/>
              <a:gdLst/>
              <a:ahLst/>
              <a:cxnLst/>
              <a:rect l="l" t="t" r="r" b="b"/>
              <a:pathLst>
                <a:path w="1116" h="1370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391" y="508"/>
                    <a:pt x="625" y="975"/>
                    <a:pt x="992" y="1342"/>
                  </a:cubicBezTo>
                  <a:cubicBezTo>
                    <a:pt x="1011" y="1361"/>
                    <a:pt x="1031" y="1369"/>
                    <a:pt x="1048" y="1369"/>
                  </a:cubicBezTo>
                  <a:cubicBezTo>
                    <a:pt x="1089" y="1369"/>
                    <a:pt x="1115" y="1322"/>
                    <a:pt x="1092" y="1275"/>
                  </a:cubicBezTo>
                  <a:cubicBezTo>
                    <a:pt x="825" y="808"/>
                    <a:pt x="425" y="441"/>
                    <a:pt x="124" y="7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755;p38">
              <a:extLst>
                <a:ext uri="{FF2B5EF4-FFF2-40B4-BE49-F238E27FC236}">
                  <a16:creationId xmlns:a16="http://schemas.microsoft.com/office/drawing/2014/main" id="{6C11E99C-02BE-4AE7-8ADA-A533DDB1203F}"/>
                </a:ext>
              </a:extLst>
            </p:cNvPr>
            <p:cNvSpPr/>
            <p:nvPr/>
          </p:nvSpPr>
          <p:spPr>
            <a:xfrm>
              <a:off x="4844275" y="2165275"/>
              <a:ext cx="5850" cy="5325"/>
            </a:xfrm>
            <a:custGeom>
              <a:avLst/>
              <a:gdLst/>
              <a:ahLst/>
              <a:cxnLst/>
              <a:rect l="l" t="t" r="r" b="b"/>
              <a:pathLst>
                <a:path w="234" h="213" extrusionOk="0">
                  <a:moveTo>
                    <a:pt x="117" y="0"/>
                  </a:moveTo>
                  <a:cubicBezTo>
                    <a:pt x="59" y="0"/>
                    <a:pt x="0" y="42"/>
                    <a:pt x="50" y="126"/>
                  </a:cubicBezTo>
                  <a:cubicBezTo>
                    <a:pt x="72" y="189"/>
                    <a:pt x="119" y="212"/>
                    <a:pt x="152" y="212"/>
                  </a:cubicBezTo>
                  <a:cubicBezTo>
                    <a:pt x="170" y="212"/>
                    <a:pt x="184" y="204"/>
                    <a:pt x="184" y="192"/>
                  </a:cubicBezTo>
                  <a:lnTo>
                    <a:pt x="184" y="126"/>
                  </a:lnTo>
                  <a:cubicBezTo>
                    <a:pt x="234" y="42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756;p38">
              <a:extLst>
                <a:ext uri="{FF2B5EF4-FFF2-40B4-BE49-F238E27FC236}">
                  <a16:creationId xmlns:a16="http://schemas.microsoft.com/office/drawing/2014/main" id="{A2FFBBD5-D3B7-46C6-9FEA-AA830098E6FD}"/>
                </a:ext>
              </a:extLst>
            </p:cNvPr>
            <p:cNvSpPr/>
            <p:nvPr/>
          </p:nvSpPr>
          <p:spPr>
            <a:xfrm>
              <a:off x="4854150" y="2094450"/>
              <a:ext cx="13925" cy="30650"/>
            </a:xfrm>
            <a:custGeom>
              <a:avLst/>
              <a:gdLst/>
              <a:ahLst/>
              <a:cxnLst/>
              <a:rect l="l" t="t" r="r" b="b"/>
              <a:pathLst>
                <a:path w="557" h="1226" extrusionOk="0">
                  <a:moveTo>
                    <a:pt x="484" y="1"/>
                  </a:moveTo>
                  <a:cubicBezTo>
                    <a:pt x="474" y="1"/>
                    <a:pt x="464" y="7"/>
                    <a:pt x="456" y="23"/>
                  </a:cubicBezTo>
                  <a:cubicBezTo>
                    <a:pt x="189" y="290"/>
                    <a:pt x="122" y="757"/>
                    <a:pt x="22" y="1124"/>
                  </a:cubicBezTo>
                  <a:cubicBezTo>
                    <a:pt x="1" y="1189"/>
                    <a:pt x="49" y="1225"/>
                    <a:pt x="94" y="1225"/>
                  </a:cubicBezTo>
                  <a:cubicBezTo>
                    <a:pt x="120" y="1225"/>
                    <a:pt x="144" y="1214"/>
                    <a:pt x="156" y="1191"/>
                  </a:cubicBezTo>
                  <a:cubicBezTo>
                    <a:pt x="189" y="957"/>
                    <a:pt x="289" y="790"/>
                    <a:pt x="356" y="590"/>
                  </a:cubicBezTo>
                  <a:cubicBezTo>
                    <a:pt x="456" y="423"/>
                    <a:pt x="523" y="257"/>
                    <a:pt x="556" y="90"/>
                  </a:cubicBezTo>
                  <a:cubicBezTo>
                    <a:pt x="556" y="64"/>
                    <a:pt x="518" y="1"/>
                    <a:pt x="484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757;p38">
              <a:extLst>
                <a:ext uri="{FF2B5EF4-FFF2-40B4-BE49-F238E27FC236}">
                  <a16:creationId xmlns:a16="http://schemas.microsoft.com/office/drawing/2014/main" id="{6F4EEBD2-9C44-4423-9DA9-04B485C18094}"/>
                </a:ext>
              </a:extLst>
            </p:cNvPr>
            <p:cNvSpPr/>
            <p:nvPr/>
          </p:nvSpPr>
          <p:spPr>
            <a:xfrm>
              <a:off x="4832175" y="222677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67" y="1"/>
                  </a:moveTo>
                  <a:cubicBezTo>
                    <a:pt x="1" y="1"/>
                    <a:pt x="1" y="167"/>
                    <a:pt x="67" y="167"/>
                  </a:cubicBezTo>
                  <a:cubicBezTo>
                    <a:pt x="201" y="167"/>
                    <a:pt x="201" y="1"/>
                    <a:pt x="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758;p38">
              <a:extLst>
                <a:ext uri="{FF2B5EF4-FFF2-40B4-BE49-F238E27FC236}">
                  <a16:creationId xmlns:a16="http://schemas.microsoft.com/office/drawing/2014/main" id="{E17AF8AE-3F6D-47F0-A862-9AA2736B8E87}"/>
                </a:ext>
              </a:extLst>
            </p:cNvPr>
            <p:cNvSpPr/>
            <p:nvPr/>
          </p:nvSpPr>
          <p:spPr>
            <a:xfrm>
              <a:off x="4801325" y="2270150"/>
              <a:ext cx="30875" cy="14200"/>
            </a:xfrm>
            <a:custGeom>
              <a:avLst/>
              <a:gdLst/>
              <a:ahLst/>
              <a:cxnLst/>
              <a:rect l="l" t="t" r="r" b="b"/>
              <a:pathLst>
                <a:path w="1235" h="568" extrusionOk="0">
                  <a:moveTo>
                    <a:pt x="1135" y="0"/>
                  </a:moveTo>
                  <a:cubicBezTo>
                    <a:pt x="768" y="67"/>
                    <a:pt x="434" y="267"/>
                    <a:pt x="101" y="434"/>
                  </a:cubicBezTo>
                  <a:cubicBezTo>
                    <a:pt x="0" y="434"/>
                    <a:pt x="101" y="567"/>
                    <a:pt x="134" y="567"/>
                  </a:cubicBezTo>
                  <a:cubicBezTo>
                    <a:pt x="467" y="434"/>
                    <a:pt x="901" y="334"/>
                    <a:pt x="1168" y="100"/>
                  </a:cubicBezTo>
                  <a:cubicBezTo>
                    <a:pt x="1235" y="67"/>
                    <a:pt x="1235" y="0"/>
                    <a:pt x="113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759;p38">
              <a:extLst>
                <a:ext uri="{FF2B5EF4-FFF2-40B4-BE49-F238E27FC236}">
                  <a16:creationId xmlns:a16="http://schemas.microsoft.com/office/drawing/2014/main" id="{1738375A-CCF3-402C-A4D5-72A2371A72F4}"/>
                </a:ext>
              </a:extLst>
            </p:cNvPr>
            <p:cNvSpPr/>
            <p:nvPr/>
          </p:nvSpPr>
          <p:spPr>
            <a:xfrm>
              <a:off x="4900800" y="2311125"/>
              <a:ext cx="23975" cy="43125"/>
            </a:xfrm>
            <a:custGeom>
              <a:avLst/>
              <a:gdLst/>
              <a:ahLst/>
              <a:cxnLst/>
              <a:rect l="l" t="t" r="r" b="b"/>
              <a:pathLst>
                <a:path w="959" h="1725" extrusionOk="0">
                  <a:moveTo>
                    <a:pt x="881" y="0"/>
                  </a:moveTo>
                  <a:cubicBezTo>
                    <a:pt x="868" y="0"/>
                    <a:pt x="858" y="8"/>
                    <a:pt x="858" y="29"/>
                  </a:cubicBezTo>
                  <a:cubicBezTo>
                    <a:pt x="591" y="563"/>
                    <a:pt x="358" y="1096"/>
                    <a:pt x="24" y="1630"/>
                  </a:cubicBezTo>
                  <a:cubicBezTo>
                    <a:pt x="1" y="1677"/>
                    <a:pt x="44" y="1724"/>
                    <a:pt x="83" y="1724"/>
                  </a:cubicBezTo>
                  <a:cubicBezTo>
                    <a:pt x="99" y="1724"/>
                    <a:pt x="115" y="1716"/>
                    <a:pt x="124" y="1697"/>
                  </a:cubicBezTo>
                  <a:cubicBezTo>
                    <a:pt x="458" y="1196"/>
                    <a:pt x="758" y="596"/>
                    <a:pt x="958" y="62"/>
                  </a:cubicBezTo>
                  <a:cubicBezTo>
                    <a:pt x="958" y="39"/>
                    <a:pt x="911" y="0"/>
                    <a:pt x="8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760;p38">
              <a:extLst>
                <a:ext uri="{FF2B5EF4-FFF2-40B4-BE49-F238E27FC236}">
                  <a16:creationId xmlns:a16="http://schemas.microsoft.com/office/drawing/2014/main" id="{ED6950D1-43BE-4262-ADBF-E24E243C0DB0}"/>
                </a:ext>
              </a:extLst>
            </p:cNvPr>
            <p:cNvSpPr/>
            <p:nvPr/>
          </p:nvSpPr>
          <p:spPr>
            <a:xfrm>
              <a:off x="4908900" y="23894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67" y="0"/>
                  </a:moveTo>
                  <a:cubicBezTo>
                    <a:pt x="101" y="0"/>
                    <a:pt x="1" y="67"/>
                    <a:pt x="34" y="134"/>
                  </a:cubicBezTo>
                  <a:cubicBezTo>
                    <a:pt x="34" y="167"/>
                    <a:pt x="101" y="167"/>
                    <a:pt x="134" y="200"/>
                  </a:cubicBezTo>
                  <a:cubicBezTo>
                    <a:pt x="149" y="216"/>
                    <a:pt x="167" y="222"/>
                    <a:pt x="184" y="222"/>
                  </a:cubicBezTo>
                  <a:cubicBezTo>
                    <a:pt x="240" y="222"/>
                    <a:pt x="293" y="151"/>
                    <a:pt x="267" y="100"/>
                  </a:cubicBezTo>
                  <a:cubicBezTo>
                    <a:pt x="267" y="34"/>
                    <a:pt x="201" y="34"/>
                    <a:pt x="1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761;p38">
              <a:extLst>
                <a:ext uri="{FF2B5EF4-FFF2-40B4-BE49-F238E27FC236}">
                  <a16:creationId xmlns:a16="http://schemas.microsoft.com/office/drawing/2014/main" id="{9BEAFA28-EFAF-46C7-BC29-9434C7184A6A}"/>
                </a:ext>
              </a:extLst>
            </p:cNvPr>
            <p:cNvSpPr/>
            <p:nvPr/>
          </p:nvSpPr>
          <p:spPr>
            <a:xfrm>
              <a:off x="4880550" y="2291200"/>
              <a:ext cx="4200" cy="5225"/>
            </a:xfrm>
            <a:custGeom>
              <a:avLst/>
              <a:gdLst/>
              <a:ahLst/>
              <a:cxnLst/>
              <a:rect l="l" t="t" r="r" b="b"/>
              <a:pathLst>
                <a:path w="168" h="209" extrusionOk="0">
                  <a:moveTo>
                    <a:pt x="71" y="0"/>
                  </a:moveTo>
                  <a:cubicBezTo>
                    <a:pt x="50" y="0"/>
                    <a:pt x="34" y="9"/>
                    <a:pt x="34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34" y="192"/>
                    <a:pt x="75" y="209"/>
                    <a:pt x="109" y="209"/>
                  </a:cubicBezTo>
                  <a:cubicBezTo>
                    <a:pt x="142" y="209"/>
                    <a:pt x="167" y="192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762;p38">
              <a:extLst>
                <a:ext uri="{FF2B5EF4-FFF2-40B4-BE49-F238E27FC236}">
                  <a16:creationId xmlns:a16="http://schemas.microsoft.com/office/drawing/2014/main" id="{93257F32-3D5E-4F50-A4F3-ED01097CC72E}"/>
                </a:ext>
              </a:extLst>
            </p:cNvPr>
            <p:cNvSpPr/>
            <p:nvPr/>
          </p:nvSpPr>
          <p:spPr>
            <a:xfrm>
              <a:off x="4957675" y="2281825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88" y="0"/>
                  </a:moveTo>
                  <a:cubicBezTo>
                    <a:pt x="43" y="0"/>
                    <a:pt x="1" y="33"/>
                    <a:pt x="18" y="100"/>
                  </a:cubicBezTo>
                  <a:cubicBezTo>
                    <a:pt x="18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3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763;p38">
              <a:extLst>
                <a:ext uri="{FF2B5EF4-FFF2-40B4-BE49-F238E27FC236}">
                  <a16:creationId xmlns:a16="http://schemas.microsoft.com/office/drawing/2014/main" id="{2E0D7480-EFF5-45FD-B7EB-9B3490AC27B1}"/>
                </a:ext>
              </a:extLst>
            </p:cNvPr>
            <p:cNvSpPr/>
            <p:nvPr/>
          </p:nvSpPr>
          <p:spPr>
            <a:xfrm>
              <a:off x="4862650" y="2440350"/>
              <a:ext cx="5025" cy="5150"/>
            </a:xfrm>
            <a:custGeom>
              <a:avLst/>
              <a:gdLst/>
              <a:ahLst/>
              <a:cxnLst/>
              <a:rect l="l" t="t" r="r" b="b"/>
              <a:pathLst>
                <a:path w="201" h="206" extrusionOk="0">
                  <a:moveTo>
                    <a:pt x="91" y="1"/>
                  </a:moveTo>
                  <a:cubicBezTo>
                    <a:pt x="44" y="1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1"/>
                    <a:pt x="9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764;p38">
              <a:extLst>
                <a:ext uri="{FF2B5EF4-FFF2-40B4-BE49-F238E27FC236}">
                  <a16:creationId xmlns:a16="http://schemas.microsoft.com/office/drawing/2014/main" id="{ABC2FECA-24C5-49BA-9076-77FEA56997BE}"/>
                </a:ext>
              </a:extLst>
            </p:cNvPr>
            <p:cNvSpPr/>
            <p:nvPr/>
          </p:nvSpPr>
          <p:spPr>
            <a:xfrm>
              <a:off x="4897225" y="2456725"/>
              <a:ext cx="10025" cy="33725"/>
            </a:xfrm>
            <a:custGeom>
              <a:avLst/>
              <a:gdLst/>
              <a:ahLst/>
              <a:cxnLst/>
              <a:rect l="l" t="t" r="r" b="b"/>
              <a:pathLst>
                <a:path w="401" h="1349" extrusionOk="0">
                  <a:moveTo>
                    <a:pt x="334" y="1"/>
                  </a:moveTo>
                  <a:cubicBezTo>
                    <a:pt x="301" y="1"/>
                    <a:pt x="267" y="26"/>
                    <a:pt x="267" y="76"/>
                  </a:cubicBezTo>
                  <a:cubicBezTo>
                    <a:pt x="134" y="443"/>
                    <a:pt x="101" y="876"/>
                    <a:pt x="1" y="1243"/>
                  </a:cubicBezTo>
                  <a:cubicBezTo>
                    <a:pt x="36" y="1315"/>
                    <a:pt x="82" y="1348"/>
                    <a:pt x="116" y="1348"/>
                  </a:cubicBezTo>
                  <a:cubicBezTo>
                    <a:pt x="146" y="1348"/>
                    <a:pt x="167" y="1323"/>
                    <a:pt x="167" y="1277"/>
                  </a:cubicBezTo>
                  <a:cubicBezTo>
                    <a:pt x="267" y="910"/>
                    <a:pt x="401" y="476"/>
                    <a:pt x="401" y="76"/>
                  </a:cubicBezTo>
                  <a:cubicBezTo>
                    <a:pt x="401" y="26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765;p38">
              <a:extLst>
                <a:ext uri="{FF2B5EF4-FFF2-40B4-BE49-F238E27FC236}">
                  <a16:creationId xmlns:a16="http://schemas.microsoft.com/office/drawing/2014/main" id="{DEF3C41F-FE85-4A11-A40E-CC762D47D611}"/>
                </a:ext>
              </a:extLst>
            </p:cNvPr>
            <p:cNvSpPr/>
            <p:nvPr/>
          </p:nvSpPr>
          <p:spPr>
            <a:xfrm>
              <a:off x="4844900" y="2386325"/>
              <a:ext cx="16700" cy="17575"/>
            </a:xfrm>
            <a:custGeom>
              <a:avLst/>
              <a:gdLst/>
              <a:ahLst/>
              <a:cxnLst/>
              <a:rect l="l" t="t" r="r" b="b"/>
              <a:pathLst>
                <a:path w="668" h="703" extrusionOk="0">
                  <a:moveTo>
                    <a:pt x="49" y="1"/>
                  </a:moveTo>
                  <a:cubicBezTo>
                    <a:pt x="32" y="1"/>
                    <a:pt x="0" y="65"/>
                    <a:pt x="25" y="90"/>
                  </a:cubicBezTo>
                  <a:cubicBezTo>
                    <a:pt x="92" y="190"/>
                    <a:pt x="192" y="290"/>
                    <a:pt x="259" y="390"/>
                  </a:cubicBezTo>
                  <a:cubicBezTo>
                    <a:pt x="359" y="457"/>
                    <a:pt x="426" y="590"/>
                    <a:pt x="526" y="690"/>
                  </a:cubicBezTo>
                  <a:cubicBezTo>
                    <a:pt x="534" y="699"/>
                    <a:pt x="549" y="703"/>
                    <a:pt x="564" y="703"/>
                  </a:cubicBezTo>
                  <a:cubicBezTo>
                    <a:pt x="611" y="703"/>
                    <a:pt x="667" y="665"/>
                    <a:pt x="592" y="590"/>
                  </a:cubicBezTo>
                  <a:cubicBezTo>
                    <a:pt x="426" y="390"/>
                    <a:pt x="226" y="223"/>
                    <a:pt x="59" y="23"/>
                  </a:cubicBezTo>
                  <a:cubicBezTo>
                    <a:pt x="59" y="7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766;p38">
              <a:extLst>
                <a:ext uri="{FF2B5EF4-FFF2-40B4-BE49-F238E27FC236}">
                  <a16:creationId xmlns:a16="http://schemas.microsoft.com/office/drawing/2014/main" id="{C095FC77-3C7B-451E-9980-1F4326DB4D42}"/>
                </a:ext>
              </a:extLst>
            </p:cNvPr>
            <p:cNvSpPr/>
            <p:nvPr/>
          </p:nvSpPr>
          <p:spPr>
            <a:xfrm>
              <a:off x="4844700" y="2514400"/>
              <a:ext cx="5850" cy="4275"/>
            </a:xfrm>
            <a:custGeom>
              <a:avLst/>
              <a:gdLst/>
              <a:ahLst/>
              <a:cxnLst/>
              <a:rect l="l" t="t" r="r" b="b"/>
              <a:pathLst>
                <a:path w="234" h="171" extrusionOk="0">
                  <a:moveTo>
                    <a:pt x="79" y="0"/>
                  </a:moveTo>
                  <a:cubicBezTo>
                    <a:pt x="1" y="0"/>
                    <a:pt x="8" y="171"/>
                    <a:pt x="100" y="171"/>
                  </a:cubicBezTo>
                  <a:cubicBezTo>
                    <a:pt x="234" y="171"/>
                    <a:pt x="234" y="4"/>
                    <a:pt x="100" y="4"/>
                  </a:cubicBezTo>
                  <a:cubicBezTo>
                    <a:pt x="92" y="1"/>
                    <a:pt x="85" y="0"/>
                    <a:pt x="7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767;p38">
              <a:extLst>
                <a:ext uri="{FF2B5EF4-FFF2-40B4-BE49-F238E27FC236}">
                  <a16:creationId xmlns:a16="http://schemas.microsoft.com/office/drawing/2014/main" id="{F53F8E41-1FF4-4233-8245-FBACAF1485DC}"/>
                </a:ext>
              </a:extLst>
            </p:cNvPr>
            <p:cNvSpPr/>
            <p:nvPr/>
          </p:nvSpPr>
          <p:spPr>
            <a:xfrm>
              <a:off x="4849900" y="2490575"/>
              <a:ext cx="27125" cy="34250"/>
            </a:xfrm>
            <a:custGeom>
              <a:avLst/>
              <a:gdLst/>
              <a:ahLst/>
              <a:cxnLst/>
              <a:rect l="l" t="t" r="r" b="b"/>
              <a:pathLst>
                <a:path w="1085" h="1370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359" y="523"/>
                    <a:pt x="626" y="957"/>
                    <a:pt x="993" y="1357"/>
                  </a:cubicBezTo>
                  <a:cubicBezTo>
                    <a:pt x="1001" y="1365"/>
                    <a:pt x="1012" y="1370"/>
                    <a:pt x="1022" y="1370"/>
                  </a:cubicBezTo>
                  <a:cubicBezTo>
                    <a:pt x="1053" y="1370"/>
                    <a:pt x="1085" y="1332"/>
                    <a:pt x="1060" y="1257"/>
                  </a:cubicBezTo>
                  <a:cubicBezTo>
                    <a:pt x="826" y="790"/>
                    <a:pt x="392" y="423"/>
                    <a:pt x="126" y="23"/>
                  </a:cubicBezTo>
                  <a:cubicBezTo>
                    <a:pt x="110" y="7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68;p38">
              <a:extLst>
                <a:ext uri="{FF2B5EF4-FFF2-40B4-BE49-F238E27FC236}">
                  <a16:creationId xmlns:a16="http://schemas.microsoft.com/office/drawing/2014/main" id="{72A1ABE7-308D-45B0-9798-77A814B8BF99}"/>
                </a:ext>
              </a:extLst>
            </p:cNvPr>
            <p:cNvSpPr/>
            <p:nvPr/>
          </p:nvSpPr>
          <p:spPr>
            <a:xfrm>
              <a:off x="4942675" y="2408775"/>
              <a:ext cx="5450" cy="4550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121" y="1"/>
                  </a:moveTo>
                  <a:cubicBezTo>
                    <a:pt x="67" y="1"/>
                    <a:pt x="0" y="42"/>
                    <a:pt x="17" y="126"/>
                  </a:cubicBezTo>
                  <a:cubicBezTo>
                    <a:pt x="56" y="165"/>
                    <a:pt x="95" y="181"/>
                    <a:pt x="121" y="181"/>
                  </a:cubicBezTo>
                  <a:cubicBezTo>
                    <a:pt x="139" y="181"/>
                    <a:pt x="151" y="173"/>
                    <a:pt x="151" y="159"/>
                  </a:cubicBezTo>
                  <a:lnTo>
                    <a:pt x="151" y="126"/>
                  </a:lnTo>
                  <a:cubicBezTo>
                    <a:pt x="217" y="42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69;p38">
              <a:extLst>
                <a:ext uri="{FF2B5EF4-FFF2-40B4-BE49-F238E27FC236}">
                  <a16:creationId xmlns:a16="http://schemas.microsoft.com/office/drawing/2014/main" id="{618ECE6E-D8ED-463B-B76A-B635633BA252}"/>
                </a:ext>
              </a:extLst>
            </p:cNvPr>
            <p:cNvSpPr/>
            <p:nvPr/>
          </p:nvSpPr>
          <p:spPr>
            <a:xfrm>
              <a:off x="4952100" y="2337450"/>
              <a:ext cx="14375" cy="31325"/>
            </a:xfrm>
            <a:custGeom>
              <a:avLst/>
              <a:gdLst/>
              <a:ahLst/>
              <a:cxnLst/>
              <a:rect l="l" t="t" r="r" b="b"/>
              <a:pathLst>
                <a:path w="575" h="1253" extrusionOk="0">
                  <a:moveTo>
                    <a:pt x="466" y="1"/>
                  </a:moveTo>
                  <a:cubicBezTo>
                    <a:pt x="456" y="1"/>
                    <a:pt x="447" y="4"/>
                    <a:pt x="441" y="10"/>
                  </a:cubicBezTo>
                  <a:cubicBezTo>
                    <a:pt x="207" y="310"/>
                    <a:pt x="107" y="744"/>
                    <a:pt x="40" y="1144"/>
                  </a:cubicBezTo>
                  <a:cubicBezTo>
                    <a:pt x="0" y="1204"/>
                    <a:pt x="32" y="1252"/>
                    <a:pt x="72" y="1252"/>
                  </a:cubicBezTo>
                  <a:cubicBezTo>
                    <a:pt x="98" y="1252"/>
                    <a:pt x="127" y="1231"/>
                    <a:pt x="141" y="1178"/>
                  </a:cubicBezTo>
                  <a:cubicBezTo>
                    <a:pt x="207" y="977"/>
                    <a:pt x="274" y="811"/>
                    <a:pt x="374" y="577"/>
                  </a:cubicBezTo>
                  <a:cubicBezTo>
                    <a:pt x="441" y="410"/>
                    <a:pt x="541" y="244"/>
                    <a:pt x="574" y="77"/>
                  </a:cubicBezTo>
                  <a:cubicBezTo>
                    <a:pt x="574" y="50"/>
                    <a:pt x="509" y="1"/>
                    <a:pt x="4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70;p38">
              <a:extLst>
                <a:ext uri="{FF2B5EF4-FFF2-40B4-BE49-F238E27FC236}">
                  <a16:creationId xmlns:a16="http://schemas.microsoft.com/office/drawing/2014/main" id="{CD682704-EFE1-4650-A247-A66E1954D3BB}"/>
                </a:ext>
              </a:extLst>
            </p:cNvPr>
            <p:cNvSpPr/>
            <p:nvPr/>
          </p:nvSpPr>
          <p:spPr>
            <a:xfrm>
              <a:off x="4865525" y="2334325"/>
              <a:ext cx="5050" cy="14550"/>
            </a:xfrm>
            <a:custGeom>
              <a:avLst/>
              <a:gdLst/>
              <a:ahLst/>
              <a:cxnLst/>
              <a:rect l="l" t="t" r="r" b="b"/>
              <a:pathLst>
                <a:path w="202" h="582" extrusionOk="0">
                  <a:moveTo>
                    <a:pt x="63" y="0"/>
                  </a:moveTo>
                  <a:cubicBezTo>
                    <a:pt x="43" y="0"/>
                    <a:pt x="1" y="37"/>
                    <a:pt x="1" y="102"/>
                  </a:cubicBezTo>
                  <a:cubicBezTo>
                    <a:pt x="34" y="268"/>
                    <a:pt x="34" y="435"/>
                    <a:pt x="101" y="535"/>
                  </a:cubicBezTo>
                  <a:cubicBezTo>
                    <a:pt x="131" y="565"/>
                    <a:pt x="154" y="582"/>
                    <a:pt x="171" y="582"/>
                  </a:cubicBezTo>
                  <a:cubicBezTo>
                    <a:pt x="191" y="582"/>
                    <a:pt x="201" y="557"/>
                    <a:pt x="201" y="502"/>
                  </a:cubicBezTo>
                  <a:cubicBezTo>
                    <a:pt x="201" y="335"/>
                    <a:pt x="101" y="202"/>
                    <a:pt x="68" y="35"/>
                  </a:cubicBezTo>
                  <a:cubicBezTo>
                    <a:pt x="79" y="11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771;p38">
              <a:extLst>
                <a:ext uri="{FF2B5EF4-FFF2-40B4-BE49-F238E27FC236}">
                  <a16:creationId xmlns:a16="http://schemas.microsoft.com/office/drawing/2014/main" id="{EF462DBB-7275-4CA6-A59F-0EC56565E726}"/>
                </a:ext>
              </a:extLst>
            </p:cNvPr>
            <p:cNvSpPr/>
            <p:nvPr/>
          </p:nvSpPr>
          <p:spPr>
            <a:xfrm>
              <a:off x="4984800" y="24661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133" y="0"/>
                  </a:moveTo>
                  <a:cubicBezTo>
                    <a:pt x="0" y="0"/>
                    <a:pt x="0" y="167"/>
                    <a:pt x="133" y="167"/>
                  </a:cubicBezTo>
                  <a:cubicBezTo>
                    <a:pt x="267" y="167"/>
                    <a:pt x="267" y="0"/>
                    <a:pt x="13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772;p38">
              <a:extLst>
                <a:ext uri="{FF2B5EF4-FFF2-40B4-BE49-F238E27FC236}">
                  <a16:creationId xmlns:a16="http://schemas.microsoft.com/office/drawing/2014/main" id="{9BB56AD7-61A6-4907-9075-CDD051DE0C4A}"/>
                </a:ext>
              </a:extLst>
            </p:cNvPr>
            <p:cNvSpPr/>
            <p:nvPr/>
          </p:nvSpPr>
          <p:spPr>
            <a:xfrm>
              <a:off x="4894725" y="2538675"/>
              <a:ext cx="30050" cy="15025"/>
            </a:xfrm>
            <a:custGeom>
              <a:avLst/>
              <a:gdLst/>
              <a:ahLst/>
              <a:cxnLst/>
              <a:rect l="l" t="t" r="r" b="b"/>
              <a:pathLst>
                <a:path w="1202" h="601" extrusionOk="0">
                  <a:moveTo>
                    <a:pt x="1101" y="0"/>
                  </a:moveTo>
                  <a:cubicBezTo>
                    <a:pt x="734" y="67"/>
                    <a:pt x="401" y="300"/>
                    <a:pt x="67" y="467"/>
                  </a:cubicBezTo>
                  <a:cubicBezTo>
                    <a:pt x="0" y="467"/>
                    <a:pt x="67" y="601"/>
                    <a:pt x="101" y="601"/>
                  </a:cubicBezTo>
                  <a:cubicBezTo>
                    <a:pt x="434" y="467"/>
                    <a:pt x="868" y="334"/>
                    <a:pt x="1168" y="134"/>
                  </a:cubicBezTo>
                  <a:cubicBezTo>
                    <a:pt x="1201" y="100"/>
                    <a:pt x="1201" y="0"/>
                    <a:pt x="110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73;p38">
              <a:extLst>
                <a:ext uri="{FF2B5EF4-FFF2-40B4-BE49-F238E27FC236}">
                  <a16:creationId xmlns:a16="http://schemas.microsoft.com/office/drawing/2014/main" id="{144A4E5E-F2E2-44DA-95F4-787F8C9EE220}"/>
                </a:ext>
              </a:extLst>
            </p:cNvPr>
            <p:cNvSpPr/>
            <p:nvPr/>
          </p:nvSpPr>
          <p:spPr>
            <a:xfrm>
              <a:off x="5065950" y="2272325"/>
              <a:ext cx="23100" cy="43125"/>
            </a:xfrm>
            <a:custGeom>
              <a:avLst/>
              <a:gdLst/>
              <a:ahLst/>
              <a:cxnLst/>
              <a:rect l="l" t="t" r="r" b="b"/>
              <a:pathLst>
                <a:path w="924" h="1725" extrusionOk="0">
                  <a:moveTo>
                    <a:pt x="869" y="0"/>
                  </a:moveTo>
                  <a:cubicBezTo>
                    <a:pt x="862" y="0"/>
                    <a:pt x="857" y="4"/>
                    <a:pt x="857" y="13"/>
                  </a:cubicBezTo>
                  <a:cubicBezTo>
                    <a:pt x="557" y="580"/>
                    <a:pt x="357" y="1114"/>
                    <a:pt x="23" y="1648"/>
                  </a:cubicBezTo>
                  <a:cubicBezTo>
                    <a:pt x="0" y="1670"/>
                    <a:pt x="24" y="1724"/>
                    <a:pt x="52" y="1724"/>
                  </a:cubicBezTo>
                  <a:cubicBezTo>
                    <a:pt x="65" y="1724"/>
                    <a:pt x="79" y="1713"/>
                    <a:pt x="90" y="1681"/>
                  </a:cubicBezTo>
                  <a:cubicBezTo>
                    <a:pt x="423" y="1181"/>
                    <a:pt x="724" y="614"/>
                    <a:pt x="924" y="80"/>
                  </a:cubicBezTo>
                  <a:cubicBezTo>
                    <a:pt x="924" y="31"/>
                    <a:pt x="888" y="0"/>
                    <a:pt x="86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74;p38">
              <a:extLst>
                <a:ext uri="{FF2B5EF4-FFF2-40B4-BE49-F238E27FC236}">
                  <a16:creationId xmlns:a16="http://schemas.microsoft.com/office/drawing/2014/main" id="{3A74F5F0-61CE-4165-9AD3-718C725B09F9}"/>
                </a:ext>
              </a:extLst>
            </p:cNvPr>
            <p:cNvSpPr/>
            <p:nvPr/>
          </p:nvSpPr>
          <p:spPr>
            <a:xfrm>
              <a:off x="5072650" y="2350825"/>
              <a:ext cx="7050" cy="5775"/>
            </a:xfrm>
            <a:custGeom>
              <a:avLst/>
              <a:gdLst/>
              <a:ahLst/>
              <a:cxnLst/>
              <a:rect l="l" t="t" r="r" b="b"/>
              <a:pathLst>
                <a:path w="282" h="231" extrusionOk="0">
                  <a:moveTo>
                    <a:pt x="118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55" y="176"/>
                    <a:pt x="89" y="176"/>
                    <a:pt x="122" y="209"/>
                  </a:cubicBezTo>
                  <a:cubicBezTo>
                    <a:pt x="144" y="224"/>
                    <a:pt x="165" y="231"/>
                    <a:pt x="184" y="231"/>
                  </a:cubicBezTo>
                  <a:cubicBezTo>
                    <a:pt x="247" y="231"/>
                    <a:pt x="281" y="153"/>
                    <a:pt x="255" y="75"/>
                  </a:cubicBezTo>
                  <a:cubicBezTo>
                    <a:pt x="255" y="42"/>
                    <a:pt x="222" y="42"/>
                    <a:pt x="155" y="9"/>
                  </a:cubicBezTo>
                  <a:cubicBezTo>
                    <a:pt x="143" y="3"/>
                    <a:pt x="131" y="0"/>
                    <a:pt x="1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75;p38">
              <a:extLst>
                <a:ext uri="{FF2B5EF4-FFF2-40B4-BE49-F238E27FC236}">
                  <a16:creationId xmlns:a16="http://schemas.microsoft.com/office/drawing/2014/main" id="{428809AE-9ED2-4649-ADBA-52ECE5A244A4}"/>
                </a:ext>
              </a:extLst>
            </p:cNvPr>
            <p:cNvSpPr/>
            <p:nvPr/>
          </p:nvSpPr>
          <p:spPr>
            <a:xfrm>
              <a:off x="5045675" y="2252200"/>
              <a:ext cx="4175" cy="5675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58" y="1"/>
                  </a:moveTo>
                  <a:cubicBezTo>
                    <a:pt x="42" y="1"/>
                    <a:pt x="33" y="18"/>
                    <a:pt x="33" y="51"/>
                  </a:cubicBezTo>
                  <a:cubicBezTo>
                    <a:pt x="0" y="84"/>
                    <a:pt x="0" y="118"/>
                    <a:pt x="0" y="151"/>
                  </a:cubicBezTo>
                  <a:cubicBezTo>
                    <a:pt x="17" y="201"/>
                    <a:pt x="58" y="226"/>
                    <a:pt x="96" y="226"/>
                  </a:cubicBezTo>
                  <a:cubicBezTo>
                    <a:pt x="134" y="226"/>
                    <a:pt x="167" y="201"/>
                    <a:pt x="167" y="151"/>
                  </a:cubicBezTo>
                  <a:cubicBezTo>
                    <a:pt x="167" y="84"/>
                    <a:pt x="167" y="84"/>
                    <a:pt x="134" y="51"/>
                  </a:cubicBezTo>
                  <a:cubicBezTo>
                    <a:pt x="100" y="18"/>
                    <a:pt x="75" y="1"/>
                    <a:pt x="5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76;p38">
              <a:extLst>
                <a:ext uri="{FF2B5EF4-FFF2-40B4-BE49-F238E27FC236}">
                  <a16:creationId xmlns:a16="http://schemas.microsoft.com/office/drawing/2014/main" id="{766883FD-2B4C-4E2A-9592-0E8580B7CE61}"/>
                </a:ext>
              </a:extLst>
            </p:cNvPr>
            <p:cNvSpPr/>
            <p:nvPr/>
          </p:nvSpPr>
          <p:spPr>
            <a:xfrm>
              <a:off x="5121550" y="2243450"/>
              <a:ext cx="4625" cy="5150"/>
            </a:xfrm>
            <a:custGeom>
              <a:avLst/>
              <a:gdLst/>
              <a:ahLst/>
              <a:cxnLst/>
              <a:rect l="l" t="t" r="r" b="b"/>
              <a:pathLst>
                <a:path w="185" h="206" extrusionOk="0">
                  <a:moveTo>
                    <a:pt x="96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1" y="172"/>
                    <a:pt x="48" y="205"/>
                    <a:pt x="93" y="205"/>
                  </a:cubicBezTo>
                  <a:cubicBezTo>
                    <a:pt x="131" y="205"/>
                    <a:pt x="167" y="181"/>
                    <a:pt x="167" y="134"/>
                  </a:cubicBezTo>
                  <a:lnTo>
                    <a:pt x="167" y="101"/>
                  </a:lnTo>
                  <a:cubicBezTo>
                    <a:pt x="184" y="34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77;p38">
              <a:extLst>
                <a:ext uri="{FF2B5EF4-FFF2-40B4-BE49-F238E27FC236}">
                  <a16:creationId xmlns:a16="http://schemas.microsoft.com/office/drawing/2014/main" id="{9002A6ED-3F6F-4163-B7A2-36174D48EA98}"/>
                </a:ext>
              </a:extLst>
            </p:cNvPr>
            <p:cNvSpPr/>
            <p:nvPr/>
          </p:nvSpPr>
          <p:spPr>
            <a:xfrm>
              <a:off x="5026100" y="2402000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103" y="0"/>
                  </a:moveTo>
                  <a:cubicBezTo>
                    <a:pt x="51" y="0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49" y="180"/>
                    <a:pt x="91" y="205"/>
                    <a:pt x="124" y="205"/>
                  </a:cubicBezTo>
                  <a:cubicBezTo>
                    <a:pt x="158" y="205"/>
                    <a:pt x="183" y="180"/>
                    <a:pt x="183" y="130"/>
                  </a:cubicBezTo>
                  <a:cubicBezTo>
                    <a:pt x="218" y="42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78;p38">
              <a:extLst>
                <a:ext uri="{FF2B5EF4-FFF2-40B4-BE49-F238E27FC236}">
                  <a16:creationId xmlns:a16="http://schemas.microsoft.com/office/drawing/2014/main" id="{A002D1A2-D482-4972-9032-E7E6B9A4CC69}"/>
                </a:ext>
              </a:extLst>
            </p:cNvPr>
            <p:cNvSpPr/>
            <p:nvPr/>
          </p:nvSpPr>
          <p:spPr>
            <a:xfrm>
              <a:off x="5044825" y="2456725"/>
              <a:ext cx="9200" cy="33725"/>
            </a:xfrm>
            <a:custGeom>
              <a:avLst/>
              <a:gdLst/>
              <a:ahLst/>
              <a:cxnLst/>
              <a:rect l="l" t="t" r="r" b="b"/>
              <a:pathLst>
                <a:path w="368" h="1349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01" y="443"/>
                    <a:pt x="67" y="876"/>
                    <a:pt x="1" y="1243"/>
                  </a:cubicBezTo>
                  <a:cubicBezTo>
                    <a:pt x="1" y="1315"/>
                    <a:pt x="49" y="1348"/>
                    <a:pt x="93" y="1348"/>
                  </a:cubicBezTo>
                  <a:cubicBezTo>
                    <a:pt x="132" y="1348"/>
                    <a:pt x="168" y="1323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79;p38">
              <a:extLst>
                <a:ext uri="{FF2B5EF4-FFF2-40B4-BE49-F238E27FC236}">
                  <a16:creationId xmlns:a16="http://schemas.microsoft.com/office/drawing/2014/main" id="{A18D30F8-D2A6-4680-96B7-7B1995CC89E7}"/>
                </a:ext>
              </a:extLst>
            </p:cNvPr>
            <p:cNvSpPr/>
            <p:nvPr/>
          </p:nvSpPr>
          <p:spPr>
            <a:xfrm>
              <a:off x="5008375" y="2347525"/>
              <a:ext cx="17675" cy="17200"/>
            </a:xfrm>
            <a:custGeom>
              <a:avLst/>
              <a:gdLst/>
              <a:ahLst/>
              <a:cxnLst/>
              <a:rect l="l" t="t" r="r" b="b"/>
              <a:pathLst>
                <a:path w="707" h="688" extrusionOk="0">
                  <a:moveTo>
                    <a:pt x="97" y="1"/>
                  </a:moveTo>
                  <a:cubicBezTo>
                    <a:pt x="42" y="1"/>
                    <a:pt x="0" y="79"/>
                    <a:pt x="58" y="107"/>
                  </a:cubicBezTo>
                  <a:cubicBezTo>
                    <a:pt x="158" y="174"/>
                    <a:pt x="225" y="308"/>
                    <a:pt x="325" y="408"/>
                  </a:cubicBezTo>
                  <a:cubicBezTo>
                    <a:pt x="391" y="474"/>
                    <a:pt x="491" y="608"/>
                    <a:pt x="558" y="674"/>
                  </a:cubicBezTo>
                  <a:cubicBezTo>
                    <a:pt x="576" y="683"/>
                    <a:pt x="596" y="688"/>
                    <a:pt x="615" y="688"/>
                  </a:cubicBezTo>
                  <a:cubicBezTo>
                    <a:pt x="666" y="688"/>
                    <a:pt x="707" y="657"/>
                    <a:pt x="658" y="608"/>
                  </a:cubicBezTo>
                  <a:cubicBezTo>
                    <a:pt x="491" y="408"/>
                    <a:pt x="291" y="207"/>
                    <a:pt x="124" y="7"/>
                  </a:cubicBezTo>
                  <a:cubicBezTo>
                    <a:pt x="115" y="3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80;p38">
              <a:extLst>
                <a:ext uri="{FF2B5EF4-FFF2-40B4-BE49-F238E27FC236}">
                  <a16:creationId xmlns:a16="http://schemas.microsoft.com/office/drawing/2014/main" id="{7AEEA03A-2B91-46C3-A3B7-3579F0E9CCA9}"/>
                </a:ext>
              </a:extLst>
            </p:cNvPr>
            <p:cNvSpPr/>
            <p:nvPr/>
          </p:nvSpPr>
          <p:spPr>
            <a:xfrm>
              <a:off x="5020650" y="2520325"/>
              <a:ext cx="5850" cy="4200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34" y="1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81;p38">
              <a:extLst>
                <a:ext uri="{FF2B5EF4-FFF2-40B4-BE49-F238E27FC236}">
                  <a16:creationId xmlns:a16="http://schemas.microsoft.com/office/drawing/2014/main" id="{52DF5DEF-196C-41E8-9D7F-427EF13B9725}"/>
                </a:ext>
              </a:extLst>
            </p:cNvPr>
            <p:cNvSpPr/>
            <p:nvPr/>
          </p:nvSpPr>
          <p:spPr>
            <a:xfrm>
              <a:off x="4981125" y="2410850"/>
              <a:ext cx="27675" cy="34750"/>
            </a:xfrm>
            <a:custGeom>
              <a:avLst/>
              <a:gdLst/>
              <a:ahLst/>
              <a:cxnLst/>
              <a:rect l="l" t="t" r="r" b="b"/>
              <a:pathLst>
                <a:path w="1107" h="1390" extrusionOk="0">
                  <a:moveTo>
                    <a:pt x="57" y="1"/>
                  </a:moveTo>
                  <a:cubicBezTo>
                    <a:pt x="19" y="1"/>
                    <a:pt x="0" y="63"/>
                    <a:pt x="47" y="110"/>
                  </a:cubicBezTo>
                  <a:cubicBezTo>
                    <a:pt x="381" y="543"/>
                    <a:pt x="614" y="977"/>
                    <a:pt x="981" y="1377"/>
                  </a:cubicBezTo>
                  <a:cubicBezTo>
                    <a:pt x="998" y="1385"/>
                    <a:pt x="1014" y="1390"/>
                    <a:pt x="1029" y="1390"/>
                  </a:cubicBezTo>
                  <a:cubicBezTo>
                    <a:pt x="1075" y="1390"/>
                    <a:pt x="1106" y="1352"/>
                    <a:pt x="1081" y="1277"/>
                  </a:cubicBezTo>
                  <a:cubicBezTo>
                    <a:pt x="814" y="810"/>
                    <a:pt x="414" y="443"/>
                    <a:pt x="114" y="43"/>
                  </a:cubicBezTo>
                  <a:cubicBezTo>
                    <a:pt x="93" y="12"/>
                    <a:pt x="73" y="1"/>
                    <a:pt x="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82;p38">
              <a:extLst>
                <a:ext uri="{FF2B5EF4-FFF2-40B4-BE49-F238E27FC236}">
                  <a16:creationId xmlns:a16="http://schemas.microsoft.com/office/drawing/2014/main" id="{8F78F271-FE4F-4254-A5F3-BDD7E0858CB1}"/>
                </a:ext>
              </a:extLst>
            </p:cNvPr>
            <p:cNvSpPr/>
            <p:nvPr/>
          </p:nvSpPr>
          <p:spPr>
            <a:xfrm>
              <a:off x="5084850" y="2415450"/>
              <a:ext cx="5450" cy="5325"/>
            </a:xfrm>
            <a:custGeom>
              <a:avLst/>
              <a:gdLst/>
              <a:ahLst/>
              <a:cxnLst/>
              <a:rect l="l" t="t" r="r" b="b"/>
              <a:pathLst>
                <a:path w="218" h="213" extrusionOk="0">
                  <a:moveTo>
                    <a:pt x="113" y="1"/>
                  </a:moveTo>
                  <a:cubicBezTo>
                    <a:pt x="59" y="1"/>
                    <a:pt x="1" y="42"/>
                    <a:pt x="34" y="126"/>
                  </a:cubicBezTo>
                  <a:cubicBezTo>
                    <a:pt x="77" y="189"/>
                    <a:pt x="119" y="212"/>
                    <a:pt x="144" y="212"/>
                  </a:cubicBezTo>
                  <a:cubicBezTo>
                    <a:pt x="159" y="212"/>
                    <a:pt x="168" y="205"/>
                    <a:pt x="168" y="192"/>
                  </a:cubicBezTo>
                  <a:lnTo>
                    <a:pt x="168" y="126"/>
                  </a:lnTo>
                  <a:cubicBezTo>
                    <a:pt x="218" y="42"/>
                    <a:pt x="168" y="1"/>
                    <a:pt x="11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83;p38">
              <a:extLst>
                <a:ext uri="{FF2B5EF4-FFF2-40B4-BE49-F238E27FC236}">
                  <a16:creationId xmlns:a16="http://schemas.microsoft.com/office/drawing/2014/main" id="{9D71CF65-A8CE-4B7D-95B3-C1A744371F34}"/>
                </a:ext>
              </a:extLst>
            </p:cNvPr>
            <p:cNvSpPr/>
            <p:nvPr/>
          </p:nvSpPr>
          <p:spPr>
            <a:xfrm>
              <a:off x="5121550" y="2342475"/>
              <a:ext cx="13375" cy="31550"/>
            </a:xfrm>
            <a:custGeom>
              <a:avLst/>
              <a:gdLst/>
              <a:ahLst/>
              <a:cxnLst/>
              <a:rect l="l" t="t" r="r" b="b"/>
              <a:pathLst>
                <a:path w="535" h="1262" extrusionOk="0">
                  <a:moveTo>
                    <a:pt x="455" y="0"/>
                  </a:moveTo>
                  <a:cubicBezTo>
                    <a:pt x="448" y="0"/>
                    <a:pt x="440" y="3"/>
                    <a:pt x="434" y="9"/>
                  </a:cubicBezTo>
                  <a:cubicBezTo>
                    <a:pt x="167" y="309"/>
                    <a:pt x="101" y="776"/>
                    <a:pt x="1" y="1143"/>
                  </a:cubicBezTo>
                  <a:cubicBezTo>
                    <a:pt x="1" y="1218"/>
                    <a:pt x="43" y="1262"/>
                    <a:pt x="80" y="1262"/>
                  </a:cubicBezTo>
                  <a:cubicBezTo>
                    <a:pt x="108" y="1262"/>
                    <a:pt x="134" y="1235"/>
                    <a:pt x="134" y="1177"/>
                  </a:cubicBezTo>
                  <a:cubicBezTo>
                    <a:pt x="167" y="977"/>
                    <a:pt x="234" y="810"/>
                    <a:pt x="334" y="610"/>
                  </a:cubicBezTo>
                  <a:cubicBezTo>
                    <a:pt x="434" y="409"/>
                    <a:pt x="501" y="243"/>
                    <a:pt x="534" y="109"/>
                  </a:cubicBezTo>
                  <a:cubicBezTo>
                    <a:pt x="534" y="55"/>
                    <a:pt x="490" y="0"/>
                    <a:pt x="45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84;p38">
              <a:extLst>
                <a:ext uri="{FF2B5EF4-FFF2-40B4-BE49-F238E27FC236}">
                  <a16:creationId xmlns:a16="http://schemas.microsoft.com/office/drawing/2014/main" id="{89CEC585-F24E-4B3B-84DD-E8545DF53298}"/>
                </a:ext>
              </a:extLst>
            </p:cNvPr>
            <p:cNvSpPr/>
            <p:nvPr/>
          </p:nvSpPr>
          <p:spPr>
            <a:xfrm>
              <a:off x="5029825" y="2295925"/>
              <a:ext cx="5025" cy="13975"/>
            </a:xfrm>
            <a:custGeom>
              <a:avLst/>
              <a:gdLst/>
              <a:ahLst/>
              <a:cxnLst/>
              <a:rect l="l" t="t" r="r" b="b"/>
              <a:pathLst>
                <a:path w="201" h="559" extrusionOk="0">
                  <a:moveTo>
                    <a:pt x="68" y="0"/>
                  </a:moveTo>
                  <a:cubicBezTo>
                    <a:pt x="39" y="0"/>
                    <a:pt x="0" y="29"/>
                    <a:pt x="0" y="70"/>
                  </a:cubicBezTo>
                  <a:cubicBezTo>
                    <a:pt x="34" y="237"/>
                    <a:pt x="34" y="403"/>
                    <a:pt x="134" y="537"/>
                  </a:cubicBezTo>
                  <a:cubicBezTo>
                    <a:pt x="148" y="551"/>
                    <a:pt x="161" y="559"/>
                    <a:pt x="173" y="559"/>
                  </a:cubicBezTo>
                  <a:cubicBezTo>
                    <a:pt x="189" y="559"/>
                    <a:pt x="200" y="543"/>
                    <a:pt x="200" y="504"/>
                  </a:cubicBezTo>
                  <a:cubicBezTo>
                    <a:pt x="200" y="337"/>
                    <a:pt x="134" y="203"/>
                    <a:pt x="100" y="37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85;p38">
              <a:extLst>
                <a:ext uri="{FF2B5EF4-FFF2-40B4-BE49-F238E27FC236}">
                  <a16:creationId xmlns:a16="http://schemas.microsoft.com/office/drawing/2014/main" id="{49A1267F-C126-4E54-A6F8-69043C7EFB1D}"/>
                </a:ext>
              </a:extLst>
            </p:cNvPr>
            <p:cNvSpPr/>
            <p:nvPr/>
          </p:nvSpPr>
          <p:spPr>
            <a:xfrm>
              <a:off x="5105700" y="2466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6786;p38">
              <a:extLst>
                <a:ext uri="{FF2B5EF4-FFF2-40B4-BE49-F238E27FC236}">
                  <a16:creationId xmlns:a16="http://schemas.microsoft.com/office/drawing/2014/main" id="{EC5854C3-64CA-4125-9364-E6A0C9DA2E32}"/>
                </a:ext>
              </a:extLst>
            </p:cNvPr>
            <p:cNvSpPr/>
            <p:nvPr/>
          </p:nvSpPr>
          <p:spPr>
            <a:xfrm>
              <a:off x="5082675" y="2508650"/>
              <a:ext cx="29725" cy="14650"/>
            </a:xfrm>
            <a:custGeom>
              <a:avLst/>
              <a:gdLst/>
              <a:ahLst/>
              <a:cxnLst/>
              <a:rect l="l" t="t" r="r" b="b"/>
              <a:pathLst>
                <a:path w="1189" h="586" extrusionOk="0">
                  <a:moveTo>
                    <a:pt x="1089" y="0"/>
                  </a:moveTo>
                  <a:cubicBezTo>
                    <a:pt x="722" y="67"/>
                    <a:pt x="388" y="267"/>
                    <a:pt x="55" y="434"/>
                  </a:cubicBezTo>
                  <a:cubicBezTo>
                    <a:pt x="1" y="488"/>
                    <a:pt x="12" y="586"/>
                    <a:pt x="54" y="586"/>
                  </a:cubicBezTo>
                  <a:cubicBezTo>
                    <a:pt x="64" y="586"/>
                    <a:pt x="75" y="580"/>
                    <a:pt x="88" y="567"/>
                  </a:cubicBezTo>
                  <a:cubicBezTo>
                    <a:pt x="421" y="434"/>
                    <a:pt x="855" y="334"/>
                    <a:pt x="1155" y="134"/>
                  </a:cubicBezTo>
                  <a:cubicBezTo>
                    <a:pt x="1189" y="67"/>
                    <a:pt x="1189" y="0"/>
                    <a:pt x="1089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6787;p38">
              <a:extLst>
                <a:ext uri="{FF2B5EF4-FFF2-40B4-BE49-F238E27FC236}">
                  <a16:creationId xmlns:a16="http://schemas.microsoft.com/office/drawing/2014/main" id="{EAE0DC79-C28B-4D60-A121-7691AD80FB91}"/>
                </a:ext>
              </a:extLst>
            </p:cNvPr>
            <p:cNvSpPr/>
            <p:nvPr/>
          </p:nvSpPr>
          <p:spPr>
            <a:xfrm>
              <a:off x="4942500" y="2053800"/>
              <a:ext cx="23975" cy="42425"/>
            </a:xfrm>
            <a:custGeom>
              <a:avLst/>
              <a:gdLst/>
              <a:ahLst/>
              <a:cxnLst/>
              <a:rect l="l" t="t" r="r" b="b"/>
              <a:pathLst>
                <a:path w="959" h="1697" extrusionOk="0">
                  <a:moveTo>
                    <a:pt x="879" y="1"/>
                  </a:moveTo>
                  <a:cubicBezTo>
                    <a:pt x="867" y="1"/>
                    <a:pt x="858" y="5"/>
                    <a:pt x="858" y="15"/>
                  </a:cubicBezTo>
                  <a:cubicBezTo>
                    <a:pt x="591" y="548"/>
                    <a:pt x="358" y="1082"/>
                    <a:pt x="24" y="1649"/>
                  </a:cubicBezTo>
                  <a:cubicBezTo>
                    <a:pt x="1" y="1673"/>
                    <a:pt x="44" y="1696"/>
                    <a:pt x="83" y="1696"/>
                  </a:cubicBezTo>
                  <a:cubicBezTo>
                    <a:pt x="99" y="1696"/>
                    <a:pt x="114" y="1692"/>
                    <a:pt x="124" y="1682"/>
                  </a:cubicBezTo>
                  <a:cubicBezTo>
                    <a:pt x="458" y="1182"/>
                    <a:pt x="758" y="582"/>
                    <a:pt x="958" y="48"/>
                  </a:cubicBezTo>
                  <a:cubicBezTo>
                    <a:pt x="958" y="24"/>
                    <a:pt x="908" y="1"/>
                    <a:pt x="87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6788;p38">
              <a:extLst>
                <a:ext uri="{FF2B5EF4-FFF2-40B4-BE49-F238E27FC236}">
                  <a16:creationId xmlns:a16="http://schemas.microsoft.com/office/drawing/2014/main" id="{62627F6B-9337-4705-9C3B-9B3D92EE564C}"/>
                </a:ext>
              </a:extLst>
            </p:cNvPr>
            <p:cNvSpPr/>
            <p:nvPr/>
          </p:nvSpPr>
          <p:spPr>
            <a:xfrm>
              <a:off x="4958100" y="2110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167" y="1"/>
                  </a:moveTo>
                  <a:cubicBezTo>
                    <a:pt x="34" y="1"/>
                    <a:pt x="1" y="101"/>
                    <a:pt x="34" y="134"/>
                  </a:cubicBezTo>
                  <a:cubicBezTo>
                    <a:pt x="34" y="167"/>
                    <a:pt x="67" y="167"/>
                    <a:pt x="134" y="234"/>
                  </a:cubicBezTo>
                  <a:cubicBezTo>
                    <a:pt x="143" y="239"/>
                    <a:pt x="153" y="241"/>
                    <a:pt x="163" y="241"/>
                  </a:cubicBezTo>
                  <a:cubicBezTo>
                    <a:pt x="225" y="241"/>
                    <a:pt x="292" y="158"/>
                    <a:pt x="234" y="101"/>
                  </a:cubicBezTo>
                  <a:cubicBezTo>
                    <a:pt x="234" y="67"/>
                    <a:pt x="201" y="67"/>
                    <a:pt x="1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6789;p38">
              <a:extLst>
                <a:ext uri="{FF2B5EF4-FFF2-40B4-BE49-F238E27FC236}">
                  <a16:creationId xmlns:a16="http://schemas.microsoft.com/office/drawing/2014/main" id="{C312D7B0-4325-4213-961D-D2CF547C18F6}"/>
                </a:ext>
              </a:extLst>
            </p:cNvPr>
            <p:cNvSpPr/>
            <p:nvPr/>
          </p:nvSpPr>
          <p:spPr>
            <a:xfrm>
              <a:off x="4975625" y="2524700"/>
              <a:ext cx="4175" cy="4600"/>
            </a:xfrm>
            <a:custGeom>
              <a:avLst/>
              <a:gdLst/>
              <a:ahLst/>
              <a:cxnLst/>
              <a:rect l="l" t="t" r="r" b="b"/>
              <a:pathLst>
                <a:path w="167" h="184" extrusionOk="0">
                  <a:moveTo>
                    <a:pt x="71" y="0"/>
                  </a:moveTo>
                  <a:cubicBezTo>
                    <a:pt x="50" y="0"/>
                    <a:pt x="33" y="9"/>
                    <a:pt x="33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17" y="176"/>
                    <a:pt x="58" y="184"/>
                    <a:pt x="96" y="184"/>
                  </a:cubicBezTo>
                  <a:cubicBezTo>
                    <a:pt x="134" y="184"/>
                    <a:pt x="167" y="176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6790;p38">
              <a:extLst>
                <a:ext uri="{FF2B5EF4-FFF2-40B4-BE49-F238E27FC236}">
                  <a16:creationId xmlns:a16="http://schemas.microsoft.com/office/drawing/2014/main" id="{B7B080CA-FFB3-499A-B556-976201852B7C}"/>
                </a:ext>
              </a:extLst>
            </p:cNvPr>
            <p:cNvSpPr/>
            <p:nvPr/>
          </p:nvSpPr>
          <p:spPr>
            <a:xfrm>
              <a:off x="5142400" y="2431725"/>
              <a:ext cx="4200" cy="4500"/>
            </a:xfrm>
            <a:custGeom>
              <a:avLst/>
              <a:gdLst/>
              <a:ahLst/>
              <a:cxnLst/>
              <a:rect l="l" t="t" r="r" b="b"/>
              <a:pathLst>
                <a:path w="168" h="180" extrusionOk="0">
                  <a:moveTo>
                    <a:pt x="84" y="0"/>
                  </a:moveTo>
                  <a:cubicBezTo>
                    <a:pt x="42" y="0"/>
                    <a:pt x="1" y="25"/>
                    <a:pt x="1" y="75"/>
                  </a:cubicBezTo>
                  <a:cubicBezTo>
                    <a:pt x="1" y="147"/>
                    <a:pt x="48" y="180"/>
                    <a:pt x="93" y="180"/>
                  </a:cubicBezTo>
                  <a:cubicBezTo>
                    <a:pt x="131" y="180"/>
                    <a:pt x="167" y="155"/>
                    <a:pt x="167" y="108"/>
                  </a:cubicBezTo>
                  <a:lnTo>
                    <a:pt x="167" y="75"/>
                  </a:lnTo>
                  <a:cubicBezTo>
                    <a:pt x="167" y="25"/>
                    <a:pt x="126" y="0"/>
                    <a:pt x="8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6791;p38">
              <a:extLst>
                <a:ext uri="{FF2B5EF4-FFF2-40B4-BE49-F238E27FC236}">
                  <a16:creationId xmlns:a16="http://schemas.microsoft.com/office/drawing/2014/main" id="{B0B37D43-F713-4F58-B4D1-5D718C08630F}"/>
                </a:ext>
              </a:extLst>
            </p:cNvPr>
            <p:cNvSpPr/>
            <p:nvPr/>
          </p:nvSpPr>
          <p:spPr>
            <a:xfrm>
              <a:off x="4911850" y="21610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1" y="0"/>
                  </a:moveTo>
                  <a:cubicBezTo>
                    <a:pt x="44" y="0"/>
                    <a:pt x="0" y="33"/>
                    <a:pt x="16" y="96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0"/>
                    <a:pt x="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6792;p38">
              <a:extLst>
                <a:ext uri="{FF2B5EF4-FFF2-40B4-BE49-F238E27FC236}">
                  <a16:creationId xmlns:a16="http://schemas.microsoft.com/office/drawing/2014/main" id="{05B0F366-8010-4A28-ACEF-095DD7EE3AB8}"/>
                </a:ext>
              </a:extLst>
            </p:cNvPr>
            <p:cNvSpPr/>
            <p:nvPr/>
          </p:nvSpPr>
          <p:spPr>
            <a:xfrm>
              <a:off x="4946425" y="2178825"/>
              <a:ext cx="9200" cy="32800"/>
            </a:xfrm>
            <a:custGeom>
              <a:avLst/>
              <a:gdLst/>
              <a:ahLst/>
              <a:cxnLst/>
              <a:rect l="l" t="t" r="r" b="b"/>
              <a:pathLst>
                <a:path w="368" h="1312" extrusionOk="0">
                  <a:moveTo>
                    <a:pt x="317" y="0"/>
                  </a:moveTo>
                  <a:cubicBezTo>
                    <a:pt x="292" y="0"/>
                    <a:pt x="267" y="17"/>
                    <a:pt x="267" y="51"/>
                  </a:cubicBezTo>
                  <a:cubicBezTo>
                    <a:pt x="134" y="417"/>
                    <a:pt x="101" y="851"/>
                    <a:pt x="1" y="1218"/>
                  </a:cubicBezTo>
                  <a:cubicBezTo>
                    <a:pt x="20" y="1276"/>
                    <a:pt x="73" y="1312"/>
                    <a:pt x="114" y="1312"/>
                  </a:cubicBezTo>
                  <a:cubicBezTo>
                    <a:pt x="144" y="1312"/>
                    <a:pt x="167" y="1293"/>
                    <a:pt x="167" y="1251"/>
                  </a:cubicBezTo>
                  <a:cubicBezTo>
                    <a:pt x="267" y="884"/>
                    <a:pt x="368" y="484"/>
                    <a:pt x="368" y="51"/>
                  </a:cubicBezTo>
                  <a:cubicBezTo>
                    <a:pt x="368" y="17"/>
                    <a:pt x="342" y="0"/>
                    <a:pt x="31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6793;p38">
              <a:extLst>
                <a:ext uri="{FF2B5EF4-FFF2-40B4-BE49-F238E27FC236}">
                  <a16:creationId xmlns:a16="http://schemas.microsoft.com/office/drawing/2014/main" id="{8A923884-6A8F-4DE3-8038-B57D214A1A30}"/>
                </a:ext>
              </a:extLst>
            </p:cNvPr>
            <p:cNvSpPr/>
            <p:nvPr/>
          </p:nvSpPr>
          <p:spPr>
            <a:xfrm>
              <a:off x="4893500" y="2108025"/>
              <a:ext cx="17300" cy="17350"/>
            </a:xfrm>
            <a:custGeom>
              <a:avLst/>
              <a:gdLst/>
              <a:ahLst/>
              <a:cxnLst/>
              <a:rect l="l" t="t" r="r" b="b"/>
              <a:pathLst>
                <a:path w="692" h="694" extrusionOk="0">
                  <a:moveTo>
                    <a:pt x="66" y="1"/>
                  </a:moveTo>
                  <a:cubicBezTo>
                    <a:pt x="41" y="1"/>
                    <a:pt x="1" y="32"/>
                    <a:pt x="49" y="81"/>
                  </a:cubicBezTo>
                  <a:cubicBezTo>
                    <a:pt x="116" y="181"/>
                    <a:pt x="216" y="314"/>
                    <a:pt x="283" y="381"/>
                  </a:cubicBezTo>
                  <a:cubicBezTo>
                    <a:pt x="383" y="447"/>
                    <a:pt x="450" y="581"/>
                    <a:pt x="550" y="681"/>
                  </a:cubicBezTo>
                  <a:cubicBezTo>
                    <a:pt x="558" y="689"/>
                    <a:pt x="573" y="693"/>
                    <a:pt x="588" y="693"/>
                  </a:cubicBezTo>
                  <a:cubicBezTo>
                    <a:pt x="635" y="693"/>
                    <a:pt x="692" y="656"/>
                    <a:pt x="617" y="581"/>
                  </a:cubicBezTo>
                  <a:cubicBezTo>
                    <a:pt x="450" y="381"/>
                    <a:pt x="250" y="214"/>
                    <a:pt x="83" y="14"/>
                  </a:cubicBezTo>
                  <a:cubicBezTo>
                    <a:pt x="83" y="5"/>
                    <a:pt x="76" y="1"/>
                    <a:pt x="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6794;p38">
              <a:extLst>
                <a:ext uri="{FF2B5EF4-FFF2-40B4-BE49-F238E27FC236}">
                  <a16:creationId xmlns:a16="http://schemas.microsoft.com/office/drawing/2014/main" id="{6D09ABDF-4E3A-4471-A76C-74287EE87AC6}"/>
                </a:ext>
              </a:extLst>
            </p:cNvPr>
            <p:cNvSpPr/>
            <p:nvPr/>
          </p:nvSpPr>
          <p:spPr>
            <a:xfrm>
              <a:off x="4893050" y="2235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6795;p38">
              <a:extLst>
                <a:ext uri="{FF2B5EF4-FFF2-40B4-BE49-F238E27FC236}">
                  <a16:creationId xmlns:a16="http://schemas.microsoft.com/office/drawing/2014/main" id="{1616F97A-681A-4548-BEAD-4BCD82B4C779}"/>
                </a:ext>
              </a:extLst>
            </p:cNvPr>
            <p:cNvSpPr/>
            <p:nvPr/>
          </p:nvSpPr>
          <p:spPr>
            <a:xfrm>
              <a:off x="4899150" y="2211550"/>
              <a:ext cx="27075" cy="34750"/>
            </a:xfrm>
            <a:custGeom>
              <a:avLst/>
              <a:gdLst/>
              <a:ahLst/>
              <a:cxnLst/>
              <a:rect l="l" t="t" r="r" b="b"/>
              <a:pathLst>
                <a:path w="1083" h="1390" extrusionOk="0">
                  <a:moveTo>
                    <a:pt x="54" y="0"/>
                  </a:moveTo>
                  <a:cubicBezTo>
                    <a:pt x="26" y="0"/>
                    <a:pt x="0" y="63"/>
                    <a:pt x="24" y="109"/>
                  </a:cubicBezTo>
                  <a:cubicBezTo>
                    <a:pt x="357" y="543"/>
                    <a:pt x="591" y="1010"/>
                    <a:pt x="991" y="1377"/>
                  </a:cubicBezTo>
                  <a:cubicBezTo>
                    <a:pt x="999" y="1385"/>
                    <a:pt x="1010" y="1389"/>
                    <a:pt x="1020" y="1389"/>
                  </a:cubicBezTo>
                  <a:cubicBezTo>
                    <a:pt x="1051" y="1389"/>
                    <a:pt x="1083" y="1352"/>
                    <a:pt x="1058" y="1277"/>
                  </a:cubicBezTo>
                  <a:cubicBezTo>
                    <a:pt x="824" y="843"/>
                    <a:pt x="391" y="443"/>
                    <a:pt x="90" y="42"/>
                  </a:cubicBezTo>
                  <a:cubicBezTo>
                    <a:pt x="80" y="12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6796;p38">
              <a:extLst>
                <a:ext uri="{FF2B5EF4-FFF2-40B4-BE49-F238E27FC236}">
                  <a16:creationId xmlns:a16="http://schemas.microsoft.com/office/drawing/2014/main" id="{B37CAF01-325E-4929-8ABF-63F97D7F3415}"/>
                </a:ext>
              </a:extLst>
            </p:cNvPr>
            <p:cNvSpPr/>
            <p:nvPr/>
          </p:nvSpPr>
          <p:spPr>
            <a:xfrm>
              <a:off x="4991450" y="2129425"/>
              <a:ext cx="5875" cy="4525"/>
            </a:xfrm>
            <a:custGeom>
              <a:avLst/>
              <a:gdLst/>
              <a:ahLst/>
              <a:cxnLst/>
              <a:rect l="l" t="t" r="r" b="b"/>
              <a:pathLst>
                <a:path w="235" h="181" extrusionOk="0">
                  <a:moveTo>
                    <a:pt x="126" y="0"/>
                  </a:moveTo>
                  <a:cubicBezTo>
                    <a:pt x="68" y="0"/>
                    <a:pt x="1" y="42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lnTo>
                    <a:pt x="34" y="125"/>
                  </a:lnTo>
                  <a:cubicBezTo>
                    <a:pt x="34" y="142"/>
                    <a:pt x="43" y="150"/>
                    <a:pt x="47" y="150"/>
                  </a:cubicBezTo>
                  <a:cubicBezTo>
                    <a:pt x="48" y="150"/>
                    <a:pt x="49" y="149"/>
                    <a:pt x="49" y="147"/>
                  </a:cubicBezTo>
                  <a:lnTo>
                    <a:pt x="49" y="147"/>
                  </a:lnTo>
                  <a:cubicBezTo>
                    <a:pt x="71" y="170"/>
                    <a:pt x="103" y="180"/>
                    <a:pt x="128" y="180"/>
                  </a:cubicBezTo>
                  <a:cubicBezTo>
                    <a:pt x="150" y="180"/>
                    <a:pt x="168" y="172"/>
                    <a:pt x="168" y="159"/>
                  </a:cubicBezTo>
                  <a:lnTo>
                    <a:pt x="168" y="125"/>
                  </a:lnTo>
                  <a:cubicBezTo>
                    <a:pt x="234" y="42"/>
                    <a:pt x="184" y="0"/>
                    <a:pt x="1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6797;p38">
              <a:extLst>
                <a:ext uri="{FF2B5EF4-FFF2-40B4-BE49-F238E27FC236}">
                  <a16:creationId xmlns:a16="http://schemas.microsoft.com/office/drawing/2014/main" id="{B7AC621F-1984-4DEC-B3D0-8FFFCC16BD73}"/>
                </a:ext>
              </a:extLst>
            </p:cNvPr>
            <p:cNvSpPr/>
            <p:nvPr/>
          </p:nvSpPr>
          <p:spPr>
            <a:xfrm>
              <a:off x="5000950" y="2058925"/>
              <a:ext cx="14725" cy="30725"/>
            </a:xfrm>
            <a:custGeom>
              <a:avLst/>
              <a:gdLst/>
              <a:ahLst/>
              <a:cxnLst/>
              <a:rect l="l" t="t" r="r" b="b"/>
              <a:pathLst>
                <a:path w="589" h="1229" extrusionOk="0">
                  <a:moveTo>
                    <a:pt x="479" y="1"/>
                  </a:moveTo>
                  <a:cubicBezTo>
                    <a:pt x="469" y="1"/>
                    <a:pt x="461" y="4"/>
                    <a:pt x="455" y="10"/>
                  </a:cubicBezTo>
                  <a:cubicBezTo>
                    <a:pt x="188" y="310"/>
                    <a:pt x="121" y="777"/>
                    <a:pt x="21" y="1144"/>
                  </a:cubicBezTo>
                  <a:cubicBezTo>
                    <a:pt x="0" y="1186"/>
                    <a:pt x="46" y="1228"/>
                    <a:pt x="90" y="1228"/>
                  </a:cubicBezTo>
                  <a:cubicBezTo>
                    <a:pt x="117" y="1228"/>
                    <a:pt x="142" y="1214"/>
                    <a:pt x="155" y="1177"/>
                  </a:cubicBezTo>
                  <a:cubicBezTo>
                    <a:pt x="188" y="977"/>
                    <a:pt x="288" y="810"/>
                    <a:pt x="355" y="610"/>
                  </a:cubicBezTo>
                  <a:cubicBezTo>
                    <a:pt x="455" y="443"/>
                    <a:pt x="522" y="277"/>
                    <a:pt x="588" y="110"/>
                  </a:cubicBezTo>
                  <a:cubicBezTo>
                    <a:pt x="588" y="55"/>
                    <a:pt x="522" y="1"/>
                    <a:pt x="47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6798;p38">
              <a:extLst>
                <a:ext uri="{FF2B5EF4-FFF2-40B4-BE49-F238E27FC236}">
                  <a16:creationId xmlns:a16="http://schemas.microsoft.com/office/drawing/2014/main" id="{C0DD3D1B-6615-4200-9B68-74033A84091A}"/>
                </a:ext>
              </a:extLst>
            </p:cNvPr>
            <p:cNvSpPr/>
            <p:nvPr/>
          </p:nvSpPr>
          <p:spPr>
            <a:xfrm>
              <a:off x="4913900" y="2055325"/>
              <a:ext cx="5875" cy="14200"/>
            </a:xfrm>
            <a:custGeom>
              <a:avLst/>
              <a:gdLst/>
              <a:ahLst/>
              <a:cxnLst/>
              <a:rect l="l" t="t" r="r" b="b"/>
              <a:pathLst>
                <a:path w="235" h="568" extrusionOk="0">
                  <a:moveTo>
                    <a:pt x="70" y="0"/>
                  </a:moveTo>
                  <a:cubicBezTo>
                    <a:pt x="41" y="0"/>
                    <a:pt x="1" y="24"/>
                    <a:pt x="1" y="87"/>
                  </a:cubicBezTo>
                  <a:cubicBezTo>
                    <a:pt x="67" y="254"/>
                    <a:pt x="67" y="421"/>
                    <a:pt x="134" y="521"/>
                  </a:cubicBezTo>
                  <a:cubicBezTo>
                    <a:pt x="149" y="551"/>
                    <a:pt x="171" y="567"/>
                    <a:pt x="190" y="567"/>
                  </a:cubicBezTo>
                  <a:cubicBezTo>
                    <a:pt x="214" y="567"/>
                    <a:pt x="234" y="542"/>
                    <a:pt x="234" y="487"/>
                  </a:cubicBezTo>
                  <a:cubicBezTo>
                    <a:pt x="234" y="321"/>
                    <a:pt x="134" y="187"/>
                    <a:pt x="101" y="20"/>
                  </a:cubicBezTo>
                  <a:cubicBezTo>
                    <a:pt x="101" y="8"/>
                    <a:pt x="87" y="0"/>
                    <a:pt x="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6799;p38">
              <a:extLst>
                <a:ext uri="{FF2B5EF4-FFF2-40B4-BE49-F238E27FC236}">
                  <a16:creationId xmlns:a16="http://schemas.microsoft.com/office/drawing/2014/main" id="{A2A6B7AF-6AD6-4015-9645-A877548455FB}"/>
                </a:ext>
              </a:extLst>
            </p:cNvPr>
            <p:cNvSpPr/>
            <p:nvPr/>
          </p:nvSpPr>
          <p:spPr>
            <a:xfrm>
              <a:off x="4978950" y="2191750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34" y="1"/>
                  </a:moveTo>
                  <a:cubicBezTo>
                    <a:pt x="1" y="1"/>
                    <a:pt x="1" y="167"/>
                    <a:pt x="134" y="167"/>
                  </a:cubicBezTo>
                  <a:cubicBezTo>
                    <a:pt x="234" y="1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6800;p38">
              <a:extLst>
                <a:ext uri="{FF2B5EF4-FFF2-40B4-BE49-F238E27FC236}">
                  <a16:creationId xmlns:a16="http://schemas.microsoft.com/office/drawing/2014/main" id="{03E73513-4A87-48C5-899C-DE861BCF82FF}"/>
                </a:ext>
              </a:extLst>
            </p:cNvPr>
            <p:cNvSpPr/>
            <p:nvPr/>
          </p:nvSpPr>
          <p:spPr>
            <a:xfrm>
              <a:off x="4950100" y="2233450"/>
              <a:ext cx="29700" cy="14650"/>
            </a:xfrm>
            <a:custGeom>
              <a:avLst/>
              <a:gdLst/>
              <a:ahLst/>
              <a:cxnLst/>
              <a:rect l="l" t="t" r="r" b="b"/>
              <a:pathLst>
                <a:path w="1188" h="586" extrusionOk="0">
                  <a:moveTo>
                    <a:pt x="1121" y="0"/>
                  </a:moveTo>
                  <a:cubicBezTo>
                    <a:pt x="721" y="67"/>
                    <a:pt x="387" y="301"/>
                    <a:pt x="54" y="467"/>
                  </a:cubicBezTo>
                  <a:cubicBezTo>
                    <a:pt x="0" y="494"/>
                    <a:pt x="11" y="586"/>
                    <a:pt x="70" y="586"/>
                  </a:cubicBezTo>
                  <a:cubicBezTo>
                    <a:pt x="84" y="586"/>
                    <a:pt x="101" y="580"/>
                    <a:pt x="120" y="567"/>
                  </a:cubicBezTo>
                  <a:cubicBezTo>
                    <a:pt x="421" y="467"/>
                    <a:pt x="854" y="334"/>
                    <a:pt x="1155" y="134"/>
                  </a:cubicBezTo>
                  <a:cubicBezTo>
                    <a:pt x="1188" y="67"/>
                    <a:pt x="1188" y="0"/>
                    <a:pt x="112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6801;p38">
              <a:extLst>
                <a:ext uri="{FF2B5EF4-FFF2-40B4-BE49-F238E27FC236}">
                  <a16:creationId xmlns:a16="http://schemas.microsoft.com/office/drawing/2014/main" id="{994938A2-C2F6-4F66-A54E-7B4AE14F7F3E}"/>
                </a:ext>
              </a:extLst>
            </p:cNvPr>
            <p:cNvSpPr/>
            <p:nvPr/>
          </p:nvSpPr>
          <p:spPr>
            <a:xfrm>
              <a:off x="5095950" y="2042125"/>
              <a:ext cx="13950" cy="22775"/>
            </a:xfrm>
            <a:custGeom>
              <a:avLst/>
              <a:gdLst/>
              <a:ahLst/>
              <a:cxnLst/>
              <a:rect l="l" t="t" r="r" b="b"/>
              <a:pathLst>
                <a:path w="558" h="911" extrusionOk="0">
                  <a:moveTo>
                    <a:pt x="505" y="1"/>
                  </a:moveTo>
                  <a:cubicBezTo>
                    <a:pt x="497" y="1"/>
                    <a:pt x="491" y="5"/>
                    <a:pt x="491" y="15"/>
                  </a:cubicBezTo>
                  <a:cubicBezTo>
                    <a:pt x="391" y="148"/>
                    <a:pt x="357" y="315"/>
                    <a:pt x="257" y="448"/>
                  </a:cubicBezTo>
                  <a:cubicBezTo>
                    <a:pt x="191" y="548"/>
                    <a:pt x="91" y="682"/>
                    <a:pt x="24" y="849"/>
                  </a:cubicBezTo>
                  <a:cubicBezTo>
                    <a:pt x="1" y="872"/>
                    <a:pt x="25" y="910"/>
                    <a:pt x="65" y="910"/>
                  </a:cubicBezTo>
                  <a:cubicBezTo>
                    <a:pt x="83" y="910"/>
                    <a:pt x="103" y="903"/>
                    <a:pt x="124" y="882"/>
                  </a:cubicBezTo>
                  <a:cubicBezTo>
                    <a:pt x="291" y="648"/>
                    <a:pt x="491" y="348"/>
                    <a:pt x="558" y="48"/>
                  </a:cubicBezTo>
                  <a:cubicBezTo>
                    <a:pt x="558" y="24"/>
                    <a:pt x="524" y="1"/>
                    <a:pt x="50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6802;p38">
              <a:extLst>
                <a:ext uri="{FF2B5EF4-FFF2-40B4-BE49-F238E27FC236}">
                  <a16:creationId xmlns:a16="http://schemas.microsoft.com/office/drawing/2014/main" id="{090CB57E-125B-46ED-AECD-7FFADF0CB938}"/>
                </a:ext>
              </a:extLst>
            </p:cNvPr>
            <p:cNvSpPr/>
            <p:nvPr/>
          </p:nvSpPr>
          <p:spPr>
            <a:xfrm>
              <a:off x="5185425" y="2206875"/>
              <a:ext cx="23725" cy="43125"/>
            </a:xfrm>
            <a:custGeom>
              <a:avLst/>
              <a:gdLst/>
              <a:ahLst/>
              <a:cxnLst/>
              <a:rect l="l" t="t" r="r" b="b"/>
              <a:pathLst>
                <a:path w="949" h="1725" extrusionOk="0">
                  <a:moveTo>
                    <a:pt x="897" y="1"/>
                  </a:moveTo>
                  <a:cubicBezTo>
                    <a:pt x="888" y="1"/>
                    <a:pt x="881" y="9"/>
                    <a:pt x="881" y="29"/>
                  </a:cubicBezTo>
                  <a:cubicBezTo>
                    <a:pt x="581" y="563"/>
                    <a:pt x="381" y="1097"/>
                    <a:pt x="47" y="1630"/>
                  </a:cubicBezTo>
                  <a:cubicBezTo>
                    <a:pt x="0" y="1678"/>
                    <a:pt x="53" y="1725"/>
                    <a:pt x="88" y="1725"/>
                  </a:cubicBezTo>
                  <a:cubicBezTo>
                    <a:pt x="103" y="1725"/>
                    <a:pt x="114" y="1717"/>
                    <a:pt x="114" y="1697"/>
                  </a:cubicBezTo>
                  <a:cubicBezTo>
                    <a:pt x="448" y="1197"/>
                    <a:pt x="748" y="596"/>
                    <a:pt x="948" y="63"/>
                  </a:cubicBezTo>
                  <a:cubicBezTo>
                    <a:pt x="948" y="40"/>
                    <a:pt x="916" y="1"/>
                    <a:pt x="89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6803;p38">
              <a:extLst>
                <a:ext uri="{FF2B5EF4-FFF2-40B4-BE49-F238E27FC236}">
                  <a16:creationId xmlns:a16="http://schemas.microsoft.com/office/drawing/2014/main" id="{5DEDC9A0-A057-4D2E-9586-A93535911DE5}"/>
                </a:ext>
              </a:extLst>
            </p:cNvPr>
            <p:cNvSpPr/>
            <p:nvPr/>
          </p:nvSpPr>
          <p:spPr>
            <a:xfrm>
              <a:off x="5090850" y="2083950"/>
              <a:ext cx="6350" cy="5800"/>
            </a:xfrm>
            <a:custGeom>
              <a:avLst/>
              <a:gdLst/>
              <a:ahLst/>
              <a:cxnLst/>
              <a:rect l="l" t="t" r="r" b="b"/>
              <a:pathLst>
                <a:path w="254" h="232" extrusionOk="0">
                  <a:moveTo>
                    <a:pt x="93" y="1"/>
                  </a:moveTo>
                  <a:cubicBezTo>
                    <a:pt x="41" y="1"/>
                    <a:pt x="0" y="61"/>
                    <a:pt x="28" y="143"/>
                  </a:cubicBezTo>
                  <a:cubicBezTo>
                    <a:pt x="28" y="176"/>
                    <a:pt x="61" y="176"/>
                    <a:pt x="94" y="210"/>
                  </a:cubicBezTo>
                  <a:cubicBezTo>
                    <a:pt x="118" y="225"/>
                    <a:pt x="139" y="232"/>
                    <a:pt x="158" y="232"/>
                  </a:cubicBezTo>
                  <a:cubicBezTo>
                    <a:pt x="220" y="232"/>
                    <a:pt x="253" y="161"/>
                    <a:pt x="228" y="110"/>
                  </a:cubicBezTo>
                  <a:cubicBezTo>
                    <a:pt x="228" y="43"/>
                    <a:pt x="195" y="43"/>
                    <a:pt x="128" y="9"/>
                  </a:cubicBezTo>
                  <a:cubicBezTo>
                    <a:pt x="116" y="4"/>
                    <a:pt x="104" y="1"/>
                    <a:pt x="9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6804;p38">
              <a:extLst>
                <a:ext uri="{FF2B5EF4-FFF2-40B4-BE49-F238E27FC236}">
                  <a16:creationId xmlns:a16="http://schemas.microsoft.com/office/drawing/2014/main" id="{04904AE7-386E-470B-BFEA-D08F3BBEECD3}"/>
                </a:ext>
              </a:extLst>
            </p:cNvPr>
            <p:cNvSpPr/>
            <p:nvPr/>
          </p:nvSpPr>
          <p:spPr>
            <a:xfrm>
              <a:off x="5176600" y="2191125"/>
              <a:ext cx="4175" cy="5225"/>
            </a:xfrm>
            <a:custGeom>
              <a:avLst/>
              <a:gdLst/>
              <a:ahLst/>
              <a:cxnLst/>
              <a:rect l="l" t="t" r="r" b="b"/>
              <a:pathLst>
                <a:path w="167" h="209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0" y="192"/>
                    <a:pt x="34" y="209"/>
                    <a:pt x="71" y="209"/>
                  </a:cubicBezTo>
                  <a:cubicBezTo>
                    <a:pt x="109" y="209"/>
                    <a:pt x="150" y="192"/>
                    <a:pt x="167" y="159"/>
                  </a:cubicBezTo>
                  <a:cubicBezTo>
                    <a:pt x="167" y="59"/>
                    <a:pt x="167" y="59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6805;p38">
              <a:extLst>
                <a:ext uri="{FF2B5EF4-FFF2-40B4-BE49-F238E27FC236}">
                  <a16:creationId xmlns:a16="http://schemas.microsoft.com/office/drawing/2014/main" id="{0EDC4B9F-6806-40DC-B4BA-9517D07339AC}"/>
                </a:ext>
              </a:extLst>
            </p:cNvPr>
            <p:cNvSpPr/>
            <p:nvPr/>
          </p:nvSpPr>
          <p:spPr>
            <a:xfrm>
              <a:off x="5221625" y="2264725"/>
              <a:ext cx="4200" cy="5650"/>
            </a:xfrm>
            <a:custGeom>
              <a:avLst/>
              <a:gdLst/>
              <a:ahLst/>
              <a:cxnLst/>
              <a:rect l="l" t="t" r="r" b="b"/>
              <a:pathLst>
                <a:path w="168" h="226" extrusionOk="0">
                  <a:moveTo>
                    <a:pt x="71" y="0"/>
                  </a:moveTo>
                  <a:cubicBezTo>
                    <a:pt x="50" y="0"/>
                    <a:pt x="34" y="17"/>
                    <a:pt x="34" y="50"/>
                  </a:cubicBezTo>
                  <a:cubicBezTo>
                    <a:pt x="0" y="84"/>
                    <a:pt x="0" y="117"/>
                    <a:pt x="0" y="150"/>
                  </a:cubicBezTo>
                  <a:cubicBezTo>
                    <a:pt x="17" y="200"/>
                    <a:pt x="59" y="225"/>
                    <a:pt x="96" y="225"/>
                  </a:cubicBezTo>
                  <a:cubicBezTo>
                    <a:pt x="134" y="225"/>
                    <a:pt x="167" y="200"/>
                    <a:pt x="167" y="150"/>
                  </a:cubicBezTo>
                  <a:cubicBezTo>
                    <a:pt x="167" y="84"/>
                    <a:pt x="167" y="84"/>
                    <a:pt x="134" y="50"/>
                  </a:cubicBezTo>
                  <a:cubicBezTo>
                    <a:pt x="117" y="17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6806;p38">
              <a:extLst>
                <a:ext uri="{FF2B5EF4-FFF2-40B4-BE49-F238E27FC236}">
                  <a16:creationId xmlns:a16="http://schemas.microsoft.com/office/drawing/2014/main" id="{A03F6431-E908-46C5-BB52-D4932131560A}"/>
                </a:ext>
              </a:extLst>
            </p:cNvPr>
            <p:cNvSpPr/>
            <p:nvPr/>
          </p:nvSpPr>
          <p:spPr>
            <a:xfrm>
              <a:off x="5159925" y="2093975"/>
              <a:ext cx="5025" cy="4525"/>
            </a:xfrm>
            <a:custGeom>
              <a:avLst/>
              <a:gdLst/>
              <a:ahLst/>
              <a:cxnLst/>
              <a:rect l="l" t="t" r="r" b="b"/>
              <a:pathLst>
                <a:path w="201" h="181" extrusionOk="0">
                  <a:moveTo>
                    <a:pt x="108" y="0"/>
                  </a:moveTo>
                  <a:cubicBezTo>
                    <a:pt x="58" y="0"/>
                    <a:pt x="0" y="25"/>
                    <a:pt x="0" y="75"/>
                  </a:cubicBezTo>
                  <a:cubicBezTo>
                    <a:pt x="0" y="147"/>
                    <a:pt x="48" y="180"/>
                    <a:pt x="92" y="180"/>
                  </a:cubicBezTo>
                  <a:cubicBezTo>
                    <a:pt x="131" y="180"/>
                    <a:pt x="167" y="155"/>
                    <a:pt x="167" y="109"/>
                  </a:cubicBezTo>
                  <a:lnTo>
                    <a:pt x="167" y="75"/>
                  </a:lnTo>
                  <a:cubicBezTo>
                    <a:pt x="200" y="25"/>
                    <a:pt x="158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6807;p38">
              <a:extLst>
                <a:ext uri="{FF2B5EF4-FFF2-40B4-BE49-F238E27FC236}">
                  <a16:creationId xmlns:a16="http://schemas.microsoft.com/office/drawing/2014/main" id="{05B2D64E-1CA7-4227-B8D3-B5C79C623DFE}"/>
                </a:ext>
              </a:extLst>
            </p:cNvPr>
            <p:cNvSpPr/>
            <p:nvPr/>
          </p:nvSpPr>
          <p:spPr>
            <a:xfrm>
              <a:off x="5199525" y="2155900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88" y="0"/>
                  </a:moveTo>
                  <a:cubicBezTo>
                    <a:pt x="42" y="0"/>
                    <a:pt x="0" y="34"/>
                    <a:pt x="17" y="100"/>
                  </a:cubicBezTo>
                  <a:cubicBezTo>
                    <a:pt x="17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4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808;p38">
              <a:extLst>
                <a:ext uri="{FF2B5EF4-FFF2-40B4-BE49-F238E27FC236}">
                  <a16:creationId xmlns:a16="http://schemas.microsoft.com/office/drawing/2014/main" id="{ECBEBA45-E5DA-4A6B-9B14-E9D075914D97}"/>
                </a:ext>
              </a:extLst>
            </p:cNvPr>
            <p:cNvSpPr/>
            <p:nvPr/>
          </p:nvSpPr>
          <p:spPr>
            <a:xfrm>
              <a:off x="5044050" y="2135150"/>
              <a:ext cx="5425" cy="512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94" y="0"/>
                  </a:moveTo>
                  <a:cubicBezTo>
                    <a:pt x="43" y="0"/>
                    <a:pt x="0" y="33"/>
                    <a:pt x="32" y="96"/>
                  </a:cubicBezTo>
                  <a:lnTo>
                    <a:pt x="32" y="130"/>
                  </a:lnTo>
                  <a:cubicBezTo>
                    <a:pt x="32" y="180"/>
                    <a:pt x="73" y="205"/>
                    <a:pt x="115" y="205"/>
                  </a:cubicBezTo>
                  <a:cubicBezTo>
                    <a:pt x="157" y="205"/>
                    <a:pt x="199" y="180"/>
                    <a:pt x="199" y="130"/>
                  </a:cubicBezTo>
                  <a:cubicBezTo>
                    <a:pt x="216" y="42"/>
                    <a:pt x="150" y="0"/>
                    <a:pt x="9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809;p38">
              <a:extLst>
                <a:ext uri="{FF2B5EF4-FFF2-40B4-BE49-F238E27FC236}">
                  <a16:creationId xmlns:a16="http://schemas.microsoft.com/office/drawing/2014/main" id="{F6D19310-DC75-4127-9892-CDC859B32D41}"/>
                </a:ext>
              </a:extLst>
            </p:cNvPr>
            <p:cNvSpPr/>
            <p:nvPr/>
          </p:nvSpPr>
          <p:spPr>
            <a:xfrm>
              <a:off x="5079850" y="2151525"/>
              <a:ext cx="9200" cy="32825"/>
            </a:xfrm>
            <a:custGeom>
              <a:avLst/>
              <a:gdLst/>
              <a:ahLst/>
              <a:cxnLst/>
              <a:rect l="l" t="t" r="r" b="b"/>
              <a:pathLst>
                <a:path w="368" h="1313" extrusionOk="0">
                  <a:moveTo>
                    <a:pt x="318" y="0"/>
                  </a:moveTo>
                  <a:cubicBezTo>
                    <a:pt x="293" y="0"/>
                    <a:pt x="268" y="25"/>
                    <a:pt x="268" y="75"/>
                  </a:cubicBezTo>
                  <a:cubicBezTo>
                    <a:pt x="134" y="442"/>
                    <a:pt x="101" y="842"/>
                    <a:pt x="1" y="1243"/>
                  </a:cubicBezTo>
                  <a:cubicBezTo>
                    <a:pt x="1" y="1284"/>
                    <a:pt x="52" y="1312"/>
                    <a:pt x="99" y="1312"/>
                  </a:cubicBezTo>
                  <a:cubicBezTo>
                    <a:pt x="127" y="1312"/>
                    <a:pt x="155" y="1301"/>
                    <a:pt x="168" y="1276"/>
                  </a:cubicBezTo>
                  <a:cubicBezTo>
                    <a:pt x="268" y="909"/>
                    <a:pt x="368" y="475"/>
                    <a:pt x="368" y="75"/>
                  </a:cubicBezTo>
                  <a:cubicBezTo>
                    <a:pt x="368" y="25"/>
                    <a:pt x="343" y="0"/>
                    <a:pt x="3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810;p38">
              <a:extLst>
                <a:ext uri="{FF2B5EF4-FFF2-40B4-BE49-F238E27FC236}">
                  <a16:creationId xmlns:a16="http://schemas.microsoft.com/office/drawing/2014/main" id="{A80BD9F4-A253-49F8-9920-6C0C5F4BE8CA}"/>
                </a:ext>
              </a:extLst>
            </p:cNvPr>
            <p:cNvSpPr/>
            <p:nvPr/>
          </p:nvSpPr>
          <p:spPr>
            <a:xfrm>
              <a:off x="5025775" y="2080675"/>
              <a:ext cx="16975" cy="17200"/>
            </a:xfrm>
            <a:custGeom>
              <a:avLst/>
              <a:gdLst/>
              <a:ahLst/>
              <a:cxnLst/>
              <a:rect l="l" t="t" r="r" b="b"/>
              <a:pathLst>
                <a:path w="679" h="688" extrusionOk="0">
                  <a:moveTo>
                    <a:pt x="90" y="0"/>
                  </a:moveTo>
                  <a:cubicBezTo>
                    <a:pt x="70" y="0"/>
                    <a:pt x="0" y="78"/>
                    <a:pt x="29" y="107"/>
                  </a:cubicBezTo>
                  <a:cubicBezTo>
                    <a:pt x="129" y="174"/>
                    <a:pt x="196" y="307"/>
                    <a:pt x="296" y="407"/>
                  </a:cubicBezTo>
                  <a:cubicBezTo>
                    <a:pt x="362" y="474"/>
                    <a:pt x="463" y="607"/>
                    <a:pt x="529" y="674"/>
                  </a:cubicBezTo>
                  <a:cubicBezTo>
                    <a:pt x="547" y="683"/>
                    <a:pt x="567" y="687"/>
                    <a:pt x="586" y="687"/>
                  </a:cubicBezTo>
                  <a:cubicBezTo>
                    <a:pt x="638" y="687"/>
                    <a:pt x="678" y="656"/>
                    <a:pt x="629" y="607"/>
                  </a:cubicBezTo>
                  <a:cubicBezTo>
                    <a:pt x="463" y="407"/>
                    <a:pt x="262" y="241"/>
                    <a:pt x="96" y="7"/>
                  </a:cubicBezTo>
                  <a:cubicBezTo>
                    <a:pt x="96" y="2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811;p38">
              <a:extLst>
                <a:ext uri="{FF2B5EF4-FFF2-40B4-BE49-F238E27FC236}">
                  <a16:creationId xmlns:a16="http://schemas.microsoft.com/office/drawing/2014/main" id="{95EC26A3-82CD-443D-87FB-017043D36921}"/>
                </a:ext>
              </a:extLst>
            </p:cNvPr>
            <p:cNvSpPr/>
            <p:nvPr/>
          </p:nvSpPr>
          <p:spPr>
            <a:xfrm>
              <a:off x="5025675" y="2209175"/>
              <a:ext cx="6675" cy="4275"/>
            </a:xfrm>
            <a:custGeom>
              <a:avLst/>
              <a:gdLst/>
              <a:ahLst/>
              <a:cxnLst/>
              <a:rect l="l" t="t" r="r" b="b"/>
              <a:pathLst>
                <a:path w="267" h="171" extrusionOk="0">
                  <a:moveTo>
                    <a:pt x="105" y="0"/>
                  </a:moveTo>
                  <a:cubicBezTo>
                    <a:pt x="0" y="0"/>
                    <a:pt x="10" y="171"/>
                    <a:pt x="133" y="171"/>
                  </a:cubicBezTo>
                  <a:cubicBezTo>
                    <a:pt x="266" y="171"/>
                    <a:pt x="266" y="4"/>
                    <a:pt x="133" y="4"/>
                  </a:cubicBezTo>
                  <a:cubicBezTo>
                    <a:pt x="123" y="1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812;p38">
              <a:extLst>
                <a:ext uri="{FF2B5EF4-FFF2-40B4-BE49-F238E27FC236}">
                  <a16:creationId xmlns:a16="http://schemas.microsoft.com/office/drawing/2014/main" id="{FF7273BE-44F4-443C-B9E1-6DE2A706E54F}"/>
                </a:ext>
              </a:extLst>
            </p:cNvPr>
            <p:cNvSpPr/>
            <p:nvPr/>
          </p:nvSpPr>
          <p:spPr>
            <a:xfrm>
              <a:off x="5030875" y="2184900"/>
              <a:ext cx="27925" cy="34250"/>
            </a:xfrm>
            <a:custGeom>
              <a:avLst/>
              <a:gdLst/>
              <a:ahLst/>
              <a:cxnLst/>
              <a:rect l="l" t="t" r="r" b="b"/>
              <a:pathLst>
                <a:path w="1117" h="1370" extrusionOk="0">
                  <a:moveTo>
                    <a:pt x="108" y="1"/>
                  </a:moveTo>
                  <a:cubicBezTo>
                    <a:pt x="67" y="1"/>
                    <a:pt x="1" y="79"/>
                    <a:pt x="58" y="108"/>
                  </a:cubicBezTo>
                  <a:cubicBezTo>
                    <a:pt x="392" y="508"/>
                    <a:pt x="625" y="975"/>
                    <a:pt x="992" y="1342"/>
                  </a:cubicBezTo>
                  <a:cubicBezTo>
                    <a:pt x="1012" y="1362"/>
                    <a:pt x="1031" y="1370"/>
                    <a:pt x="1048" y="1370"/>
                  </a:cubicBezTo>
                  <a:cubicBezTo>
                    <a:pt x="1090" y="1370"/>
                    <a:pt x="1116" y="1322"/>
                    <a:pt x="1092" y="1275"/>
                  </a:cubicBezTo>
                  <a:cubicBezTo>
                    <a:pt x="826" y="808"/>
                    <a:pt x="425" y="441"/>
                    <a:pt x="125" y="8"/>
                  </a:cubicBezTo>
                  <a:cubicBezTo>
                    <a:pt x="120" y="3"/>
                    <a:pt x="114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813;p38">
              <a:extLst>
                <a:ext uri="{FF2B5EF4-FFF2-40B4-BE49-F238E27FC236}">
                  <a16:creationId xmlns:a16="http://schemas.microsoft.com/office/drawing/2014/main" id="{BFBDD3EC-C467-428C-8429-F0890B6AA217}"/>
                </a:ext>
              </a:extLst>
            </p:cNvPr>
            <p:cNvSpPr/>
            <p:nvPr/>
          </p:nvSpPr>
          <p:spPr>
            <a:xfrm>
              <a:off x="5124900" y="2102725"/>
              <a:ext cx="5025" cy="5325"/>
            </a:xfrm>
            <a:custGeom>
              <a:avLst/>
              <a:gdLst/>
              <a:ahLst/>
              <a:cxnLst/>
              <a:rect l="l" t="t" r="r" b="b"/>
              <a:pathLst>
                <a:path w="201" h="213" extrusionOk="0">
                  <a:moveTo>
                    <a:pt x="100" y="1"/>
                  </a:moveTo>
                  <a:cubicBezTo>
                    <a:pt x="50" y="1"/>
                    <a:pt x="0" y="42"/>
                    <a:pt x="33" y="126"/>
                  </a:cubicBezTo>
                  <a:cubicBezTo>
                    <a:pt x="55" y="189"/>
                    <a:pt x="102" y="212"/>
                    <a:pt x="135" y="212"/>
                  </a:cubicBezTo>
                  <a:cubicBezTo>
                    <a:pt x="153" y="212"/>
                    <a:pt x="167" y="205"/>
                    <a:pt x="167" y="192"/>
                  </a:cubicBezTo>
                  <a:lnTo>
                    <a:pt x="167" y="126"/>
                  </a:lnTo>
                  <a:cubicBezTo>
                    <a:pt x="200" y="42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814;p38">
              <a:extLst>
                <a:ext uri="{FF2B5EF4-FFF2-40B4-BE49-F238E27FC236}">
                  <a16:creationId xmlns:a16="http://schemas.microsoft.com/office/drawing/2014/main" id="{506B4F3D-41CB-4503-8930-81695088F4EA}"/>
                </a:ext>
              </a:extLst>
            </p:cNvPr>
            <p:cNvSpPr/>
            <p:nvPr/>
          </p:nvSpPr>
          <p:spPr>
            <a:xfrm>
              <a:off x="5155225" y="2133150"/>
              <a:ext cx="13875" cy="30350"/>
            </a:xfrm>
            <a:custGeom>
              <a:avLst/>
              <a:gdLst/>
              <a:ahLst/>
              <a:cxnLst/>
              <a:rect l="l" t="t" r="r" b="b"/>
              <a:pathLst>
                <a:path w="555" h="1214" extrusionOk="0">
                  <a:moveTo>
                    <a:pt x="477" y="0"/>
                  </a:moveTo>
                  <a:cubicBezTo>
                    <a:pt x="469" y="0"/>
                    <a:pt x="461" y="3"/>
                    <a:pt x="455" y="10"/>
                  </a:cubicBezTo>
                  <a:cubicBezTo>
                    <a:pt x="188" y="310"/>
                    <a:pt x="121" y="743"/>
                    <a:pt x="21" y="1144"/>
                  </a:cubicBezTo>
                  <a:cubicBezTo>
                    <a:pt x="1" y="1185"/>
                    <a:pt x="44" y="1213"/>
                    <a:pt x="88" y="1213"/>
                  </a:cubicBezTo>
                  <a:cubicBezTo>
                    <a:pt x="115" y="1213"/>
                    <a:pt x="142" y="1203"/>
                    <a:pt x="155" y="1177"/>
                  </a:cubicBezTo>
                  <a:cubicBezTo>
                    <a:pt x="188" y="977"/>
                    <a:pt x="288" y="810"/>
                    <a:pt x="355" y="577"/>
                  </a:cubicBezTo>
                  <a:cubicBezTo>
                    <a:pt x="455" y="410"/>
                    <a:pt x="522" y="243"/>
                    <a:pt x="555" y="76"/>
                  </a:cubicBezTo>
                  <a:cubicBezTo>
                    <a:pt x="555" y="49"/>
                    <a:pt x="511" y="0"/>
                    <a:pt x="47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815;p38">
              <a:extLst>
                <a:ext uri="{FF2B5EF4-FFF2-40B4-BE49-F238E27FC236}">
                  <a16:creationId xmlns:a16="http://schemas.microsoft.com/office/drawing/2014/main" id="{A1816C4F-07AF-41B4-AEF2-2F2AEF8F46C2}"/>
                </a:ext>
              </a:extLst>
            </p:cNvPr>
            <p:cNvSpPr/>
            <p:nvPr/>
          </p:nvSpPr>
          <p:spPr>
            <a:xfrm>
              <a:off x="5054850" y="2046300"/>
              <a:ext cx="5025" cy="13425"/>
            </a:xfrm>
            <a:custGeom>
              <a:avLst/>
              <a:gdLst/>
              <a:ahLst/>
              <a:cxnLst/>
              <a:rect l="l" t="t" r="r" b="b"/>
              <a:pathLst>
                <a:path w="201" h="537" extrusionOk="0">
                  <a:moveTo>
                    <a:pt x="79" y="1"/>
                  </a:moveTo>
                  <a:cubicBezTo>
                    <a:pt x="50" y="1"/>
                    <a:pt x="0" y="24"/>
                    <a:pt x="0" y="48"/>
                  </a:cubicBezTo>
                  <a:cubicBezTo>
                    <a:pt x="33" y="215"/>
                    <a:pt x="33" y="381"/>
                    <a:pt x="133" y="515"/>
                  </a:cubicBezTo>
                  <a:cubicBezTo>
                    <a:pt x="147" y="529"/>
                    <a:pt x="161" y="537"/>
                    <a:pt x="173" y="537"/>
                  </a:cubicBezTo>
                  <a:cubicBezTo>
                    <a:pt x="189" y="537"/>
                    <a:pt x="200" y="520"/>
                    <a:pt x="200" y="481"/>
                  </a:cubicBezTo>
                  <a:cubicBezTo>
                    <a:pt x="200" y="315"/>
                    <a:pt x="133" y="181"/>
                    <a:pt x="100" y="14"/>
                  </a:cubicBezTo>
                  <a:cubicBezTo>
                    <a:pt x="100" y="5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816;p38">
              <a:extLst>
                <a:ext uri="{FF2B5EF4-FFF2-40B4-BE49-F238E27FC236}">
                  <a16:creationId xmlns:a16="http://schemas.microsoft.com/office/drawing/2014/main" id="{51336469-5B6B-4E18-B5A7-CAB7939EADE9}"/>
                </a:ext>
              </a:extLst>
            </p:cNvPr>
            <p:cNvSpPr/>
            <p:nvPr/>
          </p:nvSpPr>
          <p:spPr>
            <a:xfrm>
              <a:off x="5111575" y="2165600"/>
              <a:ext cx="5825" cy="4500"/>
            </a:xfrm>
            <a:custGeom>
              <a:avLst/>
              <a:gdLst/>
              <a:ahLst/>
              <a:cxnLst/>
              <a:rect l="l" t="t" r="r" b="b"/>
              <a:pathLst>
                <a:path w="233" h="180" extrusionOk="0">
                  <a:moveTo>
                    <a:pt x="67" y="0"/>
                  </a:moveTo>
                  <a:cubicBezTo>
                    <a:pt x="1" y="0"/>
                    <a:pt x="12" y="179"/>
                    <a:pt x="99" y="179"/>
                  </a:cubicBezTo>
                  <a:cubicBezTo>
                    <a:pt x="233" y="179"/>
                    <a:pt x="233" y="12"/>
                    <a:pt x="99" y="12"/>
                  </a:cubicBezTo>
                  <a:cubicBezTo>
                    <a:pt x="87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6817;p38">
              <a:extLst>
                <a:ext uri="{FF2B5EF4-FFF2-40B4-BE49-F238E27FC236}">
                  <a16:creationId xmlns:a16="http://schemas.microsoft.com/office/drawing/2014/main" id="{B4F2923E-B813-40E2-84BE-8EF41F9AF69C}"/>
                </a:ext>
              </a:extLst>
            </p:cNvPr>
            <p:cNvSpPr/>
            <p:nvPr/>
          </p:nvSpPr>
          <p:spPr>
            <a:xfrm>
              <a:off x="5082575" y="2207600"/>
              <a:ext cx="29825" cy="14375"/>
            </a:xfrm>
            <a:custGeom>
              <a:avLst/>
              <a:gdLst/>
              <a:ahLst/>
              <a:cxnLst/>
              <a:rect l="l" t="t" r="r" b="b"/>
              <a:pathLst>
                <a:path w="1193" h="575" extrusionOk="0">
                  <a:moveTo>
                    <a:pt x="1093" y="0"/>
                  </a:moveTo>
                  <a:cubicBezTo>
                    <a:pt x="726" y="67"/>
                    <a:pt x="392" y="267"/>
                    <a:pt x="59" y="434"/>
                  </a:cubicBezTo>
                  <a:cubicBezTo>
                    <a:pt x="1" y="492"/>
                    <a:pt x="18" y="574"/>
                    <a:pt x="67" y="574"/>
                  </a:cubicBezTo>
                  <a:cubicBezTo>
                    <a:pt x="74" y="574"/>
                    <a:pt x="83" y="572"/>
                    <a:pt x="92" y="567"/>
                  </a:cubicBezTo>
                  <a:cubicBezTo>
                    <a:pt x="425" y="434"/>
                    <a:pt x="859" y="334"/>
                    <a:pt x="1159" y="100"/>
                  </a:cubicBezTo>
                  <a:cubicBezTo>
                    <a:pt x="1193" y="67"/>
                    <a:pt x="1193" y="0"/>
                    <a:pt x="1093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6818;p38">
              <a:extLst>
                <a:ext uri="{FF2B5EF4-FFF2-40B4-BE49-F238E27FC236}">
                  <a16:creationId xmlns:a16="http://schemas.microsoft.com/office/drawing/2014/main" id="{C2B324A6-0EC3-4B43-8C57-01270B022B45}"/>
                </a:ext>
              </a:extLst>
            </p:cNvPr>
            <p:cNvSpPr/>
            <p:nvPr/>
          </p:nvSpPr>
          <p:spPr>
            <a:xfrm>
              <a:off x="5155750" y="2301825"/>
              <a:ext cx="83400" cy="190175"/>
            </a:xfrm>
            <a:custGeom>
              <a:avLst/>
              <a:gdLst/>
              <a:ahLst/>
              <a:cxnLst/>
              <a:rect l="l" t="t" r="r" b="b"/>
              <a:pathLst>
                <a:path w="3336" h="7607" extrusionOk="0">
                  <a:moveTo>
                    <a:pt x="267" y="1"/>
                  </a:moveTo>
                  <a:lnTo>
                    <a:pt x="0" y="7606"/>
                  </a:lnTo>
                  <a:cubicBezTo>
                    <a:pt x="0" y="7606"/>
                    <a:pt x="3102" y="6939"/>
                    <a:pt x="3336" y="167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6" name="Google Shape;2540;p33">
            <a:extLst>
              <a:ext uri="{FF2B5EF4-FFF2-40B4-BE49-F238E27FC236}">
                <a16:creationId xmlns:a16="http://schemas.microsoft.com/office/drawing/2014/main" id="{A3829560-825A-4BDC-ADE3-4019A18DA3B7}"/>
              </a:ext>
            </a:extLst>
          </p:cNvPr>
          <p:cNvSpPr txBox="1">
            <a:spLocks/>
          </p:cNvSpPr>
          <p:nvPr/>
        </p:nvSpPr>
        <p:spPr>
          <a:xfrm>
            <a:off x="1720757" y="2024825"/>
            <a:ext cx="9102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" sz="1600" dirty="0">
                <a:latin typeface="Jua" panose="020B0604020202020204" charset="-127"/>
                <a:ea typeface="Jua" panose="020B0604020202020204" charset="-127"/>
              </a:rPr>
              <a:t>02</a:t>
            </a:r>
          </a:p>
        </p:txBody>
      </p:sp>
      <p:sp>
        <p:nvSpPr>
          <p:cNvPr id="176" name="Google Shape;2540;p33">
            <a:extLst>
              <a:ext uri="{FF2B5EF4-FFF2-40B4-BE49-F238E27FC236}">
                <a16:creationId xmlns:a16="http://schemas.microsoft.com/office/drawing/2014/main" id="{4498C5FB-6E75-46DF-AA6E-A15F26FB9AEA}"/>
              </a:ext>
            </a:extLst>
          </p:cNvPr>
          <p:cNvSpPr txBox="1">
            <a:spLocks/>
          </p:cNvSpPr>
          <p:nvPr/>
        </p:nvSpPr>
        <p:spPr>
          <a:xfrm>
            <a:off x="1718082" y="2977342"/>
            <a:ext cx="9102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" sz="1600" dirty="0">
                <a:latin typeface="Jua" panose="020B0604020202020204" charset="-127"/>
                <a:ea typeface="Jua" panose="020B0604020202020204" charset="-127"/>
              </a:rPr>
              <a:t>03</a:t>
            </a:r>
          </a:p>
        </p:txBody>
      </p:sp>
      <p:sp>
        <p:nvSpPr>
          <p:cNvPr id="177" name="Google Shape;2540;p33">
            <a:extLst>
              <a:ext uri="{FF2B5EF4-FFF2-40B4-BE49-F238E27FC236}">
                <a16:creationId xmlns:a16="http://schemas.microsoft.com/office/drawing/2014/main" id="{E5097F8C-792D-4044-87A1-DEA7CBFEE79B}"/>
              </a:ext>
            </a:extLst>
          </p:cNvPr>
          <p:cNvSpPr txBox="1">
            <a:spLocks/>
          </p:cNvSpPr>
          <p:nvPr/>
        </p:nvSpPr>
        <p:spPr>
          <a:xfrm>
            <a:off x="1723460" y="3777305"/>
            <a:ext cx="9102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" sz="1600" dirty="0">
                <a:latin typeface="Jua" panose="020B0604020202020204" charset="-127"/>
                <a:ea typeface="Jua" panose="020B0604020202020204" charset="-127"/>
              </a:rPr>
              <a:t>04</a:t>
            </a:r>
          </a:p>
        </p:txBody>
      </p:sp>
      <p:sp>
        <p:nvSpPr>
          <p:cNvPr id="178" name="Google Shape;2532;p33">
            <a:extLst>
              <a:ext uri="{FF2B5EF4-FFF2-40B4-BE49-F238E27FC236}">
                <a16:creationId xmlns:a16="http://schemas.microsoft.com/office/drawing/2014/main" id="{4090E9AD-56B1-40E7-A1D1-53D1ED8CE9EF}"/>
              </a:ext>
            </a:extLst>
          </p:cNvPr>
          <p:cNvSpPr txBox="1">
            <a:spLocks/>
          </p:cNvSpPr>
          <p:nvPr/>
        </p:nvSpPr>
        <p:spPr>
          <a:xfrm>
            <a:off x="1742278" y="23473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s-EC" sz="1800" b="0" dirty="0">
                <a:latin typeface="Jua" panose="020B0604020202020204" charset="-127"/>
                <a:ea typeface="Jua" panose="020B0604020202020204" charset="-127"/>
              </a:rPr>
              <a:t>Planteamiento del problema</a:t>
            </a:r>
          </a:p>
        </p:txBody>
      </p:sp>
      <p:sp>
        <p:nvSpPr>
          <p:cNvPr id="179" name="Google Shape;2532;p33">
            <a:extLst>
              <a:ext uri="{FF2B5EF4-FFF2-40B4-BE49-F238E27FC236}">
                <a16:creationId xmlns:a16="http://schemas.microsoft.com/office/drawing/2014/main" id="{9886E589-6D56-4719-88AC-05A7A76F2E6F}"/>
              </a:ext>
            </a:extLst>
          </p:cNvPr>
          <p:cNvSpPr txBox="1">
            <a:spLocks/>
          </p:cNvSpPr>
          <p:nvPr/>
        </p:nvSpPr>
        <p:spPr>
          <a:xfrm>
            <a:off x="1736538" y="3204630"/>
            <a:ext cx="17575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s-EC" sz="2400" b="0" dirty="0">
                <a:latin typeface="Jua" panose="020B0604020202020204" charset="-127"/>
                <a:ea typeface="Jua" panose="020B0604020202020204" charset="-127"/>
              </a:rPr>
              <a:t>Objetivos</a:t>
            </a:r>
          </a:p>
        </p:txBody>
      </p:sp>
      <p:sp>
        <p:nvSpPr>
          <p:cNvPr id="180" name="Google Shape;2532;p33">
            <a:extLst>
              <a:ext uri="{FF2B5EF4-FFF2-40B4-BE49-F238E27FC236}">
                <a16:creationId xmlns:a16="http://schemas.microsoft.com/office/drawing/2014/main" id="{9E29EC43-6CAE-4B45-9A1B-A50A19789F1B}"/>
              </a:ext>
            </a:extLst>
          </p:cNvPr>
          <p:cNvSpPr txBox="1">
            <a:spLocks/>
          </p:cNvSpPr>
          <p:nvPr/>
        </p:nvSpPr>
        <p:spPr>
          <a:xfrm>
            <a:off x="1742114" y="4041776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s-EC" sz="2400" b="0" dirty="0">
                <a:latin typeface="Jua" panose="020B0604020202020204" charset="-127"/>
                <a:ea typeface="Jua" panose="020B0604020202020204" charset="-127"/>
              </a:rPr>
              <a:t>Marco Teórico</a:t>
            </a:r>
          </a:p>
        </p:txBody>
      </p:sp>
      <p:sp>
        <p:nvSpPr>
          <p:cNvPr id="181" name="Google Shape;2526;p33">
            <a:extLst>
              <a:ext uri="{FF2B5EF4-FFF2-40B4-BE49-F238E27FC236}">
                <a16:creationId xmlns:a16="http://schemas.microsoft.com/office/drawing/2014/main" id="{B54F4821-8838-44E4-B334-F14022ADFA41}"/>
              </a:ext>
            </a:extLst>
          </p:cNvPr>
          <p:cNvSpPr/>
          <p:nvPr/>
        </p:nvSpPr>
        <p:spPr>
          <a:xfrm rot="1008912">
            <a:off x="4573514" y="2932880"/>
            <a:ext cx="571622" cy="462813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rgbClr val="FFAD80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2527;p33">
            <a:extLst>
              <a:ext uri="{FF2B5EF4-FFF2-40B4-BE49-F238E27FC236}">
                <a16:creationId xmlns:a16="http://schemas.microsoft.com/office/drawing/2014/main" id="{75C8ABB8-1A5F-4F49-AA7B-83C990D6D893}"/>
              </a:ext>
            </a:extLst>
          </p:cNvPr>
          <p:cNvSpPr/>
          <p:nvPr/>
        </p:nvSpPr>
        <p:spPr>
          <a:xfrm rot="-846287" flipH="1">
            <a:off x="4427318" y="2185133"/>
            <a:ext cx="548515" cy="479262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2528;p33">
            <a:extLst>
              <a:ext uri="{FF2B5EF4-FFF2-40B4-BE49-F238E27FC236}">
                <a16:creationId xmlns:a16="http://schemas.microsoft.com/office/drawing/2014/main" id="{78C01C99-3AEE-4D1E-A349-D334FAF38E64}"/>
              </a:ext>
            </a:extLst>
          </p:cNvPr>
          <p:cNvSpPr/>
          <p:nvPr/>
        </p:nvSpPr>
        <p:spPr>
          <a:xfrm>
            <a:off x="4422952" y="2998192"/>
            <a:ext cx="510359" cy="510449"/>
          </a:xfrm>
          <a:custGeom>
            <a:avLst/>
            <a:gdLst/>
            <a:ahLst/>
            <a:cxnLst/>
            <a:rect l="l" t="t" r="r" b="b"/>
            <a:pathLst>
              <a:path w="27981" h="28136" extrusionOk="0">
                <a:moveTo>
                  <a:pt x="8192" y="1"/>
                </a:moveTo>
                <a:cubicBezTo>
                  <a:pt x="8192" y="1"/>
                  <a:pt x="4465" y="4620"/>
                  <a:pt x="2239" y="12205"/>
                </a:cubicBezTo>
                <a:cubicBezTo>
                  <a:pt x="1" y="19801"/>
                  <a:pt x="596" y="28135"/>
                  <a:pt x="596" y="28135"/>
                </a:cubicBezTo>
                <a:lnTo>
                  <a:pt x="21587" y="28135"/>
                </a:lnTo>
                <a:cubicBezTo>
                  <a:pt x="21587" y="28135"/>
                  <a:pt x="19801" y="18158"/>
                  <a:pt x="21587" y="13252"/>
                </a:cubicBezTo>
                <a:cubicBezTo>
                  <a:pt x="23373" y="8335"/>
                  <a:pt x="27980" y="5358"/>
                  <a:pt x="27980" y="5358"/>
                </a:cubicBezTo>
                <a:lnTo>
                  <a:pt x="81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2529;p33">
            <a:extLst>
              <a:ext uri="{FF2B5EF4-FFF2-40B4-BE49-F238E27FC236}">
                <a16:creationId xmlns:a16="http://schemas.microsoft.com/office/drawing/2014/main" id="{4DD49AE4-4E6F-477B-B430-DAF3E3DA647A}"/>
              </a:ext>
            </a:extLst>
          </p:cNvPr>
          <p:cNvSpPr/>
          <p:nvPr/>
        </p:nvSpPr>
        <p:spPr>
          <a:xfrm rot="1121901">
            <a:off x="4480307" y="3948411"/>
            <a:ext cx="416250" cy="5253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2530;p33">
            <a:extLst>
              <a:ext uri="{FF2B5EF4-FFF2-40B4-BE49-F238E27FC236}">
                <a16:creationId xmlns:a16="http://schemas.microsoft.com/office/drawing/2014/main" id="{8079DA3B-B072-412B-B68A-9A2F93019EE5}"/>
              </a:ext>
            </a:extLst>
          </p:cNvPr>
          <p:cNvSpPr/>
          <p:nvPr/>
        </p:nvSpPr>
        <p:spPr>
          <a:xfrm rot="-407276">
            <a:off x="4539394" y="1352367"/>
            <a:ext cx="410802" cy="471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2532;p33">
            <a:extLst>
              <a:ext uri="{FF2B5EF4-FFF2-40B4-BE49-F238E27FC236}">
                <a16:creationId xmlns:a16="http://schemas.microsoft.com/office/drawing/2014/main" id="{81BF7DE2-E23D-41D0-A24D-3E44FD369947}"/>
              </a:ext>
            </a:extLst>
          </p:cNvPr>
          <p:cNvSpPr txBox="1">
            <a:spLocks/>
          </p:cNvSpPr>
          <p:nvPr/>
        </p:nvSpPr>
        <p:spPr>
          <a:xfrm>
            <a:off x="5465323" y="1469833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s-EC" sz="1800" b="0" dirty="0">
                <a:latin typeface="Jua" panose="020B0604020202020204" charset="-127"/>
                <a:ea typeface="Jua" panose="020B0604020202020204" charset="-127"/>
              </a:rPr>
              <a:t>Marco Metodológico</a:t>
            </a:r>
          </a:p>
        </p:txBody>
      </p:sp>
      <p:sp>
        <p:nvSpPr>
          <p:cNvPr id="187" name="Google Shape;2540;p33">
            <a:extLst>
              <a:ext uri="{FF2B5EF4-FFF2-40B4-BE49-F238E27FC236}">
                <a16:creationId xmlns:a16="http://schemas.microsoft.com/office/drawing/2014/main" id="{A05ABD89-80C2-40BF-B16F-692C838D4764}"/>
              </a:ext>
            </a:extLst>
          </p:cNvPr>
          <p:cNvSpPr txBox="1">
            <a:spLocks/>
          </p:cNvSpPr>
          <p:nvPr/>
        </p:nvSpPr>
        <p:spPr>
          <a:xfrm>
            <a:off x="5443461" y="1174181"/>
            <a:ext cx="9102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" sz="1600" dirty="0">
                <a:latin typeface="Jua" panose="020B0604020202020204" charset="-127"/>
                <a:ea typeface="Jua" panose="020B0604020202020204" charset="-127"/>
              </a:rPr>
              <a:t>05</a:t>
            </a:r>
          </a:p>
        </p:txBody>
      </p:sp>
      <p:grpSp>
        <p:nvGrpSpPr>
          <p:cNvPr id="188" name="Google Shape;2544;p33">
            <a:extLst>
              <a:ext uri="{FF2B5EF4-FFF2-40B4-BE49-F238E27FC236}">
                <a16:creationId xmlns:a16="http://schemas.microsoft.com/office/drawing/2014/main" id="{80DA681E-FC75-4EAF-94B5-CF002398D7CD}"/>
              </a:ext>
            </a:extLst>
          </p:cNvPr>
          <p:cNvGrpSpPr/>
          <p:nvPr/>
        </p:nvGrpSpPr>
        <p:grpSpPr>
          <a:xfrm>
            <a:off x="4756403" y="1472262"/>
            <a:ext cx="472001" cy="489854"/>
            <a:chOff x="3616500" y="1227650"/>
            <a:chExt cx="722750" cy="948975"/>
          </a:xfrm>
        </p:grpSpPr>
        <p:sp>
          <p:nvSpPr>
            <p:cNvPr id="189" name="Google Shape;2545;p33">
              <a:extLst>
                <a:ext uri="{FF2B5EF4-FFF2-40B4-BE49-F238E27FC236}">
                  <a16:creationId xmlns:a16="http://schemas.microsoft.com/office/drawing/2014/main" id="{3FC644EB-DDC4-440F-8532-CC6FD05BF010}"/>
                </a:ext>
              </a:extLst>
            </p:cNvPr>
            <p:cNvSpPr/>
            <p:nvPr/>
          </p:nvSpPr>
          <p:spPr>
            <a:xfrm>
              <a:off x="3616500" y="1228250"/>
              <a:ext cx="722750" cy="948375"/>
            </a:xfrm>
            <a:custGeom>
              <a:avLst/>
              <a:gdLst/>
              <a:ahLst/>
              <a:cxnLst/>
              <a:rect l="l" t="t" r="r" b="b"/>
              <a:pathLst>
                <a:path w="28910" h="37935" extrusionOk="0">
                  <a:moveTo>
                    <a:pt x="28278" y="1"/>
                  </a:moveTo>
                  <a:lnTo>
                    <a:pt x="275" y="48"/>
                  </a:lnTo>
                  <a:lnTo>
                    <a:pt x="37" y="36874"/>
                  </a:lnTo>
                  <a:cubicBezTo>
                    <a:pt x="1" y="37458"/>
                    <a:pt x="477" y="37934"/>
                    <a:pt x="1061" y="37934"/>
                  </a:cubicBezTo>
                  <a:lnTo>
                    <a:pt x="28266" y="37601"/>
                  </a:lnTo>
                  <a:cubicBezTo>
                    <a:pt x="28612" y="37601"/>
                    <a:pt x="28886" y="37315"/>
                    <a:pt x="28909" y="36993"/>
                  </a:cubicBezTo>
                  <a:lnTo>
                    <a:pt x="28909" y="632"/>
                  </a:lnTo>
                  <a:cubicBezTo>
                    <a:pt x="28909" y="287"/>
                    <a:pt x="28624" y="1"/>
                    <a:pt x="28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46;p33">
              <a:extLst>
                <a:ext uri="{FF2B5EF4-FFF2-40B4-BE49-F238E27FC236}">
                  <a16:creationId xmlns:a16="http://schemas.microsoft.com/office/drawing/2014/main" id="{510AF941-67F5-4A00-A179-BAEBB9609BC8}"/>
                </a:ext>
              </a:extLst>
            </p:cNvPr>
            <p:cNvSpPr/>
            <p:nvPr/>
          </p:nvSpPr>
          <p:spPr>
            <a:xfrm>
              <a:off x="3619500" y="1228550"/>
              <a:ext cx="703975" cy="939725"/>
            </a:xfrm>
            <a:custGeom>
              <a:avLst/>
              <a:gdLst/>
              <a:ahLst/>
              <a:cxnLst/>
              <a:rect l="l" t="t" r="r" b="b"/>
              <a:pathLst>
                <a:path w="28159" h="37589" extrusionOk="0">
                  <a:moveTo>
                    <a:pt x="28158" y="1"/>
                  </a:moveTo>
                  <a:lnTo>
                    <a:pt x="0" y="13"/>
                  </a:lnTo>
                  <a:lnTo>
                    <a:pt x="1595" y="37029"/>
                  </a:lnTo>
                  <a:cubicBezTo>
                    <a:pt x="1595" y="37243"/>
                    <a:pt x="1774" y="37446"/>
                    <a:pt x="2012" y="37446"/>
                  </a:cubicBezTo>
                  <a:lnTo>
                    <a:pt x="28146" y="37589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547;p33">
              <a:extLst>
                <a:ext uri="{FF2B5EF4-FFF2-40B4-BE49-F238E27FC236}">
                  <a16:creationId xmlns:a16="http://schemas.microsoft.com/office/drawing/2014/main" id="{7121F3FE-7596-4BC4-A2FF-A091A972C0C5}"/>
                </a:ext>
              </a:extLst>
            </p:cNvPr>
            <p:cNvSpPr/>
            <p:nvPr/>
          </p:nvSpPr>
          <p:spPr>
            <a:xfrm>
              <a:off x="4317200" y="1227650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0" y="1"/>
                  </a:moveTo>
                  <a:lnTo>
                    <a:pt x="0" y="37625"/>
                  </a:lnTo>
                  <a:lnTo>
                    <a:pt x="119" y="3762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548;p33">
              <a:extLst>
                <a:ext uri="{FF2B5EF4-FFF2-40B4-BE49-F238E27FC236}">
                  <a16:creationId xmlns:a16="http://schemas.microsoft.com/office/drawing/2014/main" id="{C292C2AD-8267-4E39-B9FA-6C2984E4C475}"/>
                </a:ext>
              </a:extLst>
            </p:cNvPr>
            <p:cNvSpPr/>
            <p:nvPr/>
          </p:nvSpPr>
          <p:spPr>
            <a:xfrm>
              <a:off x="4307975" y="1228250"/>
              <a:ext cx="3000" cy="940925"/>
            </a:xfrm>
            <a:custGeom>
              <a:avLst/>
              <a:gdLst/>
              <a:ahLst/>
              <a:cxnLst/>
              <a:rect l="l" t="t" r="r" b="b"/>
              <a:pathLst>
                <a:path w="120" h="37637" extrusionOk="0">
                  <a:moveTo>
                    <a:pt x="0" y="1"/>
                  </a:moveTo>
                  <a:lnTo>
                    <a:pt x="0" y="37636"/>
                  </a:lnTo>
                  <a:lnTo>
                    <a:pt x="119" y="37636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549;p33">
              <a:extLst>
                <a:ext uri="{FF2B5EF4-FFF2-40B4-BE49-F238E27FC236}">
                  <a16:creationId xmlns:a16="http://schemas.microsoft.com/office/drawing/2014/main" id="{867F33F2-FEF3-4A7A-9EA6-0833C38D011F}"/>
                </a:ext>
              </a:extLst>
            </p:cNvPr>
            <p:cNvSpPr/>
            <p:nvPr/>
          </p:nvSpPr>
          <p:spPr>
            <a:xfrm>
              <a:off x="3617700" y="1227950"/>
              <a:ext cx="687325" cy="913825"/>
            </a:xfrm>
            <a:custGeom>
              <a:avLst/>
              <a:gdLst/>
              <a:ahLst/>
              <a:cxnLst/>
              <a:rect l="l" t="t" r="r" b="b"/>
              <a:pathLst>
                <a:path w="27493" h="36553" extrusionOk="0">
                  <a:moveTo>
                    <a:pt x="24" y="1"/>
                  </a:moveTo>
                  <a:lnTo>
                    <a:pt x="1" y="36553"/>
                  </a:lnTo>
                  <a:lnTo>
                    <a:pt x="26825" y="36553"/>
                  </a:lnTo>
                  <a:cubicBezTo>
                    <a:pt x="27171" y="36553"/>
                    <a:pt x="27456" y="36291"/>
                    <a:pt x="27456" y="35934"/>
                  </a:cubicBezTo>
                  <a:lnTo>
                    <a:pt x="27492" y="632"/>
                  </a:lnTo>
                  <a:cubicBezTo>
                    <a:pt x="27492" y="287"/>
                    <a:pt x="27206" y="1"/>
                    <a:pt x="26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550;p33">
              <a:extLst>
                <a:ext uri="{FF2B5EF4-FFF2-40B4-BE49-F238E27FC236}">
                  <a16:creationId xmlns:a16="http://schemas.microsoft.com/office/drawing/2014/main" id="{CCDF27A3-8D7E-41B9-9313-C605DFCCC451}"/>
                </a:ext>
              </a:extLst>
            </p:cNvPr>
            <p:cNvSpPr/>
            <p:nvPr/>
          </p:nvSpPr>
          <p:spPr>
            <a:xfrm>
              <a:off x="3648950" y="1227950"/>
              <a:ext cx="18475" cy="913825"/>
            </a:xfrm>
            <a:custGeom>
              <a:avLst/>
              <a:gdLst/>
              <a:ahLst/>
              <a:cxnLst/>
              <a:rect l="l" t="t" r="r" b="b"/>
              <a:pathLst>
                <a:path w="739" h="36553" extrusionOk="0">
                  <a:moveTo>
                    <a:pt x="1" y="1"/>
                  </a:moveTo>
                  <a:lnTo>
                    <a:pt x="1" y="36553"/>
                  </a:lnTo>
                  <a:lnTo>
                    <a:pt x="739" y="3655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551;p33">
              <a:extLst>
                <a:ext uri="{FF2B5EF4-FFF2-40B4-BE49-F238E27FC236}">
                  <a16:creationId xmlns:a16="http://schemas.microsoft.com/office/drawing/2014/main" id="{42D6021C-48FE-4006-BE4D-27A883E54851}"/>
                </a:ext>
              </a:extLst>
            </p:cNvPr>
            <p:cNvSpPr/>
            <p:nvPr/>
          </p:nvSpPr>
          <p:spPr>
            <a:xfrm>
              <a:off x="3806725" y="1421150"/>
              <a:ext cx="309875" cy="553950"/>
            </a:xfrm>
            <a:custGeom>
              <a:avLst/>
              <a:gdLst/>
              <a:ahLst/>
              <a:cxnLst/>
              <a:rect l="l" t="t" r="r" b="b"/>
              <a:pathLst>
                <a:path w="12395" h="22158" extrusionOk="0">
                  <a:moveTo>
                    <a:pt x="12252" y="155"/>
                  </a:moveTo>
                  <a:lnTo>
                    <a:pt x="12252" y="22015"/>
                  </a:lnTo>
                  <a:lnTo>
                    <a:pt x="143" y="22015"/>
                  </a:lnTo>
                  <a:lnTo>
                    <a:pt x="143" y="155"/>
                  </a:lnTo>
                  <a:close/>
                  <a:moveTo>
                    <a:pt x="0" y="0"/>
                  </a:moveTo>
                  <a:lnTo>
                    <a:pt x="0" y="22158"/>
                  </a:lnTo>
                  <a:lnTo>
                    <a:pt x="12394" y="22158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2552;p33">
            <a:extLst>
              <a:ext uri="{FF2B5EF4-FFF2-40B4-BE49-F238E27FC236}">
                <a16:creationId xmlns:a16="http://schemas.microsoft.com/office/drawing/2014/main" id="{4BF56DC2-5C48-42F0-8940-7DF60F241A95}"/>
              </a:ext>
            </a:extLst>
          </p:cNvPr>
          <p:cNvGrpSpPr/>
          <p:nvPr/>
        </p:nvGrpSpPr>
        <p:grpSpPr>
          <a:xfrm>
            <a:off x="4720230" y="3096602"/>
            <a:ext cx="473172" cy="509585"/>
            <a:chOff x="4702950" y="1212775"/>
            <a:chExt cx="727200" cy="976650"/>
          </a:xfrm>
        </p:grpSpPr>
        <p:sp>
          <p:nvSpPr>
            <p:cNvPr id="197" name="Google Shape;2553;p33">
              <a:extLst>
                <a:ext uri="{FF2B5EF4-FFF2-40B4-BE49-F238E27FC236}">
                  <a16:creationId xmlns:a16="http://schemas.microsoft.com/office/drawing/2014/main" id="{52CCEB4C-F695-42D7-9D00-EAA8ADBC7654}"/>
                </a:ext>
              </a:extLst>
            </p:cNvPr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rgbClr val="3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554;p33">
              <a:extLst>
                <a:ext uri="{FF2B5EF4-FFF2-40B4-BE49-F238E27FC236}">
                  <a16:creationId xmlns:a16="http://schemas.microsoft.com/office/drawing/2014/main" id="{24484D58-DE56-4C69-9875-AC1B3462F8D2}"/>
                </a:ext>
              </a:extLst>
            </p:cNvPr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555;p33">
              <a:extLst>
                <a:ext uri="{FF2B5EF4-FFF2-40B4-BE49-F238E27FC236}">
                  <a16:creationId xmlns:a16="http://schemas.microsoft.com/office/drawing/2014/main" id="{A91569FB-17D5-4DEF-8155-2FBC6B6A86C8}"/>
                </a:ext>
              </a:extLst>
            </p:cNvPr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556;p33">
              <a:extLst>
                <a:ext uri="{FF2B5EF4-FFF2-40B4-BE49-F238E27FC236}">
                  <a16:creationId xmlns:a16="http://schemas.microsoft.com/office/drawing/2014/main" id="{8E3AAF19-D832-44B5-8594-A74884EF6D43}"/>
                </a:ext>
              </a:extLst>
            </p:cNvPr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557;p33">
              <a:extLst>
                <a:ext uri="{FF2B5EF4-FFF2-40B4-BE49-F238E27FC236}">
                  <a16:creationId xmlns:a16="http://schemas.microsoft.com/office/drawing/2014/main" id="{91EA879A-FBC3-4B92-ADCA-D0A00424E4E7}"/>
                </a:ext>
              </a:extLst>
            </p:cNvPr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558;p33">
              <a:extLst>
                <a:ext uri="{FF2B5EF4-FFF2-40B4-BE49-F238E27FC236}">
                  <a16:creationId xmlns:a16="http://schemas.microsoft.com/office/drawing/2014/main" id="{8292E505-04EF-4E6F-9A51-7E43778CB8C6}"/>
                </a:ext>
              </a:extLst>
            </p:cNvPr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559;p33">
              <a:extLst>
                <a:ext uri="{FF2B5EF4-FFF2-40B4-BE49-F238E27FC236}">
                  <a16:creationId xmlns:a16="http://schemas.microsoft.com/office/drawing/2014/main" id="{8B8518CC-7A14-41CC-B7DE-4B0CF7FB0351}"/>
                </a:ext>
              </a:extLst>
            </p:cNvPr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560;p33">
            <a:extLst>
              <a:ext uri="{FF2B5EF4-FFF2-40B4-BE49-F238E27FC236}">
                <a16:creationId xmlns:a16="http://schemas.microsoft.com/office/drawing/2014/main" id="{6F5D642D-D99B-418B-B21A-6486874D8E06}"/>
              </a:ext>
            </a:extLst>
          </p:cNvPr>
          <p:cNvGrpSpPr/>
          <p:nvPr/>
        </p:nvGrpSpPr>
        <p:grpSpPr>
          <a:xfrm>
            <a:off x="4742695" y="3870802"/>
            <a:ext cx="466619" cy="492453"/>
            <a:chOff x="3616500" y="1227650"/>
            <a:chExt cx="722750" cy="948975"/>
          </a:xfrm>
        </p:grpSpPr>
        <p:sp>
          <p:nvSpPr>
            <p:cNvPr id="205" name="Google Shape;2561;p33">
              <a:extLst>
                <a:ext uri="{FF2B5EF4-FFF2-40B4-BE49-F238E27FC236}">
                  <a16:creationId xmlns:a16="http://schemas.microsoft.com/office/drawing/2014/main" id="{B9FBE682-53FD-4597-8FEA-9FC09FDB99DA}"/>
                </a:ext>
              </a:extLst>
            </p:cNvPr>
            <p:cNvSpPr/>
            <p:nvPr/>
          </p:nvSpPr>
          <p:spPr>
            <a:xfrm>
              <a:off x="3616500" y="1228250"/>
              <a:ext cx="722750" cy="948375"/>
            </a:xfrm>
            <a:custGeom>
              <a:avLst/>
              <a:gdLst/>
              <a:ahLst/>
              <a:cxnLst/>
              <a:rect l="l" t="t" r="r" b="b"/>
              <a:pathLst>
                <a:path w="28910" h="37935" extrusionOk="0">
                  <a:moveTo>
                    <a:pt x="28278" y="1"/>
                  </a:moveTo>
                  <a:lnTo>
                    <a:pt x="275" y="48"/>
                  </a:lnTo>
                  <a:lnTo>
                    <a:pt x="37" y="36874"/>
                  </a:lnTo>
                  <a:cubicBezTo>
                    <a:pt x="1" y="37458"/>
                    <a:pt x="477" y="37934"/>
                    <a:pt x="1061" y="37934"/>
                  </a:cubicBezTo>
                  <a:lnTo>
                    <a:pt x="28266" y="37601"/>
                  </a:lnTo>
                  <a:cubicBezTo>
                    <a:pt x="28612" y="37601"/>
                    <a:pt x="28886" y="37315"/>
                    <a:pt x="28909" y="36993"/>
                  </a:cubicBezTo>
                  <a:lnTo>
                    <a:pt x="28909" y="632"/>
                  </a:lnTo>
                  <a:cubicBezTo>
                    <a:pt x="28909" y="287"/>
                    <a:pt x="28624" y="1"/>
                    <a:pt x="28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562;p33">
              <a:extLst>
                <a:ext uri="{FF2B5EF4-FFF2-40B4-BE49-F238E27FC236}">
                  <a16:creationId xmlns:a16="http://schemas.microsoft.com/office/drawing/2014/main" id="{C008C5B0-7B97-4F6F-8EEF-95B03168B9B1}"/>
                </a:ext>
              </a:extLst>
            </p:cNvPr>
            <p:cNvSpPr/>
            <p:nvPr/>
          </p:nvSpPr>
          <p:spPr>
            <a:xfrm>
              <a:off x="3619500" y="1228550"/>
              <a:ext cx="703975" cy="939725"/>
            </a:xfrm>
            <a:custGeom>
              <a:avLst/>
              <a:gdLst/>
              <a:ahLst/>
              <a:cxnLst/>
              <a:rect l="l" t="t" r="r" b="b"/>
              <a:pathLst>
                <a:path w="28159" h="37589" extrusionOk="0">
                  <a:moveTo>
                    <a:pt x="28158" y="1"/>
                  </a:moveTo>
                  <a:lnTo>
                    <a:pt x="0" y="13"/>
                  </a:lnTo>
                  <a:lnTo>
                    <a:pt x="1595" y="37029"/>
                  </a:lnTo>
                  <a:cubicBezTo>
                    <a:pt x="1595" y="37243"/>
                    <a:pt x="1774" y="37446"/>
                    <a:pt x="2012" y="37446"/>
                  </a:cubicBezTo>
                  <a:lnTo>
                    <a:pt x="28146" y="37589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563;p33">
              <a:extLst>
                <a:ext uri="{FF2B5EF4-FFF2-40B4-BE49-F238E27FC236}">
                  <a16:creationId xmlns:a16="http://schemas.microsoft.com/office/drawing/2014/main" id="{EDBC57D7-EF41-429B-A545-DE775309D801}"/>
                </a:ext>
              </a:extLst>
            </p:cNvPr>
            <p:cNvSpPr/>
            <p:nvPr/>
          </p:nvSpPr>
          <p:spPr>
            <a:xfrm>
              <a:off x="4317200" y="1227650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0" y="1"/>
                  </a:moveTo>
                  <a:lnTo>
                    <a:pt x="0" y="37625"/>
                  </a:lnTo>
                  <a:lnTo>
                    <a:pt x="119" y="3762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564;p33">
              <a:extLst>
                <a:ext uri="{FF2B5EF4-FFF2-40B4-BE49-F238E27FC236}">
                  <a16:creationId xmlns:a16="http://schemas.microsoft.com/office/drawing/2014/main" id="{9201DA66-09B6-41EE-A1A8-A7A7F51FA239}"/>
                </a:ext>
              </a:extLst>
            </p:cNvPr>
            <p:cNvSpPr/>
            <p:nvPr/>
          </p:nvSpPr>
          <p:spPr>
            <a:xfrm>
              <a:off x="4307975" y="1228250"/>
              <a:ext cx="3000" cy="940925"/>
            </a:xfrm>
            <a:custGeom>
              <a:avLst/>
              <a:gdLst/>
              <a:ahLst/>
              <a:cxnLst/>
              <a:rect l="l" t="t" r="r" b="b"/>
              <a:pathLst>
                <a:path w="120" h="37637" extrusionOk="0">
                  <a:moveTo>
                    <a:pt x="0" y="1"/>
                  </a:moveTo>
                  <a:lnTo>
                    <a:pt x="0" y="37636"/>
                  </a:lnTo>
                  <a:lnTo>
                    <a:pt x="119" y="37636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565;p33">
              <a:extLst>
                <a:ext uri="{FF2B5EF4-FFF2-40B4-BE49-F238E27FC236}">
                  <a16:creationId xmlns:a16="http://schemas.microsoft.com/office/drawing/2014/main" id="{305CFB3A-7F17-41EC-9E41-CBBF30FCC39F}"/>
                </a:ext>
              </a:extLst>
            </p:cNvPr>
            <p:cNvSpPr/>
            <p:nvPr/>
          </p:nvSpPr>
          <p:spPr>
            <a:xfrm>
              <a:off x="3617700" y="1227950"/>
              <a:ext cx="687325" cy="913825"/>
            </a:xfrm>
            <a:custGeom>
              <a:avLst/>
              <a:gdLst/>
              <a:ahLst/>
              <a:cxnLst/>
              <a:rect l="l" t="t" r="r" b="b"/>
              <a:pathLst>
                <a:path w="27493" h="36553" extrusionOk="0">
                  <a:moveTo>
                    <a:pt x="24" y="1"/>
                  </a:moveTo>
                  <a:lnTo>
                    <a:pt x="1" y="36553"/>
                  </a:lnTo>
                  <a:lnTo>
                    <a:pt x="26825" y="36553"/>
                  </a:lnTo>
                  <a:cubicBezTo>
                    <a:pt x="27171" y="36553"/>
                    <a:pt x="27456" y="36291"/>
                    <a:pt x="27456" y="35934"/>
                  </a:cubicBezTo>
                  <a:lnTo>
                    <a:pt x="27492" y="632"/>
                  </a:lnTo>
                  <a:cubicBezTo>
                    <a:pt x="27492" y="287"/>
                    <a:pt x="27206" y="1"/>
                    <a:pt x="26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566;p33">
              <a:extLst>
                <a:ext uri="{FF2B5EF4-FFF2-40B4-BE49-F238E27FC236}">
                  <a16:creationId xmlns:a16="http://schemas.microsoft.com/office/drawing/2014/main" id="{04792A5B-9B16-4FC6-A45B-4470CA6D2B09}"/>
                </a:ext>
              </a:extLst>
            </p:cNvPr>
            <p:cNvSpPr/>
            <p:nvPr/>
          </p:nvSpPr>
          <p:spPr>
            <a:xfrm>
              <a:off x="3648950" y="1227950"/>
              <a:ext cx="18475" cy="913825"/>
            </a:xfrm>
            <a:custGeom>
              <a:avLst/>
              <a:gdLst/>
              <a:ahLst/>
              <a:cxnLst/>
              <a:rect l="l" t="t" r="r" b="b"/>
              <a:pathLst>
                <a:path w="739" h="36553" extrusionOk="0">
                  <a:moveTo>
                    <a:pt x="1" y="1"/>
                  </a:moveTo>
                  <a:lnTo>
                    <a:pt x="1" y="36553"/>
                  </a:lnTo>
                  <a:lnTo>
                    <a:pt x="739" y="3655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567;p33">
              <a:extLst>
                <a:ext uri="{FF2B5EF4-FFF2-40B4-BE49-F238E27FC236}">
                  <a16:creationId xmlns:a16="http://schemas.microsoft.com/office/drawing/2014/main" id="{FE7A0FCC-8123-4DBD-A9A0-EC0BD5E68C21}"/>
                </a:ext>
              </a:extLst>
            </p:cNvPr>
            <p:cNvSpPr/>
            <p:nvPr/>
          </p:nvSpPr>
          <p:spPr>
            <a:xfrm>
              <a:off x="3806725" y="1421150"/>
              <a:ext cx="309875" cy="553950"/>
            </a:xfrm>
            <a:custGeom>
              <a:avLst/>
              <a:gdLst/>
              <a:ahLst/>
              <a:cxnLst/>
              <a:rect l="l" t="t" r="r" b="b"/>
              <a:pathLst>
                <a:path w="12395" h="22158" extrusionOk="0">
                  <a:moveTo>
                    <a:pt x="12252" y="155"/>
                  </a:moveTo>
                  <a:lnTo>
                    <a:pt x="12252" y="22015"/>
                  </a:lnTo>
                  <a:lnTo>
                    <a:pt x="143" y="22015"/>
                  </a:lnTo>
                  <a:lnTo>
                    <a:pt x="143" y="155"/>
                  </a:lnTo>
                  <a:close/>
                  <a:moveTo>
                    <a:pt x="0" y="0"/>
                  </a:moveTo>
                  <a:lnTo>
                    <a:pt x="0" y="22158"/>
                  </a:lnTo>
                  <a:lnTo>
                    <a:pt x="12394" y="22158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568;p33">
            <a:extLst>
              <a:ext uri="{FF2B5EF4-FFF2-40B4-BE49-F238E27FC236}">
                <a16:creationId xmlns:a16="http://schemas.microsoft.com/office/drawing/2014/main" id="{FE89D55A-0D36-4E46-BE94-A9DA51A6AB8C}"/>
              </a:ext>
            </a:extLst>
          </p:cNvPr>
          <p:cNvGrpSpPr/>
          <p:nvPr/>
        </p:nvGrpSpPr>
        <p:grpSpPr>
          <a:xfrm>
            <a:off x="4735588" y="2290746"/>
            <a:ext cx="472586" cy="488121"/>
            <a:chOff x="4702950" y="1212775"/>
            <a:chExt cx="727200" cy="976650"/>
          </a:xfrm>
        </p:grpSpPr>
        <p:sp>
          <p:nvSpPr>
            <p:cNvPr id="213" name="Google Shape;2569;p33">
              <a:extLst>
                <a:ext uri="{FF2B5EF4-FFF2-40B4-BE49-F238E27FC236}">
                  <a16:creationId xmlns:a16="http://schemas.microsoft.com/office/drawing/2014/main" id="{BF7DB01C-7E97-4BA5-977B-1490F5CB00F6}"/>
                </a:ext>
              </a:extLst>
            </p:cNvPr>
            <p:cNvSpPr/>
            <p:nvPr/>
          </p:nvSpPr>
          <p:spPr>
            <a:xfrm>
              <a:off x="4703850" y="1241650"/>
              <a:ext cx="726300" cy="947775"/>
            </a:xfrm>
            <a:custGeom>
              <a:avLst/>
              <a:gdLst/>
              <a:ahLst/>
              <a:cxnLst/>
              <a:rect l="l" t="t" r="r" b="b"/>
              <a:pathLst>
                <a:path w="29052" h="37911" extrusionOk="0">
                  <a:moveTo>
                    <a:pt x="28421" y="1"/>
                  </a:moveTo>
                  <a:lnTo>
                    <a:pt x="12" y="322"/>
                  </a:lnTo>
                  <a:lnTo>
                    <a:pt x="0" y="36624"/>
                  </a:lnTo>
                  <a:cubicBezTo>
                    <a:pt x="0" y="37336"/>
                    <a:pt x="550" y="37911"/>
                    <a:pt x="1244" y="37911"/>
                  </a:cubicBezTo>
                  <a:cubicBezTo>
                    <a:pt x="1258" y="37911"/>
                    <a:pt x="1272" y="37910"/>
                    <a:pt x="1286" y="37910"/>
                  </a:cubicBezTo>
                  <a:lnTo>
                    <a:pt x="28397" y="37612"/>
                  </a:lnTo>
                  <a:cubicBezTo>
                    <a:pt x="28730" y="37612"/>
                    <a:pt x="29016" y="37338"/>
                    <a:pt x="29028" y="36993"/>
                  </a:cubicBezTo>
                  <a:lnTo>
                    <a:pt x="29052" y="632"/>
                  </a:lnTo>
                  <a:cubicBezTo>
                    <a:pt x="29052" y="286"/>
                    <a:pt x="28766" y="1"/>
                    <a:pt x="28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570;p33">
              <a:extLst>
                <a:ext uri="{FF2B5EF4-FFF2-40B4-BE49-F238E27FC236}">
                  <a16:creationId xmlns:a16="http://schemas.microsoft.com/office/drawing/2014/main" id="{83ECCF1D-918D-477A-AAF3-8A6B535E25D3}"/>
                </a:ext>
              </a:extLst>
            </p:cNvPr>
            <p:cNvSpPr/>
            <p:nvPr/>
          </p:nvSpPr>
          <p:spPr>
            <a:xfrm>
              <a:off x="4715750" y="1232125"/>
              <a:ext cx="698025" cy="941800"/>
            </a:xfrm>
            <a:custGeom>
              <a:avLst/>
              <a:gdLst/>
              <a:ahLst/>
              <a:cxnLst/>
              <a:rect l="l" t="t" r="r" b="b"/>
              <a:pathLst>
                <a:path w="27921" h="37672" extrusionOk="0">
                  <a:moveTo>
                    <a:pt x="27921" y="1"/>
                  </a:moveTo>
                  <a:lnTo>
                    <a:pt x="13" y="72"/>
                  </a:lnTo>
                  <a:lnTo>
                    <a:pt x="1" y="36707"/>
                  </a:lnTo>
                  <a:cubicBezTo>
                    <a:pt x="1" y="37243"/>
                    <a:pt x="441" y="37672"/>
                    <a:pt x="977" y="37672"/>
                  </a:cubicBezTo>
                  <a:lnTo>
                    <a:pt x="27921" y="37600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71;p33">
              <a:extLst>
                <a:ext uri="{FF2B5EF4-FFF2-40B4-BE49-F238E27FC236}">
                  <a16:creationId xmlns:a16="http://schemas.microsoft.com/office/drawing/2014/main" id="{2407C7A3-808B-4FA6-A0DE-2BD516E6338C}"/>
                </a:ext>
              </a:extLst>
            </p:cNvPr>
            <p:cNvSpPr/>
            <p:nvPr/>
          </p:nvSpPr>
          <p:spPr>
            <a:xfrm>
              <a:off x="5408100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72;p33">
              <a:extLst>
                <a:ext uri="{FF2B5EF4-FFF2-40B4-BE49-F238E27FC236}">
                  <a16:creationId xmlns:a16="http://schemas.microsoft.com/office/drawing/2014/main" id="{27EA668C-22B0-44CF-A17D-789847934D36}"/>
                </a:ext>
              </a:extLst>
            </p:cNvPr>
            <p:cNvSpPr/>
            <p:nvPr/>
          </p:nvSpPr>
          <p:spPr>
            <a:xfrm>
              <a:off x="5398275" y="1232425"/>
              <a:ext cx="3000" cy="940625"/>
            </a:xfrm>
            <a:custGeom>
              <a:avLst/>
              <a:gdLst/>
              <a:ahLst/>
              <a:cxnLst/>
              <a:rect l="l" t="t" r="r" b="b"/>
              <a:pathLst>
                <a:path w="120" h="37625" extrusionOk="0">
                  <a:moveTo>
                    <a:pt x="1" y="0"/>
                  </a:moveTo>
                  <a:lnTo>
                    <a:pt x="1" y="37624"/>
                  </a:lnTo>
                  <a:lnTo>
                    <a:pt x="120" y="376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73;p33">
              <a:extLst>
                <a:ext uri="{FF2B5EF4-FFF2-40B4-BE49-F238E27FC236}">
                  <a16:creationId xmlns:a16="http://schemas.microsoft.com/office/drawing/2014/main" id="{6C09BF68-7365-43C9-84FB-F474388F26B5}"/>
                </a:ext>
              </a:extLst>
            </p:cNvPr>
            <p:cNvSpPr/>
            <p:nvPr/>
          </p:nvSpPr>
          <p:spPr>
            <a:xfrm>
              <a:off x="4702950" y="1213075"/>
              <a:ext cx="687025" cy="940325"/>
            </a:xfrm>
            <a:custGeom>
              <a:avLst/>
              <a:gdLst/>
              <a:ahLst/>
              <a:cxnLst/>
              <a:rect l="l" t="t" r="r" b="b"/>
              <a:pathLst>
                <a:path w="27481" h="37613" extrusionOk="0">
                  <a:moveTo>
                    <a:pt x="13" y="1"/>
                  </a:moveTo>
                  <a:lnTo>
                    <a:pt x="1" y="37600"/>
                  </a:lnTo>
                  <a:lnTo>
                    <a:pt x="26837" y="37612"/>
                  </a:lnTo>
                  <a:cubicBezTo>
                    <a:pt x="27183" y="37612"/>
                    <a:pt x="27457" y="37327"/>
                    <a:pt x="27457" y="37005"/>
                  </a:cubicBezTo>
                  <a:lnTo>
                    <a:pt x="27480" y="644"/>
                  </a:lnTo>
                  <a:cubicBezTo>
                    <a:pt x="27480" y="298"/>
                    <a:pt x="27195" y="12"/>
                    <a:pt x="26849" y="1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74;p33">
              <a:extLst>
                <a:ext uri="{FF2B5EF4-FFF2-40B4-BE49-F238E27FC236}">
                  <a16:creationId xmlns:a16="http://schemas.microsoft.com/office/drawing/2014/main" id="{7FD71072-6E55-43A8-A3B7-BBA4C1A6F00D}"/>
                </a:ext>
              </a:extLst>
            </p:cNvPr>
            <p:cNvSpPr/>
            <p:nvPr/>
          </p:nvSpPr>
          <p:spPr>
            <a:xfrm>
              <a:off x="4733925" y="1212775"/>
              <a:ext cx="18475" cy="940025"/>
            </a:xfrm>
            <a:custGeom>
              <a:avLst/>
              <a:gdLst/>
              <a:ahLst/>
              <a:cxnLst/>
              <a:rect l="l" t="t" r="r" b="b"/>
              <a:pathLst>
                <a:path w="739" h="37601" extrusionOk="0">
                  <a:moveTo>
                    <a:pt x="0" y="1"/>
                  </a:moveTo>
                  <a:lnTo>
                    <a:pt x="0" y="37601"/>
                  </a:lnTo>
                  <a:lnTo>
                    <a:pt x="738" y="3760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75;p33">
              <a:extLst>
                <a:ext uri="{FF2B5EF4-FFF2-40B4-BE49-F238E27FC236}">
                  <a16:creationId xmlns:a16="http://schemas.microsoft.com/office/drawing/2014/main" id="{176F33B5-10E3-4AED-A5E2-5B82D12D3FEC}"/>
                </a:ext>
              </a:extLst>
            </p:cNvPr>
            <p:cNvSpPr/>
            <p:nvPr/>
          </p:nvSpPr>
          <p:spPr>
            <a:xfrm>
              <a:off x="4891075" y="1406250"/>
              <a:ext cx="310175" cy="553975"/>
            </a:xfrm>
            <a:custGeom>
              <a:avLst/>
              <a:gdLst/>
              <a:ahLst/>
              <a:cxnLst/>
              <a:rect l="l" t="t" r="r" b="b"/>
              <a:pathLst>
                <a:path w="12407" h="22159" extrusionOk="0">
                  <a:moveTo>
                    <a:pt x="11216" y="132"/>
                  </a:moveTo>
                  <a:cubicBezTo>
                    <a:pt x="11240" y="489"/>
                    <a:pt x="11419" y="798"/>
                    <a:pt x="11716" y="1001"/>
                  </a:cubicBezTo>
                  <a:cubicBezTo>
                    <a:pt x="11883" y="1096"/>
                    <a:pt x="12062" y="1156"/>
                    <a:pt x="12252" y="1179"/>
                  </a:cubicBezTo>
                  <a:lnTo>
                    <a:pt x="12240" y="20956"/>
                  </a:lnTo>
                  <a:cubicBezTo>
                    <a:pt x="11895" y="20979"/>
                    <a:pt x="11573" y="21158"/>
                    <a:pt x="11383" y="21456"/>
                  </a:cubicBezTo>
                  <a:cubicBezTo>
                    <a:pt x="11276" y="21622"/>
                    <a:pt x="11216" y="21801"/>
                    <a:pt x="11204" y="22003"/>
                  </a:cubicBezTo>
                  <a:lnTo>
                    <a:pt x="1179" y="22003"/>
                  </a:lnTo>
                  <a:cubicBezTo>
                    <a:pt x="1155" y="21658"/>
                    <a:pt x="977" y="21349"/>
                    <a:pt x="667" y="21146"/>
                  </a:cubicBezTo>
                  <a:cubicBezTo>
                    <a:pt x="512" y="21039"/>
                    <a:pt x="334" y="20979"/>
                    <a:pt x="143" y="20968"/>
                  </a:cubicBezTo>
                  <a:lnTo>
                    <a:pt x="155" y="1191"/>
                  </a:lnTo>
                  <a:cubicBezTo>
                    <a:pt x="512" y="1156"/>
                    <a:pt x="822" y="977"/>
                    <a:pt x="1013" y="679"/>
                  </a:cubicBezTo>
                  <a:cubicBezTo>
                    <a:pt x="1120" y="525"/>
                    <a:pt x="1179" y="334"/>
                    <a:pt x="1191" y="132"/>
                  </a:cubicBezTo>
                  <a:close/>
                  <a:moveTo>
                    <a:pt x="1060" y="1"/>
                  </a:moveTo>
                  <a:lnTo>
                    <a:pt x="1060" y="72"/>
                  </a:lnTo>
                  <a:cubicBezTo>
                    <a:pt x="1060" y="263"/>
                    <a:pt x="1001" y="453"/>
                    <a:pt x="893" y="608"/>
                  </a:cubicBezTo>
                  <a:cubicBezTo>
                    <a:pt x="715" y="882"/>
                    <a:pt x="417" y="1048"/>
                    <a:pt x="96" y="1048"/>
                  </a:cubicBezTo>
                  <a:lnTo>
                    <a:pt x="24" y="1048"/>
                  </a:lnTo>
                  <a:lnTo>
                    <a:pt x="1" y="21051"/>
                  </a:lnTo>
                  <a:lnTo>
                    <a:pt x="1" y="21122"/>
                  </a:lnTo>
                  <a:lnTo>
                    <a:pt x="84" y="21122"/>
                  </a:lnTo>
                  <a:cubicBezTo>
                    <a:pt x="262" y="21122"/>
                    <a:pt x="453" y="21182"/>
                    <a:pt x="596" y="21289"/>
                  </a:cubicBezTo>
                  <a:cubicBezTo>
                    <a:pt x="870" y="21468"/>
                    <a:pt x="1036" y="21765"/>
                    <a:pt x="1036" y="22087"/>
                  </a:cubicBezTo>
                  <a:lnTo>
                    <a:pt x="1036" y="22158"/>
                  </a:lnTo>
                  <a:lnTo>
                    <a:pt x="11347" y="22158"/>
                  </a:lnTo>
                  <a:lnTo>
                    <a:pt x="11347" y="22099"/>
                  </a:lnTo>
                  <a:cubicBezTo>
                    <a:pt x="11347" y="21908"/>
                    <a:pt x="11407" y="21730"/>
                    <a:pt x="11514" y="21563"/>
                  </a:cubicBezTo>
                  <a:cubicBezTo>
                    <a:pt x="11692" y="21301"/>
                    <a:pt x="11990" y="21134"/>
                    <a:pt x="12312" y="21134"/>
                  </a:cubicBezTo>
                  <a:lnTo>
                    <a:pt x="12395" y="21134"/>
                  </a:lnTo>
                  <a:lnTo>
                    <a:pt x="12407" y="1132"/>
                  </a:lnTo>
                  <a:lnTo>
                    <a:pt x="12407" y="1060"/>
                  </a:lnTo>
                  <a:lnTo>
                    <a:pt x="12335" y="1060"/>
                  </a:lnTo>
                  <a:cubicBezTo>
                    <a:pt x="12145" y="1060"/>
                    <a:pt x="11966" y="1001"/>
                    <a:pt x="11812" y="894"/>
                  </a:cubicBezTo>
                  <a:cubicBezTo>
                    <a:pt x="11538" y="703"/>
                    <a:pt x="11371" y="406"/>
                    <a:pt x="11371" y="72"/>
                  </a:cubicBezTo>
                  <a:lnTo>
                    <a:pt x="11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2540;p33">
            <a:extLst>
              <a:ext uri="{FF2B5EF4-FFF2-40B4-BE49-F238E27FC236}">
                <a16:creationId xmlns:a16="http://schemas.microsoft.com/office/drawing/2014/main" id="{B2AD879B-0750-4DF3-AE2F-CEA5C7E94219}"/>
              </a:ext>
            </a:extLst>
          </p:cNvPr>
          <p:cNvSpPr txBox="1">
            <a:spLocks/>
          </p:cNvSpPr>
          <p:nvPr/>
        </p:nvSpPr>
        <p:spPr>
          <a:xfrm>
            <a:off x="5446136" y="2077990"/>
            <a:ext cx="9102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" sz="1600" dirty="0">
                <a:latin typeface="Jua" panose="020B0604020202020204" charset="-127"/>
                <a:ea typeface="Jua" panose="020B0604020202020204" charset="-127"/>
              </a:rPr>
              <a:t>06</a:t>
            </a:r>
          </a:p>
        </p:txBody>
      </p:sp>
      <p:sp>
        <p:nvSpPr>
          <p:cNvPr id="317" name="Google Shape;2540;p33">
            <a:extLst>
              <a:ext uri="{FF2B5EF4-FFF2-40B4-BE49-F238E27FC236}">
                <a16:creationId xmlns:a16="http://schemas.microsoft.com/office/drawing/2014/main" id="{8DF74DE9-0DF4-49AE-8CCA-FD984C2B7528}"/>
              </a:ext>
            </a:extLst>
          </p:cNvPr>
          <p:cNvSpPr txBox="1">
            <a:spLocks/>
          </p:cNvSpPr>
          <p:nvPr/>
        </p:nvSpPr>
        <p:spPr>
          <a:xfrm>
            <a:off x="5443461" y="2977342"/>
            <a:ext cx="9102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" sz="1600" dirty="0">
                <a:latin typeface="Jua" panose="020B0604020202020204" charset="-127"/>
                <a:ea typeface="Jua" panose="020B0604020202020204" charset="-127"/>
              </a:rPr>
              <a:t>07</a:t>
            </a:r>
          </a:p>
        </p:txBody>
      </p:sp>
      <p:sp>
        <p:nvSpPr>
          <p:cNvPr id="318" name="Google Shape;2540;p33">
            <a:extLst>
              <a:ext uri="{FF2B5EF4-FFF2-40B4-BE49-F238E27FC236}">
                <a16:creationId xmlns:a16="http://schemas.microsoft.com/office/drawing/2014/main" id="{3094DBD2-FA9F-45D3-BA49-6FE115773437}"/>
              </a:ext>
            </a:extLst>
          </p:cNvPr>
          <p:cNvSpPr txBox="1">
            <a:spLocks/>
          </p:cNvSpPr>
          <p:nvPr/>
        </p:nvSpPr>
        <p:spPr>
          <a:xfrm>
            <a:off x="5448839" y="3777305"/>
            <a:ext cx="9102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" sz="1600" dirty="0">
                <a:latin typeface="Jua" panose="020B0604020202020204" charset="-127"/>
                <a:ea typeface="Jua" panose="020B0604020202020204" charset="-127"/>
              </a:rPr>
              <a:t>08</a:t>
            </a:r>
          </a:p>
        </p:txBody>
      </p:sp>
      <p:sp>
        <p:nvSpPr>
          <p:cNvPr id="319" name="Google Shape;2532;p33">
            <a:extLst>
              <a:ext uri="{FF2B5EF4-FFF2-40B4-BE49-F238E27FC236}">
                <a16:creationId xmlns:a16="http://schemas.microsoft.com/office/drawing/2014/main" id="{156D9B30-6C64-44F2-8F29-FB8A53B88107}"/>
              </a:ext>
            </a:extLst>
          </p:cNvPr>
          <p:cNvSpPr txBox="1">
            <a:spLocks/>
          </p:cNvSpPr>
          <p:nvPr/>
        </p:nvSpPr>
        <p:spPr>
          <a:xfrm>
            <a:off x="5467657" y="240046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s-EC" sz="2400" b="0" dirty="0">
                <a:latin typeface="Jua" panose="020B0604020202020204" charset="-127"/>
                <a:ea typeface="Jua" panose="020B0604020202020204" charset="-127"/>
              </a:rPr>
              <a:t>Resultados</a:t>
            </a:r>
          </a:p>
        </p:txBody>
      </p:sp>
      <p:sp>
        <p:nvSpPr>
          <p:cNvPr id="320" name="Google Shape;2532;p33">
            <a:extLst>
              <a:ext uri="{FF2B5EF4-FFF2-40B4-BE49-F238E27FC236}">
                <a16:creationId xmlns:a16="http://schemas.microsoft.com/office/drawing/2014/main" id="{B7A07051-B849-4C0E-85C8-BB5327163305}"/>
              </a:ext>
            </a:extLst>
          </p:cNvPr>
          <p:cNvSpPr txBox="1">
            <a:spLocks/>
          </p:cNvSpPr>
          <p:nvPr/>
        </p:nvSpPr>
        <p:spPr>
          <a:xfrm>
            <a:off x="5461917" y="320463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s-EC" sz="2400" b="0" dirty="0">
                <a:latin typeface="Jua" panose="020B0604020202020204" charset="-127"/>
                <a:ea typeface="Jua" panose="020B0604020202020204" charset="-127"/>
              </a:rPr>
              <a:t>Propuesta</a:t>
            </a:r>
          </a:p>
        </p:txBody>
      </p:sp>
      <p:sp>
        <p:nvSpPr>
          <p:cNvPr id="321" name="Google Shape;2532;p33">
            <a:extLst>
              <a:ext uri="{FF2B5EF4-FFF2-40B4-BE49-F238E27FC236}">
                <a16:creationId xmlns:a16="http://schemas.microsoft.com/office/drawing/2014/main" id="{C2795F0D-6AD2-46BA-88DF-E9D76256F21F}"/>
              </a:ext>
            </a:extLst>
          </p:cNvPr>
          <p:cNvSpPr txBox="1">
            <a:spLocks/>
          </p:cNvSpPr>
          <p:nvPr/>
        </p:nvSpPr>
        <p:spPr>
          <a:xfrm>
            <a:off x="5455998" y="4085163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None/>
              <a:defRPr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s-EC" sz="1800" b="0" dirty="0">
                <a:latin typeface="Jua" panose="020B0604020202020204" charset="-127"/>
                <a:ea typeface="Jua" panose="020B0604020202020204" charset="-127"/>
              </a:rPr>
              <a:t>Conclusiones y Recomendaciones</a:t>
            </a:r>
          </a:p>
        </p:txBody>
      </p:sp>
      <p:sp>
        <p:nvSpPr>
          <p:cNvPr id="322" name="Google Shape;2673;p33">
            <a:extLst>
              <a:ext uri="{FF2B5EF4-FFF2-40B4-BE49-F238E27FC236}">
                <a16:creationId xmlns:a16="http://schemas.microsoft.com/office/drawing/2014/main" id="{11B3AD49-5050-4A84-80DB-2C9904A6FCDA}"/>
              </a:ext>
            </a:extLst>
          </p:cNvPr>
          <p:cNvSpPr/>
          <p:nvPr/>
        </p:nvSpPr>
        <p:spPr>
          <a:xfrm>
            <a:off x="7570593" y="3848505"/>
            <a:ext cx="243968" cy="243968"/>
          </a:xfrm>
          <a:custGeom>
            <a:avLst/>
            <a:gdLst/>
            <a:ahLst/>
            <a:cxnLst/>
            <a:rect l="l" t="t" r="r" b="b"/>
            <a:pathLst>
              <a:path w="19229" h="19229" extrusionOk="0">
                <a:moveTo>
                  <a:pt x="9609" y="0"/>
                </a:moveTo>
                <a:lnTo>
                  <a:pt x="8180" y="3536"/>
                </a:lnTo>
                <a:cubicBezTo>
                  <a:pt x="7323" y="5656"/>
                  <a:pt x="5632" y="7334"/>
                  <a:pt x="3536" y="8180"/>
                </a:cubicBezTo>
                <a:lnTo>
                  <a:pt x="0" y="9608"/>
                </a:lnTo>
                <a:lnTo>
                  <a:pt x="3536" y="11037"/>
                </a:lnTo>
                <a:cubicBezTo>
                  <a:pt x="5656" y="11894"/>
                  <a:pt x="7335" y="13573"/>
                  <a:pt x="8180" y="15681"/>
                </a:cubicBezTo>
                <a:lnTo>
                  <a:pt x="9609" y="19229"/>
                </a:lnTo>
                <a:lnTo>
                  <a:pt x="11037" y="15681"/>
                </a:lnTo>
                <a:cubicBezTo>
                  <a:pt x="11883" y="13573"/>
                  <a:pt x="13573" y="11894"/>
                  <a:pt x="15681" y="11037"/>
                </a:cubicBezTo>
                <a:lnTo>
                  <a:pt x="19229" y="9608"/>
                </a:lnTo>
                <a:lnTo>
                  <a:pt x="15681" y="8180"/>
                </a:lnTo>
                <a:cubicBezTo>
                  <a:pt x="13573" y="7334"/>
                  <a:pt x="11883" y="5656"/>
                  <a:pt x="11037" y="3536"/>
                </a:cubicBezTo>
                <a:lnTo>
                  <a:pt x="96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1092;p48">
            <a:extLst>
              <a:ext uri="{FF2B5EF4-FFF2-40B4-BE49-F238E27FC236}">
                <a16:creationId xmlns:a16="http://schemas.microsoft.com/office/drawing/2014/main" id="{79846D9C-FFE8-4A0D-B6EC-C47349F0BFB2}"/>
              </a:ext>
            </a:extLst>
          </p:cNvPr>
          <p:cNvGrpSpPr/>
          <p:nvPr/>
        </p:nvGrpSpPr>
        <p:grpSpPr>
          <a:xfrm>
            <a:off x="0" y="806039"/>
            <a:ext cx="5405952" cy="3698460"/>
            <a:chOff x="384986" y="1630491"/>
            <a:chExt cx="3624827" cy="3000015"/>
          </a:xfrm>
        </p:grpSpPr>
        <p:sp>
          <p:nvSpPr>
            <p:cNvPr id="339" name="Google Shape;1132;p48">
              <a:extLst>
                <a:ext uri="{FF2B5EF4-FFF2-40B4-BE49-F238E27FC236}">
                  <a16:creationId xmlns:a16="http://schemas.microsoft.com/office/drawing/2014/main" id="{CCAB5FC5-A0D4-4794-A462-2A1930CE0EF2}"/>
                </a:ext>
              </a:extLst>
            </p:cNvPr>
            <p:cNvSpPr/>
            <p:nvPr/>
          </p:nvSpPr>
          <p:spPr>
            <a:xfrm flipH="1">
              <a:off x="1795205" y="1630491"/>
              <a:ext cx="2015478" cy="225260"/>
            </a:xfrm>
            <a:custGeom>
              <a:avLst/>
              <a:gdLst/>
              <a:ahLst/>
              <a:cxnLst/>
              <a:rect l="l" t="t" r="r" b="b"/>
              <a:pathLst>
                <a:path w="102975" h="11509" extrusionOk="0">
                  <a:moveTo>
                    <a:pt x="5378" y="0"/>
                  </a:moveTo>
                  <a:cubicBezTo>
                    <a:pt x="2403" y="0"/>
                    <a:pt x="1" y="2456"/>
                    <a:pt x="1" y="5438"/>
                  </a:cubicBezTo>
                  <a:lnTo>
                    <a:pt x="1" y="6038"/>
                  </a:lnTo>
                  <a:cubicBezTo>
                    <a:pt x="1" y="9074"/>
                    <a:pt x="2436" y="11509"/>
                    <a:pt x="5438" y="11509"/>
                  </a:cubicBezTo>
                  <a:lnTo>
                    <a:pt x="102974" y="11509"/>
                  </a:lnTo>
                  <a:lnTo>
                    <a:pt x="102974" y="10908"/>
                  </a:lnTo>
                  <a:cubicBezTo>
                    <a:pt x="102974" y="4891"/>
                    <a:pt x="98104" y="0"/>
                    <a:pt x="92127" y="0"/>
                  </a:cubicBezTo>
                  <a:cubicBezTo>
                    <a:pt x="92107" y="0"/>
                    <a:pt x="92087" y="0"/>
                    <a:pt x="92066" y="0"/>
                  </a:cubicBezTo>
                  <a:lnTo>
                    <a:pt x="5438" y="0"/>
                  </a:lnTo>
                  <a:cubicBezTo>
                    <a:pt x="5418" y="0"/>
                    <a:pt x="5398" y="0"/>
                    <a:pt x="5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093;p48">
              <a:extLst>
                <a:ext uri="{FF2B5EF4-FFF2-40B4-BE49-F238E27FC236}">
                  <a16:creationId xmlns:a16="http://schemas.microsoft.com/office/drawing/2014/main" id="{C287544A-EEBC-4BE7-BAB8-04D8FE0FCB12}"/>
                </a:ext>
              </a:extLst>
            </p:cNvPr>
            <p:cNvSpPr/>
            <p:nvPr/>
          </p:nvSpPr>
          <p:spPr>
            <a:xfrm flipH="1">
              <a:off x="644381" y="2965394"/>
              <a:ext cx="275992" cy="633405"/>
            </a:xfrm>
            <a:custGeom>
              <a:avLst/>
              <a:gdLst/>
              <a:ahLst/>
              <a:cxnLst/>
              <a:rect l="l" t="t" r="r" b="b"/>
              <a:pathLst>
                <a:path w="14101" h="32362" extrusionOk="0">
                  <a:moveTo>
                    <a:pt x="8800" y="1"/>
                  </a:moveTo>
                  <a:cubicBezTo>
                    <a:pt x="8455" y="1"/>
                    <a:pt x="8101" y="46"/>
                    <a:pt x="7740" y="146"/>
                  </a:cubicBezTo>
                  <a:cubicBezTo>
                    <a:pt x="5371" y="814"/>
                    <a:pt x="4437" y="3415"/>
                    <a:pt x="4004" y="5550"/>
                  </a:cubicBezTo>
                  <a:cubicBezTo>
                    <a:pt x="3470" y="8352"/>
                    <a:pt x="3036" y="11188"/>
                    <a:pt x="2603" y="14023"/>
                  </a:cubicBezTo>
                  <a:cubicBezTo>
                    <a:pt x="2169" y="16825"/>
                    <a:pt x="1735" y="19694"/>
                    <a:pt x="1302" y="22562"/>
                  </a:cubicBezTo>
                  <a:cubicBezTo>
                    <a:pt x="1068" y="24164"/>
                    <a:pt x="868" y="25765"/>
                    <a:pt x="634" y="27366"/>
                  </a:cubicBezTo>
                  <a:lnTo>
                    <a:pt x="301" y="29801"/>
                  </a:lnTo>
                  <a:cubicBezTo>
                    <a:pt x="201" y="30568"/>
                    <a:pt x="67" y="31369"/>
                    <a:pt x="1" y="32169"/>
                  </a:cubicBezTo>
                  <a:cubicBezTo>
                    <a:pt x="19" y="32294"/>
                    <a:pt x="123" y="32362"/>
                    <a:pt x="226" y="32362"/>
                  </a:cubicBezTo>
                  <a:cubicBezTo>
                    <a:pt x="315" y="32362"/>
                    <a:pt x="403" y="32311"/>
                    <a:pt x="434" y="32203"/>
                  </a:cubicBezTo>
                  <a:cubicBezTo>
                    <a:pt x="768" y="30868"/>
                    <a:pt x="901" y="29467"/>
                    <a:pt x="1068" y="28100"/>
                  </a:cubicBezTo>
                  <a:cubicBezTo>
                    <a:pt x="1268" y="26765"/>
                    <a:pt x="1468" y="25364"/>
                    <a:pt x="1669" y="23997"/>
                  </a:cubicBezTo>
                  <a:cubicBezTo>
                    <a:pt x="2069" y="21295"/>
                    <a:pt x="2469" y="18560"/>
                    <a:pt x="2903" y="15858"/>
                  </a:cubicBezTo>
                  <a:cubicBezTo>
                    <a:pt x="3303" y="13122"/>
                    <a:pt x="3737" y="10387"/>
                    <a:pt x="4137" y="7685"/>
                  </a:cubicBezTo>
                  <a:cubicBezTo>
                    <a:pt x="4504" y="5383"/>
                    <a:pt x="4704" y="2515"/>
                    <a:pt x="6739" y="1014"/>
                  </a:cubicBezTo>
                  <a:cubicBezTo>
                    <a:pt x="7415" y="556"/>
                    <a:pt x="8197" y="324"/>
                    <a:pt x="8980" y="324"/>
                  </a:cubicBezTo>
                  <a:cubicBezTo>
                    <a:pt x="9511" y="324"/>
                    <a:pt x="10043" y="431"/>
                    <a:pt x="10542" y="647"/>
                  </a:cubicBezTo>
                  <a:cubicBezTo>
                    <a:pt x="11909" y="1180"/>
                    <a:pt x="12977" y="2148"/>
                    <a:pt x="14011" y="3082"/>
                  </a:cubicBezTo>
                  <a:cubicBezTo>
                    <a:pt x="14030" y="3092"/>
                    <a:pt x="14047" y="3096"/>
                    <a:pt x="14060" y="3096"/>
                  </a:cubicBezTo>
                  <a:cubicBezTo>
                    <a:pt x="14091" y="3096"/>
                    <a:pt x="14101" y="3072"/>
                    <a:pt x="14077" y="3048"/>
                  </a:cubicBezTo>
                  <a:cubicBezTo>
                    <a:pt x="12648" y="1647"/>
                    <a:pt x="10875" y="1"/>
                    <a:pt x="8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094;p48">
              <a:extLst>
                <a:ext uri="{FF2B5EF4-FFF2-40B4-BE49-F238E27FC236}">
                  <a16:creationId xmlns:a16="http://schemas.microsoft.com/office/drawing/2014/main" id="{25024DA4-4A42-468B-B161-A46B63AF05F7}"/>
                </a:ext>
              </a:extLst>
            </p:cNvPr>
            <p:cNvSpPr/>
            <p:nvPr/>
          </p:nvSpPr>
          <p:spPr>
            <a:xfrm flipH="1">
              <a:off x="479659" y="2898398"/>
              <a:ext cx="341481" cy="359743"/>
            </a:xfrm>
            <a:custGeom>
              <a:avLst/>
              <a:gdLst/>
              <a:ahLst/>
              <a:cxnLst/>
              <a:rect l="l" t="t" r="r" b="b"/>
              <a:pathLst>
                <a:path w="17447" h="18380" extrusionOk="0">
                  <a:moveTo>
                    <a:pt x="8811" y="1"/>
                  </a:moveTo>
                  <a:cubicBezTo>
                    <a:pt x="6827" y="1"/>
                    <a:pt x="5501" y="2065"/>
                    <a:pt x="6739" y="4804"/>
                  </a:cubicBezTo>
                  <a:cubicBezTo>
                    <a:pt x="6739" y="4804"/>
                    <a:pt x="5897" y="4495"/>
                    <a:pt x="4842" y="4495"/>
                  </a:cubicBezTo>
                  <a:cubicBezTo>
                    <a:pt x="3787" y="4495"/>
                    <a:pt x="2519" y="4804"/>
                    <a:pt x="1669" y="6038"/>
                  </a:cubicBezTo>
                  <a:cubicBezTo>
                    <a:pt x="1" y="8506"/>
                    <a:pt x="2002" y="14811"/>
                    <a:pt x="17447" y="18380"/>
                  </a:cubicBezTo>
                  <a:cubicBezTo>
                    <a:pt x="17013" y="13543"/>
                    <a:pt x="15746" y="8806"/>
                    <a:pt x="13744" y="4403"/>
                  </a:cubicBezTo>
                  <a:cubicBezTo>
                    <a:pt x="12299" y="1250"/>
                    <a:pt x="10356" y="1"/>
                    <a:pt x="8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095;p48">
              <a:extLst>
                <a:ext uri="{FF2B5EF4-FFF2-40B4-BE49-F238E27FC236}">
                  <a16:creationId xmlns:a16="http://schemas.microsoft.com/office/drawing/2014/main" id="{E76A2DFA-CB28-4C80-BF4C-FF71D6A15B85}"/>
                </a:ext>
              </a:extLst>
            </p:cNvPr>
            <p:cNvSpPr/>
            <p:nvPr/>
          </p:nvSpPr>
          <p:spPr>
            <a:xfrm flipH="1">
              <a:off x="496628" y="2987570"/>
              <a:ext cx="226571" cy="251644"/>
            </a:xfrm>
            <a:custGeom>
              <a:avLst/>
              <a:gdLst/>
              <a:ahLst/>
              <a:cxnLst/>
              <a:rect l="l" t="t" r="r" b="b"/>
              <a:pathLst>
                <a:path w="11576" h="12857" extrusionOk="0">
                  <a:moveTo>
                    <a:pt x="6167" y="0"/>
                  </a:moveTo>
                  <a:cubicBezTo>
                    <a:pt x="6158" y="0"/>
                    <a:pt x="6148" y="4"/>
                    <a:pt x="6138" y="14"/>
                  </a:cubicBezTo>
                  <a:cubicBezTo>
                    <a:pt x="5738" y="1515"/>
                    <a:pt x="5538" y="3083"/>
                    <a:pt x="5571" y="4617"/>
                  </a:cubicBezTo>
                  <a:cubicBezTo>
                    <a:pt x="5238" y="4284"/>
                    <a:pt x="4937" y="3917"/>
                    <a:pt x="4604" y="3550"/>
                  </a:cubicBezTo>
                  <a:cubicBezTo>
                    <a:pt x="3837" y="2749"/>
                    <a:pt x="3069" y="1949"/>
                    <a:pt x="2302" y="1182"/>
                  </a:cubicBezTo>
                  <a:cubicBezTo>
                    <a:pt x="2292" y="1172"/>
                    <a:pt x="2280" y="1168"/>
                    <a:pt x="2268" y="1168"/>
                  </a:cubicBezTo>
                  <a:cubicBezTo>
                    <a:pt x="2238" y="1168"/>
                    <a:pt x="2212" y="1191"/>
                    <a:pt x="2235" y="1215"/>
                  </a:cubicBezTo>
                  <a:cubicBezTo>
                    <a:pt x="3536" y="2616"/>
                    <a:pt x="4771" y="4084"/>
                    <a:pt x="6005" y="5551"/>
                  </a:cubicBezTo>
                  <a:cubicBezTo>
                    <a:pt x="5071" y="5551"/>
                    <a:pt x="4103" y="5585"/>
                    <a:pt x="3169" y="5685"/>
                  </a:cubicBezTo>
                  <a:cubicBezTo>
                    <a:pt x="2135" y="5752"/>
                    <a:pt x="1101" y="5885"/>
                    <a:pt x="34" y="6018"/>
                  </a:cubicBezTo>
                  <a:cubicBezTo>
                    <a:pt x="1" y="6052"/>
                    <a:pt x="1" y="6085"/>
                    <a:pt x="34" y="6085"/>
                  </a:cubicBezTo>
                  <a:cubicBezTo>
                    <a:pt x="1068" y="5952"/>
                    <a:pt x="2135" y="5852"/>
                    <a:pt x="3169" y="5818"/>
                  </a:cubicBezTo>
                  <a:cubicBezTo>
                    <a:pt x="3503" y="5807"/>
                    <a:pt x="3837" y="5803"/>
                    <a:pt x="4170" y="5803"/>
                  </a:cubicBezTo>
                  <a:cubicBezTo>
                    <a:pt x="4837" y="5803"/>
                    <a:pt x="5504" y="5818"/>
                    <a:pt x="6172" y="5818"/>
                  </a:cubicBezTo>
                  <a:cubicBezTo>
                    <a:pt x="6839" y="6619"/>
                    <a:pt x="7473" y="7453"/>
                    <a:pt x="8106" y="8253"/>
                  </a:cubicBezTo>
                  <a:lnTo>
                    <a:pt x="7272" y="8253"/>
                  </a:lnTo>
                  <a:cubicBezTo>
                    <a:pt x="6805" y="8253"/>
                    <a:pt x="6338" y="8287"/>
                    <a:pt x="5871" y="8353"/>
                  </a:cubicBezTo>
                  <a:cubicBezTo>
                    <a:pt x="4904" y="8420"/>
                    <a:pt x="3937" y="8554"/>
                    <a:pt x="3003" y="8754"/>
                  </a:cubicBezTo>
                  <a:cubicBezTo>
                    <a:pt x="2969" y="8754"/>
                    <a:pt x="2969" y="8820"/>
                    <a:pt x="3003" y="8820"/>
                  </a:cubicBezTo>
                  <a:cubicBezTo>
                    <a:pt x="3937" y="8720"/>
                    <a:pt x="4904" y="8620"/>
                    <a:pt x="5871" y="8587"/>
                  </a:cubicBezTo>
                  <a:lnTo>
                    <a:pt x="7940" y="8587"/>
                  </a:lnTo>
                  <a:cubicBezTo>
                    <a:pt x="7979" y="8597"/>
                    <a:pt x="8018" y="8601"/>
                    <a:pt x="8057" y="8601"/>
                  </a:cubicBezTo>
                  <a:cubicBezTo>
                    <a:pt x="8151" y="8601"/>
                    <a:pt x="8246" y="8577"/>
                    <a:pt x="8340" y="8554"/>
                  </a:cubicBezTo>
                  <a:cubicBezTo>
                    <a:pt x="8740" y="9087"/>
                    <a:pt x="9174" y="9621"/>
                    <a:pt x="9574" y="10188"/>
                  </a:cubicBezTo>
                  <a:cubicBezTo>
                    <a:pt x="9908" y="10588"/>
                    <a:pt x="10241" y="11055"/>
                    <a:pt x="10541" y="11489"/>
                  </a:cubicBezTo>
                  <a:cubicBezTo>
                    <a:pt x="10875" y="11923"/>
                    <a:pt x="11175" y="12423"/>
                    <a:pt x="11509" y="12857"/>
                  </a:cubicBezTo>
                  <a:cubicBezTo>
                    <a:pt x="11542" y="12857"/>
                    <a:pt x="11576" y="12823"/>
                    <a:pt x="11576" y="12790"/>
                  </a:cubicBezTo>
                  <a:cubicBezTo>
                    <a:pt x="11342" y="12356"/>
                    <a:pt x="11075" y="11956"/>
                    <a:pt x="10775" y="11522"/>
                  </a:cubicBezTo>
                  <a:cubicBezTo>
                    <a:pt x="10541" y="11122"/>
                    <a:pt x="10275" y="10755"/>
                    <a:pt x="10008" y="10355"/>
                  </a:cubicBezTo>
                  <a:lnTo>
                    <a:pt x="9407" y="9454"/>
                  </a:lnTo>
                  <a:cubicBezTo>
                    <a:pt x="9407" y="9387"/>
                    <a:pt x="9407" y="9321"/>
                    <a:pt x="9441" y="9254"/>
                  </a:cubicBezTo>
                  <a:lnTo>
                    <a:pt x="9474" y="8820"/>
                  </a:lnTo>
                  <a:cubicBezTo>
                    <a:pt x="9507" y="8554"/>
                    <a:pt x="9574" y="8253"/>
                    <a:pt x="9607" y="7953"/>
                  </a:cubicBezTo>
                  <a:cubicBezTo>
                    <a:pt x="9641" y="7686"/>
                    <a:pt x="9708" y="7386"/>
                    <a:pt x="9741" y="7086"/>
                  </a:cubicBezTo>
                  <a:cubicBezTo>
                    <a:pt x="9774" y="6786"/>
                    <a:pt x="9841" y="6485"/>
                    <a:pt x="9941" y="6185"/>
                  </a:cubicBezTo>
                  <a:cubicBezTo>
                    <a:pt x="9960" y="6166"/>
                    <a:pt x="9935" y="6147"/>
                    <a:pt x="9910" y="6147"/>
                  </a:cubicBezTo>
                  <a:cubicBezTo>
                    <a:pt x="9892" y="6147"/>
                    <a:pt x="9874" y="6157"/>
                    <a:pt x="9874" y="6185"/>
                  </a:cubicBezTo>
                  <a:cubicBezTo>
                    <a:pt x="9841" y="6352"/>
                    <a:pt x="9808" y="6519"/>
                    <a:pt x="9741" y="6686"/>
                  </a:cubicBezTo>
                  <a:cubicBezTo>
                    <a:pt x="9708" y="6819"/>
                    <a:pt x="9674" y="6952"/>
                    <a:pt x="9641" y="7086"/>
                  </a:cubicBezTo>
                  <a:cubicBezTo>
                    <a:pt x="9574" y="7386"/>
                    <a:pt x="9507" y="7686"/>
                    <a:pt x="9441" y="7986"/>
                  </a:cubicBezTo>
                  <a:cubicBezTo>
                    <a:pt x="9374" y="8253"/>
                    <a:pt x="9307" y="8520"/>
                    <a:pt x="9274" y="8820"/>
                  </a:cubicBezTo>
                  <a:cubicBezTo>
                    <a:pt x="9241" y="8954"/>
                    <a:pt x="9241" y="9087"/>
                    <a:pt x="9207" y="9187"/>
                  </a:cubicBezTo>
                  <a:cubicBezTo>
                    <a:pt x="8940" y="8820"/>
                    <a:pt x="8640" y="8420"/>
                    <a:pt x="8373" y="8053"/>
                  </a:cubicBezTo>
                  <a:cubicBezTo>
                    <a:pt x="7539" y="6952"/>
                    <a:pt x="6705" y="5918"/>
                    <a:pt x="5805" y="4918"/>
                  </a:cubicBezTo>
                  <a:lnTo>
                    <a:pt x="5805" y="4884"/>
                  </a:lnTo>
                  <a:cubicBezTo>
                    <a:pt x="5871" y="3250"/>
                    <a:pt x="5838" y="1649"/>
                    <a:pt x="6205" y="47"/>
                  </a:cubicBezTo>
                  <a:cubicBezTo>
                    <a:pt x="6205" y="24"/>
                    <a:pt x="6188" y="0"/>
                    <a:pt x="6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096;p48">
              <a:extLst>
                <a:ext uri="{FF2B5EF4-FFF2-40B4-BE49-F238E27FC236}">
                  <a16:creationId xmlns:a16="http://schemas.microsoft.com/office/drawing/2014/main" id="{D182E49C-737D-477F-AD22-F2830248573C}"/>
                </a:ext>
              </a:extLst>
            </p:cNvPr>
            <p:cNvSpPr/>
            <p:nvPr/>
          </p:nvSpPr>
          <p:spPr>
            <a:xfrm flipH="1">
              <a:off x="659843" y="3059401"/>
              <a:ext cx="66625" cy="2231"/>
            </a:xfrm>
            <a:custGeom>
              <a:avLst/>
              <a:gdLst/>
              <a:ahLst/>
              <a:cxnLst/>
              <a:rect l="l" t="t" r="r" b="b"/>
              <a:pathLst>
                <a:path w="3404" h="114" extrusionOk="0">
                  <a:moveTo>
                    <a:pt x="2171" y="0"/>
                  </a:moveTo>
                  <a:cubicBezTo>
                    <a:pt x="2024" y="0"/>
                    <a:pt x="1878" y="4"/>
                    <a:pt x="1735" y="13"/>
                  </a:cubicBezTo>
                  <a:cubicBezTo>
                    <a:pt x="1168" y="13"/>
                    <a:pt x="601" y="13"/>
                    <a:pt x="67" y="47"/>
                  </a:cubicBezTo>
                  <a:cubicBezTo>
                    <a:pt x="1" y="47"/>
                    <a:pt x="1" y="113"/>
                    <a:pt x="67" y="113"/>
                  </a:cubicBezTo>
                  <a:cubicBezTo>
                    <a:pt x="601" y="80"/>
                    <a:pt x="1168" y="47"/>
                    <a:pt x="1735" y="47"/>
                  </a:cubicBezTo>
                  <a:cubicBezTo>
                    <a:pt x="2269" y="80"/>
                    <a:pt x="2803" y="113"/>
                    <a:pt x="3336" y="113"/>
                  </a:cubicBezTo>
                  <a:lnTo>
                    <a:pt x="3403" y="80"/>
                  </a:lnTo>
                  <a:cubicBezTo>
                    <a:pt x="2988" y="31"/>
                    <a:pt x="257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097;p48">
              <a:extLst>
                <a:ext uri="{FF2B5EF4-FFF2-40B4-BE49-F238E27FC236}">
                  <a16:creationId xmlns:a16="http://schemas.microsoft.com/office/drawing/2014/main" id="{AC2F3497-5EE2-46FC-813F-B898943DC3E8}"/>
                </a:ext>
              </a:extLst>
            </p:cNvPr>
            <p:cNvSpPr/>
            <p:nvPr/>
          </p:nvSpPr>
          <p:spPr>
            <a:xfrm flipH="1">
              <a:off x="560610" y="3053940"/>
              <a:ext cx="9806" cy="61556"/>
            </a:xfrm>
            <a:custGeom>
              <a:avLst/>
              <a:gdLst/>
              <a:ahLst/>
              <a:cxnLst/>
              <a:rect l="l" t="t" r="r" b="b"/>
              <a:pathLst>
                <a:path w="501" h="3145" extrusionOk="0">
                  <a:moveTo>
                    <a:pt x="467" y="0"/>
                  </a:moveTo>
                  <a:cubicBezTo>
                    <a:pt x="450" y="0"/>
                    <a:pt x="434" y="9"/>
                    <a:pt x="434" y="26"/>
                  </a:cubicBezTo>
                  <a:cubicBezTo>
                    <a:pt x="367" y="559"/>
                    <a:pt x="267" y="1060"/>
                    <a:pt x="167" y="1593"/>
                  </a:cubicBezTo>
                  <a:cubicBezTo>
                    <a:pt x="134" y="1860"/>
                    <a:pt x="100" y="2094"/>
                    <a:pt x="67" y="2361"/>
                  </a:cubicBezTo>
                  <a:cubicBezTo>
                    <a:pt x="34" y="2594"/>
                    <a:pt x="0" y="2861"/>
                    <a:pt x="34" y="3094"/>
                  </a:cubicBezTo>
                  <a:cubicBezTo>
                    <a:pt x="34" y="3128"/>
                    <a:pt x="50" y="3144"/>
                    <a:pt x="67" y="3144"/>
                  </a:cubicBezTo>
                  <a:cubicBezTo>
                    <a:pt x="84" y="3144"/>
                    <a:pt x="100" y="3128"/>
                    <a:pt x="100" y="3094"/>
                  </a:cubicBezTo>
                  <a:cubicBezTo>
                    <a:pt x="167" y="2861"/>
                    <a:pt x="167" y="2627"/>
                    <a:pt x="167" y="2361"/>
                  </a:cubicBezTo>
                  <a:cubicBezTo>
                    <a:pt x="200" y="2094"/>
                    <a:pt x="234" y="1860"/>
                    <a:pt x="267" y="1593"/>
                  </a:cubicBezTo>
                  <a:cubicBezTo>
                    <a:pt x="334" y="1093"/>
                    <a:pt x="400" y="526"/>
                    <a:pt x="501" y="26"/>
                  </a:cubicBezTo>
                  <a:cubicBezTo>
                    <a:pt x="501" y="9"/>
                    <a:pt x="484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098;p48">
              <a:extLst>
                <a:ext uri="{FF2B5EF4-FFF2-40B4-BE49-F238E27FC236}">
                  <a16:creationId xmlns:a16="http://schemas.microsoft.com/office/drawing/2014/main" id="{2D597E03-D153-4958-AC7C-3B5AA6F2705A}"/>
                </a:ext>
              </a:extLst>
            </p:cNvPr>
            <p:cNvSpPr/>
            <p:nvPr/>
          </p:nvSpPr>
          <p:spPr>
            <a:xfrm flipH="1">
              <a:off x="583647" y="2970581"/>
              <a:ext cx="12233" cy="62162"/>
            </a:xfrm>
            <a:custGeom>
              <a:avLst/>
              <a:gdLst/>
              <a:ahLst/>
              <a:cxnLst/>
              <a:rect l="l" t="t" r="r" b="b"/>
              <a:pathLst>
                <a:path w="625" h="3176" extrusionOk="0">
                  <a:moveTo>
                    <a:pt x="568" y="1"/>
                  </a:moveTo>
                  <a:cubicBezTo>
                    <a:pt x="556" y="1"/>
                    <a:pt x="544" y="5"/>
                    <a:pt x="534" y="15"/>
                  </a:cubicBezTo>
                  <a:cubicBezTo>
                    <a:pt x="400" y="515"/>
                    <a:pt x="267" y="1049"/>
                    <a:pt x="200" y="1583"/>
                  </a:cubicBezTo>
                  <a:cubicBezTo>
                    <a:pt x="134" y="1849"/>
                    <a:pt x="100" y="2116"/>
                    <a:pt x="67" y="2383"/>
                  </a:cubicBezTo>
                  <a:cubicBezTo>
                    <a:pt x="0" y="2617"/>
                    <a:pt x="0" y="2884"/>
                    <a:pt x="0" y="3150"/>
                  </a:cubicBezTo>
                  <a:cubicBezTo>
                    <a:pt x="0" y="3167"/>
                    <a:pt x="9" y="3175"/>
                    <a:pt x="17" y="3175"/>
                  </a:cubicBezTo>
                  <a:cubicBezTo>
                    <a:pt x="25" y="3175"/>
                    <a:pt x="34" y="3167"/>
                    <a:pt x="34" y="3150"/>
                  </a:cubicBezTo>
                  <a:cubicBezTo>
                    <a:pt x="100" y="2917"/>
                    <a:pt x="167" y="2650"/>
                    <a:pt x="167" y="2417"/>
                  </a:cubicBezTo>
                  <a:cubicBezTo>
                    <a:pt x="200" y="2150"/>
                    <a:pt x="234" y="1883"/>
                    <a:pt x="300" y="1649"/>
                  </a:cubicBezTo>
                  <a:cubicBezTo>
                    <a:pt x="367" y="1082"/>
                    <a:pt x="467" y="549"/>
                    <a:pt x="601" y="48"/>
                  </a:cubicBezTo>
                  <a:cubicBezTo>
                    <a:pt x="624" y="25"/>
                    <a:pt x="59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099;p48">
              <a:extLst>
                <a:ext uri="{FF2B5EF4-FFF2-40B4-BE49-F238E27FC236}">
                  <a16:creationId xmlns:a16="http://schemas.microsoft.com/office/drawing/2014/main" id="{CF205B3A-14B3-47EF-A390-8630462D6F60}"/>
                </a:ext>
              </a:extLst>
            </p:cNvPr>
            <p:cNvSpPr/>
            <p:nvPr/>
          </p:nvSpPr>
          <p:spPr>
            <a:xfrm flipH="1">
              <a:off x="975195" y="3216686"/>
              <a:ext cx="152607" cy="430106"/>
            </a:xfrm>
            <a:custGeom>
              <a:avLst/>
              <a:gdLst/>
              <a:ahLst/>
              <a:cxnLst/>
              <a:rect l="l" t="t" r="r" b="b"/>
              <a:pathLst>
                <a:path w="7797" h="21975" extrusionOk="0">
                  <a:moveTo>
                    <a:pt x="3099" y="1"/>
                  </a:moveTo>
                  <a:cubicBezTo>
                    <a:pt x="1650" y="1"/>
                    <a:pt x="661" y="1561"/>
                    <a:pt x="24" y="2718"/>
                  </a:cubicBezTo>
                  <a:cubicBezTo>
                    <a:pt x="1" y="2742"/>
                    <a:pt x="27" y="2766"/>
                    <a:pt x="45" y="2766"/>
                  </a:cubicBezTo>
                  <a:cubicBezTo>
                    <a:pt x="52" y="2766"/>
                    <a:pt x="58" y="2762"/>
                    <a:pt x="58" y="2752"/>
                  </a:cubicBezTo>
                  <a:cubicBezTo>
                    <a:pt x="516" y="2130"/>
                    <a:pt x="1682" y="415"/>
                    <a:pt x="3018" y="415"/>
                  </a:cubicBezTo>
                  <a:cubicBezTo>
                    <a:pt x="3043" y="415"/>
                    <a:pt x="3068" y="416"/>
                    <a:pt x="3093" y="417"/>
                  </a:cubicBezTo>
                  <a:cubicBezTo>
                    <a:pt x="4027" y="483"/>
                    <a:pt x="4761" y="1151"/>
                    <a:pt x="5228" y="3452"/>
                  </a:cubicBezTo>
                  <a:cubicBezTo>
                    <a:pt x="6329" y="9223"/>
                    <a:pt x="7330" y="20931"/>
                    <a:pt x="7430" y="21665"/>
                  </a:cubicBezTo>
                  <a:cubicBezTo>
                    <a:pt x="7462" y="21874"/>
                    <a:pt x="7548" y="21974"/>
                    <a:pt x="7629" y="21974"/>
                  </a:cubicBezTo>
                  <a:cubicBezTo>
                    <a:pt x="7716" y="21974"/>
                    <a:pt x="7797" y="21857"/>
                    <a:pt x="7797" y="21632"/>
                  </a:cubicBezTo>
                  <a:cubicBezTo>
                    <a:pt x="7797" y="20698"/>
                    <a:pt x="7697" y="19731"/>
                    <a:pt x="7597" y="18763"/>
                  </a:cubicBezTo>
                  <a:cubicBezTo>
                    <a:pt x="7530" y="17796"/>
                    <a:pt x="7430" y="16828"/>
                    <a:pt x="7330" y="15861"/>
                  </a:cubicBezTo>
                  <a:cubicBezTo>
                    <a:pt x="7130" y="13926"/>
                    <a:pt x="6896" y="11992"/>
                    <a:pt x="6629" y="10090"/>
                  </a:cubicBezTo>
                  <a:cubicBezTo>
                    <a:pt x="6362" y="8189"/>
                    <a:pt x="6129" y="6254"/>
                    <a:pt x="5829" y="4353"/>
                  </a:cubicBezTo>
                  <a:cubicBezTo>
                    <a:pt x="5695" y="3486"/>
                    <a:pt x="5495" y="2618"/>
                    <a:pt x="5228" y="1751"/>
                  </a:cubicBezTo>
                  <a:cubicBezTo>
                    <a:pt x="5028" y="1017"/>
                    <a:pt x="4494" y="417"/>
                    <a:pt x="3794" y="117"/>
                  </a:cubicBezTo>
                  <a:cubicBezTo>
                    <a:pt x="3551" y="37"/>
                    <a:pt x="3320" y="1"/>
                    <a:pt x="309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100;p48">
              <a:extLst>
                <a:ext uri="{FF2B5EF4-FFF2-40B4-BE49-F238E27FC236}">
                  <a16:creationId xmlns:a16="http://schemas.microsoft.com/office/drawing/2014/main" id="{8EBA8C4B-91F2-4E1A-9B87-6565EBBF506B}"/>
                </a:ext>
              </a:extLst>
            </p:cNvPr>
            <p:cNvSpPr/>
            <p:nvPr/>
          </p:nvSpPr>
          <p:spPr>
            <a:xfrm flipH="1">
              <a:off x="1029430" y="3185976"/>
              <a:ext cx="244793" cy="305253"/>
            </a:xfrm>
            <a:custGeom>
              <a:avLst/>
              <a:gdLst/>
              <a:ahLst/>
              <a:cxnLst/>
              <a:rect l="l" t="t" r="r" b="b"/>
              <a:pathLst>
                <a:path w="12507" h="15596" extrusionOk="0">
                  <a:moveTo>
                    <a:pt x="7614" y="0"/>
                  </a:moveTo>
                  <a:cubicBezTo>
                    <a:pt x="7268" y="0"/>
                    <a:pt x="6772" y="224"/>
                    <a:pt x="6071" y="785"/>
                  </a:cubicBezTo>
                  <a:cubicBezTo>
                    <a:pt x="234" y="5422"/>
                    <a:pt x="0" y="15595"/>
                    <a:pt x="0" y="15595"/>
                  </a:cubicBezTo>
                  <a:cubicBezTo>
                    <a:pt x="0" y="15595"/>
                    <a:pt x="10408" y="9558"/>
                    <a:pt x="11675" y="5588"/>
                  </a:cubicBezTo>
                  <a:cubicBezTo>
                    <a:pt x="12507" y="3035"/>
                    <a:pt x="11939" y="2308"/>
                    <a:pt x="11021" y="2308"/>
                  </a:cubicBezTo>
                  <a:cubicBezTo>
                    <a:pt x="9804" y="2308"/>
                    <a:pt x="7972" y="3587"/>
                    <a:pt x="7972" y="3587"/>
                  </a:cubicBezTo>
                  <a:cubicBezTo>
                    <a:pt x="7972" y="3587"/>
                    <a:pt x="8997" y="0"/>
                    <a:pt x="7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101;p48">
              <a:extLst>
                <a:ext uri="{FF2B5EF4-FFF2-40B4-BE49-F238E27FC236}">
                  <a16:creationId xmlns:a16="http://schemas.microsoft.com/office/drawing/2014/main" id="{6AE3E460-2E77-45EA-8F7E-FDF310DBCA88}"/>
                </a:ext>
              </a:extLst>
            </p:cNvPr>
            <p:cNvSpPr/>
            <p:nvPr/>
          </p:nvSpPr>
          <p:spPr>
            <a:xfrm flipH="1">
              <a:off x="1078381" y="3242169"/>
              <a:ext cx="182788" cy="224516"/>
            </a:xfrm>
            <a:custGeom>
              <a:avLst/>
              <a:gdLst/>
              <a:ahLst/>
              <a:cxnLst/>
              <a:rect l="l" t="t" r="r" b="b"/>
              <a:pathLst>
                <a:path w="9339" h="11471" extrusionOk="0">
                  <a:moveTo>
                    <a:pt x="4379" y="1"/>
                  </a:moveTo>
                  <a:cubicBezTo>
                    <a:pt x="4352" y="1"/>
                    <a:pt x="4314" y="15"/>
                    <a:pt x="4337" y="15"/>
                  </a:cubicBezTo>
                  <a:cubicBezTo>
                    <a:pt x="4470" y="549"/>
                    <a:pt x="4570" y="1083"/>
                    <a:pt x="4704" y="1583"/>
                  </a:cubicBezTo>
                  <a:cubicBezTo>
                    <a:pt x="4837" y="2084"/>
                    <a:pt x="5004" y="2584"/>
                    <a:pt x="5171" y="3051"/>
                  </a:cubicBezTo>
                  <a:cubicBezTo>
                    <a:pt x="4804" y="3551"/>
                    <a:pt x="4437" y="4052"/>
                    <a:pt x="4070" y="4552"/>
                  </a:cubicBezTo>
                  <a:cubicBezTo>
                    <a:pt x="3903" y="4052"/>
                    <a:pt x="3636" y="3585"/>
                    <a:pt x="3503" y="3051"/>
                  </a:cubicBezTo>
                  <a:cubicBezTo>
                    <a:pt x="3503" y="3034"/>
                    <a:pt x="3486" y="3026"/>
                    <a:pt x="3469" y="3026"/>
                  </a:cubicBezTo>
                  <a:cubicBezTo>
                    <a:pt x="3453" y="3026"/>
                    <a:pt x="3436" y="3034"/>
                    <a:pt x="3436" y="3051"/>
                  </a:cubicBezTo>
                  <a:cubicBezTo>
                    <a:pt x="3636" y="3618"/>
                    <a:pt x="3736" y="4218"/>
                    <a:pt x="3903" y="4785"/>
                  </a:cubicBezTo>
                  <a:cubicBezTo>
                    <a:pt x="3670" y="5152"/>
                    <a:pt x="3436" y="5486"/>
                    <a:pt x="3203" y="5853"/>
                  </a:cubicBezTo>
                  <a:cubicBezTo>
                    <a:pt x="2802" y="6487"/>
                    <a:pt x="2369" y="7154"/>
                    <a:pt x="2002" y="7821"/>
                  </a:cubicBezTo>
                  <a:cubicBezTo>
                    <a:pt x="1935" y="7854"/>
                    <a:pt x="1902" y="7888"/>
                    <a:pt x="1902" y="7988"/>
                  </a:cubicBezTo>
                  <a:cubicBezTo>
                    <a:pt x="1268" y="9122"/>
                    <a:pt x="634" y="10256"/>
                    <a:pt x="0" y="11424"/>
                  </a:cubicBezTo>
                  <a:cubicBezTo>
                    <a:pt x="0" y="11447"/>
                    <a:pt x="17" y="11471"/>
                    <a:pt x="39" y="11471"/>
                  </a:cubicBezTo>
                  <a:cubicBezTo>
                    <a:pt x="47" y="11471"/>
                    <a:pt x="57" y="11467"/>
                    <a:pt x="67" y="11457"/>
                  </a:cubicBezTo>
                  <a:cubicBezTo>
                    <a:pt x="701" y="10323"/>
                    <a:pt x="1368" y="9189"/>
                    <a:pt x="2102" y="8088"/>
                  </a:cubicBezTo>
                  <a:cubicBezTo>
                    <a:pt x="2202" y="8054"/>
                    <a:pt x="2302" y="8021"/>
                    <a:pt x="2435" y="8021"/>
                  </a:cubicBezTo>
                  <a:cubicBezTo>
                    <a:pt x="2535" y="7988"/>
                    <a:pt x="2669" y="7988"/>
                    <a:pt x="2769" y="7954"/>
                  </a:cubicBezTo>
                  <a:cubicBezTo>
                    <a:pt x="3069" y="7888"/>
                    <a:pt x="3336" y="7821"/>
                    <a:pt x="3603" y="7754"/>
                  </a:cubicBezTo>
                  <a:cubicBezTo>
                    <a:pt x="4103" y="7621"/>
                    <a:pt x="4637" y="7487"/>
                    <a:pt x="5171" y="7421"/>
                  </a:cubicBezTo>
                  <a:cubicBezTo>
                    <a:pt x="5204" y="7421"/>
                    <a:pt x="5204" y="7321"/>
                    <a:pt x="5137" y="7321"/>
                  </a:cubicBezTo>
                  <a:cubicBezTo>
                    <a:pt x="4537" y="7454"/>
                    <a:pt x="3903" y="7521"/>
                    <a:pt x="3269" y="7587"/>
                  </a:cubicBezTo>
                  <a:cubicBezTo>
                    <a:pt x="2969" y="7621"/>
                    <a:pt x="2669" y="7688"/>
                    <a:pt x="2369" y="7721"/>
                  </a:cubicBezTo>
                  <a:lnTo>
                    <a:pt x="2302" y="7721"/>
                  </a:lnTo>
                  <a:cubicBezTo>
                    <a:pt x="2702" y="7154"/>
                    <a:pt x="3069" y="6587"/>
                    <a:pt x="3436" y="6020"/>
                  </a:cubicBezTo>
                  <a:cubicBezTo>
                    <a:pt x="3836" y="5486"/>
                    <a:pt x="4203" y="4952"/>
                    <a:pt x="4604" y="4385"/>
                  </a:cubicBezTo>
                  <a:cubicBezTo>
                    <a:pt x="4970" y="4352"/>
                    <a:pt x="5337" y="4252"/>
                    <a:pt x="5671" y="4185"/>
                  </a:cubicBezTo>
                  <a:lnTo>
                    <a:pt x="6872" y="3952"/>
                  </a:lnTo>
                  <a:cubicBezTo>
                    <a:pt x="7706" y="3785"/>
                    <a:pt x="8506" y="3618"/>
                    <a:pt x="9307" y="3485"/>
                  </a:cubicBezTo>
                  <a:cubicBezTo>
                    <a:pt x="9314" y="3491"/>
                    <a:pt x="9319" y="3494"/>
                    <a:pt x="9323" y="3494"/>
                  </a:cubicBezTo>
                  <a:cubicBezTo>
                    <a:pt x="9339" y="3494"/>
                    <a:pt x="9334" y="3451"/>
                    <a:pt x="9307" y="3451"/>
                  </a:cubicBezTo>
                  <a:cubicBezTo>
                    <a:pt x="8473" y="3618"/>
                    <a:pt x="7639" y="3718"/>
                    <a:pt x="6838" y="3851"/>
                  </a:cubicBezTo>
                  <a:lnTo>
                    <a:pt x="5671" y="4018"/>
                  </a:lnTo>
                  <a:lnTo>
                    <a:pt x="4870" y="4118"/>
                  </a:lnTo>
                  <a:cubicBezTo>
                    <a:pt x="5638" y="3051"/>
                    <a:pt x="6405" y="1983"/>
                    <a:pt x="7172" y="883"/>
                  </a:cubicBezTo>
                  <a:cubicBezTo>
                    <a:pt x="7172" y="859"/>
                    <a:pt x="7155" y="836"/>
                    <a:pt x="7134" y="836"/>
                  </a:cubicBezTo>
                  <a:cubicBezTo>
                    <a:pt x="7125" y="836"/>
                    <a:pt x="7115" y="840"/>
                    <a:pt x="7105" y="849"/>
                  </a:cubicBezTo>
                  <a:cubicBezTo>
                    <a:pt x="6472" y="1483"/>
                    <a:pt x="5904" y="2150"/>
                    <a:pt x="5337" y="2851"/>
                  </a:cubicBezTo>
                  <a:cubicBezTo>
                    <a:pt x="5204" y="2417"/>
                    <a:pt x="5037" y="1983"/>
                    <a:pt x="4904" y="1550"/>
                  </a:cubicBezTo>
                  <a:cubicBezTo>
                    <a:pt x="4704" y="1049"/>
                    <a:pt x="4537" y="549"/>
                    <a:pt x="4403" y="15"/>
                  </a:cubicBezTo>
                  <a:cubicBezTo>
                    <a:pt x="4403" y="4"/>
                    <a:pt x="4392" y="1"/>
                    <a:pt x="4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102;p48">
              <a:extLst>
                <a:ext uri="{FF2B5EF4-FFF2-40B4-BE49-F238E27FC236}">
                  <a16:creationId xmlns:a16="http://schemas.microsoft.com/office/drawing/2014/main" id="{9E398C3C-0B94-4ECF-9B31-BABC6B783076}"/>
                </a:ext>
              </a:extLst>
            </p:cNvPr>
            <p:cNvSpPr/>
            <p:nvPr/>
          </p:nvSpPr>
          <p:spPr>
            <a:xfrm flipH="1">
              <a:off x="1198106" y="3293116"/>
              <a:ext cx="12605" cy="38695"/>
            </a:xfrm>
            <a:custGeom>
              <a:avLst/>
              <a:gdLst/>
              <a:ahLst/>
              <a:cxnLst/>
              <a:rect l="l" t="t" r="r" b="b"/>
              <a:pathLst>
                <a:path w="644" h="1977" extrusionOk="0">
                  <a:moveTo>
                    <a:pt x="71" y="0"/>
                  </a:moveTo>
                  <a:cubicBezTo>
                    <a:pt x="44" y="0"/>
                    <a:pt x="1" y="24"/>
                    <a:pt x="24" y="48"/>
                  </a:cubicBezTo>
                  <a:cubicBezTo>
                    <a:pt x="91" y="348"/>
                    <a:pt x="158" y="681"/>
                    <a:pt x="224" y="982"/>
                  </a:cubicBezTo>
                  <a:cubicBezTo>
                    <a:pt x="291" y="1315"/>
                    <a:pt x="391" y="1615"/>
                    <a:pt x="491" y="1916"/>
                  </a:cubicBezTo>
                  <a:cubicBezTo>
                    <a:pt x="505" y="1958"/>
                    <a:pt x="537" y="1976"/>
                    <a:pt x="566" y="1976"/>
                  </a:cubicBezTo>
                  <a:cubicBezTo>
                    <a:pt x="607" y="1976"/>
                    <a:pt x="644" y="1940"/>
                    <a:pt x="625" y="1882"/>
                  </a:cubicBezTo>
                  <a:cubicBezTo>
                    <a:pt x="591" y="1715"/>
                    <a:pt x="524" y="1582"/>
                    <a:pt x="458" y="1415"/>
                  </a:cubicBezTo>
                  <a:lnTo>
                    <a:pt x="324" y="948"/>
                  </a:lnTo>
                  <a:cubicBezTo>
                    <a:pt x="224" y="648"/>
                    <a:pt x="158" y="348"/>
                    <a:pt x="91" y="14"/>
                  </a:cubicBezTo>
                  <a:cubicBezTo>
                    <a:pt x="91" y="4"/>
                    <a:pt x="82" y="0"/>
                    <a:pt x="7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103;p48">
              <a:extLst>
                <a:ext uri="{FF2B5EF4-FFF2-40B4-BE49-F238E27FC236}">
                  <a16:creationId xmlns:a16="http://schemas.microsoft.com/office/drawing/2014/main" id="{98CC5819-A426-4F7C-AFEB-DF6A8A14FD25}"/>
                </a:ext>
              </a:extLst>
            </p:cNvPr>
            <p:cNvSpPr/>
            <p:nvPr/>
          </p:nvSpPr>
          <p:spPr>
            <a:xfrm flipH="1">
              <a:off x="1057458" y="3284896"/>
              <a:ext cx="57465" cy="7203"/>
            </a:xfrm>
            <a:custGeom>
              <a:avLst/>
              <a:gdLst/>
              <a:ahLst/>
              <a:cxnLst/>
              <a:rect l="l" t="t" r="r" b="b"/>
              <a:pathLst>
                <a:path w="2936" h="368" extrusionOk="0">
                  <a:moveTo>
                    <a:pt x="2869" y="1"/>
                  </a:moveTo>
                  <a:cubicBezTo>
                    <a:pt x="2402" y="67"/>
                    <a:pt x="1935" y="101"/>
                    <a:pt x="1435" y="134"/>
                  </a:cubicBezTo>
                  <a:cubicBezTo>
                    <a:pt x="968" y="167"/>
                    <a:pt x="501" y="234"/>
                    <a:pt x="0" y="301"/>
                  </a:cubicBezTo>
                  <a:cubicBezTo>
                    <a:pt x="0" y="301"/>
                    <a:pt x="0" y="368"/>
                    <a:pt x="0" y="368"/>
                  </a:cubicBezTo>
                  <a:cubicBezTo>
                    <a:pt x="501" y="334"/>
                    <a:pt x="968" y="267"/>
                    <a:pt x="1435" y="234"/>
                  </a:cubicBezTo>
                  <a:cubicBezTo>
                    <a:pt x="1935" y="167"/>
                    <a:pt x="2402" y="101"/>
                    <a:pt x="2869" y="67"/>
                  </a:cubicBezTo>
                  <a:cubicBezTo>
                    <a:pt x="2936" y="34"/>
                    <a:pt x="2936" y="1"/>
                    <a:pt x="2869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104;p48">
              <a:extLst>
                <a:ext uri="{FF2B5EF4-FFF2-40B4-BE49-F238E27FC236}">
                  <a16:creationId xmlns:a16="http://schemas.microsoft.com/office/drawing/2014/main" id="{3FF247A8-4A2A-4DAB-B5C5-13B9787E4B43}"/>
                </a:ext>
              </a:extLst>
            </p:cNvPr>
            <p:cNvSpPr/>
            <p:nvPr/>
          </p:nvSpPr>
          <p:spPr>
            <a:xfrm flipH="1">
              <a:off x="814916" y="2850895"/>
              <a:ext cx="372289" cy="843046"/>
            </a:xfrm>
            <a:custGeom>
              <a:avLst/>
              <a:gdLst/>
              <a:ahLst/>
              <a:cxnLst/>
              <a:rect l="l" t="t" r="r" b="b"/>
              <a:pathLst>
                <a:path w="19021" h="43073" extrusionOk="0">
                  <a:moveTo>
                    <a:pt x="10030" y="0"/>
                  </a:moveTo>
                  <a:cubicBezTo>
                    <a:pt x="9876" y="0"/>
                    <a:pt x="9720" y="8"/>
                    <a:pt x="9564" y="25"/>
                  </a:cubicBezTo>
                  <a:cubicBezTo>
                    <a:pt x="7729" y="226"/>
                    <a:pt x="6295" y="1360"/>
                    <a:pt x="5028" y="2594"/>
                  </a:cubicBezTo>
                  <a:cubicBezTo>
                    <a:pt x="3627" y="3995"/>
                    <a:pt x="2326" y="5529"/>
                    <a:pt x="1025" y="6997"/>
                  </a:cubicBezTo>
                  <a:cubicBezTo>
                    <a:pt x="691" y="7364"/>
                    <a:pt x="358" y="7764"/>
                    <a:pt x="24" y="8131"/>
                  </a:cubicBezTo>
                  <a:cubicBezTo>
                    <a:pt x="0" y="8155"/>
                    <a:pt x="10" y="8178"/>
                    <a:pt x="42" y="8178"/>
                  </a:cubicBezTo>
                  <a:cubicBezTo>
                    <a:pt x="54" y="8178"/>
                    <a:pt x="71" y="8174"/>
                    <a:pt x="91" y="8165"/>
                  </a:cubicBezTo>
                  <a:cubicBezTo>
                    <a:pt x="1358" y="6697"/>
                    <a:pt x="2693" y="5263"/>
                    <a:pt x="4060" y="3928"/>
                  </a:cubicBezTo>
                  <a:cubicBezTo>
                    <a:pt x="5361" y="2661"/>
                    <a:pt x="6695" y="1293"/>
                    <a:pt x="8463" y="759"/>
                  </a:cubicBezTo>
                  <a:cubicBezTo>
                    <a:pt x="8922" y="613"/>
                    <a:pt x="9390" y="536"/>
                    <a:pt x="9858" y="536"/>
                  </a:cubicBezTo>
                  <a:cubicBezTo>
                    <a:pt x="10241" y="536"/>
                    <a:pt x="10623" y="587"/>
                    <a:pt x="10998" y="693"/>
                  </a:cubicBezTo>
                  <a:cubicBezTo>
                    <a:pt x="11666" y="893"/>
                    <a:pt x="12266" y="1293"/>
                    <a:pt x="12766" y="1793"/>
                  </a:cubicBezTo>
                  <a:cubicBezTo>
                    <a:pt x="13767" y="2827"/>
                    <a:pt x="14334" y="4262"/>
                    <a:pt x="14734" y="5629"/>
                  </a:cubicBezTo>
                  <a:cubicBezTo>
                    <a:pt x="15835" y="9432"/>
                    <a:pt x="16236" y="13402"/>
                    <a:pt x="16636" y="17304"/>
                  </a:cubicBezTo>
                  <a:cubicBezTo>
                    <a:pt x="17069" y="21274"/>
                    <a:pt x="17336" y="25277"/>
                    <a:pt x="17536" y="29280"/>
                  </a:cubicBezTo>
                  <a:cubicBezTo>
                    <a:pt x="17737" y="33283"/>
                    <a:pt x="17903" y="37319"/>
                    <a:pt x="18304" y="41322"/>
                  </a:cubicBezTo>
                  <a:cubicBezTo>
                    <a:pt x="18337" y="41822"/>
                    <a:pt x="18404" y="42322"/>
                    <a:pt x="18470" y="42823"/>
                  </a:cubicBezTo>
                  <a:cubicBezTo>
                    <a:pt x="18487" y="42990"/>
                    <a:pt x="18629" y="43073"/>
                    <a:pt x="18762" y="43073"/>
                  </a:cubicBezTo>
                  <a:cubicBezTo>
                    <a:pt x="18896" y="43073"/>
                    <a:pt x="19021" y="42990"/>
                    <a:pt x="19004" y="42823"/>
                  </a:cubicBezTo>
                  <a:cubicBezTo>
                    <a:pt x="18671" y="38653"/>
                    <a:pt x="18470" y="34517"/>
                    <a:pt x="18304" y="30347"/>
                  </a:cubicBezTo>
                  <a:cubicBezTo>
                    <a:pt x="18104" y="26244"/>
                    <a:pt x="17837" y="22108"/>
                    <a:pt x="17436" y="18005"/>
                  </a:cubicBezTo>
                  <a:cubicBezTo>
                    <a:pt x="17236" y="15937"/>
                    <a:pt x="17003" y="13902"/>
                    <a:pt x="16703" y="11867"/>
                  </a:cubicBezTo>
                  <a:cubicBezTo>
                    <a:pt x="16436" y="9866"/>
                    <a:pt x="16035" y="7864"/>
                    <a:pt x="15535" y="5930"/>
                  </a:cubicBezTo>
                  <a:cubicBezTo>
                    <a:pt x="15168" y="4395"/>
                    <a:pt x="14468" y="2994"/>
                    <a:pt x="13534" y="1760"/>
                  </a:cubicBezTo>
                  <a:cubicBezTo>
                    <a:pt x="12695" y="651"/>
                    <a:pt x="11398" y="0"/>
                    <a:pt x="10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105;p48">
              <a:extLst>
                <a:ext uri="{FF2B5EF4-FFF2-40B4-BE49-F238E27FC236}">
                  <a16:creationId xmlns:a16="http://schemas.microsoft.com/office/drawing/2014/main" id="{96E67339-AEA4-4C92-B408-83BD40ECF697}"/>
                </a:ext>
              </a:extLst>
            </p:cNvPr>
            <p:cNvSpPr/>
            <p:nvPr/>
          </p:nvSpPr>
          <p:spPr>
            <a:xfrm flipH="1">
              <a:off x="929219" y="2795270"/>
              <a:ext cx="462537" cy="476590"/>
            </a:xfrm>
            <a:custGeom>
              <a:avLst/>
              <a:gdLst/>
              <a:ahLst/>
              <a:cxnLst/>
              <a:rect l="l" t="t" r="r" b="b"/>
              <a:pathLst>
                <a:path w="23632" h="24350" extrusionOk="0">
                  <a:moveTo>
                    <a:pt x="14262" y="1"/>
                  </a:moveTo>
                  <a:cubicBezTo>
                    <a:pt x="10952" y="1"/>
                    <a:pt x="2568" y="10074"/>
                    <a:pt x="1" y="24349"/>
                  </a:cubicBezTo>
                  <a:cubicBezTo>
                    <a:pt x="1" y="24349"/>
                    <a:pt x="15078" y="17678"/>
                    <a:pt x="20182" y="11040"/>
                  </a:cubicBezTo>
                  <a:cubicBezTo>
                    <a:pt x="23631" y="6554"/>
                    <a:pt x="22098" y="4429"/>
                    <a:pt x="19434" y="4429"/>
                  </a:cubicBezTo>
                  <a:cubicBezTo>
                    <a:pt x="18156" y="4429"/>
                    <a:pt x="16618" y="4918"/>
                    <a:pt x="15245" y="5870"/>
                  </a:cubicBezTo>
                  <a:cubicBezTo>
                    <a:pt x="15245" y="5870"/>
                    <a:pt x="17613" y="1533"/>
                    <a:pt x="14845" y="132"/>
                  </a:cubicBezTo>
                  <a:cubicBezTo>
                    <a:pt x="14674" y="44"/>
                    <a:pt x="14479" y="1"/>
                    <a:pt x="1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106;p48">
              <a:extLst>
                <a:ext uri="{FF2B5EF4-FFF2-40B4-BE49-F238E27FC236}">
                  <a16:creationId xmlns:a16="http://schemas.microsoft.com/office/drawing/2014/main" id="{A16B9678-B48F-4D67-97DD-EF3C7028BD64}"/>
                </a:ext>
              </a:extLst>
            </p:cNvPr>
            <p:cNvSpPr/>
            <p:nvPr/>
          </p:nvSpPr>
          <p:spPr>
            <a:xfrm flipH="1">
              <a:off x="1048964" y="2893974"/>
              <a:ext cx="297091" cy="318660"/>
            </a:xfrm>
            <a:custGeom>
              <a:avLst/>
              <a:gdLst/>
              <a:ahLst/>
              <a:cxnLst/>
              <a:rect l="l" t="t" r="r" b="b"/>
              <a:pathLst>
                <a:path w="15179" h="16281" extrusionOk="0">
                  <a:moveTo>
                    <a:pt x="7873" y="1"/>
                  </a:moveTo>
                  <a:cubicBezTo>
                    <a:pt x="7856" y="1"/>
                    <a:pt x="7840" y="9"/>
                    <a:pt x="7840" y="26"/>
                  </a:cubicBezTo>
                  <a:cubicBezTo>
                    <a:pt x="7773" y="1193"/>
                    <a:pt x="7640" y="2361"/>
                    <a:pt x="7606" y="3529"/>
                  </a:cubicBezTo>
                  <a:cubicBezTo>
                    <a:pt x="7573" y="4129"/>
                    <a:pt x="7540" y="4696"/>
                    <a:pt x="7540" y="5263"/>
                  </a:cubicBezTo>
                  <a:lnTo>
                    <a:pt x="7540" y="6164"/>
                  </a:lnTo>
                  <a:lnTo>
                    <a:pt x="7540" y="6664"/>
                  </a:lnTo>
                  <a:cubicBezTo>
                    <a:pt x="7439" y="6764"/>
                    <a:pt x="7339" y="6864"/>
                    <a:pt x="7239" y="6998"/>
                  </a:cubicBezTo>
                  <a:cubicBezTo>
                    <a:pt x="5905" y="8532"/>
                    <a:pt x="4604" y="10133"/>
                    <a:pt x="3370" y="11734"/>
                  </a:cubicBezTo>
                  <a:cubicBezTo>
                    <a:pt x="3370" y="11668"/>
                    <a:pt x="3370" y="11568"/>
                    <a:pt x="3337" y="11468"/>
                  </a:cubicBezTo>
                  <a:cubicBezTo>
                    <a:pt x="3337" y="11301"/>
                    <a:pt x="3303" y="11134"/>
                    <a:pt x="3270" y="10934"/>
                  </a:cubicBezTo>
                  <a:cubicBezTo>
                    <a:pt x="3236" y="10567"/>
                    <a:pt x="3170" y="10167"/>
                    <a:pt x="3103" y="9766"/>
                  </a:cubicBezTo>
                  <a:cubicBezTo>
                    <a:pt x="3070" y="9399"/>
                    <a:pt x="3003" y="9066"/>
                    <a:pt x="2936" y="8699"/>
                  </a:cubicBezTo>
                  <a:cubicBezTo>
                    <a:pt x="2903" y="8332"/>
                    <a:pt x="2769" y="7865"/>
                    <a:pt x="2736" y="7465"/>
                  </a:cubicBezTo>
                  <a:cubicBezTo>
                    <a:pt x="2753" y="7448"/>
                    <a:pt x="2736" y="7440"/>
                    <a:pt x="2715" y="7440"/>
                  </a:cubicBezTo>
                  <a:cubicBezTo>
                    <a:pt x="2694" y="7440"/>
                    <a:pt x="2669" y="7448"/>
                    <a:pt x="2669" y="7465"/>
                  </a:cubicBezTo>
                  <a:cubicBezTo>
                    <a:pt x="2736" y="7865"/>
                    <a:pt x="2803" y="8299"/>
                    <a:pt x="2803" y="8699"/>
                  </a:cubicBezTo>
                  <a:cubicBezTo>
                    <a:pt x="2870" y="9099"/>
                    <a:pt x="2903" y="9466"/>
                    <a:pt x="2936" y="9833"/>
                  </a:cubicBezTo>
                  <a:cubicBezTo>
                    <a:pt x="2970" y="10200"/>
                    <a:pt x="3003" y="10567"/>
                    <a:pt x="3036" y="10934"/>
                  </a:cubicBezTo>
                  <a:cubicBezTo>
                    <a:pt x="3036" y="11134"/>
                    <a:pt x="3070" y="11301"/>
                    <a:pt x="3070" y="11501"/>
                  </a:cubicBezTo>
                  <a:cubicBezTo>
                    <a:pt x="3070" y="11568"/>
                    <a:pt x="3103" y="11668"/>
                    <a:pt x="3103" y="11768"/>
                  </a:cubicBezTo>
                  <a:cubicBezTo>
                    <a:pt x="3103" y="11834"/>
                    <a:pt x="3136" y="11901"/>
                    <a:pt x="3203" y="11968"/>
                  </a:cubicBezTo>
                  <a:cubicBezTo>
                    <a:pt x="2970" y="12235"/>
                    <a:pt x="2769" y="12535"/>
                    <a:pt x="2536" y="12802"/>
                  </a:cubicBezTo>
                  <a:cubicBezTo>
                    <a:pt x="1669" y="13936"/>
                    <a:pt x="835" y="15070"/>
                    <a:pt x="1" y="16204"/>
                  </a:cubicBezTo>
                  <a:cubicBezTo>
                    <a:pt x="1" y="16231"/>
                    <a:pt x="23" y="16280"/>
                    <a:pt x="49" y="16280"/>
                  </a:cubicBezTo>
                  <a:cubicBezTo>
                    <a:pt x="55" y="16280"/>
                    <a:pt x="61" y="16277"/>
                    <a:pt x="68" y="16271"/>
                  </a:cubicBezTo>
                  <a:cubicBezTo>
                    <a:pt x="868" y="15237"/>
                    <a:pt x="1669" y="14203"/>
                    <a:pt x="2503" y="13202"/>
                  </a:cubicBezTo>
                  <a:cubicBezTo>
                    <a:pt x="2629" y="13209"/>
                    <a:pt x="2755" y="13211"/>
                    <a:pt x="2879" y="13211"/>
                  </a:cubicBezTo>
                  <a:cubicBezTo>
                    <a:pt x="3378" y="13211"/>
                    <a:pt x="3864" y="13169"/>
                    <a:pt x="4371" y="13169"/>
                  </a:cubicBezTo>
                  <a:lnTo>
                    <a:pt x="6339" y="13169"/>
                  </a:lnTo>
                  <a:cubicBezTo>
                    <a:pt x="6372" y="13169"/>
                    <a:pt x="6372" y="13102"/>
                    <a:pt x="6339" y="13102"/>
                  </a:cubicBezTo>
                  <a:cubicBezTo>
                    <a:pt x="5672" y="13102"/>
                    <a:pt x="5038" y="13135"/>
                    <a:pt x="4371" y="13135"/>
                  </a:cubicBezTo>
                  <a:cubicBezTo>
                    <a:pt x="3926" y="13135"/>
                    <a:pt x="3540" y="13121"/>
                    <a:pt x="3155" y="13121"/>
                  </a:cubicBezTo>
                  <a:cubicBezTo>
                    <a:pt x="2962" y="13121"/>
                    <a:pt x="2769" y="13124"/>
                    <a:pt x="2569" y="13135"/>
                  </a:cubicBezTo>
                  <a:cubicBezTo>
                    <a:pt x="3303" y="12235"/>
                    <a:pt x="4037" y="11367"/>
                    <a:pt x="4771" y="10467"/>
                  </a:cubicBezTo>
                  <a:cubicBezTo>
                    <a:pt x="5038" y="10167"/>
                    <a:pt x="5305" y="9833"/>
                    <a:pt x="5571" y="9533"/>
                  </a:cubicBezTo>
                  <a:cubicBezTo>
                    <a:pt x="5705" y="9549"/>
                    <a:pt x="5830" y="9558"/>
                    <a:pt x="5955" y="9558"/>
                  </a:cubicBezTo>
                  <a:cubicBezTo>
                    <a:pt x="6080" y="9558"/>
                    <a:pt x="6205" y="9549"/>
                    <a:pt x="6339" y="9533"/>
                  </a:cubicBezTo>
                  <a:lnTo>
                    <a:pt x="8907" y="9533"/>
                  </a:lnTo>
                  <a:cubicBezTo>
                    <a:pt x="10041" y="9533"/>
                    <a:pt x="11209" y="9466"/>
                    <a:pt x="12343" y="9466"/>
                  </a:cubicBezTo>
                  <a:cubicBezTo>
                    <a:pt x="12376" y="9466"/>
                    <a:pt x="12376" y="9399"/>
                    <a:pt x="12343" y="9399"/>
                  </a:cubicBezTo>
                  <a:cubicBezTo>
                    <a:pt x="11209" y="9399"/>
                    <a:pt x="10041" y="9333"/>
                    <a:pt x="8907" y="9299"/>
                  </a:cubicBezTo>
                  <a:cubicBezTo>
                    <a:pt x="8340" y="9299"/>
                    <a:pt x="7773" y="9266"/>
                    <a:pt x="7239" y="9266"/>
                  </a:cubicBezTo>
                  <a:lnTo>
                    <a:pt x="5838" y="9266"/>
                  </a:lnTo>
                  <a:lnTo>
                    <a:pt x="7706" y="7031"/>
                  </a:lnTo>
                  <a:cubicBezTo>
                    <a:pt x="7740" y="6998"/>
                    <a:pt x="7740" y="6998"/>
                    <a:pt x="7740" y="6964"/>
                  </a:cubicBezTo>
                  <a:cubicBezTo>
                    <a:pt x="8373" y="6264"/>
                    <a:pt x="9007" y="5530"/>
                    <a:pt x="9608" y="4796"/>
                  </a:cubicBezTo>
                  <a:cubicBezTo>
                    <a:pt x="9708" y="4696"/>
                    <a:pt x="9774" y="4596"/>
                    <a:pt x="9875" y="4496"/>
                  </a:cubicBezTo>
                  <a:cubicBezTo>
                    <a:pt x="10238" y="4510"/>
                    <a:pt x="10599" y="4515"/>
                    <a:pt x="10960" y="4515"/>
                  </a:cubicBezTo>
                  <a:cubicBezTo>
                    <a:pt x="12155" y="4515"/>
                    <a:pt x="13341" y="4457"/>
                    <a:pt x="14539" y="4457"/>
                  </a:cubicBezTo>
                  <a:cubicBezTo>
                    <a:pt x="14741" y="4457"/>
                    <a:pt x="14943" y="4459"/>
                    <a:pt x="15145" y="4463"/>
                  </a:cubicBezTo>
                  <a:cubicBezTo>
                    <a:pt x="15178" y="4463"/>
                    <a:pt x="15178" y="4396"/>
                    <a:pt x="15145" y="4396"/>
                  </a:cubicBezTo>
                  <a:cubicBezTo>
                    <a:pt x="13444" y="4396"/>
                    <a:pt x="11743" y="4262"/>
                    <a:pt x="10075" y="4262"/>
                  </a:cubicBezTo>
                  <a:cubicBezTo>
                    <a:pt x="10375" y="3895"/>
                    <a:pt x="10708" y="3529"/>
                    <a:pt x="11009" y="3195"/>
                  </a:cubicBezTo>
                  <a:cubicBezTo>
                    <a:pt x="11476" y="2695"/>
                    <a:pt x="11943" y="2194"/>
                    <a:pt x="12343" y="1660"/>
                  </a:cubicBezTo>
                  <a:cubicBezTo>
                    <a:pt x="12367" y="1612"/>
                    <a:pt x="12338" y="1581"/>
                    <a:pt x="12308" y="1581"/>
                  </a:cubicBezTo>
                  <a:cubicBezTo>
                    <a:pt x="12297" y="1581"/>
                    <a:pt x="12285" y="1585"/>
                    <a:pt x="12276" y="1594"/>
                  </a:cubicBezTo>
                  <a:cubicBezTo>
                    <a:pt x="11809" y="1994"/>
                    <a:pt x="11376" y="2394"/>
                    <a:pt x="11009" y="2861"/>
                  </a:cubicBezTo>
                  <a:cubicBezTo>
                    <a:pt x="10575" y="3328"/>
                    <a:pt x="10141" y="3762"/>
                    <a:pt x="9741" y="4229"/>
                  </a:cubicBezTo>
                  <a:cubicBezTo>
                    <a:pt x="9107" y="4930"/>
                    <a:pt x="8474" y="5630"/>
                    <a:pt x="7840" y="6364"/>
                  </a:cubicBezTo>
                  <a:lnTo>
                    <a:pt x="7840" y="5263"/>
                  </a:lnTo>
                  <a:lnTo>
                    <a:pt x="7840" y="3529"/>
                  </a:lnTo>
                  <a:cubicBezTo>
                    <a:pt x="7840" y="2361"/>
                    <a:pt x="7840" y="1193"/>
                    <a:pt x="7906" y="26"/>
                  </a:cubicBezTo>
                  <a:cubicBezTo>
                    <a:pt x="7906" y="9"/>
                    <a:pt x="7890" y="1"/>
                    <a:pt x="7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107;p48">
              <a:extLst>
                <a:ext uri="{FF2B5EF4-FFF2-40B4-BE49-F238E27FC236}">
                  <a16:creationId xmlns:a16="http://schemas.microsoft.com/office/drawing/2014/main" id="{E260EB07-FD1D-4E82-B082-DA10D8BAD1B3}"/>
                </a:ext>
              </a:extLst>
            </p:cNvPr>
            <p:cNvSpPr/>
            <p:nvPr/>
          </p:nvSpPr>
          <p:spPr>
            <a:xfrm flipH="1">
              <a:off x="1065953" y="3038106"/>
              <a:ext cx="9806" cy="1468"/>
            </a:xfrm>
            <a:custGeom>
              <a:avLst/>
              <a:gdLst/>
              <a:ahLst/>
              <a:cxnLst/>
              <a:rect l="l" t="t" r="r" b="b"/>
              <a:pathLst>
                <a:path w="501" h="75" extrusionOk="0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lnTo>
                    <a:pt x="468" y="67"/>
                  </a:lnTo>
                  <a:cubicBezTo>
                    <a:pt x="472" y="72"/>
                    <a:pt x="477" y="74"/>
                    <a:pt x="480" y="74"/>
                  </a:cubicBezTo>
                  <a:cubicBezTo>
                    <a:pt x="500" y="74"/>
                    <a:pt x="496" y="1"/>
                    <a:pt x="46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108;p48">
              <a:extLst>
                <a:ext uri="{FF2B5EF4-FFF2-40B4-BE49-F238E27FC236}">
                  <a16:creationId xmlns:a16="http://schemas.microsoft.com/office/drawing/2014/main" id="{0BBC4FB0-FF47-43CB-86D3-A7D218074EE4}"/>
                </a:ext>
              </a:extLst>
            </p:cNvPr>
            <p:cNvSpPr/>
            <p:nvPr/>
          </p:nvSpPr>
          <p:spPr>
            <a:xfrm flipH="1">
              <a:off x="1083627" y="3036971"/>
              <a:ext cx="63943" cy="2642"/>
            </a:xfrm>
            <a:custGeom>
              <a:avLst/>
              <a:gdLst/>
              <a:ahLst/>
              <a:cxnLst/>
              <a:rect l="l" t="t" r="r" b="b"/>
              <a:pathLst>
                <a:path w="3267" h="135" extrusionOk="0">
                  <a:moveTo>
                    <a:pt x="401" y="0"/>
                  </a:moveTo>
                  <a:cubicBezTo>
                    <a:pt x="276" y="0"/>
                    <a:pt x="151" y="9"/>
                    <a:pt x="34" y="25"/>
                  </a:cubicBezTo>
                  <a:cubicBezTo>
                    <a:pt x="0" y="25"/>
                    <a:pt x="0" y="59"/>
                    <a:pt x="34" y="59"/>
                  </a:cubicBezTo>
                  <a:cubicBezTo>
                    <a:pt x="267" y="125"/>
                    <a:pt x="534" y="125"/>
                    <a:pt x="768" y="125"/>
                  </a:cubicBezTo>
                  <a:lnTo>
                    <a:pt x="3203" y="125"/>
                  </a:lnTo>
                  <a:cubicBezTo>
                    <a:pt x="3216" y="132"/>
                    <a:pt x="3227" y="135"/>
                    <a:pt x="3235" y="135"/>
                  </a:cubicBezTo>
                  <a:cubicBezTo>
                    <a:pt x="3267" y="135"/>
                    <a:pt x="3256" y="92"/>
                    <a:pt x="3203" y="92"/>
                  </a:cubicBezTo>
                  <a:lnTo>
                    <a:pt x="1602" y="59"/>
                  </a:lnTo>
                  <a:lnTo>
                    <a:pt x="768" y="25"/>
                  </a:lnTo>
                  <a:cubicBezTo>
                    <a:pt x="651" y="9"/>
                    <a:pt x="526" y="0"/>
                    <a:pt x="401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109;p48">
              <a:extLst>
                <a:ext uri="{FF2B5EF4-FFF2-40B4-BE49-F238E27FC236}">
                  <a16:creationId xmlns:a16="http://schemas.microsoft.com/office/drawing/2014/main" id="{2E8F664E-A871-4FBA-B0EC-EFBDC932A389}"/>
                </a:ext>
              </a:extLst>
            </p:cNvPr>
            <p:cNvSpPr/>
            <p:nvPr/>
          </p:nvSpPr>
          <p:spPr>
            <a:xfrm flipH="1">
              <a:off x="1176400" y="3131467"/>
              <a:ext cx="65842" cy="7379"/>
            </a:xfrm>
            <a:custGeom>
              <a:avLst/>
              <a:gdLst/>
              <a:ahLst/>
              <a:cxnLst/>
              <a:rect l="l" t="t" r="r" b="b"/>
              <a:pathLst>
                <a:path w="3364" h="377" extrusionOk="0">
                  <a:moveTo>
                    <a:pt x="1" y="1"/>
                  </a:moveTo>
                  <a:lnTo>
                    <a:pt x="1" y="34"/>
                  </a:lnTo>
                  <a:cubicBezTo>
                    <a:pt x="1101" y="134"/>
                    <a:pt x="2202" y="201"/>
                    <a:pt x="3303" y="368"/>
                  </a:cubicBezTo>
                  <a:cubicBezTo>
                    <a:pt x="3310" y="374"/>
                    <a:pt x="3316" y="377"/>
                    <a:pt x="3322" y="377"/>
                  </a:cubicBezTo>
                  <a:cubicBezTo>
                    <a:pt x="3347" y="377"/>
                    <a:pt x="3363" y="334"/>
                    <a:pt x="3336" y="334"/>
                  </a:cubicBezTo>
                  <a:cubicBezTo>
                    <a:pt x="2202" y="134"/>
                    <a:pt x="1101" y="34"/>
                    <a:pt x="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110;p48">
              <a:extLst>
                <a:ext uri="{FF2B5EF4-FFF2-40B4-BE49-F238E27FC236}">
                  <a16:creationId xmlns:a16="http://schemas.microsoft.com/office/drawing/2014/main" id="{DDE5BA9C-5AAA-481B-9633-507F5F7756C0}"/>
                </a:ext>
              </a:extLst>
            </p:cNvPr>
            <p:cNvSpPr/>
            <p:nvPr/>
          </p:nvSpPr>
          <p:spPr>
            <a:xfrm flipH="1">
              <a:off x="1265729" y="2999744"/>
              <a:ext cx="8494" cy="50203"/>
            </a:xfrm>
            <a:custGeom>
              <a:avLst/>
              <a:gdLst/>
              <a:ahLst/>
              <a:cxnLst/>
              <a:rect l="l" t="t" r="r" b="b"/>
              <a:pathLst>
                <a:path w="434" h="2565" extrusionOk="0">
                  <a:moveTo>
                    <a:pt x="33" y="1"/>
                  </a:moveTo>
                  <a:cubicBezTo>
                    <a:pt x="17" y="1"/>
                    <a:pt x="0" y="9"/>
                    <a:pt x="0" y="26"/>
                  </a:cubicBezTo>
                  <a:cubicBezTo>
                    <a:pt x="67" y="460"/>
                    <a:pt x="100" y="893"/>
                    <a:pt x="134" y="1293"/>
                  </a:cubicBezTo>
                  <a:cubicBezTo>
                    <a:pt x="167" y="1527"/>
                    <a:pt x="167" y="1727"/>
                    <a:pt x="200" y="1927"/>
                  </a:cubicBezTo>
                  <a:cubicBezTo>
                    <a:pt x="200" y="2127"/>
                    <a:pt x="234" y="2328"/>
                    <a:pt x="267" y="2528"/>
                  </a:cubicBezTo>
                  <a:cubicBezTo>
                    <a:pt x="280" y="2553"/>
                    <a:pt x="302" y="2564"/>
                    <a:pt x="327" y="2564"/>
                  </a:cubicBezTo>
                  <a:cubicBezTo>
                    <a:pt x="367" y="2564"/>
                    <a:pt x="413" y="2536"/>
                    <a:pt x="434" y="2494"/>
                  </a:cubicBezTo>
                  <a:cubicBezTo>
                    <a:pt x="434" y="2428"/>
                    <a:pt x="434" y="2328"/>
                    <a:pt x="434" y="2227"/>
                  </a:cubicBezTo>
                  <a:cubicBezTo>
                    <a:pt x="434" y="2127"/>
                    <a:pt x="400" y="2027"/>
                    <a:pt x="400" y="1927"/>
                  </a:cubicBezTo>
                  <a:cubicBezTo>
                    <a:pt x="367" y="1727"/>
                    <a:pt x="334" y="1527"/>
                    <a:pt x="300" y="1293"/>
                  </a:cubicBezTo>
                  <a:cubicBezTo>
                    <a:pt x="234" y="860"/>
                    <a:pt x="167" y="460"/>
                    <a:pt x="67" y="26"/>
                  </a:cubicBezTo>
                  <a:cubicBezTo>
                    <a:pt x="67" y="9"/>
                    <a:pt x="50" y="1"/>
                    <a:pt x="3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111;p48">
              <a:extLst>
                <a:ext uri="{FF2B5EF4-FFF2-40B4-BE49-F238E27FC236}">
                  <a16:creationId xmlns:a16="http://schemas.microsoft.com/office/drawing/2014/main" id="{D38C3C35-CC9D-46E9-9CE3-614B8B08A5C1}"/>
                </a:ext>
              </a:extLst>
            </p:cNvPr>
            <p:cNvSpPr/>
            <p:nvPr/>
          </p:nvSpPr>
          <p:spPr>
            <a:xfrm flipH="1">
              <a:off x="831729" y="2756615"/>
              <a:ext cx="117376" cy="794683"/>
            </a:xfrm>
            <a:custGeom>
              <a:avLst/>
              <a:gdLst/>
              <a:ahLst/>
              <a:cxnLst/>
              <a:rect l="l" t="t" r="r" b="b"/>
              <a:pathLst>
                <a:path w="5997" h="40602" extrusionOk="0">
                  <a:moveTo>
                    <a:pt x="3547" y="0"/>
                  </a:moveTo>
                  <a:cubicBezTo>
                    <a:pt x="3500" y="0"/>
                    <a:pt x="3452" y="2"/>
                    <a:pt x="3403" y="6"/>
                  </a:cubicBezTo>
                  <a:cubicBezTo>
                    <a:pt x="2303" y="72"/>
                    <a:pt x="1802" y="1206"/>
                    <a:pt x="1569" y="2140"/>
                  </a:cubicBezTo>
                  <a:cubicBezTo>
                    <a:pt x="835" y="5076"/>
                    <a:pt x="768" y="8111"/>
                    <a:pt x="635" y="11080"/>
                  </a:cubicBezTo>
                  <a:cubicBezTo>
                    <a:pt x="335" y="17351"/>
                    <a:pt x="68" y="23656"/>
                    <a:pt x="1" y="29927"/>
                  </a:cubicBezTo>
                  <a:lnTo>
                    <a:pt x="1" y="35164"/>
                  </a:lnTo>
                  <a:cubicBezTo>
                    <a:pt x="1" y="36932"/>
                    <a:pt x="1" y="38733"/>
                    <a:pt x="134" y="40501"/>
                  </a:cubicBezTo>
                  <a:cubicBezTo>
                    <a:pt x="151" y="40568"/>
                    <a:pt x="209" y="40601"/>
                    <a:pt x="268" y="40601"/>
                  </a:cubicBezTo>
                  <a:cubicBezTo>
                    <a:pt x="326" y="40601"/>
                    <a:pt x="385" y="40568"/>
                    <a:pt x="401" y="40501"/>
                  </a:cubicBezTo>
                  <a:cubicBezTo>
                    <a:pt x="401" y="38967"/>
                    <a:pt x="368" y="37466"/>
                    <a:pt x="368" y="35931"/>
                  </a:cubicBezTo>
                  <a:cubicBezTo>
                    <a:pt x="335" y="34397"/>
                    <a:pt x="368" y="32963"/>
                    <a:pt x="368" y="31495"/>
                  </a:cubicBezTo>
                  <a:cubicBezTo>
                    <a:pt x="435" y="28459"/>
                    <a:pt x="501" y="25457"/>
                    <a:pt x="635" y="22455"/>
                  </a:cubicBezTo>
                  <a:cubicBezTo>
                    <a:pt x="735" y="19486"/>
                    <a:pt x="868" y="16484"/>
                    <a:pt x="1002" y="13515"/>
                  </a:cubicBezTo>
                  <a:cubicBezTo>
                    <a:pt x="1068" y="12014"/>
                    <a:pt x="1102" y="10547"/>
                    <a:pt x="1168" y="9045"/>
                  </a:cubicBezTo>
                  <a:cubicBezTo>
                    <a:pt x="1235" y="7544"/>
                    <a:pt x="1302" y="6143"/>
                    <a:pt x="1469" y="4709"/>
                  </a:cubicBezTo>
                  <a:cubicBezTo>
                    <a:pt x="1569" y="3908"/>
                    <a:pt x="1702" y="3108"/>
                    <a:pt x="1869" y="2307"/>
                  </a:cubicBezTo>
                  <a:cubicBezTo>
                    <a:pt x="1936" y="1707"/>
                    <a:pt x="2203" y="1173"/>
                    <a:pt x="2569" y="706"/>
                  </a:cubicBezTo>
                  <a:cubicBezTo>
                    <a:pt x="2859" y="416"/>
                    <a:pt x="3238" y="274"/>
                    <a:pt x="3619" y="274"/>
                  </a:cubicBezTo>
                  <a:cubicBezTo>
                    <a:pt x="3940" y="274"/>
                    <a:pt x="4263" y="375"/>
                    <a:pt x="4538" y="573"/>
                  </a:cubicBezTo>
                  <a:cubicBezTo>
                    <a:pt x="5138" y="1006"/>
                    <a:pt x="5605" y="1607"/>
                    <a:pt x="5905" y="2307"/>
                  </a:cubicBezTo>
                  <a:cubicBezTo>
                    <a:pt x="5914" y="2316"/>
                    <a:pt x="5925" y="2320"/>
                    <a:pt x="5937" y="2320"/>
                  </a:cubicBezTo>
                  <a:cubicBezTo>
                    <a:pt x="5967" y="2320"/>
                    <a:pt x="5996" y="2289"/>
                    <a:pt x="5972" y="2241"/>
                  </a:cubicBezTo>
                  <a:cubicBezTo>
                    <a:pt x="5457" y="1276"/>
                    <a:pt x="4818" y="0"/>
                    <a:pt x="3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112;p48">
              <a:extLst>
                <a:ext uri="{FF2B5EF4-FFF2-40B4-BE49-F238E27FC236}">
                  <a16:creationId xmlns:a16="http://schemas.microsoft.com/office/drawing/2014/main" id="{57853EBC-B8D9-4B3F-BE64-C93C7EC51A04}"/>
                </a:ext>
              </a:extLst>
            </p:cNvPr>
            <p:cNvSpPr/>
            <p:nvPr/>
          </p:nvSpPr>
          <p:spPr>
            <a:xfrm flipH="1">
              <a:off x="730363" y="2742268"/>
              <a:ext cx="170555" cy="212949"/>
            </a:xfrm>
            <a:custGeom>
              <a:avLst/>
              <a:gdLst/>
              <a:ahLst/>
              <a:cxnLst/>
              <a:rect l="l" t="t" r="r" b="b"/>
              <a:pathLst>
                <a:path w="8714" h="10880" extrusionOk="0">
                  <a:moveTo>
                    <a:pt x="3408" y="0"/>
                  </a:moveTo>
                  <a:cubicBezTo>
                    <a:pt x="2436" y="0"/>
                    <a:pt x="3143" y="2507"/>
                    <a:pt x="3143" y="2507"/>
                  </a:cubicBezTo>
                  <a:cubicBezTo>
                    <a:pt x="3143" y="2507"/>
                    <a:pt x="1877" y="1620"/>
                    <a:pt x="1034" y="1620"/>
                  </a:cubicBezTo>
                  <a:cubicBezTo>
                    <a:pt x="396" y="1620"/>
                    <a:pt x="0" y="2127"/>
                    <a:pt x="574" y="3908"/>
                  </a:cubicBezTo>
                  <a:cubicBezTo>
                    <a:pt x="1475" y="6676"/>
                    <a:pt x="8714" y="10879"/>
                    <a:pt x="8714" y="10879"/>
                  </a:cubicBezTo>
                  <a:cubicBezTo>
                    <a:pt x="8714" y="10879"/>
                    <a:pt x="8580" y="3807"/>
                    <a:pt x="4477" y="538"/>
                  </a:cubicBezTo>
                  <a:cubicBezTo>
                    <a:pt x="3994" y="154"/>
                    <a:pt x="3649" y="0"/>
                    <a:pt x="3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113;p48">
              <a:extLst>
                <a:ext uri="{FF2B5EF4-FFF2-40B4-BE49-F238E27FC236}">
                  <a16:creationId xmlns:a16="http://schemas.microsoft.com/office/drawing/2014/main" id="{59A4A2AE-4EFF-4F7C-B4B9-6E7775A0CB32}"/>
                </a:ext>
              </a:extLst>
            </p:cNvPr>
            <p:cNvSpPr/>
            <p:nvPr/>
          </p:nvSpPr>
          <p:spPr>
            <a:xfrm flipH="1">
              <a:off x="737742" y="2797580"/>
              <a:ext cx="122563" cy="138965"/>
            </a:xfrm>
            <a:custGeom>
              <a:avLst/>
              <a:gdLst/>
              <a:ahLst/>
              <a:cxnLst/>
              <a:rect l="l" t="t" r="r" b="b"/>
              <a:pathLst>
                <a:path w="6262" h="7100" extrusionOk="0">
                  <a:moveTo>
                    <a:pt x="1307" y="0"/>
                  </a:moveTo>
                  <a:cubicBezTo>
                    <a:pt x="1288" y="0"/>
                    <a:pt x="1278" y="24"/>
                    <a:pt x="1301" y="47"/>
                  </a:cubicBezTo>
                  <a:cubicBezTo>
                    <a:pt x="1768" y="648"/>
                    <a:pt x="2202" y="1248"/>
                    <a:pt x="2636" y="1849"/>
                  </a:cubicBezTo>
                  <a:cubicBezTo>
                    <a:pt x="1802" y="1649"/>
                    <a:pt x="935" y="1549"/>
                    <a:pt x="67" y="1415"/>
                  </a:cubicBezTo>
                  <a:cubicBezTo>
                    <a:pt x="1" y="1415"/>
                    <a:pt x="1" y="1482"/>
                    <a:pt x="67" y="1482"/>
                  </a:cubicBezTo>
                  <a:cubicBezTo>
                    <a:pt x="968" y="1615"/>
                    <a:pt x="1869" y="1849"/>
                    <a:pt x="2769" y="2049"/>
                  </a:cubicBezTo>
                  <a:lnTo>
                    <a:pt x="3803" y="3517"/>
                  </a:lnTo>
                  <a:lnTo>
                    <a:pt x="4237" y="4117"/>
                  </a:lnTo>
                  <a:lnTo>
                    <a:pt x="4170" y="4117"/>
                  </a:lnTo>
                  <a:lnTo>
                    <a:pt x="3903" y="4084"/>
                  </a:lnTo>
                  <a:cubicBezTo>
                    <a:pt x="3703" y="4050"/>
                    <a:pt x="3470" y="4050"/>
                    <a:pt x="3303" y="4017"/>
                  </a:cubicBezTo>
                  <a:cubicBezTo>
                    <a:pt x="2869" y="3984"/>
                    <a:pt x="2469" y="3984"/>
                    <a:pt x="2035" y="3950"/>
                  </a:cubicBezTo>
                  <a:cubicBezTo>
                    <a:pt x="2002" y="3950"/>
                    <a:pt x="2002" y="4017"/>
                    <a:pt x="2035" y="4017"/>
                  </a:cubicBezTo>
                  <a:cubicBezTo>
                    <a:pt x="2469" y="4017"/>
                    <a:pt x="2869" y="4050"/>
                    <a:pt x="3270" y="4117"/>
                  </a:cubicBezTo>
                  <a:lnTo>
                    <a:pt x="3937" y="4184"/>
                  </a:lnTo>
                  <a:lnTo>
                    <a:pt x="4204" y="4217"/>
                  </a:lnTo>
                  <a:lnTo>
                    <a:pt x="4304" y="4217"/>
                  </a:lnTo>
                  <a:lnTo>
                    <a:pt x="5004" y="5251"/>
                  </a:lnTo>
                  <a:cubicBezTo>
                    <a:pt x="5404" y="5852"/>
                    <a:pt x="5771" y="6485"/>
                    <a:pt x="6205" y="7086"/>
                  </a:cubicBezTo>
                  <a:cubicBezTo>
                    <a:pt x="6205" y="7096"/>
                    <a:pt x="6211" y="7100"/>
                    <a:pt x="6218" y="7100"/>
                  </a:cubicBezTo>
                  <a:cubicBezTo>
                    <a:pt x="6235" y="7100"/>
                    <a:pt x="6262" y="7076"/>
                    <a:pt x="6238" y="7052"/>
                  </a:cubicBezTo>
                  <a:cubicBezTo>
                    <a:pt x="5905" y="6385"/>
                    <a:pt x="5538" y="5752"/>
                    <a:pt x="5104" y="5151"/>
                  </a:cubicBezTo>
                  <a:lnTo>
                    <a:pt x="4904" y="4818"/>
                  </a:lnTo>
                  <a:cubicBezTo>
                    <a:pt x="4904" y="4717"/>
                    <a:pt x="4904" y="4617"/>
                    <a:pt x="4904" y="4484"/>
                  </a:cubicBezTo>
                  <a:lnTo>
                    <a:pt x="4904" y="3984"/>
                  </a:lnTo>
                  <a:cubicBezTo>
                    <a:pt x="4904" y="3650"/>
                    <a:pt x="4904" y="3350"/>
                    <a:pt x="4937" y="3016"/>
                  </a:cubicBezTo>
                  <a:cubicBezTo>
                    <a:pt x="4937" y="2983"/>
                    <a:pt x="4921" y="2966"/>
                    <a:pt x="4904" y="2966"/>
                  </a:cubicBezTo>
                  <a:cubicBezTo>
                    <a:pt x="4887" y="2966"/>
                    <a:pt x="4871" y="2983"/>
                    <a:pt x="4871" y="3016"/>
                  </a:cubicBezTo>
                  <a:cubicBezTo>
                    <a:pt x="4871" y="3316"/>
                    <a:pt x="4837" y="3650"/>
                    <a:pt x="4837" y="3984"/>
                  </a:cubicBezTo>
                  <a:lnTo>
                    <a:pt x="4837" y="4451"/>
                  </a:lnTo>
                  <a:lnTo>
                    <a:pt x="4837" y="4684"/>
                  </a:lnTo>
                  <a:cubicBezTo>
                    <a:pt x="4537" y="4217"/>
                    <a:pt x="4270" y="3783"/>
                    <a:pt x="3937" y="3350"/>
                  </a:cubicBezTo>
                  <a:cubicBezTo>
                    <a:pt x="3870" y="3250"/>
                    <a:pt x="3770" y="3116"/>
                    <a:pt x="3670" y="2983"/>
                  </a:cubicBezTo>
                  <a:cubicBezTo>
                    <a:pt x="3636" y="2583"/>
                    <a:pt x="3636" y="2149"/>
                    <a:pt x="3670" y="1715"/>
                  </a:cubicBezTo>
                  <a:cubicBezTo>
                    <a:pt x="3670" y="1282"/>
                    <a:pt x="3670" y="815"/>
                    <a:pt x="3703" y="348"/>
                  </a:cubicBezTo>
                  <a:cubicBezTo>
                    <a:pt x="3703" y="331"/>
                    <a:pt x="3687" y="323"/>
                    <a:pt x="3666" y="323"/>
                  </a:cubicBezTo>
                  <a:cubicBezTo>
                    <a:pt x="3645" y="323"/>
                    <a:pt x="3620" y="331"/>
                    <a:pt x="3603" y="348"/>
                  </a:cubicBezTo>
                  <a:cubicBezTo>
                    <a:pt x="3603" y="815"/>
                    <a:pt x="3570" y="1315"/>
                    <a:pt x="3570" y="1782"/>
                  </a:cubicBezTo>
                  <a:cubicBezTo>
                    <a:pt x="3536" y="2116"/>
                    <a:pt x="3536" y="2449"/>
                    <a:pt x="3536" y="2783"/>
                  </a:cubicBezTo>
                  <a:cubicBezTo>
                    <a:pt x="2836" y="1815"/>
                    <a:pt x="2102" y="915"/>
                    <a:pt x="1335" y="14"/>
                  </a:cubicBezTo>
                  <a:cubicBezTo>
                    <a:pt x="1325" y="4"/>
                    <a:pt x="1315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114;p48">
              <a:extLst>
                <a:ext uri="{FF2B5EF4-FFF2-40B4-BE49-F238E27FC236}">
                  <a16:creationId xmlns:a16="http://schemas.microsoft.com/office/drawing/2014/main" id="{6277A4CC-624B-44B5-AB56-E649C51D8B91}"/>
                </a:ext>
              </a:extLst>
            </p:cNvPr>
            <p:cNvSpPr/>
            <p:nvPr/>
          </p:nvSpPr>
          <p:spPr>
            <a:xfrm flipH="1">
              <a:off x="794991" y="2783644"/>
              <a:ext cx="2642" cy="37560"/>
            </a:xfrm>
            <a:custGeom>
              <a:avLst/>
              <a:gdLst/>
              <a:ahLst/>
              <a:cxnLst/>
              <a:rect l="l" t="t" r="r" b="b"/>
              <a:pathLst>
                <a:path w="135" h="1919" extrusionOk="0">
                  <a:moveTo>
                    <a:pt x="101" y="1"/>
                  </a:moveTo>
                  <a:cubicBezTo>
                    <a:pt x="84" y="1"/>
                    <a:pt x="68" y="9"/>
                    <a:pt x="68" y="26"/>
                  </a:cubicBezTo>
                  <a:cubicBezTo>
                    <a:pt x="68" y="359"/>
                    <a:pt x="34" y="659"/>
                    <a:pt x="34" y="993"/>
                  </a:cubicBezTo>
                  <a:lnTo>
                    <a:pt x="34" y="1460"/>
                  </a:lnTo>
                  <a:lnTo>
                    <a:pt x="34" y="1660"/>
                  </a:lnTo>
                  <a:cubicBezTo>
                    <a:pt x="1" y="1760"/>
                    <a:pt x="1" y="1827"/>
                    <a:pt x="34" y="1894"/>
                  </a:cubicBezTo>
                  <a:cubicBezTo>
                    <a:pt x="34" y="1910"/>
                    <a:pt x="51" y="1919"/>
                    <a:pt x="63" y="1919"/>
                  </a:cubicBezTo>
                  <a:cubicBezTo>
                    <a:pt x="76" y="1919"/>
                    <a:pt x="84" y="1910"/>
                    <a:pt x="68" y="1894"/>
                  </a:cubicBezTo>
                  <a:cubicBezTo>
                    <a:pt x="101" y="1827"/>
                    <a:pt x="101" y="1760"/>
                    <a:pt x="68" y="1693"/>
                  </a:cubicBezTo>
                  <a:cubicBezTo>
                    <a:pt x="101" y="1593"/>
                    <a:pt x="101" y="1527"/>
                    <a:pt x="101" y="1460"/>
                  </a:cubicBezTo>
                  <a:lnTo>
                    <a:pt x="101" y="993"/>
                  </a:lnTo>
                  <a:cubicBezTo>
                    <a:pt x="101" y="659"/>
                    <a:pt x="101" y="359"/>
                    <a:pt x="134" y="26"/>
                  </a:cubicBezTo>
                  <a:cubicBezTo>
                    <a:pt x="134" y="9"/>
                    <a:pt x="118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115;p48">
              <a:extLst>
                <a:ext uri="{FF2B5EF4-FFF2-40B4-BE49-F238E27FC236}">
                  <a16:creationId xmlns:a16="http://schemas.microsoft.com/office/drawing/2014/main" id="{B230D900-308B-4C1E-913D-7CFB3A4049A4}"/>
                </a:ext>
              </a:extLst>
            </p:cNvPr>
            <p:cNvSpPr/>
            <p:nvPr/>
          </p:nvSpPr>
          <p:spPr>
            <a:xfrm flipH="1">
              <a:off x="812234" y="2840287"/>
              <a:ext cx="35015" cy="4580"/>
            </a:xfrm>
            <a:custGeom>
              <a:avLst/>
              <a:gdLst/>
              <a:ahLst/>
              <a:cxnLst/>
              <a:rect l="l" t="t" r="r" b="b"/>
              <a:pathLst>
                <a:path w="1789" h="234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01" y="134"/>
                    <a:pt x="1168" y="234"/>
                    <a:pt x="1735" y="234"/>
                  </a:cubicBezTo>
                  <a:cubicBezTo>
                    <a:pt x="1789" y="234"/>
                    <a:pt x="1778" y="191"/>
                    <a:pt x="1754" y="191"/>
                  </a:cubicBezTo>
                  <a:cubicBezTo>
                    <a:pt x="1749" y="191"/>
                    <a:pt x="1742" y="194"/>
                    <a:pt x="1735" y="200"/>
                  </a:cubicBezTo>
                  <a:cubicBezTo>
                    <a:pt x="1468" y="134"/>
                    <a:pt x="1202" y="134"/>
                    <a:pt x="935" y="100"/>
                  </a:cubicBezTo>
                  <a:cubicBezTo>
                    <a:pt x="668" y="100"/>
                    <a:pt x="334" y="67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116;p48">
              <a:extLst>
                <a:ext uri="{FF2B5EF4-FFF2-40B4-BE49-F238E27FC236}">
                  <a16:creationId xmlns:a16="http://schemas.microsoft.com/office/drawing/2014/main" id="{7CE17BF9-2721-4E8C-8B17-214E334D6FC6}"/>
                </a:ext>
              </a:extLst>
            </p:cNvPr>
            <p:cNvSpPr/>
            <p:nvPr/>
          </p:nvSpPr>
          <p:spPr>
            <a:xfrm flipH="1">
              <a:off x="767570" y="2843438"/>
              <a:ext cx="1331" cy="21667"/>
            </a:xfrm>
            <a:custGeom>
              <a:avLst/>
              <a:gdLst/>
              <a:ahLst/>
              <a:cxnLst/>
              <a:rect l="l" t="t" r="r" b="b"/>
              <a:pathLst>
                <a:path w="68" h="1107" extrusionOk="0">
                  <a:moveTo>
                    <a:pt x="20" y="1"/>
                  </a:moveTo>
                  <a:cubicBezTo>
                    <a:pt x="18" y="1"/>
                    <a:pt x="20" y="11"/>
                    <a:pt x="34" y="39"/>
                  </a:cubicBezTo>
                  <a:cubicBezTo>
                    <a:pt x="34" y="20"/>
                    <a:pt x="23" y="1"/>
                    <a:pt x="20" y="1"/>
                  </a:cubicBezTo>
                  <a:close/>
                  <a:moveTo>
                    <a:pt x="34" y="873"/>
                  </a:moveTo>
                  <a:cubicBezTo>
                    <a:pt x="1" y="940"/>
                    <a:pt x="1" y="1007"/>
                    <a:pt x="34" y="1107"/>
                  </a:cubicBezTo>
                  <a:cubicBezTo>
                    <a:pt x="67" y="1074"/>
                    <a:pt x="67" y="1007"/>
                    <a:pt x="34" y="973"/>
                  </a:cubicBezTo>
                  <a:lnTo>
                    <a:pt x="34" y="87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117;p48">
              <a:extLst>
                <a:ext uri="{FF2B5EF4-FFF2-40B4-BE49-F238E27FC236}">
                  <a16:creationId xmlns:a16="http://schemas.microsoft.com/office/drawing/2014/main" id="{2B5C63AE-0643-4C5B-8EF6-D9A573581246}"/>
                </a:ext>
              </a:extLst>
            </p:cNvPr>
            <p:cNvSpPr/>
            <p:nvPr/>
          </p:nvSpPr>
          <p:spPr>
            <a:xfrm flipH="1">
              <a:off x="828421" y="3152312"/>
              <a:ext cx="244069" cy="433433"/>
            </a:xfrm>
            <a:custGeom>
              <a:avLst/>
              <a:gdLst/>
              <a:ahLst/>
              <a:cxnLst/>
              <a:rect l="l" t="t" r="r" b="b"/>
              <a:pathLst>
                <a:path w="12470" h="22145" extrusionOk="0">
                  <a:moveTo>
                    <a:pt x="7380" y="1"/>
                  </a:moveTo>
                  <a:cubicBezTo>
                    <a:pt x="5778" y="1"/>
                    <a:pt x="4620" y="1240"/>
                    <a:pt x="3970" y="2638"/>
                  </a:cubicBezTo>
                  <a:cubicBezTo>
                    <a:pt x="3603" y="3406"/>
                    <a:pt x="3336" y="4173"/>
                    <a:pt x="3136" y="4973"/>
                  </a:cubicBezTo>
                  <a:cubicBezTo>
                    <a:pt x="2836" y="6041"/>
                    <a:pt x="2536" y="7108"/>
                    <a:pt x="2269" y="8209"/>
                  </a:cubicBezTo>
                  <a:cubicBezTo>
                    <a:pt x="1735" y="10310"/>
                    <a:pt x="1301" y="12445"/>
                    <a:pt x="901" y="14614"/>
                  </a:cubicBezTo>
                  <a:cubicBezTo>
                    <a:pt x="701" y="15814"/>
                    <a:pt x="501" y="17015"/>
                    <a:pt x="367" y="18249"/>
                  </a:cubicBezTo>
                  <a:cubicBezTo>
                    <a:pt x="167" y="19450"/>
                    <a:pt x="34" y="20718"/>
                    <a:pt x="0" y="21952"/>
                  </a:cubicBezTo>
                  <a:cubicBezTo>
                    <a:pt x="0" y="22077"/>
                    <a:pt x="96" y="22145"/>
                    <a:pt x="195" y="22145"/>
                  </a:cubicBezTo>
                  <a:cubicBezTo>
                    <a:pt x="281" y="22145"/>
                    <a:pt x="370" y="22094"/>
                    <a:pt x="401" y="21985"/>
                  </a:cubicBezTo>
                  <a:cubicBezTo>
                    <a:pt x="601" y="20985"/>
                    <a:pt x="668" y="19917"/>
                    <a:pt x="834" y="18917"/>
                  </a:cubicBezTo>
                  <a:cubicBezTo>
                    <a:pt x="968" y="17883"/>
                    <a:pt x="1135" y="16848"/>
                    <a:pt x="1301" y="15814"/>
                  </a:cubicBezTo>
                  <a:cubicBezTo>
                    <a:pt x="1668" y="13780"/>
                    <a:pt x="2069" y="11745"/>
                    <a:pt x="2536" y="9710"/>
                  </a:cubicBezTo>
                  <a:cubicBezTo>
                    <a:pt x="2936" y="7775"/>
                    <a:pt x="3370" y="5841"/>
                    <a:pt x="4003" y="3973"/>
                  </a:cubicBezTo>
                  <a:cubicBezTo>
                    <a:pt x="4437" y="2638"/>
                    <a:pt x="5171" y="1071"/>
                    <a:pt x="6605" y="604"/>
                  </a:cubicBezTo>
                  <a:cubicBezTo>
                    <a:pt x="6950" y="489"/>
                    <a:pt x="7289" y="438"/>
                    <a:pt x="7623" y="438"/>
                  </a:cubicBezTo>
                  <a:cubicBezTo>
                    <a:pt x="9423" y="438"/>
                    <a:pt x="11059" y="1925"/>
                    <a:pt x="12409" y="2939"/>
                  </a:cubicBezTo>
                  <a:cubicBezTo>
                    <a:pt x="12416" y="2945"/>
                    <a:pt x="12422" y="2948"/>
                    <a:pt x="12428" y="2948"/>
                  </a:cubicBezTo>
                  <a:cubicBezTo>
                    <a:pt x="12453" y="2948"/>
                    <a:pt x="12470" y="2899"/>
                    <a:pt x="12443" y="2872"/>
                  </a:cubicBezTo>
                  <a:cubicBezTo>
                    <a:pt x="10942" y="1738"/>
                    <a:pt x="9574" y="103"/>
                    <a:pt x="7506" y="3"/>
                  </a:cubicBezTo>
                  <a:cubicBezTo>
                    <a:pt x="7464" y="1"/>
                    <a:pt x="7422" y="1"/>
                    <a:pt x="7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118;p48">
              <a:extLst>
                <a:ext uri="{FF2B5EF4-FFF2-40B4-BE49-F238E27FC236}">
                  <a16:creationId xmlns:a16="http://schemas.microsoft.com/office/drawing/2014/main" id="{3AA45DE1-E091-4508-A2EA-313B1AF8C59D}"/>
                </a:ext>
              </a:extLst>
            </p:cNvPr>
            <p:cNvSpPr/>
            <p:nvPr/>
          </p:nvSpPr>
          <p:spPr>
            <a:xfrm flipH="1">
              <a:off x="633577" y="3091598"/>
              <a:ext cx="350113" cy="423138"/>
            </a:xfrm>
            <a:custGeom>
              <a:avLst/>
              <a:gdLst/>
              <a:ahLst/>
              <a:cxnLst/>
              <a:rect l="l" t="t" r="r" b="b"/>
              <a:pathLst>
                <a:path w="17888" h="21619" extrusionOk="0">
                  <a:moveTo>
                    <a:pt x="7554" y="1"/>
                  </a:moveTo>
                  <a:cubicBezTo>
                    <a:pt x="7345" y="1"/>
                    <a:pt x="7150" y="34"/>
                    <a:pt x="6972" y="103"/>
                  </a:cubicBezTo>
                  <a:cubicBezTo>
                    <a:pt x="4937" y="870"/>
                    <a:pt x="6338" y="4906"/>
                    <a:pt x="6338" y="4906"/>
                  </a:cubicBezTo>
                  <a:cubicBezTo>
                    <a:pt x="6338" y="4906"/>
                    <a:pt x="5048" y="3893"/>
                    <a:pt x="3564" y="3893"/>
                  </a:cubicBezTo>
                  <a:cubicBezTo>
                    <a:pt x="3051" y="3893"/>
                    <a:pt x="2515" y="4014"/>
                    <a:pt x="2001" y="4339"/>
                  </a:cubicBezTo>
                  <a:cubicBezTo>
                    <a:pt x="0" y="5640"/>
                    <a:pt x="1168" y="10610"/>
                    <a:pt x="5704" y="14413"/>
                  </a:cubicBezTo>
                  <a:cubicBezTo>
                    <a:pt x="10274" y="18249"/>
                    <a:pt x="16412" y="21618"/>
                    <a:pt x="16412" y="21618"/>
                  </a:cubicBezTo>
                  <a:cubicBezTo>
                    <a:pt x="17888" y="8681"/>
                    <a:pt x="10910" y="1"/>
                    <a:pt x="7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119;p48">
              <a:extLst>
                <a:ext uri="{FF2B5EF4-FFF2-40B4-BE49-F238E27FC236}">
                  <a16:creationId xmlns:a16="http://schemas.microsoft.com/office/drawing/2014/main" id="{ADE19599-217A-475B-9A20-47E85392F7B2}"/>
                </a:ext>
              </a:extLst>
            </p:cNvPr>
            <p:cNvSpPr/>
            <p:nvPr/>
          </p:nvSpPr>
          <p:spPr>
            <a:xfrm flipH="1">
              <a:off x="680081" y="3174076"/>
              <a:ext cx="203730" cy="284506"/>
            </a:xfrm>
            <a:custGeom>
              <a:avLst/>
              <a:gdLst/>
              <a:ahLst/>
              <a:cxnLst/>
              <a:rect l="l" t="t" r="r" b="b"/>
              <a:pathLst>
                <a:path w="10409" h="14536" extrusionOk="0">
                  <a:moveTo>
                    <a:pt x="5505" y="0"/>
                  </a:moveTo>
                  <a:cubicBezTo>
                    <a:pt x="5488" y="0"/>
                    <a:pt x="5471" y="9"/>
                    <a:pt x="5471" y="25"/>
                  </a:cubicBezTo>
                  <a:cubicBezTo>
                    <a:pt x="5238" y="893"/>
                    <a:pt x="5004" y="1760"/>
                    <a:pt x="4837" y="2627"/>
                  </a:cubicBezTo>
                  <a:cubicBezTo>
                    <a:pt x="4771" y="3061"/>
                    <a:pt x="4704" y="3494"/>
                    <a:pt x="4637" y="3928"/>
                  </a:cubicBezTo>
                  <a:cubicBezTo>
                    <a:pt x="4604" y="4162"/>
                    <a:pt x="4571" y="4362"/>
                    <a:pt x="4571" y="4595"/>
                  </a:cubicBezTo>
                  <a:lnTo>
                    <a:pt x="4537" y="4795"/>
                  </a:lnTo>
                  <a:cubicBezTo>
                    <a:pt x="4304" y="4462"/>
                    <a:pt x="4104" y="4162"/>
                    <a:pt x="3870" y="3861"/>
                  </a:cubicBezTo>
                  <a:cubicBezTo>
                    <a:pt x="3170" y="2927"/>
                    <a:pt x="2436" y="2027"/>
                    <a:pt x="1702" y="1126"/>
                  </a:cubicBezTo>
                  <a:cubicBezTo>
                    <a:pt x="1692" y="1116"/>
                    <a:pt x="1680" y="1112"/>
                    <a:pt x="1667" y="1112"/>
                  </a:cubicBezTo>
                  <a:cubicBezTo>
                    <a:pt x="1638" y="1112"/>
                    <a:pt x="1612" y="1136"/>
                    <a:pt x="1635" y="1159"/>
                  </a:cubicBezTo>
                  <a:cubicBezTo>
                    <a:pt x="2903" y="2761"/>
                    <a:pt x="4037" y="4462"/>
                    <a:pt x="5104" y="6230"/>
                  </a:cubicBezTo>
                  <a:cubicBezTo>
                    <a:pt x="5304" y="6530"/>
                    <a:pt x="5505" y="6863"/>
                    <a:pt x="5705" y="7197"/>
                  </a:cubicBezTo>
                  <a:lnTo>
                    <a:pt x="5505" y="7164"/>
                  </a:lnTo>
                  <a:cubicBezTo>
                    <a:pt x="5238" y="7130"/>
                    <a:pt x="4971" y="7130"/>
                    <a:pt x="4737" y="7097"/>
                  </a:cubicBezTo>
                  <a:lnTo>
                    <a:pt x="3170" y="6964"/>
                  </a:lnTo>
                  <a:cubicBezTo>
                    <a:pt x="2136" y="6863"/>
                    <a:pt x="1101" y="6797"/>
                    <a:pt x="67" y="6697"/>
                  </a:cubicBezTo>
                  <a:cubicBezTo>
                    <a:pt x="34" y="6697"/>
                    <a:pt x="1" y="6763"/>
                    <a:pt x="67" y="6763"/>
                  </a:cubicBezTo>
                  <a:cubicBezTo>
                    <a:pt x="1101" y="6897"/>
                    <a:pt x="2136" y="7064"/>
                    <a:pt x="3203" y="7197"/>
                  </a:cubicBezTo>
                  <a:cubicBezTo>
                    <a:pt x="3703" y="7264"/>
                    <a:pt x="4237" y="7364"/>
                    <a:pt x="4737" y="7397"/>
                  </a:cubicBezTo>
                  <a:cubicBezTo>
                    <a:pt x="5138" y="7497"/>
                    <a:pt x="5538" y="7531"/>
                    <a:pt x="5938" y="7531"/>
                  </a:cubicBezTo>
                  <a:lnTo>
                    <a:pt x="7139" y="9532"/>
                  </a:lnTo>
                  <a:cubicBezTo>
                    <a:pt x="7089" y="9515"/>
                    <a:pt x="7047" y="9507"/>
                    <a:pt x="7006" y="9507"/>
                  </a:cubicBezTo>
                  <a:cubicBezTo>
                    <a:pt x="6964" y="9507"/>
                    <a:pt x="6922" y="9515"/>
                    <a:pt x="6872" y="9532"/>
                  </a:cubicBezTo>
                  <a:lnTo>
                    <a:pt x="3403" y="9532"/>
                  </a:lnTo>
                  <a:cubicBezTo>
                    <a:pt x="3336" y="9532"/>
                    <a:pt x="3336" y="9599"/>
                    <a:pt x="3403" y="9599"/>
                  </a:cubicBezTo>
                  <a:cubicBezTo>
                    <a:pt x="4070" y="9599"/>
                    <a:pt x="4737" y="9632"/>
                    <a:pt x="5405" y="9665"/>
                  </a:cubicBezTo>
                  <a:cubicBezTo>
                    <a:pt x="5738" y="9665"/>
                    <a:pt x="6072" y="9699"/>
                    <a:pt x="6372" y="9732"/>
                  </a:cubicBezTo>
                  <a:lnTo>
                    <a:pt x="6872" y="9766"/>
                  </a:lnTo>
                  <a:cubicBezTo>
                    <a:pt x="6939" y="9782"/>
                    <a:pt x="7006" y="9791"/>
                    <a:pt x="7072" y="9791"/>
                  </a:cubicBezTo>
                  <a:cubicBezTo>
                    <a:pt x="7139" y="9791"/>
                    <a:pt x="7206" y="9782"/>
                    <a:pt x="7273" y="9766"/>
                  </a:cubicBezTo>
                  <a:lnTo>
                    <a:pt x="8307" y="11433"/>
                  </a:lnTo>
                  <a:cubicBezTo>
                    <a:pt x="8640" y="11934"/>
                    <a:pt x="8940" y="12467"/>
                    <a:pt x="9274" y="12968"/>
                  </a:cubicBezTo>
                  <a:cubicBezTo>
                    <a:pt x="9574" y="13535"/>
                    <a:pt x="9941" y="14035"/>
                    <a:pt x="10341" y="14536"/>
                  </a:cubicBezTo>
                  <a:cubicBezTo>
                    <a:pt x="10341" y="14536"/>
                    <a:pt x="10408" y="14502"/>
                    <a:pt x="10375" y="14469"/>
                  </a:cubicBezTo>
                  <a:cubicBezTo>
                    <a:pt x="10175" y="14002"/>
                    <a:pt x="9941" y="13535"/>
                    <a:pt x="9641" y="13068"/>
                  </a:cubicBezTo>
                  <a:cubicBezTo>
                    <a:pt x="9374" y="12601"/>
                    <a:pt x="9141" y="12134"/>
                    <a:pt x="8840" y="11667"/>
                  </a:cubicBezTo>
                  <a:cubicBezTo>
                    <a:pt x="8340" y="10766"/>
                    <a:pt x="7806" y="9866"/>
                    <a:pt x="7273" y="8965"/>
                  </a:cubicBezTo>
                  <a:lnTo>
                    <a:pt x="7006" y="8565"/>
                  </a:lnTo>
                  <a:cubicBezTo>
                    <a:pt x="7006" y="8498"/>
                    <a:pt x="7006" y="8465"/>
                    <a:pt x="7039" y="8398"/>
                  </a:cubicBezTo>
                  <a:cubicBezTo>
                    <a:pt x="7072" y="8264"/>
                    <a:pt x="7072" y="8131"/>
                    <a:pt x="7106" y="7998"/>
                  </a:cubicBezTo>
                  <a:cubicBezTo>
                    <a:pt x="7172" y="7697"/>
                    <a:pt x="7239" y="7397"/>
                    <a:pt x="7306" y="7097"/>
                  </a:cubicBezTo>
                  <a:cubicBezTo>
                    <a:pt x="7406" y="6497"/>
                    <a:pt x="7506" y="5929"/>
                    <a:pt x="7673" y="5329"/>
                  </a:cubicBezTo>
                  <a:cubicBezTo>
                    <a:pt x="7673" y="5312"/>
                    <a:pt x="7656" y="5304"/>
                    <a:pt x="7639" y="5304"/>
                  </a:cubicBezTo>
                  <a:cubicBezTo>
                    <a:pt x="7623" y="5304"/>
                    <a:pt x="7606" y="5312"/>
                    <a:pt x="7606" y="5329"/>
                  </a:cubicBezTo>
                  <a:cubicBezTo>
                    <a:pt x="7473" y="5929"/>
                    <a:pt x="7273" y="6497"/>
                    <a:pt x="7106" y="7064"/>
                  </a:cubicBezTo>
                  <a:cubicBezTo>
                    <a:pt x="7039" y="7364"/>
                    <a:pt x="6939" y="7631"/>
                    <a:pt x="6872" y="7931"/>
                  </a:cubicBezTo>
                  <a:lnTo>
                    <a:pt x="6772" y="8231"/>
                  </a:lnTo>
                  <a:cubicBezTo>
                    <a:pt x="6138" y="7164"/>
                    <a:pt x="5471" y="6096"/>
                    <a:pt x="4737" y="5062"/>
                  </a:cubicBezTo>
                  <a:cubicBezTo>
                    <a:pt x="4804" y="4895"/>
                    <a:pt x="4804" y="4762"/>
                    <a:pt x="4804" y="4629"/>
                  </a:cubicBezTo>
                  <a:cubicBezTo>
                    <a:pt x="4837" y="4395"/>
                    <a:pt x="4871" y="4195"/>
                    <a:pt x="4871" y="4028"/>
                  </a:cubicBezTo>
                  <a:cubicBezTo>
                    <a:pt x="4938" y="3561"/>
                    <a:pt x="5004" y="3094"/>
                    <a:pt x="5071" y="2660"/>
                  </a:cubicBezTo>
                  <a:cubicBezTo>
                    <a:pt x="5204" y="1760"/>
                    <a:pt x="5304" y="893"/>
                    <a:pt x="5538" y="25"/>
                  </a:cubicBezTo>
                  <a:cubicBezTo>
                    <a:pt x="5538" y="9"/>
                    <a:pt x="5521" y="0"/>
                    <a:pt x="5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120;p48">
              <a:extLst>
                <a:ext uri="{FF2B5EF4-FFF2-40B4-BE49-F238E27FC236}">
                  <a16:creationId xmlns:a16="http://schemas.microsoft.com/office/drawing/2014/main" id="{051C1D54-F1DC-4D6A-A742-E3AB66B238D2}"/>
                </a:ext>
              </a:extLst>
            </p:cNvPr>
            <p:cNvSpPr/>
            <p:nvPr/>
          </p:nvSpPr>
          <p:spPr>
            <a:xfrm flipH="1">
              <a:off x="736567" y="3239351"/>
              <a:ext cx="14425" cy="53178"/>
            </a:xfrm>
            <a:custGeom>
              <a:avLst/>
              <a:gdLst/>
              <a:ahLst/>
              <a:cxnLst/>
              <a:rect l="l" t="t" r="r" b="b"/>
              <a:pathLst>
                <a:path w="737" h="2717" extrusionOk="0">
                  <a:moveTo>
                    <a:pt x="716" y="1"/>
                  </a:moveTo>
                  <a:cubicBezTo>
                    <a:pt x="703" y="1"/>
                    <a:pt x="687" y="9"/>
                    <a:pt x="687" y="26"/>
                  </a:cubicBezTo>
                  <a:cubicBezTo>
                    <a:pt x="620" y="460"/>
                    <a:pt x="520" y="893"/>
                    <a:pt x="386" y="1327"/>
                  </a:cubicBezTo>
                  <a:cubicBezTo>
                    <a:pt x="286" y="1794"/>
                    <a:pt x="153" y="2228"/>
                    <a:pt x="20" y="2661"/>
                  </a:cubicBezTo>
                  <a:cubicBezTo>
                    <a:pt x="0" y="2700"/>
                    <a:pt x="26" y="2716"/>
                    <a:pt x="51" y="2716"/>
                  </a:cubicBezTo>
                  <a:cubicBezTo>
                    <a:pt x="69" y="2716"/>
                    <a:pt x="86" y="2708"/>
                    <a:pt x="86" y="2695"/>
                  </a:cubicBezTo>
                  <a:cubicBezTo>
                    <a:pt x="220" y="2261"/>
                    <a:pt x="353" y="1827"/>
                    <a:pt x="453" y="1360"/>
                  </a:cubicBezTo>
                  <a:cubicBezTo>
                    <a:pt x="553" y="927"/>
                    <a:pt x="620" y="493"/>
                    <a:pt x="720" y="26"/>
                  </a:cubicBezTo>
                  <a:cubicBezTo>
                    <a:pt x="737" y="9"/>
                    <a:pt x="728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121;p48">
              <a:extLst>
                <a:ext uri="{FF2B5EF4-FFF2-40B4-BE49-F238E27FC236}">
                  <a16:creationId xmlns:a16="http://schemas.microsoft.com/office/drawing/2014/main" id="{745F5F09-B64B-4B3E-83EF-58D411E55E01}"/>
                </a:ext>
              </a:extLst>
            </p:cNvPr>
            <p:cNvSpPr/>
            <p:nvPr/>
          </p:nvSpPr>
          <p:spPr>
            <a:xfrm flipH="1">
              <a:off x="825681" y="3280981"/>
              <a:ext cx="84886" cy="13074"/>
            </a:xfrm>
            <a:custGeom>
              <a:avLst/>
              <a:gdLst/>
              <a:ahLst/>
              <a:cxnLst/>
              <a:rect l="l" t="t" r="r" b="b"/>
              <a:pathLst>
                <a:path w="4337" h="668" extrusionOk="0">
                  <a:moveTo>
                    <a:pt x="67" y="0"/>
                  </a:moveTo>
                  <a:cubicBezTo>
                    <a:pt x="0" y="0"/>
                    <a:pt x="0" y="67"/>
                    <a:pt x="67" y="67"/>
                  </a:cubicBezTo>
                  <a:cubicBezTo>
                    <a:pt x="767" y="167"/>
                    <a:pt x="1468" y="267"/>
                    <a:pt x="2168" y="367"/>
                  </a:cubicBezTo>
                  <a:lnTo>
                    <a:pt x="3202" y="501"/>
                  </a:lnTo>
                  <a:lnTo>
                    <a:pt x="3703" y="568"/>
                  </a:lnTo>
                  <a:cubicBezTo>
                    <a:pt x="3903" y="568"/>
                    <a:pt x="4103" y="601"/>
                    <a:pt x="4270" y="668"/>
                  </a:cubicBezTo>
                  <a:cubicBezTo>
                    <a:pt x="4303" y="668"/>
                    <a:pt x="4336" y="601"/>
                    <a:pt x="4303" y="601"/>
                  </a:cubicBezTo>
                  <a:cubicBezTo>
                    <a:pt x="4203" y="534"/>
                    <a:pt x="4103" y="467"/>
                    <a:pt x="3970" y="467"/>
                  </a:cubicBezTo>
                  <a:lnTo>
                    <a:pt x="3402" y="401"/>
                  </a:lnTo>
                  <a:cubicBezTo>
                    <a:pt x="3036" y="334"/>
                    <a:pt x="2669" y="301"/>
                    <a:pt x="2302" y="267"/>
                  </a:cubicBezTo>
                  <a:cubicBezTo>
                    <a:pt x="1568" y="167"/>
                    <a:pt x="801" y="101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122;p48">
              <a:extLst>
                <a:ext uri="{FF2B5EF4-FFF2-40B4-BE49-F238E27FC236}">
                  <a16:creationId xmlns:a16="http://schemas.microsoft.com/office/drawing/2014/main" id="{83894B9C-FAD9-43AD-96B9-E392D2B32B38}"/>
                </a:ext>
              </a:extLst>
            </p:cNvPr>
            <p:cNvSpPr/>
            <p:nvPr/>
          </p:nvSpPr>
          <p:spPr>
            <a:xfrm flipH="1">
              <a:off x="736880" y="3409592"/>
              <a:ext cx="45056" cy="3288"/>
            </a:xfrm>
            <a:custGeom>
              <a:avLst/>
              <a:gdLst/>
              <a:ahLst/>
              <a:cxnLst/>
              <a:rect l="l" t="t" r="r" b="b"/>
              <a:pathLst>
                <a:path w="2302" h="168" extrusionOk="0">
                  <a:moveTo>
                    <a:pt x="33" y="1"/>
                  </a:moveTo>
                  <a:cubicBezTo>
                    <a:pt x="4" y="1"/>
                    <a:pt x="0" y="74"/>
                    <a:pt x="21" y="74"/>
                  </a:cubicBezTo>
                  <a:cubicBezTo>
                    <a:pt x="24" y="74"/>
                    <a:pt x="28" y="72"/>
                    <a:pt x="33" y="68"/>
                  </a:cubicBezTo>
                  <a:lnTo>
                    <a:pt x="633" y="68"/>
                  </a:lnTo>
                  <a:lnTo>
                    <a:pt x="1167" y="101"/>
                  </a:lnTo>
                  <a:cubicBezTo>
                    <a:pt x="1534" y="134"/>
                    <a:pt x="1901" y="168"/>
                    <a:pt x="2234" y="168"/>
                  </a:cubicBezTo>
                  <a:cubicBezTo>
                    <a:pt x="2268" y="134"/>
                    <a:pt x="2301" y="68"/>
                    <a:pt x="2234" y="68"/>
                  </a:cubicBezTo>
                  <a:cubicBezTo>
                    <a:pt x="1901" y="34"/>
                    <a:pt x="1534" y="1"/>
                    <a:pt x="1167" y="1"/>
                  </a:cubicBezTo>
                  <a:lnTo>
                    <a:pt x="366" y="1"/>
                  </a:lnTo>
                  <a:cubicBezTo>
                    <a:pt x="316" y="18"/>
                    <a:pt x="266" y="26"/>
                    <a:pt x="212" y="26"/>
                  </a:cubicBezTo>
                  <a:cubicBezTo>
                    <a:pt x="158" y="26"/>
                    <a:pt x="99" y="18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123;p48">
              <a:extLst>
                <a:ext uri="{FF2B5EF4-FFF2-40B4-BE49-F238E27FC236}">
                  <a16:creationId xmlns:a16="http://schemas.microsoft.com/office/drawing/2014/main" id="{F504C696-C872-46AE-869C-FF796DE7862D}"/>
                </a:ext>
              </a:extLst>
            </p:cNvPr>
            <p:cNvSpPr/>
            <p:nvPr/>
          </p:nvSpPr>
          <p:spPr>
            <a:xfrm flipH="1">
              <a:off x="689221" y="3345120"/>
              <a:ext cx="10471" cy="45839"/>
            </a:xfrm>
            <a:custGeom>
              <a:avLst/>
              <a:gdLst/>
              <a:ahLst/>
              <a:cxnLst/>
              <a:rect l="l" t="t" r="r" b="b"/>
              <a:pathLst>
                <a:path w="535" h="2342" extrusionOk="0">
                  <a:moveTo>
                    <a:pt x="501" y="1"/>
                  </a:moveTo>
                  <a:cubicBezTo>
                    <a:pt x="484" y="1"/>
                    <a:pt x="467" y="9"/>
                    <a:pt x="467" y="26"/>
                  </a:cubicBezTo>
                  <a:lnTo>
                    <a:pt x="201" y="1160"/>
                  </a:lnTo>
                  <a:lnTo>
                    <a:pt x="67" y="1760"/>
                  </a:lnTo>
                  <a:cubicBezTo>
                    <a:pt x="67" y="1860"/>
                    <a:pt x="34" y="1927"/>
                    <a:pt x="34" y="2027"/>
                  </a:cubicBezTo>
                  <a:cubicBezTo>
                    <a:pt x="0" y="2127"/>
                    <a:pt x="0" y="2227"/>
                    <a:pt x="0" y="2294"/>
                  </a:cubicBezTo>
                  <a:cubicBezTo>
                    <a:pt x="0" y="2318"/>
                    <a:pt x="17" y="2341"/>
                    <a:pt x="39" y="2341"/>
                  </a:cubicBezTo>
                  <a:cubicBezTo>
                    <a:pt x="48" y="2341"/>
                    <a:pt x="57" y="2337"/>
                    <a:pt x="67" y="2327"/>
                  </a:cubicBezTo>
                  <a:cubicBezTo>
                    <a:pt x="134" y="2161"/>
                    <a:pt x="201" y="1994"/>
                    <a:pt x="201" y="1827"/>
                  </a:cubicBezTo>
                  <a:cubicBezTo>
                    <a:pt x="234" y="1594"/>
                    <a:pt x="267" y="1393"/>
                    <a:pt x="334" y="1227"/>
                  </a:cubicBezTo>
                  <a:cubicBezTo>
                    <a:pt x="401" y="826"/>
                    <a:pt x="467" y="426"/>
                    <a:pt x="534" y="26"/>
                  </a:cubicBezTo>
                  <a:cubicBezTo>
                    <a:pt x="534" y="9"/>
                    <a:pt x="517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124;p48">
              <a:extLst>
                <a:ext uri="{FF2B5EF4-FFF2-40B4-BE49-F238E27FC236}">
                  <a16:creationId xmlns:a16="http://schemas.microsoft.com/office/drawing/2014/main" id="{3B774ECB-0C77-441A-BEED-1E1901250D1E}"/>
                </a:ext>
              </a:extLst>
            </p:cNvPr>
            <p:cNvSpPr/>
            <p:nvPr/>
          </p:nvSpPr>
          <p:spPr>
            <a:xfrm flipH="1">
              <a:off x="711436" y="3612637"/>
              <a:ext cx="458995" cy="438757"/>
            </a:xfrm>
            <a:custGeom>
              <a:avLst/>
              <a:gdLst/>
              <a:ahLst/>
              <a:cxnLst/>
              <a:rect l="l" t="t" r="r" b="b"/>
              <a:pathLst>
                <a:path w="23451" h="22417" extrusionOk="0">
                  <a:moveTo>
                    <a:pt x="1" y="1"/>
                  </a:moveTo>
                  <a:lnTo>
                    <a:pt x="334" y="5672"/>
                  </a:lnTo>
                  <a:lnTo>
                    <a:pt x="1369" y="22417"/>
                  </a:lnTo>
                  <a:lnTo>
                    <a:pt x="22083" y="22417"/>
                  </a:lnTo>
                  <a:lnTo>
                    <a:pt x="23084" y="5672"/>
                  </a:lnTo>
                  <a:lnTo>
                    <a:pt x="234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125;p48">
              <a:extLst>
                <a:ext uri="{FF2B5EF4-FFF2-40B4-BE49-F238E27FC236}">
                  <a16:creationId xmlns:a16="http://schemas.microsoft.com/office/drawing/2014/main" id="{15ACEC1B-8E62-4855-AA34-AD9D0AC694AA}"/>
                </a:ext>
              </a:extLst>
            </p:cNvPr>
            <p:cNvSpPr/>
            <p:nvPr/>
          </p:nvSpPr>
          <p:spPr>
            <a:xfrm flipH="1">
              <a:off x="711436" y="3612637"/>
              <a:ext cx="458995" cy="111015"/>
            </a:xfrm>
            <a:custGeom>
              <a:avLst/>
              <a:gdLst/>
              <a:ahLst/>
              <a:cxnLst/>
              <a:rect l="l" t="t" r="r" b="b"/>
              <a:pathLst>
                <a:path w="23451" h="5672" extrusionOk="0">
                  <a:moveTo>
                    <a:pt x="1" y="1"/>
                  </a:moveTo>
                  <a:lnTo>
                    <a:pt x="334" y="5672"/>
                  </a:lnTo>
                  <a:lnTo>
                    <a:pt x="23084" y="5672"/>
                  </a:lnTo>
                  <a:lnTo>
                    <a:pt x="234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126;p48">
              <a:extLst>
                <a:ext uri="{FF2B5EF4-FFF2-40B4-BE49-F238E27FC236}">
                  <a16:creationId xmlns:a16="http://schemas.microsoft.com/office/drawing/2014/main" id="{7F575133-C0D8-470C-8075-98F678BE109B}"/>
                </a:ext>
              </a:extLst>
            </p:cNvPr>
            <p:cNvSpPr/>
            <p:nvPr/>
          </p:nvSpPr>
          <p:spPr>
            <a:xfrm flipH="1">
              <a:off x="680746" y="3533643"/>
              <a:ext cx="520354" cy="111015"/>
            </a:xfrm>
            <a:custGeom>
              <a:avLst/>
              <a:gdLst/>
              <a:ahLst/>
              <a:cxnLst/>
              <a:rect l="l" t="t" r="r" b="b"/>
              <a:pathLst>
                <a:path w="26586" h="5672" extrusionOk="0">
                  <a:moveTo>
                    <a:pt x="0" y="1"/>
                  </a:moveTo>
                  <a:lnTo>
                    <a:pt x="0" y="5671"/>
                  </a:lnTo>
                  <a:lnTo>
                    <a:pt x="26586" y="5671"/>
                  </a:lnTo>
                  <a:lnTo>
                    <a:pt x="26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127;p48">
              <a:extLst>
                <a:ext uri="{FF2B5EF4-FFF2-40B4-BE49-F238E27FC236}">
                  <a16:creationId xmlns:a16="http://schemas.microsoft.com/office/drawing/2014/main" id="{E91EC366-0A53-446D-B3E7-001A3745865F}"/>
                </a:ext>
              </a:extLst>
            </p:cNvPr>
            <p:cNvSpPr/>
            <p:nvPr/>
          </p:nvSpPr>
          <p:spPr>
            <a:xfrm flipH="1">
              <a:off x="1818065" y="1965416"/>
              <a:ext cx="60088" cy="197193"/>
            </a:xfrm>
            <a:custGeom>
              <a:avLst/>
              <a:gdLst/>
              <a:ahLst/>
              <a:cxnLst/>
              <a:rect l="l" t="t" r="r" b="b"/>
              <a:pathLst>
                <a:path w="3070" h="10075" extrusionOk="0">
                  <a:moveTo>
                    <a:pt x="1" y="1"/>
                  </a:moveTo>
                  <a:lnTo>
                    <a:pt x="1" y="10075"/>
                  </a:lnTo>
                  <a:lnTo>
                    <a:pt x="3070" y="1007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128;p48">
              <a:extLst>
                <a:ext uri="{FF2B5EF4-FFF2-40B4-BE49-F238E27FC236}">
                  <a16:creationId xmlns:a16="http://schemas.microsoft.com/office/drawing/2014/main" id="{DF1CE35B-6537-4B39-8357-34DDCC5CF12B}"/>
                </a:ext>
              </a:extLst>
            </p:cNvPr>
            <p:cNvSpPr/>
            <p:nvPr/>
          </p:nvSpPr>
          <p:spPr>
            <a:xfrm flipH="1">
              <a:off x="1818065" y="1965416"/>
              <a:ext cx="60088" cy="60733"/>
            </a:xfrm>
            <a:custGeom>
              <a:avLst/>
              <a:gdLst/>
              <a:ahLst/>
              <a:cxnLst/>
              <a:rect l="l" t="t" r="r" b="b"/>
              <a:pathLst>
                <a:path w="3070" h="3103" extrusionOk="0">
                  <a:moveTo>
                    <a:pt x="1" y="1"/>
                  </a:moveTo>
                  <a:lnTo>
                    <a:pt x="1" y="3103"/>
                  </a:lnTo>
                  <a:lnTo>
                    <a:pt x="3070" y="3103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1129;p48">
              <a:extLst>
                <a:ext uri="{FF2B5EF4-FFF2-40B4-BE49-F238E27FC236}">
                  <a16:creationId xmlns:a16="http://schemas.microsoft.com/office/drawing/2014/main" id="{B1381009-94A4-4F0C-9B67-8D9881B5F6FF}"/>
                </a:ext>
              </a:extLst>
            </p:cNvPr>
            <p:cNvSpPr/>
            <p:nvPr/>
          </p:nvSpPr>
          <p:spPr>
            <a:xfrm flipH="1">
              <a:off x="384986" y="4047460"/>
              <a:ext cx="3624827" cy="8514"/>
            </a:xfrm>
            <a:custGeom>
              <a:avLst/>
              <a:gdLst/>
              <a:ahLst/>
              <a:cxnLst/>
              <a:rect l="l" t="t" r="r" b="b"/>
              <a:pathLst>
                <a:path w="185200" h="435" extrusionOk="0">
                  <a:moveTo>
                    <a:pt x="92600" y="1"/>
                  </a:moveTo>
                  <a:lnTo>
                    <a:pt x="46300" y="68"/>
                  </a:lnTo>
                  <a:lnTo>
                    <a:pt x="23151" y="101"/>
                  </a:lnTo>
                  <a:lnTo>
                    <a:pt x="1" y="201"/>
                  </a:lnTo>
                  <a:lnTo>
                    <a:pt x="23151" y="301"/>
                  </a:lnTo>
                  <a:lnTo>
                    <a:pt x="46300" y="368"/>
                  </a:lnTo>
                  <a:lnTo>
                    <a:pt x="92600" y="434"/>
                  </a:lnTo>
                  <a:lnTo>
                    <a:pt x="138900" y="368"/>
                  </a:lnTo>
                  <a:lnTo>
                    <a:pt x="162050" y="301"/>
                  </a:lnTo>
                  <a:lnTo>
                    <a:pt x="185200" y="201"/>
                  </a:lnTo>
                  <a:lnTo>
                    <a:pt x="162050" y="101"/>
                  </a:lnTo>
                  <a:lnTo>
                    <a:pt x="138900" y="68"/>
                  </a:lnTo>
                  <a:lnTo>
                    <a:pt x="926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1130;p48">
              <a:extLst>
                <a:ext uri="{FF2B5EF4-FFF2-40B4-BE49-F238E27FC236}">
                  <a16:creationId xmlns:a16="http://schemas.microsoft.com/office/drawing/2014/main" id="{252BE7F8-E533-44BE-9ED1-C212A056FBF8}"/>
                </a:ext>
              </a:extLst>
            </p:cNvPr>
            <p:cNvSpPr/>
            <p:nvPr/>
          </p:nvSpPr>
          <p:spPr>
            <a:xfrm flipH="1">
              <a:off x="479659" y="4234182"/>
              <a:ext cx="3435483" cy="396324"/>
            </a:xfrm>
            <a:custGeom>
              <a:avLst/>
              <a:gdLst/>
              <a:ahLst/>
              <a:cxnLst/>
              <a:rect l="l" t="t" r="r" b="b"/>
              <a:pathLst>
                <a:path w="175526" h="20249" extrusionOk="0">
                  <a:moveTo>
                    <a:pt x="87763" y="1"/>
                  </a:moveTo>
                  <a:cubicBezTo>
                    <a:pt x="39295" y="1"/>
                    <a:pt x="0" y="4538"/>
                    <a:pt x="0" y="10142"/>
                  </a:cubicBezTo>
                  <a:cubicBezTo>
                    <a:pt x="0" y="15712"/>
                    <a:pt x="39295" y="20249"/>
                    <a:pt x="87763" y="20249"/>
                  </a:cubicBezTo>
                  <a:cubicBezTo>
                    <a:pt x="136231" y="20249"/>
                    <a:pt x="175526" y="15712"/>
                    <a:pt x="175526" y="10142"/>
                  </a:cubicBezTo>
                  <a:cubicBezTo>
                    <a:pt x="175526" y="4538"/>
                    <a:pt x="136231" y="1"/>
                    <a:pt x="87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1131;p48">
              <a:extLst>
                <a:ext uri="{FF2B5EF4-FFF2-40B4-BE49-F238E27FC236}">
                  <a16:creationId xmlns:a16="http://schemas.microsoft.com/office/drawing/2014/main" id="{F683628B-08A6-4C4A-AB37-CC63CEE079A2}"/>
                </a:ext>
              </a:extLst>
            </p:cNvPr>
            <p:cNvSpPr/>
            <p:nvPr/>
          </p:nvSpPr>
          <p:spPr>
            <a:xfrm flipH="1">
              <a:off x="1705758" y="1855732"/>
              <a:ext cx="1822885" cy="2174133"/>
            </a:xfrm>
            <a:custGeom>
              <a:avLst/>
              <a:gdLst/>
              <a:ahLst/>
              <a:cxnLst/>
              <a:rect l="l" t="t" r="r" b="b"/>
              <a:pathLst>
                <a:path w="93135" h="111081" extrusionOk="0">
                  <a:moveTo>
                    <a:pt x="1" y="1"/>
                  </a:moveTo>
                  <a:lnTo>
                    <a:pt x="4604" y="111080"/>
                  </a:lnTo>
                  <a:lnTo>
                    <a:pt x="93134" y="111080"/>
                  </a:lnTo>
                  <a:lnTo>
                    <a:pt x="88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1133;p48">
              <a:extLst>
                <a:ext uri="{FF2B5EF4-FFF2-40B4-BE49-F238E27FC236}">
                  <a16:creationId xmlns:a16="http://schemas.microsoft.com/office/drawing/2014/main" id="{F3827C73-F62C-4942-B61A-AB6FAE8F2A36}"/>
                </a:ext>
              </a:extLst>
            </p:cNvPr>
            <p:cNvSpPr/>
            <p:nvPr/>
          </p:nvSpPr>
          <p:spPr>
            <a:xfrm flipH="1">
              <a:off x="1852004" y="1753876"/>
              <a:ext cx="124736" cy="101875"/>
            </a:xfrm>
            <a:custGeom>
              <a:avLst/>
              <a:gdLst/>
              <a:ahLst/>
              <a:cxnLst/>
              <a:rect l="l" t="t" r="r" b="b"/>
              <a:pathLst>
                <a:path w="6373" h="5205" extrusionOk="0">
                  <a:moveTo>
                    <a:pt x="3203" y="1"/>
                  </a:moveTo>
                  <a:cubicBezTo>
                    <a:pt x="1402" y="1"/>
                    <a:pt x="1" y="1435"/>
                    <a:pt x="1" y="3203"/>
                  </a:cubicBezTo>
                  <a:lnTo>
                    <a:pt x="1" y="5205"/>
                  </a:lnTo>
                  <a:lnTo>
                    <a:pt x="6372" y="5205"/>
                  </a:lnTo>
                  <a:lnTo>
                    <a:pt x="6372" y="3203"/>
                  </a:lnTo>
                  <a:cubicBezTo>
                    <a:pt x="6372" y="1435"/>
                    <a:pt x="4938" y="1"/>
                    <a:pt x="3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1134;p48">
              <a:extLst>
                <a:ext uri="{FF2B5EF4-FFF2-40B4-BE49-F238E27FC236}">
                  <a16:creationId xmlns:a16="http://schemas.microsoft.com/office/drawing/2014/main" id="{B14E6A5F-5BB0-46B5-8316-813787529279}"/>
                </a:ext>
              </a:extLst>
            </p:cNvPr>
            <p:cNvSpPr/>
            <p:nvPr/>
          </p:nvSpPr>
          <p:spPr>
            <a:xfrm flipH="1">
              <a:off x="1775632" y="1855732"/>
              <a:ext cx="1809145" cy="2451593"/>
            </a:xfrm>
            <a:custGeom>
              <a:avLst/>
              <a:gdLst/>
              <a:ahLst/>
              <a:cxnLst/>
              <a:rect l="l" t="t" r="r" b="b"/>
              <a:pathLst>
                <a:path w="92433" h="125257" extrusionOk="0">
                  <a:moveTo>
                    <a:pt x="0" y="1"/>
                  </a:moveTo>
                  <a:lnTo>
                    <a:pt x="3870" y="125257"/>
                  </a:lnTo>
                  <a:lnTo>
                    <a:pt x="92433" y="125257"/>
                  </a:lnTo>
                  <a:lnTo>
                    <a:pt x="885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1135;p48">
              <a:extLst>
                <a:ext uri="{FF2B5EF4-FFF2-40B4-BE49-F238E27FC236}">
                  <a16:creationId xmlns:a16="http://schemas.microsoft.com/office/drawing/2014/main" id="{000621B6-9FF2-47E4-A8CE-69A06111F6FF}"/>
                </a:ext>
              </a:extLst>
            </p:cNvPr>
            <p:cNvSpPr/>
            <p:nvPr/>
          </p:nvSpPr>
          <p:spPr>
            <a:xfrm flipH="1">
              <a:off x="1852004" y="1855732"/>
              <a:ext cx="210913" cy="2451593"/>
            </a:xfrm>
            <a:custGeom>
              <a:avLst/>
              <a:gdLst/>
              <a:ahLst/>
              <a:cxnLst/>
              <a:rect l="l" t="t" r="r" b="b"/>
              <a:pathLst>
                <a:path w="10776" h="125257" extrusionOk="0">
                  <a:moveTo>
                    <a:pt x="4370" y="1"/>
                  </a:moveTo>
                  <a:lnTo>
                    <a:pt x="1" y="125257"/>
                  </a:lnTo>
                  <a:lnTo>
                    <a:pt x="6405" y="125257"/>
                  </a:lnTo>
                  <a:lnTo>
                    <a:pt x="10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1136;p48">
              <a:extLst>
                <a:ext uri="{FF2B5EF4-FFF2-40B4-BE49-F238E27FC236}">
                  <a16:creationId xmlns:a16="http://schemas.microsoft.com/office/drawing/2014/main" id="{31191034-2482-4921-84AC-BA37350F69DF}"/>
                </a:ext>
              </a:extLst>
            </p:cNvPr>
            <p:cNvSpPr/>
            <p:nvPr/>
          </p:nvSpPr>
          <p:spPr>
            <a:xfrm flipH="1">
              <a:off x="1977365" y="1855731"/>
              <a:ext cx="1818305" cy="2451593"/>
            </a:xfrm>
            <a:custGeom>
              <a:avLst/>
              <a:gdLst/>
              <a:ahLst/>
              <a:cxnLst/>
              <a:rect l="l" t="t" r="r" b="b"/>
              <a:pathLst>
                <a:path w="92901" h="125257" extrusionOk="0">
                  <a:moveTo>
                    <a:pt x="4371" y="1"/>
                  </a:moveTo>
                  <a:lnTo>
                    <a:pt x="1" y="125257"/>
                  </a:lnTo>
                  <a:lnTo>
                    <a:pt x="88531" y="125257"/>
                  </a:lnTo>
                  <a:lnTo>
                    <a:pt x="929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1137;p48">
              <a:extLst>
                <a:ext uri="{FF2B5EF4-FFF2-40B4-BE49-F238E27FC236}">
                  <a16:creationId xmlns:a16="http://schemas.microsoft.com/office/drawing/2014/main" id="{C588675A-54C7-41C9-85B7-E3A192CF03D2}"/>
                </a:ext>
              </a:extLst>
            </p:cNvPr>
            <p:cNvSpPr/>
            <p:nvPr/>
          </p:nvSpPr>
          <p:spPr>
            <a:xfrm flipH="1">
              <a:off x="2065501" y="2225260"/>
              <a:ext cx="1570869" cy="7203"/>
            </a:xfrm>
            <a:custGeom>
              <a:avLst/>
              <a:gdLst/>
              <a:ahLst/>
              <a:cxnLst/>
              <a:rect l="l" t="t" r="r" b="b"/>
              <a:pathLst>
                <a:path w="80259" h="368" extrusionOk="0">
                  <a:moveTo>
                    <a:pt x="40130" y="1"/>
                  </a:moveTo>
                  <a:lnTo>
                    <a:pt x="20082" y="34"/>
                  </a:lnTo>
                  <a:lnTo>
                    <a:pt x="10041" y="101"/>
                  </a:lnTo>
                  <a:lnTo>
                    <a:pt x="1" y="168"/>
                  </a:lnTo>
                  <a:lnTo>
                    <a:pt x="10008" y="268"/>
                  </a:lnTo>
                  <a:lnTo>
                    <a:pt x="20049" y="334"/>
                  </a:lnTo>
                  <a:lnTo>
                    <a:pt x="40130" y="368"/>
                  </a:lnTo>
                  <a:lnTo>
                    <a:pt x="60211" y="334"/>
                  </a:lnTo>
                  <a:lnTo>
                    <a:pt x="70218" y="268"/>
                  </a:lnTo>
                  <a:lnTo>
                    <a:pt x="80258" y="168"/>
                  </a:lnTo>
                  <a:lnTo>
                    <a:pt x="70251" y="101"/>
                  </a:lnTo>
                  <a:lnTo>
                    <a:pt x="60211" y="34"/>
                  </a:lnTo>
                  <a:lnTo>
                    <a:pt x="40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1152;p48">
              <a:extLst>
                <a:ext uri="{FF2B5EF4-FFF2-40B4-BE49-F238E27FC236}">
                  <a16:creationId xmlns:a16="http://schemas.microsoft.com/office/drawing/2014/main" id="{C9B47DDB-32BE-49AA-8E29-D4C37961FCA8}"/>
                </a:ext>
              </a:extLst>
            </p:cNvPr>
            <p:cNvSpPr/>
            <p:nvPr/>
          </p:nvSpPr>
          <p:spPr>
            <a:xfrm flipH="1">
              <a:off x="2132106" y="4029845"/>
              <a:ext cx="1570850" cy="7849"/>
            </a:xfrm>
            <a:custGeom>
              <a:avLst/>
              <a:gdLst/>
              <a:ahLst/>
              <a:cxnLst/>
              <a:rect l="l" t="t" r="r" b="b"/>
              <a:pathLst>
                <a:path w="80258" h="401" extrusionOk="0">
                  <a:moveTo>
                    <a:pt x="40129" y="0"/>
                  </a:moveTo>
                  <a:lnTo>
                    <a:pt x="20048" y="34"/>
                  </a:lnTo>
                  <a:lnTo>
                    <a:pt x="10008" y="100"/>
                  </a:lnTo>
                  <a:lnTo>
                    <a:pt x="1" y="200"/>
                  </a:lnTo>
                  <a:lnTo>
                    <a:pt x="10008" y="300"/>
                  </a:lnTo>
                  <a:lnTo>
                    <a:pt x="20048" y="334"/>
                  </a:lnTo>
                  <a:lnTo>
                    <a:pt x="40129" y="400"/>
                  </a:lnTo>
                  <a:lnTo>
                    <a:pt x="60177" y="334"/>
                  </a:lnTo>
                  <a:lnTo>
                    <a:pt x="70217" y="300"/>
                  </a:lnTo>
                  <a:lnTo>
                    <a:pt x="80258" y="200"/>
                  </a:lnTo>
                  <a:lnTo>
                    <a:pt x="70217" y="100"/>
                  </a:lnTo>
                  <a:lnTo>
                    <a:pt x="60210" y="34"/>
                  </a:lnTo>
                  <a:lnTo>
                    <a:pt x="40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1153;p48">
              <a:extLst>
                <a:ext uri="{FF2B5EF4-FFF2-40B4-BE49-F238E27FC236}">
                  <a16:creationId xmlns:a16="http://schemas.microsoft.com/office/drawing/2014/main" id="{471B720D-63AD-4BE3-B287-106A05FA3CAB}"/>
                </a:ext>
              </a:extLst>
            </p:cNvPr>
            <p:cNvSpPr/>
            <p:nvPr/>
          </p:nvSpPr>
          <p:spPr>
            <a:xfrm flipH="1">
              <a:off x="2136666" y="4149961"/>
              <a:ext cx="1570850" cy="7868"/>
            </a:xfrm>
            <a:custGeom>
              <a:avLst/>
              <a:gdLst/>
              <a:ahLst/>
              <a:cxnLst/>
              <a:rect l="l" t="t" r="r" b="b"/>
              <a:pathLst>
                <a:path w="80258" h="402" extrusionOk="0">
                  <a:moveTo>
                    <a:pt x="40129" y="1"/>
                  </a:moveTo>
                  <a:lnTo>
                    <a:pt x="20081" y="68"/>
                  </a:lnTo>
                  <a:lnTo>
                    <a:pt x="10041" y="101"/>
                  </a:lnTo>
                  <a:lnTo>
                    <a:pt x="0" y="201"/>
                  </a:lnTo>
                  <a:lnTo>
                    <a:pt x="10007" y="301"/>
                  </a:lnTo>
                  <a:lnTo>
                    <a:pt x="20048" y="368"/>
                  </a:lnTo>
                  <a:lnTo>
                    <a:pt x="40129" y="401"/>
                  </a:lnTo>
                  <a:lnTo>
                    <a:pt x="60210" y="368"/>
                  </a:lnTo>
                  <a:lnTo>
                    <a:pt x="70217" y="301"/>
                  </a:lnTo>
                  <a:lnTo>
                    <a:pt x="80257" y="201"/>
                  </a:lnTo>
                  <a:lnTo>
                    <a:pt x="70250" y="101"/>
                  </a:lnTo>
                  <a:lnTo>
                    <a:pt x="60210" y="68"/>
                  </a:lnTo>
                  <a:lnTo>
                    <a:pt x="401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1154;p48">
              <a:extLst>
                <a:ext uri="{FF2B5EF4-FFF2-40B4-BE49-F238E27FC236}">
                  <a16:creationId xmlns:a16="http://schemas.microsoft.com/office/drawing/2014/main" id="{5378F405-4F28-46F6-AD4B-B5A3187215D1}"/>
                </a:ext>
              </a:extLst>
            </p:cNvPr>
            <p:cNvSpPr/>
            <p:nvPr/>
          </p:nvSpPr>
          <p:spPr>
            <a:xfrm flipH="1">
              <a:off x="3420231" y="1855732"/>
              <a:ext cx="85551" cy="2451593"/>
            </a:xfrm>
            <a:custGeom>
              <a:avLst/>
              <a:gdLst/>
              <a:ahLst/>
              <a:cxnLst/>
              <a:rect l="l" t="t" r="r" b="b"/>
              <a:pathLst>
                <a:path w="4371" h="125257" extrusionOk="0">
                  <a:moveTo>
                    <a:pt x="4370" y="1"/>
                  </a:moveTo>
                  <a:lnTo>
                    <a:pt x="3703" y="15645"/>
                  </a:lnTo>
                  <a:lnTo>
                    <a:pt x="3136" y="31290"/>
                  </a:lnTo>
                  <a:lnTo>
                    <a:pt x="1968" y="62612"/>
                  </a:lnTo>
                  <a:lnTo>
                    <a:pt x="934" y="93935"/>
                  </a:lnTo>
                  <a:lnTo>
                    <a:pt x="434" y="109579"/>
                  </a:lnTo>
                  <a:lnTo>
                    <a:pt x="0" y="125257"/>
                  </a:lnTo>
                  <a:lnTo>
                    <a:pt x="634" y="109612"/>
                  </a:lnTo>
                  <a:lnTo>
                    <a:pt x="1235" y="93935"/>
                  </a:lnTo>
                  <a:lnTo>
                    <a:pt x="2369" y="62646"/>
                  </a:lnTo>
                  <a:lnTo>
                    <a:pt x="3403" y="31323"/>
                  </a:lnTo>
                  <a:lnTo>
                    <a:pt x="3903" y="15645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1155;p48">
              <a:extLst>
                <a:ext uri="{FF2B5EF4-FFF2-40B4-BE49-F238E27FC236}">
                  <a16:creationId xmlns:a16="http://schemas.microsoft.com/office/drawing/2014/main" id="{08BFA565-6728-4A9E-8B03-C393EAB734A5}"/>
                </a:ext>
              </a:extLst>
            </p:cNvPr>
            <p:cNvSpPr/>
            <p:nvPr/>
          </p:nvSpPr>
          <p:spPr>
            <a:xfrm flipH="1">
              <a:off x="1946030" y="1855732"/>
              <a:ext cx="62045" cy="1765420"/>
            </a:xfrm>
            <a:custGeom>
              <a:avLst/>
              <a:gdLst/>
              <a:ahLst/>
              <a:cxnLst/>
              <a:rect l="l" t="t" r="r" b="b"/>
              <a:pathLst>
                <a:path w="3170" h="90199" extrusionOk="0">
                  <a:moveTo>
                    <a:pt x="3170" y="1"/>
                  </a:moveTo>
                  <a:lnTo>
                    <a:pt x="2703" y="11275"/>
                  </a:lnTo>
                  <a:lnTo>
                    <a:pt x="2269" y="22550"/>
                  </a:lnTo>
                  <a:lnTo>
                    <a:pt x="1435" y="45100"/>
                  </a:lnTo>
                  <a:lnTo>
                    <a:pt x="701" y="67649"/>
                  </a:lnTo>
                  <a:lnTo>
                    <a:pt x="334" y="78924"/>
                  </a:lnTo>
                  <a:lnTo>
                    <a:pt x="1" y="90199"/>
                  </a:lnTo>
                  <a:lnTo>
                    <a:pt x="468" y="78924"/>
                  </a:lnTo>
                  <a:lnTo>
                    <a:pt x="901" y="67649"/>
                  </a:lnTo>
                  <a:lnTo>
                    <a:pt x="1735" y="45100"/>
                  </a:lnTo>
                  <a:lnTo>
                    <a:pt x="2469" y="22550"/>
                  </a:lnTo>
                  <a:lnTo>
                    <a:pt x="2836" y="11275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1156;p48">
              <a:extLst>
                <a:ext uri="{FF2B5EF4-FFF2-40B4-BE49-F238E27FC236}">
                  <a16:creationId xmlns:a16="http://schemas.microsoft.com/office/drawing/2014/main" id="{0914B8EC-D442-49A4-A66C-C230461B5265}"/>
                </a:ext>
              </a:extLst>
            </p:cNvPr>
            <p:cNvSpPr/>
            <p:nvPr/>
          </p:nvSpPr>
          <p:spPr>
            <a:xfrm flipH="1">
              <a:off x="1923170" y="1855732"/>
              <a:ext cx="80326" cy="2294249"/>
            </a:xfrm>
            <a:custGeom>
              <a:avLst/>
              <a:gdLst/>
              <a:ahLst/>
              <a:cxnLst/>
              <a:rect l="l" t="t" r="r" b="b"/>
              <a:pathLst>
                <a:path w="4104" h="117218" extrusionOk="0">
                  <a:moveTo>
                    <a:pt x="4103" y="1"/>
                  </a:moveTo>
                  <a:lnTo>
                    <a:pt x="3503" y="14644"/>
                  </a:lnTo>
                  <a:lnTo>
                    <a:pt x="2969" y="29288"/>
                  </a:lnTo>
                  <a:lnTo>
                    <a:pt x="1902" y="58609"/>
                  </a:lnTo>
                  <a:lnTo>
                    <a:pt x="934" y="87930"/>
                  </a:lnTo>
                  <a:lnTo>
                    <a:pt x="434" y="102574"/>
                  </a:lnTo>
                  <a:lnTo>
                    <a:pt x="0" y="117218"/>
                  </a:lnTo>
                  <a:lnTo>
                    <a:pt x="601" y="102574"/>
                  </a:lnTo>
                  <a:lnTo>
                    <a:pt x="1134" y="87930"/>
                  </a:lnTo>
                  <a:lnTo>
                    <a:pt x="2202" y="58609"/>
                  </a:lnTo>
                  <a:lnTo>
                    <a:pt x="3169" y="29322"/>
                  </a:lnTo>
                  <a:lnTo>
                    <a:pt x="3669" y="14644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1157;p48">
              <a:extLst>
                <a:ext uri="{FF2B5EF4-FFF2-40B4-BE49-F238E27FC236}">
                  <a16:creationId xmlns:a16="http://schemas.microsoft.com/office/drawing/2014/main" id="{B608370B-C2D2-4EBC-94F3-2004CA849C0F}"/>
                </a:ext>
              </a:extLst>
            </p:cNvPr>
            <p:cNvSpPr/>
            <p:nvPr/>
          </p:nvSpPr>
          <p:spPr>
            <a:xfrm flipH="1">
              <a:off x="1900328" y="1855732"/>
              <a:ext cx="70520" cy="2018081"/>
            </a:xfrm>
            <a:custGeom>
              <a:avLst/>
              <a:gdLst/>
              <a:ahLst/>
              <a:cxnLst/>
              <a:rect l="l" t="t" r="r" b="b"/>
              <a:pathLst>
                <a:path w="3603" h="103108" extrusionOk="0">
                  <a:moveTo>
                    <a:pt x="3603" y="1"/>
                  </a:moveTo>
                  <a:lnTo>
                    <a:pt x="3069" y="12877"/>
                  </a:lnTo>
                  <a:lnTo>
                    <a:pt x="2602" y="25786"/>
                  </a:lnTo>
                  <a:lnTo>
                    <a:pt x="1668" y="51538"/>
                  </a:lnTo>
                  <a:lnTo>
                    <a:pt x="801" y="77323"/>
                  </a:lnTo>
                  <a:lnTo>
                    <a:pt x="367" y="90232"/>
                  </a:lnTo>
                  <a:lnTo>
                    <a:pt x="0" y="103108"/>
                  </a:lnTo>
                  <a:lnTo>
                    <a:pt x="534" y="90232"/>
                  </a:lnTo>
                  <a:lnTo>
                    <a:pt x="1001" y="77323"/>
                  </a:lnTo>
                  <a:lnTo>
                    <a:pt x="1968" y="51571"/>
                  </a:lnTo>
                  <a:lnTo>
                    <a:pt x="2802" y="25786"/>
                  </a:lnTo>
                  <a:lnTo>
                    <a:pt x="3236" y="1287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1158;p48">
              <a:extLst>
                <a:ext uri="{FF2B5EF4-FFF2-40B4-BE49-F238E27FC236}">
                  <a16:creationId xmlns:a16="http://schemas.microsoft.com/office/drawing/2014/main" id="{FF8BFA7C-7F66-45B9-915F-9DFD171A48BD}"/>
                </a:ext>
              </a:extLst>
            </p:cNvPr>
            <p:cNvSpPr/>
            <p:nvPr/>
          </p:nvSpPr>
          <p:spPr>
            <a:xfrm flipH="1">
              <a:off x="1877468" y="1855732"/>
              <a:ext cx="65313" cy="1869878"/>
            </a:xfrm>
            <a:custGeom>
              <a:avLst/>
              <a:gdLst/>
              <a:ahLst/>
              <a:cxnLst/>
              <a:rect l="l" t="t" r="r" b="b"/>
              <a:pathLst>
                <a:path w="3337" h="95536" extrusionOk="0">
                  <a:moveTo>
                    <a:pt x="3336" y="1"/>
                  </a:moveTo>
                  <a:lnTo>
                    <a:pt x="2869" y="11943"/>
                  </a:lnTo>
                  <a:lnTo>
                    <a:pt x="2402" y="23884"/>
                  </a:lnTo>
                  <a:lnTo>
                    <a:pt x="1535" y="47768"/>
                  </a:lnTo>
                  <a:lnTo>
                    <a:pt x="734" y="71652"/>
                  </a:lnTo>
                  <a:lnTo>
                    <a:pt x="367" y="83594"/>
                  </a:lnTo>
                  <a:lnTo>
                    <a:pt x="0" y="95536"/>
                  </a:lnTo>
                  <a:lnTo>
                    <a:pt x="501" y="83594"/>
                  </a:lnTo>
                  <a:lnTo>
                    <a:pt x="968" y="71652"/>
                  </a:lnTo>
                  <a:lnTo>
                    <a:pt x="1835" y="47768"/>
                  </a:lnTo>
                  <a:lnTo>
                    <a:pt x="2636" y="23884"/>
                  </a:lnTo>
                  <a:lnTo>
                    <a:pt x="3003" y="11943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1159;p48">
              <a:extLst>
                <a:ext uri="{FF2B5EF4-FFF2-40B4-BE49-F238E27FC236}">
                  <a16:creationId xmlns:a16="http://schemas.microsoft.com/office/drawing/2014/main" id="{8AF6A41A-DE3F-4A6E-9427-5A8D0FDAD39B}"/>
                </a:ext>
              </a:extLst>
            </p:cNvPr>
            <p:cNvSpPr/>
            <p:nvPr/>
          </p:nvSpPr>
          <p:spPr>
            <a:xfrm flipH="1">
              <a:off x="1323840" y="3991326"/>
              <a:ext cx="500117" cy="441086"/>
            </a:xfrm>
            <a:custGeom>
              <a:avLst/>
              <a:gdLst/>
              <a:ahLst/>
              <a:cxnLst/>
              <a:rect l="l" t="t" r="r" b="b"/>
              <a:pathLst>
                <a:path w="25552" h="22536" extrusionOk="0">
                  <a:moveTo>
                    <a:pt x="10908" y="0"/>
                  </a:moveTo>
                  <a:lnTo>
                    <a:pt x="10908" y="8806"/>
                  </a:lnTo>
                  <a:lnTo>
                    <a:pt x="10908" y="11975"/>
                  </a:lnTo>
                  <a:lnTo>
                    <a:pt x="10975" y="14611"/>
                  </a:lnTo>
                  <a:cubicBezTo>
                    <a:pt x="10975" y="14611"/>
                    <a:pt x="2402" y="18480"/>
                    <a:pt x="1535" y="19181"/>
                  </a:cubicBezTo>
                  <a:cubicBezTo>
                    <a:pt x="668" y="19881"/>
                    <a:pt x="0" y="22116"/>
                    <a:pt x="801" y="22383"/>
                  </a:cubicBezTo>
                  <a:cubicBezTo>
                    <a:pt x="1087" y="22482"/>
                    <a:pt x="4373" y="22535"/>
                    <a:pt x="8430" y="22535"/>
                  </a:cubicBezTo>
                  <a:cubicBezTo>
                    <a:pt x="15272" y="22535"/>
                    <a:pt x="24307" y="22384"/>
                    <a:pt x="24851" y="22049"/>
                  </a:cubicBezTo>
                  <a:cubicBezTo>
                    <a:pt x="25152" y="21849"/>
                    <a:pt x="25352" y="18580"/>
                    <a:pt x="25452" y="14611"/>
                  </a:cubicBezTo>
                  <a:cubicBezTo>
                    <a:pt x="25485" y="13777"/>
                    <a:pt x="25485" y="12876"/>
                    <a:pt x="25485" y="11975"/>
                  </a:cubicBezTo>
                  <a:cubicBezTo>
                    <a:pt x="25485" y="10941"/>
                    <a:pt x="25519" y="9874"/>
                    <a:pt x="25552" y="8806"/>
                  </a:cubicBezTo>
                  <a:cubicBezTo>
                    <a:pt x="25552" y="4136"/>
                    <a:pt x="25485" y="0"/>
                    <a:pt x="25485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1160;p48">
              <a:extLst>
                <a:ext uri="{FF2B5EF4-FFF2-40B4-BE49-F238E27FC236}">
                  <a16:creationId xmlns:a16="http://schemas.microsoft.com/office/drawing/2014/main" id="{7CF4E287-C289-4ACF-91F6-C3F4ED2D799C}"/>
                </a:ext>
              </a:extLst>
            </p:cNvPr>
            <p:cNvSpPr/>
            <p:nvPr/>
          </p:nvSpPr>
          <p:spPr>
            <a:xfrm flipH="1">
              <a:off x="1323840" y="4163682"/>
              <a:ext cx="500117" cy="268730"/>
            </a:xfrm>
            <a:custGeom>
              <a:avLst/>
              <a:gdLst/>
              <a:ahLst/>
              <a:cxnLst/>
              <a:rect l="l" t="t" r="r" b="b"/>
              <a:pathLst>
                <a:path w="25552" h="13730" extrusionOk="0">
                  <a:moveTo>
                    <a:pt x="10908" y="0"/>
                  </a:moveTo>
                  <a:lnTo>
                    <a:pt x="10908" y="3169"/>
                  </a:lnTo>
                  <a:lnTo>
                    <a:pt x="11008" y="5805"/>
                  </a:lnTo>
                  <a:cubicBezTo>
                    <a:pt x="11008" y="5805"/>
                    <a:pt x="2435" y="9674"/>
                    <a:pt x="1568" y="10375"/>
                  </a:cubicBezTo>
                  <a:cubicBezTo>
                    <a:pt x="668" y="11075"/>
                    <a:pt x="0" y="13310"/>
                    <a:pt x="801" y="13577"/>
                  </a:cubicBezTo>
                  <a:cubicBezTo>
                    <a:pt x="1087" y="13676"/>
                    <a:pt x="4373" y="13729"/>
                    <a:pt x="8430" y="13729"/>
                  </a:cubicBezTo>
                  <a:cubicBezTo>
                    <a:pt x="15272" y="13729"/>
                    <a:pt x="24307" y="13578"/>
                    <a:pt x="24851" y="13243"/>
                  </a:cubicBezTo>
                  <a:cubicBezTo>
                    <a:pt x="25152" y="13043"/>
                    <a:pt x="25352" y="9774"/>
                    <a:pt x="25452" y="5805"/>
                  </a:cubicBezTo>
                  <a:cubicBezTo>
                    <a:pt x="25485" y="4971"/>
                    <a:pt x="25485" y="4070"/>
                    <a:pt x="25485" y="3169"/>
                  </a:cubicBezTo>
                  <a:cubicBezTo>
                    <a:pt x="25485" y="2135"/>
                    <a:pt x="25519" y="1068"/>
                    <a:pt x="25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1161;p48">
              <a:extLst>
                <a:ext uri="{FF2B5EF4-FFF2-40B4-BE49-F238E27FC236}">
                  <a16:creationId xmlns:a16="http://schemas.microsoft.com/office/drawing/2014/main" id="{370E0FBF-35D9-4009-8DE3-9BEAD2A261E1}"/>
                </a:ext>
              </a:extLst>
            </p:cNvPr>
            <p:cNvSpPr/>
            <p:nvPr/>
          </p:nvSpPr>
          <p:spPr>
            <a:xfrm flipH="1">
              <a:off x="1323175" y="4225707"/>
              <a:ext cx="502093" cy="207292"/>
            </a:xfrm>
            <a:custGeom>
              <a:avLst/>
              <a:gdLst/>
              <a:ahLst/>
              <a:cxnLst/>
              <a:rect l="l" t="t" r="r" b="b"/>
              <a:pathLst>
                <a:path w="25653" h="10591" extrusionOk="0">
                  <a:moveTo>
                    <a:pt x="10975" y="0"/>
                  </a:moveTo>
                  <a:lnTo>
                    <a:pt x="11042" y="2636"/>
                  </a:lnTo>
                  <a:cubicBezTo>
                    <a:pt x="11042" y="2636"/>
                    <a:pt x="2436" y="6505"/>
                    <a:pt x="1568" y="7206"/>
                  </a:cubicBezTo>
                  <a:cubicBezTo>
                    <a:pt x="701" y="7906"/>
                    <a:pt x="1" y="10174"/>
                    <a:pt x="801" y="10441"/>
                  </a:cubicBezTo>
                  <a:cubicBezTo>
                    <a:pt x="1093" y="10538"/>
                    <a:pt x="4452" y="10590"/>
                    <a:pt x="8578" y="10590"/>
                  </a:cubicBezTo>
                  <a:cubicBezTo>
                    <a:pt x="11534" y="10590"/>
                    <a:pt x="14884" y="10564"/>
                    <a:pt x="17780" y="10508"/>
                  </a:cubicBezTo>
                  <a:cubicBezTo>
                    <a:pt x="19415" y="10475"/>
                    <a:pt x="20882" y="10441"/>
                    <a:pt x="22050" y="10374"/>
                  </a:cubicBezTo>
                  <a:cubicBezTo>
                    <a:pt x="23684" y="10308"/>
                    <a:pt x="24785" y="10208"/>
                    <a:pt x="24985" y="10108"/>
                  </a:cubicBezTo>
                  <a:cubicBezTo>
                    <a:pt x="25385" y="9841"/>
                    <a:pt x="25552" y="5037"/>
                    <a:pt x="25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1162;p48">
              <a:extLst>
                <a:ext uri="{FF2B5EF4-FFF2-40B4-BE49-F238E27FC236}">
                  <a16:creationId xmlns:a16="http://schemas.microsoft.com/office/drawing/2014/main" id="{372D916B-04DC-4DD1-BFB9-B45D29883854}"/>
                </a:ext>
              </a:extLst>
            </p:cNvPr>
            <p:cNvSpPr/>
            <p:nvPr/>
          </p:nvSpPr>
          <p:spPr>
            <a:xfrm flipH="1">
              <a:off x="1357779" y="4410550"/>
              <a:ext cx="447251" cy="5089"/>
            </a:xfrm>
            <a:custGeom>
              <a:avLst/>
              <a:gdLst/>
              <a:ahLst/>
              <a:cxnLst/>
              <a:rect l="l" t="t" r="r" b="b"/>
              <a:pathLst>
                <a:path w="22851" h="260" extrusionOk="0">
                  <a:moveTo>
                    <a:pt x="12234" y="0"/>
                  </a:moveTo>
                  <a:cubicBezTo>
                    <a:pt x="7231" y="0"/>
                    <a:pt x="2055" y="44"/>
                    <a:pt x="67" y="97"/>
                  </a:cubicBezTo>
                  <a:cubicBezTo>
                    <a:pt x="1" y="97"/>
                    <a:pt x="1" y="163"/>
                    <a:pt x="67" y="163"/>
                  </a:cubicBezTo>
                  <a:cubicBezTo>
                    <a:pt x="2055" y="216"/>
                    <a:pt x="7231" y="259"/>
                    <a:pt x="12234" y="259"/>
                  </a:cubicBezTo>
                  <a:cubicBezTo>
                    <a:pt x="16721" y="259"/>
                    <a:pt x="21068" y="224"/>
                    <a:pt x="22850" y="130"/>
                  </a:cubicBezTo>
                  <a:cubicBezTo>
                    <a:pt x="21068" y="35"/>
                    <a:pt x="16721" y="0"/>
                    <a:pt x="12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1163;p48">
              <a:extLst>
                <a:ext uri="{FF2B5EF4-FFF2-40B4-BE49-F238E27FC236}">
                  <a16:creationId xmlns:a16="http://schemas.microsoft.com/office/drawing/2014/main" id="{77B2A78E-039C-4363-BEE2-375841E42986}"/>
                </a:ext>
              </a:extLst>
            </p:cNvPr>
            <p:cNvSpPr/>
            <p:nvPr/>
          </p:nvSpPr>
          <p:spPr>
            <a:xfrm flipH="1">
              <a:off x="1531563" y="4258589"/>
              <a:ext cx="89994" cy="23467"/>
            </a:xfrm>
            <a:custGeom>
              <a:avLst/>
              <a:gdLst/>
              <a:ahLst/>
              <a:cxnLst/>
              <a:rect l="l" t="t" r="r" b="b"/>
              <a:pathLst>
                <a:path w="4598" h="1199" extrusionOk="0">
                  <a:moveTo>
                    <a:pt x="1325" y="1"/>
                  </a:moveTo>
                  <a:cubicBezTo>
                    <a:pt x="907" y="1"/>
                    <a:pt x="493" y="43"/>
                    <a:pt x="100" y="122"/>
                  </a:cubicBezTo>
                  <a:cubicBezTo>
                    <a:pt x="0" y="155"/>
                    <a:pt x="0" y="288"/>
                    <a:pt x="134" y="288"/>
                  </a:cubicBezTo>
                  <a:cubicBezTo>
                    <a:pt x="1601" y="455"/>
                    <a:pt x="3069" y="755"/>
                    <a:pt x="4503" y="1189"/>
                  </a:cubicBezTo>
                  <a:cubicBezTo>
                    <a:pt x="4516" y="1195"/>
                    <a:pt x="4528" y="1198"/>
                    <a:pt x="4538" y="1198"/>
                  </a:cubicBezTo>
                  <a:cubicBezTo>
                    <a:pt x="4580" y="1198"/>
                    <a:pt x="4597" y="1149"/>
                    <a:pt x="4570" y="1122"/>
                  </a:cubicBezTo>
                  <a:cubicBezTo>
                    <a:pt x="3708" y="335"/>
                    <a:pt x="2501" y="1"/>
                    <a:pt x="1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1164;p48">
              <a:extLst>
                <a:ext uri="{FF2B5EF4-FFF2-40B4-BE49-F238E27FC236}">
                  <a16:creationId xmlns:a16="http://schemas.microsoft.com/office/drawing/2014/main" id="{B12C7059-2CF3-41CF-B8A9-2BECE1533DEB}"/>
                </a:ext>
              </a:extLst>
            </p:cNvPr>
            <p:cNvSpPr/>
            <p:nvPr/>
          </p:nvSpPr>
          <p:spPr>
            <a:xfrm flipH="1">
              <a:off x="1552349" y="4271369"/>
              <a:ext cx="90112" cy="23565"/>
            </a:xfrm>
            <a:custGeom>
              <a:avLst/>
              <a:gdLst/>
              <a:ahLst/>
              <a:cxnLst/>
              <a:rect l="l" t="t" r="r" b="b"/>
              <a:pathLst>
                <a:path w="4604" h="1204" extrusionOk="0">
                  <a:moveTo>
                    <a:pt x="1259" y="1"/>
                  </a:moveTo>
                  <a:cubicBezTo>
                    <a:pt x="864" y="1"/>
                    <a:pt x="473" y="36"/>
                    <a:pt x="101" y="102"/>
                  </a:cubicBezTo>
                  <a:cubicBezTo>
                    <a:pt x="1" y="136"/>
                    <a:pt x="1" y="269"/>
                    <a:pt x="101" y="303"/>
                  </a:cubicBezTo>
                  <a:cubicBezTo>
                    <a:pt x="1602" y="436"/>
                    <a:pt x="3070" y="736"/>
                    <a:pt x="4504" y="1203"/>
                  </a:cubicBezTo>
                  <a:cubicBezTo>
                    <a:pt x="4537" y="1203"/>
                    <a:pt x="4604" y="1137"/>
                    <a:pt x="4537" y="1103"/>
                  </a:cubicBezTo>
                  <a:cubicBezTo>
                    <a:pt x="3685" y="326"/>
                    <a:pt x="245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1165;p48">
              <a:extLst>
                <a:ext uri="{FF2B5EF4-FFF2-40B4-BE49-F238E27FC236}">
                  <a16:creationId xmlns:a16="http://schemas.microsoft.com/office/drawing/2014/main" id="{788F9061-C549-4769-96F8-42F738E3EAE5}"/>
                </a:ext>
              </a:extLst>
            </p:cNvPr>
            <p:cNvSpPr/>
            <p:nvPr/>
          </p:nvSpPr>
          <p:spPr>
            <a:xfrm flipH="1">
              <a:off x="1573487" y="4284052"/>
              <a:ext cx="89857" cy="23467"/>
            </a:xfrm>
            <a:custGeom>
              <a:avLst/>
              <a:gdLst/>
              <a:ahLst/>
              <a:cxnLst/>
              <a:rect l="l" t="t" r="r" b="b"/>
              <a:pathLst>
                <a:path w="4591" h="1199" extrusionOk="0">
                  <a:moveTo>
                    <a:pt x="1324" y="1"/>
                  </a:moveTo>
                  <a:cubicBezTo>
                    <a:pt x="907" y="1"/>
                    <a:pt x="494" y="43"/>
                    <a:pt x="100" y="122"/>
                  </a:cubicBezTo>
                  <a:cubicBezTo>
                    <a:pt x="0" y="155"/>
                    <a:pt x="0" y="288"/>
                    <a:pt x="100" y="288"/>
                  </a:cubicBezTo>
                  <a:cubicBezTo>
                    <a:pt x="1601" y="455"/>
                    <a:pt x="3069" y="755"/>
                    <a:pt x="4470" y="1189"/>
                  </a:cubicBezTo>
                  <a:cubicBezTo>
                    <a:pt x="4483" y="1195"/>
                    <a:pt x="4496" y="1198"/>
                    <a:pt x="4507" y="1198"/>
                  </a:cubicBezTo>
                  <a:cubicBezTo>
                    <a:pt x="4557" y="1198"/>
                    <a:pt x="4591" y="1149"/>
                    <a:pt x="4537" y="1122"/>
                  </a:cubicBezTo>
                  <a:cubicBezTo>
                    <a:pt x="3700" y="334"/>
                    <a:pt x="2499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1166;p48">
              <a:extLst>
                <a:ext uri="{FF2B5EF4-FFF2-40B4-BE49-F238E27FC236}">
                  <a16:creationId xmlns:a16="http://schemas.microsoft.com/office/drawing/2014/main" id="{29A29757-F869-4DCC-BE38-808B04FA54A6}"/>
                </a:ext>
              </a:extLst>
            </p:cNvPr>
            <p:cNvSpPr/>
            <p:nvPr/>
          </p:nvSpPr>
          <p:spPr>
            <a:xfrm flipH="1">
              <a:off x="1594117" y="4296833"/>
              <a:ext cx="90131" cy="23565"/>
            </a:xfrm>
            <a:custGeom>
              <a:avLst/>
              <a:gdLst/>
              <a:ahLst/>
              <a:cxnLst/>
              <a:rect l="l" t="t" r="r" b="b"/>
              <a:pathLst>
                <a:path w="4605" h="1204" extrusionOk="0">
                  <a:moveTo>
                    <a:pt x="1259" y="1"/>
                  </a:moveTo>
                  <a:cubicBezTo>
                    <a:pt x="864" y="1"/>
                    <a:pt x="473" y="36"/>
                    <a:pt x="101" y="102"/>
                  </a:cubicBezTo>
                  <a:cubicBezTo>
                    <a:pt x="1" y="136"/>
                    <a:pt x="1" y="269"/>
                    <a:pt x="101" y="303"/>
                  </a:cubicBezTo>
                  <a:cubicBezTo>
                    <a:pt x="1602" y="436"/>
                    <a:pt x="3070" y="736"/>
                    <a:pt x="4471" y="1203"/>
                  </a:cubicBezTo>
                  <a:cubicBezTo>
                    <a:pt x="4537" y="1203"/>
                    <a:pt x="4604" y="1136"/>
                    <a:pt x="4537" y="1103"/>
                  </a:cubicBezTo>
                  <a:cubicBezTo>
                    <a:pt x="3685" y="326"/>
                    <a:pt x="2455" y="1"/>
                    <a:pt x="1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1167;p48">
              <a:extLst>
                <a:ext uri="{FF2B5EF4-FFF2-40B4-BE49-F238E27FC236}">
                  <a16:creationId xmlns:a16="http://schemas.microsoft.com/office/drawing/2014/main" id="{49046BCF-38DF-4979-9269-91EC8CE1B984}"/>
                </a:ext>
              </a:extLst>
            </p:cNvPr>
            <p:cNvSpPr/>
            <p:nvPr/>
          </p:nvSpPr>
          <p:spPr>
            <a:xfrm flipH="1">
              <a:off x="1583019" y="4184565"/>
              <a:ext cx="101875" cy="81774"/>
            </a:xfrm>
            <a:custGeom>
              <a:avLst/>
              <a:gdLst/>
              <a:ahLst/>
              <a:cxnLst/>
              <a:rect l="l" t="t" r="r" b="b"/>
              <a:pathLst>
                <a:path w="5205" h="4178" extrusionOk="0">
                  <a:moveTo>
                    <a:pt x="1437" y="430"/>
                  </a:moveTo>
                  <a:cubicBezTo>
                    <a:pt x="1922" y="430"/>
                    <a:pt x="2564" y="782"/>
                    <a:pt x="2802" y="1002"/>
                  </a:cubicBezTo>
                  <a:cubicBezTo>
                    <a:pt x="3103" y="1268"/>
                    <a:pt x="3370" y="1535"/>
                    <a:pt x="3603" y="1835"/>
                  </a:cubicBezTo>
                  <a:cubicBezTo>
                    <a:pt x="4103" y="2469"/>
                    <a:pt x="4570" y="3136"/>
                    <a:pt x="4971" y="3804"/>
                  </a:cubicBezTo>
                  <a:cubicBezTo>
                    <a:pt x="4404" y="3537"/>
                    <a:pt x="3803" y="3337"/>
                    <a:pt x="3203" y="3103"/>
                  </a:cubicBezTo>
                  <a:cubicBezTo>
                    <a:pt x="2469" y="2836"/>
                    <a:pt x="1035" y="2302"/>
                    <a:pt x="868" y="1402"/>
                  </a:cubicBezTo>
                  <a:cubicBezTo>
                    <a:pt x="748" y="666"/>
                    <a:pt x="1040" y="430"/>
                    <a:pt x="1437" y="430"/>
                  </a:cubicBezTo>
                  <a:close/>
                  <a:moveTo>
                    <a:pt x="1525" y="0"/>
                  </a:moveTo>
                  <a:cubicBezTo>
                    <a:pt x="1174" y="0"/>
                    <a:pt x="840" y="130"/>
                    <a:pt x="601" y="468"/>
                  </a:cubicBezTo>
                  <a:cubicBezTo>
                    <a:pt x="0" y="1268"/>
                    <a:pt x="634" y="2102"/>
                    <a:pt x="1268" y="2569"/>
                  </a:cubicBezTo>
                  <a:cubicBezTo>
                    <a:pt x="2302" y="3403"/>
                    <a:pt x="3703" y="3737"/>
                    <a:pt x="4904" y="4170"/>
                  </a:cubicBezTo>
                  <a:cubicBezTo>
                    <a:pt x="4922" y="4175"/>
                    <a:pt x="4939" y="4177"/>
                    <a:pt x="4956" y="4177"/>
                  </a:cubicBezTo>
                  <a:cubicBezTo>
                    <a:pt x="5062" y="4177"/>
                    <a:pt x="5137" y="4090"/>
                    <a:pt x="5137" y="4004"/>
                  </a:cubicBezTo>
                  <a:cubicBezTo>
                    <a:pt x="5171" y="4004"/>
                    <a:pt x="5204" y="3970"/>
                    <a:pt x="5171" y="3937"/>
                  </a:cubicBezTo>
                  <a:cubicBezTo>
                    <a:pt x="4737" y="2636"/>
                    <a:pt x="3937" y="1435"/>
                    <a:pt x="2869" y="535"/>
                  </a:cubicBezTo>
                  <a:cubicBezTo>
                    <a:pt x="2522" y="245"/>
                    <a:pt x="2007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1168;p48">
              <a:extLst>
                <a:ext uri="{FF2B5EF4-FFF2-40B4-BE49-F238E27FC236}">
                  <a16:creationId xmlns:a16="http://schemas.microsoft.com/office/drawing/2014/main" id="{25A3399A-0B9E-4675-9D5A-AEA515523203}"/>
                </a:ext>
              </a:extLst>
            </p:cNvPr>
            <p:cNvSpPr/>
            <p:nvPr/>
          </p:nvSpPr>
          <p:spPr>
            <a:xfrm flipH="1">
              <a:off x="1479872" y="4202768"/>
              <a:ext cx="111015" cy="63434"/>
            </a:xfrm>
            <a:custGeom>
              <a:avLst/>
              <a:gdLst/>
              <a:ahLst/>
              <a:cxnLst/>
              <a:rect l="l" t="t" r="r" b="b"/>
              <a:pathLst>
                <a:path w="5672" h="3241" extrusionOk="0">
                  <a:moveTo>
                    <a:pt x="4184" y="435"/>
                  </a:moveTo>
                  <a:cubicBezTo>
                    <a:pt x="4753" y="435"/>
                    <a:pt x="5218" y="684"/>
                    <a:pt x="4838" y="1539"/>
                  </a:cubicBezTo>
                  <a:cubicBezTo>
                    <a:pt x="4471" y="2373"/>
                    <a:pt x="2903" y="2540"/>
                    <a:pt x="2169" y="2640"/>
                  </a:cubicBezTo>
                  <a:cubicBezTo>
                    <a:pt x="1502" y="2707"/>
                    <a:pt x="868" y="2773"/>
                    <a:pt x="234" y="2874"/>
                  </a:cubicBezTo>
                  <a:cubicBezTo>
                    <a:pt x="835" y="2340"/>
                    <a:pt x="1435" y="1806"/>
                    <a:pt x="2069" y="1306"/>
                  </a:cubicBezTo>
                  <a:cubicBezTo>
                    <a:pt x="2369" y="1106"/>
                    <a:pt x="2703" y="872"/>
                    <a:pt x="3036" y="705"/>
                  </a:cubicBezTo>
                  <a:cubicBezTo>
                    <a:pt x="3266" y="576"/>
                    <a:pt x="3754" y="435"/>
                    <a:pt x="4184" y="435"/>
                  </a:cubicBezTo>
                  <a:close/>
                  <a:moveTo>
                    <a:pt x="4144" y="1"/>
                  </a:moveTo>
                  <a:cubicBezTo>
                    <a:pt x="3784" y="1"/>
                    <a:pt x="3409" y="99"/>
                    <a:pt x="3103" y="238"/>
                  </a:cubicBezTo>
                  <a:cubicBezTo>
                    <a:pt x="1836" y="839"/>
                    <a:pt x="801" y="1773"/>
                    <a:pt x="34" y="2940"/>
                  </a:cubicBezTo>
                  <a:cubicBezTo>
                    <a:pt x="1" y="2974"/>
                    <a:pt x="1" y="3007"/>
                    <a:pt x="34" y="3007"/>
                  </a:cubicBezTo>
                  <a:cubicBezTo>
                    <a:pt x="1" y="3107"/>
                    <a:pt x="101" y="3240"/>
                    <a:pt x="234" y="3240"/>
                  </a:cubicBezTo>
                  <a:cubicBezTo>
                    <a:pt x="1535" y="3107"/>
                    <a:pt x="2936" y="3140"/>
                    <a:pt x="4171" y="2607"/>
                  </a:cubicBezTo>
                  <a:cubicBezTo>
                    <a:pt x="4871" y="2306"/>
                    <a:pt x="5672" y="1606"/>
                    <a:pt x="5338" y="739"/>
                  </a:cubicBezTo>
                  <a:cubicBezTo>
                    <a:pt x="5124" y="194"/>
                    <a:pt x="4649" y="1"/>
                    <a:pt x="4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1169;p48">
              <a:extLst>
                <a:ext uri="{FF2B5EF4-FFF2-40B4-BE49-F238E27FC236}">
                  <a16:creationId xmlns:a16="http://schemas.microsoft.com/office/drawing/2014/main" id="{6215300D-72FD-40BA-9A56-906BD963068D}"/>
                </a:ext>
              </a:extLst>
            </p:cNvPr>
            <p:cNvSpPr/>
            <p:nvPr/>
          </p:nvSpPr>
          <p:spPr>
            <a:xfrm flipH="1">
              <a:off x="1229814" y="2774347"/>
              <a:ext cx="409378" cy="1354104"/>
            </a:xfrm>
            <a:custGeom>
              <a:avLst/>
              <a:gdLst/>
              <a:ahLst/>
              <a:cxnLst/>
              <a:rect l="l" t="t" r="r" b="b"/>
              <a:pathLst>
                <a:path w="20916" h="69184" extrusionOk="0">
                  <a:moveTo>
                    <a:pt x="7272" y="0"/>
                  </a:moveTo>
                  <a:cubicBezTo>
                    <a:pt x="7272" y="0"/>
                    <a:pt x="2436" y="31223"/>
                    <a:pt x="1668" y="38628"/>
                  </a:cubicBezTo>
                  <a:cubicBezTo>
                    <a:pt x="1035" y="44399"/>
                    <a:pt x="0" y="69183"/>
                    <a:pt x="0" y="69183"/>
                  </a:cubicBezTo>
                  <a:lnTo>
                    <a:pt x="16079" y="69183"/>
                  </a:lnTo>
                  <a:cubicBezTo>
                    <a:pt x="16079" y="69183"/>
                    <a:pt x="16612" y="48268"/>
                    <a:pt x="16812" y="41563"/>
                  </a:cubicBezTo>
                  <a:cubicBezTo>
                    <a:pt x="16846" y="40329"/>
                    <a:pt x="16879" y="39562"/>
                    <a:pt x="16879" y="39495"/>
                  </a:cubicBezTo>
                  <a:cubicBezTo>
                    <a:pt x="16979" y="39028"/>
                    <a:pt x="20915" y="0"/>
                    <a:pt x="20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1170;p48">
              <a:extLst>
                <a:ext uri="{FF2B5EF4-FFF2-40B4-BE49-F238E27FC236}">
                  <a16:creationId xmlns:a16="http://schemas.microsoft.com/office/drawing/2014/main" id="{5DB5394A-0557-4676-BCA9-E02FA045AA0E}"/>
                </a:ext>
              </a:extLst>
            </p:cNvPr>
            <p:cNvSpPr/>
            <p:nvPr/>
          </p:nvSpPr>
          <p:spPr>
            <a:xfrm flipH="1">
              <a:off x="1263107" y="2801279"/>
              <a:ext cx="101875" cy="1278202"/>
            </a:xfrm>
            <a:custGeom>
              <a:avLst/>
              <a:gdLst/>
              <a:ahLst/>
              <a:cxnLst/>
              <a:rect l="l" t="t" r="r" b="b"/>
              <a:pathLst>
                <a:path w="5205" h="65306" extrusionOk="0">
                  <a:moveTo>
                    <a:pt x="5171" y="0"/>
                  </a:moveTo>
                  <a:cubicBezTo>
                    <a:pt x="5154" y="0"/>
                    <a:pt x="5137" y="9"/>
                    <a:pt x="5137" y="25"/>
                  </a:cubicBezTo>
                  <a:cubicBezTo>
                    <a:pt x="4437" y="4762"/>
                    <a:pt x="3770" y="9465"/>
                    <a:pt x="3203" y="14202"/>
                  </a:cubicBezTo>
                  <a:cubicBezTo>
                    <a:pt x="2202" y="22641"/>
                    <a:pt x="1468" y="31047"/>
                    <a:pt x="968" y="39520"/>
                  </a:cubicBezTo>
                  <a:cubicBezTo>
                    <a:pt x="467" y="48060"/>
                    <a:pt x="201" y="56632"/>
                    <a:pt x="0" y="65205"/>
                  </a:cubicBezTo>
                  <a:cubicBezTo>
                    <a:pt x="0" y="65272"/>
                    <a:pt x="42" y="65305"/>
                    <a:pt x="84" y="65305"/>
                  </a:cubicBezTo>
                  <a:cubicBezTo>
                    <a:pt x="126" y="65305"/>
                    <a:pt x="167" y="65272"/>
                    <a:pt x="167" y="65205"/>
                  </a:cubicBezTo>
                  <a:cubicBezTo>
                    <a:pt x="334" y="60402"/>
                    <a:pt x="467" y="55598"/>
                    <a:pt x="668" y="50795"/>
                  </a:cubicBezTo>
                  <a:cubicBezTo>
                    <a:pt x="1001" y="42322"/>
                    <a:pt x="1535" y="33849"/>
                    <a:pt x="2302" y="25377"/>
                  </a:cubicBezTo>
                  <a:cubicBezTo>
                    <a:pt x="3069" y="16904"/>
                    <a:pt x="3937" y="8431"/>
                    <a:pt x="5204" y="25"/>
                  </a:cubicBezTo>
                  <a:cubicBezTo>
                    <a:pt x="5204" y="9"/>
                    <a:pt x="5188" y="0"/>
                    <a:pt x="5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1171;p48">
              <a:extLst>
                <a:ext uri="{FF2B5EF4-FFF2-40B4-BE49-F238E27FC236}">
                  <a16:creationId xmlns:a16="http://schemas.microsoft.com/office/drawing/2014/main" id="{266925C3-9679-4231-85F0-FDB86C955E34}"/>
                </a:ext>
              </a:extLst>
            </p:cNvPr>
            <p:cNvSpPr/>
            <p:nvPr/>
          </p:nvSpPr>
          <p:spPr>
            <a:xfrm flipH="1">
              <a:off x="1336895" y="4074451"/>
              <a:ext cx="283351" cy="7907"/>
            </a:xfrm>
            <a:custGeom>
              <a:avLst/>
              <a:gdLst/>
              <a:ahLst/>
              <a:cxnLst/>
              <a:rect l="l" t="t" r="r" b="b"/>
              <a:pathLst>
                <a:path w="14477" h="404" extrusionOk="0">
                  <a:moveTo>
                    <a:pt x="7927" y="1"/>
                  </a:moveTo>
                  <a:cubicBezTo>
                    <a:pt x="7151" y="1"/>
                    <a:pt x="6378" y="9"/>
                    <a:pt x="5604" y="23"/>
                  </a:cubicBezTo>
                  <a:cubicBezTo>
                    <a:pt x="4670" y="23"/>
                    <a:pt x="3736" y="56"/>
                    <a:pt x="2802" y="90"/>
                  </a:cubicBezTo>
                  <a:lnTo>
                    <a:pt x="1334" y="123"/>
                  </a:lnTo>
                  <a:cubicBezTo>
                    <a:pt x="900" y="156"/>
                    <a:pt x="467" y="123"/>
                    <a:pt x="33" y="190"/>
                  </a:cubicBezTo>
                  <a:cubicBezTo>
                    <a:pt x="28" y="185"/>
                    <a:pt x="24" y="183"/>
                    <a:pt x="21" y="183"/>
                  </a:cubicBezTo>
                  <a:cubicBezTo>
                    <a:pt x="1" y="183"/>
                    <a:pt x="5" y="256"/>
                    <a:pt x="33" y="256"/>
                  </a:cubicBezTo>
                  <a:lnTo>
                    <a:pt x="767" y="256"/>
                  </a:lnTo>
                  <a:lnTo>
                    <a:pt x="1601" y="290"/>
                  </a:lnTo>
                  <a:cubicBezTo>
                    <a:pt x="2135" y="323"/>
                    <a:pt x="2635" y="323"/>
                    <a:pt x="3169" y="356"/>
                  </a:cubicBezTo>
                  <a:cubicBezTo>
                    <a:pt x="4490" y="380"/>
                    <a:pt x="5827" y="404"/>
                    <a:pt x="7158" y="404"/>
                  </a:cubicBezTo>
                  <a:cubicBezTo>
                    <a:pt x="7709" y="404"/>
                    <a:pt x="8259" y="400"/>
                    <a:pt x="8806" y="390"/>
                  </a:cubicBezTo>
                  <a:cubicBezTo>
                    <a:pt x="9740" y="390"/>
                    <a:pt x="10641" y="390"/>
                    <a:pt x="11608" y="356"/>
                  </a:cubicBezTo>
                  <a:cubicBezTo>
                    <a:pt x="12542" y="323"/>
                    <a:pt x="13509" y="223"/>
                    <a:pt x="14443" y="223"/>
                  </a:cubicBezTo>
                  <a:cubicBezTo>
                    <a:pt x="14477" y="223"/>
                    <a:pt x="14477" y="190"/>
                    <a:pt x="14443" y="190"/>
                  </a:cubicBezTo>
                  <a:cubicBezTo>
                    <a:pt x="13876" y="190"/>
                    <a:pt x="13276" y="123"/>
                    <a:pt x="12776" y="123"/>
                  </a:cubicBezTo>
                  <a:cubicBezTo>
                    <a:pt x="12242" y="90"/>
                    <a:pt x="11742" y="56"/>
                    <a:pt x="11241" y="56"/>
                  </a:cubicBezTo>
                  <a:cubicBezTo>
                    <a:pt x="10127" y="17"/>
                    <a:pt x="9025" y="1"/>
                    <a:pt x="7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1172;p48">
              <a:extLst>
                <a:ext uri="{FF2B5EF4-FFF2-40B4-BE49-F238E27FC236}">
                  <a16:creationId xmlns:a16="http://schemas.microsoft.com/office/drawing/2014/main" id="{F4222236-4563-4DBA-926A-E7E5334B573D}"/>
                </a:ext>
              </a:extLst>
            </p:cNvPr>
            <p:cNvSpPr/>
            <p:nvPr/>
          </p:nvSpPr>
          <p:spPr>
            <a:xfrm flipH="1">
              <a:off x="1229814" y="2774347"/>
              <a:ext cx="228529" cy="813511"/>
            </a:xfrm>
            <a:custGeom>
              <a:avLst/>
              <a:gdLst/>
              <a:ahLst/>
              <a:cxnLst/>
              <a:rect l="l" t="t" r="r" b="b"/>
              <a:pathLst>
                <a:path w="11676" h="41564" extrusionOk="0">
                  <a:moveTo>
                    <a:pt x="0" y="0"/>
                  </a:moveTo>
                  <a:lnTo>
                    <a:pt x="7572" y="41563"/>
                  </a:lnTo>
                  <a:cubicBezTo>
                    <a:pt x="7606" y="40329"/>
                    <a:pt x="7639" y="39562"/>
                    <a:pt x="7639" y="39495"/>
                  </a:cubicBezTo>
                  <a:cubicBezTo>
                    <a:pt x="7739" y="39028"/>
                    <a:pt x="11675" y="0"/>
                    <a:pt x="11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1173;p48">
              <a:extLst>
                <a:ext uri="{FF2B5EF4-FFF2-40B4-BE49-F238E27FC236}">
                  <a16:creationId xmlns:a16="http://schemas.microsoft.com/office/drawing/2014/main" id="{CDACB995-903F-4F29-AFD8-11CBD4146EAD}"/>
                </a:ext>
              </a:extLst>
            </p:cNvPr>
            <p:cNvSpPr/>
            <p:nvPr/>
          </p:nvSpPr>
          <p:spPr>
            <a:xfrm flipH="1">
              <a:off x="561256" y="3823531"/>
              <a:ext cx="451616" cy="592244"/>
            </a:xfrm>
            <a:custGeom>
              <a:avLst/>
              <a:gdLst/>
              <a:ahLst/>
              <a:cxnLst/>
              <a:rect l="l" t="t" r="r" b="b"/>
              <a:pathLst>
                <a:path w="23074" h="30259" extrusionOk="0">
                  <a:moveTo>
                    <a:pt x="13700" y="0"/>
                  </a:moveTo>
                  <a:lnTo>
                    <a:pt x="791" y="5838"/>
                  </a:lnTo>
                  <a:lnTo>
                    <a:pt x="4527" y="13477"/>
                  </a:lnTo>
                  <a:lnTo>
                    <a:pt x="6061" y="16612"/>
                  </a:lnTo>
                  <a:lnTo>
                    <a:pt x="7195" y="18981"/>
                  </a:lnTo>
                  <a:cubicBezTo>
                    <a:pt x="7195" y="18981"/>
                    <a:pt x="991" y="26019"/>
                    <a:pt x="490" y="27020"/>
                  </a:cubicBezTo>
                  <a:cubicBezTo>
                    <a:pt x="0" y="27999"/>
                    <a:pt x="278" y="30258"/>
                    <a:pt x="1041" y="30258"/>
                  </a:cubicBezTo>
                  <a:cubicBezTo>
                    <a:pt x="1058" y="30258"/>
                    <a:pt x="1074" y="30257"/>
                    <a:pt x="1091" y="30255"/>
                  </a:cubicBezTo>
                  <a:cubicBezTo>
                    <a:pt x="1925" y="30189"/>
                    <a:pt x="22306" y="20882"/>
                    <a:pt x="22873" y="20015"/>
                  </a:cubicBezTo>
                  <a:cubicBezTo>
                    <a:pt x="23073" y="19714"/>
                    <a:pt x="21906" y="16646"/>
                    <a:pt x="20371" y="13010"/>
                  </a:cubicBezTo>
                  <a:cubicBezTo>
                    <a:pt x="20038" y="12242"/>
                    <a:pt x="19737" y="11408"/>
                    <a:pt x="19337" y="10608"/>
                  </a:cubicBezTo>
                  <a:cubicBezTo>
                    <a:pt x="18837" y="9574"/>
                    <a:pt x="18336" y="8573"/>
                    <a:pt x="17836" y="7606"/>
                  </a:cubicBezTo>
                  <a:cubicBezTo>
                    <a:pt x="15668" y="3436"/>
                    <a:pt x="13700" y="0"/>
                    <a:pt x="13700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1174;p48">
              <a:extLst>
                <a:ext uri="{FF2B5EF4-FFF2-40B4-BE49-F238E27FC236}">
                  <a16:creationId xmlns:a16="http://schemas.microsoft.com/office/drawing/2014/main" id="{14AE1C1D-0BDA-4ACA-8412-105A8834C241}"/>
                </a:ext>
              </a:extLst>
            </p:cNvPr>
            <p:cNvSpPr/>
            <p:nvPr/>
          </p:nvSpPr>
          <p:spPr>
            <a:xfrm flipH="1">
              <a:off x="561256" y="3972380"/>
              <a:ext cx="451616" cy="443395"/>
            </a:xfrm>
            <a:custGeom>
              <a:avLst/>
              <a:gdLst/>
              <a:ahLst/>
              <a:cxnLst/>
              <a:rect l="l" t="t" r="r" b="b"/>
              <a:pathLst>
                <a:path w="23074" h="22654" extrusionOk="0">
                  <a:moveTo>
                    <a:pt x="17836" y="1"/>
                  </a:moveTo>
                  <a:cubicBezTo>
                    <a:pt x="13867" y="1802"/>
                    <a:pt x="8096" y="4304"/>
                    <a:pt x="4527" y="5872"/>
                  </a:cubicBezTo>
                  <a:lnTo>
                    <a:pt x="6061" y="9007"/>
                  </a:lnTo>
                  <a:lnTo>
                    <a:pt x="7195" y="11376"/>
                  </a:lnTo>
                  <a:cubicBezTo>
                    <a:pt x="7195" y="11376"/>
                    <a:pt x="991" y="18414"/>
                    <a:pt x="490" y="19415"/>
                  </a:cubicBezTo>
                  <a:cubicBezTo>
                    <a:pt x="0" y="20394"/>
                    <a:pt x="278" y="22653"/>
                    <a:pt x="1041" y="22653"/>
                  </a:cubicBezTo>
                  <a:cubicBezTo>
                    <a:pt x="1058" y="22653"/>
                    <a:pt x="1074" y="22652"/>
                    <a:pt x="1091" y="22650"/>
                  </a:cubicBezTo>
                  <a:cubicBezTo>
                    <a:pt x="1925" y="22584"/>
                    <a:pt x="22306" y="13277"/>
                    <a:pt x="22873" y="12410"/>
                  </a:cubicBezTo>
                  <a:cubicBezTo>
                    <a:pt x="23073" y="12109"/>
                    <a:pt x="21906" y="9041"/>
                    <a:pt x="20371" y="5405"/>
                  </a:cubicBezTo>
                  <a:cubicBezTo>
                    <a:pt x="20038" y="4637"/>
                    <a:pt x="19737" y="3803"/>
                    <a:pt x="19337" y="3003"/>
                  </a:cubicBezTo>
                  <a:cubicBezTo>
                    <a:pt x="18837" y="1969"/>
                    <a:pt x="18336" y="968"/>
                    <a:pt x="17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1175;p48">
              <a:extLst>
                <a:ext uri="{FF2B5EF4-FFF2-40B4-BE49-F238E27FC236}">
                  <a16:creationId xmlns:a16="http://schemas.microsoft.com/office/drawing/2014/main" id="{0CF2463C-4231-4562-874A-ED6A4D46BE34}"/>
                </a:ext>
              </a:extLst>
            </p:cNvPr>
            <p:cNvSpPr/>
            <p:nvPr/>
          </p:nvSpPr>
          <p:spPr>
            <a:xfrm flipH="1">
              <a:off x="558653" y="4029845"/>
              <a:ext cx="455511" cy="387242"/>
            </a:xfrm>
            <a:custGeom>
              <a:avLst/>
              <a:gdLst/>
              <a:ahLst/>
              <a:cxnLst/>
              <a:rect l="l" t="t" r="r" b="b"/>
              <a:pathLst>
                <a:path w="23273" h="19785" extrusionOk="0">
                  <a:moveTo>
                    <a:pt x="19436" y="0"/>
                  </a:moveTo>
                  <a:lnTo>
                    <a:pt x="6094" y="6038"/>
                  </a:lnTo>
                  <a:lnTo>
                    <a:pt x="7261" y="8440"/>
                  </a:lnTo>
                  <a:cubicBezTo>
                    <a:pt x="7261" y="8440"/>
                    <a:pt x="1023" y="15511"/>
                    <a:pt x="523" y="16512"/>
                  </a:cubicBezTo>
                  <a:cubicBezTo>
                    <a:pt x="0" y="17492"/>
                    <a:pt x="277" y="19784"/>
                    <a:pt x="1073" y="19784"/>
                  </a:cubicBezTo>
                  <a:cubicBezTo>
                    <a:pt x="1089" y="19784"/>
                    <a:pt x="1106" y="19783"/>
                    <a:pt x="1123" y="19781"/>
                  </a:cubicBezTo>
                  <a:cubicBezTo>
                    <a:pt x="1957" y="19681"/>
                    <a:pt x="22439" y="10341"/>
                    <a:pt x="23006" y="9474"/>
                  </a:cubicBezTo>
                  <a:cubicBezTo>
                    <a:pt x="23273" y="9107"/>
                    <a:pt x="21471" y="4637"/>
                    <a:pt x="19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1176;p48">
              <a:extLst>
                <a:ext uri="{FF2B5EF4-FFF2-40B4-BE49-F238E27FC236}">
                  <a16:creationId xmlns:a16="http://schemas.microsoft.com/office/drawing/2014/main" id="{FE3D1133-27AE-4315-907E-37419DE8575A}"/>
                </a:ext>
              </a:extLst>
            </p:cNvPr>
            <p:cNvSpPr/>
            <p:nvPr/>
          </p:nvSpPr>
          <p:spPr>
            <a:xfrm flipH="1">
              <a:off x="587386" y="4214609"/>
              <a:ext cx="407558" cy="184686"/>
            </a:xfrm>
            <a:custGeom>
              <a:avLst/>
              <a:gdLst/>
              <a:ahLst/>
              <a:cxnLst/>
              <a:rect l="l" t="t" r="r" b="b"/>
              <a:pathLst>
                <a:path w="20823" h="9436" extrusionOk="0">
                  <a:moveTo>
                    <a:pt x="20823" y="0"/>
                  </a:moveTo>
                  <a:lnTo>
                    <a:pt x="20823" y="0"/>
                  </a:lnTo>
                  <a:cubicBezTo>
                    <a:pt x="17320" y="1401"/>
                    <a:pt x="3444" y="7706"/>
                    <a:pt x="75" y="9374"/>
                  </a:cubicBezTo>
                  <a:cubicBezTo>
                    <a:pt x="6" y="9397"/>
                    <a:pt x="0" y="9436"/>
                    <a:pt x="25" y="9436"/>
                  </a:cubicBezTo>
                  <a:cubicBezTo>
                    <a:pt x="37" y="9436"/>
                    <a:pt x="54" y="9428"/>
                    <a:pt x="75" y="9407"/>
                  </a:cubicBezTo>
                  <a:cubicBezTo>
                    <a:pt x="3577" y="7973"/>
                    <a:pt x="17487" y="1735"/>
                    <a:pt x="20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1177;p48">
              <a:extLst>
                <a:ext uri="{FF2B5EF4-FFF2-40B4-BE49-F238E27FC236}">
                  <a16:creationId xmlns:a16="http://schemas.microsoft.com/office/drawing/2014/main" id="{215F6598-F33D-48AE-BD64-81C8E9B9C8F5}"/>
                </a:ext>
              </a:extLst>
            </p:cNvPr>
            <p:cNvSpPr/>
            <p:nvPr/>
          </p:nvSpPr>
          <p:spPr>
            <a:xfrm flipH="1">
              <a:off x="800217" y="4162507"/>
              <a:ext cx="89916" cy="24798"/>
            </a:xfrm>
            <a:custGeom>
              <a:avLst/>
              <a:gdLst/>
              <a:ahLst/>
              <a:cxnLst/>
              <a:rect l="l" t="t" r="r" b="b"/>
              <a:pathLst>
                <a:path w="4594" h="1267" extrusionOk="0">
                  <a:moveTo>
                    <a:pt x="3314" y="1"/>
                  </a:moveTo>
                  <a:cubicBezTo>
                    <a:pt x="2172" y="1"/>
                    <a:pt x="996" y="458"/>
                    <a:pt x="90" y="1094"/>
                  </a:cubicBezTo>
                  <a:cubicBezTo>
                    <a:pt x="1" y="1154"/>
                    <a:pt x="44" y="1267"/>
                    <a:pt x="126" y="1267"/>
                  </a:cubicBezTo>
                  <a:cubicBezTo>
                    <a:pt x="136" y="1267"/>
                    <a:pt x="146" y="1265"/>
                    <a:pt x="157" y="1261"/>
                  </a:cubicBezTo>
                  <a:cubicBezTo>
                    <a:pt x="1591" y="794"/>
                    <a:pt x="3026" y="461"/>
                    <a:pt x="4527" y="294"/>
                  </a:cubicBezTo>
                  <a:cubicBezTo>
                    <a:pt x="4560" y="294"/>
                    <a:pt x="4593" y="194"/>
                    <a:pt x="4527" y="194"/>
                  </a:cubicBezTo>
                  <a:cubicBezTo>
                    <a:pt x="4136" y="61"/>
                    <a:pt x="3727" y="1"/>
                    <a:pt x="3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1178;p48">
              <a:extLst>
                <a:ext uri="{FF2B5EF4-FFF2-40B4-BE49-F238E27FC236}">
                  <a16:creationId xmlns:a16="http://schemas.microsoft.com/office/drawing/2014/main" id="{BAB88331-5EC4-473D-B699-A23CB7EB211F}"/>
                </a:ext>
              </a:extLst>
            </p:cNvPr>
            <p:cNvSpPr/>
            <p:nvPr/>
          </p:nvSpPr>
          <p:spPr>
            <a:xfrm flipH="1">
              <a:off x="813937" y="4182745"/>
              <a:ext cx="89896" cy="24798"/>
            </a:xfrm>
            <a:custGeom>
              <a:avLst/>
              <a:gdLst/>
              <a:ahLst/>
              <a:cxnLst/>
              <a:rect l="l" t="t" r="r" b="b"/>
              <a:pathLst>
                <a:path w="4593" h="1267" extrusionOk="0">
                  <a:moveTo>
                    <a:pt x="3313" y="1"/>
                  </a:moveTo>
                  <a:cubicBezTo>
                    <a:pt x="2171" y="1"/>
                    <a:pt x="996" y="458"/>
                    <a:pt x="90" y="1095"/>
                  </a:cubicBezTo>
                  <a:cubicBezTo>
                    <a:pt x="0" y="1154"/>
                    <a:pt x="44" y="1267"/>
                    <a:pt x="125" y="1267"/>
                  </a:cubicBezTo>
                  <a:cubicBezTo>
                    <a:pt x="135" y="1267"/>
                    <a:pt x="146" y="1265"/>
                    <a:pt x="156" y="1261"/>
                  </a:cubicBezTo>
                  <a:cubicBezTo>
                    <a:pt x="1557" y="794"/>
                    <a:pt x="3025" y="461"/>
                    <a:pt x="4526" y="294"/>
                  </a:cubicBezTo>
                  <a:cubicBezTo>
                    <a:pt x="4560" y="294"/>
                    <a:pt x="4593" y="194"/>
                    <a:pt x="4526" y="194"/>
                  </a:cubicBezTo>
                  <a:cubicBezTo>
                    <a:pt x="4136" y="61"/>
                    <a:pt x="3727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1179;p48">
              <a:extLst>
                <a:ext uri="{FF2B5EF4-FFF2-40B4-BE49-F238E27FC236}">
                  <a16:creationId xmlns:a16="http://schemas.microsoft.com/office/drawing/2014/main" id="{A25B880D-E551-4464-A2CB-A9470C7255EC}"/>
                </a:ext>
              </a:extLst>
            </p:cNvPr>
            <p:cNvSpPr/>
            <p:nvPr/>
          </p:nvSpPr>
          <p:spPr>
            <a:xfrm flipH="1">
              <a:off x="827638" y="4203003"/>
              <a:ext cx="89916" cy="24779"/>
            </a:xfrm>
            <a:custGeom>
              <a:avLst/>
              <a:gdLst/>
              <a:ahLst/>
              <a:cxnLst/>
              <a:rect l="l" t="t" r="r" b="b"/>
              <a:pathLst>
                <a:path w="4594" h="1266" extrusionOk="0">
                  <a:moveTo>
                    <a:pt x="3314" y="0"/>
                  </a:moveTo>
                  <a:cubicBezTo>
                    <a:pt x="2172" y="0"/>
                    <a:pt x="996" y="457"/>
                    <a:pt x="90" y="1094"/>
                  </a:cubicBezTo>
                  <a:cubicBezTo>
                    <a:pt x="1" y="1153"/>
                    <a:pt x="44" y="1266"/>
                    <a:pt x="126" y="1266"/>
                  </a:cubicBezTo>
                  <a:cubicBezTo>
                    <a:pt x="136" y="1266"/>
                    <a:pt x="146" y="1264"/>
                    <a:pt x="157" y="1260"/>
                  </a:cubicBezTo>
                  <a:cubicBezTo>
                    <a:pt x="1558" y="793"/>
                    <a:pt x="3026" y="460"/>
                    <a:pt x="4527" y="293"/>
                  </a:cubicBezTo>
                  <a:cubicBezTo>
                    <a:pt x="4560" y="293"/>
                    <a:pt x="4593" y="193"/>
                    <a:pt x="4527" y="193"/>
                  </a:cubicBezTo>
                  <a:cubicBezTo>
                    <a:pt x="4136" y="60"/>
                    <a:pt x="3727" y="0"/>
                    <a:pt x="3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1180;p48">
              <a:extLst>
                <a:ext uri="{FF2B5EF4-FFF2-40B4-BE49-F238E27FC236}">
                  <a16:creationId xmlns:a16="http://schemas.microsoft.com/office/drawing/2014/main" id="{54447A4A-18EE-433D-9835-E3F3C1DED5B8}"/>
                </a:ext>
              </a:extLst>
            </p:cNvPr>
            <p:cNvSpPr/>
            <p:nvPr/>
          </p:nvSpPr>
          <p:spPr>
            <a:xfrm flipH="1">
              <a:off x="841358" y="4223241"/>
              <a:ext cx="89975" cy="24779"/>
            </a:xfrm>
            <a:custGeom>
              <a:avLst/>
              <a:gdLst/>
              <a:ahLst/>
              <a:cxnLst/>
              <a:rect l="l" t="t" r="r" b="b"/>
              <a:pathLst>
                <a:path w="4597" h="1266" extrusionOk="0">
                  <a:moveTo>
                    <a:pt x="3317" y="0"/>
                  </a:moveTo>
                  <a:cubicBezTo>
                    <a:pt x="2173" y="0"/>
                    <a:pt x="991" y="457"/>
                    <a:pt x="60" y="1094"/>
                  </a:cubicBezTo>
                  <a:cubicBezTo>
                    <a:pt x="1" y="1153"/>
                    <a:pt x="47" y="1266"/>
                    <a:pt x="129" y="1266"/>
                  </a:cubicBezTo>
                  <a:cubicBezTo>
                    <a:pt x="139" y="1266"/>
                    <a:pt x="150" y="1264"/>
                    <a:pt x="160" y="1260"/>
                  </a:cubicBezTo>
                  <a:cubicBezTo>
                    <a:pt x="1561" y="793"/>
                    <a:pt x="3029" y="460"/>
                    <a:pt x="4497" y="293"/>
                  </a:cubicBezTo>
                  <a:cubicBezTo>
                    <a:pt x="4564" y="293"/>
                    <a:pt x="4597" y="193"/>
                    <a:pt x="4530" y="193"/>
                  </a:cubicBezTo>
                  <a:cubicBezTo>
                    <a:pt x="4140" y="60"/>
                    <a:pt x="3731" y="0"/>
                    <a:pt x="3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1181;p48">
              <a:extLst>
                <a:ext uri="{FF2B5EF4-FFF2-40B4-BE49-F238E27FC236}">
                  <a16:creationId xmlns:a16="http://schemas.microsoft.com/office/drawing/2014/main" id="{D62327E4-B8D8-4547-9086-0088E9BEC6CB}"/>
                </a:ext>
              </a:extLst>
            </p:cNvPr>
            <p:cNvSpPr/>
            <p:nvPr/>
          </p:nvSpPr>
          <p:spPr>
            <a:xfrm flipH="1">
              <a:off x="855059" y="4126220"/>
              <a:ext cx="114284" cy="54372"/>
            </a:xfrm>
            <a:custGeom>
              <a:avLst/>
              <a:gdLst/>
              <a:ahLst/>
              <a:cxnLst/>
              <a:rect l="l" t="t" r="r" b="b"/>
              <a:pathLst>
                <a:path w="5839" h="2778" extrusionOk="0">
                  <a:moveTo>
                    <a:pt x="1738" y="459"/>
                  </a:moveTo>
                  <a:cubicBezTo>
                    <a:pt x="2030" y="459"/>
                    <a:pt x="2307" y="499"/>
                    <a:pt x="2469" y="547"/>
                  </a:cubicBezTo>
                  <a:cubicBezTo>
                    <a:pt x="2836" y="680"/>
                    <a:pt x="3170" y="814"/>
                    <a:pt x="3537" y="1014"/>
                  </a:cubicBezTo>
                  <a:cubicBezTo>
                    <a:pt x="4237" y="1347"/>
                    <a:pt x="4904" y="1781"/>
                    <a:pt x="5605" y="2215"/>
                  </a:cubicBezTo>
                  <a:cubicBezTo>
                    <a:pt x="4971" y="2215"/>
                    <a:pt x="4337" y="2281"/>
                    <a:pt x="3670" y="2315"/>
                  </a:cubicBezTo>
                  <a:cubicBezTo>
                    <a:pt x="3460" y="2324"/>
                    <a:pt x="3193" y="2338"/>
                    <a:pt x="2905" y="2338"/>
                  </a:cubicBezTo>
                  <a:cubicBezTo>
                    <a:pt x="2139" y="2338"/>
                    <a:pt x="1223" y="2238"/>
                    <a:pt x="835" y="1681"/>
                  </a:cubicBezTo>
                  <a:lnTo>
                    <a:pt x="868" y="1681"/>
                  </a:lnTo>
                  <a:cubicBezTo>
                    <a:pt x="202" y="705"/>
                    <a:pt x="1013" y="459"/>
                    <a:pt x="1738" y="459"/>
                  </a:cubicBezTo>
                  <a:close/>
                  <a:moveTo>
                    <a:pt x="1673" y="0"/>
                  </a:moveTo>
                  <a:cubicBezTo>
                    <a:pt x="1023" y="0"/>
                    <a:pt x="351" y="257"/>
                    <a:pt x="201" y="980"/>
                  </a:cubicBezTo>
                  <a:cubicBezTo>
                    <a:pt x="1" y="1948"/>
                    <a:pt x="935" y="2448"/>
                    <a:pt x="1702" y="2615"/>
                  </a:cubicBezTo>
                  <a:cubicBezTo>
                    <a:pt x="2172" y="2735"/>
                    <a:pt x="2650" y="2778"/>
                    <a:pt x="3131" y="2778"/>
                  </a:cubicBezTo>
                  <a:cubicBezTo>
                    <a:pt x="3982" y="2778"/>
                    <a:pt x="4840" y="2646"/>
                    <a:pt x="5672" y="2582"/>
                  </a:cubicBezTo>
                  <a:cubicBezTo>
                    <a:pt x="5805" y="2582"/>
                    <a:pt x="5838" y="2415"/>
                    <a:pt x="5805" y="2315"/>
                  </a:cubicBezTo>
                  <a:cubicBezTo>
                    <a:pt x="5838" y="2281"/>
                    <a:pt x="5838" y="2248"/>
                    <a:pt x="5805" y="2248"/>
                  </a:cubicBezTo>
                  <a:cubicBezTo>
                    <a:pt x="4838" y="1247"/>
                    <a:pt x="3637" y="480"/>
                    <a:pt x="2303" y="80"/>
                  </a:cubicBezTo>
                  <a:cubicBezTo>
                    <a:pt x="2109" y="29"/>
                    <a:pt x="1892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1182;p48">
              <a:extLst>
                <a:ext uri="{FF2B5EF4-FFF2-40B4-BE49-F238E27FC236}">
                  <a16:creationId xmlns:a16="http://schemas.microsoft.com/office/drawing/2014/main" id="{4A04CE45-12BE-4256-9878-5F9740989218}"/>
                </a:ext>
              </a:extLst>
            </p:cNvPr>
            <p:cNvSpPr/>
            <p:nvPr/>
          </p:nvSpPr>
          <p:spPr>
            <a:xfrm flipH="1">
              <a:off x="772150" y="4082906"/>
              <a:ext cx="90112" cy="93067"/>
            </a:xfrm>
            <a:custGeom>
              <a:avLst/>
              <a:gdLst/>
              <a:ahLst/>
              <a:cxnLst/>
              <a:rect l="l" t="t" r="r" b="b"/>
              <a:pathLst>
                <a:path w="4604" h="4755" extrusionOk="0">
                  <a:moveTo>
                    <a:pt x="3246" y="425"/>
                  </a:moveTo>
                  <a:cubicBezTo>
                    <a:pt x="3562" y="425"/>
                    <a:pt x="3803" y="645"/>
                    <a:pt x="3803" y="1292"/>
                  </a:cubicBezTo>
                  <a:cubicBezTo>
                    <a:pt x="3803" y="2193"/>
                    <a:pt x="2469" y="2993"/>
                    <a:pt x="1835" y="3394"/>
                  </a:cubicBezTo>
                  <a:cubicBezTo>
                    <a:pt x="1301" y="3727"/>
                    <a:pt x="734" y="4027"/>
                    <a:pt x="201" y="4394"/>
                  </a:cubicBezTo>
                  <a:cubicBezTo>
                    <a:pt x="501" y="3660"/>
                    <a:pt x="834" y="2927"/>
                    <a:pt x="1235" y="2226"/>
                  </a:cubicBezTo>
                  <a:cubicBezTo>
                    <a:pt x="1401" y="1892"/>
                    <a:pt x="1602" y="1559"/>
                    <a:pt x="1835" y="1259"/>
                  </a:cubicBezTo>
                  <a:cubicBezTo>
                    <a:pt x="2060" y="973"/>
                    <a:pt x="2747" y="425"/>
                    <a:pt x="3246" y="425"/>
                  </a:cubicBezTo>
                  <a:close/>
                  <a:moveTo>
                    <a:pt x="3152" y="1"/>
                  </a:moveTo>
                  <a:cubicBezTo>
                    <a:pt x="2595" y="1"/>
                    <a:pt x="2026" y="389"/>
                    <a:pt x="1668" y="792"/>
                  </a:cubicBezTo>
                  <a:cubicBezTo>
                    <a:pt x="801" y="1892"/>
                    <a:pt x="234" y="3160"/>
                    <a:pt x="0" y="4561"/>
                  </a:cubicBezTo>
                  <a:cubicBezTo>
                    <a:pt x="0" y="4561"/>
                    <a:pt x="34" y="4594"/>
                    <a:pt x="34" y="4594"/>
                  </a:cubicBezTo>
                  <a:cubicBezTo>
                    <a:pt x="58" y="4692"/>
                    <a:pt x="136" y="4754"/>
                    <a:pt x="216" y="4754"/>
                  </a:cubicBezTo>
                  <a:cubicBezTo>
                    <a:pt x="245" y="4754"/>
                    <a:pt x="274" y="4746"/>
                    <a:pt x="301" y="4728"/>
                  </a:cubicBezTo>
                  <a:cubicBezTo>
                    <a:pt x="1435" y="4094"/>
                    <a:pt x="2736" y="3527"/>
                    <a:pt x="3636" y="2526"/>
                  </a:cubicBezTo>
                  <a:cubicBezTo>
                    <a:pt x="4137" y="1959"/>
                    <a:pt x="4604" y="992"/>
                    <a:pt x="3937" y="325"/>
                  </a:cubicBezTo>
                  <a:cubicBezTo>
                    <a:pt x="3695" y="94"/>
                    <a:pt x="3425" y="1"/>
                    <a:pt x="3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1183;p48">
              <a:extLst>
                <a:ext uri="{FF2B5EF4-FFF2-40B4-BE49-F238E27FC236}">
                  <a16:creationId xmlns:a16="http://schemas.microsoft.com/office/drawing/2014/main" id="{03C5BE64-4129-496E-95B5-D734EE50878B}"/>
                </a:ext>
              </a:extLst>
            </p:cNvPr>
            <p:cNvSpPr/>
            <p:nvPr/>
          </p:nvSpPr>
          <p:spPr>
            <a:xfrm flipH="1">
              <a:off x="650703" y="2773682"/>
              <a:ext cx="846824" cy="1292079"/>
            </a:xfrm>
            <a:custGeom>
              <a:avLst/>
              <a:gdLst/>
              <a:ahLst/>
              <a:cxnLst/>
              <a:rect l="l" t="t" r="r" b="b"/>
              <a:pathLst>
                <a:path w="43266" h="66015" extrusionOk="0">
                  <a:moveTo>
                    <a:pt x="19815" y="1"/>
                  </a:moveTo>
                  <a:lnTo>
                    <a:pt x="1" y="34"/>
                  </a:lnTo>
                  <a:cubicBezTo>
                    <a:pt x="1" y="34"/>
                    <a:pt x="1068" y="5672"/>
                    <a:pt x="5005" y="8540"/>
                  </a:cubicBezTo>
                  <a:cubicBezTo>
                    <a:pt x="5005" y="8540"/>
                    <a:pt x="13677" y="37561"/>
                    <a:pt x="14812" y="40863"/>
                  </a:cubicBezTo>
                  <a:cubicBezTo>
                    <a:pt x="16746" y="46601"/>
                    <a:pt x="27187" y="66015"/>
                    <a:pt x="27187" y="66015"/>
                  </a:cubicBezTo>
                  <a:lnTo>
                    <a:pt x="43265" y="59110"/>
                  </a:lnTo>
                  <a:cubicBezTo>
                    <a:pt x="43265" y="59110"/>
                    <a:pt x="30990" y="37461"/>
                    <a:pt x="29689" y="35793"/>
                  </a:cubicBezTo>
                  <a:cubicBezTo>
                    <a:pt x="28788" y="34692"/>
                    <a:pt x="22183" y="11209"/>
                    <a:pt x="22250" y="10575"/>
                  </a:cubicBezTo>
                  <a:cubicBezTo>
                    <a:pt x="23218" y="3370"/>
                    <a:pt x="19815" y="1"/>
                    <a:pt x="19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1184;p48">
              <a:extLst>
                <a:ext uri="{FF2B5EF4-FFF2-40B4-BE49-F238E27FC236}">
                  <a16:creationId xmlns:a16="http://schemas.microsoft.com/office/drawing/2014/main" id="{A6A812C0-C73D-447F-9B01-27D960440904}"/>
                </a:ext>
              </a:extLst>
            </p:cNvPr>
            <p:cNvSpPr/>
            <p:nvPr/>
          </p:nvSpPr>
          <p:spPr>
            <a:xfrm flipH="1">
              <a:off x="1129916" y="2813845"/>
              <a:ext cx="114930" cy="86530"/>
            </a:xfrm>
            <a:custGeom>
              <a:avLst/>
              <a:gdLst/>
              <a:ahLst/>
              <a:cxnLst/>
              <a:rect l="l" t="t" r="r" b="b"/>
              <a:pathLst>
                <a:path w="5872" h="442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cubicBezTo>
                    <a:pt x="400" y="2752"/>
                    <a:pt x="3036" y="4420"/>
                    <a:pt x="5671" y="4420"/>
                  </a:cubicBezTo>
                  <a:cubicBezTo>
                    <a:pt x="5871" y="4387"/>
                    <a:pt x="5871" y="4120"/>
                    <a:pt x="5671" y="4087"/>
                  </a:cubicBezTo>
                  <a:cubicBezTo>
                    <a:pt x="4370" y="4020"/>
                    <a:pt x="3136" y="3620"/>
                    <a:pt x="2102" y="2852"/>
                  </a:cubicBezTo>
                  <a:cubicBezTo>
                    <a:pt x="1134" y="2152"/>
                    <a:pt x="434" y="1151"/>
                    <a:pt x="134" y="50"/>
                  </a:cubicBez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1185;p48">
              <a:extLst>
                <a:ext uri="{FF2B5EF4-FFF2-40B4-BE49-F238E27FC236}">
                  <a16:creationId xmlns:a16="http://schemas.microsoft.com/office/drawing/2014/main" id="{7946F597-E575-4459-9D03-7408310217ED}"/>
                </a:ext>
              </a:extLst>
            </p:cNvPr>
            <p:cNvSpPr/>
            <p:nvPr/>
          </p:nvSpPr>
          <p:spPr>
            <a:xfrm flipH="1">
              <a:off x="1344078" y="2906051"/>
              <a:ext cx="106298" cy="648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59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828" y="710"/>
                    <a:pt x="1695" y="1277"/>
                    <a:pt x="2596" y="1777"/>
                  </a:cubicBezTo>
                  <a:cubicBezTo>
                    <a:pt x="3496" y="2311"/>
                    <a:pt x="4430" y="2778"/>
                    <a:pt x="5364" y="3312"/>
                  </a:cubicBezTo>
                  <a:cubicBezTo>
                    <a:pt x="5398" y="3312"/>
                    <a:pt x="5431" y="3278"/>
                    <a:pt x="5398" y="3245"/>
                  </a:cubicBezTo>
                  <a:cubicBezTo>
                    <a:pt x="4530" y="2645"/>
                    <a:pt x="3696" y="1978"/>
                    <a:pt x="2796" y="1444"/>
                  </a:cubicBezTo>
                  <a:cubicBezTo>
                    <a:pt x="1928" y="877"/>
                    <a:pt x="1028" y="376"/>
                    <a:pt x="94" y="9"/>
                  </a:cubicBezTo>
                  <a:cubicBezTo>
                    <a:pt x="81" y="3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1186;p48">
              <a:extLst>
                <a:ext uri="{FF2B5EF4-FFF2-40B4-BE49-F238E27FC236}">
                  <a16:creationId xmlns:a16="http://schemas.microsoft.com/office/drawing/2014/main" id="{B1836ACA-6A72-427D-9F9A-736450A68824}"/>
                </a:ext>
              </a:extLst>
            </p:cNvPr>
            <p:cNvSpPr/>
            <p:nvPr/>
          </p:nvSpPr>
          <p:spPr>
            <a:xfrm flipH="1">
              <a:off x="1389114" y="2798402"/>
              <a:ext cx="68308" cy="143584"/>
            </a:xfrm>
            <a:custGeom>
              <a:avLst/>
              <a:gdLst/>
              <a:ahLst/>
              <a:cxnLst/>
              <a:rect l="l" t="t" r="r" b="b"/>
              <a:pathLst>
                <a:path w="3490" h="7336" extrusionOk="0">
                  <a:moveTo>
                    <a:pt x="30" y="0"/>
                  </a:moveTo>
                  <a:cubicBezTo>
                    <a:pt x="15" y="0"/>
                    <a:pt x="1" y="20"/>
                    <a:pt x="20" y="39"/>
                  </a:cubicBezTo>
                  <a:cubicBezTo>
                    <a:pt x="120" y="706"/>
                    <a:pt x="220" y="1406"/>
                    <a:pt x="320" y="2074"/>
                  </a:cubicBezTo>
                  <a:cubicBezTo>
                    <a:pt x="387" y="2674"/>
                    <a:pt x="520" y="3241"/>
                    <a:pt x="687" y="3808"/>
                  </a:cubicBezTo>
                  <a:cubicBezTo>
                    <a:pt x="854" y="4309"/>
                    <a:pt x="1188" y="4776"/>
                    <a:pt x="1621" y="5109"/>
                  </a:cubicBezTo>
                  <a:cubicBezTo>
                    <a:pt x="1855" y="5276"/>
                    <a:pt x="2122" y="5476"/>
                    <a:pt x="2355" y="5609"/>
                  </a:cubicBezTo>
                  <a:cubicBezTo>
                    <a:pt x="2589" y="5776"/>
                    <a:pt x="2822" y="5943"/>
                    <a:pt x="3056" y="6076"/>
                  </a:cubicBezTo>
                  <a:lnTo>
                    <a:pt x="3089" y="6277"/>
                  </a:lnTo>
                  <a:cubicBezTo>
                    <a:pt x="3122" y="6443"/>
                    <a:pt x="3189" y="6610"/>
                    <a:pt x="3222" y="6777"/>
                  </a:cubicBezTo>
                  <a:cubicBezTo>
                    <a:pt x="3256" y="6944"/>
                    <a:pt x="3322" y="7144"/>
                    <a:pt x="3423" y="7311"/>
                  </a:cubicBezTo>
                  <a:cubicBezTo>
                    <a:pt x="3423" y="7327"/>
                    <a:pt x="3439" y="7336"/>
                    <a:pt x="3456" y="7336"/>
                  </a:cubicBezTo>
                  <a:cubicBezTo>
                    <a:pt x="3473" y="7336"/>
                    <a:pt x="3489" y="7327"/>
                    <a:pt x="3489" y="7311"/>
                  </a:cubicBezTo>
                  <a:cubicBezTo>
                    <a:pt x="3489" y="7111"/>
                    <a:pt x="3489" y="6944"/>
                    <a:pt x="3456" y="6744"/>
                  </a:cubicBezTo>
                  <a:cubicBezTo>
                    <a:pt x="3456" y="6577"/>
                    <a:pt x="3423" y="6410"/>
                    <a:pt x="3423" y="6243"/>
                  </a:cubicBezTo>
                  <a:cubicBezTo>
                    <a:pt x="3389" y="6043"/>
                    <a:pt x="2889" y="3675"/>
                    <a:pt x="2755" y="3174"/>
                  </a:cubicBezTo>
                  <a:cubicBezTo>
                    <a:pt x="2489" y="2207"/>
                    <a:pt x="2155" y="1240"/>
                    <a:pt x="1888" y="272"/>
                  </a:cubicBezTo>
                  <a:cubicBezTo>
                    <a:pt x="1874" y="244"/>
                    <a:pt x="1860" y="234"/>
                    <a:pt x="1848" y="234"/>
                  </a:cubicBezTo>
                  <a:cubicBezTo>
                    <a:pt x="1833" y="234"/>
                    <a:pt x="1821" y="253"/>
                    <a:pt x="1821" y="272"/>
                  </a:cubicBezTo>
                  <a:cubicBezTo>
                    <a:pt x="2088" y="1240"/>
                    <a:pt x="2255" y="2274"/>
                    <a:pt x="2455" y="3274"/>
                  </a:cubicBezTo>
                  <a:cubicBezTo>
                    <a:pt x="2555" y="3775"/>
                    <a:pt x="2655" y="4275"/>
                    <a:pt x="2789" y="4776"/>
                  </a:cubicBezTo>
                  <a:cubicBezTo>
                    <a:pt x="2822" y="5009"/>
                    <a:pt x="2889" y="5243"/>
                    <a:pt x="2922" y="5476"/>
                  </a:cubicBezTo>
                  <a:cubicBezTo>
                    <a:pt x="2956" y="5543"/>
                    <a:pt x="2956" y="5643"/>
                    <a:pt x="2989" y="5710"/>
                  </a:cubicBezTo>
                  <a:cubicBezTo>
                    <a:pt x="2855" y="5609"/>
                    <a:pt x="2689" y="5509"/>
                    <a:pt x="2555" y="5409"/>
                  </a:cubicBezTo>
                  <a:cubicBezTo>
                    <a:pt x="2322" y="5243"/>
                    <a:pt x="2055" y="5076"/>
                    <a:pt x="1855" y="4876"/>
                  </a:cubicBezTo>
                  <a:cubicBezTo>
                    <a:pt x="1421" y="4509"/>
                    <a:pt x="1121" y="4008"/>
                    <a:pt x="987" y="3475"/>
                  </a:cubicBezTo>
                  <a:cubicBezTo>
                    <a:pt x="821" y="2941"/>
                    <a:pt x="687" y="2407"/>
                    <a:pt x="554" y="1807"/>
                  </a:cubicBezTo>
                  <a:cubicBezTo>
                    <a:pt x="387" y="1206"/>
                    <a:pt x="220" y="639"/>
                    <a:pt x="53" y="39"/>
                  </a:cubicBezTo>
                  <a:cubicBezTo>
                    <a:pt x="53" y="11"/>
                    <a:pt x="42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1187;p48">
              <a:extLst>
                <a:ext uri="{FF2B5EF4-FFF2-40B4-BE49-F238E27FC236}">
                  <a16:creationId xmlns:a16="http://schemas.microsoft.com/office/drawing/2014/main" id="{508259BA-EE42-4EF5-9D18-645B0AAB6923}"/>
                </a:ext>
              </a:extLst>
            </p:cNvPr>
            <p:cNvSpPr/>
            <p:nvPr/>
          </p:nvSpPr>
          <p:spPr>
            <a:xfrm flipH="1">
              <a:off x="705466" y="3888394"/>
              <a:ext cx="261723" cy="114969"/>
            </a:xfrm>
            <a:custGeom>
              <a:avLst/>
              <a:gdLst/>
              <a:ahLst/>
              <a:cxnLst/>
              <a:rect l="l" t="t" r="r" b="b"/>
              <a:pathLst>
                <a:path w="13372" h="5874" extrusionOk="0">
                  <a:moveTo>
                    <a:pt x="13294" y="0"/>
                  </a:moveTo>
                  <a:cubicBezTo>
                    <a:pt x="13271" y="0"/>
                    <a:pt x="13239" y="7"/>
                    <a:pt x="13200" y="22"/>
                  </a:cubicBezTo>
                  <a:cubicBezTo>
                    <a:pt x="12633" y="222"/>
                    <a:pt x="6729" y="2657"/>
                    <a:pt x="5028" y="3424"/>
                  </a:cubicBezTo>
                  <a:cubicBezTo>
                    <a:pt x="4194" y="3825"/>
                    <a:pt x="391" y="5593"/>
                    <a:pt x="24" y="5826"/>
                  </a:cubicBezTo>
                  <a:cubicBezTo>
                    <a:pt x="1" y="5850"/>
                    <a:pt x="11" y="5873"/>
                    <a:pt x="18" y="5873"/>
                  </a:cubicBezTo>
                  <a:cubicBezTo>
                    <a:pt x="21" y="5873"/>
                    <a:pt x="24" y="5869"/>
                    <a:pt x="24" y="5860"/>
                  </a:cubicBezTo>
                  <a:cubicBezTo>
                    <a:pt x="258" y="5793"/>
                    <a:pt x="6396" y="3291"/>
                    <a:pt x="8097" y="2490"/>
                  </a:cubicBezTo>
                  <a:cubicBezTo>
                    <a:pt x="8964" y="2124"/>
                    <a:pt x="12366" y="556"/>
                    <a:pt x="13234" y="122"/>
                  </a:cubicBezTo>
                  <a:cubicBezTo>
                    <a:pt x="13362" y="71"/>
                    <a:pt x="13372" y="0"/>
                    <a:pt x="1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1188;p48">
              <a:extLst>
                <a:ext uri="{FF2B5EF4-FFF2-40B4-BE49-F238E27FC236}">
                  <a16:creationId xmlns:a16="http://schemas.microsoft.com/office/drawing/2014/main" id="{26AF4005-0FE3-47FC-AB13-3772B3D1FAD4}"/>
                </a:ext>
              </a:extLst>
            </p:cNvPr>
            <p:cNvSpPr/>
            <p:nvPr/>
          </p:nvSpPr>
          <p:spPr>
            <a:xfrm flipH="1">
              <a:off x="722964" y="2787402"/>
              <a:ext cx="407636" cy="1099622"/>
            </a:xfrm>
            <a:custGeom>
              <a:avLst/>
              <a:gdLst/>
              <a:ahLst/>
              <a:cxnLst/>
              <a:rect l="l" t="t" r="r" b="b"/>
              <a:pathLst>
                <a:path w="20827" h="56182" extrusionOk="0">
                  <a:moveTo>
                    <a:pt x="1" y="0"/>
                  </a:moveTo>
                  <a:lnTo>
                    <a:pt x="1" y="0"/>
                  </a:lnTo>
                  <a:cubicBezTo>
                    <a:pt x="1335" y="2169"/>
                    <a:pt x="2069" y="4637"/>
                    <a:pt x="2035" y="7172"/>
                  </a:cubicBezTo>
                  <a:cubicBezTo>
                    <a:pt x="2035" y="7806"/>
                    <a:pt x="1969" y="8440"/>
                    <a:pt x="1869" y="9040"/>
                  </a:cubicBezTo>
                  <a:cubicBezTo>
                    <a:pt x="1835" y="9207"/>
                    <a:pt x="1835" y="9340"/>
                    <a:pt x="1802" y="9507"/>
                  </a:cubicBezTo>
                  <a:lnTo>
                    <a:pt x="1735" y="9741"/>
                  </a:lnTo>
                  <a:cubicBezTo>
                    <a:pt x="1702" y="9807"/>
                    <a:pt x="1702" y="9908"/>
                    <a:pt x="1702" y="10008"/>
                  </a:cubicBezTo>
                  <a:cubicBezTo>
                    <a:pt x="1735" y="10308"/>
                    <a:pt x="1802" y="10641"/>
                    <a:pt x="1869" y="10942"/>
                  </a:cubicBezTo>
                  <a:cubicBezTo>
                    <a:pt x="2136" y="12176"/>
                    <a:pt x="2436" y="13410"/>
                    <a:pt x="2769" y="14644"/>
                  </a:cubicBezTo>
                  <a:cubicBezTo>
                    <a:pt x="4004" y="19548"/>
                    <a:pt x="5338" y="24418"/>
                    <a:pt x="6705" y="29288"/>
                  </a:cubicBezTo>
                  <a:cubicBezTo>
                    <a:pt x="7039" y="30522"/>
                    <a:pt x="7406" y="31723"/>
                    <a:pt x="7773" y="32957"/>
                  </a:cubicBezTo>
                  <a:cubicBezTo>
                    <a:pt x="7940" y="33558"/>
                    <a:pt x="8140" y="34158"/>
                    <a:pt x="8340" y="34759"/>
                  </a:cubicBezTo>
                  <a:cubicBezTo>
                    <a:pt x="8440" y="35059"/>
                    <a:pt x="8507" y="35392"/>
                    <a:pt x="8640" y="35659"/>
                  </a:cubicBezTo>
                  <a:cubicBezTo>
                    <a:pt x="8807" y="35959"/>
                    <a:pt x="8940" y="36260"/>
                    <a:pt x="9074" y="36527"/>
                  </a:cubicBezTo>
                  <a:cubicBezTo>
                    <a:pt x="10308" y="38761"/>
                    <a:pt x="11576" y="40930"/>
                    <a:pt x="12877" y="43098"/>
                  </a:cubicBezTo>
                  <a:cubicBezTo>
                    <a:pt x="15445" y="47468"/>
                    <a:pt x="19581" y="54640"/>
                    <a:pt x="20715" y="56107"/>
                  </a:cubicBezTo>
                  <a:cubicBezTo>
                    <a:pt x="20756" y="56161"/>
                    <a:pt x="20785" y="56182"/>
                    <a:pt x="20801" y="56182"/>
                  </a:cubicBezTo>
                  <a:cubicBezTo>
                    <a:pt x="20826" y="56182"/>
                    <a:pt x="20822" y="56134"/>
                    <a:pt x="20782" y="56074"/>
                  </a:cubicBezTo>
                  <a:cubicBezTo>
                    <a:pt x="19481" y="53605"/>
                    <a:pt x="13143" y="42965"/>
                    <a:pt x="13143" y="42965"/>
                  </a:cubicBezTo>
                  <a:cubicBezTo>
                    <a:pt x="11909" y="40763"/>
                    <a:pt x="10608" y="38561"/>
                    <a:pt x="9407" y="36360"/>
                  </a:cubicBezTo>
                  <a:cubicBezTo>
                    <a:pt x="9274" y="36060"/>
                    <a:pt x="9107" y="35793"/>
                    <a:pt x="9007" y="35526"/>
                  </a:cubicBezTo>
                  <a:cubicBezTo>
                    <a:pt x="8907" y="35226"/>
                    <a:pt x="8807" y="34925"/>
                    <a:pt x="8707" y="34625"/>
                  </a:cubicBezTo>
                  <a:cubicBezTo>
                    <a:pt x="8507" y="34025"/>
                    <a:pt x="8340" y="33424"/>
                    <a:pt x="8140" y="32824"/>
                  </a:cubicBezTo>
                  <a:lnTo>
                    <a:pt x="7106" y="29188"/>
                  </a:lnTo>
                  <a:cubicBezTo>
                    <a:pt x="5705" y="24318"/>
                    <a:pt x="4370" y="19448"/>
                    <a:pt x="3070" y="14578"/>
                  </a:cubicBezTo>
                  <a:cubicBezTo>
                    <a:pt x="2736" y="13343"/>
                    <a:pt x="2402" y="12109"/>
                    <a:pt x="2136" y="10908"/>
                  </a:cubicBezTo>
                  <a:cubicBezTo>
                    <a:pt x="2069" y="10608"/>
                    <a:pt x="1969" y="10274"/>
                    <a:pt x="1935" y="9974"/>
                  </a:cubicBezTo>
                  <a:cubicBezTo>
                    <a:pt x="1935" y="9908"/>
                    <a:pt x="1935" y="9841"/>
                    <a:pt x="1969" y="9774"/>
                  </a:cubicBezTo>
                  <a:lnTo>
                    <a:pt x="2002" y="9541"/>
                  </a:lnTo>
                  <a:cubicBezTo>
                    <a:pt x="2035" y="9407"/>
                    <a:pt x="2069" y="9240"/>
                    <a:pt x="2102" y="9074"/>
                  </a:cubicBezTo>
                  <a:cubicBezTo>
                    <a:pt x="2202" y="8440"/>
                    <a:pt x="2236" y="7806"/>
                    <a:pt x="2236" y="7172"/>
                  </a:cubicBezTo>
                  <a:cubicBezTo>
                    <a:pt x="2202" y="4637"/>
                    <a:pt x="1402" y="213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1189;p48">
              <a:extLst>
                <a:ext uri="{FF2B5EF4-FFF2-40B4-BE49-F238E27FC236}">
                  <a16:creationId xmlns:a16="http://schemas.microsoft.com/office/drawing/2014/main" id="{120F9ED8-DF17-4C03-B353-2E1FD9DE843A}"/>
                </a:ext>
              </a:extLst>
            </p:cNvPr>
            <p:cNvSpPr/>
            <p:nvPr/>
          </p:nvSpPr>
          <p:spPr>
            <a:xfrm flipH="1">
              <a:off x="1096623" y="1997984"/>
              <a:ext cx="487727" cy="609703"/>
            </a:xfrm>
            <a:custGeom>
              <a:avLst/>
              <a:gdLst/>
              <a:ahLst/>
              <a:cxnLst/>
              <a:rect l="l" t="t" r="r" b="b"/>
              <a:pathLst>
                <a:path w="24919" h="31151" extrusionOk="0">
                  <a:moveTo>
                    <a:pt x="11901" y="1"/>
                  </a:moveTo>
                  <a:cubicBezTo>
                    <a:pt x="9698" y="1"/>
                    <a:pt x="7595" y="774"/>
                    <a:pt x="6538" y="2440"/>
                  </a:cubicBezTo>
                  <a:cubicBezTo>
                    <a:pt x="5371" y="4341"/>
                    <a:pt x="6705" y="7977"/>
                    <a:pt x="6372" y="10345"/>
                  </a:cubicBezTo>
                  <a:cubicBezTo>
                    <a:pt x="6038" y="12714"/>
                    <a:pt x="0" y="19118"/>
                    <a:pt x="1235" y="24689"/>
                  </a:cubicBezTo>
                  <a:cubicBezTo>
                    <a:pt x="2216" y="29004"/>
                    <a:pt x="7010" y="31150"/>
                    <a:pt x="11702" y="31150"/>
                  </a:cubicBezTo>
                  <a:cubicBezTo>
                    <a:pt x="14663" y="31150"/>
                    <a:pt x="17584" y="30295"/>
                    <a:pt x="19481" y="28592"/>
                  </a:cubicBezTo>
                  <a:cubicBezTo>
                    <a:pt x="24918" y="23688"/>
                    <a:pt x="19715" y="16483"/>
                    <a:pt x="19114" y="13247"/>
                  </a:cubicBezTo>
                  <a:cubicBezTo>
                    <a:pt x="18514" y="10012"/>
                    <a:pt x="18981" y="7043"/>
                    <a:pt x="18247" y="4174"/>
                  </a:cubicBezTo>
                  <a:cubicBezTo>
                    <a:pt x="17380" y="638"/>
                    <a:pt x="14477" y="38"/>
                    <a:pt x="12176" y="5"/>
                  </a:cubicBezTo>
                  <a:cubicBezTo>
                    <a:pt x="12084" y="2"/>
                    <a:pt x="11992" y="1"/>
                    <a:pt x="1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1190;p48">
              <a:extLst>
                <a:ext uri="{FF2B5EF4-FFF2-40B4-BE49-F238E27FC236}">
                  <a16:creationId xmlns:a16="http://schemas.microsoft.com/office/drawing/2014/main" id="{CB3854F3-2AED-4BB0-8B90-8B0A04B85D78}"/>
                </a:ext>
              </a:extLst>
            </p:cNvPr>
            <p:cNvSpPr/>
            <p:nvPr/>
          </p:nvSpPr>
          <p:spPr>
            <a:xfrm flipH="1">
              <a:off x="1458969" y="2111662"/>
              <a:ext cx="109058" cy="364988"/>
            </a:xfrm>
            <a:custGeom>
              <a:avLst/>
              <a:gdLst/>
              <a:ahLst/>
              <a:cxnLst/>
              <a:rect l="l" t="t" r="r" b="b"/>
              <a:pathLst>
                <a:path w="5572" h="18648" extrusionOk="0">
                  <a:moveTo>
                    <a:pt x="5271" y="1"/>
                  </a:moveTo>
                  <a:lnTo>
                    <a:pt x="5271" y="1"/>
                  </a:lnTo>
                  <a:cubicBezTo>
                    <a:pt x="5304" y="801"/>
                    <a:pt x="5304" y="1602"/>
                    <a:pt x="5204" y="2436"/>
                  </a:cubicBezTo>
                  <a:cubicBezTo>
                    <a:pt x="5171" y="3236"/>
                    <a:pt x="5004" y="4037"/>
                    <a:pt x="4770" y="4804"/>
                  </a:cubicBezTo>
                  <a:cubicBezTo>
                    <a:pt x="4470" y="5571"/>
                    <a:pt x="4070" y="6305"/>
                    <a:pt x="3570" y="6939"/>
                  </a:cubicBezTo>
                  <a:cubicBezTo>
                    <a:pt x="3069" y="7640"/>
                    <a:pt x="2602" y="8340"/>
                    <a:pt x="2169" y="9074"/>
                  </a:cubicBezTo>
                  <a:cubicBezTo>
                    <a:pt x="1268" y="10508"/>
                    <a:pt x="601" y="12076"/>
                    <a:pt x="234" y="13744"/>
                  </a:cubicBezTo>
                  <a:cubicBezTo>
                    <a:pt x="67" y="14544"/>
                    <a:pt x="0" y="15378"/>
                    <a:pt x="0" y="16212"/>
                  </a:cubicBezTo>
                  <a:cubicBezTo>
                    <a:pt x="34" y="17046"/>
                    <a:pt x="167" y="17847"/>
                    <a:pt x="367" y="18647"/>
                  </a:cubicBezTo>
                  <a:cubicBezTo>
                    <a:pt x="134" y="17046"/>
                    <a:pt x="201" y="15378"/>
                    <a:pt x="601" y="13811"/>
                  </a:cubicBezTo>
                  <a:cubicBezTo>
                    <a:pt x="1034" y="12209"/>
                    <a:pt x="1702" y="10708"/>
                    <a:pt x="2569" y="9307"/>
                  </a:cubicBezTo>
                  <a:cubicBezTo>
                    <a:pt x="3003" y="8607"/>
                    <a:pt x="3470" y="7906"/>
                    <a:pt x="3937" y="7172"/>
                  </a:cubicBezTo>
                  <a:cubicBezTo>
                    <a:pt x="4170" y="6839"/>
                    <a:pt x="4404" y="6472"/>
                    <a:pt x="4637" y="6105"/>
                  </a:cubicBezTo>
                  <a:cubicBezTo>
                    <a:pt x="4837" y="5738"/>
                    <a:pt x="5037" y="5338"/>
                    <a:pt x="5137" y="4904"/>
                  </a:cubicBezTo>
                  <a:cubicBezTo>
                    <a:pt x="5504" y="3303"/>
                    <a:pt x="5571" y="1635"/>
                    <a:pt x="5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1191;p48">
              <a:extLst>
                <a:ext uri="{FF2B5EF4-FFF2-40B4-BE49-F238E27FC236}">
                  <a16:creationId xmlns:a16="http://schemas.microsoft.com/office/drawing/2014/main" id="{599A986E-79ED-41C5-A89D-E3167B0412F9}"/>
                </a:ext>
              </a:extLst>
            </p:cNvPr>
            <p:cNvSpPr/>
            <p:nvPr/>
          </p:nvSpPr>
          <p:spPr>
            <a:xfrm flipH="1">
              <a:off x="1141679" y="2127985"/>
              <a:ext cx="80326" cy="377397"/>
            </a:xfrm>
            <a:custGeom>
              <a:avLst/>
              <a:gdLst/>
              <a:ahLst/>
              <a:cxnLst/>
              <a:rect l="l" t="t" r="r" b="b"/>
              <a:pathLst>
                <a:path w="4104" h="19282" extrusionOk="0">
                  <a:moveTo>
                    <a:pt x="1" y="1"/>
                  </a:moveTo>
                  <a:cubicBezTo>
                    <a:pt x="34" y="1668"/>
                    <a:pt x="167" y="3336"/>
                    <a:pt x="401" y="5004"/>
                  </a:cubicBezTo>
                  <a:cubicBezTo>
                    <a:pt x="534" y="5838"/>
                    <a:pt x="735" y="6639"/>
                    <a:pt x="1001" y="7473"/>
                  </a:cubicBezTo>
                  <a:cubicBezTo>
                    <a:pt x="1268" y="8240"/>
                    <a:pt x="1602" y="9040"/>
                    <a:pt x="2002" y="9774"/>
                  </a:cubicBezTo>
                  <a:cubicBezTo>
                    <a:pt x="2736" y="11275"/>
                    <a:pt x="3270" y="12843"/>
                    <a:pt x="3637" y="14478"/>
                  </a:cubicBezTo>
                  <a:cubicBezTo>
                    <a:pt x="3770" y="15278"/>
                    <a:pt x="3803" y="16112"/>
                    <a:pt x="3737" y="16913"/>
                  </a:cubicBezTo>
                  <a:cubicBezTo>
                    <a:pt x="3603" y="17747"/>
                    <a:pt x="3303" y="18547"/>
                    <a:pt x="2903" y="19281"/>
                  </a:cubicBezTo>
                  <a:cubicBezTo>
                    <a:pt x="3403" y="18581"/>
                    <a:pt x="3770" y="17780"/>
                    <a:pt x="3970" y="16946"/>
                  </a:cubicBezTo>
                  <a:cubicBezTo>
                    <a:pt x="4104" y="16112"/>
                    <a:pt x="4104" y="15245"/>
                    <a:pt x="4004" y="14411"/>
                  </a:cubicBezTo>
                  <a:cubicBezTo>
                    <a:pt x="3870" y="13577"/>
                    <a:pt x="3670" y="12743"/>
                    <a:pt x="3403" y="11943"/>
                  </a:cubicBezTo>
                  <a:cubicBezTo>
                    <a:pt x="3103" y="11142"/>
                    <a:pt x="2769" y="10375"/>
                    <a:pt x="2436" y="9608"/>
                  </a:cubicBezTo>
                  <a:cubicBezTo>
                    <a:pt x="2069" y="8840"/>
                    <a:pt x="1702" y="8106"/>
                    <a:pt x="1435" y="7306"/>
                  </a:cubicBezTo>
                  <a:cubicBezTo>
                    <a:pt x="1168" y="6539"/>
                    <a:pt x="935" y="5738"/>
                    <a:pt x="768" y="4937"/>
                  </a:cubicBezTo>
                  <a:cubicBezTo>
                    <a:pt x="434" y="3303"/>
                    <a:pt x="268" y="163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1192;p48">
              <a:extLst>
                <a:ext uri="{FF2B5EF4-FFF2-40B4-BE49-F238E27FC236}">
                  <a16:creationId xmlns:a16="http://schemas.microsoft.com/office/drawing/2014/main" id="{ECB43AA5-ADBA-425F-A038-330660E15D23}"/>
                </a:ext>
              </a:extLst>
            </p:cNvPr>
            <p:cNvSpPr/>
            <p:nvPr/>
          </p:nvSpPr>
          <p:spPr>
            <a:xfrm flipH="1">
              <a:off x="1346192" y="2035936"/>
              <a:ext cx="514326" cy="537304"/>
            </a:xfrm>
            <a:custGeom>
              <a:avLst/>
              <a:gdLst/>
              <a:ahLst/>
              <a:cxnLst/>
              <a:rect l="l" t="t" r="r" b="b"/>
              <a:pathLst>
                <a:path w="26278" h="27452" extrusionOk="0">
                  <a:moveTo>
                    <a:pt x="601" y="0"/>
                  </a:moveTo>
                  <a:lnTo>
                    <a:pt x="0" y="17179"/>
                  </a:lnTo>
                  <a:cubicBezTo>
                    <a:pt x="701" y="19681"/>
                    <a:pt x="2869" y="26886"/>
                    <a:pt x="6305" y="27387"/>
                  </a:cubicBezTo>
                  <a:cubicBezTo>
                    <a:pt x="6615" y="27430"/>
                    <a:pt x="6935" y="27451"/>
                    <a:pt x="7264" y="27451"/>
                  </a:cubicBezTo>
                  <a:cubicBezTo>
                    <a:pt x="13694" y="27451"/>
                    <a:pt x="23436" y="19432"/>
                    <a:pt x="25118" y="17179"/>
                  </a:cubicBezTo>
                  <a:cubicBezTo>
                    <a:pt x="26277" y="15557"/>
                    <a:pt x="26203" y="14034"/>
                    <a:pt x="24152" y="14034"/>
                  </a:cubicBezTo>
                  <a:cubicBezTo>
                    <a:pt x="23842" y="14034"/>
                    <a:pt x="23487" y="14069"/>
                    <a:pt x="23084" y="14144"/>
                  </a:cubicBezTo>
                  <a:cubicBezTo>
                    <a:pt x="17113" y="15278"/>
                    <a:pt x="12876" y="17313"/>
                    <a:pt x="10008" y="17313"/>
                  </a:cubicBezTo>
                  <a:cubicBezTo>
                    <a:pt x="9040" y="17313"/>
                    <a:pt x="3203" y="2869"/>
                    <a:pt x="60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1193;p48">
              <a:extLst>
                <a:ext uri="{FF2B5EF4-FFF2-40B4-BE49-F238E27FC236}">
                  <a16:creationId xmlns:a16="http://schemas.microsoft.com/office/drawing/2014/main" id="{56F3C8D1-97AF-4B86-AC92-2F9C5B5DEA0D}"/>
                </a:ext>
              </a:extLst>
            </p:cNvPr>
            <p:cNvSpPr/>
            <p:nvPr/>
          </p:nvSpPr>
          <p:spPr>
            <a:xfrm flipH="1">
              <a:off x="1329438" y="2304842"/>
              <a:ext cx="295388" cy="241016"/>
            </a:xfrm>
            <a:custGeom>
              <a:avLst/>
              <a:gdLst/>
              <a:ahLst/>
              <a:cxnLst/>
              <a:rect l="l" t="t" r="r" b="b"/>
              <a:pathLst>
                <a:path w="15092" h="12314" extrusionOk="0">
                  <a:moveTo>
                    <a:pt x="12437" y="0"/>
                  </a:moveTo>
                  <a:cubicBezTo>
                    <a:pt x="12363" y="0"/>
                    <a:pt x="12287" y="2"/>
                    <a:pt x="12209" y="4"/>
                  </a:cubicBezTo>
                  <a:cubicBezTo>
                    <a:pt x="11709" y="38"/>
                    <a:pt x="11175" y="105"/>
                    <a:pt x="10708" y="205"/>
                  </a:cubicBezTo>
                  <a:cubicBezTo>
                    <a:pt x="6438" y="1039"/>
                    <a:pt x="0" y="3007"/>
                    <a:pt x="0" y="3007"/>
                  </a:cubicBezTo>
                  <a:lnTo>
                    <a:pt x="3136" y="10178"/>
                  </a:lnTo>
                  <a:lnTo>
                    <a:pt x="4070" y="12313"/>
                  </a:lnTo>
                  <a:cubicBezTo>
                    <a:pt x="4070" y="12313"/>
                    <a:pt x="11142" y="7310"/>
                    <a:pt x="13276" y="4207"/>
                  </a:cubicBezTo>
                  <a:cubicBezTo>
                    <a:pt x="15091" y="1647"/>
                    <a:pt x="14954" y="0"/>
                    <a:pt x="12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1194;p48">
              <a:extLst>
                <a:ext uri="{FF2B5EF4-FFF2-40B4-BE49-F238E27FC236}">
                  <a16:creationId xmlns:a16="http://schemas.microsoft.com/office/drawing/2014/main" id="{1441828E-3FB0-4604-8BA0-1D6AFAF5A974}"/>
                </a:ext>
              </a:extLst>
            </p:cNvPr>
            <p:cNvSpPr/>
            <p:nvPr/>
          </p:nvSpPr>
          <p:spPr>
            <a:xfrm flipH="1">
              <a:off x="1620892" y="2363677"/>
              <a:ext cx="3934" cy="4600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"/>
                  </a:moveTo>
                  <a:lnTo>
                    <a:pt x="100" y="234"/>
                  </a:lnTo>
                  <a:cubicBezTo>
                    <a:pt x="167" y="201"/>
                    <a:pt x="200" y="167"/>
                    <a:pt x="200" y="134"/>
                  </a:cubicBezTo>
                  <a:cubicBezTo>
                    <a:pt x="167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1195;p48">
              <a:extLst>
                <a:ext uri="{FF2B5EF4-FFF2-40B4-BE49-F238E27FC236}">
                  <a16:creationId xmlns:a16="http://schemas.microsoft.com/office/drawing/2014/main" id="{52262597-B440-42D2-BC0A-5EFEFDF25B60}"/>
                </a:ext>
              </a:extLst>
            </p:cNvPr>
            <p:cNvSpPr/>
            <p:nvPr/>
          </p:nvSpPr>
          <p:spPr>
            <a:xfrm flipH="1">
              <a:off x="1571276" y="2363031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0" y="67"/>
                    <a:pt x="0" y="167"/>
                  </a:cubicBezTo>
                  <a:cubicBezTo>
                    <a:pt x="0" y="234"/>
                    <a:pt x="67" y="300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1196;p48">
              <a:extLst>
                <a:ext uri="{FF2B5EF4-FFF2-40B4-BE49-F238E27FC236}">
                  <a16:creationId xmlns:a16="http://schemas.microsoft.com/office/drawing/2014/main" id="{06AADC41-7D0B-42EC-84B6-219D2C4F467D}"/>
                </a:ext>
              </a:extLst>
            </p:cNvPr>
            <p:cNvSpPr/>
            <p:nvPr/>
          </p:nvSpPr>
          <p:spPr>
            <a:xfrm flipH="1">
              <a:off x="1520994" y="2363031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68" y="0"/>
                    <a:pt x="1" y="67"/>
                    <a:pt x="1" y="167"/>
                  </a:cubicBezTo>
                  <a:cubicBezTo>
                    <a:pt x="1" y="234"/>
                    <a:pt x="68" y="300"/>
                    <a:pt x="168" y="300"/>
                  </a:cubicBezTo>
                  <a:cubicBezTo>
                    <a:pt x="234" y="300"/>
                    <a:pt x="301" y="234"/>
                    <a:pt x="301" y="167"/>
                  </a:cubicBezTo>
                  <a:cubicBezTo>
                    <a:pt x="301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1197;p48">
              <a:extLst>
                <a:ext uri="{FF2B5EF4-FFF2-40B4-BE49-F238E27FC236}">
                  <a16:creationId xmlns:a16="http://schemas.microsoft.com/office/drawing/2014/main" id="{35E03002-16D4-42C8-A57E-3D699BAA7B8B}"/>
                </a:ext>
              </a:extLst>
            </p:cNvPr>
            <p:cNvSpPr/>
            <p:nvPr/>
          </p:nvSpPr>
          <p:spPr>
            <a:xfrm flipH="1">
              <a:off x="1470732" y="2363344"/>
              <a:ext cx="5891" cy="5422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51" y="1"/>
                  </a:moveTo>
                  <a:cubicBezTo>
                    <a:pt x="75" y="1"/>
                    <a:pt x="0" y="51"/>
                    <a:pt x="0" y="151"/>
                  </a:cubicBezTo>
                  <a:cubicBezTo>
                    <a:pt x="0" y="234"/>
                    <a:pt x="75" y="276"/>
                    <a:pt x="151" y="276"/>
                  </a:cubicBezTo>
                  <a:cubicBezTo>
                    <a:pt x="226" y="276"/>
                    <a:pt x="301" y="234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1198;p48">
              <a:extLst>
                <a:ext uri="{FF2B5EF4-FFF2-40B4-BE49-F238E27FC236}">
                  <a16:creationId xmlns:a16="http://schemas.microsoft.com/office/drawing/2014/main" id="{A980ED3F-C1D2-458A-9FAD-AD6243265471}"/>
                </a:ext>
              </a:extLst>
            </p:cNvPr>
            <p:cNvSpPr/>
            <p:nvPr/>
          </p:nvSpPr>
          <p:spPr>
            <a:xfrm flipH="1">
              <a:off x="1420450" y="2363344"/>
              <a:ext cx="5911" cy="5422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34"/>
                    <a:pt x="68" y="276"/>
                    <a:pt x="139" y="276"/>
                  </a:cubicBezTo>
                  <a:cubicBezTo>
                    <a:pt x="209" y="276"/>
                    <a:pt x="284" y="234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1199;p48">
              <a:extLst>
                <a:ext uri="{FF2B5EF4-FFF2-40B4-BE49-F238E27FC236}">
                  <a16:creationId xmlns:a16="http://schemas.microsoft.com/office/drawing/2014/main" id="{B832E4A3-26E2-48BA-A3D8-4403D0875221}"/>
                </a:ext>
              </a:extLst>
            </p:cNvPr>
            <p:cNvSpPr/>
            <p:nvPr/>
          </p:nvSpPr>
          <p:spPr>
            <a:xfrm flipH="1">
              <a:off x="1370834" y="2363344"/>
              <a:ext cx="5245" cy="5422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134" y="1"/>
                  </a:moveTo>
                  <a:cubicBezTo>
                    <a:pt x="67" y="1"/>
                    <a:pt x="0" y="51"/>
                    <a:pt x="0" y="151"/>
                  </a:cubicBezTo>
                  <a:cubicBezTo>
                    <a:pt x="0" y="234"/>
                    <a:pt x="67" y="276"/>
                    <a:pt x="134" y="276"/>
                  </a:cubicBezTo>
                  <a:cubicBezTo>
                    <a:pt x="201" y="276"/>
                    <a:pt x="267" y="234"/>
                    <a:pt x="267" y="151"/>
                  </a:cubicBezTo>
                  <a:cubicBezTo>
                    <a:pt x="267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1200;p48">
              <a:extLst>
                <a:ext uri="{FF2B5EF4-FFF2-40B4-BE49-F238E27FC236}">
                  <a16:creationId xmlns:a16="http://schemas.microsoft.com/office/drawing/2014/main" id="{FC76E699-FC5C-4862-A7B8-C006D8DBC809}"/>
                </a:ext>
              </a:extLst>
            </p:cNvPr>
            <p:cNvSpPr/>
            <p:nvPr/>
          </p:nvSpPr>
          <p:spPr>
            <a:xfrm flipH="1">
              <a:off x="1495530" y="2327762"/>
              <a:ext cx="5911" cy="4600"/>
            </a:xfrm>
            <a:custGeom>
              <a:avLst/>
              <a:gdLst/>
              <a:ahLst/>
              <a:cxnLst/>
              <a:rect l="l" t="t" r="r" b="b"/>
              <a:pathLst>
                <a:path w="302" h="235" extrusionOk="0">
                  <a:moveTo>
                    <a:pt x="268" y="1"/>
                  </a:moveTo>
                  <a:lnTo>
                    <a:pt x="1" y="68"/>
                  </a:lnTo>
                  <a:cubicBezTo>
                    <a:pt x="1" y="68"/>
                    <a:pt x="1" y="101"/>
                    <a:pt x="1" y="101"/>
                  </a:cubicBezTo>
                  <a:cubicBezTo>
                    <a:pt x="1" y="168"/>
                    <a:pt x="68" y="234"/>
                    <a:pt x="168" y="234"/>
                  </a:cubicBezTo>
                  <a:cubicBezTo>
                    <a:pt x="234" y="234"/>
                    <a:pt x="301" y="168"/>
                    <a:pt x="301" y="101"/>
                  </a:cubicBezTo>
                  <a:cubicBezTo>
                    <a:pt x="301" y="68"/>
                    <a:pt x="301" y="34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1201;p48">
              <a:extLst>
                <a:ext uri="{FF2B5EF4-FFF2-40B4-BE49-F238E27FC236}">
                  <a16:creationId xmlns:a16="http://schemas.microsoft.com/office/drawing/2014/main" id="{F3F4F5EE-7DCD-4C97-98E7-A252C5477C9F}"/>
                </a:ext>
              </a:extLst>
            </p:cNvPr>
            <p:cNvSpPr/>
            <p:nvPr/>
          </p:nvSpPr>
          <p:spPr>
            <a:xfrm flipH="1">
              <a:off x="1445914" y="2326783"/>
              <a:ext cx="5911" cy="5911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1202;p48">
              <a:extLst>
                <a:ext uri="{FF2B5EF4-FFF2-40B4-BE49-F238E27FC236}">
                  <a16:creationId xmlns:a16="http://schemas.microsoft.com/office/drawing/2014/main" id="{6AE1BE62-D18A-4624-B1F6-6CEF8AE1D469}"/>
                </a:ext>
              </a:extLst>
            </p:cNvPr>
            <p:cNvSpPr/>
            <p:nvPr/>
          </p:nvSpPr>
          <p:spPr>
            <a:xfrm flipH="1">
              <a:off x="1395652" y="2326783"/>
              <a:ext cx="5891" cy="5911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51" y="1"/>
                  </a:moveTo>
                  <a:cubicBezTo>
                    <a:pt x="76" y="1"/>
                    <a:pt x="0" y="51"/>
                    <a:pt x="0" y="151"/>
                  </a:cubicBezTo>
                  <a:cubicBezTo>
                    <a:pt x="0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1203;p48">
              <a:extLst>
                <a:ext uri="{FF2B5EF4-FFF2-40B4-BE49-F238E27FC236}">
                  <a16:creationId xmlns:a16="http://schemas.microsoft.com/office/drawing/2014/main" id="{1EC81A25-F412-435D-BE22-E067ED974D7F}"/>
                </a:ext>
              </a:extLst>
            </p:cNvPr>
            <p:cNvSpPr/>
            <p:nvPr/>
          </p:nvSpPr>
          <p:spPr>
            <a:xfrm flipH="1">
              <a:off x="1345370" y="2326783"/>
              <a:ext cx="5911" cy="5911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1204;p48">
              <a:extLst>
                <a:ext uri="{FF2B5EF4-FFF2-40B4-BE49-F238E27FC236}">
                  <a16:creationId xmlns:a16="http://schemas.microsoft.com/office/drawing/2014/main" id="{778CB852-B11E-48B5-832D-EFC5A73B39D7}"/>
                </a:ext>
              </a:extLst>
            </p:cNvPr>
            <p:cNvSpPr/>
            <p:nvPr/>
          </p:nvSpPr>
          <p:spPr>
            <a:xfrm flipH="1">
              <a:off x="1571276" y="2436154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0" y="34"/>
                    <a:pt x="0" y="267"/>
                    <a:pt x="167" y="300"/>
                  </a:cubicBezTo>
                  <a:cubicBezTo>
                    <a:pt x="234" y="300"/>
                    <a:pt x="301" y="234"/>
                    <a:pt x="301" y="134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1205;p48">
              <a:extLst>
                <a:ext uri="{FF2B5EF4-FFF2-40B4-BE49-F238E27FC236}">
                  <a16:creationId xmlns:a16="http://schemas.microsoft.com/office/drawing/2014/main" id="{5A657D6E-EA1A-4A93-90EF-EEEAC94C0E05}"/>
                </a:ext>
              </a:extLst>
            </p:cNvPr>
            <p:cNvSpPr/>
            <p:nvPr/>
          </p:nvSpPr>
          <p:spPr>
            <a:xfrm flipH="1">
              <a:off x="1520994" y="2436154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" y="34"/>
                    <a:pt x="1" y="267"/>
                    <a:pt x="168" y="300"/>
                  </a:cubicBezTo>
                  <a:cubicBezTo>
                    <a:pt x="234" y="300"/>
                    <a:pt x="301" y="234"/>
                    <a:pt x="301" y="134"/>
                  </a:cubicBezTo>
                  <a:cubicBezTo>
                    <a:pt x="301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1206;p48">
              <a:extLst>
                <a:ext uri="{FF2B5EF4-FFF2-40B4-BE49-F238E27FC236}">
                  <a16:creationId xmlns:a16="http://schemas.microsoft.com/office/drawing/2014/main" id="{9558B466-1E46-4033-97AD-94E6A48626C2}"/>
                </a:ext>
              </a:extLst>
            </p:cNvPr>
            <p:cNvSpPr/>
            <p:nvPr/>
          </p:nvSpPr>
          <p:spPr>
            <a:xfrm flipH="1">
              <a:off x="1470732" y="2436154"/>
              <a:ext cx="6753" cy="4149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8" y="0"/>
                  </a:moveTo>
                  <a:cubicBezTo>
                    <a:pt x="1" y="0"/>
                    <a:pt x="169" y="211"/>
                    <a:pt x="275" y="211"/>
                  </a:cubicBezTo>
                  <a:cubicBezTo>
                    <a:pt x="309" y="211"/>
                    <a:pt x="337" y="190"/>
                    <a:pt x="345" y="134"/>
                  </a:cubicBezTo>
                  <a:cubicBezTo>
                    <a:pt x="345" y="67"/>
                    <a:pt x="278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1207;p48">
              <a:extLst>
                <a:ext uri="{FF2B5EF4-FFF2-40B4-BE49-F238E27FC236}">
                  <a16:creationId xmlns:a16="http://schemas.microsoft.com/office/drawing/2014/main" id="{F48B5B5A-5A3A-443D-B3B6-FAA6AC0B2D45}"/>
                </a:ext>
              </a:extLst>
            </p:cNvPr>
            <p:cNvSpPr/>
            <p:nvPr/>
          </p:nvSpPr>
          <p:spPr>
            <a:xfrm flipH="1">
              <a:off x="1420450" y="2436154"/>
              <a:ext cx="6753" cy="4149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7" y="0"/>
                  </a:moveTo>
                  <a:cubicBezTo>
                    <a:pt x="0" y="0"/>
                    <a:pt x="169" y="211"/>
                    <a:pt x="275" y="211"/>
                  </a:cubicBezTo>
                  <a:cubicBezTo>
                    <a:pt x="309" y="211"/>
                    <a:pt x="336" y="190"/>
                    <a:pt x="344" y="134"/>
                  </a:cubicBezTo>
                  <a:cubicBezTo>
                    <a:pt x="344" y="67"/>
                    <a:pt x="277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1208;p48">
              <a:extLst>
                <a:ext uri="{FF2B5EF4-FFF2-40B4-BE49-F238E27FC236}">
                  <a16:creationId xmlns:a16="http://schemas.microsoft.com/office/drawing/2014/main" id="{7863C865-41DB-43BD-8AC6-0503B8C58285}"/>
                </a:ext>
              </a:extLst>
            </p:cNvPr>
            <p:cNvSpPr/>
            <p:nvPr/>
          </p:nvSpPr>
          <p:spPr>
            <a:xfrm flipH="1">
              <a:off x="1596074" y="2399593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201" y="0"/>
                  </a:moveTo>
                  <a:cubicBezTo>
                    <a:pt x="0" y="0"/>
                    <a:pt x="0" y="300"/>
                    <a:pt x="201" y="300"/>
                  </a:cubicBezTo>
                  <a:cubicBezTo>
                    <a:pt x="267" y="300"/>
                    <a:pt x="334" y="234"/>
                    <a:pt x="334" y="167"/>
                  </a:cubicBezTo>
                  <a:cubicBezTo>
                    <a:pt x="334" y="67"/>
                    <a:pt x="267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1209;p48">
              <a:extLst>
                <a:ext uri="{FF2B5EF4-FFF2-40B4-BE49-F238E27FC236}">
                  <a16:creationId xmlns:a16="http://schemas.microsoft.com/office/drawing/2014/main" id="{7A3D8FB0-3E29-4DDF-915A-20CC5F3262E0}"/>
                </a:ext>
              </a:extLst>
            </p:cNvPr>
            <p:cNvSpPr/>
            <p:nvPr/>
          </p:nvSpPr>
          <p:spPr>
            <a:xfrm flipH="1">
              <a:off x="1545812" y="2399593"/>
              <a:ext cx="7203" cy="5891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01" y="0"/>
                  </a:moveTo>
                  <a:cubicBezTo>
                    <a:pt x="1" y="0"/>
                    <a:pt x="1" y="300"/>
                    <a:pt x="201" y="300"/>
                  </a:cubicBezTo>
                  <a:cubicBezTo>
                    <a:pt x="301" y="300"/>
                    <a:pt x="368" y="234"/>
                    <a:pt x="368" y="167"/>
                  </a:cubicBezTo>
                  <a:cubicBezTo>
                    <a:pt x="368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1210;p48">
              <a:extLst>
                <a:ext uri="{FF2B5EF4-FFF2-40B4-BE49-F238E27FC236}">
                  <a16:creationId xmlns:a16="http://schemas.microsoft.com/office/drawing/2014/main" id="{5254274A-FC07-4E9C-A5D4-CE8060A214A2}"/>
                </a:ext>
              </a:extLst>
            </p:cNvPr>
            <p:cNvSpPr/>
            <p:nvPr/>
          </p:nvSpPr>
          <p:spPr>
            <a:xfrm flipH="1">
              <a:off x="1495530" y="2399593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201" y="0"/>
                  </a:moveTo>
                  <a:cubicBezTo>
                    <a:pt x="0" y="0"/>
                    <a:pt x="0" y="300"/>
                    <a:pt x="201" y="300"/>
                  </a:cubicBezTo>
                  <a:cubicBezTo>
                    <a:pt x="267" y="300"/>
                    <a:pt x="334" y="234"/>
                    <a:pt x="334" y="167"/>
                  </a:cubicBezTo>
                  <a:cubicBezTo>
                    <a:pt x="334" y="67"/>
                    <a:pt x="267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1211;p48">
              <a:extLst>
                <a:ext uri="{FF2B5EF4-FFF2-40B4-BE49-F238E27FC236}">
                  <a16:creationId xmlns:a16="http://schemas.microsoft.com/office/drawing/2014/main" id="{286FDEAB-76FB-4796-B642-3B0A55D23A34}"/>
                </a:ext>
              </a:extLst>
            </p:cNvPr>
            <p:cNvSpPr/>
            <p:nvPr/>
          </p:nvSpPr>
          <p:spPr>
            <a:xfrm flipH="1">
              <a:off x="1445914" y="2399593"/>
              <a:ext cx="6224" cy="4443"/>
            </a:xfrm>
            <a:custGeom>
              <a:avLst/>
              <a:gdLst/>
              <a:ahLst/>
              <a:cxnLst/>
              <a:rect l="l" t="t" r="r" b="b"/>
              <a:pathLst>
                <a:path w="318" h="227" extrusionOk="0">
                  <a:moveTo>
                    <a:pt x="184" y="0"/>
                  </a:moveTo>
                  <a:cubicBezTo>
                    <a:pt x="0" y="0"/>
                    <a:pt x="188" y="227"/>
                    <a:pt x="276" y="227"/>
                  </a:cubicBezTo>
                  <a:cubicBezTo>
                    <a:pt x="300" y="227"/>
                    <a:pt x="317" y="210"/>
                    <a:pt x="317" y="167"/>
                  </a:cubicBezTo>
                  <a:cubicBezTo>
                    <a:pt x="317" y="67"/>
                    <a:pt x="250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1212;p48">
              <a:extLst>
                <a:ext uri="{FF2B5EF4-FFF2-40B4-BE49-F238E27FC236}">
                  <a16:creationId xmlns:a16="http://schemas.microsoft.com/office/drawing/2014/main" id="{83926349-37C8-4E64-9FCC-A3C1FAF98412}"/>
                </a:ext>
              </a:extLst>
            </p:cNvPr>
            <p:cNvSpPr/>
            <p:nvPr/>
          </p:nvSpPr>
          <p:spPr>
            <a:xfrm flipH="1">
              <a:off x="1395652" y="2399593"/>
              <a:ext cx="6224" cy="4443"/>
            </a:xfrm>
            <a:custGeom>
              <a:avLst/>
              <a:gdLst/>
              <a:ahLst/>
              <a:cxnLst/>
              <a:rect l="l" t="t" r="r" b="b"/>
              <a:pathLst>
                <a:path w="318" h="227" extrusionOk="0">
                  <a:moveTo>
                    <a:pt x="184" y="0"/>
                  </a:moveTo>
                  <a:cubicBezTo>
                    <a:pt x="1" y="0"/>
                    <a:pt x="188" y="227"/>
                    <a:pt x="277" y="227"/>
                  </a:cubicBezTo>
                  <a:cubicBezTo>
                    <a:pt x="301" y="227"/>
                    <a:pt x="318" y="210"/>
                    <a:pt x="318" y="167"/>
                  </a:cubicBezTo>
                  <a:cubicBezTo>
                    <a:pt x="318" y="67"/>
                    <a:pt x="251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1213;p48">
              <a:extLst>
                <a:ext uri="{FF2B5EF4-FFF2-40B4-BE49-F238E27FC236}">
                  <a16:creationId xmlns:a16="http://schemas.microsoft.com/office/drawing/2014/main" id="{8276E243-F9AE-4ABE-991B-0723639BC087}"/>
                </a:ext>
              </a:extLst>
            </p:cNvPr>
            <p:cNvSpPr/>
            <p:nvPr/>
          </p:nvSpPr>
          <p:spPr>
            <a:xfrm flipH="1">
              <a:off x="1520994" y="2509277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201" y="0"/>
                  </a:moveTo>
                  <a:cubicBezTo>
                    <a:pt x="1" y="0"/>
                    <a:pt x="1" y="267"/>
                    <a:pt x="201" y="300"/>
                  </a:cubicBezTo>
                  <a:cubicBezTo>
                    <a:pt x="267" y="300"/>
                    <a:pt x="334" y="234"/>
                    <a:pt x="334" y="134"/>
                  </a:cubicBezTo>
                  <a:cubicBezTo>
                    <a:pt x="334" y="67"/>
                    <a:pt x="26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1214;p48">
              <a:extLst>
                <a:ext uri="{FF2B5EF4-FFF2-40B4-BE49-F238E27FC236}">
                  <a16:creationId xmlns:a16="http://schemas.microsoft.com/office/drawing/2014/main" id="{9CC3E9D4-2B9A-4B86-B9B0-B23D5AAFBA0F}"/>
                </a:ext>
              </a:extLst>
            </p:cNvPr>
            <p:cNvSpPr/>
            <p:nvPr/>
          </p:nvSpPr>
          <p:spPr>
            <a:xfrm flipH="1">
              <a:off x="1545812" y="2472715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267"/>
                    <a:pt x="168" y="300"/>
                  </a:cubicBezTo>
                  <a:cubicBezTo>
                    <a:pt x="268" y="300"/>
                    <a:pt x="335" y="234"/>
                    <a:pt x="335" y="134"/>
                  </a:cubicBezTo>
                  <a:cubicBezTo>
                    <a:pt x="335" y="67"/>
                    <a:pt x="268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1215;p48">
              <a:extLst>
                <a:ext uri="{FF2B5EF4-FFF2-40B4-BE49-F238E27FC236}">
                  <a16:creationId xmlns:a16="http://schemas.microsoft.com/office/drawing/2014/main" id="{502D4986-807D-4481-9FC3-C73B6ACC6D39}"/>
                </a:ext>
              </a:extLst>
            </p:cNvPr>
            <p:cNvSpPr/>
            <p:nvPr/>
          </p:nvSpPr>
          <p:spPr>
            <a:xfrm flipH="1">
              <a:off x="1495530" y="2472715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" y="34"/>
                    <a:pt x="1" y="267"/>
                    <a:pt x="168" y="300"/>
                  </a:cubicBezTo>
                  <a:cubicBezTo>
                    <a:pt x="234" y="300"/>
                    <a:pt x="301" y="234"/>
                    <a:pt x="301" y="134"/>
                  </a:cubicBezTo>
                  <a:cubicBezTo>
                    <a:pt x="301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1216;p48">
              <a:extLst>
                <a:ext uri="{FF2B5EF4-FFF2-40B4-BE49-F238E27FC236}">
                  <a16:creationId xmlns:a16="http://schemas.microsoft.com/office/drawing/2014/main" id="{3F861F36-6344-4B48-AEE4-F243E9CA0533}"/>
                </a:ext>
              </a:extLst>
            </p:cNvPr>
            <p:cNvSpPr/>
            <p:nvPr/>
          </p:nvSpPr>
          <p:spPr>
            <a:xfrm flipH="1">
              <a:off x="1329438" y="2304842"/>
              <a:ext cx="234028" cy="241016"/>
            </a:xfrm>
            <a:custGeom>
              <a:avLst/>
              <a:gdLst/>
              <a:ahLst/>
              <a:cxnLst/>
              <a:rect l="l" t="t" r="r" b="b"/>
              <a:pathLst>
                <a:path w="11957" h="12314" extrusionOk="0">
                  <a:moveTo>
                    <a:pt x="9302" y="0"/>
                  </a:moveTo>
                  <a:cubicBezTo>
                    <a:pt x="9228" y="0"/>
                    <a:pt x="9152" y="2"/>
                    <a:pt x="9074" y="4"/>
                  </a:cubicBezTo>
                  <a:cubicBezTo>
                    <a:pt x="6739" y="2606"/>
                    <a:pt x="2636" y="7176"/>
                    <a:pt x="1" y="10178"/>
                  </a:cubicBezTo>
                  <a:lnTo>
                    <a:pt x="935" y="12313"/>
                  </a:lnTo>
                  <a:cubicBezTo>
                    <a:pt x="935" y="12313"/>
                    <a:pt x="8007" y="7310"/>
                    <a:pt x="10141" y="4207"/>
                  </a:cubicBezTo>
                  <a:cubicBezTo>
                    <a:pt x="11956" y="1647"/>
                    <a:pt x="11819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1217;p48">
              <a:extLst>
                <a:ext uri="{FF2B5EF4-FFF2-40B4-BE49-F238E27FC236}">
                  <a16:creationId xmlns:a16="http://schemas.microsoft.com/office/drawing/2014/main" id="{E580D526-5D93-455B-BA82-2E51887EB957}"/>
                </a:ext>
              </a:extLst>
            </p:cNvPr>
            <p:cNvSpPr/>
            <p:nvPr/>
          </p:nvSpPr>
          <p:spPr>
            <a:xfrm flipH="1">
              <a:off x="1519702" y="2365713"/>
              <a:ext cx="68915" cy="153214"/>
            </a:xfrm>
            <a:custGeom>
              <a:avLst/>
              <a:gdLst/>
              <a:ahLst/>
              <a:cxnLst/>
              <a:rect l="l" t="t" r="r" b="b"/>
              <a:pathLst>
                <a:path w="3521" h="7828" extrusionOk="0">
                  <a:moveTo>
                    <a:pt x="32" y="0"/>
                  </a:moveTo>
                  <a:cubicBezTo>
                    <a:pt x="12" y="0"/>
                    <a:pt x="0" y="27"/>
                    <a:pt x="18" y="63"/>
                  </a:cubicBezTo>
                  <a:cubicBezTo>
                    <a:pt x="1019" y="2699"/>
                    <a:pt x="2187" y="5267"/>
                    <a:pt x="3454" y="7802"/>
                  </a:cubicBezTo>
                  <a:cubicBezTo>
                    <a:pt x="3471" y="7819"/>
                    <a:pt x="3487" y="7827"/>
                    <a:pt x="3500" y="7827"/>
                  </a:cubicBezTo>
                  <a:cubicBezTo>
                    <a:pt x="3513" y="7827"/>
                    <a:pt x="3521" y="7819"/>
                    <a:pt x="3521" y="7802"/>
                  </a:cubicBezTo>
                  <a:cubicBezTo>
                    <a:pt x="2987" y="6468"/>
                    <a:pt x="685" y="1164"/>
                    <a:pt x="85" y="63"/>
                  </a:cubicBezTo>
                  <a:cubicBezTo>
                    <a:pt x="70" y="18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1218;p48">
              <a:extLst>
                <a:ext uri="{FF2B5EF4-FFF2-40B4-BE49-F238E27FC236}">
                  <a16:creationId xmlns:a16="http://schemas.microsoft.com/office/drawing/2014/main" id="{103CBEDC-BD9B-4D57-AC19-5EE7574A192E}"/>
                </a:ext>
              </a:extLst>
            </p:cNvPr>
            <p:cNvSpPr/>
            <p:nvPr/>
          </p:nvSpPr>
          <p:spPr>
            <a:xfrm flipH="1">
              <a:off x="1787376" y="2019788"/>
              <a:ext cx="229174" cy="300810"/>
            </a:xfrm>
            <a:custGeom>
              <a:avLst/>
              <a:gdLst/>
              <a:ahLst/>
              <a:cxnLst/>
              <a:rect l="l" t="t" r="r" b="b"/>
              <a:pathLst>
                <a:path w="11709" h="15369" extrusionOk="0">
                  <a:moveTo>
                    <a:pt x="6575" y="1"/>
                  </a:moveTo>
                  <a:cubicBezTo>
                    <a:pt x="4585" y="1"/>
                    <a:pt x="2574" y="512"/>
                    <a:pt x="1935" y="1759"/>
                  </a:cubicBezTo>
                  <a:cubicBezTo>
                    <a:pt x="1301" y="2993"/>
                    <a:pt x="3102" y="3027"/>
                    <a:pt x="3102" y="3027"/>
                  </a:cubicBezTo>
                  <a:cubicBezTo>
                    <a:pt x="3102" y="3027"/>
                    <a:pt x="500" y="3561"/>
                    <a:pt x="334" y="5062"/>
                  </a:cubicBezTo>
                  <a:cubicBezTo>
                    <a:pt x="180" y="6440"/>
                    <a:pt x="1997" y="6496"/>
                    <a:pt x="2423" y="6496"/>
                  </a:cubicBezTo>
                  <a:cubicBezTo>
                    <a:pt x="2461" y="6496"/>
                    <a:pt x="2488" y="6496"/>
                    <a:pt x="2502" y="6496"/>
                  </a:cubicBezTo>
                  <a:cubicBezTo>
                    <a:pt x="2368" y="6529"/>
                    <a:pt x="0" y="7096"/>
                    <a:pt x="0" y="8631"/>
                  </a:cubicBezTo>
                  <a:cubicBezTo>
                    <a:pt x="0" y="9668"/>
                    <a:pt x="990" y="9852"/>
                    <a:pt x="1673" y="9852"/>
                  </a:cubicBezTo>
                  <a:cubicBezTo>
                    <a:pt x="2001" y="9852"/>
                    <a:pt x="2258" y="9809"/>
                    <a:pt x="2302" y="9798"/>
                  </a:cubicBezTo>
                  <a:lnTo>
                    <a:pt x="2302" y="9798"/>
                  </a:lnTo>
                  <a:cubicBezTo>
                    <a:pt x="2168" y="9865"/>
                    <a:pt x="600" y="10799"/>
                    <a:pt x="867" y="11967"/>
                  </a:cubicBezTo>
                  <a:cubicBezTo>
                    <a:pt x="1003" y="12595"/>
                    <a:pt x="1498" y="12799"/>
                    <a:pt x="2161" y="12799"/>
                  </a:cubicBezTo>
                  <a:cubicBezTo>
                    <a:pt x="3393" y="12799"/>
                    <a:pt x="5206" y="12094"/>
                    <a:pt x="6383" y="12094"/>
                  </a:cubicBezTo>
                  <a:cubicBezTo>
                    <a:pt x="6590" y="12094"/>
                    <a:pt x="6777" y="12115"/>
                    <a:pt x="6938" y="12167"/>
                  </a:cubicBezTo>
                  <a:lnTo>
                    <a:pt x="6405" y="14769"/>
                  </a:lnTo>
                  <a:lnTo>
                    <a:pt x="6405" y="15035"/>
                  </a:lnTo>
                  <a:lnTo>
                    <a:pt x="7706" y="15369"/>
                  </a:lnTo>
                  <a:cubicBezTo>
                    <a:pt x="8206" y="14602"/>
                    <a:pt x="8773" y="13868"/>
                    <a:pt x="9373" y="13201"/>
                  </a:cubicBezTo>
                  <a:cubicBezTo>
                    <a:pt x="10107" y="12300"/>
                    <a:pt x="10774" y="11466"/>
                    <a:pt x="10908" y="10766"/>
                  </a:cubicBezTo>
                  <a:cubicBezTo>
                    <a:pt x="11075" y="10099"/>
                    <a:pt x="10808" y="9431"/>
                    <a:pt x="10241" y="9098"/>
                  </a:cubicBezTo>
                  <a:cubicBezTo>
                    <a:pt x="10241" y="9098"/>
                    <a:pt x="11575" y="8564"/>
                    <a:pt x="11608" y="7363"/>
                  </a:cubicBezTo>
                  <a:cubicBezTo>
                    <a:pt x="11642" y="6763"/>
                    <a:pt x="10674" y="6162"/>
                    <a:pt x="10674" y="6162"/>
                  </a:cubicBezTo>
                  <a:cubicBezTo>
                    <a:pt x="11275" y="5896"/>
                    <a:pt x="11675" y="5295"/>
                    <a:pt x="11708" y="4628"/>
                  </a:cubicBezTo>
                  <a:cubicBezTo>
                    <a:pt x="11708" y="3761"/>
                    <a:pt x="10708" y="3327"/>
                    <a:pt x="10708" y="3327"/>
                  </a:cubicBezTo>
                  <a:cubicBezTo>
                    <a:pt x="10708" y="3327"/>
                    <a:pt x="11542" y="2393"/>
                    <a:pt x="11208" y="1526"/>
                  </a:cubicBezTo>
                  <a:cubicBezTo>
                    <a:pt x="10878" y="605"/>
                    <a:pt x="8738" y="1"/>
                    <a:pt x="657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1219;p48">
              <a:extLst>
                <a:ext uri="{FF2B5EF4-FFF2-40B4-BE49-F238E27FC236}">
                  <a16:creationId xmlns:a16="http://schemas.microsoft.com/office/drawing/2014/main" id="{F9D03239-9ED3-409E-A44C-159640214525}"/>
                </a:ext>
              </a:extLst>
            </p:cNvPr>
            <p:cNvSpPr/>
            <p:nvPr/>
          </p:nvSpPr>
          <p:spPr>
            <a:xfrm flipH="1">
              <a:off x="1812839" y="2265090"/>
              <a:ext cx="78368" cy="128513"/>
            </a:xfrm>
            <a:custGeom>
              <a:avLst/>
              <a:gdLst/>
              <a:ahLst/>
              <a:cxnLst/>
              <a:rect l="l" t="t" r="r" b="b"/>
              <a:pathLst>
                <a:path w="4004" h="6566" extrusionOk="0">
                  <a:moveTo>
                    <a:pt x="634" y="1"/>
                  </a:moveTo>
                  <a:lnTo>
                    <a:pt x="1" y="2236"/>
                  </a:lnTo>
                  <a:lnTo>
                    <a:pt x="1" y="2502"/>
                  </a:lnTo>
                  <a:cubicBezTo>
                    <a:pt x="1" y="4698"/>
                    <a:pt x="1588" y="6566"/>
                    <a:pt x="2672" y="6566"/>
                  </a:cubicBezTo>
                  <a:cubicBezTo>
                    <a:pt x="3053" y="6566"/>
                    <a:pt x="3371" y="6335"/>
                    <a:pt x="3536" y="5805"/>
                  </a:cubicBezTo>
                  <a:cubicBezTo>
                    <a:pt x="4003" y="4270"/>
                    <a:pt x="2236" y="2169"/>
                    <a:pt x="2936" y="668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1220;p48">
              <a:extLst>
                <a:ext uri="{FF2B5EF4-FFF2-40B4-BE49-F238E27FC236}">
                  <a16:creationId xmlns:a16="http://schemas.microsoft.com/office/drawing/2014/main" id="{89EEB635-A018-474D-8778-E34767397622}"/>
                </a:ext>
              </a:extLst>
            </p:cNvPr>
            <p:cNvSpPr/>
            <p:nvPr/>
          </p:nvSpPr>
          <p:spPr>
            <a:xfrm flipH="1">
              <a:off x="1810236" y="2069091"/>
              <a:ext cx="149514" cy="13857"/>
            </a:xfrm>
            <a:custGeom>
              <a:avLst/>
              <a:gdLst/>
              <a:ahLst/>
              <a:cxnLst/>
              <a:rect l="l" t="t" r="r" b="b"/>
              <a:pathLst>
                <a:path w="7639" h="708" extrusionOk="0">
                  <a:moveTo>
                    <a:pt x="3598" y="0"/>
                  </a:moveTo>
                  <a:cubicBezTo>
                    <a:pt x="2421" y="0"/>
                    <a:pt x="1243" y="168"/>
                    <a:pt x="100" y="508"/>
                  </a:cubicBezTo>
                  <a:cubicBezTo>
                    <a:pt x="0" y="508"/>
                    <a:pt x="0" y="641"/>
                    <a:pt x="100" y="641"/>
                  </a:cubicBezTo>
                  <a:cubicBezTo>
                    <a:pt x="1294" y="482"/>
                    <a:pt x="2496" y="399"/>
                    <a:pt x="3697" y="399"/>
                  </a:cubicBezTo>
                  <a:cubicBezTo>
                    <a:pt x="5014" y="399"/>
                    <a:pt x="6331" y="499"/>
                    <a:pt x="7639" y="708"/>
                  </a:cubicBezTo>
                  <a:lnTo>
                    <a:pt x="7639" y="675"/>
                  </a:lnTo>
                  <a:cubicBezTo>
                    <a:pt x="6331" y="227"/>
                    <a:pt x="4965" y="0"/>
                    <a:pt x="3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1221;p48">
              <a:extLst>
                <a:ext uri="{FF2B5EF4-FFF2-40B4-BE49-F238E27FC236}">
                  <a16:creationId xmlns:a16="http://schemas.microsoft.com/office/drawing/2014/main" id="{67322B49-7E0E-4FA2-820B-14B90E67862D}"/>
                </a:ext>
              </a:extLst>
            </p:cNvPr>
            <p:cNvSpPr/>
            <p:nvPr/>
          </p:nvSpPr>
          <p:spPr>
            <a:xfrm flipH="1">
              <a:off x="1806968" y="2128063"/>
              <a:ext cx="164918" cy="20297"/>
            </a:xfrm>
            <a:custGeom>
              <a:avLst/>
              <a:gdLst/>
              <a:ahLst/>
              <a:cxnLst/>
              <a:rect l="l" t="t" r="r" b="b"/>
              <a:pathLst>
                <a:path w="8426" h="1037" extrusionOk="0">
                  <a:moveTo>
                    <a:pt x="4693" y="0"/>
                  </a:moveTo>
                  <a:cubicBezTo>
                    <a:pt x="3137" y="0"/>
                    <a:pt x="1582" y="305"/>
                    <a:pt x="120" y="897"/>
                  </a:cubicBezTo>
                  <a:cubicBezTo>
                    <a:pt x="60" y="927"/>
                    <a:pt x="1" y="1036"/>
                    <a:pt x="83" y="1036"/>
                  </a:cubicBezTo>
                  <a:cubicBezTo>
                    <a:pt x="93" y="1036"/>
                    <a:pt x="105" y="1034"/>
                    <a:pt x="120" y="1031"/>
                  </a:cubicBezTo>
                  <a:cubicBezTo>
                    <a:pt x="1246" y="614"/>
                    <a:pt x="3283" y="405"/>
                    <a:pt x="5224" y="405"/>
                  </a:cubicBezTo>
                  <a:cubicBezTo>
                    <a:pt x="6388" y="405"/>
                    <a:pt x="7517" y="480"/>
                    <a:pt x="8392" y="630"/>
                  </a:cubicBezTo>
                  <a:cubicBezTo>
                    <a:pt x="8426" y="630"/>
                    <a:pt x="8426" y="597"/>
                    <a:pt x="8392" y="597"/>
                  </a:cubicBezTo>
                  <a:cubicBezTo>
                    <a:pt x="7190" y="196"/>
                    <a:pt x="5941" y="0"/>
                    <a:pt x="4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1222;p48">
              <a:extLst>
                <a:ext uri="{FF2B5EF4-FFF2-40B4-BE49-F238E27FC236}">
                  <a16:creationId xmlns:a16="http://schemas.microsoft.com/office/drawing/2014/main" id="{D73155D1-F1EA-4E80-8FCF-1BE32E596AA1}"/>
                </a:ext>
              </a:extLst>
            </p:cNvPr>
            <p:cNvSpPr/>
            <p:nvPr/>
          </p:nvSpPr>
          <p:spPr>
            <a:xfrm flipH="1">
              <a:off x="1818065" y="2187681"/>
              <a:ext cx="158674" cy="27167"/>
            </a:xfrm>
            <a:custGeom>
              <a:avLst/>
              <a:gdLst/>
              <a:ahLst/>
              <a:cxnLst/>
              <a:rect l="l" t="t" r="r" b="b"/>
              <a:pathLst>
                <a:path w="8107" h="1388" extrusionOk="0">
                  <a:moveTo>
                    <a:pt x="4983" y="1"/>
                  </a:moveTo>
                  <a:cubicBezTo>
                    <a:pt x="4504" y="1"/>
                    <a:pt x="4036" y="22"/>
                    <a:pt x="3603" y="53"/>
                  </a:cubicBezTo>
                  <a:cubicBezTo>
                    <a:pt x="2336" y="153"/>
                    <a:pt x="1102" y="587"/>
                    <a:pt x="34" y="1287"/>
                  </a:cubicBezTo>
                  <a:cubicBezTo>
                    <a:pt x="1" y="1320"/>
                    <a:pt x="34" y="1387"/>
                    <a:pt x="101" y="1387"/>
                  </a:cubicBezTo>
                  <a:cubicBezTo>
                    <a:pt x="1916" y="633"/>
                    <a:pt x="3765" y="362"/>
                    <a:pt x="5670" y="362"/>
                  </a:cubicBezTo>
                  <a:cubicBezTo>
                    <a:pt x="6461" y="362"/>
                    <a:pt x="7261" y="408"/>
                    <a:pt x="8073" y="486"/>
                  </a:cubicBezTo>
                  <a:cubicBezTo>
                    <a:pt x="8107" y="486"/>
                    <a:pt x="8107" y="453"/>
                    <a:pt x="8073" y="453"/>
                  </a:cubicBezTo>
                  <a:cubicBezTo>
                    <a:pt x="7174" y="107"/>
                    <a:pt x="6052" y="1"/>
                    <a:pt x="4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1223;p48">
              <a:extLst>
                <a:ext uri="{FF2B5EF4-FFF2-40B4-BE49-F238E27FC236}">
                  <a16:creationId xmlns:a16="http://schemas.microsoft.com/office/drawing/2014/main" id="{76BA85EA-39BA-4999-B13E-A6BEE75FBAC7}"/>
                </a:ext>
              </a:extLst>
            </p:cNvPr>
            <p:cNvSpPr/>
            <p:nvPr/>
          </p:nvSpPr>
          <p:spPr>
            <a:xfrm flipH="1">
              <a:off x="1797827" y="2197017"/>
              <a:ext cx="97295" cy="200873"/>
            </a:xfrm>
            <a:custGeom>
              <a:avLst/>
              <a:gdLst/>
              <a:ahLst/>
              <a:cxnLst/>
              <a:rect l="l" t="t" r="r" b="b"/>
              <a:pathLst>
                <a:path w="4971" h="10263" extrusionOk="0">
                  <a:moveTo>
                    <a:pt x="3936" y="0"/>
                  </a:moveTo>
                  <a:cubicBezTo>
                    <a:pt x="3893" y="0"/>
                    <a:pt x="3876" y="49"/>
                    <a:pt x="3903" y="76"/>
                  </a:cubicBezTo>
                  <a:cubicBezTo>
                    <a:pt x="4470" y="476"/>
                    <a:pt x="4704" y="1210"/>
                    <a:pt x="4437" y="1877"/>
                  </a:cubicBezTo>
                  <a:cubicBezTo>
                    <a:pt x="4304" y="2178"/>
                    <a:pt x="4137" y="2445"/>
                    <a:pt x="3937" y="2711"/>
                  </a:cubicBezTo>
                  <a:cubicBezTo>
                    <a:pt x="3703" y="3012"/>
                    <a:pt x="3503" y="3345"/>
                    <a:pt x="3269" y="3645"/>
                  </a:cubicBezTo>
                  <a:cubicBezTo>
                    <a:pt x="2936" y="4112"/>
                    <a:pt x="2769" y="4646"/>
                    <a:pt x="2769" y="5213"/>
                  </a:cubicBezTo>
                  <a:cubicBezTo>
                    <a:pt x="2836" y="5847"/>
                    <a:pt x="3003" y="6481"/>
                    <a:pt x="3269" y="7081"/>
                  </a:cubicBezTo>
                  <a:cubicBezTo>
                    <a:pt x="3470" y="7615"/>
                    <a:pt x="3770" y="8182"/>
                    <a:pt x="3736" y="8816"/>
                  </a:cubicBezTo>
                  <a:cubicBezTo>
                    <a:pt x="3676" y="9364"/>
                    <a:pt x="3308" y="9829"/>
                    <a:pt x="2762" y="9829"/>
                  </a:cubicBezTo>
                  <a:cubicBezTo>
                    <a:pt x="2710" y="9829"/>
                    <a:pt x="2657" y="9825"/>
                    <a:pt x="2602" y="9817"/>
                  </a:cubicBezTo>
                  <a:cubicBezTo>
                    <a:pt x="1969" y="9716"/>
                    <a:pt x="1502" y="9116"/>
                    <a:pt x="1168" y="8616"/>
                  </a:cubicBezTo>
                  <a:cubicBezTo>
                    <a:pt x="868" y="8149"/>
                    <a:pt x="634" y="7582"/>
                    <a:pt x="534" y="7015"/>
                  </a:cubicBezTo>
                  <a:cubicBezTo>
                    <a:pt x="401" y="6347"/>
                    <a:pt x="401" y="5680"/>
                    <a:pt x="501" y="5013"/>
                  </a:cubicBezTo>
                  <a:cubicBezTo>
                    <a:pt x="601" y="4346"/>
                    <a:pt x="734" y="3746"/>
                    <a:pt x="834" y="3078"/>
                  </a:cubicBezTo>
                  <a:cubicBezTo>
                    <a:pt x="834" y="3055"/>
                    <a:pt x="784" y="3031"/>
                    <a:pt x="755" y="3031"/>
                  </a:cubicBezTo>
                  <a:cubicBezTo>
                    <a:pt x="743" y="3031"/>
                    <a:pt x="734" y="3035"/>
                    <a:pt x="734" y="3045"/>
                  </a:cubicBezTo>
                  <a:cubicBezTo>
                    <a:pt x="601" y="3512"/>
                    <a:pt x="501" y="3946"/>
                    <a:pt x="367" y="4379"/>
                  </a:cubicBezTo>
                  <a:cubicBezTo>
                    <a:pt x="234" y="4746"/>
                    <a:pt x="134" y="5147"/>
                    <a:pt x="101" y="5513"/>
                  </a:cubicBezTo>
                  <a:cubicBezTo>
                    <a:pt x="0" y="6281"/>
                    <a:pt x="101" y="7081"/>
                    <a:pt x="334" y="7815"/>
                  </a:cubicBezTo>
                  <a:cubicBezTo>
                    <a:pt x="682" y="8828"/>
                    <a:pt x="1572" y="10263"/>
                    <a:pt x="2803" y="10263"/>
                  </a:cubicBezTo>
                  <a:cubicBezTo>
                    <a:pt x="2868" y="10263"/>
                    <a:pt x="2935" y="10259"/>
                    <a:pt x="3003" y="10250"/>
                  </a:cubicBezTo>
                  <a:cubicBezTo>
                    <a:pt x="3570" y="10150"/>
                    <a:pt x="4003" y="9716"/>
                    <a:pt x="4103" y="9183"/>
                  </a:cubicBezTo>
                  <a:cubicBezTo>
                    <a:pt x="4237" y="8516"/>
                    <a:pt x="4137" y="7882"/>
                    <a:pt x="3870" y="7281"/>
                  </a:cubicBezTo>
                  <a:cubicBezTo>
                    <a:pt x="3570" y="6581"/>
                    <a:pt x="3203" y="5780"/>
                    <a:pt x="3236" y="5013"/>
                  </a:cubicBezTo>
                  <a:cubicBezTo>
                    <a:pt x="3303" y="4579"/>
                    <a:pt x="3470" y="4213"/>
                    <a:pt x="3736" y="3879"/>
                  </a:cubicBezTo>
                  <a:lnTo>
                    <a:pt x="4404" y="2945"/>
                  </a:lnTo>
                  <a:cubicBezTo>
                    <a:pt x="4804" y="2478"/>
                    <a:pt x="4971" y="1877"/>
                    <a:pt x="4904" y="1310"/>
                  </a:cubicBezTo>
                  <a:cubicBezTo>
                    <a:pt x="4771" y="777"/>
                    <a:pt x="4437" y="310"/>
                    <a:pt x="3970" y="9"/>
                  </a:cubicBezTo>
                  <a:cubicBezTo>
                    <a:pt x="3957" y="3"/>
                    <a:pt x="3946" y="0"/>
                    <a:pt x="3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1224;p48">
              <a:extLst>
                <a:ext uri="{FF2B5EF4-FFF2-40B4-BE49-F238E27FC236}">
                  <a16:creationId xmlns:a16="http://schemas.microsoft.com/office/drawing/2014/main" id="{EB1FD615-7FB5-4937-A030-F3E3AD388268}"/>
                </a:ext>
              </a:extLst>
            </p:cNvPr>
            <p:cNvSpPr/>
            <p:nvPr/>
          </p:nvSpPr>
          <p:spPr>
            <a:xfrm flipH="1">
              <a:off x="1856721" y="2253993"/>
              <a:ext cx="68425" cy="15227"/>
            </a:xfrm>
            <a:custGeom>
              <a:avLst/>
              <a:gdLst/>
              <a:ahLst/>
              <a:cxnLst/>
              <a:rect l="l" t="t" r="r" b="b"/>
              <a:pathLst>
                <a:path w="3496" h="778" extrusionOk="0">
                  <a:moveTo>
                    <a:pt x="1935" y="1"/>
                  </a:moveTo>
                  <a:cubicBezTo>
                    <a:pt x="1601" y="1"/>
                    <a:pt x="1301" y="1"/>
                    <a:pt x="967" y="67"/>
                  </a:cubicBezTo>
                  <a:cubicBezTo>
                    <a:pt x="667" y="134"/>
                    <a:pt x="334" y="234"/>
                    <a:pt x="33" y="368"/>
                  </a:cubicBezTo>
                  <a:cubicBezTo>
                    <a:pt x="0" y="368"/>
                    <a:pt x="0" y="434"/>
                    <a:pt x="33" y="434"/>
                  </a:cubicBezTo>
                  <a:cubicBezTo>
                    <a:pt x="367" y="434"/>
                    <a:pt x="667" y="368"/>
                    <a:pt x="967" y="368"/>
                  </a:cubicBezTo>
                  <a:cubicBezTo>
                    <a:pt x="1118" y="351"/>
                    <a:pt x="1259" y="342"/>
                    <a:pt x="1401" y="342"/>
                  </a:cubicBezTo>
                  <a:cubicBezTo>
                    <a:pt x="1543" y="342"/>
                    <a:pt x="1685" y="351"/>
                    <a:pt x="1835" y="368"/>
                  </a:cubicBezTo>
                  <a:cubicBezTo>
                    <a:pt x="2135" y="401"/>
                    <a:pt x="2402" y="434"/>
                    <a:pt x="2669" y="534"/>
                  </a:cubicBezTo>
                  <a:cubicBezTo>
                    <a:pt x="2935" y="601"/>
                    <a:pt x="3202" y="668"/>
                    <a:pt x="3436" y="768"/>
                  </a:cubicBezTo>
                  <a:cubicBezTo>
                    <a:pt x="3443" y="774"/>
                    <a:pt x="3449" y="777"/>
                    <a:pt x="3455" y="777"/>
                  </a:cubicBezTo>
                  <a:cubicBezTo>
                    <a:pt x="3480" y="777"/>
                    <a:pt x="3496" y="734"/>
                    <a:pt x="3469" y="734"/>
                  </a:cubicBezTo>
                  <a:cubicBezTo>
                    <a:pt x="3302" y="501"/>
                    <a:pt x="3102" y="301"/>
                    <a:pt x="2835" y="201"/>
                  </a:cubicBezTo>
                  <a:cubicBezTo>
                    <a:pt x="2535" y="67"/>
                    <a:pt x="223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1225;p48">
              <a:extLst>
                <a:ext uri="{FF2B5EF4-FFF2-40B4-BE49-F238E27FC236}">
                  <a16:creationId xmlns:a16="http://schemas.microsoft.com/office/drawing/2014/main" id="{4906BB24-43E1-44F5-A45F-BC11B7A3F728}"/>
                </a:ext>
              </a:extLst>
            </p:cNvPr>
            <p:cNvSpPr/>
            <p:nvPr/>
          </p:nvSpPr>
          <p:spPr>
            <a:xfrm flipH="1">
              <a:off x="1795596" y="2181907"/>
              <a:ext cx="22489" cy="17263"/>
            </a:xfrm>
            <a:custGeom>
              <a:avLst/>
              <a:gdLst/>
              <a:ahLst/>
              <a:cxnLst/>
              <a:rect l="l" t="t" r="r" b="b"/>
              <a:pathLst>
                <a:path w="1149" h="882" extrusionOk="0">
                  <a:moveTo>
                    <a:pt x="1102" y="0"/>
                  </a:moveTo>
                  <a:cubicBezTo>
                    <a:pt x="1090" y="0"/>
                    <a:pt x="1078" y="5"/>
                    <a:pt x="1068" y="14"/>
                  </a:cubicBezTo>
                  <a:cubicBezTo>
                    <a:pt x="1035" y="48"/>
                    <a:pt x="1001" y="81"/>
                    <a:pt x="1001" y="81"/>
                  </a:cubicBezTo>
                  <a:lnTo>
                    <a:pt x="935" y="148"/>
                  </a:lnTo>
                  <a:cubicBezTo>
                    <a:pt x="868" y="181"/>
                    <a:pt x="835" y="214"/>
                    <a:pt x="801" y="281"/>
                  </a:cubicBezTo>
                  <a:cubicBezTo>
                    <a:pt x="701" y="348"/>
                    <a:pt x="601" y="415"/>
                    <a:pt x="534" y="481"/>
                  </a:cubicBezTo>
                  <a:cubicBezTo>
                    <a:pt x="434" y="548"/>
                    <a:pt x="368" y="615"/>
                    <a:pt x="267" y="681"/>
                  </a:cubicBezTo>
                  <a:lnTo>
                    <a:pt x="134" y="748"/>
                  </a:lnTo>
                  <a:cubicBezTo>
                    <a:pt x="67" y="748"/>
                    <a:pt x="34" y="781"/>
                    <a:pt x="1" y="815"/>
                  </a:cubicBezTo>
                  <a:cubicBezTo>
                    <a:pt x="1" y="815"/>
                    <a:pt x="1" y="815"/>
                    <a:pt x="1" y="848"/>
                  </a:cubicBezTo>
                  <a:cubicBezTo>
                    <a:pt x="67" y="848"/>
                    <a:pt x="101" y="882"/>
                    <a:pt x="167" y="882"/>
                  </a:cubicBezTo>
                  <a:cubicBezTo>
                    <a:pt x="201" y="882"/>
                    <a:pt x="267" y="848"/>
                    <a:pt x="334" y="848"/>
                  </a:cubicBezTo>
                  <a:cubicBezTo>
                    <a:pt x="434" y="815"/>
                    <a:pt x="568" y="748"/>
                    <a:pt x="634" y="681"/>
                  </a:cubicBezTo>
                  <a:cubicBezTo>
                    <a:pt x="734" y="581"/>
                    <a:pt x="835" y="481"/>
                    <a:pt x="901" y="381"/>
                  </a:cubicBezTo>
                  <a:cubicBezTo>
                    <a:pt x="935" y="348"/>
                    <a:pt x="968" y="281"/>
                    <a:pt x="1001" y="214"/>
                  </a:cubicBezTo>
                  <a:cubicBezTo>
                    <a:pt x="1035" y="214"/>
                    <a:pt x="1035" y="181"/>
                    <a:pt x="1035" y="148"/>
                  </a:cubicBezTo>
                  <a:lnTo>
                    <a:pt x="1101" y="48"/>
                  </a:lnTo>
                  <a:cubicBezTo>
                    <a:pt x="1149" y="24"/>
                    <a:pt x="1129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1226;p48">
              <a:extLst>
                <a:ext uri="{FF2B5EF4-FFF2-40B4-BE49-F238E27FC236}">
                  <a16:creationId xmlns:a16="http://schemas.microsoft.com/office/drawing/2014/main" id="{09FEEF39-F713-4937-9935-B54DAA1C9D28}"/>
                </a:ext>
              </a:extLst>
            </p:cNvPr>
            <p:cNvSpPr/>
            <p:nvPr/>
          </p:nvSpPr>
          <p:spPr>
            <a:xfrm flipH="1">
              <a:off x="1083568" y="2291611"/>
              <a:ext cx="438757" cy="521920"/>
            </a:xfrm>
            <a:custGeom>
              <a:avLst/>
              <a:gdLst/>
              <a:ahLst/>
              <a:cxnLst/>
              <a:rect l="l" t="t" r="r" b="b"/>
              <a:pathLst>
                <a:path w="22417" h="26666" extrusionOk="0">
                  <a:moveTo>
                    <a:pt x="9024" y="1"/>
                  </a:moveTo>
                  <a:cubicBezTo>
                    <a:pt x="7848" y="1"/>
                    <a:pt x="6765" y="536"/>
                    <a:pt x="5938" y="1448"/>
                  </a:cubicBezTo>
                  <a:cubicBezTo>
                    <a:pt x="5538" y="1881"/>
                    <a:pt x="768" y="8886"/>
                    <a:pt x="367" y="11488"/>
                  </a:cubicBezTo>
                  <a:cubicBezTo>
                    <a:pt x="0" y="13790"/>
                    <a:pt x="1602" y="16225"/>
                    <a:pt x="1602" y="16225"/>
                  </a:cubicBezTo>
                  <a:lnTo>
                    <a:pt x="567" y="26666"/>
                  </a:lnTo>
                  <a:cubicBezTo>
                    <a:pt x="567" y="26666"/>
                    <a:pt x="18247" y="26065"/>
                    <a:pt x="22416" y="25565"/>
                  </a:cubicBezTo>
                  <a:cubicBezTo>
                    <a:pt x="22416" y="25565"/>
                    <a:pt x="17346" y="6351"/>
                    <a:pt x="12576" y="1681"/>
                  </a:cubicBezTo>
                  <a:cubicBezTo>
                    <a:pt x="11406" y="511"/>
                    <a:pt x="10171" y="1"/>
                    <a:pt x="9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1227;p48">
              <a:extLst>
                <a:ext uri="{FF2B5EF4-FFF2-40B4-BE49-F238E27FC236}">
                  <a16:creationId xmlns:a16="http://schemas.microsoft.com/office/drawing/2014/main" id="{9E0F6DB4-08A9-4DE3-9E59-E5C519322881}"/>
                </a:ext>
              </a:extLst>
            </p:cNvPr>
            <p:cNvSpPr/>
            <p:nvPr/>
          </p:nvSpPr>
          <p:spPr>
            <a:xfrm flipH="1">
              <a:off x="1321863" y="2294469"/>
              <a:ext cx="3954" cy="1331"/>
            </a:xfrm>
            <a:custGeom>
              <a:avLst/>
              <a:gdLst/>
              <a:ahLst/>
              <a:cxnLst/>
              <a:rect l="l" t="t" r="r" b="b"/>
              <a:pathLst>
                <a:path w="202" h="68" extrusionOk="0">
                  <a:moveTo>
                    <a:pt x="1" y="1"/>
                  </a:moveTo>
                  <a:cubicBezTo>
                    <a:pt x="1" y="34"/>
                    <a:pt x="68" y="67"/>
                    <a:pt x="134" y="67"/>
                  </a:cubicBezTo>
                  <a:cubicBezTo>
                    <a:pt x="134" y="67"/>
                    <a:pt x="168" y="67"/>
                    <a:pt x="201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1228;p48">
              <a:extLst>
                <a:ext uri="{FF2B5EF4-FFF2-40B4-BE49-F238E27FC236}">
                  <a16:creationId xmlns:a16="http://schemas.microsoft.com/office/drawing/2014/main" id="{163ACDB9-93A7-4902-ABB4-EC368809BD00}"/>
                </a:ext>
              </a:extLst>
            </p:cNvPr>
            <p:cNvSpPr/>
            <p:nvPr/>
          </p:nvSpPr>
          <p:spPr>
            <a:xfrm flipH="1">
              <a:off x="1420450" y="2363344"/>
              <a:ext cx="5911" cy="5422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34"/>
                    <a:pt x="68" y="276"/>
                    <a:pt x="139" y="276"/>
                  </a:cubicBezTo>
                  <a:cubicBezTo>
                    <a:pt x="209" y="276"/>
                    <a:pt x="284" y="234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1229;p48">
              <a:extLst>
                <a:ext uri="{FF2B5EF4-FFF2-40B4-BE49-F238E27FC236}">
                  <a16:creationId xmlns:a16="http://schemas.microsoft.com/office/drawing/2014/main" id="{B6B44506-4A5E-44D3-B6CE-CC3B0A1A6590}"/>
                </a:ext>
              </a:extLst>
            </p:cNvPr>
            <p:cNvSpPr/>
            <p:nvPr/>
          </p:nvSpPr>
          <p:spPr>
            <a:xfrm flipH="1">
              <a:off x="1370834" y="2363344"/>
              <a:ext cx="5245" cy="5422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134" y="1"/>
                  </a:moveTo>
                  <a:cubicBezTo>
                    <a:pt x="67" y="1"/>
                    <a:pt x="0" y="51"/>
                    <a:pt x="0" y="151"/>
                  </a:cubicBezTo>
                  <a:cubicBezTo>
                    <a:pt x="0" y="234"/>
                    <a:pt x="67" y="276"/>
                    <a:pt x="134" y="276"/>
                  </a:cubicBezTo>
                  <a:cubicBezTo>
                    <a:pt x="201" y="276"/>
                    <a:pt x="267" y="234"/>
                    <a:pt x="267" y="151"/>
                  </a:cubicBezTo>
                  <a:cubicBezTo>
                    <a:pt x="267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1230;p48">
              <a:extLst>
                <a:ext uri="{FF2B5EF4-FFF2-40B4-BE49-F238E27FC236}">
                  <a16:creationId xmlns:a16="http://schemas.microsoft.com/office/drawing/2014/main" id="{2175BDBC-FE40-4A0B-A211-27E50782415C}"/>
                </a:ext>
              </a:extLst>
            </p:cNvPr>
            <p:cNvSpPr/>
            <p:nvPr/>
          </p:nvSpPr>
          <p:spPr>
            <a:xfrm flipH="1">
              <a:off x="1320571" y="2363031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1" y="67"/>
                    <a:pt x="1" y="167"/>
                  </a:cubicBezTo>
                  <a:cubicBezTo>
                    <a:pt x="1" y="234"/>
                    <a:pt x="67" y="300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1231;p48">
              <a:extLst>
                <a:ext uri="{FF2B5EF4-FFF2-40B4-BE49-F238E27FC236}">
                  <a16:creationId xmlns:a16="http://schemas.microsoft.com/office/drawing/2014/main" id="{62F477B9-3279-46B9-9449-DA301174291B}"/>
                </a:ext>
              </a:extLst>
            </p:cNvPr>
            <p:cNvSpPr/>
            <p:nvPr/>
          </p:nvSpPr>
          <p:spPr>
            <a:xfrm flipH="1">
              <a:off x="1270290" y="2363031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3" y="0"/>
                  </a:moveTo>
                  <a:cubicBezTo>
                    <a:pt x="67" y="0"/>
                    <a:pt x="0" y="67"/>
                    <a:pt x="0" y="167"/>
                  </a:cubicBezTo>
                  <a:cubicBezTo>
                    <a:pt x="0" y="234"/>
                    <a:pt x="67" y="300"/>
                    <a:pt x="133" y="300"/>
                  </a:cubicBezTo>
                  <a:cubicBezTo>
                    <a:pt x="234" y="300"/>
                    <a:pt x="300" y="234"/>
                    <a:pt x="300" y="167"/>
                  </a:cubicBezTo>
                  <a:cubicBezTo>
                    <a:pt x="300" y="67"/>
                    <a:pt x="234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1232;p48">
              <a:extLst>
                <a:ext uri="{FF2B5EF4-FFF2-40B4-BE49-F238E27FC236}">
                  <a16:creationId xmlns:a16="http://schemas.microsoft.com/office/drawing/2014/main" id="{2B6ACA80-A9F0-4F39-BC6B-F3998ABEA768}"/>
                </a:ext>
              </a:extLst>
            </p:cNvPr>
            <p:cNvSpPr/>
            <p:nvPr/>
          </p:nvSpPr>
          <p:spPr>
            <a:xfrm flipH="1">
              <a:off x="1395652" y="2326783"/>
              <a:ext cx="5891" cy="5911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51" y="1"/>
                  </a:moveTo>
                  <a:cubicBezTo>
                    <a:pt x="76" y="1"/>
                    <a:pt x="0" y="51"/>
                    <a:pt x="0" y="151"/>
                  </a:cubicBezTo>
                  <a:cubicBezTo>
                    <a:pt x="0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1233;p48">
              <a:extLst>
                <a:ext uri="{FF2B5EF4-FFF2-40B4-BE49-F238E27FC236}">
                  <a16:creationId xmlns:a16="http://schemas.microsoft.com/office/drawing/2014/main" id="{5C729464-6DF0-4895-ADD1-280C5A40E3CA}"/>
                </a:ext>
              </a:extLst>
            </p:cNvPr>
            <p:cNvSpPr/>
            <p:nvPr/>
          </p:nvSpPr>
          <p:spPr>
            <a:xfrm flipH="1">
              <a:off x="1345370" y="2326783"/>
              <a:ext cx="5911" cy="5911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1234;p48">
              <a:extLst>
                <a:ext uri="{FF2B5EF4-FFF2-40B4-BE49-F238E27FC236}">
                  <a16:creationId xmlns:a16="http://schemas.microsoft.com/office/drawing/2014/main" id="{8823D090-8D00-4C03-8828-540BD2D60C62}"/>
                </a:ext>
              </a:extLst>
            </p:cNvPr>
            <p:cNvSpPr/>
            <p:nvPr/>
          </p:nvSpPr>
          <p:spPr>
            <a:xfrm flipH="1">
              <a:off x="1295753" y="2327116"/>
              <a:ext cx="5245" cy="5245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cubicBezTo>
                    <a:pt x="0" y="201"/>
                    <a:pt x="67" y="267"/>
                    <a:pt x="134" y="267"/>
                  </a:cubicBezTo>
                  <a:cubicBezTo>
                    <a:pt x="201" y="267"/>
                    <a:pt x="267" y="201"/>
                    <a:pt x="267" y="134"/>
                  </a:cubicBez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1235;p48">
              <a:extLst>
                <a:ext uri="{FF2B5EF4-FFF2-40B4-BE49-F238E27FC236}">
                  <a16:creationId xmlns:a16="http://schemas.microsoft.com/office/drawing/2014/main" id="{A8A6D197-10DC-4FD8-A2B6-E7343E62F6F6}"/>
                </a:ext>
              </a:extLst>
            </p:cNvPr>
            <p:cNvSpPr/>
            <p:nvPr/>
          </p:nvSpPr>
          <p:spPr>
            <a:xfrm flipH="1">
              <a:off x="1470732" y="2436154"/>
              <a:ext cx="6753" cy="4149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8" y="0"/>
                  </a:moveTo>
                  <a:cubicBezTo>
                    <a:pt x="1" y="0"/>
                    <a:pt x="169" y="211"/>
                    <a:pt x="275" y="211"/>
                  </a:cubicBezTo>
                  <a:cubicBezTo>
                    <a:pt x="309" y="211"/>
                    <a:pt x="337" y="190"/>
                    <a:pt x="345" y="134"/>
                  </a:cubicBezTo>
                  <a:cubicBezTo>
                    <a:pt x="345" y="67"/>
                    <a:pt x="278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1236;p48">
              <a:extLst>
                <a:ext uri="{FF2B5EF4-FFF2-40B4-BE49-F238E27FC236}">
                  <a16:creationId xmlns:a16="http://schemas.microsoft.com/office/drawing/2014/main" id="{42885A25-EAF9-4FF3-8BEC-ED6C01B53409}"/>
                </a:ext>
              </a:extLst>
            </p:cNvPr>
            <p:cNvSpPr/>
            <p:nvPr/>
          </p:nvSpPr>
          <p:spPr>
            <a:xfrm flipH="1">
              <a:off x="1420450" y="2436154"/>
              <a:ext cx="6753" cy="4149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7" y="0"/>
                  </a:moveTo>
                  <a:cubicBezTo>
                    <a:pt x="0" y="0"/>
                    <a:pt x="169" y="211"/>
                    <a:pt x="275" y="211"/>
                  </a:cubicBezTo>
                  <a:cubicBezTo>
                    <a:pt x="309" y="211"/>
                    <a:pt x="336" y="190"/>
                    <a:pt x="344" y="134"/>
                  </a:cubicBezTo>
                  <a:cubicBezTo>
                    <a:pt x="344" y="67"/>
                    <a:pt x="277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1237;p48">
              <a:extLst>
                <a:ext uri="{FF2B5EF4-FFF2-40B4-BE49-F238E27FC236}">
                  <a16:creationId xmlns:a16="http://schemas.microsoft.com/office/drawing/2014/main" id="{4272ECD1-53FC-42A3-B3D1-62A2C3738FA1}"/>
                </a:ext>
              </a:extLst>
            </p:cNvPr>
            <p:cNvSpPr/>
            <p:nvPr/>
          </p:nvSpPr>
          <p:spPr>
            <a:xfrm flipH="1">
              <a:off x="1370188" y="2436115"/>
              <a:ext cx="5872" cy="4110"/>
            </a:xfrm>
            <a:custGeom>
              <a:avLst/>
              <a:gdLst/>
              <a:ahLst/>
              <a:cxnLst/>
              <a:rect l="l" t="t" r="r" b="b"/>
              <a:pathLst>
                <a:path w="300" h="210" extrusionOk="0">
                  <a:moveTo>
                    <a:pt x="140" y="0"/>
                  </a:moveTo>
                  <a:cubicBezTo>
                    <a:pt x="0" y="0"/>
                    <a:pt x="128" y="209"/>
                    <a:pt x="211" y="209"/>
                  </a:cubicBezTo>
                  <a:cubicBezTo>
                    <a:pt x="237" y="209"/>
                    <a:pt x="259" y="189"/>
                    <a:pt x="266" y="136"/>
                  </a:cubicBezTo>
                  <a:cubicBezTo>
                    <a:pt x="300" y="69"/>
                    <a:pt x="233" y="2"/>
                    <a:pt x="166" y="2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1238;p48">
              <a:extLst>
                <a:ext uri="{FF2B5EF4-FFF2-40B4-BE49-F238E27FC236}">
                  <a16:creationId xmlns:a16="http://schemas.microsoft.com/office/drawing/2014/main" id="{1AD381C1-1954-412D-91AC-11B26B3E08F9}"/>
                </a:ext>
              </a:extLst>
            </p:cNvPr>
            <p:cNvSpPr/>
            <p:nvPr/>
          </p:nvSpPr>
          <p:spPr>
            <a:xfrm flipH="1">
              <a:off x="1320571" y="2436154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1" y="34"/>
                    <a:pt x="1" y="267"/>
                    <a:pt x="167" y="300"/>
                  </a:cubicBezTo>
                  <a:cubicBezTo>
                    <a:pt x="234" y="300"/>
                    <a:pt x="301" y="234"/>
                    <a:pt x="301" y="134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1239;p48">
              <a:extLst>
                <a:ext uri="{FF2B5EF4-FFF2-40B4-BE49-F238E27FC236}">
                  <a16:creationId xmlns:a16="http://schemas.microsoft.com/office/drawing/2014/main" id="{F873D611-D11A-4FE8-ACB2-7FC45B79B96A}"/>
                </a:ext>
              </a:extLst>
            </p:cNvPr>
            <p:cNvSpPr/>
            <p:nvPr/>
          </p:nvSpPr>
          <p:spPr>
            <a:xfrm flipH="1">
              <a:off x="1270290" y="2436154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7" y="0"/>
                  </a:moveTo>
                  <a:cubicBezTo>
                    <a:pt x="1" y="34"/>
                    <a:pt x="1" y="267"/>
                    <a:pt x="167" y="300"/>
                  </a:cubicBezTo>
                  <a:cubicBezTo>
                    <a:pt x="268" y="300"/>
                    <a:pt x="334" y="234"/>
                    <a:pt x="334" y="134"/>
                  </a:cubicBezTo>
                  <a:cubicBezTo>
                    <a:pt x="334" y="67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1240;p48">
              <a:extLst>
                <a:ext uri="{FF2B5EF4-FFF2-40B4-BE49-F238E27FC236}">
                  <a16:creationId xmlns:a16="http://schemas.microsoft.com/office/drawing/2014/main" id="{28D45925-7DF7-4DDB-8730-9C1FDF9ACA69}"/>
                </a:ext>
              </a:extLst>
            </p:cNvPr>
            <p:cNvSpPr/>
            <p:nvPr/>
          </p:nvSpPr>
          <p:spPr>
            <a:xfrm flipH="1">
              <a:off x="1220027" y="2436154"/>
              <a:ext cx="6537" cy="5891"/>
            </a:xfrm>
            <a:custGeom>
              <a:avLst/>
              <a:gdLst/>
              <a:ahLst/>
              <a:cxnLst/>
              <a:rect l="l" t="t" r="r" b="b"/>
              <a:pathLst>
                <a:path w="334" h="301" extrusionOk="0">
                  <a:moveTo>
                    <a:pt x="167" y="0"/>
                  </a:moveTo>
                  <a:cubicBezTo>
                    <a:pt x="0" y="34"/>
                    <a:pt x="0" y="267"/>
                    <a:pt x="167" y="300"/>
                  </a:cubicBezTo>
                  <a:cubicBezTo>
                    <a:pt x="267" y="300"/>
                    <a:pt x="334" y="234"/>
                    <a:pt x="334" y="134"/>
                  </a:cubicBezTo>
                  <a:cubicBezTo>
                    <a:pt x="334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1241;p48">
              <a:extLst>
                <a:ext uri="{FF2B5EF4-FFF2-40B4-BE49-F238E27FC236}">
                  <a16:creationId xmlns:a16="http://schemas.microsoft.com/office/drawing/2014/main" id="{97D3DEC7-A71C-4816-B55C-DCAFB495D02D}"/>
                </a:ext>
              </a:extLst>
            </p:cNvPr>
            <p:cNvSpPr/>
            <p:nvPr/>
          </p:nvSpPr>
          <p:spPr>
            <a:xfrm flipH="1">
              <a:off x="1445914" y="2399593"/>
              <a:ext cx="6224" cy="4443"/>
            </a:xfrm>
            <a:custGeom>
              <a:avLst/>
              <a:gdLst/>
              <a:ahLst/>
              <a:cxnLst/>
              <a:rect l="l" t="t" r="r" b="b"/>
              <a:pathLst>
                <a:path w="318" h="227" extrusionOk="0">
                  <a:moveTo>
                    <a:pt x="184" y="0"/>
                  </a:moveTo>
                  <a:cubicBezTo>
                    <a:pt x="0" y="0"/>
                    <a:pt x="188" y="227"/>
                    <a:pt x="276" y="227"/>
                  </a:cubicBezTo>
                  <a:cubicBezTo>
                    <a:pt x="300" y="227"/>
                    <a:pt x="317" y="210"/>
                    <a:pt x="317" y="167"/>
                  </a:cubicBezTo>
                  <a:cubicBezTo>
                    <a:pt x="317" y="67"/>
                    <a:pt x="250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1242;p48">
              <a:extLst>
                <a:ext uri="{FF2B5EF4-FFF2-40B4-BE49-F238E27FC236}">
                  <a16:creationId xmlns:a16="http://schemas.microsoft.com/office/drawing/2014/main" id="{EC5DC052-2ED5-4A75-9D7C-45C3D50F8961}"/>
                </a:ext>
              </a:extLst>
            </p:cNvPr>
            <p:cNvSpPr/>
            <p:nvPr/>
          </p:nvSpPr>
          <p:spPr>
            <a:xfrm flipH="1">
              <a:off x="1395652" y="2399593"/>
              <a:ext cx="6224" cy="4443"/>
            </a:xfrm>
            <a:custGeom>
              <a:avLst/>
              <a:gdLst/>
              <a:ahLst/>
              <a:cxnLst/>
              <a:rect l="l" t="t" r="r" b="b"/>
              <a:pathLst>
                <a:path w="318" h="227" extrusionOk="0">
                  <a:moveTo>
                    <a:pt x="184" y="0"/>
                  </a:moveTo>
                  <a:cubicBezTo>
                    <a:pt x="1" y="0"/>
                    <a:pt x="188" y="227"/>
                    <a:pt x="277" y="227"/>
                  </a:cubicBezTo>
                  <a:cubicBezTo>
                    <a:pt x="301" y="227"/>
                    <a:pt x="318" y="210"/>
                    <a:pt x="318" y="167"/>
                  </a:cubicBezTo>
                  <a:cubicBezTo>
                    <a:pt x="318" y="67"/>
                    <a:pt x="25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1243;p48">
              <a:extLst>
                <a:ext uri="{FF2B5EF4-FFF2-40B4-BE49-F238E27FC236}">
                  <a16:creationId xmlns:a16="http://schemas.microsoft.com/office/drawing/2014/main" id="{26B6C4E1-4E56-4E8F-94BB-DE76CDF60C51}"/>
                </a:ext>
              </a:extLst>
            </p:cNvPr>
            <p:cNvSpPr/>
            <p:nvPr/>
          </p:nvSpPr>
          <p:spPr>
            <a:xfrm flipH="1">
              <a:off x="1345370" y="2399593"/>
              <a:ext cx="6890" cy="4443"/>
            </a:xfrm>
            <a:custGeom>
              <a:avLst/>
              <a:gdLst/>
              <a:ahLst/>
              <a:cxnLst/>
              <a:rect l="l" t="t" r="r" b="b"/>
              <a:pathLst>
                <a:path w="352" h="227" extrusionOk="0">
                  <a:moveTo>
                    <a:pt x="184" y="0"/>
                  </a:moveTo>
                  <a:cubicBezTo>
                    <a:pt x="1" y="0"/>
                    <a:pt x="209" y="227"/>
                    <a:pt x="306" y="227"/>
                  </a:cubicBezTo>
                  <a:cubicBezTo>
                    <a:pt x="333" y="227"/>
                    <a:pt x="351" y="210"/>
                    <a:pt x="351" y="167"/>
                  </a:cubicBezTo>
                  <a:cubicBezTo>
                    <a:pt x="351" y="67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1244;p48">
              <a:extLst>
                <a:ext uri="{FF2B5EF4-FFF2-40B4-BE49-F238E27FC236}">
                  <a16:creationId xmlns:a16="http://schemas.microsoft.com/office/drawing/2014/main" id="{2B7B90D9-B7AD-480A-B5D9-2D0D0EA48A50}"/>
                </a:ext>
              </a:extLst>
            </p:cNvPr>
            <p:cNvSpPr/>
            <p:nvPr/>
          </p:nvSpPr>
          <p:spPr>
            <a:xfrm flipH="1">
              <a:off x="1295753" y="2399593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201" y="0"/>
                  </a:moveTo>
                  <a:cubicBezTo>
                    <a:pt x="1" y="0"/>
                    <a:pt x="1" y="300"/>
                    <a:pt x="201" y="300"/>
                  </a:cubicBezTo>
                  <a:cubicBezTo>
                    <a:pt x="268" y="300"/>
                    <a:pt x="334" y="234"/>
                    <a:pt x="334" y="167"/>
                  </a:cubicBezTo>
                  <a:cubicBezTo>
                    <a:pt x="334" y="67"/>
                    <a:pt x="268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1245;p48">
              <a:extLst>
                <a:ext uri="{FF2B5EF4-FFF2-40B4-BE49-F238E27FC236}">
                  <a16:creationId xmlns:a16="http://schemas.microsoft.com/office/drawing/2014/main" id="{F1F1AEDD-D73E-4567-BA8C-3DDDB3A4A041}"/>
                </a:ext>
              </a:extLst>
            </p:cNvPr>
            <p:cNvSpPr/>
            <p:nvPr/>
          </p:nvSpPr>
          <p:spPr>
            <a:xfrm flipH="1">
              <a:off x="1245491" y="2399593"/>
              <a:ext cx="6537" cy="5891"/>
            </a:xfrm>
            <a:custGeom>
              <a:avLst/>
              <a:gdLst/>
              <a:ahLst/>
              <a:cxnLst/>
              <a:rect l="l" t="t" r="r" b="b"/>
              <a:pathLst>
                <a:path w="334" h="301" extrusionOk="0">
                  <a:moveTo>
                    <a:pt x="200" y="0"/>
                  </a:moveTo>
                  <a:cubicBezTo>
                    <a:pt x="0" y="0"/>
                    <a:pt x="0" y="300"/>
                    <a:pt x="200" y="300"/>
                  </a:cubicBezTo>
                  <a:cubicBezTo>
                    <a:pt x="267" y="300"/>
                    <a:pt x="334" y="234"/>
                    <a:pt x="334" y="167"/>
                  </a:cubicBezTo>
                  <a:cubicBezTo>
                    <a:pt x="334" y="67"/>
                    <a:pt x="267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1246;p48">
              <a:extLst>
                <a:ext uri="{FF2B5EF4-FFF2-40B4-BE49-F238E27FC236}">
                  <a16:creationId xmlns:a16="http://schemas.microsoft.com/office/drawing/2014/main" id="{65FFE509-3FC8-4A3C-B730-AFD86534654F}"/>
                </a:ext>
              </a:extLst>
            </p:cNvPr>
            <p:cNvSpPr/>
            <p:nvPr/>
          </p:nvSpPr>
          <p:spPr>
            <a:xfrm flipH="1">
              <a:off x="1470732" y="2509277"/>
              <a:ext cx="6753" cy="4149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8" y="0"/>
                  </a:moveTo>
                  <a:cubicBezTo>
                    <a:pt x="1" y="0"/>
                    <a:pt x="188" y="211"/>
                    <a:pt x="289" y="211"/>
                  </a:cubicBezTo>
                  <a:cubicBezTo>
                    <a:pt x="321" y="211"/>
                    <a:pt x="345" y="190"/>
                    <a:pt x="345" y="134"/>
                  </a:cubicBezTo>
                  <a:cubicBezTo>
                    <a:pt x="345" y="67"/>
                    <a:pt x="278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1247;p48">
              <a:extLst>
                <a:ext uri="{FF2B5EF4-FFF2-40B4-BE49-F238E27FC236}">
                  <a16:creationId xmlns:a16="http://schemas.microsoft.com/office/drawing/2014/main" id="{8DA58F57-A1BD-4917-B6A5-FD7A3141783D}"/>
                </a:ext>
              </a:extLst>
            </p:cNvPr>
            <p:cNvSpPr/>
            <p:nvPr/>
          </p:nvSpPr>
          <p:spPr>
            <a:xfrm flipH="1">
              <a:off x="1420450" y="2509277"/>
              <a:ext cx="6753" cy="4149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7" y="0"/>
                  </a:moveTo>
                  <a:cubicBezTo>
                    <a:pt x="0" y="0"/>
                    <a:pt x="188" y="211"/>
                    <a:pt x="289" y="211"/>
                  </a:cubicBezTo>
                  <a:cubicBezTo>
                    <a:pt x="321" y="211"/>
                    <a:pt x="344" y="190"/>
                    <a:pt x="344" y="134"/>
                  </a:cubicBezTo>
                  <a:cubicBezTo>
                    <a:pt x="344" y="67"/>
                    <a:pt x="277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1248;p48">
              <a:extLst>
                <a:ext uri="{FF2B5EF4-FFF2-40B4-BE49-F238E27FC236}">
                  <a16:creationId xmlns:a16="http://schemas.microsoft.com/office/drawing/2014/main" id="{916A7F19-93AE-4AA5-BF7B-DD73DC4385E3}"/>
                </a:ext>
              </a:extLst>
            </p:cNvPr>
            <p:cNvSpPr/>
            <p:nvPr/>
          </p:nvSpPr>
          <p:spPr>
            <a:xfrm flipH="1">
              <a:off x="1370697" y="2509238"/>
              <a:ext cx="5774" cy="4110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158" y="0"/>
                  </a:moveTo>
                  <a:cubicBezTo>
                    <a:pt x="1" y="0"/>
                    <a:pt x="177" y="209"/>
                    <a:pt x="256" y="209"/>
                  </a:cubicBezTo>
                  <a:cubicBezTo>
                    <a:pt x="280" y="209"/>
                    <a:pt x="295" y="189"/>
                    <a:pt x="287" y="136"/>
                  </a:cubicBezTo>
                  <a:cubicBezTo>
                    <a:pt x="287" y="69"/>
                    <a:pt x="254" y="2"/>
                    <a:pt x="187" y="2"/>
                  </a:cubicBezTo>
                  <a:cubicBezTo>
                    <a:pt x="176" y="1"/>
                    <a:pt x="167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1249;p48">
              <a:extLst>
                <a:ext uri="{FF2B5EF4-FFF2-40B4-BE49-F238E27FC236}">
                  <a16:creationId xmlns:a16="http://schemas.microsoft.com/office/drawing/2014/main" id="{BA5672AE-B316-4B1F-9AEA-9BFC0A94B631}"/>
                </a:ext>
              </a:extLst>
            </p:cNvPr>
            <p:cNvSpPr/>
            <p:nvPr/>
          </p:nvSpPr>
          <p:spPr>
            <a:xfrm flipH="1">
              <a:off x="1320571" y="2509277"/>
              <a:ext cx="6537" cy="5891"/>
            </a:xfrm>
            <a:custGeom>
              <a:avLst/>
              <a:gdLst/>
              <a:ahLst/>
              <a:cxnLst/>
              <a:rect l="l" t="t" r="r" b="b"/>
              <a:pathLst>
                <a:path w="334" h="301" extrusionOk="0">
                  <a:moveTo>
                    <a:pt x="200" y="0"/>
                  </a:moveTo>
                  <a:cubicBezTo>
                    <a:pt x="0" y="0"/>
                    <a:pt x="0" y="267"/>
                    <a:pt x="200" y="300"/>
                  </a:cubicBezTo>
                  <a:cubicBezTo>
                    <a:pt x="267" y="300"/>
                    <a:pt x="334" y="234"/>
                    <a:pt x="334" y="134"/>
                  </a:cubicBezTo>
                  <a:cubicBezTo>
                    <a:pt x="334" y="67"/>
                    <a:pt x="267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250;p48">
              <a:extLst>
                <a:ext uri="{FF2B5EF4-FFF2-40B4-BE49-F238E27FC236}">
                  <a16:creationId xmlns:a16="http://schemas.microsoft.com/office/drawing/2014/main" id="{078F3DE8-13B5-4430-89BE-FE6C11675B1A}"/>
                </a:ext>
              </a:extLst>
            </p:cNvPr>
            <p:cNvSpPr/>
            <p:nvPr/>
          </p:nvSpPr>
          <p:spPr>
            <a:xfrm flipH="1">
              <a:off x="1270290" y="2509277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7" y="0"/>
                  </a:moveTo>
                  <a:cubicBezTo>
                    <a:pt x="1" y="0"/>
                    <a:pt x="1" y="300"/>
                    <a:pt x="167" y="300"/>
                  </a:cubicBezTo>
                  <a:cubicBezTo>
                    <a:pt x="268" y="300"/>
                    <a:pt x="334" y="234"/>
                    <a:pt x="334" y="134"/>
                  </a:cubicBezTo>
                  <a:cubicBezTo>
                    <a:pt x="334" y="67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251;p48">
              <a:extLst>
                <a:ext uri="{FF2B5EF4-FFF2-40B4-BE49-F238E27FC236}">
                  <a16:creationId xmlns:a16="http://schemas.microsoft.com/office/drawing/2014/main" id="{79FE32EF-7FBF-4E3A-A7CA-E6ACBED348E8}"/>
                </a:ext>
              </a:extLst>
            </p:cNvPr>
            <p:cNvSpPr/>
            <p:nvPr/>
          </p:nvSpPr>
          <p:spPr>
            <a:xfrm flipH="1">
              <a:off x="1220027" y="2509277"/>
              <a:ext cx="7203" cy="5891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01" y="0"/>
                  </a:moveTo>
                  <a:cubicBezTo>
                    <a:pt x="1" y="0"/>
                    <a:pt x="1" y="300"/>
                    <a:pt x="201" y="300"/>
                  </a:cubicBezTo>
                  <a:cubicBezTo>
                    <a:pt x="301" y="300"/>
                    <a:pt x="368" y="234"/>
                    <a:pt x="368" y="134"/>
                  </a:cubicBezTo>
                  <a:cubicBezTo>
                    <a:pt x="368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252;p48">
              <a:extLst>
                <a:ext uri="{FF2B5EF4-FFF2-40B4-BE49-F238E27FC236}">
                  <a16:creationId xmlns:a16="http://schemas.microsoft.com/office/drawing/2014/main" id="{CC5A99F5-1B77-47E6-B6C3-474ED3222C48}"/>
                </a:ext>
              </a:extLst>
            </p:cNvPr>
            <p:cNvSpPr/>
            <p:nvPr/>
          </p:nvSpPr>
          <p:spPr>
            <a:xfrm flipH="1">
              <a:off x="1173014" y="2509923"/>
              <a:ext cx="3288" cy="4600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67" y="1"/>
                  </a:moveTo>
                  <a:cubicBezTo>
                    <a:pt x="34" y="34"/>
                    <a:pt x="34" y="67"/>
                    <a:pt x="34" y="101"/>
                  </a:cubicBezTo>
                  <a:cubicBezTo>
                    <a:pt x="1" y="167"/>
                    <a:pt x="67" y="234"/>
                    <a:pt x="167" y="234"/>
                  </a:cubicBezTo>
                  <a:cubicBezTo>
                    <a:pt x="134" y="167"/>
                    <a:pt x="101" y="10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253;p48">
              <a:extLst>
                <a:ext uri="{FF2B5EF4-FFF2-40B4-BE49-F238E27FC236}">
                  <a16:creationId xmlns:a16="http://schemas.microsoft.com/office/drawing/2014/main" id="{58D94CD8-C0E8-4B0C-A92B-2117B515BBBD}"/>
                </a:ext>
              </a:extLst>
            </p:cNvPr>
            <p:cNvSpPr/>
            <p:nvPr/>
          </p:nvSpPr>
          <p:spPr>
            <a:xfrm flipH="1">
              <a:off x="1495530" y="2472715"/>
              <a:ext cx="5245" cy="589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67" y="0"/>
                  </a:moveTo>
                  <a:cubicBezTo>
                    <a:pt x="34" y="67"/>
                    <a:pt x="34" y="134"/>
                    <a:pt x="0" y="200"/>
                  </a:cubicBez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254;p48">
              <a:extLst>
                <a:ext uri="{FF2B5EF4-FFF2-40B4-BE49-F238E27FC236}">
                  <a16:creationId xmlns:a16="http://schemas.microsoft.com/office/drawing/2014/main" id="{E2656A7C-D301-4388-BC0A-3B3DB42950BC}"/>
                </a:ext>
              </a:extLst>
            </p:cNvPr>
            <p:cNvSpPr/>
            <p:nvPr/>
          </p:nvSpPr>
          <p:spPr>
            <a:xfrm flipH="1">
              <a:off x="1445914" y="2472715"/>
              <a:ext cx="6107" cy="4149"/>
            </a:xfrm>
            <a:custGeom>
              <a:avLst/>
              <a:gdLst/>
              <a:ahLst/>
              <a:cxnLst/>
              <a:rect l="l" t="t" r="r" b="b"/>
              <a:pathLst>
                <a:path w="312" h="212" extrusionOk="0">
                  <a:moveTo>
                    <a:pt x="178" y="0"/>
                  </a:moveTo>
                  <a:cubicBezTo>
                    <a:pt x="1" y="0"/>
                    <a:pt x="169" y="211"/>
                    <a:pt x="261" y="211"/>
                  </a:cubicBezTo>
                  <a:cubicBezTo>
                    <a:pt x="290" y="211"/>
                    <a:pt x="311" y="190"/>
                    <a:pt x="311" y="134"/>
                  </a:cubicBezTo>
                  <a:cubicBezTo>
                    <a:pt x="311" y="67"/>
                    <a:pt x="244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255;p48">
              <a:extLst>
                <a:ext uri="{FF2B5EF4-FFF2-40B4-BE49-F238E27FC236}">
                  <a16:creationId xmlns:a16="http://schemas.microsoft.com/office/drawing/2014/main" id="{9BCC42AD-1AB9-4BC8-8FCF-28496D31C2FB}"/>
                </a:ext>
              </a:extLst>
            </p:cNvPr>
            <p:cNvSpPr/>
            <p:nvPr/>
          </p:nvSpPr>
          <p:spPr>
            <a:xfrm flipH="1">
              <a:off x="1395652" y="2472715"/>
              <a:ext cx="6087" cy="4149"/>
            </a:xfrm>
            <a:custGeom>
              <a:avLst/>
              <a:gdLst/>
              <a:ahLst/>
              <a:cxnLst/>
              <a:rect l="l" t="t" r="r" b="b"/>
              <a:pathLst>
                <a:path w="311" h="212" extrusionOk="0">
                  <a:moveTo>
                    <a:pt x="177" y="0"/>
                  </a:moveTo>
                  <a:cubicBezTo>
                    <a:pt x="0" y="0"/>
                    <a:pt x="169" y="211"/>
                    <a:pt x="260" y="211"/>
                  </a:cubicBezTo>
                  <a:cubicBezTo>
                    <a:pt x="289" y="211"/>
                    <a:pt x="311" y="190"/>
                    <a:pt x="311" y="134"/>
                  </a:cubicBezTo>
                  <a:cubicBezTo>
                    <a:pt x="311" y="67"/>
                    <a:pt x="244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256;p48">
              <a:extLst>
                <a:ext uri="{FF2B5EF4-FFF2-40B4-BE49-F238E27FC236}">
                  <a16:creationId xmlns:a16="http://schemas.microsoft.com/office/drawing/2014/main" id="{739136D4-EF3D-4039-B7F7-91C758813AC7}"/>
                </a:ext>
              </a:extLst>
            </p:cNvPr>
            <p:cNvSpPr/>
            <p:nvPr/>
          </p:nvSpPr>
          <p:spPr>
            <a:xfrm flipH="1">
              <a:off x="1345370" y="2472715"/>
              <a:ext cx="6753" cy="4149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7" y="0"/>
                  </a:moveTo>
                  <a:cubicBezTo>
                    <a:pt x="0" y="0"/>
                    <a:pt x="188" y="211"/>
                    <a:pt x="289" y="211"/>
                  </a:cubicBezTo>
                  <a:cubicBezTo>
                    <a:pt x="321" y="211"/>
                    <a:pt x="344" y="190"/>
                    <a:pt x="344" y="134"/>
                  </a:cubicBezTo>
                  <a:cubicBezTo>
                    <a:pt x="344" y="67"/>
                    <a:pt x="277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257;p48">
              <a:extLst>
                <a:ext uri="{FF2B5EF4-FFF2-40B4-BE49-F238E27FC236}">
                  <a16:creationId xmlns:a16="http://schemas.microsoft.com/office/drawing/2014/main" id="{74E24C47-6709-441F-B410-E1C8D6BA76E0}"/>
                </a:ext>
              </a:extLst>
            </p:cNvPr>
            <p:cNvSpPr/>
            <p:nvPr/>
          </p:nvSpPr>
          <p:spPr>
            <a:xfrm flipH="1">
              <a:off x="1295753" y="2472715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0" y="34"/>
                    <a:pt x="0" y="267"/>
                    <a:pt x="167" y="300"/>
                  </a:cubicBezTo>
                  <a:cubicBezTo>
                    <a:pt x="234" y="300"/>
                    <a:pt x="300" y="234"/>
                    <a:pt x="300" y="134"/>
                  </a:cubicBezTo>
                  <a:cubicBezTo>
                    <a:pt x="300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258;p48">
              <a:extLst>
                <a:ext uri="{FF2B5EF4-FFF2-40B4-BE49-F238E27FC236}">
                  <a16:creationId xmlns:a16="http://schemas.microsoft.com/office/drawing/2014/main" id="{A496B412-A108-4BA8-B02E-D884CACE7D4B}"/>
                </a:ext>
              </a:extLst>
            </p:cNvPr>
            <p:cNvSpPr/>
            <p:nvPr/>
          </p:nvSpPr>
          <p:spPr>
            <a:xfrm flipH="1">
              <a:off x="1245491" y="2472715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1" y="34"/>
                    <a:pt x="1" y="267"/>
                    <a:pt x="167" y="300"/>
                  </a:cubicBezTo>
                  <a:cubicBezTo>
                    <a:pt x="234" y="300"/>
                    <a:pt x="301" y="234"/>
                    <a:pt x="301" y="134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259;p48">
              <a:extLst>
                <a:ext uri="{FF2B5EF4-FFF2-40B4-BE49-F238E27FC236}">
                  <a16:creationId xmlns:a16="http://schemas.microsoft.com/office/drawing/2014/main" id="{BC7B947D-81CC-4EA8-853F-363EF4F6F7DE}"/>
                </a:ext>
              </a:extLst>
            </p:cNvPr>
            <p:cNvSpPr/>
            <p:nvPr/>
          </p:nvSpPr>
          <p:spPr>
            <a:xfrm flipH="1">
              <a:off x="1195210" y="2472715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201" y="0"/>
                  </a:moveTo>
                  <a:cubicBezTo>
                    <a:pt x="1" y="34"/>
                    <a:pt x="1" y="267"/>
                    <a:pt x="201" y="300"/>
                  </a:cubicBezTo>
                  <a:cubicBezTo>
                    <a:pt x="268" y="300"/>
                    <a:pt x="334" y="234"/>
                    <a:pt x="334" y="134"/>
                  </a:cubicBezTo>
                  <a:cubicBezTo>
                    <a:pt x="334" y="67"/>
                    <a:pt x="268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260;p48">
              <a:extLst>
                <a:ext uri="{FF2B5EF4-FFF2-40B4-BE49-F238E27FC236}">
                  <a16:creationId xmlns:a16="http://schemas.microsoft.com/office/drawing/2014/main" id="{C3D9D159-90CC-4003-87A6-BB45326CA8FF}"/>
                </a:ext>
              </a:extLst>
            </p:cNvPr>
            <p:cNvSpPr/>
            <p:nvPr/>
          </p:nvSpPr>
          <p:spPr>
            <a:xfrm flipH="1">
              <a:off x="1470732" y="2582067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8" y="1"/>
                  </a:moveTo>
                  <a:cubicBezTo>
                    <a:pt x="67" y="1"/>
                    <a:pt x="0" y="51"/>
                    <a:pt x="0" y="151"/>
                  </a:cubicBezTo>
                  <a:cubicBezTo>
                    <a:pt x="0" y="251"/>
                    <a:pt x="75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284" y="51"/>
                    <a:pt x="209" y="1"/>
                    <a:pt x="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261;p48">
              <a:extLst>
                <a:ext uri="{FF2B5EF4-FFF2-40B4-BE49-F238E27FC236}">
                  <a16:creationId xmlns:a16="http://schemas.microsoft.com/office/drawing/2014/main" id="{03DD2D05-FEC5-4B78-92E3-9CC673B5C618}"/>
                </a:ext>
              </a:extLst>
            </p:cNvPr>
            <p:cNvSpPr/>
            <p:nvPr/>
          </p:nvSpPr>
          <p:spPr>
            <a:xfrm flipH="1">
              <a:off x="1420450" y="2582067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68" y="301"/>
                    <a:pt x="139" y="301"/>
                  </a:cubicBezTo>
                  <a:cubicBezTo>
                    <a:pt x="209" y="301"/>
                    <a:pt x="284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262;p48">
              <a:extLst>
                <a:ext uri="{FF2B5EF4-FFF2-40B4-BE49-F238E27FC236}">
                  <a16:creationId xmlns:a16="http://schemas.microsoft.com/office/drawing/2014/main" id="{4E7AF4AA-4AED-43AD-B3EE-BB06C7D1A061}"/>
                </a:ext>
              </a:extLst>
            </p:cNvPr>
            <p:cNvSpPr/>
            <p:nvPr/>
          </p:nvSpPr>
          <p:spPr>
            <a:xfrm flipH="1">
              <a:off x="1370834" y="2582067"/>
              <a:ext cx="5245" cy="589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51"/>
                    <a:pt x="0" y="151"/>
                  </a:cubicBezTo>
                  <a:cubicBezTo>
                    <a:pt x="0" y="251"/>
                    <a:pt x="67" y="301"/>
                    <a:pt x="134" y="301"/>
                  </a:cubicBezTo>
                  <a:cubicBezTo>
                    <a:pt x="201" y="301"/>
                    <a:pt x="267" y="251"/>
                    <a:pt x="267" y="151"/>
                  </a:cubicBezTo>
                  <a:cubicBezTo>
                    <a:pt x="267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263;p48">
              <a:extLst>
                <a:ext uri="{FF2B5EF4-FFF2-40B4-BE49-F238E27FC236}">
                  <a16:creationId xmlns:a16="http://schemas.microsoft.com/office/drawing/2014/main" id="{131CD82C-4904-4544-8034-6506BF81CDC2}"/>
                </a:ext>
              </a:extLst>
            </p:cNvPr>
            <p:cNvSpPr/>
            <p:nvPr/>
          </p:nvSpPr>
          <p:spPr>
            <a:xfrm flipH="1">
              <a:off x="1320571" y="2582400"/>
              <a:ext cx="5891" cy="5245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0"/>
                  </a:moveTo>
                  <a:cubicBezTo>
                    <a:pt x="67" y="0"/>
                    <a:pt x="1" y="34"/>
                    <a:pt x="1" y="134"/>
                  </a:cubicBezTo>
                  <a:cubicBezTo>
                    <a:pt x="1" y="200"/>
                    <a:pt x="67" y="267"/>
                    <a:pt x="167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264;p48">
              <a:extLst>
                <a:ext uri="{FF2B5EF4-FFF2-40B4-BE49-F238E27FC236}">
                  <a16:creationId xmlns:a16="http://schemas.microsoft.com/office/drawing/2014/main" id="{8AC2E1A7-89AD-4DE2-A363-491C35D04121}"/>
                </a:ext>
              </a:extLst>
            </p:cNvPr>
            <p:cNvSpPr/>
            <p:nvPr/>
          </p:nvSpPr>
          <p:spPr>
            <a:xfrm flipH="1">
              <a:off x="1270290" y="2582400"/>
              <a:ext cx="5891" cy="5245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3" y="267"/>
                  </a:cubicBezTo>
                  <a:cubicBezTo>
                    <a:pt x="234" y="267"/>
                    <a:pt x="300" y="200"/>
                    <a:pt x="300" y="134"/>
                  </a:cubicBezTo>
                  <a:cubicBezTo>
                    <a:pt x="300" y="34"/>
                    <a:pt x="234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265;p48">
              <a:extLst>
                <a:ext uri="{FF2B5EF4-FFF2-40B4-BE49-F238E27FC236}">
                  <a16:creationId xmlns:a16="http://schemas.microsoft.com/office/drawing/2014/main" id="{8D8AE1D2-5CB5-44E0-9C00-53D23B45E0EF}"/>
                </a:ext>
              </a:extLst>
            </p:cNvPr>
            <p:cNvSpPr/>
            <p:nvPr/>
          </p:nvSpPr>
          <p:spPr>
            <a:xfrm flipH="1">
              <a:off x="1220027" y="2582400"/>
              <a:ext cx="5891" cy="5245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266;p48">
              <a:extLst>
                <a:ext uri="{FF2B5EF4-FFF2-40B4-BE49-F238E27FC236}">
                  <a16:creationId xmlns:a16="http://schemas.microsoft.com/office/drawing/2014/main" id="{B1B3E8FA-024C-4E25-B4FC-70B760C6E064}"/>
                </a:ext>
              </a:extLst>
            </p:cNvPr>
            <p:cNvSpPr/>
            <p:nvPr/>
          </p:nvSpPr>
          <p:spPr>
            <a:xfrm flipH="1">
              <a:off x="1170411" y="2582556"/>
              <a:ext cx="5226" cy="4913"/>
            </a:xfrm>
            <a:custGeom>
              <a:avLst/>
              <a:gdLst/>
              <a:ahLst/>
              <a:cxnLst/>
              <a:rect l="l" t="t" r="r" b="b"/>
              <a:pathLst>
                <a:path w="267" h="251" extrusionOk="0">
                  <a:moveTo>
                    <a:pt x="133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09"/>
                    <a:pt x="67" y="251"/>
                    <a:pt x="133" y="251"/>
                  </a:cubicBezTo>
                  <a:cubicBezTo>
                    <a:pt x="200" y="251"/>
                    <a:pt x="267" y="209"/>
                    <a:pt x="267" y="126"/>
                  </a:cubicBezTo>
                  <a:cubicBezTo>
                    <a:pt x="267" y="42"/>
                    <a:pt x="200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267;p48">
              <a:extLst>
                <a:ext uri="{FF2B5EF4-FFF2-40B4-BE49-F238E27FC236}">
                  <a16:creationId xmlns:a16="http://schemas.microsoft.com/office/drawing/2014/main" id="{691D7BEB-DB51-4384-961D-8152B59F88C7}"/>
                </a:ext>
              </a:extLst>
            </p:cNvPr>
            <p:cNvSpPr/>
            <p:nvPr/>
          </p:nvSpPr>
          <p:spPr>
            <a:xfrm flipH="1">
              <a:off x="1495530" y="2545838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300"/>
                    <a:pt x="168" y="300"/>
                  </a:cubicBezTo>
                  <a:cubicBezTo>
                    <a:pt x="234" y="300"/>
                    <a:pt x="301" y="234"/>
                    <a:pt x="301" y="134"/>
                  </a:cubicBezTo>
                  <a:cubicBezTo>
                    <a:pt x="301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268;p48">
              <a:extLst>
                <a:ext uri="{FF2B5EF4-FFF2-40B4-BE49-F238E27FC236}">
                  <a16:creationId xmlns:a16="http://schemas.microsoft.com/office/drawing/2014/main" id="{A35D2F09-EB51-411F-9109-33FA0EC50CDF}"/>
                </a:ext>
              </a:extLst>
            </p:cNvPr>
            <p:cNvSpPr/>
            <p:nvPr/>
          </p:nvSpPr>
          <p:spPr>
            <a:xfrm flipH="1">
              <a:off x="1445914" y="2545506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269;p48">
              <a:extLst>
                <a:ext uri="{FF2B5EF4-FFF2-40B4-BE49-F238E27FC236}">
                  <a16:creationId xmlns:a16="http://schemas.microsoft.com/office/drawing/2014/main" id="{FEBD3D8F-EB2B-446F-9A91-6B8595C2BC81}"/>
                </a:ext>
              </a:extLst>
            </p:cNvPr>
            <p:cNvSpPr/>
            <p:nvPr/>
          </p:nvSpPr>
          <p:spPr>
            <a:xfrm flipH="1">
              <a:off x="1395652" y="2545506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51" y="1"/>
                  </a:moveTo>
                  <a:cubicBezTo>
                    <a:pt x="76" y="1"/>
                    <a:pt x="0" y="51"/>
                    <a:pt x="0" y="151"/>
                  </a:cubicBezTo>
                  <a:cubicBezTo>
                    <a:pt x="0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270;p48">
              <a:extLst>
                <a:ext uri="{FF2B5EF4-FFF2-40B4-BE49-F238E27FC236}">
                  <a16:creationId xmlns:a16="http://schemas.microsoft.com/office/drawing/2014/main" id="{CDABB6F1-2469-420C-B61D-9DA9F8DF1B75}"/>
                </a:ext>
              </a:extLst>
            </p:cNvPr>
            <p:cNvSpPr/>
            <p:nvPr/>
          </p:nvSpPr>
          <p:spPr>
            <a:xfrm flipH="1">
              <a:off x="1345370" y="2545506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271;p48">
              <a:extLst>
                <a:ext uri="{FF2B5EF4-FFF2-40B4-BE49-F238E27FC236}">
                  <a16:creationId xmlns:a16="http://schemas.microsoft.com/office/drawing/2014/main" id="{835CEEA4-9373-47F1-B630-363AA4E713FA}"/>
                </a:ext>
              </a:extLst>
            </p:cNvPr>
            <p:cNvSpPr/>
            <p:nvPr/>
          </p:nvSpPr>
          <p:spPr>
            <a:xfrm flipH="1">
              <a:off x="1295753" y="2545838"/>
              <a:ext cx="5245" cy="589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300"/>
                    <a:pt x="134" y="300"/>
                  </a:cubicBezTo>
                  <a:cubicBezTo>
                    <a:pt x="201" y="300"/>
                    <a:pt x="267" y="234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272;p48">
              <a:extLst>
                <a:ext uri="{FF2B5EF4-FFF2-40B4-BE49-F238E27FC236}">
                  <a16:creationId xmlns:a16="http://schemas.microsoft.com/office/drawing/2014/main" id="{3B68A430-7775-4880-AB9E-285FAE432A71}"/>
                </a:ext>
              </a:extLst>
            </p:cNvPr>
            <p:cNvSpPr/>
            <p:nvPr/>
          </p:nvSpPr>
          <p:spPr>
            <a:xfrm flipH="1">
              <a:off x="1245491" y="2545838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300"/>
                    <a:pt x="167" y="300"/>
                  </a:cubicBezTo>
                  <a:cubicBezTo>
                    <a:pt x="234" y="300"/>
                    <a:pt x="301" y="234"/>
                    <a:pt x="301" y="134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273;p48">
              <a:extLst>
                <a:ext uri="{FF2B5EF4-FFF2-40B4-BE49-F238E27FC236}">
                  <a16:creationId xmlns:a16="http://schemas.microsoft.com/office/drawing/2014/main" id="{4537DF27-88C3-40AD-8A75-3A2F59FAFD79}"/>
                </a:ext>
              </a:extLst>
            </p:cNvPr>
            <p:cNvSpPr/>
            <p:nvPr/>
          </p:nvSpPr>
          <p:spPr>
            <a:xfrm flipH="1">
              <a:off x="1195210" y="2545838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300"/>
                    <a:pt x="167" y="300"/>
                  </a:cubicBezTo>
                  <a:cubicBezTo>
                    <a:pt x="234" y="300"/>
                    <a:pt x="300" y="234"/>
                    <a:pt x="300" y="134"/>
                  </a:cubicBezTo>
                  <a:cubicBezTo>
                    <a:pt x="300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274;p48">
              <a:extLst>
                <a:ext uri="{FF2B5EF4-FFF2-40B4-BE49-F238E27FC236}">
                  <a16:creationId xmlns:a16="http://schemas.microsoft.com/office/drawing/2014/main" id="{C378C207-88BB-45E8-81F8-6F62CF34A648}"/>
                </a:ext>
              </a:extLst>
            </p:cNvPr>
            <p:cNvSpPr/>
            <p:nvPr/>
          </p:nvSpPr>
          <p:spPr>
            <a:xfrm flipH="1">
              <a:off x="1470732" y="2655190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51" y="1"/>
                  </a:moveTo>
                  <a:cubicBezTo>
                    <a:pt x="75" y="1"/>
                    <a:pt x="0" y="51"/>
                    <a:pt x="0" y="151"/>
                  </a:cubicBezTo>
                  <a:cubicBezTo>
                    <a:pt x="0" y="251"/>
                    <a:pt x="75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275;p48">
              <a:extLst>
                <a:ext uri="{FF2B5EF4-FFF2-40B4-BE49-F238E27FC236}">
                  <a16:creationId xmlns:a16="http://schemas.microsoft.com/office/drawing/2014/main" id="{BBBD4DA8-EC05-44D1-9651-3AAF26E99D9A}"/>
                </a:ext>
              </a:extLst>
            </p:cNvPr>
            <p:cNvSpPr/>
            <p:nvPr/>
          </p:nvSpPr>
          <p:spPr>
            <a:xfrm flipH="1">
              <a:off x="1420450" y="2655190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68" y="301"/>
                    <a:pt x="139" y="301"/>
                  </a:cubicBezTo>
                  <a:cubicBezTo>
                    <a:pt x="209" y="301"/>
                    <a:pt x="284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276;p48">
              <a:extLst>
                <a:ext uri="{FF2B5EF4-FFF2-40B4-BE49-F238E27FC236}">
                  <a16:creationId xmlns:a16="http://schemas.microsoft.com/office/drawing/2014/main" id="{143366A8-4C77-485E-B5B1-DAED5F2DE0EE}"/>
                </a:ext>
              </a:extLst>
            </p:cNvPr>
            <p:cNvSpPr/>
            <p:nvPr/>
          </p:nvSpPr>
          <p:spPr>
            <a:xfrm flipH="1">
              <a:off x="1370834" y="2655190"/>
              <a:ext cx="5245" cy="589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51"/>
                    <a:pt x="0" y="151"/>
                  </a:cubicBezTo>
                  <a:cubicBezTo>
                    <a:pt x="0" y="251"/>
                    <a:pt x="67" y="301"/>
                    <a:pt x="134" y="301"/>
                  </a:cubicBezTo>
                  <a:cubicBezTo>
                    <a:pt x="201" y="301"/>
                    <a:pt x="267" y="251"/>
                    <a:pt x="267" y="151"/>
                  </a:cubicBezTo>
                  <a:cubicBezTo>
                    <a:pt x="267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277;p48">
              <a:extLst>
                <a:ext uri="{FF2B5EF4-FFF2-40B4-BE49-F238E27FC236}">
                  <a16:creationId xmlns:a16="http://schemas.microsoft.com/office/drawing/2014/main" id="{12A51373-614A-4F94-A560-01D9E2AC339B}"/>
                </a:ext>
              </a:extLst>
            </p:cNvPr>
            <p:cNvSpPr/>
            <p:nvPr/>
          </p:nvSpPr>
          <p:spPr>
            <a:xfrm flipH="1">
              <a:off x="1320571" y="2654857"/>
              <a:ext cx="5891" cy="5911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67" y="1"/>
                  </a:moveTo>
                  <a:cubicBezTo>
                    <a:pt x="67" y="1"/>
                    <a:pt x="1" y="68"/>
                    <a:pt x="1" y="168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278;p48">
              <a:extLst>
                <a:ext uri="{FF2B5EF4-FFF2-40B4-BE49-F238E27FC236}">
                  <a16:creationId xmlns:a16="http://schemas.microsoft.com/office/drawing/2014/main" id="{704F6F51-81F5-419A-997B-8AA1B0C15533}"/>
                </a:ext>
              </a:extLst>
            </p:cNvPr>
            <p:cNvSpPr/>
            <p:nvPr/>
          </p:nvSpPr>
          <p:spPr>
            <a:xfrm flipH="1">
              <a:off x="1270290" y="2654857"/>
              <a:ext cx="5891" cy="5911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33" y="1"/>
                  </a:moveTo>
                  <a:cubicBezTo>
                    <a:pt x="67" y="1"/>
                    <a:pt x="0" y="68"/>
                    <a:pt x="0" y="168"/>
                  </a:cubicBezTo>
                  <a:cubicBezTo>
                    <a:pt x="0" y="234"/>
                    <a:pt x="67" y="301"/>
                    <a:pt x="133" y="301"/>
                  </a:cubicBezTo>
                  <a:cubicBezTo>
                    <a:pt x="234" y="301"/>
                    <a:pt x="300" y="234"/>
                    <a:pt x="300" y="168"/>
                  </a:cubicBezTo>
                  <a:cubicBezTo>
                    <a:pt x="300" y="68"/>
                    <a:pt x="234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279;p48">
              <a:extLst>
                <a:ext uri="{FF2B5EF4-FFF2-40B4-BE49-F238E27FC236}">
                  <a16:creationId xmlns:a16="http://schemas.microsoft.com/office/drawing/2014/main" id="{0A4E6381-F0A9-4537-8D33-00D95DDADCFA}"/>
                </a:ext>
              </a:extLst>
            </p:cNvPr>
            <p:cNvSpPr/>
            <p:nvPr/>
          </p:nvSpPr>
          <p:spPr>
            <a:xfrm flipH="1">
              <a:off x="1220027" y="2654857"/>
              <a:ext cx="5891" cy="5911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34" y="1"/>
                  </a:moveTo>
                  <a:cubicBezTo>
                    <a:pt x="67" y="1"/>
                    <a:pt x="1" y="68"/>
                    <a:pt x="1" y="168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280;p48">
              <a:extLst>
                <a:ext uri="{FF2B5EF4-FFF2-40B4-BE49-F238E27FC236}">
                  <a16:creationId xmlns:a16="http://schemas.microsoft.com/office/drawing/2014/main" id="{D680B788-8005-44EF-B2F0-178259702B31}"/>
                </a:ext>
              </a:extLst>
            </p:cNvPr>
            <p:cNvSpPr/>
            <p:nvPr/>
          </p:nvSpPr>
          <p:spPr>
            <a:xfrm flipH="1">
              <a:off x="1170411" y="2655679"/>
              <a:ext cx="5226" cy="4913"/>
            </a:xfrm>
            <a:custGeom>
              <a:avLst/>
              <a:gdLst/>
              <a:ahLst/>
              <a:cxnLst/>
              <a:rect l="l" t="t" r="r" b="b"/>
              <a:pathLst>
                <a:path w="267" h="251" extrusionOk="0">
                  <a:moveTo>
                    <a:pt x="133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09"/>
                    <a:pt x="67" y="251"/>
                    <a:pt x="133" y="251"/>
                  </a:cubicBezTo>
                  <a:cubicBezTo>
                    <a:pt x="200" y="251"/>
                    <a:pt x="267" y="209"/>
                    <a:pt x="267" y="126"/>
                  </a:cubicBezTo>
                  <a:cubicBezTo>
                    <a:pt x="267" y="42"/>
                    <a:pt x="200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281;p48">
              <a:extLst>
                <a:ext uri="{FF2B5EF4-FFF2-40B4-BE49-F238E27FC236}">
                  <a16:creationId xmlns:a16="http://schemas.microsoft.com/office/drawing/2014/main" id="{BC6CCEE3-57F8-4964-A0E6-B44200FAAE29}"/>
                </a:ext>
              </a:extLst>
            </p:cNvPr>
            <p:cNvSpPr/>
            <p:nvPr/>
          </p:nvSpPr>
          <p:spPr>
            <a:xfrm flipH="1">
              <a:off x="1122087" y="2655523"/>
              <a:ext cx="3934" cy="5245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100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67" y="267"/>
                    <a:pt x="167" y="267"/>
                  </a:cubicBezTo>
                  <a:lnTo>
                    <a:pt x="200" y="267"/>
                  </a:lnTo>
                  <a:cubicBezTo>
                    <a:pt x="167" y="167"/>
                    <a:pt x="134" y="100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1282;p48">
              <a:extLst>
                <a:ext uri="{FF2B5EF4-FFF2-40B4-BE49-F238E27FC236}">
                  <a16:creationId xmlns:a16="http://schemas.microsoft.com/office/drawing/2014/main" id="{03489CF4-2E26-4C38-A54A-8003F7FEE7E8}"/>
                </a:ext>
              </a:extLst>
            </p:cNvPr>
            <p:cNvSpPr/>
            <p:nvPr/>
          </p:nvSpPr>
          <p:spPr>
            <a:xfrm flipH="1">
              <a:off x="1445914" y="2618628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283;p48">
              <a:extLst>
                <a:ext uri="{FF2B5EF4-FFF2-40B4-BE49-F238E27FC236}">
                  <a16:creationId xmlns:a16="http://schemas.microsoft.com/office/drawing/2014/main" id="{C9FA2A03-563E-4ABC-8748-549AD94099D4}"/>
                </a:ext>
              </a:extLst>
            </p:cNvPr>
            <p:cNvSpPr/>
            <p:nvPr/>
          </p:nvSpPr>
          <p:spPr>
            <a:xfrm flipH="1">
              <a:off x="1395652" y="2618628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51" y="1"/>
                  </a:moveTo>
                  <a:cubicBezTo>
                    <a:pt x="76" y="1"/>
                    <a:pt x="0" y="51"/>
                    <a:pt x="0" y="151"/>
                  </a:cubicBezTo>
                  <a:cubicBezTo>
                    <a:pt x="0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1284;p48">
              <a:extLst>
                <a:ext uri="{FF2B5EF4-FFF2-40B4-BE49-F238E27FC236}">
                  <a16:creationId xmlns:a16="http://schemas.microsoft.com/office/drawing/2014/main" id="{0589B248-47A3-41F2-9A5B-D39DF31712B5}"/>
                </a:ext>
              </a:extLst>
            </p:cNvPr>
            <p:cNvSpPr/>
            <p:nvPr/>
          </p:nvSpPr>
          <p:spPr>
            <a:xfrm flipH="1">
              <a:off x="1345370" y="2618628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1285;p48">
              <a:extLst>
                <a:ext uri="{FF2B5EF4-FFF2-40B4-BE49-F238E27FC236}">
                  <a16:creationId xmlns:a16="http://schemas.microsoft.com/office/drawing/2014/main" id="{B3DB273A-81C2-4CFA-8B3E-A84D18E38698}"/>
                </a:ext>
              </a:extLst>
            </p:cNvPr>
            <p:cNvSpPr/>
            <p:nvPr/>
          </p:nvSpPr>
          <p:spPr>
            <a:xfrm flipH="1">
              <a:off x="1295753" y="2618961"/>
              <a:ext cx="5245" cy="5245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286;p48">
              <a:extLst>
                <a:ext uri="{FF2B5EF4-FFF2-40B4-BE49-F238E27FC236}">
                  <a16:creationId xmlns:a16="http://schemas.microsoft.com/office/drawing/2014/main" id="{759D009A-67D6-409D-8070-39438BBA294D}"/>
                </a:ext>
              </a:extLst>
            </p:cNvPr>
            <p:cNvSpPr/>
            <p:nvPr/>
          </p:nvSpPr>
          <p:spPr>
            <a:xfrm flipH="1">
              <a:off x="1245491" y="2618961"/>
              <a:ext cx="5891" cy="5245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0"/>
                  </a:moveTo>
                  <a:cubicBezTo>
                    <a:pt x="67" y="0"/>
                    <a:pt x="1" y="34"/>
                    <a:pt x="1" y="134"/>
                  </a:cubicBezTo>
                  <a:cubicBezTo>
                    <a:pt x="1" y="200"/>
                    <a:pt x="67" y="267"/>
                    <a:pt x="167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287;p48">
              <a:extLst>
                <a:ext uri="{FF2B5EF4-FFF2-40B4-BE49-F238E27FC236}">
                  <a16:creationId xmlns:a16="http://schemas.microsoft.com/office/drawing/2014/main" id="{7DF46780-C7BB-4694-A266-300E6C988F8E}"/>
                </a:ext>
              </a:extLst>
            </p:cNvPr>
            <p:cNvSpPr/>
            <p:nvPr/>
          </p:nvSpPr>
          <p:spPr>
            <a:xfrm flipH="1">
              <a:off x="1195210" y="2618961"/>
              <a:ext cx="5891" cy="5245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67" y="267"/>
                  </a:cubicBezTo>
                  <a:cubicBezTo>
                    <a:pt x="234" y="267"/>
                    <a:pt x="300" y="200"/>
                    <a:pt x="300" y="134"/>
                  </a:cubicBezTo>
                  <a:cubicBezTo>
                    <a:pt x="300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288;p48">
              <a:extLst>
                <a:ext uri="{FF2B5EF4-FFF2-40B4-BE49-F238E27FC236}">
                  <a16:creationId xmlns:a16="http://schemas.microsoft.com/office/drawing/2014/main" id="{BD0F1B4E-9DEA-49B7-A150-8EFC585D69C7}"/>
                </a:ext>
              </a:extLst>
            </p:cNvPr>
            <p:cNvSpPr/>
            <p:nvPr/>
          </p:nvSpPr>
          <p:spPr>
            <a:xfrm flipH="1">
              <a:off x="1144947" y="2619118"/>
              <a:ext cx="5891" cy="4913"/>
            </a:xfrm>
            <a:custGeom>
              <a:avLst/>
              <a:gdLst/>
              <a:ahLst/>
              <a:cxnLst/>
              <a:rect l="l" t="t" r="r" b="b"/>
              <a:pathLst>
                <a:path w="301" h="251" extrusionOk="0">
                  <a:moveTo>
                    <a:pt x="151" y="1"/>
                  </a:moveTo>
                  <a:cubicBezTo>
                    <a:pt x="84" y="1"/>
                    <a:pt x="17" y="42"/>
                    <a:pt x="1" y="126"/>
                  </a:cubicBezTo>
                  <a:cubicBezTo>
                    <a:pt x="17" y="209"/>
                    <a:pt x="84" y="251"/>
                    <a:pt x="151" y="251"/>
                  </a:cubicBezTo>
                  <a:cubicBezTo>
                    <a:pt x="217" y="251"/>
                    <a:pt x="284" y="209"/>
                    <a:pt x="301" y="126"/>
                  </a:cubicBezTo>
                  <a:cubicBezTo>
                    <a:pt x="284" y="42"/>
                    <a:pt x="217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289;p48">
              <a:extLst>
                <a:ext uri="{FF2B5EF4-FFF2-40B4-BE49-F238E27FC236}">
                  <a16:creationId xmlns:a16="http://schemas.microsoft.com/office/drawing/2014/main" id="{24D36168-2BAE-439C-8D6A-7D5787719365}"/>
                </a:ext>
              </a:extLst>
            </p:cNvPr>
            <p:cNvSpPr/>
            <p:nvPr/>
          </p:nvSpPr>
          <p:spPr>
            <a:xfrm flipH="1">
              <a:off x="1470732" y="2727980"/>
              <a:ext cx="5891" cy="5911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34" y="1"/>
                  </a:moveTo>
                  <a:cubicBezTo>
                    <a:pt x="67" y="1"/>
                    <a:pt x="0" y="68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290;p48">
              <a:extLst>
                <a:ext uri="{FF2B5EF4-FFF2-40B4-BE49-F238E27FC236}">
                  <a16:creationId xmlns:a16="http://schemas.microsoft.com/office/drawing/2014/main" id="{34C1BEFF-DBA7-4802-9D40-ACD0EF0ABC93}"/>
                </a:ext>
              </a:extLst>
            </p:cNvPr>
            <p:cNvSpPr/>
            <p:nvPr/>
          </p:nvSpPr>
          <p:spPr>
            <a:xfrm flipH="1">
              <a:off x="1421115" y="2727980"/>
              <a:ext cx="5245" cy="5911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68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291;p48">
              <a:extLst>
                <a:ext uri="{FF2B5EF4-FFF2-40B4-BE49-F238E27FC236}">
                  <a16:creationId xmlns:a16="http://schemas.microsoft.com/office/drawing/2014/main" id="{BB2582E2-563F-4C8D-A0DB-960BF3C6E872}"/>
                </a:ext>
              </a:extLst>
            </p:cNvPr>
            <p:cNvSpPr/>
            <p:nvPr/>
          </p:nvSpPr>
          <p:spPr>
            <a:xfrm flipH="1">
              <a:off x="1370834" y="2727980"/>
              <a:ext cx="6224" cy="4463"/>
            </a:xfrm>
            <a:custGeom>
              <a:avLst/>
              <a:gdLst/>
              <a:ahLst/>
              <a:cxnLst/>
              <a:rect l="l" t="t" r="r" b="b"/>
              <a:pathLst>
                <a:path w="318" h="228" extrusionOk="0">
                  <a:moveTo>
                    <a:pt x="184" y="1"/>
                  </a:moveTo>
                  <a:cubicBezTo>
                    <a:pt x="0" y="1"/>
                    <a:pt x="188" y="227"/>
                    <a:pt x="276" y="227"/>
                  </a:cubicBezTo>
                  <a:cubicBezTo>
                    <a:pt x="300" y="227"/>
                    <a:pt x="317" y="211"/>
                    <a:pt x="317" y="168"/>
                  </a:cubicBezTo>
                  <a:cubicBezTo>
                    <a:pt x="317" y="68"/>
                    <a:pt x="251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292;p48">
              <a:extLst>
                <a:ext uri="{FF2B5EF4-FFF2-40B4-BE49-F238E27FC236}">
                  <a16:creationId xmlns:a16="http://schemas.microsoft.com/office/drawing/2014/main" id="{A4A09A29-B64F-4C29-A708-2F588745C5F5}"/>
                </a:ext>
              </a:extLst>
            </p:cNvPr>
            <p:cNvSpPr/>
            <p:nvPr/>
          </p:nvSpPr>
          <p:spPr>
            <a:xfrm flipH="1">
              <a:off x="1320571" y="2727980"/>
              <a:ext cx="6537" cy="5911"/>
            </a:xfrm>
            <a:custGeom>
              <a:avLst/>
              <a:gdLst/>
              <a:ahLst/>
              <a:cxnLst/>
              <a:rect l="l" t="t" r="r" b="b"/>
              <a:pathLst>
                <a:path w="334" h="302" extrusionOk="0">
                  <a:moveTo>
                    <a:pt x="200" y="1"/>
                  </a:moveTo>
                  <a:cubicBezTo>
                    <a:pt x="0" y="1"/>
                    <a:pt x="0" y="301"/>
                    <a:pt x="200" y="301"/>
                  </a:cubicBezTo>
                  <a:cubicBezTo>
                    <a:pt x="267" y="301"/>
                    <a:pt x="334" y="234"/>
                    <a:pt x="334" y="168"/>
                  </a:cubicBezTo>
                  <a:cubicBezTo>
                    <a:pt x="334" y="68"/>
                    <a:pt x="267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293;p48">
              <a:extLst>
                <a:ext uri="{FF2B5EF4-FFF2-40B4-BE49-F238E27FC236}">
                  <a16:creationId xmlns:a16="http://schemas.microsoft.com/office/drawing/2014/main" id="{A91DFDEB-944D-4311-8106-7E8E2BAD147B}"/>
                </a:ext>
              </a:extLst>
            </p:cNvPr>
            <p:cNvSpPr/>
            <p:nvPr/>
          </p:nvSpPr>
          <p:spPr>
            <a:xfrm flipH="1">
              <a:off x="1270290" y="2727980"/>
              <a:ext cx="6557" cy="5911"/>
            </a:xfrm>
            <a:custGeom>
              <a:avLst/>
              <a:gdLst/>
              <a:ahLst/>
              <a:cxnLst/>
              <a:rect l="l" t="t" r="r" b="b"/>
              <a:pathLst>
                <a:path w="335" h="302" extrusionOk="0">
                  <a:moveTo>
                    <a:pt x="167" y="1"/>
                  </a:moveTo>
                  <a:cubicBezTo>
                    <a:pt x="1" y="1"/>
                    <a:pt x="1" y="301"/>
                    <a:pt x="167" y="301"/>
                  </a:cubicBezTo>
                  <a:cubicBezTo>
                    <a:pt x="268" y="301"/>
                    <a:pt x="334" y="234"/>
                    <a:pt x="334" y="168"/>
                  </a:cubicBezTo>
                  <a:cubicBezTo>
                    <a:pt x="334" y="68"/>
                    <a:pt x="268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1294;p48">
              <a:extLst>
                <a:ext uri="{FF2B5EF4-FFF2-40B4-BE49-F238E27FC236}">
                  <a16:creationId xmlns:a16="http://schemas.microsoft.com/office/drawing/2014/main" id="{58C614EC-8142-40F1-88BB-6B83C6D1B2C8}"/>
                </a:ext>
              </a:extLst>
            </p:cNvPr>
            <p:cNvSpPr/>
            <p:nvPr/>
          </p:nvSpPr>
          <p:spPr>
            <a:xfrm flipH="1">
              <a:off x="1220027" y="2727980"/>
              <a:ext cx="7203" cy="5911"/>
            </a:xfrm>
            <a:custGeom>
              <a:avLst/>
              <a:gdLst/>
              <a:ahLst/>
              <a:cxnLst/>
              <a:rect l="l" t="t" r="r" b="b"/>
              <a:pathLst>
                <a:path w="368" h="302" extrusionOk="0">
                  <a:moveTo>
                    <a:pt x="201" y="1"/>
                  </a:moveTo>
                  <a:cubicBezTo>
                    <a:pt x="1" y="1"/>
                    <a:pt x="1" y="301"/>
                    <a:pt x="201" y="301"/>
                  </a:cubicBezTo>
                  <a:cubicBezTo>
                    <a:pt x="301" y="301"/>
                    <a:pt x="368" y="234"/>
                    <a:pt x="368" y="168"/>
                  </a:cubicBezTo>
                  <a:cubicBezTo>
                    <a:pt x="368" y="68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1295;p48">
              <a:extLst>
                <a:ext uri="{FF2B5EF4-FFF2-40B4-BE49-F238E27FC236}">
                  <a16:creationId xmlns:a16="http://schemas.microsoft.com/office/drawing/2014/main" id="{0DE809E2-4745-45FB-A734-205752F90308}"/>
                </a:ext>
              </a:extLst>
            </p:cNvPr>
            <p:cNvSpPr/>
            <p:nvPr/>
          </p:nvSpPr>
          <p:spPr>
            <a:xfrm flipH="1">
              <a:off x="1170411" y="2727980"/>
              <a:ext cx="5226" cy="5911"/>
            </a:xfrm>
            <a:custGeom>
              <a:avLst/>
              <a:gdLst/>
              <a:ahLst/>
              <a:cxnLst/>
              <a:rect l="l" t="t" r="r" b="b"/>
              <a:pathLst>
                <a:path w="267" h="302" extrusionOk="0">
                  <a:moveTo>
                    <a:pt x="133" y="1"/>
                  </a:moveTo>
                  <a:cubicBezTo>
                    <a:pt x="33" y="1"/>
                    <a:pt x="0" y="68"/>
                    <a:pt x="0" y="168"/>
                  </a:cubicBezTo>
                  <a:cubicBezTo>
                    <a:pt x="0" y="234"/>
                    <a:pt x="33" y="301"/>
                    <a:pt x="133" y="301"/>
                  </a:cubicBezTo>
                  <a:cubicBezTo>
                    <a:pt x="200" y="301"/>
                    <a:pt x="267" y="234"/>
                    <a:pt x="267" y="168"/>
                  </a:cubicBezTo>
                  <a:cubicBezTo>
                    <a:pt x="267" y="68"/>
                    <a:pt x="200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1296;p48">
              <a:extLst>
                <a:ext uri="{FF2B5EF4-FFF2-40B4-BE49-F238E27FC236}">
                  <a16:creationId xmlns:a16="http://schemas.microsoft.com/office/drawing/2014/main" id="{9BA99708-276A-4F69-A7C8-86F403FA0895}"/>
                </a:ext>
              </a:extLst>
            </p:cNvPr>
            <p:cNvSpPr/>
            <p:nvPr/>
          </p:nvSpPr>
          <p:spPr>
            <a:xfrm flipH="1">
              <a:off x="1120129" y="2727980"/>
              <a:ext cx="6674" cy="4717"/>
            </a:xfrm>
            <a:custGeom>
              <a:avLst/>
              <a:gdLst/>
              <a:ahLst/>
              <a:cxnLst/>
              <a:rect l="l" t="t" r="r" b="b"/>
              <a:pathLst>
                <a:path w="341" h="241" extrusionOk="0">
                  <a:moveTo>
                    <a:pt x="207" y="1"/>
                  </a:moveTo>
                  <a:cubicBezTo>
                    <a:pt x="0" y="1"/>
                    <a:pt x="194" y="241"/>
                    <a:pt x="291" y="241"/>
                  </a:cubicBezTo>
                  <a:cubicBezTo>
                    <a:pt x="320" y="241"/>
                    <a:pt x="340" y="220"/>
                    <a:pt x="340" y="168"/>
                  </a:cubicBezTo>
                  <a:cubicBezTo>
                    <a:pt x="340" y="68"/>
                    <a:pt x="274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1297;p48">
              <a:extLst>
                <a:ext uri="{FF2B5EF4-FFF2-40B4-BE49-F238E27FC236}">
                  <a16:creationId xmlns:a16="http://schemas.microsoft.com/office/drawing/2014/main" id="{0DA2184F-9E87-40C6-8541-FF32ED48AAE2}"/>
                </a:ext>
              </a:extLst>
            </p:cNvPr>
            <p:cNvSpPr/>
            <p:nvPr/>
          </p:nvSpPr>
          <p:spPr>
            <a:xfrm flipH="1">
              <a:off x="1495530" y="2691908"/>
              <a:ext cx="3954" cy="5422"/>
            </a:xfrm>
            <a:custGeom>
              <a:avLst/>
              <a:gdLst/>
              <a:ahLst/>
              <a:cxnLst/>
              <a:rect l="l" t="t" r="r" b="b"/>
              <a:pathLst>
                <a:path w="202" h="277" extrusionOk="0">
                  <a:moveTo>
                    <a:pt x="84" y="1"/>
                  </a:moveTo>
                  <a:cubicBezTo>
                    <a:pt x="69" y="1"/>
                    <a:pt x="52" y="3"/>
                    <a:pt x="34" y="9"/>
                  </a:cubicBezTo>
                  <a:lnTo>
                    <a:pt x="1" y="276"/>
                  </a:lnTo>
                  <a:lnTo>
                    <a:pt x="68" y="276"/>
                  </a:lnTo>
                  <a:cubicBezTo>
                    <a:pt x="134" y="276"/>
                    <a:pt x="201" y="209"/>
                    <a:pt x="201" y="143"/>
                  </a:cubicBezTo>
                  <a:cubicBezTo>
                    <a:pt x="201" y="60"/>
                    <a:pt x="156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1298;p48">
              <a:extLst>
                <a:ext uri="{FF2B5EF4-FFF2-40B4-BE49-F238E27FC236}">
                  <a16:creationId xmlns:a16="http://schemas.microsoft.com/office/drawing/2014/main" id="{F92BC6C9-257A-4B2C-9CCC-87B42C068C74}"/>
                </a:ext>
              </a:extLst>
            </p:cNvPr>
            <p:cNvSpPr/>
            <p:nvPr/>
          </p:nvSpPr>
          <p:spPr>
            <a:xfrm flipH="1">
              <a:off x="1445914" y="2691419"/>
              <a:ext cx="6185" cy="4717"/>
            </a:xfrm>
            <a:custGeom>
              <a:avLst/>
              <a:gdLst/>
              <a:ahLst/>
              <a:cxnLst/>
              <a:rect l="l" t="t" r="r" b="b"/>
              <a:pathLst>
                <a:path w="316" h="241" extrusionOk="0">
                  <a:moveTo>
                    <a:pt x="182" y="1"/>
                  </a:moveTo>
                  <a:cubicBezTo>
                    <a:pt x="1" y="1"/>
                    <a:pt x="180" y="241"/>
                    <a:pt x="270" y="241"/>
                  </a:cubicBezTo>
                  <a:cubicBezTo>
                    <a:pt x="296" y="241"/>
                    <a:pt x="315" y="220"/>
                    <a:pt x="315" y="168"/>
                  </a:cubicBezTo>
                  <a:cubicBezTo>
                    <a:pt x="315" y="68"/>
                    <a:pt x="248" y="1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1299;p48">
              <a:extLst>
                <a:ext uri="{FF2B5EF4-FFF2-40B4-BE49-F238E27FC236}">
                  <a16:creationId xmlns:a16="http://schemas.microsoft.com/office/drawing/2014/main" id="{CCE84E76-9216-4571-9DEC-B566ADA4D041}"/>
                </a:ext>
              </a:extLst>
            </p:cNvPr>
            <p:cNvSpPr/>
            <p:nvPr/>
          </p:nvSpPr>
          <p:spPr>
            <a:xfrm flipH="1">
              <a:off x="1395652" y="2691419"/>
              <a:ext cx="6165" cy="4717"/>
            </a:xfrm>
            <a:custGeom>
              <a:avLst/>
              <a:gdLst/>
              <a:ahLst/>
              <a:cxnLst/>
              <a:rect l="l" t="t" r="r" b="b"/>
              <a:pathLst>
                <a:path w="315" h="241" extrusionOk="0">
                  <a:moveTo>
                    <a:pt x="181" y="1"/>
                  </a:moveTo>
                  <a:cubicBezTo>
                    <a:pt x="0" y="1"/>
                    <a:pt x="180" y="241"/>
                    <a:pt x="270" y="241"/>
                  </a:cubicBezTo>
                  <a:cubicBezTo>
                    <a:pt x="296" y="241"/>
                    <a:pt x="315" y="220"/>
                    <a:pt x="315" y="168"/>
                  </a:cubicBezTo>
                  <a:cubicBezTo>
                    <a:pt x="315" y="68"/>
                    <a:pt x="248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1300;p48">
              <a:extLst>
                <a:ext uri="{FF2B5EF4-FFF2-40B4-BE49-F238E27FC236}">
                  <a16:creationId xmlns:a16="http://schemas.microsoft.com/office/drawing/2014/main" id="{4AEBAB73-1540-4207-8C35-59DABD7447E4}"/>
                </a:ext>
              </a:extLst>
            </p:cNvPr>
            <p:cNvSpPr/>
            <p:nvPr/>
          </p:nvSpPr>
          <p:spPr>
            <a:xfrm flipH="1">
              <a:off x="1345370" y="2691419"/>
              <a:ext cx="5911" cy="5911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34" y="1"/>
                  </a:moveTo>
                  <a:cubicBezTo>
                    <a:pt x="68" y="1"/>
                    <a:pt x="1" y="68"/>
                    <a:pt x="1" y="168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1301;p48">
              <a:extLst>
                <a:ext uri="{FF2B5EF4-FFF2-40B4-BE49-F238E27FC236}">
                  <a16:creationId xmlns:a16="http://schemas.microsoft.com/office/drawing/2014/main" id="{E7E62587-3E97-4644-9331-66C15F656D9C}"/>
                </a:ext>
              </a:extLst>
            </p:cNvPr>
            <p:cNvSpPr/>
            <p:nvPr/>
          </p:nvSpPr>
          <p:spPr>
            <a:xfrm flipH="1">
              <a:off x="1295753" y="2691419"/>
              <a:ext cx="5245" cy="5911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1302;p48">
              <a:extLst>
                <a:ext uri="{FF2B5EF4-FFF2-40B4-BE49-F238E27FC236}">
                  <a16:creationId xmlns:a16="http://schemas.microsoft.com/office/drawing/2014/main" id="{5BD644A3-EEBF-412E-BE4C-B7BF08D3B85E}"/>
                </a:ext>
              </a:extLst>
            </p:cNvPr>
            <p:cNvSpPr/>
            <p:nvPr/>
          </p:nvSpPr>
          <p:spPr>
            <a:xfrm flipH="1">
              <a:off x="1245491" y="2691419"/>
              <a:ext cx="5891" cy="5911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67" y="1"/>
                  </a:moveTo>
                  <a:cubicBezTo>
                    <a:pt x="1" y="34"/>
                    <a:pt x="1" y="268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1303;p48">
              <a:extLst>
                <a:ext uri="{FF2B5EF4-FFF2-40B4-BE49-F238E27FC236}">
                  <a16:creationId xmlns:a16="http://schemas.microsoft.com/office/drawing/2014/main" id="{149B2C1B-7268-4D1D-B130-D4E808E0C522}"/>
                </a:ext>
              </a:extLst>
            </p:cNvPr>
            <p:cNvSpPr/>
            <p:nvPr/>
          </p:nvSpPr>
          <p:spPr>
            <a:xfrm flipH="1">
              <a:off x="1195210" y="2691419"/>
              <a:ext cx="6557" cy="5911"/>
            </a:xfrm>
            <a:custGeom>
              <a:avLst/>
              <a:gdLst/>
              <a:ahLst/>
              <a:cxnLst/>
              <a:rect l="l" t="t" r="r" b="b"/>
              <a:pathLst>
                <a:path w="335" h="302" extrusionOk="0">
                  <a:moveTo>
                    <a:pt x="201" y="1"/>
                  </a:moveTo>
                  <a:cubicBezTo>
                    <a:pt x="1" y="34"/>
                    <a:pt x="1" y="268"/>
                    <a:pt x="201" y="301"/>
                  </a:cubicBezTo>
                  <a:cubicBezTo>
                    <a:pt x="268" y="301"/>
                    <a:pt x="334" y="234"/>
                    <a:pt x="334" y="168"/>
                  </a:cubicBezTo>
                  <a:cubicBezTo>
                    <a:pt x="334" y="68"/>
                    <a:pt x="268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1304;p48">
              <a:extLst>
                <a:ext uri="{FF2B5EF4-FFF2-40B4-BE49-F238E27FC236}">
                  <a16:creationId xmlns:a16="http://schemas.microsoft.com/office/drawing/2014/main" id="{B48ED1AF-4084-46BC-BA06-D7536129730A}"/>
                </a:ext>
              </a:extLst>
            </p:cNvPr>
            <p:cNvSpPr/>
            <p:nvPr/>
          </p:nvSpPr>
          <p:spPr>
            <a:xfrm flipH="1">
              <a:off x="1144947" y="2691419"/>
              <a:ext cx="6811" cy="4717"/>
            </a:xfrm>
            <a:custGeom>
              <a:avLst/>
              <a:gdLst/>
              <a:ahLst/>
              <a:cxnLst/>
              <a:rect l="l" t="t" r="r" b="b"/>
              <a:pathLst>
                <a:path w="348" h="241" extrusionOk="0">
                  <a:moveTo>
                    <a:pt x="181" y="1"/>
                  </a:moveTo>
                  <a:cubicBezTo>
                    <a:pt x="0" y="1"/>
                    <a:pt x="199" y="241"/>
                    <a:pt x="299" y="241"/>
                  </a:cubicBezTo>
                  <a:cubicBezTo>
                    <a:pt x="327" y="241"/>
                    <a:pt x="348" y="220"/>
                    <a:pt x="348" y="168"/>
                  </a:cubicBezTo>
                  <a:cubicBezTo>
                    <a:pt x="348" y="68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1305;p48">
              <a:extLst>
                <a:ext uri="{FF2B5EF4-FFF2-40B4-BE49-F238E27FC236}">
                  <a16:creationId xmlns:a16="http://schemas.microsoft.com/office/drawing/2014/main" id="{DED2F5C5-ADF1-47FB-88BD-E24F8B6B9591}"/>
                </a:ext>
              </a:extLst>
            </p:cNvPr>
            <p:cNvSpPr/>
            <p:nvPr/>
          </p:nvSpPr>
          <p:spPr>
            <a:xfrm flipH="1">
              <a:off x="1470732" y="2801103"/>
              <a:ext cx="5891" cy="5911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301" y="234"/>
                    <a:pt x="301" y="134"/>
                  </a:cubicBezTo>
                  <a:cubicBezTo>
                    <a:pt x="301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1306;p48">
              <a:extLst>
                <a:ext uri="{FF2B5EF4-FFF2-40B4-BE49-F238E27FC236}">
                  <a16:creationId xmlns:a16="http://schemas.microsoft.com/office/drawing/2014/main" id="{9798C104-4AA0-4EE2-B7D3-3AE5580A61D5}"/>
                </a:ext>
              </a:extLst>
            </p:cNvPr>
            <p:cNvSpPr/>
            <p:nvPr/>
          </p:nvSpPr>
          <p:spPr>
            <a:xfrm flipH="1">
              <a:off x="1421115" y="2801103"/>
              <a:ext cx="5245" cy="5911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34"/>
                  </a:cubicBez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1307;p48">
              <a:extLst>
                <a:ext uri="{FF2B5EF4-FFF2-40B4-BE49-F238E27FC236}">
                  <a16:creationId xmlns:a16="http://schemas.microsoft.com/office/drawing/2014/main" id="{D253CAA7-9EF7-4D35-8C31-68DF1840B453}"/>
                </a:ext>
              </a:extLst>
            </p:cNvPr>
            <p:cNvSpPr/>
            <p:nvPr/>
          </p:nvSpPr>
          <p:spPr>
            <a:xfrm flipH="1">
              <a:off x="1370834" y="2801103"/>
              <a:ext cx="6107" cy="4169"/>
            </a:xfrm>
            <a:custGeom>
              <a:avLst/>
              <a:gdLst/>
              <a:ahLst/>
              <a:cxnLst/>
              <a:rect l="l" t="t" r="r" b="b"/>
              <a:pathLst>
                <a:path w="312" h="213" extrusionOk="0">
                  <a:moveTo>
                    <a:pt x="178" y="1"/>
                  </a:moveTo>
                  <a:cubicBezTo>
                    <a:pt x="1" y="1"/>
                    <a:pt x="169" y="212"/>
                    <a:pt x="261" y="212"/>
                  </a:cubicBezTo>
                  <a:cubicBezTo>
                    <a:pt x="290" y="212"/>
                    <a:pt x="311" y="191"/>
                    <a:pt x="311" y="134"/>
                  </a:cubicBezTo>
                  <a:cubicBezTo>
                    <a:pt x="311" y="68"/>
                    <a:pt x="245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1308;p48">
              <a:extLst>
                <a:ext uri="{FF2B5EF4-FFF2-40B4-BE49-F238E27FC236}">
                  <a16:creationId xmlns:a16="http://schemas.microsoft.com/office/drawing/2014/main" id="{F429939C-439C-4FB7-A7FF-5658511CD6A7}"/>
                </a:ext>
              </a:extLst>
            </p:cNvPr>
            <p:cNvSpPr/>
            <p:nvPr/>
          </p:nvSpPr>
          <p:spPr>
            <a:xfrm flipH="1">
              <a:off x="1320571" y="2801103"/>
              <a:ext cx="5891" cy="5245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1"/>
                  </a:moveTo>
                  <a:cubicBezTo>
                    <a:pt x="67" y="1"/>
                    <a:pt x="1" y="68"/>
                    <a:pt x="1" y="134"/>
                  </a:cubicBezTo>
                  <a:cubicBezTo>
                    <a:pt x="1" y="201"/>
                    <a:pt x="34" y="234"/>
                    <a:pt x="101" y="268"/>
                  </a:cubicBezTo>
                  <a:lnTo>
                    <a:pt x="234" y="268"/>
                  </a:lnTo>
                  <a:cubicBezTo>
                    <a:pt x="267" y="234"/>
                    <a:pt x="301" y="201"/>
                    <a:pt x="301" y="134"/>
                  </a:cubicBezTo>
                  <a:cubicBezTo>
                    <a:pt x="301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1309;p48">
              <a:extLst>
                <a:ext uri="{FF2B5EF4-FFF2-40B4-BE49-F238E27FC236}">
                  <a16:creationId xmlns:a16="http://schemas.microsoft.com/office/drawing/2014/main" id="{05FEA207-D9AB-4470-916F-5C1F59E77B6E}"/>
                </a:ext>
              </a:extLst>
            </p:cNvPr>
            <p:cNvSpPr/>
            <p:nvPr/>
          </p:nvSpPr>
          <p:spPr>
            <a:xfrm flipH="1">
              <a:off x="1270290" y="2800457"/>
              <a:ext cx="5891" cy="3288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167" y="1"/>
                  </a:moveTo>
                  <a:cubicBezTo>
                    <a:pt x="67" y="1"/>
                    <a:pt x="0" y="67"/>
                    <a:pt x="0" y="167"/>
                  </a:cubicBezTo>
                  <a:lnTo>
                    <a:pt x="300" y="167"/>
                  </a:lnTo>
                  <a:cubicBezTo>
                    <a:pt x="300" y="101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1310;p48">
              <a:extLst>
                <a:ext uri="{FF2B5EF4-FFF2-40B4-BE49-F238E27FC236}">
                  <a16:creationId xmlns:a16="http://schemas.microsoft.com/office/drawing/2014/main" id="{C6C2F8BD-3022-4D6E-A4B9-6988A4BD951D}"/>
                </a:ext>
              </a:extLst>
            </p:cNvPr>
            <p:cNvSpPr/>
            <p:nvPr/>
          </p:nvSpPr>
          <p:spPr>
            <a:xfrm flipH="1">
              <a:off x="1221319" y="2801103"/>
              <a:ext cx="3954" cy="685"/>
            </a:xfrm>
            <a:custGeom>
              <a:avLst/>
              <a:gdLst/>
              <a:ahLst/>
              <a:cxnLst/>
              <a:rect l="l" t="t" r="r" b="b"/>
              <a:pathLst>
                <a:path w="202" h="35" extrusionOk="0">
                  <a:moveTo>
                    <a:pt x="101" y="1"/>
                  </a:moveTo>
                  <a:cubicBezTo>
                    <a:pt x="68" y="1"/>
                    <a:pt x="34" y="1"/>
                    <a:pt x="1" y="34"/>
                  </a:cubicBezTo>
                  <a:lnTo>
                    <a:pt x="201" y="34"/>
                  </a:lnTo>
                  <a:cubicBezTo>
                    <a:pt x="168" y="1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1311;p48">
              <a:extLst>
                <a:ext uri="{FF2B5EF4-FFF2-40B4-BE49-F238E27FC236}">
                  <a16:creationId xmlns:a16="http://schemas.microsoft.com/office/drawing/2014/main" id="{0BCA1001-3E5A-4B74-8A3A-68A3374C1554}"/>
                </a:ext>
              </a:extLst>
            </p:cNvPr>
            <p:cNvSpPr/>
            <p:nvPr/>
          </p:nvSpPr>
          <p:spPr>
            <a:xfrm flipH="1">
              <a:off x="1495530" y="2764541"/>
              <a:ext cx="6557" cy="5911"/>
            </a:xfrm>
            <a:custGeom>
              <a:avLst/>
              <a:gdLst/>
              <a:ahLst/>
              <a:cxnLst/>
              <a:rect l="l" t="t" r="r" b="b"/>
              <a:pathLst>
                <a:path w="335" h="302" extrusionOk="0">
                  <a:moveTo>
                    <a:pt x="201" y="1"/>
                  </a:moveTo>
                  <a:cubicBezTo>
                    <a:pt x="0" y="1"/>
                    <a:pt x="0" y="301"/>
                    <a:pt x="201" y="301"/>
                  </a:cubicBezTo>
                  <a:cubicBezTo>
                    <a:pt x="267" y="301"/>
                    <a:pt x="334" y="234"/>
                    <a:pt x="334" y="168"/>
                  </a:cubicBezTo>
                  <a:cubicBezTo>
                    <a:pt x="334" y="68"/>
                    <a:pt x="267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1312;p48">
              <a:extLst>
                <a:ext uri="{FF2B5EF4-FFF2-40B4-BE49-F238E27FC236}">
                  <a16:creationId xmlns:a16="http://schemas.microsoft.com/office/drawing/2014/main" id="{EB9244FA-CAA2-43B0-8B0A-96A1D914D922}"/>
                </a:ext>
              </a:extLst>
            </p:cNvPr>
            <p:cNvSpPr/>
            <p:nvPr/>
          </p:nvSpPr>
          <p:spPr>
            <a:xfrm flipH="1">
              <a:off x="1445914" y="2764541"/>
              <a:ext cx="6224" cy="4463"/>
            </a:xfrm>
            <a:custGeom>
              <a:avLst/>
              <a:gdLst/>
              <a:ahLst/>
              <a:cxnLst/>
              <a:rect l="l" t="t" r="r" b="b"/>
              <a:pathLst>
                <a:path w="318" h="228" extrusionOk="0">
                  <a:moveTo>
                    <a:pt x="184" y="1"/>
                  </a:moveTo>
                  <a:cubicBezTo>
                    <a:pt x="0" y="1"/>
                    <a:pt x="188" y="227"/>
                    <a:pt x="276" y="227"/>
                  </a:cubicBezTo>
                  <a:cubicBezTo>
                    <a:pt x="300" y="227"/>
                    <a:pt x="317" y="211"/>
                    <a:pt x="317" y="168"/>
                  </a:cubicBezTo>
                  <a:cubicBezTo>
                    <a:pt x="317" y="68"/>
                    <a:pt x="250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1313;p48">
              <a:extLst>
                <a:ext uri="{FF2B5EF4-FFF2-40B4-BE49-F238E27FC236}">
                  <a16:creationId xmlns:a16="http://schemas.microsoft.com/office/drawing/2014/main" id="{835C0A64-CD50-458F-AF6E-2BD81D3DCEC0}"/>
                </a:ext>
              </a:extLst>
            </p:cNvPr>
            <p:cNvSpPr/>
            <p:nvPr/>
          </p:nvSpPr>
          <p:spPr>
            <a:xfrm flipH="1">
              <a:off x="1395652" y="2764541"/>
              <a:ext cx="6224" cy="4463"/>
            </a:xfrm>
            <a:custGeom>
              <a:avLst/>
              <a:gdLst/>
              <a:ahLst/>
              <a:cxnLst/>
              <a:rect l="l" t="t" r="r" b="b"/>
              <a:pathLst>
                <a:path w="318" h="228" extrusionOk="0">
                  <a:moveTo>
                    <a:pt x="184" y="1"/>
                  </a:moveTo>
                  <a:cubicBezTo>
                    <a:pt x="1" y="1"/>
                    <a:pt x="188" y="227"/>
                    <a:pt x="277" y="227"/>
                  </a:cubicBezTo>
                  <a:cubicBezTo>
                    <a:pt x="301" y="227"/>
                    <a:pt x="318" y="211"/>
                    <a:pt x="318" y="168"/>
                  </a:cubicBezTo>
                  <a:cubicBezTo>
                    <a:pt x="318" y="68"/>
                    <a:pt x="251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1314;p48">
              <a:extLst>
                <a:ext uri="{FF2B5EF4-FFF2-40B4-BE49-F238E27FC236}">
                  <a16:creationId xmlns:a16="http://schemas.microsoft.com/office/drawing/2014/main" id="{2A743011-E887-47EF-9B2F-F9844D82C9FD}"/>
                </a:ext>
              </a:extLst>
            </p:cNvPr>
            <p:cNvSpPr/>
            <p:nvPr/>
          </p:nvSpPr>
          <p:spPr>
            <a:xfrm flipH="1">
              <a:off x="1345370" y="2764541"/>
              <a:ext cx="5911" cy="5911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301" y="234"/>
                    <a:pt x="301" y="134"/>
                  </a:cubicBezTo>
                  <a:cubicBezTo>
                    <a:pt x="301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1315;p48">
              <a:extLst>
                <a:ext uri="{FF2B5EF4-FFF2-40B4-BE49-F238E27FC236}">
                  <a16:creationId xmlns:a16="http://schemas.microsoft.com/office/drawing/2014/main" id="{F2746678-A76A-45B4-84C4-FBBC3BE2D37E}"/>
                </a:ext>
              </a:extLst>
            </p:cNvPr>
            <p:cNvSpPr/>
            <p:nvPr/>
          </p:nvSpPr>
          <p:spPr>
            <a:xfrm flipH="1">
              <a:off x="1295753" y="2764541"/>
              <a:ext cx="5245" cy="5911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34"/>
                  </a:cubicBez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1316;p48">
              <a:extLst>
                <a:ext uri="{FF2B5EF4-FFF2-40B4-BE49-F238E27FC236}">
                  <a16:creationId xmlns:a16="http://schemas.microsoft.com/office/drawing/2014/main" id="{D812C3F7-DF4A-4DB8-9914-5CBF123A2D6F}"/>
                </a:ext>
              </a:extLst>
            </p:cNvPr>
            <p:cNvSpPr/>
            <p:nvPr/>
          </p:nvSpPr>
          <p:spPr>
            <a:xfrm flipH="1">
              <a:off x="1245491" y="2764541"/>
              <a:ext cx="6537" cy="5911"/>
            </a:xfrm>
            <a:custGeom>
              <a:avLst/>
              <a:gdLst/>
              <a:ahLst/>
              <a:cxnLst/>
              <a:rect l="l" t="t" r="r" b="b"/>
              <a:pathLst>
                <a:path w="334" h="302" extrusionOk="0">
                  <a:moveTo>
                    <a:pt x="200" y="1"/>
                  </a:moveTo>
                  <a:cubicBezTo>
                    <a:pt x="0" y="1"/>
                    <a:pt x="0" y="301"/>
                    <a:pt x="200" y="301"/>
                  </a:cubicBezTo>
                  <a:cubicBezTo>
                    <a:pt x="267" y="301"/>
                    <a:pt x="334" y="234"/>
                    <a:pt x="334" y="168"/>
                  </a:cubicBezTo>
                  <a:cubicBezTo>
                    <a:pt x="334" y="68"/>
                    <a:pt x="267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1317;p48">
              <a:extLst>
                <a:ext uri="{FF2B5EF4-FFF2-40B4-BE49-F238E27FC236}">
                  <a16:creationId xmlns:a16="http://schemas.microsoft.com/office/drawing/2014/main" id="{ACD8303B-8927-42D6-B318-4C8C13549677}"/>
                </a:ext>
              </a:extLst>
            </p:cNvPr>
            <p:cNvSpPr/>
            <p:nvPr/>
          </p:nvSpPr>
          <p:spPr>
            <a:xfrm flipH="1">
              <a:off x="1195210" y="2764541"/>
              <a:ext cx="6557" cy="5911"/>
            </a:xfrm>
            <a:custGeom>
              <a:avLst/>
              <a:gdLst/>
              <a:ahLst/>
              <a:cxnLst/>
              <a:rect l="l" t="t" r="r" b="b"/>
              <a:pathLst>
                <a:path w="335" h="302" extrusionOk="0">
                  <a:moveTo>
                    <a:pt x="201" y="1"/>
                  </a:moveTo>
                  <a:cubicBezTo>
                    <a:pt x="1" y="1"/>
                    <a:pt x="1" y="301"/>
                    <a:pt x="201" y="301"/>
                  </a:cubicBezTo>
                  <a:cubicBezTo>
                    <a:pt x="268" y="301"/>
                    <a:pt x="334" y="234"/>
                    <a:pt x="334" y="168"/>
                  </a:cubicBezTo>
                  <a:cubicBezTo>
                    <a:pt x="334" y="68"/>
                    <a:pt x="268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1318;p48">
              <a:extLst>
                <a:ext uri="{FF2B5EF4-FFF2-40B4-BE49-F238E27FC236}">
                  <a16:creationId xmlns:a16="http://schemas.microsoft.com/office/drawing/2014/main" id="{D73FEC7A-D280-4A51-AA9D-0C64EFAC0A86}"/>
                </a:ext>
              </a:extLst>
            </p:cNvPr>
            <p:cNvSpPr/>
            <p:nvPr/>
          </p:nvSpPr>
          <p:spPr>
            <a:xfrm flipH="1">
              <a:off x="1144947" y="2764541"/>
              <a:ext cx="6811" cy="4717"/>
            </a:xfrm>
            <a:custGeom>
              <a:avLst/>
              <a:gdLst/>
              <a:ahLst/>
              <a:cxnLst/>
              <a:rect l="l" t="t" r="r" b="b"/>
              <a:pathLst>
                <a:path w="348" h="241" extrusionOk="0">
                  <a:moveTo>
                    <a:pt x="181" y="1"/>
                  </a:moveTo>
                  <a:cubicBezTo>
                    <a:pt x="0" y="1"/>
                    <a:pt x="199" y="241"/>
                    <a:pt x="299" y="241"/>
                  </a:cubicBezTo>
                  <a:cubicBezTo>
                    <a:pt x="327" y="241"/>
                    <a:pt x="348" y="220"/>
                    <a:pt x="348" y="168"/>
                  </a:cubicBezTo>
                  <a:cubicBezTo>
                    <a:pt x="348" y="68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1319;p48">
              <a:extLst>
                <a:ext uri="{FF2B5EF4-FFF2-40B4-BE49-F238E27FC236}">
                  <a16:creationId xmlns:a16="http://schemas.microsoft.com/office/drawing/2014/main" id="{2DA5B93B-A0E1-4316-8C81-B9916632C2F0}"/>
                </a:ext>
              </a:extLst>
            </p:cNvPr>
            <p:cNvSpPr/>
            <p:nvPr/>
          </p:nvSpPr>
          <p:spPr>
            <a:xfrm flipH="1">
              <a:off x="1094666" y="2764541"/>
              <a:ext cx="6831" cy="4717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182" y="1"/>
                  </a:moveTo>
                  <a:cubicBezTo>
                    <a:pt x="1" y="1"/>
                    <a:pt x="200" y="241"/>
                    <a:pt x="299" y="241"/>
                  </a:cubicBezTo>
                  <a:cubicBezTo>
                    <a:pt x="328" y="241"/>
                    <a:pt x="348" y="220"/>
                    <a:pt x="348" y="168"/>
                  </a:cubicBezTo>
                  <a:cubicBezTo>
                    <a:pt x="348" y="68"/>
                    <a:pt x="28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1320;p48">
              <a:extLst>
                <a:ext uri="{FF2B5EF4-FFF2-40B4-BE49-F238E27FC236}">
                  <a16:creationId xmlns:a16="http://schemas.microsoft.com/office/drawing/2014/main" id="{04E3D9BE-833B-4BE1-9D0B-3C0F211FF18A}"/>
                </a:ext>
              </a:extLst>
            </p:cNvPr>
            <p:cNvSpPr/>
            <p:nvPr/>
          </p:nvSpPr>
          <p:spPr>
            <a:xfrm flipH="1">
              <a:off x="1314034" y="2191322"/>
              <a:ext cx="86197" cy="164898"/>
            </a:xfrm>
            <a:custGeom>
              <a:avLst/>
              <a:gdLst/>
              <a:ahLst/>
              <a:cxnLst/>
              <a:rect l="l" t="t" r="r" b="b"/>
              <a:pathLst>
                <a:path w="4404" h="8425" extrusionOk="0">
                  <a:moveTo>
                    <a:pt x="4237" y="0"/>
                  </a:moveTo>
                  <a:lnTo>
                    <a:pt x="3703" y="234"/>
                  </a:lnTo>
                  <a:lnTo>
                    <a:pt x="0" y="2168"/>
                  </a:lnTo>
                  <a:lnTo>
                    <a:pt x="400" y="5237"/>
                  </a:lnTo>
                  <a:lnTo>
                    <a:pt x="400" y="5438"/>
                  </a:lnTo>
                  <a:cubicBezTo>
                    <a:pt x="400" y="5438"/>
                    <a:pt x="134" y="8340"/>
                    <a:pt x="667" y="8406"/>
                  </a:cubicBezTo>
                  <a:cubicBezTo>
                    <a:pt x="750" y="8418"/>
                    <a:pt x="834" y="8424"/>
                    <a:pt x="918" y="8424"/>
                  </a:cubicBezTo>
                  <a:cubicBezTo>
                    <a:pt x="2463" y="8424"/>
                    <a:pt x="4208" y="6486"/>
                    <a:pt x="4303" y="6138"/>
                  </a:cubicBezTo>
                  <a:cubicBezTo>
                    <a:pt x="4403" y="5237"/>
                    <a:pt x="4403" y="4337"/>
                    <a:pt x="4370" y="3436"/>
                  </a:cubicBezTo>
                  <a:lnTo>
                    <a:pt x="4370" y="3036"/>
                  </a:lnTo>
                  <a:cubicBezTo>
                    <a:pt x="4370" y="2936"/>
                    <a:pt x="4370" y="2836"/>
                    <a:pt x="4370" y="2669"/>
                  </a:cubicBezTo>
                  <a:cubicBezTo>
                    <a:pt x="4370" y="2502"/>
                    <a:pt x="4370" y="2369"/>
                    <a:pt x="4370" y="2202"/>
                  </a:cubicBezTo>
                  <a:lnTo>
                    <a:pt x="4370" y="2035"/>
                  </a:lnTo>
                  <a:lnTo>
                    <a:pt x="4370" y="1902"/>
                  </a:lnTo>
                  <a:cubicBezTo>
                    <a:pt x="4303" y="834"/>
                    <a:pt x="4237" y="0"/>
                    <a:pt x="4237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1321;p48">
              <a:extLst>
                <a:ext uri="{FF2B5EF4-FFF2-40B4-BE49-F238E27FC236}">
                  <a16:creationId xmlns:a16="http://schemas.microsoft.com/office/drawing/2014/main" id="{3F655DC5-1C7D-427E-8CD2-87476E3D49EB}"/>
                </a:ext>
              </a:extLst>
            </p:cNvPr>
            <p:cNvSpPr/>
            <p:nvPr/>
          </p:nvSpPr>
          <p:spPr>
            <a:xfrm flipH="1">
              <a:off x="1315346" y="2190656"/>
              <a:ext cx="85551" cy="103186"/>
            </a:xfrm>
            <a:custGeom>
              <a:avLst/>
              <a:gdLst/>
              <a:ahLst/>
              <a:cxnLst/>
              <a:rect l="l" t="t" r="r" b="b"/>
              <a:pathLst>
                <a:path w="4371" h="5272" extrusionOk="0">
                  <a:moveTo>
                    <a:pt x="4271" y="1"/>
                  </a:moveTo>
                  <a:lnTo>
                    <a:pt x="3737" y="268"/>
                  </a:lnTo>
                  <a:lnTo>
                    <a:pt x="1" y="2202"/>
                  </a:lnTo>
                  <a:lnTo>
                    <a:pt x="401" y="5271"/>
                  </a:lnTo>
                  <a:cubicBezTo>
                    <a:pt x="2136" y="4771"/>
                    <a:pt x="3603" y="3570"/>
                    <a:pt x="4371" y="1936"/>
                  </a:cubicBezTo>
                  <a:cubicBezTo>
                    <a:pt x="4337" y="868"/>
                    <a:pt x="4271" y="1"/>
                    <a:pt x="4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1322;p48">
              <a:extLst>
                <a:ext uri="{FF2B5EF4-FFF2-40B4-BE49-F238E27FC236}">
                  <a16:creationId xmlns:a16="http://schemas.microsoft.com/office/drawing/2014/main" id="{7ADC2573-04D8-4170-9C5E-4697A8A327A8}"/>
                </a:ext>
              </a:extLst>
            </p:cNvPr>
            <p:cNvSpPr/>
            <p:nvPr/>
          </p:nvSpPr>
          <p:spPr>
            <a:xfrm flipH="1">
              <a:off x="1258546" y="2019553"/>
              <a:ext cx="232443" cy="247122"/>
            </a:xfrm>
            <a:custGeom>
              <a:avLst/>
              <a:gdLst/>
              <a:ahLst/>
              <a:cxnLst/>
              <a:rect l="l" t="t" r="r" b="b"/>
              <a:pathLst>
                <a:path w="11876" h="12626" extrusionOk="0">
                  <a:moveTo>
                    <a:pt x="6160" y="1"/>
                  </a:moveTo>
                  <a:cubicBezTo>
                    <a:pt x="4066" y="1"/>
                    <a:pt x="1779" y="1334"/>
                    <a:pt x="968" y="5807"/>
                  </a:cubicBezTo>
                  <a:cubicBezTo>
                    <a:pt x="1" y="11111"/>
                    <a:pt x="3069" y="12312"/>
                    <a:pt x="4204" y="12512"/>
                  </a:cubicBezTo>
                  <a:cubicBezTo>
                    <a:pt x="4460" y="12560"/>
                    <a:pt x="4859" y="12626"/>
                    <a:pt x="5338" y="12626"/>
                  </a:cubicBezTo>
                  <a:cubicBezTo>
                    <a:pt x="6854" y="12626"/>
                    <a:pt x="9175" y="11971"/>
                    <a:pt x="10341" y="8042"/>
                  </a:cubicBezTo>
                  <a:cubicBezTo>
                    <a:pt x="11876" y="2839"/>
                    <a:pt x="9707" y="704"/>
                    <a:pt x="7339" y="137"/>
                  </a:cubicBezTo>
                  <a:cubicBezTo>
                    <a:pt x="6961" y="50"/>
                    <a:pt x="6564" y="1"/>
                    <a:pt x="616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1323;p48">
              <a:extLst>
                <a:ext uri="{FF2B5EF4-FFF2-40B4-BE49-F238E27FC236}">
                  <a16:creationId xmlns:a16="http://schemas.microsoft.com/office/drawing/2014/main" id="{650B4CE7-1388-4D57-9EE5-FB25F8567409}"/>
                </a:ext>
              </a:extLst>
            </p:cNvPr>
            <p:cNvSpPr/>
            <p:nvPr/>
          </p:nvSpPr>
          <p:spPr>
            <a:xfrm flipH="1">
              <a:off x="1437439" y="2106279"/>
              <a:ext cx="20903" cy="10628"/>
            </a:xfrm>
            <a:custGeom>
              <a:avLst/>
              <a:gdLst/>
              <a:ahLst/>
              <a:cxnLst/>
              <a:rect l="l" t="t" r="r" b="b"/>
              <a:pathLst>
                <a:path w="1068" h="543" extrusionOk="0">
                  <a:moveTo>
                    <a:pt x="653" y="0"/>
                  </a:moveTo>
                  <a:cubicBezTo>
                    <a:pt x="625" y="0"/>
                    <a:pt x="596" y="3"/>
                    <a:pt x="567" y="9"/>
                  </a:cubicBezTo>
                  <a:cubicBezTo>
                    <a:pt x="401" y="9"/>
                    <a:pt x="234" y="76"/>
                    <a:pt x="100" y="209"/>
                  </a:cubicBezTo>
                  <a:cubicBezTo>
                    <a:pt x="0" y="309"/>
                    <a:pt x="67" y="543"/>
                    <a:pt x="234" y="543"/>
                  </a:cubicBezTo>
                  <a:cubicBezTo>
                    <a:pt x="367" y="543"/>
                    <a:pt x="501" y="509"/>
                    <a:pt x="634" y="509"/>
                  </a:cubicBezTo>
                  <a:cubicBezTo>
                    <a:pt x="768" y="509"/>
                    <a:pt x="868" y="476"/>
                    <a:pt x="1001" y="376"/>
                  </a:cubicBezTo>
                  <a:cubicBezTo>
                    <a:pt x="1034" y="309"/>
                    <a:pt x="1068" y="242"/>
                    <a:pt x="1034" y="176"/>
                  </a:cubicBezTo>
                  <a:cubicBezTo>
                    <a:pt x="924" y="65"/>
                    <a:pt x="791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1324;p48">
              <a:extLst>
                <a:ext uri="{FF2B5EF4-FFF2-40B4-BE49-F238E27FC236}">
                  <a16:creationId xmlns:a16="http://schemas.microsoft.com/office/drawing/2014/main" id="{28CF9CBE-A1D0-4E43-BCAB-506361526BD1}"/>
                </a:ext>
              </a:extLst>
            </p:cNvPr>
            <p:cNvSpPr/>
            <p:nvPr/>
          </p:nvSpPr>
          <p:spPr>
            <a:xfrm flipH="1">
              <a:off x="1377508" y="2114676"/>
              <a:ext cx="20766" cy="12742"/>
            </a:xfrm>
            <a:custGeom>
              <a:avLst/>
              <a:gdLst/>
              <a:ahLst/>
              <a:cxnLst/>
              <a:rect l="l" t="t" r="r" b="b"/>
              <a:pathLst>
                <a:path w="1061" h="651" extrusionOk="0">
                  <a:moveTo>
                    <a:pt x="331" y="0"/>
                  </a:moveTo>
                  <a:cubicBezTo>
                    <a:pt x="234" y="0"/>
                    <a:pt x="140" y="25"/>
                    <a:pt x="67" y="80"/>
                  </a:cubicBezTo>
                  <a:cubicBezTo>
                    <a:pt x="34" y="147"/>
                    <a:pt x="0" y="247"/>
                    <a:pt x="67" y="314"/>
                  </a:cubicBezTo>
                  <a:cubicBezTo>
                    <a:pt x="134" y="414"/>
                    <a:pt x="267" y="480"/>
                    <a:pt x="401" y="514"/>
                  </a:cubicBezTo>
                  <a:cubicBezTo>
                    <a:pt x="501" y="547"/>
                    <a:pt x="634" y="614"/>
                    <a:pt x="734" y="647"/>
                  </a:cubicBezTo>
                  <a:cubicBezTo>
                    <a:pt x="749" y="650"/>
                    <a:pt x="764" y="651"/>
                    <a:pt x="778" y="651"/>
                  </a:cubicBezTo>
                  <a:cubicBezTo>
                    <a:pt x="953" y="651"/>
                    <a:pt x="1060" y="468"/>
                    <a:pt x="968" y="314"/>
                  </a:cubicBezTo>
                  <a:cubicBezTo>
                    <a:pt x="868" y="180"/>
                    <a:pt x="734" y="80"/>
                    <a:pt x="567" y="47"/>
                  </a:cubicBezTo>
                  <a:cubicBezTo>
                    <a:pt x="492" y="17"/>
                    <a:pt x="411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1325;p48">
              <a:extLst>
                <a:ext uri="{FF2B5EF4-FFF2-40B4-BE49-F238E27FC236}">
                  <a16:creationId xmlns:a16="http://schemas.microsoft.com/office/drawing/2014/main" id="{988E9D96-B7D6-4084-82A8-E96A68AABA5D}"/>
                </a:ext>
              </a:extLst>
            </p:cNvPr>
            <p:cNvSpPr/>
            <p:nvPr/>
          </p:nvSpPr>
          <p:spPr>
            <a:xfrm flipH="1">
              <a:off x="1396297" y="2148888"/>
              <a:ext cx="7849" cy="19592"/>
            </a:xfrm>
            <a:custGeom>
              <a:avLst/>
              <a:gdLst/>
              <a:ahLst/>
              <a:cxnLst/>
              <a:rect l="l" t="t" r="r" b="b"/>
              <a:pathLst>
                <a:path w="401" h="1001" extrusionOk="0">
                  <a:moveTo>
                    <a:pt x="133" y="0"/>
                  </a:moveTo>
                  <a:cubicBezTo>
                    <a:pt x="0" y="334"/>
                    <a:pt x="0" y="901"/>
                    <a:pt x="400" y="1001"/>
                  </a:cubicBezTo>
                  <a:cubicBezTo>
                    <a:pt x="67" y="834"/>
                    <a:pt x="100" y="400"/>
                    <a:pt x="133" y="33"/>
                  </a:cubicBezTo>
                  <a:cubicBezTo>
                    <a:pt x="133" y="0"/>
                    <a:pt x="13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1326;p48">
              <a:extLst>
                <a:ext uri="{FF2B5EF4-FFF2-40B4-BE49-F238E27FC236}">
                  <a16:creationId xmlns:a16="http://schemas.microsoft.com/office/drawing/2014/main" id="{E6202071-ED87-4AAB-86F5-96D9F8DA4330}"/>
                </a:ext>
              </a:extLst>
            </p:cNvPr>
            <p:cNvSpPr/>
            <p:nvPr/>
          </p:nvSpPr>
          <p:spPr>
            <a:xfrm flipH="1">
              <a:off x="1382753" y="2142351"/>
              <a:ext cx="24015" cy="22880"/>
            </a:xfrm>
            <a:custGeom>
              <a:avLst/>
              <a:gdLst/>
              <a:ahLst/>
              <a:cxnLst/>
              <a:rect l="l" t="t" r="r" b="b"/>
              <a:pathLst>
                <a:path w="1227" h="1169" extrusionOk="0">
                  <a:moveTo>
                    <a:pt x="634" y="0"/>
                  </a:moveTo>
                  <a:cubicBezTo>
                    <a:pt x="134" y="0"/>
                    <a:pt x="1" y="1135"/>
                    <a:pt x="568" y="1168"/>
                  </a:cubicBezTo>
                  <a:cubicBezTo>
                    <a:pt x="575" y="1168"/>
                    <a:pt x="583" y="1169"/>
                    <a:pt x="590" y="1169"/>
                  </a:cubicBezTo>
                  <a:cubicBezTo>
                    <a:pt x="1105" y="1169"/>
                    <a:pt x="1226" y="33"/>
                    <a:pt x="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1327;p48">
              <a:extLst>
                <a:ext uri="{FF2B5EF4-FFF2-40B4-BE49-F238E27FC236}">
                  <a16:creationId xmlns:a16="http://schemas.microsoft.com/office/drawing/2014/main" id="{EE4DC842-909C-478E-B2B4-A0472A90019A}"/>
                </a:ext>
              </a:extLst>
            </p:cNvPr>
            <p:cNvSpPr/>
            <p:nvPr/>
          </p:nvSpPr>
          <p:spPr>
            <a:xfrm flipH="1">
              <a:off x="1376059" y="2144034"/>
              <a:ext cx="15697" cy="9493"/>
            </a:xfrm>
            <a:custGeom>
              <a:avLst/>
              <a:gdLst/>
              <a:ahLst/>
              <a:cxnLst/>
              <a:rect l="l" t="t" r="r" b="b"/>
              <a:pathLst>
                <a:path w="802" h="485" extrusionOk="0">
                  <a:moveTo>
                    <a:pt x="66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63" y="266"/>
                    <a:pt x="155" y="485"/>
                    <a:pt x="358" y="485"/>
                  </a:cubicBezTo>
                  <a:cubicBezTo>
                    <a:pt x="372" y="485"/>
                    <a:pt x="386" y="484"/>
                    <a:pt x="401" y="482"/>
                  </a:cubicBezTo>
                  <a:cubicBezTo>
                    <a:pt x="668" y="482"/>
                    <a:pt x="768" y="248"/>
                    <a:pt x="801" y="48"/>
                  </a:cubicBezTo>
                  <a:lnTo>
                    <a:pt x="768" y="48"/>
                  </a:lnTo>
                  <a:cubicBezTo>
                    <a:pt x="681" y="135"/>
                    <a:pt x="570" y="221"/>
                    <a:pt x="455" y="221"/>
                  </a:cubicBezTo>
                  <a:cubicBezTo>
                    <a:pt x="437" y="221"/>
                    <a:pt x="419" y="219"/>
                    <a:pt x="401" y="215"/>
                  </a:cubicBezTo>
                  <a:cubicBezTo>
                    <a:pt x="268" y="215"/>
                    <a:pt x="201" y="81"/>
                    <a:pt x="101" y="15"/>
                  </a:cubicBezTo>
                  <a:cubicBezTo>
                    <a:pt x="91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1328;p48">
              <a:extLst>
                <a:ext uri="{FF2B5EF4-FFF2-40B4-BE49-F238E27FC236}">
                  <a16:creationId xmlns:a16="http://schemas.microsoft.com/office/drawing/2014/main" id="{456BECB7-D558-4692-B788-AF97133BC68E}"/>
                </a:ext>
              </a:extLst>
            </p:cNvPr>
            <p:cNvSpPr/>
            <p:nvPr/>
          </p:nvSpPr>
          <p:spPr>
            <a:xfrm flipH="1">
              <a:off x="1440688" y="2142351"/>
              <a:ext cx="9825" cy="17654"/>
            </a:xfrm>
            <a:custGeom>
              <a:avLst/>
              <a:gdLst/>
              <a:ahLst/>
              <a:cxnLst/>
              <a:rect l="l" t="t" r="r" b="b"/>
              <a:pathLst>
                <a:path w="502" h="902" extrusionOk="0">
                  <a:moveTo>
                    <a:pt x="434" y="0"/>
                  </a:moveTo>
                  <a:cubicBezTo>
                    <a:pt x="401" y="367"/>
                    <a:pt x="334" y="801"/>
                    <a:pt x="1" y="901"/>
                  </a:cubicBezTo>
                  <a:cubicBezTo>
                    <a:pt x="401" y="901"/>
                    <a:pt x="501" y="367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1329;p48">
              <a:extLst>
                <a:ext uri="{FF2B5EF4-FFF2-40B4-BE49-F238E27FC236}">
                  <a16:creationId xmlns:a16="http://schemas.microsoft.com/office/drawing/2014/main" id="{8C462A72-F7F9-44B7-823A-6EC91068311F}"/>
                </a:ext>
              </a:extLst>
            </p:cNvPr>
            <p:cNvSpPr/>
            <p:nvPr/>
          </p:nvSpPr>
          <p:spPr>
            <a:xfrm flipH="1">
              <a:off x="1437713" y="2134405"/>
              <a:ext cx="23467" cy="23037"/>
            </a:xfrm>
            <a:custGeom>
              <a:avLst/>
              <a:gdLst/>
              <a:ahLst/>
              <a:cxnLst/>
              <a:rect l="l" t="t" r="r" b="b"/>
              <a:pathLst>
                <a:path w="1199" h="1177" extrusionOk="0">
                  <a:moveTo>
                    <a:pt x="645" y="0"/>
                  </a:moveTo>
                  <a:cubicBezTo>
                    <a:pt x="133" y="0"/>
                    <a:pt x="1" y="1078"/>
                    <a:pt x="512" y="1174"/>
                  </a:cubicBezTo>
                  <a:cubicBezTo>
                    <a:pt x="527" y="1176"/>
                    <a:pt x="542" y="1176"/>
                    <a:pt x="556" y="1176"/>
                  </a:cubicBezTo>
                  <a:cubicBezTo>
                    <a:pt x="1055" y="1176"/>
                    <a:pt x="1199" y="71"/>
                    <a:pt x="712" y="6"/>
                  </a:cubicBezTo>
                  <a:cubicBezTo>
                    <a:pt x="689" y="2"/>
                    <a:pt x="667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1330;p48">
              <a:extLst>
                <a:ext uri="{FF2B5EF4-FFF2-40B4-BE49-F238E27FC236}">
                  <a16:creationId xmlns:a16="http://schemas.microsoft.com/office/drawing/2014/main" id="{638E1C9F-5397-4E69-BE18-AC6948BB6C61}"/>
                </a:ext>
              </a:extLst>
            </p:cNvPr>
            <p:cNvSpPr/>
            <p:nvPr/>
          </p:nvSpPr>
          <p:spPr>
            <a:xfrm flipH="1">
              <a:off x="1451140" y="2132565"/>
              <a:ext cx="13740" cy="10745"/>
            </a:xfrm>
            <a:custGeom>
              <a:avLst/>
              <a:gdLst/>
              <a:ahLst/>
              <a:cxnLst/>
              <a:rect l="l" t="t" r="r" b="b"/>
              <a:pathLst>
                <a:path w="702" h="549" extrusionOk="0">
                  <a:moveTo>
                    <a:pt x="68" y="0"/>
                  </a:moveTo>
                  <a:lnTo>
                    <a:pt x="68" y="0"/>
                  </a:lnTo>
                  <a:cubicBezTo>
                    <a:pt x="1" y="234"/>
                    <a:pt x="68" y="467"/>
                    <a:pt x="268" y="534"/>
                  </a:cubicBezTo>
                  <a:cubicBezTo>
                    <a:pt x="298" y="544"/>
                    <a:pt x="327" y="549"/>
                    <a:pt x="356" y="549"/>
                  </a:cubicBezTo>
                  <a:cubicBezTo>
                    <a:pt x="516" y="549"/>
                    <a:pt x="645" y="399"/>
                    <a:pt x="701" y="200"/>
                  </a:cubicBezTo>
                  <a:cubicBezTo>
                    <a:pt x="701" y="200"/>
                    <a:pt x="701" y="127"/>
                    <a:pt x="659" y="127"/>
                  </a:cubicBezTo>
                  <a:cubicBezTo>
                    <a:pt x="652" y="127"/>
                    <a:pt x="644" y="129"/>
                    <a:pt x="635" y="134"/>
                  </a:cubicBezTo>
                  <a:cubicBezTo>
                    <a:pt x="548" y="191"/>
                    <a:pt x="462" y="274"/>
                    <a:pt x="375" y="274"/>
                  </a:cubicBezTo>
                  <a:cubicBezTo>
                    <a:pt x="362" y="274"/>
                    <a:pt x="348" y="272"/>
                    <a:pt x="334" y="267"/>
                  </a:cubicBezTo>
                  <a:cubicBezTo>
                    <a:pt x="234" y="267"/>
                    <a:pt x="134" y="134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1331;p48">
              <a:extLst>
                <a:ext uri="{FF2B5EF4-FFF2-40B4-BE49-F238E27FC236}">
                  <a16:creationId xmlns:a16="http://schemas.microsoft.com/office/drawing/2014/main" id="{E77D994E-78AD-497E-AFB3-0BB19300130F}"/>
                </a:ext>
              </a:extLst>
            </p:cNvPr>
            <p:cNvSpPr/>
            <p:nvPr/>
          </p:nvSpPr>
          <p:spPr>
            <a:xfrm flipH="1">
              <a:off x="1404792" y="2203887"/>
              <a:ext cx="15032" cy="7027"/>
            </a:xfrm>
            <a:custGeom>
              <a:avLst/>
              <a:gdLst/>
              <a:ahLst/>
              <a:cxnLst/>
              <a:rect l="l" t="t" r="r" b="b"/>
              <a:pathLst>
                <a:path w="768" h="359" extrusionOk="0">
                  <a:moveTo>
                    <a:pt x="751" y="0"/>
                  </a:moveTo>
                  <a:cubicBezTo>
                    <a:pt x="743" y="0"/>
                    <a:pt x="734" y="9"/>
                    <a:pt x="734" y="25"/>
                  </a:cubicBezTo>
                  <a:cubicBezTo>
                    <a:pt x="634" y="125"/>
                    <a:pt x="534" y="226"/>
                    <a:pt x="401" y="226"/>
                  </a:cubicBezTo>
                  <a:cubicBezTo>
                    <a:pt x="267" y="226"/>
                    <a:pt x="134" y="192"/>
                    <a:pt x="0" y="125"/>
                  </a:cubicBezTo>
                  <a:lnTo>
                    <a:pt x="0" y="125"/>
                  </a:lnTo>
                  <a:cubicBezTo>
                    <a:pt x="101" y="292"/>
                    <a:pt x="267" y="359"/>
                    <a:pt x="467" y="359"/>
                  </a:cubicBezTo>
                  <a:cubicBezTo>
                    <a:pt x="634" y="326"/>
                    <a:pt x="734" y="192"/>
                    <a:pt x="768" y="25"/>
                  </a:cubicBezTo>
                  <a:cubicBezTo>
                    <a:pt x="768" y="9"/>
                    <a:pt x="759" y="0"/>
                    <a:pt x="7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1332;p48">
              <a:extLst>
                <a:ext uri="{FF2B5EF4-FFF2-40B4-BE49-F238E27FC236}">
                  <a16:creationId xmlns:a16="http://schemas.microsoft.com/office/drawing/2014/main" id="{8DED6527-1F41-4E3D-B827-908693D45B59}"/>
                </a:ext>
              </a:extLst>
            </p:cNvPr>
            <p:cNvSpPr/>
            <p:nvPr/>
          </p:nvSpPr>
          <p:spPr>
            <a:xfrm flipH="1">
              <a:off x="1408060" y="2106005"/>
              <a:ext cx="36992" cy="87098"/>
            </a:xfrm>
            <a:custGeom>
              <a:avLst/>
              <a:gdLst/>
              <a:ahLst/>
              <a:cxnLst/>
              <a:rect l="l" t="t" r="r" b="b"/>
              <a:pathLst>
                <a:path w="1890" h="4450" extrusionOk="0">
                  <a:moveTo>
                    <a:pt x="1172" y="1"/>
                  </a:moveTo>
                  <a:cubicBezTo>
                    <a:pt x="1156" y="1"/>
                    <a:pt x="1137" y="9"/>
                    <a:pt x="1123" y="23"/>
                  </a:cubicBezTo>
                  <a:cubicBezTo>
                    <a:pt x="656" y="1157"/>
                    <a:pt x="255" y="2358"/>
                    <a:pt x="22" y="3592"/>
                  </a:cubicBezTo>
                  <a:cubicBezTo>
                    <a:pt x="1" y="3635"/>
                    <a:pt x="44" y="3650"/>
                    <a:pt x="117" y="3650"/>
                  </a:cubicBezTo>
                  <a:cubicBezTo>
                    <a:pt x="271" y="3650"/>
                    <a:pt x="554" y="3581"/>
                    <a:pt x="622" y="3559"/>
                  </a:cubicBezTo>
                  <a:lnTo>
                    <a:pt x="622" y="3559"/>
                  </a:lnTo>
                  <a:cubicBezTo>
                    <a:pt x="556" y="3826"/>
                    <a:pt x="489" y="4092"/>
                    <a:pt x="456" y="4359"/>
                  </a:cubicBezTo>
                  <a:cubicBezTo>
                    <a:pt x="456" y="4359"/>
                    <a:pt x="522" y="4393"/>
                    <a:pt x="622" y="4393"/>
                  </a:cubicBezTo>
                  <a:cubicBezTo>
                    <a:pt x="744" y="4430"/>
                    <a:pt x="868" y="4449"/>
                    <a:pt x="991" y="4449"/>
                  </a:cubicBezTo>
                  <a:cubicBezTo>
                    <a:pt x="1307" y="4449"/>
                    <a:pt x="1616" y="4323"/>
                    <a:pt x="1857" y="4059"/>
                  </a:cubicBezTo>
                  <a:cubicBezTo>
                    <a:pt x="1890" y="4059"/>
                    <a:pt x="1857" y="4026"/>
                    <a:pt x="1823" y="4026"/>
                  </a:cubicBezTo>
                  <a:cubicBezTo>
                    <a:pt x="1573" y="4176"/>
                    <a:pt x="1267" y="4251"/>
                    <a:pt x="974" y="4251"/>
                  </a:cubicBezTo>
                  <a:cubicBezTo>
                    <a:pt x="877" y="4251"/>
                    <a:pt x="781" y="4243"/>
                    <a:pt x="689" y="4226"/>
                  </a:cubicBezTo>
                  <a:cubicBezTo>
                    <a:pt x="689" y="4159"/>
                    <a:pt x="923" y="3325"/>
                    <a:pt x="889" y="3325"/>
                  </a:cubicBezTo>
                  <a:cubicBezTo>
                    <a:pt x="689" y="3325"/>
                    <a:pt x="489" y="3325"/>
                    <a:pt x="289" y="3392"/>
                  </a:cubicBezTo>
                  <a:cubicBezTo>
                    <a:pt x="556" y="2258"/>
                    <a:pt x="989" y="1157"/>
                    <a:pt x="1189" y="56"/>
                  </a:cubicBezTo>
                  <a:cubicBezTo>
                    <a:pt x="1209" y="17"/>
                    <a:pt x="1194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1333;p48">
              <a:extLst>
                <a:ext uri="{FF2B5EF4-FFF2-40B4-BE49-F238E27FC236}">
                  <a16:creationId xmlns:a16="http://schemas.microsoft.com/office/drawing/2014/main" id="{FAF629E1-97E6-4876-9851-B8AE6445800D}"/>
                </a:ext>
              </a:extLst>
            </p:cNvPr>
            <p:cNvSpPr/>
            <p:nvPr/>
          </p:nvSpPr>
          <p:spPr>
            <a:xfrm flipH="1">
              <a:off x="1407395" y="2184784"/>
              <a:ext cx="24838" cy="17654"/>
            </a:xfrm>
            <a:custGeom>
              <a:avLst/>
              <a:gdLst/>
              <a:ahLst/>
              <a:cxnLst/>
              <a:rect l="l" t="t" r="r" b="b"/>
              <a:pathLst>
                <a:path w="1269" h="902" extrusionOk="0">
                  <a:moveTo>
                    <a:pt x="1202" y="1"/>
                  </a:moveTo>
                  <a:cubicBezTo>
                    <a:pt x="913" y="132"/>
                    <a:pt x="583" y="222"/>
                    <a:pt x="261" y="222"/>
                  </a:cubicBezTo>
                  <a:cubicBezTo>
                    <a:pt x="173" y="222"/>
                    <a:pt x="86" y="215"/>
                    <a:pt x="1" y="201"/>
                  </a:cubicBezTo>
                  <a:lnTo>
                    <a:pt x="1" y="201"/>
                  </a:lnTo>
                  <a:cubicBezTo>
                    <a:pt x="101" y="434"/>
                    <a:pt x="268" y="634"/>
                    <a:pt x="468" y="768"/>
                  </a:cubicBezTo>
                  <a:cubicBezTo>
                    <a:pt x="601" y="835"/>
                    <a:pt x="735" y="901"/>
                    <a:pt x="868" y="901"/>
                  </a:cubicBezTo>
                  <a:cubicBezTo>
                    <a:pt x="1202" y="901"/>
                    <a:pt x="1268" y="601"/>
                    <a:pt x="1268" y="368"/>
                  </a:cubicBezTo>
                  <a:cubicBezTo>
                    <a:pt x="1235" y="234"/>
                    <a:pt x="1235" y="101"/>
                    <a:pt x="1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1334;p48">
              <a:extLst>
                <a:ext uri="{FF2B5EF4-FFF2-40B4-BE49-F238E27FC236}">
                  <a16:creationId xmlns:a16="http://schemas.microsoft.com/office/drawing/2014/main" id="{D812AFF2-FDD5-4BD5-A71C-55E507C64586}"/>
                </a:ext>
              </a:extLst>
            </p:cNvPr>
            <p:cNvSpPr/>
            <p:nvPr/>
          </p:nvSpPr>
          <p:spPr>
            <a:xfrm flipH="1">
              <a:off x="1407395" y="2191693"/>
              <a:ext cx="15697" cy="10745"/>
            </a:xfrm>
            <a:custGeom>
              <a:avLst/>
              <a:gdLst/>
              <a:ahLst/>
              <a:cxnLst/>
              <a:rect l="l" t="t" r="r" b="b"/>
              <a:pathLst>
                <a:path w="802" h="549" extrusionOk="0">
                  <a:moveTo>
                    <a:pt x="654" y="0"/>
                  </a:moveTo>
                  <a:cubicBezTo>
                    <a:pt x="374" y="0"/>
                    <a:pt x="114" y="159"/>
                    <a:pt x="1" y="415"/>
                  </a:cubicBezTo>
                  <a:cubicBezTo>
                    <a:pt x="134" y="482"/>
                    <a:pt x="268" y="548"/>
                    <a:pt x="401" y="548"/>
                  </a:cubicBezTo>
                  <a:cubicBezTo>
                    <a:pt x="735" y="548"/>
                    <a:pt x="801" y="248"/>
                    <a:pt x="801" y="15"/>
                  </a:cubicBezTo>
                  <a:cubicBezTo>
                    <a:pt x="752" y="5"/>
                    <a:pt x="703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1335;p48">
              <a:extLst>
                <a:ext uri="{FF2B5EF4-FFF2-40B4-BE49-F238E27FC236}">
                  <a16:creationId xmlns:a16="http://schemas.microsoft.com/office/drawing/2014/main" id="{9A69AD43-5CD1-4FF3-AC2B-B9835EE8EAAA}"/>
                </a:ext>
              </a:extLst>
            </p:cNvPr>
            <p:cNvSpPr/>
            <p:nvPr/>
          </p:nvSpPr>
          <p:spPr>
            <a:xfrm flipH="1">
              <a:off x="1233082" y="2004854"/>
              <a:ext cx="182181" cy="149925"/>
            </a:xfrm>
            <a:custGeom>
              <a:avLst/>
              <a:gdLst/>
              <a:ahLst/>
              <a:cxnLst/>
              <a:rect l="l" t="t" r="r" b="b"/>
              <a:pathLst>
                <a:path w="9308" h="7660" extrusionOk="0">
                  <a:moveTo>
                    <a:pt x="3412" y="0"/>
                  </a:moveTo>
                  <a:cubicBezTo>
                    <a:pt x="1601" y="0"/>
                    <a:pt x="1" y="721"/>
                    <a:pt x="1" y="721"/>
                  </a:cubicBezTo>
                  <a:cubicBezTo>
                    <a:pt x="1" y="721"/>
                    <a:pt x="601" y="629"/>
                    <a:pt x="1469" y="629"/>
                  </a:cubicBezTo>
                  <a:cubicBezTo>
                    <a:pt x="2625" y="629"/>
                    <a:pt x="4256" y="792"/>
                    <a:pt x="5572" y="1555"/>
                  </a:cubicBezTo>
                  <a:cubicBezTo>
                    <a:pt x="7907" y="2889"/>
                    <a:pt x="6839" y="7659"/>
                    <a:pt x="6839" y="7659"/>
                  </a:cubicBezTo>
                  <a:cubicBezTo>
                    <a:pt x="6839" y="7659"/>
                    <a:pt x="9308" y="3890"/>
                    <a:pt x="6839" y="1321"/>
                  </a:cubicBezTo>
                  <a:cubicBezTo>
                    <a:pt x="5864" y="307"/>
                    <a:pt x="4593" y="0"/>
                    <a:pt x="3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1336;p48">
              <a:extLst>
                <a:ext uri="{FF2B5EF4-FFF2-40B4-BE49-F238E27FC236}">
                  <a16:creationId xmlns:a16="http://schemas.microsoft.com/office/drawing/2014/main" id="{4A3C51A2-2236-447C-87AB-3EC79BE46ABF}"/>
                </a:ext>
              </a:extLst>
            </p:cNvPr>
            <p:cNvSpPr/>
            <p:nvPr/>
          </p:nvSpPr>
          <p:spPr>
            <a:xfrm flipH="1">
              <a:off x="1248094" y="2010628"/>
              <a:ext cx="216120" cy="166993"/>
            </a:xfrm>
            <a:custGeom>
              <a:avLst/>
              <a:gdLst/>
              <a:ahLst/>
              <a:cxnLst/>
              <a:rect l="l" t="t" r="r" b="b"/>
              <a:pathLst>
                <a:path w="11042" h="8532" extrusionOk="0">
                  <a:moveTo>
                    <a:pt x="4829" y="1"/>
                  </a:moveTo>
                  <a:cubicBezTo>
                    <a:pt x="3303" y="1"/>
                    <a:pt x="1852" y="493"/>
                    <a:pt x="1168" y="1327"/>
                  </a:cubicBezTo>
                  <a:cubicBezTo>
                    <a:pt x="34" y="2661"/>
                    <a:pt x="0" y="4762"/>
                    <a:pt x="0" y="4762"/>
                  </a:cubicBezTo>
                  <a:cubicBezTo>
                    <a:pt x="334" y="3962"/>
                    <a:pt x="867" y="3228"/>
                    <a:pt x="1535" y="2661"/>
                  </a:cubicBezTo>
                  <a:cubicBezTo>
                    <a:pt x="1535" y="2661"/>
                    <a:pt x="2502" y="5296"/>
                    <a:pt x="5871" y="6030"/>
                  </a:cubicBezTo>
                  <a:cubicBezTo>
                    <a:pt x="5738" y="5630"/>
                    <a:pt x="5504" y="4829"/>
                    <a:pt x="5471" y="4729"/>
                  </a:cubicBezTo>
                  <a:lnTo>
                    <a:pt x="5471" y="4729"/>
                  </a:lnTo>
                  <a:cubicBezTo>
                    <a:pt x="6038" y="5563"/>
                    <a:pt x="6838" y="6263"/>
                    <a:pt x="7739" y="6697"/>
                  </a:cubicBezTo>
                  <a:cubicBezTo>
                    <a:pt x="7806" y="7464"/>
                    <a:pt x="8239" y="8165"/>
                    <a:pt x="8940" y="8532"/>
                  </a:cubicBezTo>
                  <a:cubicBezTo>
                    <a:pt x="8940" y="8532"/>
                    <a:pt x="11041" y="4129"/>
                    <a:pt x="8940" y="1627"/>
                  </a:cubicBezTo>
                  <a:cubicBezTo>
                    <a:pt x="7956" y="493"/>
                    <a:pt x="6355" y="1"/>
                    <a:pt x="4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1337;p48">
              <a:extLst>
                <a:ext uri="{FF2B5EF4-FFF2-40B4-BE49-F238E27FC236}">
                  <a16:creationId xmlns:a16="http://schemas.microsoft.com/office/drawing/2014/main" id="{63736511-7BED-486A-8CCC-5E1925EDA01A}"/>
                </a:ext>
              </a:extLst>
            </p:cNvPr>
            <p:cNvSpPr/>
            <p:nvPr/>
          </p:nvSpPr>
          <p:spPr>
            <a:xfrm flipH="1">
              <a:off x="1365608" y="2052416"/>
              <a:ext cx="70539" cy="77546"/>
            </a:xfrm>
            <a:custGeom>
              <a:avLst/>
              <a:gdLst/>
              <a:ahLst/>
              <a:cxnLst/>
              <a:rect l="l" t="t" r="r" b="b"/>
              <a:pathLst>
                <a:path w="3604" h="3962" extrusionOk="0">
                  <a:moveTo>
                    <a:pt x="17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1" y="459"/>
                    <a:pt x="67" y="926"/>
                    <a:pt x="234" y="1360"/>
                  </a:cubicBezTo>
                  <a:cubicBezTo>
                    <a:pt x="367" y="1793"/>
                    <a:pt x="634" y="2160"/>
                    <a:pt x="935" y="2527"/>
                  </a:cubicBezTo>
                  <a:cubicBezTo>
                    <a:pt x="1201" y="2794"/>
                    <a:pt x="1535" y="3061"/>
                    <a:pt x="1869" y="3261"/>
                  </a:cubicBezTo>
                  <a:cubicBezTo>
                    <a:pt x="2402" y="3595"/>
                    <a:pt x="3003" y="3828"/>
                    <a:pt x="3603" y="3962"/>
                  </a:cubicBezTo>
                  <a:cubicBezTo>
                    <a:pt x="2636" y="3661"/>
                    <a:pt x="1802" y="3128"/>
                    <a:pt x="1168" y="2361"/>
                  </a:cubicBezTo>
                  <a:cubicBezTo>
                    <a:pt x="901" y="2060"/>
                    <a:pt x="668" y="1693"/>
                    <a:pt x="468" y="1326"/>
                  </a:cubicBezTo>
                  <a:cubicBezTo>
                    <a:pt x="234" y="926"/>
                    <a:pt x="101" y="493"/>
                    <a:pt x="34" y="26"/>
                  </a:cubicBezTo>
                  <a:cubicBezTo>
                    <a:pt x="34" y="9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1338;p48">
              <a:extLst>
                <a:ext uri="{FF2B5EF4-FFF2-40B4-BE49-F238E27FC236}">
                  <a16:creationId xmlns:a16="http://schemas.microsoft.com/office/drawing/2014/main" id="{99D6433E-ACA4-4DEC-8C89-EA3FBFF0F9F3}"/>
                </a:ext>
              </a:extLst>
            </p:cNvPr>
            <p:cNvSpPr/>
            <p:nvPr/>
          </p:nvSpPr>
          <p:spPr>
            <a:xfrm flipH="1">
              <a:off x="1252009" y="2149554"/>
              <a:ext cx="63356" cy="63591"/>
            </a:xfrm>
            <a:custGeom>
              <a:avLst/>
              <a:gdLst/>
              <a:ahLst/>
              <a:cxnLst/>
              <a:rect l="l" t="t" r="r" b="b"/>
              <a:pathLst>
                <a:path w="3237" h="3249" extrusionOk="0">
                  <a:moveTo>
                    <a:pt x="2182" y="1"/>
                  </a:moveTo>
                  <a:cubicBezTo>
                    <a:pt x="1460" y="1"/>
                    <a:pt x="468" y="1167"/>
                    <a:pt x="468" y="1167"/>
                  </a:cubicBezTo>
                  <a:lnTo>
                    <a:pt x="1" y="2601"/>
                  </a:lnTo>
                  <a:cubicBezTo>
                    <a:pt x="136" y="2979"/>
                    <a:pt x="511" y="3248"/>
                    <a:pt x="915" y="3248"/>
                  </a:cubicBezTo>
                  <a:cubicBezTo>
                    <a:pt x="1010" y="3248"/>
                    <a:pt x="1106" y="3233"/>
                    <a:pt x="1201" y="3202"/>
                  </a:cubicBezTo>
                  <a:cubicBezTo>
                    <a:pt x="2102" y="2935"/>
                    <a:pt x="3236" y="600"/>
                    <a:pt x="2502" y="99"/>
                  </a:cubicBezTo>
                  <a:cubicBezTo>
                    <a:pt x="2406" y="31"/>
                    <a:pt x="2298" y="1"/>
                    <a:pt x="2182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1339;p48">
              <a:extLst>
                <a:ext uri="{FF2B5EF4-FFF2-40B4-BE49-F238E27FC236}">
                  <a16:creationId xmlns:a16="http://schemas.microsoft.com/office/drawing/2014/main" id="{78E53EFD-26EF-4552-97FB-DF9D6E35EB60}"/>
                </a:ext>
              </a:extLst>
            </p:cNvPr>
            <p:cNvSpPr/>
            <p:nvPr/>
          </p:nvSpPr>
          <p:spPr>
            <a:xfrm flipH="1">
              <a:off x="1272912" y="2164546"/>
              <a:ext cx="33136" cy="38147"/>
            </a:xfrm>
            <a:custGeom>
              <a:avLst/>
              <a:gdLst/>
              <a:ahLst/>
              <a:cxnLst/>
              <a:rect l="l" t="t" r="r" b="b"/>
              <a:pathLst>
                <a:path w="1693" h="1949" extrusionOk="0">
                  <a:moveTo>
                    <a:pt x="1693" y="1"/>
                  </a:moveTo>
                  <a:cubicBezTo>
                    <a:pt x="826" y="1"/>
                    <a:pt x="92" y="1068"/>
                    <a:pt x="25" y="1869"/>
                  </a:cubicBezTo>
                  <a:cubicBezTo>
                    <a:pt x="1" y="1917"/>
                    <a:pt x="48" y="1948"/>
                    <a:pt x="88" y="1948"/>
                  </a:cubicBezTo>
                  <a:cubicBezTo>
                    <a:pt x="102" y="1948"/>
                    <a:pt x="116" y="1944"/>
                    <a:pt x="125" y="1935"/>
                  </a:cubicBezTo>
                  <a:cubicBezTo>
                    <a:pt x="225" y="1769"/>
                    <a:pt x="359" y="1602"/>
                    <a:pt x="459" y="1468"/>
                  </a:cubicBezTo>
                  <a:cubicBezTo>
                    <a:pt x="575" y="1329"/>
                    <a:pt x="740" y="1270"/>
                    <a:pt x="897" y="1270"/>
                  </a:cubicBezTo>
                  <a:cubicBezTo>
                    <a:pt x="965" y="1270"/>
                    <a:pt x="1032" y="1281"/>
                    <a:pt x="1092" y="1302"/>
                  </a:cubicBezTo>
                  <a:cubicBezTo>
                    <a:pt x="1099" y="1308"/>
                    <a:pt x="1104" y="1311"/>
                    <a:pt x="1109" y="1311"/>
                  </a:cubicBezTo>
                  <a:cubicBezTo>
                    <a:pt x="1126" y="1311"/>
                    <a:pt x="1126" y="1268"/>
                    <a:pt x="1126" y="1268"/>
                  </a:cubicBezTo>
                  <a:cubicBezTo>
                    <a:pt x="1022" y="1180"/>
                    <a:pt x="899" y="1137"/>
                    <a:pt x="777" y="1137"/>
                  </a:cubicBezTo>
                  <a:cubicBezTo>
                    <a:pt x="623" y="1137"/>
                    <a:pt x="470" y="1205"/>
                    <a:pt x="359" y="1335"/>
                  </a:cubicBezTo>
                  <a:cubicBezTo>
                    <a:pt x="592" y="734"/>
                    <a:pt x="1092" y="267"/>
                    <a:pt x="1693" y="34"/>
                  </a:cubicBezTo>
                  <a:lnTo>
                    <a:pt x="1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1340;p48">
              <a:extLst>
                <a:ext uri="{FF2B5EF4-FFF2-40B4-BE49-F238E27FC236}">
                  <a16:creationId xmlns:a16="http://schemas.microsoft.com/office/drawing/2014/main" id="{50526218-19E4-437A-8E78-4037D460E18F}"/>
                </a:ext>
              </a:extLst>
            </p:cNvPr>
            <p:cNvSpPr/>
            <p:nvPr/>
          </p:nvSpPr>
          <p:spPr>
            <a:xfrm flipH="1">
              <a:off x="1243534" y="2349135"/>
              <a:ext cx="612169" cy="553236"/>
            </a:xfrm>
            <a:custGeom>
              <a:avLst/>
              <a:gdLst/>
              <a:ahLst/>
              <a:cxnLst/>
              <a:rect l="l" t="t" r="r" b="b"/>
              <a:pathLst>
                <a:path w="31277" h="28266" extrusionOk="0">
                  <a:moveTo>
                    <a:pt x="29746" y="0"/>
                  </a:moveTo>
                  <a:cubicBezTo>
                    <a:pt x="28715" y="0"/>
                    <a:pt x="27127" y="1043"/>
                    <a:pt x="25072" y="3879"/>
                  </a:cubicBezTo>
                  <a:cubicBezTo>
                    <a:pt x="22270" y="7782"/>
                    <a:pt x="16300" y="14287"/>
                    <a:pt x="15366" y="14920"/>
                  </a:cubicBezTo>
                  <a:cubicBezTo>
                    <a:pt x="14465" y="15521"/>
                    <a:pt x="4558" y="16221"/>
                    <a:pt x="1422" y="16755"/>
                  </a:cubicBezTo>
                  <a:cubicBezTo>
                    <a:pt x="0" y="16987"/>
                    <a:pt x="54" y="28266"/>
                    <a:pt x="1387" y="28266"/>
                  </a:cubicBezTo>
                  <a:cubicBezTo>
                    <a:pt x="1399" y="28266"/>
                    <a:pt x="1410" y="28265"/>
                    <a:pt x="1422" y="28263"/>
                  </a:cubicBezTo>
                  <a:cubicBezTo>
                    <a:pt x="4524" y="27796"/>
                    <a:pt x="16400" y="25795"/>
                    <a:pt x="21370" y="22359"/>
                  </a:cubicBezTo>
                  <a:cubicBezTo>
                    <a:pt x="24739" y="20057"/>
                    <a:pt x="31277" y="6147"/>
                    <a:pt x="31110" y="1744"/>
                  </a:cubicBezTo>
                  <a:cubicBezTo>
                    <a:pt x="31080" y="727"/>
                    <a:pt x="30607" y="0"/>
                    <a:pt x="29746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1341;p48">
              <a:extLst>
                <a:ext uri="{FF2B5EF4-FFF2-40B4-BE49-F238E27FC236}">
                  <a16:creationId xmlns:a16="http://schemas.microsoft.com/office/drawing/2014/main" id="{46ED5192-2B1D-4CCC-AE10-5365B1379474}"/>
                </a:ext>
              </a:extLst>
            </p:cNvPr>
            <p:cNvSpPr/>
            <p:nvPr/>
          </p:nvSpPr>
          <p:spPr>
            <a:xfrm flipH="1">
              <a:off x="1786064" y="2625479"/>
              <a:ext cx="236632" cy="287500"/>
            </a:xfrm>
            <a:custGeom>
              <a:avLst/>
              <a:gdLst/>
              <a:ahLst/>
              <a:cxnLst/>
              <a:rect l="l" t="t" r="r" b="b"/>
              <a:pathLst>
                <a:path w="12090" h="14689" extrusionOk="0">
                  <a:moveTo>
                    <a:pt x="7319" y="1"/>
                  </a:moveTo>
                  <a:lnTo>
                    <a:pt x="7252" y="2503"/>
                  </a:lnTo>
                  <a:cubicBezTo>
                    <a:pt x="7018" y="2600"/>
                    <a:pt x="6708" y="2636"/>
                    <a:pt x="6350" y="2636"/>
                  </a:cubicBezTo>
                  <a:cubicBezTo>
                    <a:pt x="5221" y="2636"/>
                    <a:pt x="3617" y="2268"/>
                    <a:pt x="2407" y="2268"/>
                  </a:cubicBezTo>
                  <a:cubicBezTo>
                    <a:pt x="1498" y="2268"/>
                    <a:pt x="811" y="2476"/>
                    <a:pt x="714" y="3203"/>
                  </a:cubicBezTo>
                  <a:cubicBezTo>
                    <a:pt x="548" y="4371"/>
                    <a:pt x="2182" y="5205"/>
                    <a:pt x="2315" y="5238"/>
                  </a:cubicBezTo>
                  <a:cubicBezTo>
                    <a:pt x="2295" y="5238"/>
                    <a:pt x="2228" y="5235"/>
                    <a:pt x="2129" y="5235"/>
                  </a:cubicBezTo>
                  <a:cubicBezTo>
                    <a:pt x="1571" y="5235"/>
                    <a:pt x="1" y="5331"/>
                    <a:pt x="114" y="6606"/>
                  </a:cubicBezTo>
                  <a:cubicBezTo>
                    <a:pt x="247" y="8107"/>
                    <a:pt x="2649" y="8507"/>
                    <a:pt x="2782" y="8507"/>
                  </a:cubicBezTo>
                  <a:cubicBezTo>
                    <a:pt x="2616" y="8507"/>
                    <a:pt x="447" y="8607"/>
                    <a:pt x="748" y="10108"/>
                  </a:cubicBezTo>
                  <a:cubicBezTo>
                    <a:pt x="1015" y="11576"/>
                    <a:pt x="3650" y="11943"/>
                    <a:pt x="3650" y="11943"/>
                  </a:cubicBezTo>
                  <a:cubicBezTo>
                    <a:pt x="3650" y="11943"/>
                    <a:pt x="1882" y="12109"/>
                    <a:pt x="2582" y="13277"/>
                  </a:cubicBezTo>
                  <a:cubicBezTo>
                    <a:pt x="3211" y="14288"/>
                    <a:pt x="4795" y="14689"/>
                    <a:pt x="6477" y="14689"/>
                  </a:cubicBezTo>
                  <a:cubicBezTo>
                    <a:pt x="8903" y="14689"/>
                    <a:pt x="11533" y="13854"/>
                    <a:pt x="11789" y="12810"/>
                  </a:cubicBezTo>
                  <a:cubicBezTo>
                    <a:pt x="12022" y="11909"/>
                    <a:pt x="11155" y="11042"/>
                    <a:pt x="11155" y="11042"/>
                  </a:cubicBezTo>
                  <a:cubicBezTo>
                    <a:pt x="11155" y="11042"/>
                    <a:pt x="12089" y="10508"/>
                    <a:pt x="12022" y="9674"/>
                  </a:cubicBezTo>
                  <a:cubicBezTo>
                    <a:pt x="11956" y="9007"/>
                    <a:pt x="11522" y="8440"/>
                    <a:pt x="10888" y="8207"/>
                  </a:cubicBezTo>
                  <a:cubicBezTo>
                    <a:pt x="10888" y="8207"/>
                    <a:pt x="11789" y="7573"/>
                    <a:pt x="11722" y="6972"/>
                  </a:cubicBezTo>
                  <a:cubicBezTo>
                    <a:pt x="11589" y="5772"/>
                    <a:pt x="10221" y="5338"/>
                    <a:pt x="10221" y="5338"/>
                  </a:cubicBezTo>
                  <a:cubicBezTo>
                    <a:pt x="10755" y="4971"/>
                    <a:pt x="10988" y="4271"/>
                    <a:pt x="10788" y="3670"/>
                  </a:cubicBezTo>
                  <a:cubicBezTo>
                    <a:pt x="10588" y="2970"/>
                    <a:pt x="9888" y="2436"/>
                    <a:pt x="9120" y="1602"/>
                  </a:cubicBezTo>
                  <a:cubicBezTo>
                    <a:pt x="8453" y="935"/>
                    <a:pt x="7786" y="668"/>
                    <a:pt x="7319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1342;p48">
              <a:extLst>
                <a:ext uri="{FF2B5EF4-FFF2-40B4-BE49-F238E27FC236}">
                  <a16:creationId xmlns:a16="http://schemas.microsoft.com/office/drawing/2014/main" id="{62F01E77-6CDA-4FBA-A9E2-8ED8D77C5DE2}"/>
                </a:ext>
              </a:extLst>
            </p:cNvPr>
            <p:cNvSpPr/>
            <p:nvPr/>
          </p:nvSpPr>
          <p:spPr>
            <a:xfrm flipH="1">
              <a:off x="1806302" y="2844202"/>
              <a:ext cx="148888" cy="20316"/>
            </a:xfrm>
            <a:custGeom>
              <a:avLst/>
              <a:gdLst/>
              <a:ahLst/>
              <a:cxnLst/>
              <a:rect l="l" t="t" r="r" b="b"/>
              <a:pathLst>
                <a:path w="7607" h="1038" extrusionOk="0">
                  <a:moveTo>
                    <a:pt x="7573" y="0"/>
                  </a:moveTo>
                  <a:cubicBezTo>
                    <a:pt x="5620" y="455"/>
                    <a:pt x="3603" y="674"/>
                    <a:pt x="1573" y="674"/>
                  </a:cubicBezTo>
                  <a:cubicBezTo>
                    <a:pt x="1071" y="674"/>
                    <a:pt x="569" y="661"/>
                    <a:pt x="67" y="634"/>
                  </a:cubicBezTo>
                  <a:cubicBezTo>
                    <a:pt x="1" y="634"/>
                    <a:pt x="1" y="768"/>
                    <a:pt x="67" y="768"/>
                  </a:cubicBezTo>
                  <a:cubicBezTo>
                    <a:pt x="924" y="948"/>
                    <a:pt x="1789" y="1037"/>
                    <a:pt x="2650" y="1037"/>
                  </a:cubicBezTo>
                  <a:cubicBezTo>
                    <a:pt x="4335" y="1037"/>
                    <a:pt x="6005" y="696"/>
                    <a:pt x="7573" y="34"/>
                  </a:cubicBezTo>
                  <a:cubicBezTo>
                    <a:pt x="7606" y="0"/>
                    <a:pt x="7606" y="0"/>
                    <a:pt x="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1343;p48">
              <a:extLst>
                <a:ext uri="{FF2B5EF4-FFF2-40B4-BE49-F238E27FC236}">
                  <a16:creationId xmlns:a16="http://schemas.microsoft.com/office/drawing/2014/main" id="{91E146F3-0801-48C0-B1C7-9869CF489DDD}"/>
                </a:ext>
              </a:extLst>
            </p:cNvPr>
            <p:cNvSpPr/>
            <p:nvPr/>
          </p:nvSpPr>
          <p:spPr>
            <a:xfrm flipH="1">
              <a:off x="1807614" y="2786756"/>
              <a:ext cx="164898" cy="18613"/>
            </a:xfrm>
            <a:custGeom>
              <a:avLst/>
              <a:gdLst/>
              <a:ahLst/>
              <a:cxnLst/>
              <a:rect l="l" t="t" r="r" b="b"/>
              <a:pathLst>
                <a:path w="8425" h="951" extrusionOk="0">
                  <a:moveTo>
                    <a:pt x="8358" y="0"/>
                  </a:moveTo>
                  <a:cubicBezTo>
                    <a:pt x="7016" y="336"/>
                    <a:pt x="5020" y="531"/>
                    <a:pt x="3233" y="531"/>
                  </a:cubicBezTo>
                  <a:cubicBezTo>
                    <a:pt x="2001" y="531"/>
                    <a:pt x="868" y="438"/>
                    <a:pt x="118" y="234"/>
                  </a:cubicBezTo>
                  <a:cubicBezTo>
                    <a:pt x="104" y="230"/>
                    <a:pt x="92" y="228"/>
                    <a:pt x="82" y="228"/>
                  </a:cubicBezTo>
                  <a:cubicBezTo>
                    <a:pt x="0" y="228"/>
                    <a:pt x="63" y="337"/>
                    <a:pt x="152" y="367"/>
                  </a:cubicBezTo>
                  <a:cubicBezTo>
                    <a:pt x="1348" y="756"/>
                    <a:pt x="2598" y="950"/>
                    <a:pt x="3847" y="950"/>
                  </a:cubicBezTo>
                  <a:cubicBezTo>
                    <a:pt x="5385" y="950"/>
                    <a:pt x="6922" y="656"/>
                    <a:pt x="8358" y="67"/>
                  </a:cubicBezTo>
                  <a:cubicBezTo>
                    <a:pt x="8424" y="33"/>
                    <a:pt x="8391" y="0"/>
                    <a:pt x="8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1344;p48">
              <a:extLst>
                <a:ext uri="{FF2B5EF4-FFF2-40B4-BE49-F238E27FC236}">
                  <a16:creationId xmlns:a16="http://schemas.microsoft.com/office/drawing/2014/main" id="{9D63F3EB-7939-49CA-9D14-E1573A5CD41B}"/>
                </a:ext>
              </a:extLst>
            </p:cNvPr>
            <p:cNvSpPr/>
            <p:nvPr/>
          </p:nvSpPr>
          <p:spPr>
            <a:xfrm flipH="1">
              <a:off x="1823291" y="2725377"/>
              <a:ext cx="158674" cy="20258"/>
            </a:xfrm>
            <a:custGeom>
              <a:avLst/>
              <a:gdLst/>
              <a:ahLst/>
              <a:cxnLst/>
              <a:rect l="l" t="t" r="r" b="b"/>
              <a:pathLst>
                <a:path w="8107" h="1035" extrusionOk="0">
                  <a:moveTo>
                    <a:pt x="68" y="0"/>
                  </a:moveTo>
                  <a:cubicBezTo>
                    <a:pt x="1" y="0"/>
                    <a:pt x="1" y="67"/>
                    <a:pt x="34" y="101"/>
                  </a:cubicBezTo>
                  <a:cubicBezTo>
                    <a:pt x="1135" y="734"/>
                    <a:pt x="2403" y="1035"/>
                    <a:pt x="3670" y="1035"/>
                  </a:cubicBezTo>
                  <a:cubicBezTo>
                    <a:pt x="5038" y="1035"/>
                    <a:pt x="6806" y="934"/>
                    <a:pt x="8040" y="334"/>
                  </a:cubicBezTo>
                  <a:cubicBezTo>
                    <a:pt x="8107" y="301"/>
                    <a:pt x="8073" y="267"/>
                    <a:pt x="8040" y="267"/>
                  </a:cubicBezTo>
                  <a:cubicBezTo>
                    <a:pt x="6792" y="498"/>
                    <a:pt x="5558" y="637"/>
                    <a:pt x="4331" y="637"/>
                  </a:cubicBezTo>
                  <a:cubicBezTo>
                    <a:pt x="2903" y="637"/>
                    <a:pt x="1485" y="449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1345;p48">
              <a:extLst>
                <a:ext uri="{FF2B5EF4-FFF2-40B4-BE49-F238E27FC236}">
                  <a16:creationId xmlns:a16="http://schemas.microsoft.com/office/drawing/2014/main" id="{F07A2EAF-0709-4700-AD35-F47F13AF35C9}"/>
                </a:ext>
              </a:extLst>
            </p:cNvPr>
            <p:cNvSpPr/>
            <p:nvPr/>
          </p:nvSpPr>
          <p:spPr>
            <a:xfrm flipH="1">
              <a:off x="1231967" y="2346101"/>
              <a:ext cx="244656" cy="296386"/>
            </a:xfrm>
            <a:custGeom>
              <a:avLst/>
              <a:gdLst/>
              <a:ahLst/>
              <a:cxnLst/>
              <a:rect l="l" t="t" r="r" b="b"/>
              <a:pathLst>
                <a:path w="12500" h="15143" extrusionOk="0">
                  <a:moveTo>
                    <a:pt x="10439" y="0"/>
                  </a:moveTo>
                  <a:cubicBezTo>
                    <a:pt x="9483" y="0"/>
                    <a:pt x="8144" y="778"/>
                    <a:pt x="6538" y="2500"/>
                  </a:cubicBezTo>
                  <a:cubicBezTo>
                    <a:pt x="3903" y="5335"/>
                    <a:pt x="0" y="9738"/>
                    <a:pt x="0" y="9738"/>
                  </a:cubicBezTo>
                  <a:lnTo>
                    <a:pt x="8206" y="15142"/>
                  </a:lnTo>
                  <a:cubicBezTo>
                    <a:pt x="9541" y="11873"/>
                    <a:pt x="10675" y="8537"/>
                    <a:pt x="11642" y="5135"/>
                  </a:cubicBezTo>
                  <a:cubicBezTo>
                    <a:pt x="12499" y="1931"/>
                    <a:pt x="11945" y="0"/>
                    <a:pt x="10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1346;p48">
              <a:extLst>
                <a:ext uri="{FF2B5EF4-FFF2-40B4-BE49-F238E27FC236}">
                  <a16:creationId xmlns:a16="http://schemas.microsoft.com/office/drawing/2014/main" id="{B6C8D673-67EA-4AFA-8C01-DCBDD265CD4B}"/>
                </a:ext>
              </a:extLst>
            </p:cNvPr>
            <p:cNvSpPr/>
            <p:nvPr/>
          </p:nvSpPr>
          <p:spPr>
            <a:xfrm flipH="1">
              <a:off x="1270290" y="2363031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3" y="0"/>
                  </a:moveTo>
                  <a:cubicBezTo>
                    <a:pt x="67" y="0"/>
                    <a:pt x="0" y="67"/>
                    <a:pt x="0" y="167"/>
                  </a:cubicBezTo>
                  <a:cubicBezTo>
                    <a:pt x="0" y="234"/>
                    <a:pt x="67" y="300"/>
                    <a:pt x="133" y="300"/>
                  </a:cubicBezTo>
                  <a:cubicBezTo>
                    <a:pt x="234" y="300"/>
                    <a:pt x="300" y="234"/>
                    <a:pt x="300" y="167"/>
                  </a:cubicBezTo>
                  <a:cubicBezTo>
                    <a:pt x="300" y="67"/>
                    <a:pt x="234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1347;p48">
              <a:extLst>
                <a:ext uri="{FF2B5EF4-FFF2-40B4-BE49-F238E27FC236}">
                  <a16:creationId xmlns:a16="http://schemas.microsoft.com/office/drawing/2014/main" id="{E5B063C2-1126-46BF-8F5B-75AB9B160B67}"/>
                </a:ext>
              </a:extLst>
            </p:cNvPr>
            <p:cNvSpPr/>
            <p:nvPr/>
          </p:nvSpPr>
          <p:spPr>
            <a:xfrm flipH="1">
              <a:off x="1370188" y="2436115"/>
              <a:ext cx="5872" cy="4110"/>
            </a:xfrm>
            <a:custGeom>
              <a:avLst/>
              <a:gdLst/>
              <a:ahLst/>
              <a:cxnLst/>
              <a:rect l="l" t="t" r="r" b="b"/>
              <a:pathLst>
                <a:path w="300" h="210" extrusionOk="0">
                  <a:moveTo>
                    <a:pt x="140" y="0"/>
                  </a:moveTo>
                  <a:cubicBezTo>
                    <a:pt x="0" y="0"/>
                    <a:pt x="128" y="209"/>
                    <a:pt x="211" y="209"/>
                  </a:cubicBezTo>
                  <a:cubicBezTo>
                    <a:pt x="237" y="209"/>
                    <a:pt x="259" y="189"/>
                    <a:pt x="266" y="136"/>
                  </a:cubicBezTo>
                  <a:cubicBezTo>
                    <a:pt x="300" y="69"/>
                    <a:pt x="233" y="2"/>
                    <a:pt x="166" y="2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1348;p48">
              <a:extLst>
                <a:ext uri="{FF2B5EF4-FFF2-40B4-BE49-F238E27FC236}">
                  <a16:creationId xmlns:a16="http://schemas.microsoft.com/office/drawing/2014/main" id="{C44A0B84-90F3-4BCD-9707-5C2F0A48FC3D}"/>
                </a:ext>
              </a:extLst>
            </p:cNvPr>
            <p:cNvSpPr/>
            <p:nvPr/>
          </p:nvSpPr>
          <p:spPr>
            <a:xfrm flipH="1">
              <a:off x="1320571" y="2436154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1" y="34"/>
                    <a:pt x="1" y="267"/>
                    <a:pt x="167" y="300"/>
                  </a:cubicBezTo>
                  <a:cubicBezTo>
                    <a:pt x="234" y="300"/>
                    <a:pt x="301" y="234"/>
                    <a:pt x="301" y="134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1349;p48">
              <a:extLst>
                <a:ext uri="{FF2B5EF4-FFF2-40B4-BE49-F238E27FC236}">
                  <a16:creationId xmlns:a16="http://schemas.microsoft.com/office/drawing/2014/main" id="{04DC2B0D-4F15-4BA7-AD00-B4701B06FAD3}"/>
                </a:ext>
              </a:extLst>
            </p:cNvPr>
            <p:cNvSpPr/>
            <p:nvPr/>
          </p:nvSpPr>
          <p:spPr>
            <a:xfrm flipH="1">
              <a:off x="1270290" y="2436154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7" y="0"/>
                  </a:moveTo>
                  <a:cubicBezTo>
                    <a:pt x="1" y="34"/>
                    <a:pt x="1" y="267"/>
                    <a:pt x="167" y="300"/>
                  </a:cubicBezTo>
                  <a:cubicBezTo>
                    <a:pt x="268" y="300"/>
                    <a:pt x="334" y="234"/>
                    <a:pt x="334" y="134"/>
                  </a:cubicBezTo>
                  <a:cubicBezTo>
                    <a:pt x="334" y="67"/>
                    <a:pt x="268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1350;p48">
              <a:extLst>
                <a:ext uri="{FF2B5EF4-FFF2-40B4-BE49-F238E27FC236}">
                  <a16:creationId xmlns:a16="http://schemas.microsoft.com/office/drawing/2014/main" id="{27CA5FA7-6B44-4228-ADF4-2A2A6529BF5C}"/>
                </a:ext>
              </a:extLst>
            </p:cNvPr>
            <p:cNvSpPr/>
            <p:nvPr/>
          </p:nvSpPr>
          <p:spPr>
            <a:xfrm flipH="1">
              <a:off x="1345370" y="2399593"/>
              <a:ext cx="6890" cy="4443"/>
            </a:xfrm>
            <a:custGeom>
              <a:avLst/>
              <a:gdLst/>
              <a:ahLst/>
              <a:cxnLst/>
              <a:rect l="l" t="t" r="r" b="b"/>
              <a:pathLst>
                <a:path w="352" h="227" extrusionOk="0">
                  <a:moveTo>
                    <a:pt x="184" y="0"/>
                  </a:moveTo>
                  <a:cubicBezTo>
                    <a:pt x="1" y="0"/>
                    <a:pt x="209" y="227"/>
                    <a:pt x="306" y="227"/>
                  </a:cubicBezTo>
                  <a:cubicBezTo>
                    <a:pt x="333" y="227"/>
                    <a:pt x="351" y="210"/>
                    <a:pt x="351" y="167"/>
                  </a:cubicBezTo>
                  <a:cubicBezTo>
                    <a:pt x="351" y="67"/>
                    <a:pt x="284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1351;p48">
              <a:extLst>
                <a:ext uri="{FF2B5EF4-FFF2-40B4-BE49-F238E27FC236}">
                  <a16:creationId xmlns:a16="http://schemas.microsoft.com/office/drawing/2014/main" id="{B3F19248-30D7-406F-BCB6-957A98F0081D}"/>
                </a:ext>
              </a:extLst>
            </p:cNvPr>
            <p:cNvSpPr/>
            <p:nvPr/>
          </p:nvSpPr>
          <p:spPr>
            <a:xfrm flipH="1">
              <a:off x="1295753" y="2399593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201" y="0"/>
                  </a:moveTo>
                  <a:cubicBezTo>
                    <a:pt x="1" y="0"/>
                    <a:pt x="1" y="300"/>
                    <a:pt x="201" y="300"/>
                  </a:cubicBezTo>
                  <a:cubicBezTo>
                    <a:pt x="268" y="300"/>
                    <a:pt x="334" y="234"/>
                    <a:pt x="334" y="167"/>
                  </a:cubicBezTo>
                  <a:cubicBezTo>
                    <a:pt x="334" y="67"/>
                    <a:pt x="268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1352;p48">
              <a:extLst>
                <a:ext uri="{FF2B5EF4-FFF2-40B4-BE49-F238E27FC236}">
                  <a16:creationId xmlns:a16="http://schemas.microsoft.com/office/drawing/2014/main" id="{E6FD5F6D-9214-406F-A8E0-1CF5FA320EA0}"/>
                </a:ext>
              </a:extLst>
            </p:cNvPr>
            <p:cNvSpPr/>
            <p:nvPr/>
          </p:nvSpPr>
          <p:spPr>
            <a:xfrm flipH="1">
              <a:off x="1245491" y="2399593"/>
              <a:ext cx="6537" cy="5891"/>
            </a:xfrm>
            <a:custGeom>
              <a:avLst/>
              <a:gdLst/>
              <a:ahLst/>
              <a:cxnLst/>
              <a:rect l="l" t="t" r="r" b="b"/>
              <a:pathLst>
                <a:path w="334" h="301" extrusionOk="0">
                  <a:moveTo>
                    <a:pt x="200" y="0"/>
                  </a:moveTo>
                  <a:cubicBezTo>
                    <a:pt x="0" y="0"/>
                    <a:pt x="0" y="300"/>
                    <a:pt x="200" y="300"/>
                  </a:cubicBezTo>
                  <a:cubicBezTo>
                    <a:pt x="267" y="300"/>
                    <a:pt x="334" y="234"/>
                    <a:pt x="334" y="167"/>
                  </a:cubicBezTo>
                  <a:cubicBezTo>
                    <a:pt x="334" y="67"/>
                    <a:pt x="267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1353;p48">
              <a:extLst>
                <a:ext uri="{FF2B5EF4-FFF2-40B4-BE49-F238E27FC236}">
                  <a16:creationId xmlns:a16="http://schemas.microsoft.com/office/drawing/2014/main" id="{C92CB65F-9213-42BE-8CE0-E86440AA3F66}"/>
                </a:ext>
              </a:extLst>
            </p:cNvPr>
            <p:cNvSpPr/>
            <p:nvPr/>
          </p:nvSpPr>
          <p:spPr>
            <a:xfrm flipH="1">
              <a:off x="1420450" y="2509277"/>
              <a:ext cx="6753" cy="4149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7" y="0"/>
                  </a:moveTo>
                  <a:cubicBezTo>
                    <a:pt x="0" y="0"/>
                    <a:pt x="188" y="211"/>
                    <a:pt x="289" y="211"/>
                  </a:cubicBezTo>
                  <a:cubicBezTo>
                    <a:pt x="321" y="211"/>
                    <a:pt x="344" y="190"/>
                    <a:pt x="344" y="134"/>
                  </a:cubicBezTo>
                  <a:cubicBezTo>
                    <a:pt x="344" y="67"/>
                    <a:pt x="277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1354;p48">
              <a:extLst>
                <a:ext uri="{FF2B5EF4-FFF2-40B4-BE49-F238E27FC236}">
                  <a16:creationId xmlns:a16="http://schemas.microsoft.com/office/drawing/2014/main" id="{C916A7AD-763E-4646-B653-BC20A43ECAED}"/>
                </a:ext>
              </a:extLst>
            </p:cNvPr>
            <p:cNvSpPr/>
            <p:nvPr/>
          </p:nvSpPr>
          <p:spPr>
            <a:xfrm flipH="1">
              <a:off x="1370697" y="2509238"/>
              <a:ext cx="5774" cy="4110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158" y="0"/>
                  </a:moveTo>
                  <a:cubicBezTo>
                    <a:pt x="1" y="0"/>
                    <a:pt x="177" y="209"/>
                    <a:pt x="256" y="209"/>
                  </a:cubicBezTo>
                  <a:cubicBezTo>
                    <a:pt x="280" y="209"/>
                    <a:pt x="295" y="189"/>
                    <a:pt x="287" y="136"/>
                  </a:cubicBezTo>
                  <a:cubicBezTo>
                    <a:pt x="287" y="69"/>
                    <a:pt x="254" y="2"/>
                    <a:pt x="187" y="2"/>
                  </a:cubicBezTo>
                  <a:cubicBezTo>
                    <a:pt x="176" y="1"/>
                    <a:pt x="167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1355;p48">
              <a:extLst>
                <a:ext uri="{FF2B5EF4-FFF2-40B4-BE49-F238E27FC236}">
                  <a16:creationId xmlns:a16="http://schemas.microsoft.com/office/drawing/2014/main" id="{90BEECC5-4B5E-430D-A4F8-F737B2269BDF}"/>
                </a:ext>
              </a:extLst>
            </p:cNvPr>
            <p:cNvSpPr/>
            <p:nvPr/>
          </p:nvSpPr>
          <p:spPr>
            <a:xfrm flipH="1">
              <a:off x="1320571" y="2509277"/>
              <a:ext cx="6537" cy="5891"/>
            </a:xfrm>
            <a:custGeom>
              <a:avLst/>
              <a:gdLst/>
              <a:ahLst/>
              <a:cxnLst/>
              <a:rect l="l" t="t" r="r" b="b"/>
              <a:pathLst>
                <a:path w="334" h="301" extrusionOk="0">
                  <a:moveTo>
                    <a:pt x="200" y="0"/>
                  </a:moveTo>
                  <a:cubicBezTo>
                    <a:pt x="0" y="0"/>
                    <a:pt x="0" y="267"/>
                    <a:pt x="200" y="300"/>
                  </a:cubicBezTo>
                  <a:cubicBezTo>
                    <a:pt x="267" y="300"/>
                    <a:pt x="334" y="234"/>
                    <a:pt x="334" y="134"/>
                  </a:cubicBezTo>
                  <a:cubicBezTo>
                    <a:pt x="334" y="67"/>
                    <a:pt x="267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1356;p48">
              <a:extLst>
                <a:ext uri="{FF2B5EF4-FFF2-40B4-BE49-F238E27FC236}">
                  <a16:creationId xmlns:a16="http://schemas.microsoft.com/office/drawing/2014/main" id="{3543CD86-330C-418A-80E2-1819A4DA1124}"/>
                </a:ext>
              </a:extLst>
            </p:cNvPr>
            <p:cNvSpPr/>
            <p:nvPr/>
          </p:nvSpPr>
          <p:spPr>
            <a:xfrm flipH="1">
              <a:off x="1270290" y="2509277"/>
              <a:ext cx="6557" cy="5891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7" y="0"/>
                  </a:moveTo>
                  <a:cubicBezTo>
                    <a:pt x="1" y="0"/>
                    <a:pt x="1" y="300"/>
                    <a:pt x="167" y="300"/>
                  </a:cubicBezTo>
                  <a:cubicBezTo>
                    <a:pt x="268" y="300"/>
                    <a:pt x="334" y="234"/>
                    <a:pt x="334" y="134"/>
                  </a:cubicBezTo>
                  <a:cubicBezTo>
                    <a:pt x="334" y="67"/>
                    <a:pt x="268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1357;p48">
              <a:extLst>
                <a:ext uri="{FF2B5EF4-FFF2-40B4-BE49-F238E27FC236}">
                  <a16:creationId xmlns:a16="http://schemas.microsoft.com/office/drawing/2014/main" id="{197016CA-90BE-4AA5-80C1-8816A7A9ABC0}"/>
                </a:ext>
              </a:extLst>
            </p:cNvPr>
            <p:cNvSpPr/>
            <p:nvPr/>
          </p:nvSpPr>
          <p:spPr>
            <a:xfrm flipH="1">
              <a:off x="1395652" y="2472715"/>
              <a:ext cx="6087" cy="4149"/>
            </a:xfrm>
            <a:custGeom>
              <a:avLst/>
              <a:gdLst/>
              <a:ahLst/>
              <a:cxnLst/>
              <a:rect l="l" t="t" r="r" b="b"/>
              <a:pathLst>
                <a:path w="311" h="212" extrusionOk="0">
                  <a:moveTo>
                    <a:pt x="177" y="0"/>
                  </a:moveTo>
                  <a:cubicBezTo>
                    <a:pt x="0" y="0"/>
                    <a:pt x="169" y="211"/>
                    <a:pt x="260" y="211"/>
                  </a:cubicBezTo>
                  <a:cubicBezTo>
                    <a:pt x="289" y="211"/>
                    <a:pt x="311" y="190"/>
                    <a:pt x="311" y="134"/>
                  </a:cubicBezTo>
                  <a:cubicBezTo>
                    <a:pt x="311" y="67"/>
                    <a:pt x="244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1358;p48">
              <a:extLst>
                <a:ext uri="{FF2B5EF4-FFF2-40B4-BE49-F238E27FC236}">
                  <a16:creationId xmlns:a16="http://schemas.microsoft.com/office/drawing/2014/main" id="{40B6692C-4813-45D2-B3A4-CE1ED760A577}"/>
                </a:ext>
              </a:extLst>
            </p:cNvPr>
            <p:cNvSpPr/>
            <p:nvPr/>
          </p:nvSpPr>
          <p:spPr>
            <a:xfrm flipH="1">
              <a:off x="1345370" y="2472715"/>
              <a:ext cx="6753" cy="4149"/>
            </a:xfrm>
            <a:custGeom>
              <a:avLst/>
              <a:gdLst/>
              <a:ahLst/>
              <a:cxnLst/>
              <a:rect l="l" t="t" r="r" b="b"/>
              <a:pathLst>
                <a:path w="345" h="212" extrusionOk="0">
                  <a:moveTo>
                    <a:pt x="177" y="0"/>
                  </a:moveTo>
                  <a:cubicBezTo>
                    <a:pt x="0" y="0"/>
                    <a:pt x="188" y="211"/>
                    <a:pt x="289" y="211"/>
                  </a:cubicBezTo>
                  <a:cubicBezTo>
                    <a:pt x="321" y="211"/>
                    <a:pt x="344" y="190"/>
                    <a:pt x="344" y="134"/>
                  </a:cubicBezTo>
                  <a:cubicBezTo>
                    <a:pt x="344" y="67"/>
                    <a:pt x="277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1359;p48">
              <a:extLst>
                <a:ext uri="{FF2B5EF4-FFF2-40B4-BE49-F238E27FC236}">
                  <a16:creationId xmlns:a16="http://schemas.microsoft.com/office/drawing/2014/main" id="{D395DB14-33FB-4D97-B08D-BEA32FEACA25}"/>
                </a:ext>
              </a:extLst>
            </p:cNvPr>
            <p:cNvSpPr/>
            <p:nvPr/>
          </p:nvSpPr>
          <p:spPr>
            <a:xfrm flipH="1">
              <a:off x="1295753" y="2472715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0" y="34"/>
                    <a:pt x="0" y="267"/>
                    <a:pt x="167" y="300"/>
                  </a:cubicBezTo>
                  <a:cubicBezTo>
                    <a:pt x="234" y="300"/>
                    <a:pt x="300" y="234"/>
                    <a:pt x="300" y="134"/>
                  </a:cubicBezTo>
                  <a:cubicBezTo>
                    <a:pt x="300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1360;p48">
              <a:extLst>
                <a:ext uri="{FF2B5EF4-FFF2-40B4-BE49-F238E27FC236}">
                  <a16:creationId xmlns:a16="http://schemas.microsoft.com/office/drawing/2014/main" id="{B95A4B2A-DB40-418A-961C-84445CC8599F}"/>
                </a:ext>
              </a:extLst>
            </p:cNvPr>
            <p:cNvSpPr/>
            <p:nvPr/>
          </p:nvSpPr>
          <p:spPr>
            <a:xfrm flipH="1">
              <a:off x="1370834" y="2582067"/>
              <a:ext cx="5245" cy="589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51"/>
                    <a:pt x="0" y="151"/>
                  </a:cubicBezTo>
                  <a:cubicBezTo>
                    <a:pt x="0" y="251"/>
                    <a:pt x="67" y="301"/>
                    <a:pt x="134" y="301"/>
                  </a:cubicBezTo>
                  <a:cubicBezTo>
                    <a:pt x="201" y="301"/>
                    <a:pt x="267" y="251"/>
                    <a:pt x="267" y="151"/>
                  </a:cubicBezTo>
                  <a:cubicBezTo>
                    <a:pt x="267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1361;p48">
              <a:extLst>
                <a:ext uri="{FF2B5EF4-FFF2-40B4-BE49-F238E27FC236}">
                  <a16:creationId xmlns:a16="http://schemas.microsoft.com/office/drawing/2014/main" id="{47A2951F-0F94-45CE-945B-40A2AE50EDF1}"/>
                </a:ext>
              </a:extLst>
            </p:cNvPr>
            <p:cNvSpPr/>
            <p:nvPr/>
          </p:nvSpPr>
          <p:spPr>
            <a:xfrm flipH="1">
              <a:off x="1320571" y="2582400"/>
              <a:ext cx="5891" cy="5245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0"/>
                  </a:moveTo>
                  <a:cubicBezTo>
                    <a:pt x="67" y="0"/>
                    <a:pt x="1" y="34"/>
                    <a:pt x="1" y="134"/>
                  </a:cubicBezTo>
                  <a:cubicBezTo>
                    <a:pt x="1" y="200"/>
                    <a:pt x="67" y="267"/>
                    <a:pt x="167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1362;p48">
              <a:extLst>
                <a:ext uri="{FF2B5EF4-FFF2-40B4-BE49-F238E27FC236}">
                  <a16:creationId xmlns:a16="http://schemas.microsoft.com/office/drawing/2014/main" id="{87EB4ECE-82B8-42E7-B1A1-38496E5B7174}"/>
                </a:ext>
              </a:extLst>
            </p:cNvPr>
            <p:cNvSpPr/>
            <p:nvPr/>
          </p:nvSpPr>
          <p:spPr>
            <a:xfrm flipH="1">
              <a:off x="1445914" y="2545506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1363;p48">
              <a:extLst>
                <a:ext uri="{FF2B5EF4-FFF2-40B4-BE49-F238E27FC236}">
                  <a16:creationId xmlns:a16="http://schemas.microsoft.com/office/drawing/2014/main" id="{6BE58156-31CC-457D-8741-530CBB33C783}"/>
                </a:ext>
              </a:extLst>
            </p:cNvPr>
            <p:cNvSpPr/>
            <p:nvPr/>
          </p:nvSpPr>
          <p:spPr>
            <a:xfrm flipH="1">
              <a:off x="1395652" y="2545506"/>
              <a:ext cx="5891" cy="589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51" y="1"/>
                  </a:moveTo>
                  <a:cubicBezTo>
                    <a:pt x="76" y="1"/>
                    <a:pt x="0" y="51"/>
                    <a:pt x="0" y="151"/>
                  </a:cubicBezTo>
                  <a:cubicBezTo>
                    <a:pt x="0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1364;p48">
              <a:extLst>
                <a:ext uri="{FF2B5EF4-FFF2-40B4-BE49-F238E27FC236}">
                  <a16:creationId xmlns:a16="http://schemas.microsoft.com/office/drawing/2014/main" id="{83A43D0D-ACE6-4FE6-B30D-558AA7B7E420}"/>
                </a:ext>
              </a:extLst>
            </p:cNvPr>
            <p:cNvSpPr/>
            <p:nvPr/>
          </p:nvSpPr>
          <p:spPr>
            <a:xfrm flipH="1">
              <a:off x="1345370" y="2545506"/>
              <a:ext cx="5911" cy="589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51"/>
                    <a:pt x="76" y="301"/>
                    <a:pt x="151" y="301"/>
                  </a:cubicBezTo>
                  <a:cubicBezTo>
                    <a:pt x="226" y="301"/>
                    <a:pt x="301" y="251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1365;p48">
              <a:extLst>
                <a:ext uri="{FF2B5EF4-FFF2-40B4-BE49-F238E27FC236}">
                  <a16:creationId xmlns:a16="http://schemas.microsoft.com/office/drawing/2014/main" id="{0974A063-C279-4504-A18A-5E72588DDD06}"/>
                </a:ext>
              </a:extLst>
            </p:cNvPr>
            <p:cNvSpPr/>
            <p:nvPr/>
          </p:nvSpPr>
          <p:spPr>
            <a:xfrm flipH="1">
              <a:off x="1295753" y="2545838"/>
              <a:ext cx="5245" cy="589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300"/>
                    <a:pt x="134" y="300"/>
                  </a:cubicBezTo>
                  <a:cubicBezTo>
                    <a:pt x="201" y="300"/>
                    <a:pt x="267" y="234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1366;p48">
              <a:extLst>
                <a:ext uri="{FF2B5EF4-FFF2-40B4-BE49-F238E27FC236}">
                  <a16:creationId xmlns:a16="http://schemas.microsoft.com/office/drawing/2014/main" id="{C58659C7-426D-4EED-9141-9824C73E5559}"/>
                </a:ext>
              </a:extLst>
            </p:cNvPr>
            <p:cNvSpPr/>
            <p:nvPr/>
          </p:nvSpPr>
          <p:spPr>
            <a:xfrm flipH="1">
              <a:off x="1345370" y="2618961"/>
              <a:ext cx="5245" cy="3934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00" y="0"/>
                  </a:moveTo>
                  <a:cubicBezTo>
                    <a:pt x="67" y="0"/>
                    <a:pt x="34" y="0"/>
                    <a:pt x="0" y="34"/>
                  </a:cubicBezTo>
                  <a:lnTo>
                    <a:pt x="234" y="200"/>
                  </a:lnTo>
                  <a:cubicBezTo>
                    <a:pt x="234" y="167"/>
                    <a:pt x="267" y="167"/>
                    <a:pt x="267" y="134"/>
                  </a:cubicBezTo>
                  <a:cubicBezTo>
                    <a:pt x="267" y="34"/>
                    <a:pt x="200" y="0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1367;p48">
              <a:extLst>
                <a:ext uri="{FF2B5EF4-FFF2-40B4-BE49-F238E27FC236}">
                  <a16:creationId xmlns:a16="http://schemas.microsoft.com/office/drawing/2014/main" id="{3C9BBA3D-FAE9-461F-AD3B-2A2771D58744}"/>
                </a:ext>
              </a:extLst>
            </p:cNvPr>
            <p:cNvSpPr/>
            <p:nvPr/>
          </p:nvSpPr>
          <p:spPr>
            <a:xfrm flipH="1">
              <a:off x="1356017" y="2404544"/>
              <a:ext cx="123874" cy="142527"/>
            </a:xfrm>
            <a:custGeom>
              <a:avLst/>
              <a:gdLst/>
              <a:ahLst/>
              <a:cxnLst/>
              <a:rect l="l" t="t" r="r" b="b"/>
              <a:pathLst>
                <a:path w="6329" h="7282" extrusionOk="0">
                  <a:moveTo>
                    <a:pt x="6311" y="0"/>
                  </a:moveTo>
                  <a:cubicBezTo>
                    <a:pt x="6308" y="0"/>
                    <a:pt x="6305" y="4"/>
                    <a:pt x="6305" y="14"/>
                  </a:cubicBezTo>
                  <a:cubicBezTo>
                    <a:pt x="5738" y="581"/>
                    <a:pt x="5171" y="1148"/>
                    <a:pt x="4637" y="1715"/>
                  </a:cubicBezTo>
                  <a:cubicBezTo>
                    <a:pt x="4771" y="1415"/>
                    <a:pt x="4937" y="1082"/>
                    <a:pt x="5071" y="781"/>
                  </a:cubicBezTo>
                  <a:lnTo>
                    <a:pt x="5038" y="781"/>
                  </a:lnTo>
                  <a:cubicBezTo>
                    <a:pt x="4904" y="1015"/>
                    <a:pt x="4771" y="1248"/>
                    <a:pt x="4637" y="1482"/>
                  </a:cubicBezTo>
                  <a:lnTo>
                    <a:pt x="4437" y="1849"/>
                  </a:lnTo>
                  <a:lnTo>
                    <a:pt x="4404" y="1915"/>
                  </a:lnTo>
                  <a:cubicBezTo>
                    <a:pt x="3970" y="2349"/>
                    <a:pt x="3536" y="2816"/>
                    <a:pt x="3103" y="3250"/>
                  </a:cubicBezTo>
                  <a:cubicBezTo>
                    <a:pt x="2602" y="3783"/>
                    <a:pt x="2102" y="4351"/>
                    <a:pt x="1602" y="4918"/>
                  </a:cubicBezTo>
                  <a:cubicBezTo>
                    <a:pt x="1101" y="5485"/>
                    <a:pt x="568" y="6185"/>
                    <a:pt x="34" y="6719"/>
                  </a:cubicBezTo>
                  <a:cubicBezTo>
                    <a:pt x="1" y="6786"/>
                    <a:pt x="768" y="7219"/>
                    <a:pt x="835" y="7253"/>
                  </a:cubicBezTo>
                  <a:cubicBezTo>
                    <a:pt x="855" y="7273"/>
                    <a:pt x="876" y="7281"/>
                    <a:pt x="893" y="7281"/>
                  </a:cubicBezTo>
                  <a:cubicBezTo>
                    <a:pt x="930" y="7281"/>
                    <a:pt x="947" y="7242"/>
                    <a:pt x="901" y="7219"/>
                  </a:cubicBezTo>
                  <a:cubicBezTo>
                    <a:pt x="801" y="7153"/>
                    <a:pt x="234" y="6686"/>
                    <a:pt x="201" y="6686"/>
                  </a:cubicBezTo>
                  <a:cubicBezTo>
                    <a:pt x="701" y="6118"/>
                    <a:pt x="1268" y="5618"/>
                    <a:pt x="1802" y="5084"/>
                  </a:cubicBezTo>
                  <a:cubicBezTo>
                    <a:pt x="2302" y="4551"/>
                    <a:pt x="2803" y="4017"/>
                    <a:pt x="3303" y="3450"/>
                  </a:cubicBezTo>
                  <a:cubicBezTo>
                    <a:pt x="4337" y="2349"/>
                    <a:pt x="5304" y="1182"/>
                    <a:pt x="6305" y="47"/>
                  </a:cubicBezTo>
                  <a:cubicBezTo>
                    <a:pt x="6329" y="24"/>
                    <a:pt x="6319" y="0"/>
                    <a:pt x="6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1368;p48">
              <a:extLst>
                <a:ext uri="{FF2B5EF4-FFF2-40B4-BE49-F238E27FC236}">
                  <a16:creationId xmlns:a16="http://schemas.microsoft.com/office/drawing/2014/main" id="{BA3C8F4E-05F2-4014-8C1C-53DE05A7E5A8}"/>
                </a:ext>
              </a:extLst>
            </p:cNvPr>
            <p:cNvSpPr/>
            <p:nvPr/>
          </p:nvSpPr>
          <p:spPr>
            <a:xfrm flipH="1">
              <a:off x="1248740" y="2469447"/>
              <a:ext cx="81637" cy="175644"/>
            </a:xfrm>
            <a:custGeom>
              <a:avLst/>
              <a:gdLst/>
              <a:ahLst/>
              <a:cxnLst/>
              <a:rect l="l" t="t" r="r" b="b"/>
              <a:pathLst>
                <a:path w="4171" h="8974" extrusionOk="0">
                  <a:moveTo>
                    <a:pt x="4170" y="0"/>
                  </a:moveTo>
                  <a:lnTo>
                    <a:pt x="4170" y="0"/>
                  </a:lnTo>
                  <a:cubicBezTo>
                    <a:pt x="3536" y="1502"/>
                    <a:pt x="2936" y="2969"/>
                    <a:pt x="2369" y="4470"/>
                  </a:cubicBezTo>
                  <a:cubicBezTo>
                    <a:pt x="1768" y="5905"/>
                    <a:pt x="1235" y="7339"/>
                    <a:pt x="768" y="8807"/>
                  </a:cubicBezTo>
                  <a:cubicBezTo>
                    <a:pt x="534" y="8640"/>
                    <a:pt x="267" y="8540"/>
                    <a:pt x="0" y="8406"/>
                  </a:cubicBezTo>
                  <a:lnTo>
                    <a:pt x="0" y="8406"/>
                  </a:lnTo>
                  <a:cubicBezTo>
                    <a:pt x="267" y="8640"/>
                    <a:pt x="534" y="8840"/>
                    <a:pt x="834" y="8974"/>
                  </a:cubicBezTo>
                  <a:cubicBezTo>
                    <a:pt x="1501" y="7506"/>
                    <a:pt x="2069" y="6005"/>
                    <a:pt x="2602" y="4470"/>
                  </a:cubicBezTo>
                  <a:cubicBezTo>
                    <a:pt x="2736" y="4070"/>
                    <a:pt x="2869" y="3636"/>
                    <a:pt x="3036" y="3236"/>
                  </a:cubicBezTo>
                  <a:cubicBezTo>
                    <a:pt x="3169" y="2969"/>
                    <a:pt x="3303" y="2769"/>
                    <a:pt x="3436" y="2536"/>
                  </a:cubicBezTo>
                  <a:cubicBezTo>
                    <a:pt x="3570" y="2302"/>
                    <a:pt x="3736" y="2002"/>
                    <a:pt x="3870" y="1768"/>
                  </a:cubicBezTo>
                  <a:lnTo>
                    <a:pt x="3870" y="1735"/>
                  </a:lnTo>
                  <a:cubicBezTo>
                    <a:pt x="3703" y="1969"/>
                    <a:pt x="3536" y="2202"/>
                    <a:pt x="3369" y="2469"/>
                  </a:cubicBezTo>
                  <a:lnTo>
                    <a:pt x="3203" y="2769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1369;p48">
              <a:extLst>
                <a:ext uri="{FF2B5EF4-FFF2-40B4-BE49-F238E27FC236}">
                  <a16:creationId xmlns:a16="http://schemas.microsoft.com/office/drawing/2014/main" id="{BAEE3264-6A01-4CF7-99D3-6E5DA6552744}"/>
                </a:ext>
              </a:extLst>
            </p:cNvPr>
            <p:cNvSpPr/>
            <p:nvPr/>
          </p:nvSpPr>
          <p:spPr>
            <a:xfrm flipH="1">
              <a:off x="1314700" y="2519161"/>
              <a:ext cx="138025" cy="95240"/>
            </a:xfrm>
            <a:custGeom>
              <a:avLst/>
              <a:gdLst/>
              <a:ahLst/>
              <a:cxnLst/>
              <a:rect l="l" t="t" r="r" b="b"/>
              <a:pathLst>
                <a:path w="7052" h="4866" extrusionOk="0">
                  <a:moveTo>
                    <a:pt x="30" y="0"/>
                  </a:moveTo>
                  <a:cubicBezTo>
                    <a:pt x="3" y="0"/>
                    <a:pt x="1" y="39"/>
                    <a:pt x="47" y="62"/>
                  </a:cubicBezTo>
                  <a:cubicBezTo>
                    <a:pt x="2282" y="1797"/>
                    <a:pt x="4584" y="3398"/>
                    <a:pt x="6985" y="4866"/>
                  </a:cubicBezTo>
                  <a:cubicBezTo>
                    <a:pt x="7019" y="4866"/>
                    <a:pt x="7052" y="4832"/>
                    <a:pt x="7019" y="4832"/>
                  </a:cubicBezTo>
                  <a:cubicBezTo>
                    <a:pt x="5884" y="3998"/>
                    <a:pt x="1148" y="663"/>
                    <a:pt x="80" y="29"/>
                  </a:cubicBezTo>
                  <a:cubicBezTo>
                    <a:pt x="60" y="8"/>
                    <a:pt x="42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1370;p48">
              <a:extLst>
                <a:ext uri="{FF2B5EF4-FFF2-40B4-BE49-F238E27FC236}">
                  <a16:creationId xmlns:a16="http://schemas.microsoft.com/office/drawing/2014/main" id="{9579301B-F222-45A6-98D4-F3AC95C471D1}"/>
                </a:ext>
              </a:extLst>
            </p:cNvPr>
            <p:cNvSpPr/>
            <p:nvPr/>
          </p:nvSpPr>
          <p:spPr>
            <a:xfrm flipH="1">
              <a:off x="1882576" y="4225570"/>
              <a:ext cx="198622" cy="231386"/>
            </a:xfrm>
            <a:custGeom>
              <a:avLst/>
              <a:gdLst/>
              <a:ahLst/>
              <a:cxnLst/>
              <a:rect l="l" t="t" r="r" b="b"/>
              <a:pathLst>
                <a:path w="10148" h="11822" extrusionOk="0">
                  <a:moveTo>
                    <a:pt x="1573" y="1"/>
                  </a:moveTo>
                  <a:cubicBezTo>
                    <a:pt x="630" y="1"/>
                    <a:pt x="1" y="74"/>
                    <a:pt x="1" y="74"/>
                  </a:cubicBezTo>
                  <a:lnTo>
                    <a:pt x="434" y="11816"/>
                  </a:lnTo>
                  <a:cubicBezTo>
                    <a:pt x="434" y="11816"/>
                    <a:pt x="563" y="11822"/>
                    <a:pt x="791" y="11822"/>
                  </a:cubicBezTo>
                  <a:cubicBezTo>
                    <a:pt x="2543" y="11822"/>
                    <a:pt x="10148" y="11482"/>
                    <a:pt x="9941" y="5578"/>
                  </a:cubicBezTo>
                  <a:cubicBezTo>
                    <a:pt x="9767" y="631"/>
                    <a:pt x="4331" y="1"/>
                    <a:pt x="1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1371;p48">
              <a:extLst>
                <a:ext uri="{FF2B5EF4-FFF2-40B4-BE49-F238E27FC236}">
                  <a16:creationId xmlns:a16="http://schemas.microsoft.com/office/drawing/2014/main" id="{6E264E31-D5E7-4D7B-B730-358A1775D37D}"/>
                </a:ext>
              </a:extLst>
            </p:cNvPr>
            <p:cNvSpPr/>
            <p:nvPr/>
          </p:nvSpPr>
          <p:spPr>
            <a:xfrm flipH="1">
              <a:off x="2065501" y="4226353"/>
              <a:ext cx="1349524" cy="278810"/>
            </a:xfrm>
            <a:custGeom>
              <a:avLst/>
              <a:gdLst/>
              <a:ahLst/>
              <a:cxnLst/>
              <a:rect l="l" t="t" r="r" b="b"/>
              <a:pathLst>
                <a:path w="68950" h="14245" extrusionOk="0">
                  <a:moveTo>
                    <a:pt x="68549" y="1"/>
                  </a:moveTo>
                  <a:lnTo>
                    <a:pt x="0" y="2503"/>
                  </a:lnTo>
                  <a:lnTo>
                    <a:pt x="434" y="14244"/>
                  </a:lnTo>
                  <a:lnTo>
                    <a:pt x="68949" y="11742"/>
                  </a:lnTo>
                  <a:lnTo>
                    <a:pt x="68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1372;p48">
              <a:extLst>
                <a:ext uri="{FF2B5EF4-FFF2-40B4-BE49-F238E27FC236}">
                  <a16:creationId xmlns:a16="http://schemas.microsoft.com/office/drawing/2014/main" id="{94385CEB-7131-4571-BEA1-78EF7D445A54}"/>
                </a:ext>
              </a:extLst>
            </p:cNvPr>
            <p:cNvSpPr/>
            <p:nvPr/>
          </p:nvSpPr>
          <p:spPr>
            <a:xfrm flipH="1">
              <a:off x="2062232" y="4205385"/>
              <a:ext cx="64002" cy="270962"/>
            </a:xfrm>
            <a:custGeom>
              <a:avLst/>
              <a:gdLst/>
              <a:ahLst/>
              <a:cxnLst/>
              <a:rect l="l" t="t" r="r" b="b"/>
              <a:pathLst>
                <a:path w="3270" h="13844" extrusionOk="0">
                  <a:moveTo>
                    <a:pt x="2735" y="0"/>
                  </a:moveTo>
                  <a:lnTo>
                    <a:pt x="0" y="101"/>
                  </a:lnTo>
                  <a:lnTo>
                    <a:pt x="534" y="13844"/>
                  </a:lnTo>
                  <a:lnTo>
                    <a:pt x="3269" y="13744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1373;p48">
              <a:extLst>
                <a:ext uri="{FF2B5EF4-FFF2-40B4-BE49-F238E27FC236}">
                  <a16:creationId xmlns:a16="http://schemas.microsoft.com/office/drawing/2014/main" id="{3CC40FA3-C464-454F-A099-9F6323653590}"/>
                </a:ext>
              </a:extLst>
            </p:cNvPr>
            <p:cNvSpPr/>
            <p:nvPr/>
          </p:nvSpPr>
          <p:spPr>
            <a:xfrm flipH="1">
              <a:off x="2116766" y="4206200"/>
              <a:ext cx="62691" cy="270962"/>
            </a:xfrm>
            <a:custGeom>
              <a:avLst/>
              <a:gdLst/>
              <a:ahLst/>
              <a:cxnLst/>
              <a:rect l="l" t="t" r="r" b="b"/>
              <a:pathLst>
                <a:path w="3203" h="13844" extrusionOk="0">
                  <a:moveTo>
                    <a:pt x="2702" y="0"/>
                  </a:moveTo>
                  <a:lnTo>
                    <a:pt x="0" y="100"/>
                  </a:lnTo>
                  <a:lnTo>
                    <a:pt x="500" y="13843"/>
                  </a:lnTo>
                  <a:lnTo>
                    <a:pt x="3202" y="13743"/>
                  </a:lnTo>
                  <a:lnTo>
                    <a:pt x="2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1374;p48">
              <a:extLst>
                <a:ext uri="{FF2B5EF4-FFF2-40B4-BE49-F238E27FC236}">
                  <a16:creationId xmlns:a16="http://schemas.microsoft.com/office/drawing/2014/main" id="{F89D1DDE-8FE3-4CCE-9F96-9ACF449BC524}"/>
                </a:ext>
              </a:extLst>
            </p:cNvPr>
            <p:cNvSpPr/>
            <p:nvPr/>
          </p:nvSpPr>
          <p:spPr>
            <a:xfrm flipH="1">
              <a:off x="3373883" y="4275323"/>
              <a:ext cx="257261" cy="230486"/>
            </a:xfrm>
            <a:custGeom>
              <a:avLst/>
              <a:gdLst/>
              <a:ahLst/>
              <a:cxnLst/>
              <a:rect l="l" t="t" r="r" b="b"/>
              <a:pathLst>
                <a:path w="13144" h="11776" extrusionOk="0">
                  <a:moveTo>
                    <a:pt x="11042" y="1"/>
                  </a:moveTo>
                  <a:lnTo>
                    <a:pt x="2736" y="4737"/>
                  </a:lnTo>
                  <a:lnTo>
                    <a:pt x="1" y="6272"/>
                  </a:lnTo>
                  <a:lnTo>
                    <a:pt x="2836" y="7639"/>
                  </a:lnTo>
                  <a:lnTo>
                    <a:pt x="11476" y="11776"/>
                  </a:lnTo>
                  <a:lnTo>
                    <a:pt x="13144" y="10508"/>
                  </a:lnTo>
                  <a:cubicBezTo>
                    <a:pt x="13144" y="10508"/>
                    <a:pt x="11409" y="9441"/>
                    <a:pt x="11376" y="9407"/>
                  </a:cubicBezTo>
                  <a:lnTo>
                    <a:pt x="13043" y="8173"/>
                  </a:lnTo>
                  <a:cubicBezTo>
                    <a:pt x="13043" y="8173"/>
                    <a:pt x="11342" y="7072"/>
                    <a:pt x="11309" y="7072"/>
                  </a:cubicBezTo>
                  <a:lnTo>
                    <a:pt x="12977" y="5838"/>
                  </a:lnTo>
                  <a:cubicBezTo>
                    <a:pt x="12977" y="5838"/>
                    <a:pt x="11242" y="4737"/>
                    <a:pt x="11209" y="4704"/>
                  </a:cubicBezTo>
                  <a:lnTo>
                    <a:pt x="12877" y="3470"/>
                  </a:lnTo>
                  <a:cubicBezTo>
                    <a:pt x="12877" y="3470"/>
                    <a:pt x="11175" y="2369"/>
                    <a:pt x="11142" y="2369"/>
                  </a:cubicBezTo>
                  <a:lnTo>
                    <a:pt x="12810" y="1135"/>
                  </a:lnTo>
                  <a:cubicBezTo>
                    <a:pt x="12810" y="1135"/>
                    <a:pt x="11075" y="34"/>
                    <a:pt x="11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1375;p48">
              <a:extLst>
                <a:ext uri="{FF2B5EF4-FFF2-40B4-BE49-F238E27FC236}">
                  <a16:creationId xmlns:a16="http://schemas.microsoft.com/office/drawing/2014/main" id="{B9F78C00-747B-4F98-BF43-A9D6D496CA01}"/>
                </a:ext>
              </a:extLst>
            </p:cNvPr>
            <p:cNvSpPr/>
            <p:nvPr/>
          </p:nvSpPr>
          <p:spPr>
            <a:xfrm flipH="1">
              <a:off x="3575617" y="4368038"/>
              <a:ext cx="55527" cy="56819"/>
            </a:xfrm>
            <a:custGeom>
              <a:avLst/>
              <a:gdLst/>
              <a:ahLst/>
              <a:cxnLst/>
              <a:rect l="l" t="t" r="r" b="b"/>
              <a:pathLst>
                <a:path w="2837" h="2903" extrusionOk="0">
                  <a:moveTo>
                    <a:pt x="2736" y="0"/>
                  </a:moveTo>
                  <a:lnTo>
                    <a:pt x="1" y="1535"/>
                  </a:lnTo>
                  <a:lnTo>
                    <a:pt x="2836" y="2902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1376;p48">
              <a:extLst>
                <a:ext uri="{FF2B5EF4-FFF2-40B4-BE49-F238E27FC236}">
                  <a16:creationId xmlns:a16="http://schemas.microsoft.com/office/drawing/2014/main" id="{C9A68B8B-0891-471D-A0A4-86B81C3C9D0F}"/>
                </a:ext>
              </a:extLst>
            </p:cNvPr>
            <p:cNvSpPr/>
            <p:nvPr/>
          </p:nvSpPr>
          <p:spPr>
            <a:xfrm flipH="1">
              <a:off x="2220887" y="4295561"/>
              <a:ext cx="1109271" cy="39850"/>
            </a:xfrm>
            <a:custGeom>
              <a:avLst/>
              <a:gdLst/>
              <a:ahLst/>
              <a:cxnLst/>
              <a:rect l="l" t="t" r="r" b="b"/>
              <a:pathLst>
                <a:path w="56675" h="2036" extrusionOk="0">
                  <a:moveTo>
                    <a:pt x="56674" y="1"/>
                  </a:moveTo>
                  <a:lnTo>
                    <a:pt x="49603" y="134"/>
                  </a:lnTo>
                  <a:lnTo>
                    <a:pt x="42497" y="334"/>
                  </a:lnTo>
                  <a:lnTo>
                    <a:pt x="28321" y="801"/>
                  </a:lnTo>
                  <a:lnTo>
                    <a:pt x="14144" y="1368"/>
                  </a:lnTo>
                  <a:cubicBezTo>
                    <a:pt x="9441" y="1568"/>
                    <a:pt x="4704" y="1802"/>
                    <a:pt x="0" y="2035"/>
                  </a:cubicBezTo>
                  <a:cubicBezTo>
                    <a:pt x="4704" y="1969"/>
                    <a:pt x="9441" y="1835"/>
                    <a:pt x="14177" y="1702"/>
                  </a:cubicBezTo>
                  <a:lnTo>
                    <a:pt x="28354" y="1235"/>
                  </a:lnTo>
                  <a:lnTo>
                    <a:pt x="42497" y="668"/>
                  </a:lnTo>
                  <a:lnTo>
                    <a:pt x="49603" y="334"/>
                  </a:lnTo>
                  <a:lnTo>
                    <a:pt x="566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1377;p48">
              <a:extLst>
                <a:ext uri="{FF2B5EF4-FFF2-40B4-BE49-F238E27FC236}">
                  <a16:creationId xmlns:a16="http://schemas.microsoft.com/office/drawing/2014/main" id="{4F35C0F2-5F12-442E-82AD-DCC31F9E6C16}"/>
                </a:ext>
              </a:extLst>
            </p:cNvPr>
            <p:cNvSpPr/>
            <p:nvPr/>
          </p:nvSpPr>
          <p:spPr>
            <a:xfrm flipH="1">
              <a:off x="2215015" y="4398728"/>
              <a:ext cx="1109917" cy="40496"/>
            </a:xfrm>
            <a:custGeom>
              <a:avLst/>
              <a:gdLst/>
              <a:ahLst/>
              <a:cxnLst/>
              <a:rect l="l" t="t" r="r" b="b"/>
              <a:pathLst>
                <a:path w="56708" h="2069" extrusionOk="0">
                  <a:moveTo>
                    <a:pt x="56707" y="0"/>
                  </a:moveTo>
                  <a:lnTo>
                    <a:pt x="49636" y="133"/>
                  </a:lnTo>
                  <a:lnTo>
                    <a:pt x="42531" y="334"/>
                  </a:lnTo>
                  <a:lnTo>
                    <a:pt x="28354" y="801"/>
                  </a:lnTo>
                  <a:lnTo>
                    <a:pt x="14177" y="1401"/>
                  </a:lnTo>
                  <a:cubicBezTo>
                    <a:pt x="9440" y="1601"/>
                    <a:pt x="4737" y="1801"/>
                    <a:pt x="0" y="2068"/>
                  </a:cubicBezTo>
                  <a:cubicBezTo>
                    <a:pt x="4737" y="1968"/>
                    <a:pt x="9440" y="1835"/>
                    <a:pt x="14177" y="1701"/>
                  </a:cubicBezTo>
                  <a:lnTo>
                    <a:pt x="28354" y="1234"/>
                  </a:lnTo>
                  <a:lnTo>
                    <a:pt x="42531" y="667"/>
                  </a:lnTo>
                  <a:lnTo>
                    <a:pt x="49636" y="367"/>
                  </a:lnTo>
                  <a:lnTo>
                    <a:pt x="567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1" name="Google Shape;1091;p48"/>
          <p:cNvSpPr txBox="1">
            <a:spLocks noGrp="1"/>
          </p:cNvSpPr>
          <p:nvPr>
            <p:ph type="title"/>
          </p:nvPr>
        </p:nvSpPr>
        <p:spPr>
          <a:xfrm>
            <a:off x="5126778" y="1918475"/>
            <a:ext cx="3923044" cy="1300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>
                <a:latin typeface="Jua" panose="020B0604020202020204" charset="-127"/>
                <a:ea typeface="Jua" panose="020B0604020202020204" charset="-127"/>
              </a:rPr>
              <a:t>Introducción</a:t>
            </a:r>
            <a:endParaRPr sz="5400" dirty="0"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0F4BCAD-241E-49C0-9B53-B1C94FBCC4E7}"/>
              </a:ext>
            </a:extLst>
          </p:cNvPr>
          <p:cNvSpPr/>
          <p:nvPr/>
        </p:nvSpPr>
        <p:spPr>
          <a:xfrm>
            <a:off x="2691459" y="1705229"/>
            <a:ext cx="176749" cy="5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5" name="Flecha: a la derecha 294">
            <a:extLst>
              <a:ext uri="{FF2B5EF4-FFF2-40B4-BE49-F238E27FC236}">
                <a16:creationId xmlns:a16="http://schemas.microsoft.com/office/drawing/2014/main" id="{AE5E350D-1523-4437-B5F9-D655DA042D85}"/>
              </a:ext>
            </a:extLst>
          </p:cNvPr>
          <p:cNvSpPr/>
          <p:nvPr/>
        </p:nvSpPr>
        <p:spPr>
          <a:xfrm>
            <a:off x="2708371" y="2364930"/>
            <a:ext cx="176749" cy="5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BA1E1B-59B6-42AF-A9E3-6BA083BEF6CB}"/>
              </a:ext>
            </a:extLst>
          </p:cNvPr>
          <p:cNvSpPr txBox="1"/>
          <p:nvPr/>
        </p:nvSpPr>
        <p:spPr>
          <a:xfrm>
            <a:off x="2857125" y="1574701"/>
            <a:ext cx="187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sym typeface="Arial"/>
              </a:rPr>
              <a:t>Propósito 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sym typeface="Arial"/>
            </a:endParaRPr>
          </a:p>
        </p:txBody>
      </p:sp>
      <p:sp>
        <p:nvSpPr>
          <p:cNvPr id="300" name="CuadroTexto 299">
            <a:extLst>
              <a:ext uri="{FF2B5EF4-FFF2-40B4-BE49-F238E27FC236}">
                <a16:creationId xmlns:a16="http://schemas.microsoft.com/office/drawing/2014/main" id="{272E5305-7FA7-4EA6-886E-402DCBA02D80}"/>
              </a:ext>
            </a:extLst>
          </p:cNvPr>
          <p:cNvSpPr txBox="1"/>
          <p:nvPr/>
        </p:nvSpPr>
        <p:spPr>
          <a:xfrm>
            <a:off x="2902226" y="2103592"/>
            <a:ext cx="187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sym typeface="Arial"/>
              </a:rPr>
              <a:t>Fuente de progreso  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sym typeface="Arial"/>
            </a:endParaRPr>
          </a:p>
        </p:txBody>
      </p:sp>
      <p:sp>
        <p:nvSpPr>
          <p:cNvPr id="301" name="Flecha: a la derecha 300">
            <a:extLst>
              <a:ext uri="{FF2B5EF4-FFF2-40B4-BE49-F238E27FC236}">
                <a16:creationId xmlns:a16="http://schemas.microsoft.com/office/drawing/2014/main" id="{4143C84B-D973-4815-AE9C-8C421C0E8BB8}"/>
              </a:ext>
            </a:extLst>
          </p:cNvPr>
          <p:cNvSpPr/>
          <p:nvPr/>
        </p:nvSpPr>
        <p:spPr>
          <a:xfrm>
            <a:off x="2691244" y="3138127"/>
            <a:ext cx="176749" cy="5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4" name="CuadroTexto 303">
            <a:extLst>
              <a:ext uri="{FF2B5EF4-FFF2-40B4-BE49-F238E27FC236}">
                <a16:creationId xmlns:a16="http://schemas.microsoft.com/office/drawing/2014/main" id="{E23B3F50-7B2A-42F0-A6A0-2D71E5467869}"/>
              </a:ext>
            </a:extLst>
          </p:cNvPr>
          <p:cNvSpPr txBox="1"/>
          <p:nvPr/>
        </p:nvSpPr>
        <p:spPr>
          <a:xfrm>
            <a:off x="2867993" y="3058455"/>
            <a:ext cx="187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sym typeface="Arial"/>
              </a:rPr>
              <a:t>Estructura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Shape 7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5" name="Google Shape;7545;p47"/>
          <p:cNvSpPr/>
          <p:nvPr/>
        </p:nvSpPr>
        <p:spPr>
          <a:xfrm rot="-4372744">
            <a:off x="4549272" y="-407978"/>
            <a:ext cx="5477771" cy="5725539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4" name="Google Shape;7545;p47">
            <a:extLst>
              <a:ext uri="{FF2B5EF4-FFF2-40B4-BE49-F238E27FC236}">
                <a16:creationId xmlns:a16="http://schemas.microsoft.com/office/drawing/2014/main" id="{00EAD113-5429-41EA-913C-E52A23A53F46}"/>
              </a:ext>
            </a:extLst>
          </p:cNvPr>
          <p:cNvSpPr/>
          <p:nvPr/>
        </p:nvSpPr>
        <p:spPr>
          <a:xfrm rot="-4372744">
            <a:off x="-1548702" y="-633237"/>
            <a:ext cx="5477771" cy="5725539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5" name="Google Shape;6528;p36">
            <a:extLst>
              <a:ext uri="{FF2B5EF4-FFF2-40B4-BE49-F238E27FC236}">
                <a16:creationId xmlns:a16="http://schemas.microsoft.com/office/drawing/2014/main" id="{572DAEFB-90DD-49E4-AD5B-96E4F6E7E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6755" y="18542"/>
            <a:ext cx="7794952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/>
              <a:t>PLANTEAMIENTO DEL PROBLEMA 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352BF0F7-8277-4471-9B89-3B587A5B623C}"/>
              </a:ext>
            </a:extLst>
          </p:cNvPr>
          <p:cNvSpPr txBox="1"/>
          <p:nvPr/>
        </p:nvSpPr>
        <p:spPr>
          <a:xfrm>
            <a:off x="-771" y="846235"/>
            <a:ext cx="1197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hlink"/>
                </a:solidFill>
                <a:uFill>
                  <a:noFill/>
                </a:uFill>
                <a:latin typeface="Jua" panose="020B0604020202020204" charset="-127"/>
                <a:ea typeface="Jua" panose="020B0604020202020204" charset="-127"/>
              </a:rPr>
              <a:t>TURISMO</a:t>
            </a:r>
            <a:endParaRPr lang="es-EC" sz="1800" dirty="0"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DDA409AD-C88F-41A9-8DD2-AC1DAE49BC0A}"/>
              </a:ext>
            </a:extLst>
          </p:cNvPr>
          <p:cNvSpPr txBox="1"/>
          <p:nvPr/>
        </p:nvSpPr>
        <p:spPr>
          <a:xfrm>
            <a:off x="7634688" y="846235"/>
            <a:ext cx="1461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hlink"/>
                </a:solidFill>
                <a:uFill>
                  <a:noFill/>
                </a:uFill>
                <a:latin typeface="Jua" panose="020B0604020202020204" charset="-127"/>
                <a:ea typeface="Jua" panose="020B0604020202020204" charset="-127"/>
              </a:rPr>
              <a:t>MONTAÑITA</a:t>
            </a:r>
            <a:endParaRPr lang="es-EC" sz="1800" dirty="0">
              <a:latin typeface="Jua" panose="020B0604020202020204" charset="-127"/>
              <a:ea typeface="Jua" panose="020B0604020202020204" charset="-127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36741F0-9E09-481A-8A29-EA47B3C06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34563"/>
              </p:ext>
            </p:extLst>
          </p:nvPr>
        </p:nvGraphicFramePr>
        <p:xfrm>
          <a:off x="-980222" y="7858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6" name="Imagen 165">
            <a:extLst>
              <a:ext uri="{FF2B5EF4-FFF2-40B4-BE49-F238E27FC236}">
                <a16:creationId xmlns:a16="http://schemas.microsoft.com/office/drawing/2014/main" id="{1E064C6E-FD76-43DA-BF20-42FCDDE829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914" y="1674466"/>
            <a:ext cx="2143125" cy="2143125"/>
          </a:xfrm>
          <a:prstGeom prst="rect">
            <a:avLst/>
          </a:prstGeom>
        </p:spPr>
      </p:pic>
      <p:graphicFrame>
        <p:nvGraphicFramePr>
          <p:cNvPr id="178" name="Diagrama 177">
            <a:extLst>
              <a:ext uri="{FF2B5EF4-FFF2-40B4-BE49-F238E27FC236}">
                <a16:creationId xmlns:a16="http://schemas.microsoft.com/office/drawing/2014/main" id="{0179B1C3-E3E3-46A6-BE92-92B44186A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859228"/>
              </p:ext>
            </p:extLst>
          </p:nvPr>
        </p:nvGraphicFramePr>
        <p:xfrm>
          <a:off x="3899795" y="8485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7" name="Imagen 166">
            <a:extLst>
              <a:ext uri="{FF2B5EF4-FFF2-40B4-BE49-F238E27FC236}">
                <a16:creationId xmlns:a16="http://schemas.microsoft.com/office/drawing/2014/main" id="{783F5052-29BE-4C04-B4B7-A9C50C60ABA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-31" b="9"/>
          <a:stretch/>
        </p:blipFill>
        <p:spPr>
          <a:xfrm>
            <a:off x="6049460" y="2166805"/>
            <a:ext cx="1752601" cy="13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01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1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21;p35">
            <a:extLst>
              <a:ext uri="{FF2B5EF4-FFF2-40B4-BE49-F238E27FC236}">
                <a16:creationId xmlns:a16="http://schemas.microsoft.com/office/drawing/2014/main" id="{4EABADFA-90BD-4486-B5EA-0B7769B034A0}"/>
              </a:ext>
            </a:extLst>
          </p:cNvPr>
          <p:cNvSpPr/>
          <p:nvPr/>
        </p:nvSpPr>
        <p:spPr>
          <a:xfrm>
            <a:off x="2490952" y="1352550"/>
            <a:ext cx="4309241" cy="2438400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95F9D6-8433-4C4F-B20E-38BC2E7AB122}"/>
              </a:ext>
            </a:extLst>
          </p:cNvPr>
          <p:cNvSpPr txBox="1"/>
          <p:nvPr/>
        </p:nvSpPr>
        <p:spPr>
          <a:xfrm>
            <a:off x="3153103" y="1986455"/>
            <a:ext cx="4214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OBJETIVOS</a:t>
            </a:r>
            <a:endParaRPr kumimoji="0" lang="es-EC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59F8A7-1CEF-453D-9188-2B6CB7BAADE2}"/>
              </a:ext>
            </a:extLst>
          </p:cNvPr>
          <p:cNvSpPr txBox="1"/>
          <p:nvPr/>
        </p:nvSpPr>
        <p:spPr>
          <a:xfrm>
            <a:off x="342198" y="1570956"/>
            <a:ext cx="173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OBJETIVO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GENERAL 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B9AAED-F938-4E12-88EF-BF6F5FC83921}"/>
              </a:ext>
            </a:extLst>
          </p:cNvPr>
          <p:cNvSpPr txBox="1"/>
          <p:nvPr/>
        </p:nvSpPr>
        <p:spPr>
          <a:xfrm>
            <a:off x="6843364" y="3789262"/>
            <a:ext cx="239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Fundamentar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grpSp>
        <p:nvGrpSpPr>
          <p:cNvPr id="9" name="Google Shape;15555;p83">
            <a:extLst>
              <a:ext uri="{FF2B5EF4-FFF2-40B4-BE49-F238E27FC236}">
                <a16:creationId xmlns:a16="http://schemas.microsoft.com/office/drawing/2014/main" id="{23A5C183-BE8F-4BE9-8BDE-BE3D70640D92}"/>
              </a:ext>
            </a:extLst>
          </p:cNvPr>
          <p:cNvGrpSpPr/>
          <p:nvPr/>
        </p:nvGrpSpPr>
        <p:grpSpPr>
          <a:xfrm>
            <a:off x="783469" y="2511806"/>
            <a:ext cx="844263" cy="815772"/>
            <a:chOff x="-33646250" y="3591779"/>
            <a:chExt cx="296371" cy="286871"/>
          </a:xfrm>
          <a:solidFill>
            <a:schemeClr val="bg1">
              <a:lumMod val="95000"/>
            </a:schemeClr>
          </a:solidFill>
        </p:grpSpPr>
        <p:sp>
          <p:nvSpPr>
            <p:cNvPr id="10" name="Google Shape;15556;p83">
              <a:extLst>
                <a:ext uri="{FF2B5EF4-FFF2-40B4-BE49-F238E27FC236}">
                  <a16:creationId xmlns:a16="http://schemas.microsoft.com/office/drawing/2014/main" id="{4D04B29A-FB51-4DB4-89C1-7A2F41BA46DD}"/>
                </a:ext>
              </a:extLst>
            </p:cNvPr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E0A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557;p83">
              <a:extLst>
                <a:ext uri="{FF2B5EF4-FFF2-40B4-BE49-F238E27FC236}">
                  <a16:creationId xmlns:a16="http://schemas.microsoft.com/office/drawing/2014/main" id="{8A2A79E6-140A-46BA-A65E-9F9863A0FB3E}"/>
                </a:ext>
              </a:extLst>
            </p:cNvPr>
            <p:cNvSpPr/>
            <p:nvPr/>
          </p:nvSpPr>
          <p:spPr>
            <a:xfrm>
              <a:off x="-33538129" y="3591779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E0A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4419;p80">
            <a:extLst>
              <a:ext uri="{FF2B5EF4-FFF2-40B4-BE49-F238E27FC236}">
                <a16:creationId xmlns:a16="http://schemas.microsoft.com/office/drawing/2014/main" id="{B9C4FB05-45C8-4F2A-9882-4294C5EEF6EC}"/>
              </a:ext>
            </a:extLst>
          </p:cNvPr>
          <p:cNvGrpSpPr/>
          <p:nvPr/>
        </p:nvGrpSpPr>
        <p:grpSpPr>
          <a:xfrm>
            <a:off x="7292559" y="3248610"/>
            <a:ext cx="571525" cy="550479"/>
            <a:chOff x="5049725" y="2635825"/>
            <a:chExt cx="481825" cy="451700"/>
          </a:xfrm>
          <a:solidFill>
            <a:schemeClr val="bg1">
              <a:lumMod val="95000"/>
            </a:schemeClr>
          </a:solidFill>
        </p:grpSpPr>
        <p:sp>
          <p:nvSpPr>
            <p:cNvPr id="13" name="Google Shape;14420;p80">
              <a:extLst>
                <a:ext uri="{FF2B5EF4-FFF2-40B4-BE49-F238E27FC236}">
                  <a16:creationId xmlns:a16="http://schemas.microsoft.com/office/drawing/2014/main" id="{CE4E3EEC-BE06-4483-B7E9-9AA949434317}"/>
                </a:ext>
              </a:extLst>
            </p:cNvPr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421;p80">
              <a:extLst>
                <a:ext uri="{FF2B5EF4-FFF2-40B4-BE49-F238E27FC236}">
                  <a16:creationId xmlns:a16="http://schemas.microsoft.com/office/drawing/2014/main" id="{0877117B-3438-40A2-B247-3B18A3B1A6C4}"/>
                </a:ext>
              </a:extLst>
            </p:cNvPr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4422;p80">
              <a:extLst>
                <a:ext uri="{FF2B5EF4-FFF2-40B4-BE49-F238E27FC236}">
                  <a16:creationId xmlns:a16="http://schemas.microsoft.com/office/drawing/2014/main" id="{21F6ADEF-39E3-4EAB-82D6-0FCFB46B344D}"/>
                </a:ext>
              </a:extLst>
            </p:cNvPr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4655;p81">
            <a:extLst>
              <a:ext uri="{FF2B5EF4-FFF2-40B4-BE49-F238E27FC236}">
                <a16:creationId xmlns:a16="http://schemas.microsoft.com/office/drawing/2014/main" id="{A680262C-5CE4-4990-A95F-041289ED5875}"/>
              </a:ext>
            </a:extLst>
          </p:cNvPr>
          <p:cNvGrpSpPr/>
          <p:nvPr/>
        </p:nvGrpSpPr>
        <p:grpSpPr>
          <a:xfrm>
            <a:off x="8077921" y="3327578"/>
            <a:ext cx="565219" cy="415682"/>
            <a:chOff x="-40745125" y="3632900"/>
            <a:chExt cx="318225" cy="289875"/>
          </a:xfrm>
          <a:solidFill>
            <a:schemeClr val="bg1">
              <a:lumMod val="95000"/>
            </a:schemeClr>
          </a:solidFill>
        </p:grpSpPr>
        <p:sp>
          <p:nvSpPr>
            <p:cNvPr id="17" name="Google Shape;14656;p81">
              <a:extLst>
                <a:ext uri="{FF2B5EF4-FFF2-40B4-BE49-F238E27FC236}">
                  <a16:creationId xmlns:a16="http://schemas.microsoft.com/office/drawing/2014/main" id="{8CD2D971-86BC-4F66-A5CB-13BC716FD2AB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657;p81">
              <a:extLst>
                <a:ext uri="{FF2B5EF4-FFF2-40B4-BE49-F238E27FC236}">
                  <a16:creationId xmlns:a16="http://schemas.microsoft.com/office/drawing/2014/main" id="{143292D0-42DA-4011-B3F8-0F2B0F62F3EF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4658;p81">
              <a:extLst>
                <a:ext uri="{FF2B5EF4-FFF2-40B4-BE49-F238E27FC236}">
                  <a16:creationId xmlns:a16="http://schemas.microsoft.com/office/drawing/2014/main" id="{BB2E5622-451C-4E03-B0B9-230BE428BE34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4659;p81">
              <a:extLst>
                <a:ext uri="{FF2B5EF4-FFF2-40B4-BE49-F238E27FC236}">
                  <a16:creationId xmlns:a16="http://schemas.microsoft.com/office/drawing/2014/main" id="{2F0C100D-CDF4-4839-B0C9-DAB955DD4326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4660;p81">
              <a:extLst>
                <a:ext uri="{FF2B5EF4-FFF2-40B4-BE49-F238E27FC236}">
                  <a16:creationId xmlns:a16="http://schemas.microsoft.com/office/drawing/2014/main" id="{C22823F3-0A76-456E-9639-40046DF091BA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661;p81">
              <a:extLst>
                <a:ext uri="{FF2B5EF4-FFF2-40B4-BE49-F238E27FC236}">
                  <a16:creationId xmlns:a16="http://schemas.microsoft.com/office/drawing/2014/main" id="{EB6889E1-D206-4F30-B174-19D95F195D3A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4662;p81">
              <a:extLst>
                <a:ext uri="{FF2B5EF4-FFF2-40B4-BE49-F238E27FC236}">
                  <a16:creationId xmlns:a16="http://schemas.microsoft.com/office/drawing/2014/main" id="{797BB4F9-1E8E-42DC-8FEB-24D261B14C42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5650;p83">
            <a:extLst>
              <a:ext uri="{FF2B5EF4-FFF2-40B4-BE49-F238E27FC236}">
                <a16:creationId xmlns:a16="http://schemas.microsoft.com/office/drawing/2014/main" id="{0CCA9636-91DE-4B44-844E-135AD04328F0}"/>
              </a:ext>
            </a:extLst>
          </p:cNvPr>
          <p:cNvGrpSpPr/>
          <p:nvPr/>
        </p:nvGrpSpPr>
        <p:grpSpPr>
          <a:xfrm>
            <a:off x="7517966" y="1707944"/>
            <a:ext cx="842565" cy="863806"/>
            <a:chOff x="-34763900" y="3561225"/>
            <a:chExt cx="291450" cy="291450"/>
          </a:xfrm>
          <a:solidFill>
            <a:schemeClr val="bg1">
              <a:lumMod val="95000"/>
            </a:schemeClr>
          </a:solidFill>
        </p:grpSpPr>
        <p:sp>
          <p:nvSpPr>
            <p:cNvPr id="30" name="Google Shape;15651;p83">
              <a:extLst>
                <a:ext uri="{FF2B5EF4-FFF2-40B4-BE49-F238E27FC236}">
                  <a16:creationId xmlns:a16="http://schemas.microsoft.com/office/drawing/2014/main" id="{10258015-70C7-44E6-B4C6-1E74CE413DDF}"/>
                </a:ext>
              </a:extLst>
            </p:cNvPr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5652;p83">
              <a:extLst>
                <a:ext uri="{FF2B5EF4-FFF2-40B4-BE49-F238E27FC236}">
                  <a16:creationId xmlns:a16="http://schemas.microsoft.com/office/drawing/2014/main" id="{52A684F4-E0EA-437D-BF6C-EF9FD0425EA0}"/>
                </a:ext>
              </a:extLst>
            </p:cNvPr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5653;p83">
              <a:extLst>
                <a:ext uri="{FF2B5EF4-FFF2-40B4-BE49-F238E27FC236}">
                  <a16:creationId xmlns:a16="http://schemas.microsoft.com/office/drawing/2014/main" id="{E4507D28-2ADE-4C3B-BE7F-58E6E364EA16}"/>
                </a:ext>
              </a:extLst>
            </p:cNvPr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6223;p84">
            <a:extLst>
              <a:ext uri="{FF2B5EF4-FFF2-40B4-BE49-F238E27FC236}">
                <a16:creationId xmlns:a16="http://schemas.microsoft.com/office/drawing/2014/main" id="{944391E7-89F6-449F-8D7C-F6E650A1C790}"/>
              </a:ext>
            </a:extLst>
          </p:cNvPr>
          <p:cNvGrpSpPr/>
          <p:nvPr/>
        </p:nvGrpSpPr>
        <p:grpSpPr>
          <a:xfrm>
            <a:off x="7588716" y="346341"/>
            <a:ext cx="701067" cy="736723"/>
            <a:chOff x="-49764975" y="3551225"/>
            <a:chExt cx="299300" cy="300650"/>
          </a:xfrm>
          <a:solidFill>
            <a:schemeClr val="bg1">
              <a:lumMod val="95000"/>
            </a:schemeClr>
          </a:solidFill>
        </p:grpSpPr>
        <p:sp>
          <p:nvSpPr>
            <p:cNvPr id="34" name="Google Shape;16224;p84">
              <a:extLst>
                <a:ext uri="{FF2B5EF4-FFF2-40B4-BE49-F238E27FC236}">
                  <a16:creationId xmlns:a16="http://schemas.microsoft.com/office/drawing/2014/main" id="{0373BE7F-97F3-4BDB-974F-1C94909A188B}"/>
                </a:ext>
              </a:extLst>
            </p:cNvPr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225;p84">
              <a:extLst>
                <a:ext uri="{FF2B5EF4-FFF2-40B4-BE49-F238E27FC236}">
                  <a16:creationId xmlns:a16="http://schemas.microsoft.com/office/drawing/2014/main" id="{E96AC3B5-0985-4359-B743-B45FDC6AE87C}"/>
                </a:ext>
              </a:extLst>
            </p:cNvPr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226;p84">
              <a:extLst>
                <a:ext uri="{FF2B5EF4-FFF2-40B4-BE49-F238E27FC236}">
                  <a16:creationId xmlns:a16="http://schemas.microsoft.com/office/drawing/2014/main" id="{8915ECAF-F374-45FD-A8C0-0AF49898D4FC}"/>
                </a:ext>
              </a:extLst>
            </p:cNvPr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227;p84">
              <a:extLst>
                <a:ext uri="{FF2B5EF4-FFF2-40B4-BE49-F238E27FC236}">
                  <a16:creationId xmlns:a16="http://schemas.microsoft.com/office/drawing/2014/main" id="{26AA7E25-5443-4865-BCFC-9F82ED021318}"/>
                </a:ext>
              </a:extLst>
            </p:cNvPr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228;p84">
              <a:extLst>
                <a:ext uri="{FF2B5EF4-FFF2-40B4-BE49-F238E27FC236}">
                  <a16:creationId xmlns:a16="http://schemas.microsoft.com/office/drawing/2014/main" id="{75497A63-8C69-4406-A436-CEA9949DE53A}"/>
                </a:ext>
              </a:extLst>
            </p:cNvPr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229;p84">
              <a:extLst>
                <a:ext uri="{FF2B5EF4-FFF2-40B4-BE49-F238E27FC236}">
                  <a16:creationId xmlns:a16="http://schemas.microsoft.com/office/drawing/2014/main" id="{3977875F-2D3C-4986-85BE-FE972DBDFC7E}"/>
                </a:ext>
              </a:extLst>
            </p:cNvPr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230;p84">
              <a:extLst>
                <a:ext uri="{FF2B5EF4-FFF2-40B4-BE49-F238E27FC236}">
                  <a16:creationId xmlns:a16="http://schemas.microsoft.com/office/drawing/2014/main" id="{7F4529E9-9979-4513-8B14-ECAD48E9EA7E}"/>
                </a:ext>
              </a:extLst>
            </p:cNvPr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6231;p84">
              <a:extLst>
                <a:ext uri="{FF2B5EF4-FFF2-40B4-BE49-F238E27FC236}">
                  <a16:creationId xmlns:a16="http://schemas.microsoft.com/office/drawing/2014/main" id="{CA9EFA9D-2786-478C-8E3A-2E78E841F5E6}"/>
                </a:ext>
              </a:extLst>
            </p:cNvPr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6232;p84">
              <a:extLst>
                <a:ext uri="{FF2B5EF4-FFF2-40B4-BE49-F238E27FC236}">
                  <a16:creationId xmlns:a16="http://schemas.microsoft.com/office/drawing/2014/main" id="{FDA189DC-7AA6-4304-81C9-F97DA67138F2}"/>
                </a:ext>
              </a:extLst>
            </p:cNvPr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6233;p84">
              <a:extLst>
                <a:ext uri="{FF2B5EF4-FFF2-40B4-BE49-F238E27FC236}">
                  <a16:creationId xmlns:a16="http://schemas.microsoft.com/office/drawing/2014/main" id="{394664D0-396D-4D84-B426-A4BF77C4D845}"/>
                </a:ext>
              </a:extLst>
            </p:cNvPr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6234;p84">
              <a:extLst>
                <a:ext uri="{FF2B5EF4-FFF2-40B4-BE49-F238E27FC236}">
                  <a16:creationId xmlns:a16="http://schemas.microsoft.com/office/drawing/2014/main" id="{2A4F046F-EA41-427F-8AF8-01DC11D704C8}"/>
                </a:ext>
              </a:extLst>
            </p:cNvPr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CA3CD47-E298-4AC2-B7E9-890D01856365}"/>
              </a:ext>
            </a:extLst>
          </p:cNvPr>
          <p:cNvSpPr txBox="1"/>
          <p:nvPr/>
        </p:nvSpPr>
        <p:spPr>
          <a:xfrm>
            <a:off x="5083227" y="4438783"/>
            <a:ext cx="406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OBJETIVOS ESPECÍFICOS 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AB18D81-B536-4DCD-8268-F30B4BB61688}"/>
              </a:ext>
            </a:extLst>
          </p:cNvPr>
          <p:cNvSpPr txBox="1"/>
          <p:nvPr/>
        </p:nvSpPr>
        <p:spPr>
          <a:xfrm>
            <a:off x="6752896" y="2567082"/>
            <a:ext cx="239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Determinar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82E24AC-5A97-48AA-994B-2AA787AA92EE}"/>
              </a:ext>
            </a:extLst>
          </p:cNvPr>
          <p:cNvSpPr txBox="1"/>
          <p:nvPr/>
        </p:nvSpPr>
        <p:spPr>
          <a:xfrm>
            <a:off x="6737256" y="1069117"/>
            <a:ext cx="239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a" panose="020B0604020202020204" charset="-127"/>
                <a:ea typeface="Jua" panose="020B0604020202020204" charset="-127"/>
                <a:cs typeface="Arial"/>
                <a:sym typeface="Arial"/>
              </a:rPr>
              <a:t>Lineamientos	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ua" panose="020B0604020202020204" charset="-127"/>
              <a:ea typeface="Jua" panose="020B060402020202020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35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A1CAA-5F84-4A44-92AE-18376501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0" y="198446"/>
            <a:ext cx="7708500" cy="510000"/>
          </a:xfrm>
        </p:spPr>
        <p:txBody>
          <a:bodyPr/>
          <a:lstStyle/>
          <a:p>
            <a:r>
              <a:rPr lang="es-ES" sz="3600" dirty="0"/>
              <a:t>MARCO TEÓRICO</a:t>
            </a:r>
            <a:endParaRPr lang="es-EC" sz="3600" dirty="0"/>
          </a:p>
        </p:txBody>
      </p:sp>
      <p:graphicFrame>
        <p:nvGraphicFramePr>
          <p:cNvPr id="49" name="Diagrama 48">
            <a:extLst>
              <a:ext uri="{FF2B5EF4-FFF2-40B4-BE49-F238E27FC236}">
                <a16:creationId xmlns:a16="http://schemas.microsoft.com/office/drawing/2014/main" id="{62EA326A-84D4-46E3-AD3B-6FB6FBF03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247359"/>
              </p:ext>
            </p:extLst>
          </p:nvPr>
        </p:nvGraphicFramePr>
        <p:xfrm>
          <a:off x="1200130" y="667763"/>
          <a:ext cx="6648425" cy="42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0" name="Google Shape;6680;p38">
            <a:extLst>
              <a:ext uri="{FF2B5EF4-FFF2-40B4-BE49-F238E27FC236}">
                <a16:creationId xmlns:a16="http://schemas.microsoft.com/office/drawing/2014/main" id="{DA39ADFC-1F1A-4054-B922-2CA96ABD1F15}"/>
              </a:ext>
            </a:extLst>
          </p:cNvPr>
          <p:cNvGrpSpPr/>
          <p:nvPr/>
        </p:nvGrpSpPr>
        <p:grpSpPr>
          <a:xfrm flipH="1">
            <a:off x="8088769" y="2976125"/>
            <a:ext cx="742225" cy="1554100"/>
            <a:chOff x="4339100" y="297700"/>
            <a:chExt cx="742225" cy="1554100"/>
          </a:xfrm>
        </p:grpSpPr>
        <p:sp>
          <p:nvSpPr>
            <p:cNvPr id="121" name="Google Shape;6681;p38">
              <a:extLst>
                <a:ext uri="{FF2B5EF4-FFF2-40B4-BE49-F238E27FC236}">
                  <a16:creationId xmlns:a16="http://schemas.microsoft.com/office/drawing/2014/main" id="{256BB076-2B52-4867-A8B0-647DC8991621}"/>
                </a:ext>
              </a:extLst>
            </p:cNvPr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82;p38">
              <a:extLst>
                <a:ext uri="{FF2B5EF4-FFF2-40B4-BE49-F238E27FC236}">
                  <a16:creationId xmlns:a16="http://schemas.microsoft.com/office/drawing/2014/main" id="{AF1D4852-3299-415B-8C4A-53D858B348BC}"/>
                </a:ext>
              </a:extLst>
            </p:cNvPr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83;p38">
              <a:extLst>
                <a:ext uri="{FF2B5EF4-FFF2-40B4-BE49-F238E27FC236}">
                  <a16:creationId xmlns:a16="http://schemas.microsoft.com/office/drawing/2014/main" id="{2EB668D6-69AA-452C-A71A-B79B39997B3B}"/>
                </a:ext>
              </a:extLst>
            </p:cNvPr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84;p38">
              <a:extLst>
                <a:ext uri="{FF2B5EF4-FFF2-40B4-BE49-F238E27FC236}">
                  <a16:creationId xmlns:a16="http://schemas.microsoft.com/office/drawing/2014/main" id="{C05FF319-827A-44B7-A842-367C57C59F26}"/>
                </a:ext>
              </a:extLst>
            </p:cNvPr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85;p38">
              <a:extLst>
                <a:ext uri="{FF2B5EF4-FFF2-40B4-BE49-F238E27FC236}">
                  <a16:creationId xmlns:a16="http://schemas.microsoft.com/office/drawing/2014/main" id="{16FD7455-CA0F-430D-BBDB-202E7FDBE47B}"/>
                </a:ext>
              </a:extLst>
            </p:cNvPr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686;p38">
              <a:extLst>
                <a:ext uri="{FF2B5EF4-FFF2-40B4-BE49-F238E27FC236}">
                  <a16:creationId xmlns:a16="http://schemas.microsoft.com/office/drawing/2014/main" id="{CBAC8524-19B2-4121-9E98-E7F8C571194B}"/>
                </a:ext>
              </a:extLst>
            </p:cNvPr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87;p38">
              <a:extLst>
                <a:ext uri="{FF2B5EF4-FFF2-40B4-BE49-F238E27FC236}">
                  <a16:creationId xmlns:a16="http://schemas.microsoft.com/office/drawing/2014/main" id="{FD1B8D00-F1C1-48FA-942C-601F63E518E8}"/>
                </a:ext>
              </a:extLst>
            </p:cNvPr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688;p38">
              <a:extLst>
                <a:ext uri="{FF2B5EF4-FFF2-40B4-BE49-F238E27FC236}">
                  <a16:creationId xmlns:a16="http://schemas.microsoft.com/office/drawing/2014/main" id="{BE0E47C5-0E69-42D8-82A6-F1A87CAAD0CF}"/>
                </a:ext>
              </a:extLst>
            </p:cNvPr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689;p38">
              <a:extLst>
                <a:ext uri="{FF2B5EF4-FFF2-40B4-BE49-F238E27FC236}">
                  <a16:creationId xmlns:a16="http://schemas.microsoft.com/office/drawing/2014/main" id="{0E07A96B-9DD5-4DE4-8067-ABC42DFA21DC}"/>
                </a:ext>
              </a:extLst>
            </p:cNvPr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690;p38">
              <a:extLst>
                <a:ext uri="{FF2B5EF4-FFF2-40B4-BE49-F238E27FC236}">
                  <a16:creationId xmlns:a16="http://schemas.microsoft.com/office/drawing/2014/main" id="{9D6F23C9-BBFB-4F0D-BED6-26B9B4D98EBC}"/>
                </a:ext>
              </a:extLst>
            </p:cNvPr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691;p38">
              <a:extLst>
                <a:ext uri="{FF2B5EF4-FFF2-40B4-BE49-F238E27FC236}">
                  <a16:creationId xmlns:a16="http://schemas.microsoft.com/office/drawing/2014/main" id="{E718F249-B848-4229-9661-34A677686EAD}"/>
                </a:ext>
              </a:extLst>
            </p:cNvPr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692;p38">
              <a:extLst>
                <a:ext uri="{FF2B5EF4-FFF2-40B4-BE49-F238E27FC236}">
                  <a16:creationId xmlns:a16="http://schemas.microsoft.com/office/drawing/2014/main" id="{D78C4111-FCA6-4F1D-9BD9-B65A2D9E386D}"/>
                </a:ext>
              </a:extLst>
            </p:cNvPr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693;p38">
              <a:extLst>
                <a:ext uri="{FF2B5EF4-FFF2-40B4-BE49-F238E27FC236}">
                  <a16:creationId xmlns:a16="http://schemas.microsoft.com/office/drawing/2014/main" id="{20CD5C42-70EE-4EE1-A7A9-0E0801AD0237}"/>
                </a:ext>
              </a:extLst>
            </p:cNvPr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694;p38">
              <a:extLst>
                <a:ext uri="{FF2B5EF4-FFF2-40B4-BE49-F238E27FC236}">
                  <a16:creationId xmlns:a16="http://schemas.microsoft.com/office/drawing/2014/main" id="{307E83CD-A0E9-4B7D-81A5-D02258CAE31D}"/>
                </a:ext>
              </a:extLst>
            </p:cNvPr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695;p38">
              <a:extLst>
                <a:ext uri="{FF2B5EF4-FFF2-40B4-BE49-F238E27FC236}">
                  <a16:creationId xmlns:a16="http://schemas.microsoft.com/office/drawing/2014/main" id="{21E992E3-1D0C-46ED-9420-46889B93D17D}"/>
                </a:ext>
              </a:extLst>
            </p:cNvPr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696;p38">
              <a:extLst>
                <a:ext uri="{FF2B5EF4-FFF2-40B4-BE49-F238E27FC236}">
                  <a16:creationId xmlns:a16="http://schemas.microsoft.com/office/drawing/2014/main" id="{D88E8B53-FA18-45F5-88C7-306BD4AFEDBD}"/>
                </a:ext>
              </a:extLst>
            </p:cNvPr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697;p38">
              <a:extLst>
                <a:ext uri="{FF2B5EF4-FFF2-40B4-BE49-F238E27FC236}">
                  <a16:creationId xmlns:a16="http://schemas.microsoft.com/office/drawing/2014/main" id="{592E4768-91E1-4B74-92BD-2DE33D1125CF}"/>
                </a:ext>
              </a:extLst>
            </p:cNvPr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698;p38">
              <a:extLst>
                <a:ext uri="{FF2B5EF4-FFF2-40B4-BE49-F238E27FC236}">
                  <a16:creationId xmlns:a16="http://schemas.microsoft.com/office/drawing/2014/main" id="{B8CC7D33-DA46-4B8E-B167-22B7924B284F}"/>
                </a:ext>
              </a:extLst>
            </p:cNvPr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699;p38">
              <a:extLst>
                <a:ext uri="{FF2B5EF4-FFF2-40B4-BE49-F238E27FC236}">
                  <a16:creationId xmlns:a16="http://schemas.microsoft.com/office/drawing/2014/main" id="{21EB6CC6-8094-4F46-9F96-6D58D6FD2F3C}"/>
                </a:ext>
              </a:extLst>
            </p:cNvPr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700;p38">
              <a:extLst>
                <a:ext uri="{FF2B5EF4-FFF2-40B4-BE49-F238E27FC236}">
                  <a16:creationId xmlns:a16="http://schemas.microsoft.com/office/drawing/2014/main" id="{4A10CC27-054F-44EC-8C0C-209AE154857C}"/>
                </a:ext>
              </a:extLst>
            </p:cNvPr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701;p38">
              <a:extLst>
                <a:ext uri="{FF2B5EF4-FFF2-40B4-BE49-F238E27FC236}">
                  <a16:creationId xmlns:a16="http://schemas.microsoft.com/office/drawing/2014/main" id="{73031B83-BADB-443F-801F-4D7B06B7805A}"/>
                </a:ext>
              </a:extLst>
            </p:cNvPr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702;p38">
              <a:extLst>
                <a:ext uri="{FF2B5EF4-FFF2-40B4-BE49-F238E27FC236}">
                  <a16:creationId xmlns:a16="http://schemas.microsoft.com/office/drawing/2014/main" id="{723F2545-77A5-440B-88E8-B5B89414F6C1}"/>
                </a:ext>
              </a:extLst>
            </p:cNvPr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703;p38">
              <a:extLst>
                <a:ext uri="{FF2B5EF4-FFF2-40B4-BE49-F238E27FC236}">
                  <a16:creationId xmlns:a16="http://schemas.microsoft.com/office/drawing/2014/main" id="{B3A52207-F0B2-4206-92B3-85E7F2A84D0B}"/>
                </a:ext>
              </a:extLst>
            </p:cNvPr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704;p38">
              <a:extLst>
                <a:ext uri="{FF2B5EF4-FFF2-40B4-BE49-F238E27FC236}">
                  <a16:creationId xmlns:a16="http://schemas.microsoft.com/office/drawing/2014/main" id="{DC93F59A-EA25-4E37-84C7-3E86EB134576}"/>
                </a:ext>
              </a:extLst>
            </p:cNvPr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705;p38">
              <a:extLst>
                <a:ext uri="{FF2B5EF4-FFF2-40B4-BE49-F238E27FC236}">
                  <a16:creationId xmlns:a16="http://schemas.microsoft.com/office/drawing/2014/main" id="{D001752D-5EDB-494B-A3A3-BD9180CA4B57}"/>
                </a:ext>
              </a:extLst>
            </p:cNvPr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706;p38">
              <a:extLst>
                <a:ext uri="{FF2B5EF4-FFF2-40B4-BE49-F238E27FC236}">
                  <a16:creationId xmlns:a16="http://schemas.microsoft.com/office/drawing/2014/main" id="{F5F8C853-6CDB-45AD-AF05-365CB04B2D9F}"/>
                </a:ext>
              </a:extLst>
            </p:cNvPr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707;p38">
              <a:extLst>
                <a:ext uri="{FF2B5EF4-FFF2-40B4-BE49-F238E27FC236}">
                  <a16:creationId xmlns:a16="http://schemas.microsoft.com/office/drawing/2014/main" id="{9FA909ED-24F8-4070-AD9F-48A743C022A3}"/>
                </a:ext>
              </a:extLst>
            </p:cNvPr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708;p38">
              <a:extLst>
                <a:ext uri="{FF2B5EF4-FFF2-40B4-BE49-F238E27FC236}">
                  <a16:creationId xmlns:a16="http://schemas.microsoft.com/office/drawing/2014/main" id="{2CC6133E-E88B-473A-84C4-4C1E73FC2919}"/>
                </a:ext>
              </a:extLst>
            </p:cNvPr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709;p38">
              <a:extLst>
                <a:ext uri="{FF2B5EF4-FFF2-40B4-BE49-F238E27FC236}">
                  <a16:creationId xmlns:a16="http://schemas.microsoft.com/office/drawing/2014/main" id="{276162C5-24F1-473F-AF60-7CE6E5F41138}"/>
                </a:ext>
              </a:extLst>
            </p:cNvPr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710;p38">
              <a:extLst>
                <a:ext uri="{FF2B5EF4-FFF2-40B4-BE49-F238E27FC236}">
                  <a16:creationId xmlns:a16="http://schemas.microsoft.com/office/drawing/2014/main" id="{896A855F-AC1B-41E3-8679-0C08125E3607}"/>
                </a:ext>
              </a:extLst>
            </p:cNvPr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711;p38">
              <a:extLst>
                <a:ext uri="{FF2B5EF4-FFF2-40B4-BE49-F238E27FC236}">
                  <a16:creationId xmlns:a16="http://schemas.microsoft.com/office/drawing/2014/main" id="{111190BE-5FBC-48DD-A3B3-DEF07E73949E}"/>
                </a:ext>
              </a:extLst>
            </p:cNvPr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712;p38">
              <a:extLst>
                <a:ext uri="{FF2B5EF4-FFF2-40B4-BE49-F238E27FC236}">
                  <a16:creationId xmlns:a16="http://schemas.microsoft.com/office/drawing/2014/main" id="{2082E2E8-DF4A-4A25-A35C-F0D29482E281}"/>
                </a:ext>
              </a:extLst>
            </p:cNvPr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713;p38">
              <a:extLst>
                <a:ext uri="{FF2B5EF4-FFF2-40B4-BE49-F238E27FC236}">
                  <a16:creationId xmlns:a16="http://schemas.microsoft.com/office/drawing/2014/main" id="{CE50875B-9143-473E-A7EE-1A6C9C95DFD8}"/>
                </a:ext>
              </a:extLst>
            </p:cNvPr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14;p38">
              <a:extLst>
                <a:ext uri="{FF2B5EF4-FFF2-40B4-BE49-F238E27FC236}">
                  <a16:creationId xmlns:a16="http://schemas.microsoft.com/office/drawing/2014/main" id="{F317B810-493C-483F-9FD8-55648B69A5D6}"/>
                </a:ext>
              </a:extLst>
            </p:cNvPr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715;p38">
              <a:extLst>
                <a:ext uri="{FF2B5EF4-FFF2-40B4-BE49-F238E27FC236}">
                  <a16:creationId xmlns:a16="http://schemas.microsoft.com/office/drawing/2014/main" id="{38C5B36D-078A-42E6-ABF3-B82B8176A825}"/>
                </a:ext>
              </a:extLst>
            </p:cNvPr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716;p38">
              <a:extLst>
                <a:ext uri="{FF2B5EF4-FFF2-40B4-BE49-F238E27FC236}">
                  <a16:creationId xmlns:a16="http://schemas.microsoft.com/office/drawing/2014/main" id="{26DCB9A2-9B98-42CC-BD17-A454D5757240}"/>
                </a:ext>
              </a:extLst>
            </p:cNvPr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717;p38">
              <a:extLst>
                <a:ext uri="{FF2B5EF4-FFF2-40B4-BE49-F238E27FC236}">
                  <a16:creationId xmlns:a16="http://schemas.microsoft.com/office/drawing/2014/main" id="{55A511F7-00F1-4E69-90EA-89A979FE5723}"/>
                </a:ext>
              </a:extLst>
            </p:cNvPr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718;p38">
              <a:extLst>
                <a:ext uri="{FF2B5EF4-FFF2-40B4-BE49-F238E27FC236}">
                  <a16:creationId xmlns:a16="http://schemas.microsoft.com/office/drawing/2014/main" id="{8BAFD2FD-F37E-4CF4-B86C-64A0EF44BBB4}"/>
                </a:ext>
              </a:extLst>
            </p:cNvPr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719;p38">
              <a:extLst>
                <a:ext uri="{FF2B5EF4-FFF2-40B4-BE49-F238E27FC236}">
                  <a16:creationId xmlns:a16="http://schemas.microsoft.com/office/drawing/2014/main" id="{A9EE7974-B7F6-4778-91F4-ADEBC171F320}"/>
                </a:ext>
              </a:extLst>
            </p:cNvPr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720;p38">
              <a:extLst>
                <a:ext uri="{FF2B5EF4-FFF2-40B4-BE49-F238E27FC236}">
                  <a16:creationId xmlns:a16="http://schemas.microsoft.com/office/drawing/2014/main" id="{664D5BFC-55EF-482F-8D99-C2FF520CF4BB}"/>
                </a:ext>
              </a:extLst>
            </p:cNvPr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721;p38">
              <a:extLst>
                <a:ext uri="{FF2B5EF4-FFF2-40B4-BE49-F238E27FC236}">
                  <a16:creationId xmlns:a16="http://schemas.microsoft.com/office/drawing/2014/main" id="{3199F476-E023-49E5-B702-55EC5E6AA03A}"/>
                </a:ext>
              </a:extLst>
            </p:cNvPr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722;p38">
              <a:extLst>
                <a:ext uri="{FF2B5EF4-FFF2-40B4-BE49-F238E27FC236}">
                  <a16:creationId xmlns:a16="http://schemas.microsoft.com/office/drawing/2014/main" id="{7C2D308E-CD49-44EC-ABD7-B9745851F192}"/>
                </a:ext>
              </a:extLst>
            </p:cNvPr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6723;p38">
            <a:extLst>
              <a:ext uri="{FF2B5EF4-FFF2-40B4-BE49-F238E27FC236}">
                <a16:creationId xmlns:a16="http://schemas.microsoft.com/office/drawing/2014/main" id="{D9B520B6-1881-44C7-893D-2457052D86FE}"/>
              </a:ext>
            </a:extLst>
          </p:cNvPr>
          <p:cNvGrpSpPr/>
          <p:nvPr/>
        </p:nvGrpSpPr>
        <p:grpSpPr>
          <a:xfrm flipH="1">
            <a:off x="339519" y="2791650"/>
            <a:ext cx="599625" cy="1730550"/>
            <a:chOff x="4735450" y="1767150"/>
            <a:chExt cx="599625" cy="1730550"/>
          </a:xfrm>
        </p:grpSpPr>
        <p:sp>
          <p:nvSpPr>
            <p:cNvPr id="164" name="Google Shape;6724;p38">
              <a:extLst>
                <a:ext uri="{FF2B5EF4-FFF2-40B4-BE49-F238E27FC236}">
                  <a16:creationId xmlns:a16="http://schemas.microsoft.com/office/drawing/2014/main" id="{81F8E2B1-361F-492D-A468-3104C6C75B3A}"/>
                </a:ext>
              </a:extLst>
            </p:cNvPr>
            <p:cNvSpPr/>
            <p:nvPr/>
          </p:nvSpPr>
          <p:spPr>
            <a:xfrm>
              <a:off x="4763800" y="2263475"/>
              <a:ext cx="95925" cy="408650"/>
            </a:xfrm>
            <a:custGeom>
              <a:avLst/>
              <a:gdLst/>
              <a:ahLst/>
              <a:cxnLst/>
              <a:rect l="l" t="t" r="r" b="b"/>
              <a:pathLst>
                <a:path w="3837" h="16346" extrusionOk="0">
                  <a:moveTo>
                    <a:pt x="0" y="0"/>
                  </a:moveTo>
                  <a:lnTo>
                    <a:pt x="67" y="334"/>
                  </a:lnTo>
                  <a:lnTo>
                    <a:pt x="634" y="16345"/>
                  </a:lnTo>
                  <a:lnTo>
                    <a:pt x="2836" y="15845"/>
                  </a:lnTo>
                  <a:cubicBezTo>
                    <a:pt x="2836" y="15845"/>
                    <a:pt x="3836" y="5804"/>
                    <a:pt x="3236" y="24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725;p38">
              <a:extLst>
                <a:ext uri="{FF2B5EF4-FFF2-40B4-BE49-F238E27FC236}">
                  <a16:creationId xmlns:a16="http://schemas.microsoft.com/office/drawing/2014/main" id="{89DB62C8-56BE-44C9-8C52-7DE67B4398EE}"/>
                </a:ext>
              </a:extLst>
            </p:cNvPr>
            <p:cNvSpPr/>
            <p:nvPr/>
          </p:nvSpPr>
          <p:spPr>
            <a:xfrm>
              <a:off x="4805500" y="3353425"/>
              <a:ext cx="280225" cy="144275"/>
            </a:xfrm>
            <a:custGeom>
              <a:avLst/>
              <a:gdLst/>
              <a:ahLst/>
              <a:cxnLst/>
              <a:rect l="l" t="t" r="r" b="b"/>
              <a:pathLst>
                <a:path w="11209" h="5771" extrusionOk="0">
                  <a:moveTo>
                    <a:pt x="9974" y="0"/>
                  </a:moveTo>
                  <a:lnTo>
                    <a:pt x="5571" y="134"/>
                  </a:lnTo>
                  <a:lnTo>
                    <a:pt x="6105" y="3336"/>
                  </a:lnTo>
                  <a:lnTo>
                    <a:pt x="0" y="5771"/>
                  </a:lnTo>
                  <a:lnTo>
                    <a:pt x="11208" y="5771"/>
                  </a:lnTo>
                  <a:lnTo>
                    <a:pt x="9674" y="100"/>
                  </a:lnTo>
                  <a:lnTo>
                    <a:pt x="9974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726;p38">
              <a:extLst>
                <a:ext uri="{FF2B5EF4-FFF2-40B4-BE49-F238E27FC236}">
                  <a16:creationId xmlns:a16="http://schemas.microsoft.com/office/drawing/2014/main" id="{D4055A2E-F948-4FC9-BF43-EB0CE4BF4CD8}"/>
                </a:ext>
              </a:extLst>
            </p:cNvPr>
            <p:cNvSpPr/>
            <p:nvPr/>
          </p:nvSpPr>
          <p:spPr>
            <a:xfrm>
              <a:off x="4766300" y="2656325"/>
              <a:ext cx="80075" cy="160250"/>
            </a:xfrm>
            <a:custGeom>
              <a:avLst/>
              <a:gdLst/>
              <a:ahLst/>
              <a:cxnLst/>
              <a:rect l="l" t="t" r="r" b="b"/>
              <a:pathLst>
                <a:path w="3203" h="6410" extrusionOk="0">
                  <a:moveTo>
                    <a:pt x="2094" y="1"/>
                  </a:moveTo>
                  <a:cubicBezTo>
                    <a:pt x="1454" y="1"/>
                    <a:pt x="568" y="131"/>
                    <a:pt x="568" y="131"/>
                  </a:cubicBezTo>
                  <a:cubicBezTo>
                    <a:pt x="568" y="131"/>
                    <a:pt x="0" y="2666"/>
                    <a:pt x="167" y="4000"/>
                  </a:cubicBezTo>
                  <a:cubicBezTo>
                    <a:pt x="316" y="5194"/>
                    <a:pt x="732" y="5933"/>
                    <a:pt x="890" y="5933"/>
                  </a:cubicBezTo>
                  <a:cubicBezTo>
                    <a:pt x="909" y="5933"/>
                    <a:pt x="924" y="5923"/>
                    <a:pt x="934" y="5902"/>
                  </a:cubicBezTo>
                  <a:cubicBezTo>
                    <a:pt x="1034" y="5670"/>
                    <a:pt x="347" y="3933"/>
                    <a:pt x="723" y="3933"/>
                  </a:cubicBezTo>
                  <a:cubicBezTo>
                    <a:pt x="727" y="3933"/>
                    <a:pt x="731" y="3933"/>
                    <a:pt x="734" y="3934"/>
                  </a:cubicBezTo>
                  <a:cubicBezTo>
                    <a:pt x="1154" y="3966"/>
                    <a:pt x="1168" y="6410"/>
                    <a:pt x="1805" y="6410"/>
                  </a:cubicBezTo>
                  <a:cubicBezTo>
                    <a:pt x="1826" y="6410"/>
                    <a:pt x="1847" y="6407"/>
                    <a:pt x="1868" y="6402"/>
                  </a:cubicBezTo>
                  <a:cubicBezTo>
                    <a:pt x="1868" y="6402"/>
                    <a:pt x="1768" y="5835"/>
                    <a:pt x="1668" y="5301"/>
                  </a:cubicBezTo>
                  <a:cubicBezTo>
                    <a:pt x="1540" y="4787"/>
                    <a:pt x="1349" y="3963"/>
                    <a:pt x="1634" y="3963"/>
                  </a:cubicBezTo>
                  <a:cubicBezTo>
                    <a:pt x="1645" y="3963"/>
                    <a:pt x="1656" y="3965"/>
                    <a:pt x="1668" y="3967"/>
                  </a:cubicBezTo>
                  <a:cubicBezTo>
                    <a:pt x="1999" y="4066"/>
                    <a:pt x="1871" y="5969"/>
                    <a:pt x="2161" y="5969"/>
                  </a:cubicBezTo>
                  <a:cubicBezTo>
                    <a:pt x="2164" y="5969"/>
                    <a:pt x="2166" y="5969"/>
                    <a:pt x="2169" y="5968"/>
                  </a:cubicBezTo>
                  <a:cubicBezTo>
                    <a:pt x="2469" y="5902"/>
                    <a:pt x="2402" y="4434"/>
                    <a:pt x="2335" y="3467"/>
                  </a:cubicBezTo>
                  <a:cubicBezTo>
                    <a:pt x="2277" y="2902"/>
                    <a:pt x="2355" y="2712"/>
                    <a:pt x="2437" y="2712"/>
                  </a:cubicBezTo>
                  <a:cubicBezTo>
                    <a:pt x="2495" y="2712"/>
                    <a:pt x="2555" y="2808"/>
                    <a:pt x="2569" y="2933"/>
                  </a:cubicBezTo>
                  <a:cubicBezTo>
                    <a:pt x="2667" y="3228"/>
                    <a:pt x="2572" y="4135"/>
                    <a:pt x="2790" y="4135"/>
                  </a:cubicBezTo>
                  <a:cubicBezTo>
                    <a:pt x="2794" y="4135"/>
                    <a:pt x="2798" y="4134"/>
                    <a:pt x="2802" y="4134"/>
                  </a:cubicBezTo>
                  <a:cubicBezTo>
                    <a:pt x="3003" y="4100"/>
                    <a:pt x="3203" y="2699"/>
                    <a:pt x="3069" y="2099"/>
                  </a:cubicBezTo>
                  <a:cubicBezTo>
                    <a:pt x="2969" y="1465"/>
                    <a:pt x="2669" y="565"/>
                    <a:pt x="2736" y="198"/>
                  </a:cubicBezTo>
                  <a:cubicBezTo>
                    <a:pt x="2773" y="48"/>
                    <a:pt x="2478" y="1"/>
                    <a:pt x="2094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727;p38">
              <a:extLst>
                <a:ext uri="{FF2B5EF4-FFF2-40B4-BE49-F238E27FC236}">
                  <a16:creationId xmlns:a16="http://schemas.microsoft.com/office/drawing/2014/main" id="{394DD624-24CF-484A-B6CC-E438AE5B77FB}"/>
                </a:ext>
              </a:extLst>
            </p:cNvPr>
            <p:cNvSpPr/>
            <p:nvPr/>
          </p:nvSpPr>
          <p:spPr>
            <a:xfrm>
              <a:off x="4821050" y="2017275"/>
              <a:ext cx="358900" cy="551425"/>
            </a:xfrm>
            <a:custGeom>
              <a:avLst/>
              <a:gdLst/>
              <a:ahLst/>
              <a:cxnLst/>
              <a:rect l="l" t="t" r="r" b="b"/>
              <a:pathLst>
                <a:path w="14356" h="22057" extrusionOk="0">
                  <a:moveTo>
                    <a:pt x="7787" y="1"/>
                  </a:moveTo>
                  <a:cubicBezTo>
                    <a:pt x="6789" y="1"/>
                    <a:pt x="5636" y="87"/>
                    <a:pt x="4282" y="275"/>
                  </a:cubicBezTo>
                  <a:cubicBezTo>
                    <a:pt x="4282" y="275"/>
                    <a:pt x="4272" y="274"/>
                    <a:pt x="4255" y="274"/>
                  </a:cubicBezTo>
                  <a:cubicBezTo>
                    <a:pt x="3892" y="274"/>
                    <a:pt x="0" y="517"/>
                    <a:pt x="446" y="10949"/>
                  </a:cubicBezTo>
                  <a:lnTo>
                    <a:pt x="446" y="22057"/>
                  </a:lnTo>
                  <a:lnTo>
                    <a:pt x="13388" y="20656"/>
                  </a:lnTo>
                  <a:cubicBezTo>
                    <a:pt x="13388" y="20656"/>
                    <a:pt x="14356" y="2143"/>
                    <a:pt x="12621" y="1109"/>
                  </a:cubicBezTo>
                  <a:cubicBezTo>
                    <a:pt x="11428" y="421"/>
                    <a:pt x="9983" y="1"/>
                    <a:pt x="7787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728;p38">
              <a:extLst>
                <a:ext uri="{FF2B5EF4-FFF2-40B4-BE49-F238E27FC236}">
                  <a16:creationId xmlns:a16="http://schemas.microsoft.com/office/drawing/2014/main" id="{9989BA2B-D283-4E30-84B0-BB6BBD5D2995}"/>
                </a:ext>
              </a:extLst>
            </p:cNvPr>
            <p:cNvSpPr/>
            <p:nvPr/>
          </p:nvSpPr>
          <p:spPr>
            <a:xfrm>
              <a:off x="5124050" y="2037475"/>
              <a:ext cx="130950" cy="268550"/>
            </a:xfrm>
            <a:custGeom>
              <a:avLst/>
              <a:gdLst/>
              <a:ahLst/>
              <a:cxnLst/>
              <a:rect l="l" t="t" r="r" b="b"/>
              <a:pathLst>
                <a:path w="5238" h="10742" extrusionOk="0">
                  <a:moveTo>
                    <a:pt x="1" y="0"/>
                  </a:moveTo>
                  <a:lnTo>
                    <a:pt x="234" y="10741"/>
                  </a:lnTo>
                  <a:lnTo>
                    <a:pt x="5238" y="10741"/>
                  </a:lnTo>
                  <a:cubicBezTo>
                    <a:pt x="4904" y="23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729;p38">
              <a:extLst>
                <a:ext uri="{FF2B5EF4-FFF2-40B4-BE49-F238E27FC236}">
                  <a16:creationId xmlns:a16="http://schemas.microsoft.com/office/drawing/2014/main" id="{D6F12B33-48C3-444E-A4A0-E5C8803CD821}"/>
                </a:ext>
              </a:extLst>
            </p:cNvPr>
            <p:cNvSpPr/>
            <p:nvPr/>
          </p:nvSpPr>
          <p:spPr>
            <a:xfrm>
              <a:off x="4735450" y="2029975"/>
              <a:ext cx="165125" cy="296075"/>
            </a:xfrm>
            <a:custGeom>
              <a:avLst/>
              <a:gdLst/>
              <a:ahLst/>
              <a:cxnLst/>
              <a:rect l="l" t="t" r="r" b="b"/>
              <a:pathLst>
                <a:path w="6605" h="11843" extrusionOk="0">
                  <a:moveTo>
                    <a:pt x="6605" y="0"/>
                  </a:moveTo>
                  <a:cubicBezTo>
                    <a:pt x="6605" y="0"/>
                    <a:pt x="0" y="1335"/>
                    <a:pt x="67" y="11175"/>
                  </a:cubicBezTo>
                  <a:lnTo>
                    <a:pt x="4403" y="11842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730;p38">
              <a:extLst>
                <a:ext uri="{FF2B5EF4-FFF2-40B4-BE49-F238E27FC236}">
                  <a16:creationId xmlns:a16="http://schemas.microsoft.com/office/drawing/2014/main" id="{0CA3399B-BE90-4CF4-9BCA-F51897C36F72}"/>
                </a:ext>
              </a:extLst>
            </p:cNvPr>
            <p:cNvSpPr/>
            <p:nvPr/>
          </p:nvSpPr>
          <p:spPr>
            <a:xfrm>
              <a:off x="4900550" y="1959925"/>
              <a:ext cx="196000" cy="79350"/>
            </a:xfrm>
            <a:custGeom>
              <a:avLst/>
              <a:gdLst/>
              <a:ahLst/>
              <a:cxnLst/>
              <a:rect l="l" t="t" r="r" b="b"/>
              <a:pathLst>
                <a:path w="7840" h="3174" extrusionOk="0">
                  <a:moveTo>
                    <a:pt x="1669" y="0"/>
                  </a:moveTo>
                  <a:lnTo>
                    <a:pt x="2002" y="2335"/>
                  </a:lnTo>
                  <a:lnTo>
                    <a:pt x="1" y="2802"/>
                  </a:lnTo>
                  <a:lnTo>
                    <a:pt x="535" y="2902"/>
                  </a:lnTo>
                  <a:cubicBezTo>
                    <a:pt x="1517" y="3081"/>
                    <a:pt x="2519" y="3173"/>
                    <a:pt x="3524" y="3173"/>
                  </a:cubicBezTo>
                  <a:cubicBezTo>
                    <a:pt x="4770" y="3173"/>
                    <a:pt x="6020" y="3031"/>
                    <a:pt x="7239" y="2736"/>
                  </a:cubicBezTo>
                  <a:lnTo>
                    <a:pt x="7840" y="2602"/>
                  </a:lnTo>
                  <a:lnTo>
                    <a:pt x="5438" y="2269"/>
                  </a:lnTo>
                  <a:lnTo>
                    <a:pt x="5371" y="30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731;p38">
              <a:extLst>
                <a:ext uri="{FF2B5EF4-FFF2-40B4-BE49-F238E27FC236}">
                  <a16:creationId xmlns:a16="http://schemas.microsoft.com/office/drawing/2014/main" id="{FA6075A4-52F8-4F36-8AA2-5207E52A7330}"/>
                </a:ext>
              </a:extLst>
            </p:cNvPr>
            <p:cNvSpPr/>
            <p:nvPr/>
          </p:nvSpPr>
          <p:spPr>
            <a:xfrm>
              <a:off x="4832175" y="2537000"/>
              <a:ext cx="472025" cy="888150"/>
            </a:xfrm>
            <a:custGeom>
              <a:avLst/>
              <a:gdLst/>
              <a:ahLst/>
              <a:cxnLst/>
              <a:rect l="l" t="t" r="r" b="b"/>
              <a:pathLst>
                <a:path w="18881" h="35526" extrusionOk="0">
                  <a:moveTo>
                    <a:pt x="12510" y="0"/>
                  </a:moveTo>
                  <a:lnTo>
                    <a:pt x="1" y="1335"/>
                  </a:lnTo>
                  <a:lnTo>
                    <a:pt x="4737" y="35526"/>
                  </a:lnTo>
                  <a:lnTo>
                    <a:pt x="9441" y="35526"/>
                  </a:lnTo>
                  <a:cubicBezTo>
                    <a:pt x="9441" y="35526"/>
                    <a:pt x="6609" y="5190"/>
                    <a:pt x="7247" y="5190"/>
                  </a:cubicBezTo>
                  <a:cubicBezTo>
                    <a:pt x="7255" y="5190"/>
                    <a:pt x="7264" y="5195"/>
                    <a:pt x="7273" y="5204"/>
                  </a:cubicBezTo>
                  <a:cubicBezTo>
                    <a:pt x="8040" y="5938"/>
                    <a:pt x="14278" y="35359"/>
                    <a:pt x="14278" y="35359"/>
                  </a:cubicBezTo>
                  <a:lnTo>
                    <a:pt x="18881" y="35359"/>
                  </a:lnTo>
                  <a:lnTo>
                    <a:pt x="12510" y="0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732;p38">
              <a:extLst>
                <a:ext uri="{FF2B5EF4-FFF2-40B4-BE49-F238E27FC236}">
                  <a16:creationId xmlns:a16="http://schemas.microsoft.com/office/drawing/2014/main" id="{290D5FB4-55F0-42F4-A88C-EE14FDE8B6CF}"/>
                </a:ext>
              </a:extLst>
            </p:cNvPr>
            <p:cNvSpPr/>
            <p:nvPr/>
          </p:nvSpPr>
          <p:spPr>
            <a:xfrm>
              <a:off x="4888875" y="1876825"/>
              <a:ext cx="29225" cy="44975"/>
            </a:xfrm>
            <a:custGeom>
              <a:avLst/>
              <a:gdLst/>
              <a:ahLst/>
              <a:cxnLst/>
              <a:rect l="l" t="t" r="r" b="b"/>
              <a:pathLst>
                <a:path w="1169" h="1799" extrusionOk="0">
                  <a:moveTo>
                    <a:pt x="566" y="1"/>
                  </a:moveTo>
                  <a:cubicBezTo>
                    <a:pt x="355" y="1"/>
                    <a:pt x="168" y="201"/>
                    <a:pt x="101" y="622"/>
                  </a:cubicBezTo>
                  <a:cubicBezTo>
                    <a:pt x="68" y="923"/>
                    <a:pt x="1" y="1456"/>
                    <a:pt x="268" y="1656"/>
                  </a:cubicBezTo>
                  <a:cubicBezTo>
                    <a:pt x="359" y="1760"/>
                    <a:pt x="450" y="1798"/>
                    <a:pt x="542" y="1798"/>
                  </a:cubicBezTo>
                  <a:cubicBezTo>
                    <a:pt x="688" y="1798"/>
                    <a:pt x="839" y="1704"/>
                    <a:pt x="1002" y="1623"/>
                  </a:cubicBezTo>
                  <a:lnTo>
                    <a:pt x="1168" y="556"/>
                  </a:lnTo>
                  <a:cubicBezTo>
                    <a:pt x="1003" y="193"/>
                    <a:pt x="773" y="1"/>
                    <a:pt x="56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733;p38">
              <a:extLst>
                <a:ext uri="{FF2B5EF4-FFF2-40B4-BE49-F238E27FC236}">
                  <a16:creationId xmlns:a16="http://schemas.microsoft.com/office/drawing/2014/main" id="{2ED07418-84C2-465B-9944-1AE468C4C9AD}"/>
                </a:ext>
              </a:extLst>
            </p:cNvPr>
            <p:cNvSpPr/>
            <p:nvPr/>
          </p:nvSpPr>
          <p:spPr>
            <a:xfrm>
              <a:off x="5058175" y="1868500"/>
              <a:ext cx="29200" cy="44950"/>
            </a:xfrm>
            <a:custGeom>
              <a:avLst/>
              <a:gdLst/>
              <a:ahLst/>
              <a:cxnLst/>
              <a:rect l="l" t="t" r="r" b="b"/>
              <a:pathLst>
                <a:path w="1168" h="1798" extrusionOk="0">
                  <a:moveTo>
                    <a:pt x="615" y="0"/>
                  </a:moveTo>
                  <a:cubicBezTo>
                    <a:pt x="404" y="0"/>
                    <a:pt x="165" y="192"/>
                    <a:pt x="0" y="555"/>
                  </a:cubicBezTo>
                  <a:lnTo>
                    <a:pt x="167" y="1622"/>
                  </a:lnTo>
                  <a:cubicBezTo>
                    <a:pt x="351" y="1704"/>
                    <a:pt x="497" y="1798"/>
                    <a:pt x="636" y="1798"/>
                  </a:cubicBezTo>
                  <a:cubicBezTo>
                    <a:pt x="724" y="1798"/>
                    <a:pt x="810" y="1760"/>
                    <a:pt x="901" y="1656"/>
                  </a:cubicBezTo>
                  <a:cubicBezTo>
                    <a:pt x="1168" y="1456"/>
                    <a:pt x="1101" y="922"/>
                    <a:pt x="1068" y="622"/>
                  </a:cubicBezTo>
                  <a:cubicBezTo>
                    <a:pt x="1017" y="200"/>
                    <a:pt x="830" y="0"/>
                    <a:pt x="61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734;p38">
              <a:extLst>
                <a:ext uri="{FF2B5EF4-FFF2-40B4-BE49-F238E27FC236}">
                  <a16:creationId xmlns:a16="http://schemas.microsoft.com/office/drawing/2014/main" id="{539A2334-37A3-4D93-A4EA-4FE15B030112}"/>
                </a:ext>
              </a:extLst>
            </p:cNvPr>
            <p:cNvSpPr/>
            <p:nvPr/>
          </p:nvSpPr>
          <p:spPr>
            <a:xfrm>
              <a:off x="4840525" y="3473500"/>
              <a:ext cx="234350" cy="12525"/>
            </a:xfrm>
            <a:custGeom>
              <a:avLst/>
              <a:gdLst/>
              <a:ahLst/>
              <a:cxnLst/>
              <a:rect l="l" t="t" r="r" b="b"/>
              <a:pathLst>
                <a:path w="9374" h="501" extrusionOk="0">
                  <a:moveTo>
                    <a:pt x="9340" y="1"/>
                  </a:moveTo>
                  <a:cubicBezTo>
                    <a:pt x="7034" y="1"/>
                    <a:pt x="4746" y="181"/>
                    <a:pt x="2463" y="330"/>
                  </a:cubicBezTo>
                  <a:lnTo>
                    <a:pt x="2463" y="330"/>
                  </a:lnTo>
                  <a:cubicBezTo>
                    <a:pt x="2696" y="322"/>
                    <a:pt x="2925" y="319"/>
                    <a:pt x="3152" y="319"/>
                  </a:cubicBezTo>
                  <a:cubicBezTo>
                    <a:pt x="3688" y="319"/>
                    <a:pt x="4214" y="334"/>
                    <a:pt x="4770" y="334"/>
                  </a:cubicBezTo>
                  <a:cubicBezTo>
                    <a:pt x="6338" y="301"/>
                    <a:pt x="7839" y="134"/>
                    <a:pt x="9340" y="101"/>
                  </a:cubicBezTo>
                  <a:cubicBezTo>
                    <a:pt x="9374" y="101"/>
                    <a:pt x="9374" y="1"/>
                    <a:pt x="9340" y="1"/>
                  </a:cubicBezTo>
                  <a:close/>
                  <a:moveTo>
                    <a:pt x="2463" y="330"/>
                  </a:moveTo>
                  <a:cubicBezTo>
                    <a:pt x="2421" y="331"/>
                    <a:pt x="2378" y="332"/>
                    <a:pt x="2335" y="334"/>
                  </a:cubicBezTo>
                  <a:cubicBezTo>
                    <a:pt x="2287" y="338"/>
                    <a:pt x="2239" y="343"/>
                    <a:pt x="2192" y="347"/>
                  </a:cubicBezTo>
                  <a:lnTo>
                    <a:pt x="2192" y="347"/>
                  </a:lnTo>
                  <a:cubicBezTo>
                    <a:pt x="2282" y="341"/>
                    <a:pt x="2373" y="335"/>
                    <a:pt x="2463" y="330"/>
                  </a:cubicBezTo>
                  <a:close/>
                  <a:moveTo>
                    <a:pt x="2192" y="347"/>
                  </a:moveTo>
                  <a:cubicBezTo>
                    <a:pt x="1461" y="394"/>
                    <a:pt x="731" y="436"/>
                    <a:pt x="0" y="468"/>
                  </a:cubicBezTo>
                  <a:cubicBezTo>
                    <a:pt x="0" y="468"/>
                    <a:pt x="0" y="501"/>
                    <a:pt x="34" y="501"/>
                  </a:cubicBezTo>
                  <a:cubicBezTo>
                    <a:pt x="784" y="501"/>
                    <a:pt x="1476" y="413"/>
                    <a:pt x="2192" y="347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735;p38">
              <a:extLst>
                <a:ext uri="{FF2B5EF4-FFF2-40B4-BE49-F238E27FC236}">
                  <a16:creationId xmlns:a16="http://schemas.microsoft.com/office/drawing/2014/main" id="{72583BE6-BA28-4B36-B03B-428C0692C781}"/>
                </a:ext>
              </a:extLst>
            </p:cNvPr>
            <p:cNvSpPr/>
            <p:nvPr/>
          </p:nvSpPr>
          <p:spPr>
            <a:xfrm>
              <a:off x="4923900" y="3451825"/>
              <a:ext cx="12550" cy="18375"/>
            </a:xfrm>
            <a:custGeom>
              <a:avLst/>
              <a:gdLst/>
              <a:ahLst/>
              <a:cxnLst/>
              <a:rect l="l" t="t" r="r" b="b"/>
              <a:pathLst>
                <a:path w="502" h="735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167"/>
                    <a:pt x="101" y="334"/>
                    <a:pt x="201" y="467"/>
                  </a:cubicBezTo>
                  <a:cubicBezTo>
                    <a:pt x="268" y="601"/>
                    <a:pt x="335" y="667"/>
                    <a:pt x="435" y="734"/>
                  </a:cubicBezTo>
                  <a:cubicBezTo>
                    <a:pt x="501" y="734"/>
                    <a:pt x="501" y="734"/>
                    <a:pt x="501" y="701"/>
                  </a:cubicBezTo>
                  <a:cubicBezTo>
                    <a:pt x="401" y="567"/>
                    <a:pt x="335" y="501"/>
                    <a:pt x="234" y="367"/>
                  </a:cubicBezTo>
                  <a:cubicBezTo>
                    <a:pt x="168" y="234"/>
                    <a:pt x="101" y="1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736;p38">
              <a:extLst>
                <a:ext uri="{FF2B5EF4-FFF2-40B4-BE49-F238E27FC236}">
                  <a16:creationId xmlns:a16="http://schemas.microsoft.com/office/drawing/2014/main" id="{573800B6-D3F1-4072-B19E-01A769198350}"/>
                </a:ext>
              </a:extLst>
            </p:cNvPr>
            <p:cNvSpPr/>
            <p:nvPr/>
          </p:nvSpPr>
          <p:spPr>
            <a:xfrm>
              <a:off x="4930575" y="3447650"/>
              <a:ext cx="15050" cy="16700"/>
            </a:xfrm>
            <a:custGeom>
              <a:avLst/>
              <a:gdLst/>
              <a:ahLst/>
              <a:cxnLst/>
              <a:rect l="l" t="t" r="r" b="b"/>
              <a:pathLst>
                <a:path w="602" h="668" extrusionOk="0">
                  <a:moveTo>
                    <a:pt x="68" y="0"/>
                  </a:moveTo>
                  <a:cubicBezTo>
                    <a:pt x="68" y="0"/>
                    <a:pt x="1" y="0"/>
                    <a:pt x="1" y="34"/>
                  </a:cubicBezTo>
                  <a:cubicBezTo>
                    <a:pt x="68" y="167"/>
                    <a:pt x="134" y="301"/>
                    <a:pt x="234" y="367"/>
                  </a:cubicBezTo>
                  <a:cubicBezTo>
                    <a:pt x="301" y="501"/>
                    <a:pt x="434" y="634"/>
                    <a:pt x="501" y="668"/>
                  </a:cubicBezTo>
                  <a:cubicBezTo>
                    <a:pt x="568" y="668"/>
                    <a:pt x="601" y="634"/>
                    <a:pt x="568" y="634"/>
                  </a:cubicBezTo>
                  <a:lnTo>
                    <a:pt x="301" y="367"/>
                  </a:lnTo>
                  <a:cubicBezTo>
                    <a:pt x="234" y="234"/>
                    <a:pt x="101" y="167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737;p38">
              <a:extLst>
                <a:ext uri="{FF2B5EF4-FFF2-40B4-BE49-F238E27FC236}">
                  <a16:creationId xmlns:a16="http://schemas.microsoft.com/office/drawing/2014/main" id="{49ADE079-6663-4995-B9D8-CDD611B1B24C}"/>
                </a:ext>
              </a:extLst>
            </p:cNvPr>
            <p:cNvSpPr/>
            <p:nvPr/>
          </p:nvSpPr>
          <p:spPr>
            <a:xfrm>
              <a:off x="4941775" y="3442525"/>
              <a:ext cx="16350" cy="18500"/>
            </a:xfrm>
            <a:custGeom>
              <a:avLst/>
              <a:gdLst/>
              <a:ahLst/>
              <a:cxnLst/>
              <a:rect l="l" t="t" r="r" b="b"/>
              <a:pathLst>
                <a:path w="654" h="740" extrusionOk="0">
                  <a:moveTo>
                    <a:pt x="9" y="0"/>
                  </a:moveTo>
                  <a:cubicBezTo>
                    <a:pt x="4" y="0"/>
                    <a:pt x="1" y="19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cubicBezTo>
                    <a:pt x="153" y="172"/>
                    <a:pt x="220" y="306"/>
                    <a:pt x="320" y="472"/>
                  </a:cubicBezTo>
                  <a:cubicBezTo>
                    <a:pt x="387" y="539"/>
                    <a:pt x="487" y="706"/>
                    <a:pt x="554" y="739"/>
                  </a:cubicBezTo>
                  <a:cubicBezTo>
                    <a:pt x="620" y="739"/>
                    <a:pt x="654" y="739"/>
                    <a:pt x="620" y="706"/>
                  </a:cubicBezTo>
                  <a:cubicBezTo>
                    <a:pt x="520" y="572"/>
                    <a:pt x="453" y="506"/>
                    <a:pt x="320" y="372"/>
                  </a:cubicBezTo>
                  <a:cubicBezTo>
                    <a:pt x="220" y="239"/>
                    <a:pt x="120" y="105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738;p38">
              <a:extLst>
                <a:ext uri="{FF2B5EF4-FFF2-40B4-BE49-F238E27FC236}">
                  <a16:creationId xmlns:a16="http://schemas.microsoft.com/office/drawing/2014/main" id="{E9353203-8DCC-4AB6-8C29-C3BE46A7FAF6}"/>
                </a:ext>
              </a:extLst>
            </p:cNvPr>
            <p:cNvSpPr/>
            <p:nvPr/>
          </p:nvSpPr>
          <p:spPr>
            <a:xfrm>
              <a:off x="4905575" y="3397825"/>
              <a:ext cx="44350" cy="44175"/>
            </a:xfrm>
            <a:custGeom>
              <a:avLst/>
              <a:gdLst/>
              <a:ahLst/>
              <a:cxnLst/>
              <a:rect l="l" t="t" r="r" b="b"/>
              <a:pathLst>
                <a:path w="1774" h="1767" extrusionOk="0">
                  <a:moveTo>
                    <a:pt x="1049" y="176"/>
                  </a:moveTo>
                  <a:cubicBezTo>
                    <a:pt x="1219" y="489"/>
                    <a:pt x="1466" y="1153"/>
                    <a:pt x="1322" y="1418"/>
                  </a:cubicBezTo>
                  <a:lnTo>
                    <a:pt x="1322" y="1418"/>
                  </a:lnTo>
                  <a:cubicBezTo>
                    <a:pt x="1200" y="1336"/>
                    <a:pt x="1085" y="1246"/>
                    <a:pt x="969" y="1159"/>
                  </a:cubicBezTo>
                  <a:lnTo>
                    <a:pt x="969" y="1159"/>
                  </a:lnTo>
                  <a:cubicBezTo>
                    <a:pt x="862" y="837"/>
                    <a:pt x="896" y="456"/>
                    <a:pt x="1049" y="176"/>
                  </a:cubicBezTo>
                  <a:close/>
                  <a:moveTo>
                    <a:pt x="207" y="856"/>
                  </a:moveTo>
                  <a:cubicBezTo>
                    <a:pt x="378" y="856"/>
                    <a:pt x="644" y="1034"/>
                    <a:pt x="767" y="1126"/>
                  </a:cubicBezTo>
                  <a:cubicBezTo>
                    <a:pt x="796" y="1149"/>
                    <a:pt x="825" y="1171"/>
                    <a:pt x="854" y="1193"/>
                  </a:cubicBezTo>
                  <a:lnTo>
                    <a:pt x="854" y="1193"/>
                  </a:lnTo>
                  <a:cubicBezTo>
                    <a:pt x="887" y="1310"/>
                    <a:pt x="937" y="1421"/>
                    <a:pt x="1006" y="1518"/>
                  </a:cubicBezTo>
                  <a:lnTo>
                    <a:pt x="1006" y="1518"/>
                  </a:lnTo>
                  <a:cubicBezTo>
                    <a:pt x="955" y="1506"/>
                    <a:pt x="898" y="1487"/>
                    <a:pt x="834" y="1460"/>
                  </a:cubicBezTo>
                  <a:cubicBezTo>
                    <a:pt x="667" y="1360"/>
                    <a:pt x="534" y="1293"/>
                    <a:pt x="434" y="1193"/>
                  </a:cubicBezTo>
                  <a:cubicBezTo>
                    <a:pt x="400" y="1160"/>
                    <a:pt x="300" y="1126"/>
                    <a:pt x="267" y="1026"/>
                  </a:cubicBezTo>
                  <a:cubicBezTo>
                    <a:pt x="234" y="959"/>
                    <a:pt x="100" y="926"/>
                    <a:pt x="167" y="859"/>
                  </a:cubicBezTo>
                  <a:cubicBezTo>
                    <a:pt x="179" y="857"/>
                    <a:pt x="193" y="856"/>
                    <a:pt x="207" y="856"/>
                  </a:cubicBezTo>
                  <a:close/>
                  <a:moveTo>
                    <a:pt x="1036" y="1317"/>
                  </a:moveTo>
                  <a:lnTo>
                    <a:pt x="1036" y="1317"/>
                  </a:lnTo>
                  <a:cubicBezTo>
                    <a:pt x="1113" y="1367"/>
                    <a:pt x="1190" y="1413"/>
                    <a:pt x="1268" y="1460"/>
                  </a:cubicBezTo>
                  <a:cubicBezTo>
                    <a:pt x="1272" y="1464"/>
                    <a:pt x="1277" y="1468"/>
                    <a:pt x="1282" y="1472"/>
                  </a:cubicBezTo>
                  <a:lnTo>
                    <a:pt x="1282" y="1472"/>
                  </a:lnTo>
                  <a:cubicBezTo>
                    <a:pt x="1256" y="1497"/>
                    <a:pt x="1223" y="1515"/>
                    <a:pt x="1183" y="1524"/>
                  </a:cubicBezTo>
                  <a:lnTo>
                    <a:pt x="1183" y="1524"/>
                  </a:lnTo>
                  <a:cubicBezTo>
                    <a:pt x="1124" y="1462"/>
                    <a:pt x="1075" y="1393"/>
                    <a:pt x="1036" y="1317"/>
                  </a:cubicBezTo>
                  <a:close/>
                  <a:moveTo>
                    <a:pt x="1038" y="0"/>
                  </a:moveTo>
                  <a:cubicBezTo>
                    <a:pt x="1017" y="0"/>
                    <a:pt x="1001" y="9"/>
                    <a:pt x="1001" y="25"/>
                  </a:cubicBezTo>
                  <a:cubicBezTo>
                    <a:pt x="836" y="301"/>
                    <a:pt x="761" y="698"/>
                    <a:pt x="822" y="1054"/>
                  </a:cubicBezTo>
                  <a:lnTo>
                    <a:pt x="822" y="1054"/>
                  </a:lnTo>
                  <a:cubicBezTo>
                    <a:pt x="607" y="907"/>
                    <a:pt x="379" y="793"/>
                    <a:pt x="100" y="793"/>
                  </a:cubicBezTo>
                  <a:cubicBezTo>
                    <a:pt x="67" y="793"/>
                    <a:pt x="0" y="826"/>
                    <a:pt x="0" y="859"/>
                  </a:cubicBezTo>
                  <a:cubicBezTo>
                    <a:pt x="0" y="1237"/>
                    <a:pt x="684" y="1691"/>
                    <a:pt x="1103" y="1691"/>
                  </a:cubicBezTo>
                  <a:cubicBezTo>
                    <a:pt x="1124" y="1691"/>
                    <a:pt x="1144" y="1690"/>
                    <a:pt x="1164" y="1688"/>
                  </a:cubicBezTo>
                  <a:lnTo>
                    <a:pt x="1164" y="1688"/>
                  </a:lnTo>
                  <a:cubicBezTo>
                    <a:pt x="1196" y="1714"/>
                    <a:pt x="1231" y="1738"/>
                    <a:pt x="1268" y="1760"/>
                  </a:cubicBezTo>
                  <a:cubicBezTo>
                    <a:pt x="1277" y="1765"/>
                    <a:pt x="1285" y="1767"/>
                    <a:pt x="1293" y="1767"/>
                  </a:cubicBezTo>
                  <a:cubicBezTo>
                    <a:pt x="1339" y="1767"/>
                    <a:pt x="1357" y="1693"/>
                    <a:pt x="1310" y="1636"/>
                  </a:cubicBezTo>
                  <a:lnTo>
                    <a:pt x="1310" y="1636"/>
                  </a:lnTo>
                  <a:cubicBezTo>
                    <a:pt x="1774" y="1336"/>
                    <a:pt x="1295" y="350"/>
                    <a:pt x="1101" y="25"/>
                  </a:cubicBezTo>
                  <a:cubicBezTo>
                    <a:pt x="1084" y="9"/>
                    <a:pt x="1059" y="0"/>
                    <a:pt x="103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739;p38">
              <a:extLst>
                <a:ext uri="{FF2B5EF4-FFF2-40B4-BE49-F238E27FC236}">
                  <a16:creationId xmlns:a16="http://schemas.microsoft.com/office/drawing/2014/main" id="{4F552F88-AA85-41F5-9260-D60737476746}"/>
                </a:ext>
              </a:extLst>
            </p:cNvPr>
            <p:cNvSpPr/>
            <p:nvPr/>
          </p:nvSpPr>
          <p:spPr>
            <a:xfrm>
              <a:off x="4920575" y="2662100"/>
              <a:ext cx="183500" cy="30875"/>
            </a:xfrm>
            <a:custGeom>
              <a:avLst/>
              <a:gdLst/>
              <a:ahLst/>
              <a:cxnLst/>
              <a:rect l="l" t="t" r="r" b="b"/>
              <a:pathLst>
                <a:path w="7340" h="1235" extrusionOk="0">
                  <a:moveTo>
                    <a:pt x="7206" y="0"/>
                  </a:moveTo>
                  <a:cubicBezTo>
                    <a:pt x="4804" y="400"/>
                    <a:pt x="2402" y="734"/>
                    <a:pt x="1" y="1168"/>
                  </a:cubicBezTo>
                  <a:cubicBezTo>
                    <a:pt x="1" y="1168"/>
                    <a:pt x="1" y="1234"/>
                    <a:pt x="34" y="1234"/>
                  </a:cubicBezTo>
                  <a:cubicBezTo>
                    <a:pt x="2436" y="867"/>
                    <a:pt x="4871" y="434"/>
                    <a:pt x="7239" y="100"/>
                  </a:cubicBezTo>
                  <a:cubicBezTo>
                    <a:pt x="7339" y="100"/>
                    <a:pt x="7272" y="0"/>
                    <a:pt x="72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740;p38">
              <a:extLst>
                <a:ext uri="{FF2B5EF4-FFF2-40B4-BE49-F238E27FC236}">
                  <a16:creationId xmlns:a16="http://schemas.microsoft.com/office/drawing/2014/main" id="{776FF1DF-7949-4AD9-A811-EA61275257E3}"/>
                </a:ext>
              </a:extLst>
            </p:cNvPr>
            <p:cNvSpPr/>
            <p:nvPr/>
          </p:nvSpPr>
          <p:spPr>
            <a:xfrm>
              <a:off x="4909725" y="1767150"/>
              <a:ext cx="156825" cy="230450"/>
            </a:xfrm>
            <a:custGeom>
              <a:avLst/>
              <a:gdLst/>
              <a:ahLst/>
              <a:cxnLst/>
              <a:rect l="l" t="t" r="r" b="b"/>
              <a:pathLst>
                <a:path w="6273" h="9218" extrusionOk="0">
                  <a:moveTo>
                    <a:pt x="3089" y="1"/>
                  </a:moveTo>
                  <a:cubicBezTo>
                    <a:pt x="2446" y="1"/>
                    <a:pt x="1804" y="193"/>
                    <a:pt x="1268" y="573"/>
                  </a:cubicBezTo>
                  <a:lnTo>
                    <a:pt x="1235" y="606"/>
                  </a:lnTo>
                  <a:cubicBezTo>
                    <a:pt x="435" y="1140"/>
                    <a:pt x="1" y="2007"/>
                    <a:pt x="68" y="2975"/>
                  </a:cubicBezTo>
                  <a:cubicBezTo>
                    <a:pt x="68" y="3542"/>
                    <a:pt x="101" y="4209"/>
                    <a:pt x="134" y="4876"/>
                  </a:cubicBezTo>
                  <a:cubicBezTo>
                    <a:pt x="234" y="6644"/>
                    <a:pt x="334" y="7144"/>
                    <a:pt x="468" y="7544"/>
                  </a:cubicBezTo>
                  <a:cubicBezTo>
                    <a:pt x="565" y="7835"/>
                    <a:pt x="1192" y="9217"/>
                    <a:pt x="3225" y="9217"/>
                  </a:cubicBezTo>
                  <a:cubicBezTo>
                    <a:pt x="3294" y="9217"/>
                    <a:pt x="3364" y="9216"/>
                    <a:pt x="3437" y="9212"/>
                  </a:cubicBezTo>
                  <a:cubicBezTo>
                    <a:pt x="5004" y="9146"/>
                    <a:pt x="6272" y="7978"/>
                    <a:pt x="6272" y="6711"/>
                  </a:cubicBezTo>
                  <a:lnTo>
                    <a:pt x="6105" y="2307"/>
                  </a:lnTo>
                  <a:cubicBezTo>
                    <a:pt x="6072" y="1874"/>
                    <a:pt x="5738" y="1107"/>
                    <a:pt x="4804" y="506"/>
                  </a:cubicBezTo>
                  <a:cubicBezTo>
                    <a:pt x="4289" y="168"/>
                    <a:pt x="3689" y="1"/>
                    <a:pt x="3089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741;p38">
              <a:extLst>
                <a:ext uri="{FF2B5EF4-FFF2-40B4-BE49-F238E27FC236}">
                  <a16:creationId xmlns:a16="http://schemas.microsoft.com/office/drawing/2014/main" id="{0FE6EEF8-09F8-4090-B15A-B27A78286984}"/>
                </a:ext>
              </a:extLst>
            </p:cNvPr>
            <p:cNvSpPr/>
            <p:nvPr/>
          </p:nvSpPr>
          <p:spPr>
            <a:xfrm>
              <a:off x="4830500" y="2225950"/>
              <a:ext cx="4200" cy="133875"/>
            </a:xfrm>
            <a:custGeom>
              <a:avLst/>
              <a:gdLst/>
              <a:ahLst/>
              <a:cxnLst/>
              <a:rect l="l" t="t" r="r" b="b"/>
              <a:pathLst>
                <a:path w="168" h="5355" extrusionOk="0">
                  <a:moveTo>
                    <a:pt x="1" y="0"/>
                  </a:moveTo>
                  <a:cubicBezTo>
                    <a:pt x="1" y="1735"/>
                    <a:pt x="1" y="3536"/>
                    <a:pt x="101" y="5304"/>
                  </a:cubicBezTo>
                  <a:cubicBezTo>
                    <a:pt x="101" y="5337"/>
                    <a:pt x="118" y="5354"/>
                    <a:pt x="134" y="5354"/>
                  </a:cubicBezTo>
                  <a:cubicBezTo>
                    <a:pt x="151" y="5354"/>
                    <a:pt x="168" y="5337"/>
                    <a:pt x="168" y="5304"/>
                  </a:cubicBezTo>
                  <a:cubicBezTo>
                    <a:pt x="168" y="3536"/>
                    <a:pt x="134" y="1735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742;p38">
              <a:extLst>
                <a:ext uri="{FF2B5EF4-FFF2-40B4-BE49-F238E27FC236}">
                  <a16:creationId xmlns:a16="http://schemas.microsoft.com/office/drawing/2014/main" id="{596C31AA-0481-4BDF-9C72-558142E6D1A0}"/>
                </a:ext>
              </a:extLst>
            </p:cNvPr>
            <p:cNvSpPr/>
            <p:nvPr/>
          </p:nvSpPr>
          <p:spPr>
            <a:xfrm>
              <a:off x="5154900" y="2193425"/>
              <a:ext cx="6700" cy="149075"/>
            </a:xfrm>
            <a:custGeom>
              <a:avLst/>
              <a:gdLst/>
              <a:ahLst/>
              <a:cxnLst/>
              <a:rect l="l" t="t" r="r" b="b"/>
              <a:pathLst>
                <a:path w="268" h="5963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34" y="1968"/>
                    <a:pt x="1" y="3970"/>
                    <a:pt x="1" y="5938"/>
                  </a:cubicBezTo>
                  <a:cubicBezTo>
                    <a:pt x="1" y="5955"/>
                    <a:pt x="26" y="5963"/>
                    <a:pt x="51" y="5963"/>
                  </a:cubicBezTo>
                  <a:cubicBezTo>
                    <a:pt x="76" y="5963"/>
                    <a:pt x="101" y="5955"/>
                    <a:pt x="101" y="5938"/>
                  </a:cubicBezTo>
                  <a:cubicBezTo>
                    <a:pt x="268" y="3970"/>
                    <a:pt x="268" y="2002"/>
                    <a:pt x="2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743;p38">
              <a:extLst>
                <a:ext uri="{FF2B5EF4-FFF2-40B4-BE49-F238E27FC236}">
                  <a16:creationId xmlns:a16="http://schemas.microsoft.com/office/drawing/2014/main" id="{1D8FEC07-E57A-47E7-BBEF-77C5377D4529}"/>
                </a:ext>
              </a:extLst>
            </p:cNvPr>
            <p:cNvSpPr/>
            <p:nvPr/>
          </p:nvSpPr>
          <p:spPr>
            <a:xfrm>
              <a:off x="5209125" y="3419300"/>
              <a:ext cx="125950" cy="78400"/>
            </a:xfrm>
            <a:custGeom>
              <a:avLst/>
              <a:gdLst/>
              <a:ahLst/>
              <a:cxnLst/>
              <a:rect l="l" t="t" r="r" b="b"/>
              <a:pathLst>
                <a:path w="5038" h="3136" extrusionOk="0">
                  <a:moveTo>
                    <a:pt x="0" y="0"/>
                  </a:moveTo>
                  <a:lnTo>
                    <a:pt x="267" y="3136"/>
                  </a:lnTo>
                  <a:lnTo>
                    <a:pt x="5037" y="3136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744;p38">
              <a:extLst>
                <a:ext uri="{FF2B5EF4-FFF2-40B4-BE49-F238E27FC236}">
                  <a16:creationId xmlns:a16="http://schemas.microsoft.com/office/drawing/2014/main" id="{84311C64-6B47-4721-96CD-AA6FEC48E992}"/>
                </a:ext>
              </a:extLst>
            </p:cNvPr>
            <p:cNvSpPr/>
            <p:nvPr/>
          </p:nvSpPr>
          <p:spPr>
            <a:xfrm>
              <a:off x="5210850" y="3484950"/>
              <a:ext cx="122550" cy="8050"/>
            </a:xfrm>
            <a:custGeom>
              <a:avLst/>
              <a:gdLst/>
              <a:ahLst/>
              <a:cxnLst/>
              <a:rect l="l" t="t" r="r" b="b"/>
              <a:pathLst>
                <a:path w="4902" h="322" extrusionOk="0">
                  <a:moveTo>
                    <a:pt x="53" y="1"/>
                  </a:moveTo>
                  <a:cubicBezTo>
                    <a:pt x="0" y="1"/>
                    <a:pt x="10" y="55"/>
                    <a:pt x="65" y="110"/>
                  </a:cubicBezTo>
                  <a:cubicBezTo>
                    <a:pt x="1295" y="267"/>
                    <a:pt x="2546" y="321"/>
                    <a:pt x="3785" y="321"/>
                  </a:cubicBezTo>
                  <a:cubicBezTo>
                    <a:pt x="4125" y="321"/>
                    <a:pt x="4464" y="317"/>
                    <a:pt x="4801" y="310"/>
                  </a:cubicBezTo>
                  <a:cubicBezTo>
                    <a:pt x="4901" y="310"/>
                    <a:pt x="4901" y="176"/>
                    <a:pt x="4801" y="176"/>
                  </a:cubicBezTo>
                  <a:cubicBezTo>
                    <a:pt x="4532" y="182"/>
                    <a:pt x="4262" y="185"/>
                    <a:pt x="3992" y="185"/>
                  </a:cubicBezTo>
                  <a:cubicBezTo>
                    <a:pt x="2686" y="185"/>
                    <a:pt x="1369" y="120"/>
                    <a:pt x="98" y="10"/>
                  </a:cubicBezTo>
                  <a:cubicBezTo>
                    <a:pt x="80" y="3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745;p38">
              <a:extLst>
                <a:ext uri="{FF2B5EF4-FFF2-40B4-BE49-F238E27FC236}">
                  <a16:creationId xmlns:a16="http://schemas.microsoft.com/office/drawing/2014/main" id="{9BAB8026-CAEE-4616-ACEB-9D4ED80FEE37}"/>
                </a:ext>
              </a:extLst>
            </p:cNvPr>
            <p:cNvSpPr/>
            <p:nvPr/>
          </p:nvSpPr>
          <p:spPr>
            <a:xfrm>
              <a:off x="5244975" y="3419725"/>
              <a:ext cx="18925" cy="73350"/>
            </a:xfrm>
            <a:custGeom>
              <a:avLst/>
              <a:gdLst/>
              <a:ahLst/>
              <a:cxnLst/>
              <a:rect l="l" t="t" r="r" b="b"/>
              <a:pathLst>
                <a:path w="757" h="2934" extrusionOk="0">
                  <a:moveTo>
                    <a:pt x="21" y="0"/>
                  </a:moveTo>
                  <a:cubicBezTo>
                    <a:pt x="9" y="0"/>
                    <a:pt x="0" y="17"/>
                    <a:pt x="0" y="50"/>
                  </a:cubicBezTo>
                  <a:cubicBezTo>
                    <a:pt x="67" y="1051"/>
                    <a:pt x="301" y="1985"/>
                    <a:pt x="701" y="2919"/>
                  </a:cubicBezTo>
                  <a:cubicBezTo>
                    <a:pt x="701" y="2930"/>
                    <a:pt x="708" y="2934"/>
                    <a:pt x="717" y="2934"/>
                  </a:cubicBezTo>
                  <a:cubicBezTo>
                    <a:pt x="734" y="2934"/>
                    <a:pt x="757" y="2919"/>
                    <a:pt x="734" y="2919"/>
                  </a:cubicBezTo>
                  <a:cubicBezTo>
                    <a:pt x="367" y="1985"/>
                    <a:pt x="134" y="1051"/>
                    <a:pt x="67" y="50"/>
                  </a:cubicBezTo>
                  <a:cubicBezTo>
                    <a:pt x="50" y="17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746;p38">
              <a:extLst>
                <a:ext uri="{FF2B5EF4-FFF2-40B4-BE49-F238E27FC236}">
                  <a16:creationId xmlns:a16="http://schemas.microsoft.com/office/drawing/2014/main" id="{C3EC417B-4D57-4768-8D9B-E465137C76FA}"/>
                </a:ext>
              </a:extLst>
            </p:cNvPr>
            <p:cNvSpPr/>
            <p:nvPr/>
          </p:nvSpPr>
          <p:spPr>
            <a:xfrm>
              <a:off x="4795750" y="2084675"/>
              <a:ext cx="23950" cy="42775"/>
            </a:xfrm>
            <a:custGeom>
              <a:avLst/>
              <a:gdLst/>
              <a:ahLst/>
              <a:cxnLst/>
              <a:rect l="l" t="t" r="r" b="b"/>
              <a:pathLst>
                <a:path w="958" h="1711" extrusionOk="0">
                  <a:moveTo>
                    <a:pt x="875" y="1"/>
                  </a:moveTo>
                  <a:cubicBezTo>
                    <a:pt x="864" y="1"/>
                    <a:pt x="857" y="5"/>
                    <a:pt x="857" y="14"/>
                  </a:cubicBezTo>
                  <a:cubicBezTo>
                    <a:pt x="557" y="581"/>
                    <a:pt x="357" y="1115"/>
                    <a:pt x="23" y="1648"/>
                  </a:cubicBezTo>
                  <a:cubicBezTo>
                    <a:pt x="0" y="1671"/>
                    <a:pt x="25" y="1710"/>
                    <a:pt x="64" y="1710"/>
                  </a:cubicBezTo>
                  <a:cubicBezTo>
                    <a:pt x="82" y="1710"/>
                    <a:pt x="103" y="1702"/>
                    <a:pt x="123" y="1682"/>
                  </a:cubicBezTo>
                  <a:cubicBezTo>
                    <a:pt x="424" y="1181"/>
                    <a:pt x="724" y="614"/>
                    <a:pt x="957" y="81"/>
                  </a:cubicBezTo>
                  <a:cubicBezTo>
                    <a:pt x="957" y="32"/>
                    <a:pt x="904" y="1"/>
                    <a:pt x="87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747;p38">
              <a:extLst>
                <a:ext uri="{FF2B5EF4-FFF2-40B4-BE49-F238E27FC236}">
                  <a16:creationId xmlns:a16="http://schemas.microsoft.com/office/drawing/2014/main" id="{DC2CF867-B909-4583-B5CF-71B3B3798774}"/>
                </a:ext>
              </a:extLst>
            </p:cNvPr>
            <p:cNvSpPr/>
            <p:nvPr/>
          </p:nvSpPr>
          <p:spPr>
            <a:xfrm>
              <a:off x="4809950" y="2146500"/>
              <a:ext cx="7050" cy="580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118" y="1"/>
                  </a:moveTo>
                  <a:cubicBezTo>
                    <a:pt x="59" y="1"/>
                    <a:pt x="1" y="60"/>
                    <a:pt x="56" y="143"/>
                  </a:cubicBezTo>
                  <a:cubicBezTo>
                    <a:pt x="56" y="176"/>
                    <a:pt x="89" y="176"/>
                    <a:pt x="122" y="209"/>
                  </a:cubicBezTo>
                  <a:cubicBezTo>
                    <a:pt x="146" y="225"/>
                    <a:pt x="167" y="231"/>
                    <a:pt x="186" y="231"/>
                  </a:cubicBezTo>
                  <a:cubicBezTo>
                    <a:pt x="248" y="231"/>
                    <a:pt x="281" y="161"/>
                    <a:pt x="256" y="109"/>
                  </a:cubicBezTo>
                  <a:cubicBezTo>
                    <a:pt x="256" y="43"/>
                    <a:pt x="223" y="43"/>
                    <a:pt x="156" y="9"/>
                  </a:cubicBezTo>
                  <a:cubicBezTo>
                    <a:pt x="144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748;p38">
              <a:extLst>
                <a:ext uri="{FF2B5EF4-FFF2-40B4-BE49-F238E27FC236}">
                  <a16:creationId xmlns:a16="http://schemas.microsoft.com/office/drawing/2014/main" id="{3911598A-6B4C-4062-A8B2-ACF49A7C7DA0}"/>
                </a:ext>
              </a:extLst>
            </p:cNvPr>
            <p:cNvSpPr/>
            <p:nvPr/>
          </p:nvSpPr>
          <p:spPr>
            <a:xfrm>
              <a:off x="4810500" y="21802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126"/>
                    <a:pt x="0" y="159"/>
                  </a:cubicBezTo>
                  <a:cubicBezTo>
                    <a:pt x="34" y="209"/>
                    <a:pt x="67" y="234"/>
                    <a:pt x="100" y="234"/>
                  </a:cubicBezTo>
                  <a:cubicBezTo>
                    <a:pt x="134" y="234"/>
                    <a:pt x="167" y="209"/>
                    <a:pt x="201" y="159"/>
                  </a:cubicBezTo>
                  <a:cubicBezTo>
                    <a:pt x="201" y="93"/>
                    <a:pt x="201" y="93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749;p38">
              <a:extLst>
                <a:ext uri="{FF2B5EF4-FFF2-40B4-BE49-F238E27FC236}">
                  <a16:creationId xmlns:a16="http://schemas.microsoft.com/office/drawing/2014/main" id="{E75A48DE-5A8C-4DCB-95AF-C0AB1FB2EC05}"/>
                </a:ext>
              </a:extLst>
            </p:cNvPr>
            <p:cNvSpPr/>
            <p:nvPr/>
          </p:nvSpPr>
          <p:spPr>
            <a:xfrm>
              <a:off x="4873875" y="20664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54"/>
                    <a:pt x="58" y="186"/>
                    <a:pt x="105" y="186"/>
                  </a:cubicBezTo>
                  <a:cubicBezTo>
                    <a:pt x="139" y="186"/>
                    <a:pt x="167" y="170"/>
                    <a:pt x="167" y="142"/>
                  </a:cubicBezTo>
                  <a:lnTo>
                    <a:pt x="167" y="76"/>
                  </a:lnTo>
                  <a:cubicBezTo>
                    <a:pt x="184" y="26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750;p38">
              <a:extLst>
                <a:ext uri="{FF2B5EF4-FFF2-40B4-BE49-F238E27FC236}">
                  <a16:creationId xmlns:a16="http://schemas.microsoft.com/office/drawing/2014/main" id="{D451436B-75F8-4673-9115-D8728623EE27}"/>
                </a:ext>
              </a:extLst>
            </p:cNvPr>
            <p:cNvSpPr/>
            <p:nvPr/>
          </p:nvSpPr>
          <p:spPr>
            <a:xfrm>
              <a:off x="4763400" y="2196850"/>
              <a:ext cx="5475" cy="4525"/>
            </a:xfrm>
            <a:custGeom>
              <a:avLst/>
              <a:gdLst/>
              <a:ahLst/>
              <a:cxnLst/>
              <a:rect l="l" t="t" r="r" b="b"/>
              <a:pathLst>
                <a:path w="219" h="181" extrusionOk="0">
                  <a:moveTo>
                    <a:pt x="103" y="0"/>
                  </a:moveTo>
                  <a:cubicBezTo>
                    <a:pt x="52" y="0"/>
                    <a:pt x="1" y="34"/>
                    <a:pt x="16" y="97"/>
                  </a:cubicBezTo>
                  <a:lnTo>
                    <a:pt x="16" y="130"/>
                  </a:lnTo>
                  <a:cubicBezTo>
                    <a:pt x="33" y="163"/>
                    <a:pt x="75" y="180"/>
                    <a:pt x="112" y="180"/>
                  </a:cubicBezTo>
                  <a:cubicBezTo>
                    <a:pt x="150" y="180"/>
                    <a:pt x="183" y="163"/>
                    <a:pt x="183" y="130"/>
                  </a:cubicBezTo>
                  <a:cubicBezTo>
                    <a:pt x="218" y="42"/>
                    <a:pt x="161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751;p38">
              <a:extLst>
                <a:ext uri="{FF2B5EF4-FFF2-40B4-BE49-F238E27FC236}">
                  <a16:creationId xmlns:a16="http://schemas.microsoft.com/office/drawing/2014/main" id="{DD642B11-8C08-48EA-B10F-FB08644C72D1}"/>
                </a:ext>
              </a:extLst>
            </p:cNvPr>
            <p:cNvSpPr/>
            <p:nvPr/>
          </p:nvSpPr>
          <p:spPr>
            <a:xfrm>
              <a:off x="4799650" y="2214050"/>
              <a:ext cx="9200" cy="32850"/>
            </a:xfrm>
            <a:custGeom>
              <a:avLst/>
              <a:gdLst/>
              <a:ahLst/>
              <a:cxnLst/>
              <a:rect l="l" t="t" r="r" b="b"/>
              <a:pathLst>
                <a:path w="368" h="1314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34" y="443"/>
                    <a:pt x="67" y="843"/>
                    <a:pt x="1" y="1243"/>
                  </a:cubicBezTo>
                  <a:cubicBezTo>
                    <a:pt x="1" y="1285"/>
                    <a:pt x="64" y="1313"/>
                    <a:pt x="113" y="1313"/>
                  </a:cubicBezTo>
                  <a:cubicBezTo>
                    <a:pt x="143" y="1313"/>
                    <a:pt x="168" y="1302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752;p38">
              <a:extLst>
                <a:ext uri="{FF2B5EF4-FFF2-40B4-BE49-F238E27FC236}">
                  <a16:creationId xmlns:a16="http://schemas.microsoft.com/office/drawing/2014/main" id="{16405BE5-4E5A-4DD8-8D56-8606BBA0561A}"/>
                </a:ext>
              </a:extLst>
            </p:cNvPr>
            <p:cNvSpPr/>
            <p:nvPr/>
          </p:nvSpPr>
          <p:spPr>
            <a:xfrm>
              <a:off x="5125200" y="2285775"/>
              <a:ext cx="17575" cy="17600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67" y="0"/>
                  </a:moveTo>
                  <a:cubicBezTo>
                    <a:pt x="35" y="0"/>
                    <a:pt x="0" y="54"/>
                    <a:pt x="55" y="109"/>
                  </a:cubicBezTo>
                  <a:cubicBezTo>
                    <a:pt x="155" y="176"/>
                    <a:pt x="222" y="309"/>
                    <a:pt x="322" y="409"/>
                  </a:cubicBezTo>
                  <a:cubicBezTo>
                    <a:pt x="388" y="476"/>
                    <a:pt x="488" y="609"/>
                    <a:pt x="555" y="676"/>
                  </a:cubicBezTo>
                  <a:cubicBezTo>
                    <a:pt x="565" y="696"/>
                    <a:pt x="583" y="704"/>
                    <a:pt x="603" y="704"/>
                  </a:cubicBezTo>
                  <a:cubicBezTo>
                    <a:pt x="649" y="704"/>
                    <a:pt x="702" y="657"/>
                    <a:pt x="655" y="609"/>
                  </a:cubicBezTo>
                  <a:cubicBezTo>
                    <a:pt x="488" y="409"/>
                    <a:pt x="255" y="242"/>
                    <a:pt x="88" y="9"/>
                  </a:cubicBezTo>
                  <a:cubicBezTo>
                    <a:pt x="82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753;p38">
              <a:extLst>
                <a:ext uri="{FF2B5EF4-FFF2-40B4-BE49-F238E27FC236}">
                  <a16:creationId xmlns:a16="http://schemas.microsoft.com/office/drawing/2014/main" id="{B4206856-9A33-437B-AC70-FA98A66F175D}"/>
                </a:ext>
              </a:extLst>
            </p:cNvPr>
            <p:cNvSpPr/>
            <p:nvPr/>
          </p:nvSpPr>
          <p:spPr>
            <a:xfrm>
              <a:off x="4746275" y="2270975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201" y="167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754;p38">
              <a:extLst>
                <a:ext uri="{FF2B5EF4-FFF2-40B4-BE49-F238E27FC236}">
                  <a16:creationId xmlns:a16="http://schemas.microsoft.com/office/drawing/2014/main" id="{63D266D3-BBAA-4675-8DCA-0517CFA989D1}"/>
                </a:ext>
              </a:extLst>
            </p:cNvPr>
            <p:cNvSpPr/>
            <p:nvPr/>
          </p:nvSpPr>
          <p:spPr>
            <a:xfrm>
              <a:off x="4751525" y="2247450"/>
              <a:ext cx="27900" cy="34250"/>
            </a:xfrm>
            <a:custGeom>
              <a:avLst/>
              <a:gdLst/>
              <a:ahLst/>
              <a:cxnLst/>
              <a:rect l="l" t="t" r="r" b="b"/>
              <a:pathLst>
                <a:path w="1116" h="1370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391" y="508"/>
                    <a:pt x="625" y="975"/>
                    <a:pt x="992" y="1342"/>
                  </a:cubicBezTo>
                  <a:cubicBezTo>
                    <a:pt x="1011" y="1361"/>
                    <a:pt x="1031" y="1369"/>
                    <a:pt x="1048" y="1369"/>
                  </a:cubicBezTo>
                  <a:cubicBezTo>
                    <a:pt x="1089" y="1369"/>
                    <a:pt x="1115" y="1322"/>
                    <a:pt x="1092" y="1275"/>
                  </a:cubicBezTo>
                  <a:cubicBezTo>
                    <a:pt x="825" y="808"/>
                    <a:pt x="425" y="441"/>
                    <a:pt x="124" y="7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755;p38">
              <a:extLst>
                <a:ext uri="{FF2B5EF4-FFF2-40B4-BE49-F238E27FC236}">
                  <a16:creationId xmlns:a16="http://schemas.microsoft.com/office/drawing/2014/main" id="{C2D4F99D-BDEE-45B9-8EBE-D8295590A65E}"/>
                </a:ext>
              </a:extLst>
            </p:cNvPr>
            <p:cNvSpPr/>
            <p:nvPr/>
          </p:nvSpPr>
          <p:spPr>
            <a:xfrm>
              <a:off x="4844275" y="2165275"/>
              <a:ext cx="5850" cy="5325"/>
            </a:xfrm>
            <a:custGeom>
              <a:avLst/>
              <a:gdLst/>
              <a:ahLst/>
              <a:cxnLst/>
              <a:rect l="l" t="t" r="r" b="b"/>
              <a:pathLst>
                <a:path w="234" h="213" extrusionOk="0">
                  <a:moveTo>
                    <a:pt x="117" y="0"/>
                  </a:moveTo>
                  <a:cubicBezTo>
                    <a:pt x="59" y="0"/>
                    <a:pt x="0" y="42"/>
                    <a:pt x="50" y="126"/>
                  </a:cubicBezTo>
                  <a:cubicBezTo>
                    <a:pt x="72" y="189"/>
                    <a:pt x="119" y="212"/>
                    <a:pt x="152" y="212"/>
                  </a:cubicBezTo>
                  <a:cubicBezTo>
                    <a:pt x="170" y="212"/>
                    <a:pt x="184" y="204"/>
                    <a:pt x="184" y="192"/>
                  </a:cubicBezTo>
                  <a:lnTo>
                    <a:pt x="184" y="126"/>
                  </a:lnTo>
                  <a:cubicBezTo>
                    <a:pt x="234" y="42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756;p38">
              <a:extLst>
                <a:ext uri="{FF2B5EF4-FFF2-40B4-BE49-F238E27FC236}">
                  <a16:creationId xmlns:a16="http://schemas.microsoft.com/office/drawing/2014/main" id="{C3510D2A-1319-4728-A8EA-D94829864A08}"/>
                </a:ext>
              </a:extLst>
            </p:cNvPr>
            <p:cNvSpPr/>
            <p:nvPr/>
          </p:nvSpPr>
          <p:spPr>
            <a:xfrm>
              <a:off x="4854150" y="2094450"/>
              <a:ext cx="13925" cy="30650"/>
            </a:xfrm>
            <a:custGeom>
              <a:avLst/>
              <a:gdLst/>
              <a:ahLst/>
              <a:cxnLst/>
              <a:rect l="l" t="t" r="r" b="b"/>
              <a:pathLst>
                <a:path w="557" h="1226" extrusionOk="0">
                  <a:moveTo>
                    <a:pt x="484" y="1"/>
                  </a:moveTo>
                  <a:cubicBezTo>
                    <a:pt x="474" y="1"/>
                    <a:pt x="464" y="7"/>
                    <a:pt x="456" y="23"/>
                  </a:cubicBezTo>
                  <a:cubicBezTo>
                    <a:pt x="189" y="290"/>
                    <a:pt x="122" y="757"/>
                    <a:pt x="22" y="1124"/>
                  </a:cubicBezTo>
                  <a:cubicBezTo>
                    <a:pt x="1" y="1189"/>
                    <a:pt x="49" y="1225"/>
                    <a:pt x="94" y="1225"/>
                  </a:cubicBezTo>
                  <a:cubicBezTo>
                    <a:pt x="120" y="1225"/>
                    <a:pt x="144" y="1214"/>
                    <a:pt x="156" y="1191"/>
                  </a:cubicBezTo>
                  <a:cubicBezTo>
                    <a:pt x="189" y="957"/>
                    <a:pt x="289" y="790"/>
                    <a:pt x="356" y="590"/>
                  </a:cubicBezTo>
                  <a:cubicBezTo>
                    <a:pt x="456" y="423"/>
                    <a:pt x="523" y="257"/>
                    <a:pt x="556" y="90"/>
                  </a:cubicBezTo>
                  <a:cubicBezTo>
                    <a:pt x="556" y="64"/>
                    <a:pt x="518" y="1"/>
                    <a:pt x="484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757;p38">
              <a:extLst>
                <a:ext uri="{FF2B5EF4-FFF2-40B4-BE49-F238E27FC236}">
                  <a16:creationId xmlns:a16="http://schemas.microsoft.com/office/drawing/2014/main" id="{4914624C-47B2-4E74-BCE0-57374502F808}"/>
                </a:ext>
              </a:extLst>
            </p:cNvPr>
            <p:cNvSpPr/>
            <p:nvPr/>
          </p:nvSpPr>
          <p:spPr>
            <a:xfrm>
              <a:off x="4832175" y="222677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67" y="1"/>
                  </a:moveTo>
                  <a:cubicBezTo>
                    <a:pt x="1" y="1"/>
                    <a:pt x="1" y="167"/>
                    <a:pt x="67" y="167"/>
                  </a:cubicBezTo>
                  <a:cubicBezTo>
                    <a:pt x="201" y="167"/>
                    <a:pt x="201" y="1"/>
                    <a:pt x="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758;p38">
              <a:extLst>
                <a:ext uri="{FF2B5EF4-FFF2-40B4-BE49-F238E27FC236}">
                  <a16:creationId xmlns:a16="http://schemas.microsoft.com/office/drawing/2014/main" id="{E9A9FBD3-EA31-4022-987A-DAB9EFCF9B8E}"/>
                </a:ext>
              </a:extLst>
            </p:cNvPr>
            <p:cNvSpPr/>
            <p:nvPr/>
          </p:nvSpPr>
          <p:spPr>
            <a:xfrm>
              <a:off x="4801325" y="2270150"/>
              <a:ext cx="30875" cy="14200"/>
            </a:xfrm>
            <a:custGeom>
              <a:avLst/>
              <a:gdLst/>
              <a:ahLst/>
              <a:cxnLst/>
              <a:rect l="l" t="t" r="r" b="b"/>
              <a:pathLst>
                <a:path w="1235" h="568" extrusionOk="0">
                  <a:moveTo>
                    <a:pt x="1135" y="0"/>
                  </a:moveTo>
                  <a:cubicBezTo>
                    <a:pt x="768" y="67"/>
                    <a:pt x="434" y="267"/>
                    <a:pt x="101" y="434"/>
                  </a:cubicBezTo>
                  <a:cubicBezTo>
                    <a:pt x="0" y="434"/>
                    <a:pt x="101" y="567"/>
                    <a:pt x="134" y="567"/>
                  </a:cubicBezTo>
                  <a:cubicBezTo>
                    <a:pt x="467" y="434"/>
                    <a:pt x="901" y="334"/>
                    <a:pt x="1168" y="100"/>
                  </a:cubicBezTo>
                  <a:cubicBezTo>
                    <a:pt x="1235" y="67"/>
                    <a:pt x="1235" y="0"/>
                    <a:pt x="113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759;p38">
              <a:extLst>
                <a:ext uri="{FF2B5EF4-FFF2-40B4-BE49-F238E27FC236}">
                  <a16:creationId xmlns:a16="http://schemas.microsoft.com/office/drawing/2014/main" id="{EFA9AF02-440B-4358-8C10-C129222F3D10}"/>
                </a:ext>
              </a:extLst>
            </p:cNvPr>
            <p:cNvSpPr/>
            <p:nvPr/>
          </p:nvSpPr>
          <p:spPr>
            <a:xfrm>
              <a:off x="4900800" y="2311125"/>
              <a:ext cx="23975" cy="43125"/>
            </a:xfrm>
            <a:custGeom>
              <a:avLst/>
              <a:gdLst/>
              <a:ahLst/>
              <a:cxnLst/>
              <a:rect l="l" t="t" r="r" b="b"/>
              <a:pathLst>
                <a:path w="959" h="1725" extrusionOk="0">
                  <a:moveTo>
                    <a:pt x="881" y="0"/>
                  </a:moveTo>
                  <a:cubicBezTo>
                    <a:pt x="868" y="0"/>
                    <a:pt x="858" y="8"/>
                    <a:pt x="858" y="29"/>
                  </a:cubicBezTo>
                  <a:cubicBezTo>
                    <a:pt x="591" y="563"/>
                    <a:pt x="358" y="1096"/>
                    <a:pt x="24" y="1630"/>
                  </a:cubicBezTo>
                  <a:cubicBezTo>
                    <a:pt x="1" y="1677"/>
                    <a:pt x="44" y="1724"/>
                    <a:pt x="83" y="1724"/>
                  </a:cubicBezTo>
                  <a:cubicBezTo>
                    <a:pt x="99" y="1724"/>
                    <a:pt x="115" y="1716"/>
                    <a:pt x="124" y="1697"/>
                  </a:cubicBezTo>
                  <a:cubicBezTo>
                    <a:pt x="458" y="1196"/>
                    <a:pt x="758" y="596"/>
                    <a:pt x="958" y="62"/>
                  </a:cubicBezTo>
                  <a:cubicBezTo>
                    <a:pt x="958" y="39"/>
                    <a:pt x="911" y="0"/>
                    <a:pt x="8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760;p38">
              <a:extLst>
                <a:ext uri="{FF2B5EF4-FFF2-40B4-BE49-F238E27FC236}">
                  <a16:creationId xmlns:a16="http://schemas.microsoft.com/office/drawing/2014/main" id="{FB73568D-49B2-4FDF-B9B9-5ED2C56C5EE9}"/>
                </a:ext>
              </a:extLst>
            </p:cNvPr>
            <p:cNvSpPr/>
            <p:nvPr/>
          </p:nvSpPr>
          <p:spPr>
            <a:xfrm>
              <a:off x="4908900" y="23894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67" y="0"/>
                  </a:moveTo>
                  <a:cubicBezTo>
                    <a:pt x="101" y="0"/>
                    <a:pt x="1" y="67"/>
                    <a:pt x="34" y="134"/>
                  </a:cubicBezTo>
                  <a:cubicBezTo>
                    <a:pt x="34" y="167"/>
                    <a:pt x="101" y="167"/>
                    <a:pt x="134" y="200"/>
                  </a:cubicBezTo>
                  <a:cubicBezTo>
                    <a:pt x="149" y="216"/>
                    <a:pt x="167" y="222"/>
                    <a:pt x="184" y="222"/>
                  </a:cubicBezTo>
                  <a:cubicBezTo>
                    <a:pt x="240" y="222"/>
                    <a:pt x="293" y="151"/>
                    <a:pt x="267" y="100"/>
                  </a:cubicBezTo>
                  <a:cubicBezTo>
                    <a:pt x="267" y="34"/>
                    <a:pt x="201" y="34"/>
                    <a:pt x="1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761;p38">
              <a:extLst>
                <a:ext uri="{FF2B5EF4-FFF2-40B4-BE49-F238E27FC236}">
                  <a16:creationId xmlns:a16="http://schemas.microsoft.com/office/drawing/2014/main" id="{1AA8924A-D7E2-4D02-B1EE-1644B0193DA3}"/>
                </a:ext>
              </a:extLst>
            </p:cNvPr>
            <p:cNvSpPr/>
            <p:nvPr/>
          </p:nvSpPr>
          <p:spPr>
            <a:xfrm>
              <a:off x="4880550" y="2291200"/>
              <a:ext cx="4200" cy="5225"/>
            </a:xfrm>
            <a:custGeom>
              <a:avLst/>
              <a:gdLst/>
              <a:ahLst/>
              <a:cxnLst/>
              <a:rect l="l" t="t" r="r" b="b"/>
              <a:pathLst>
                <a:path w="168" h="209" extrusionOk="0">
                  <a:moveTo>
                    <a:pt x="71" y="0"/>
                  </a:moveTo>
                  <a:cubicBezTo>
                    <a:pt x="50" y="0"/>
                    <a:pt x="34" y="9"/>
                    <a:pt x="34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34" y="192"/>
                    <a:pt x="75" y="209"/>
                    <a:pt x="109" y="209"/>
                  </a:cubicBezTo>
                  <a:cubicBezTo>
                    <a:pt x="142" y="209"/>
                    <a:pt x="167" y="192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762;p38">
              <a:extLst>
                <a:ext uri="{FF2B5EF4-FFF2-40B4-BE49-F238E27FC236}">
                  <a16:creationId xmlns:a16="http://schemas.microsoft.com/office/drawing/2014/main" id="{B06757A2-ED0C-4D85-9388-35C5CD06F3C6}"/>
                </a:ext>
              </a:extLst>
            </p:cNvPr>
            <p:cNvSpPr/>
            <p:nvPr/>
          </p:nvSpPr>
          <p:spPr>
            <a:xfrm>
              <a:off x="4957675" y="2281825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88" y="0"/>
                  </a:moveTo>
                  <a:cubicBezTo>
                    <a:pt x="43" y="0"/>
                    <a:pt x="1" y="33"/>
                    <a:pt x="18" y="100"/>
                  </a:cubicBezTo>
                  <a:cubicBezTo>
                    <a:pt x="18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3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763;p38">
              <a:extLst>
                <a:ext uri="{FF2B5EF4-FFF2-40B4-BE49-F238E27FC236}">
                  <a16:creationId xmlns:a16="http://schemas.microsoft.com/office/drawing/2014/main" id="{97BBAC04-8CDA-4422-B03F-76AE45C2A126}"/>
                </a:ext>
              </a:extLst>
            </p:cNvPr>
            <p:cNvSpPr/>
            <p:nvPr/>
          </p:nvSpPr>
          <p:spPr>
            <a:xfrm>
              <a:off x="4862650" y="2440350"/>
              <a:ext cx="5025" cy="5150"/>
            </a:xfrm>
            <a:custGeom>
              <a:avLst/>
              <a:gdLst/>
              <a:ahLst/>
              <a:cxnLst/>
              <a:rect l="l" t="t" r="r" b="b"/>
              <a:pathLst>
                <a:path w="201" h="206" extrusionOk="0">
                  <a:moveTo>
                    <a:pt x="91" y="1"/>
                  </a:moveTo>
                  <a:cubicBezTo>
                    <a:pt x="44" y="1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1"/>
                    <a:pt x="9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764;p38">
              <a:extLst>
                <a:ext uri="{FF2B5EF4-FFF2-40B4-BE49-F238E27FC236}">
                  <a16:creationId xmlns:a16="http://schemas.microsoft.com/office/drawing/2014/main" id="{EC8E678B-3E4C-4B8F-BD59-D8C1C3D9B421}"/>
                </a:ext>
              </a:extLst>
            </p:cNvPr>
            <p:cNvSpPr/>
            <p:nvPr/>
          </p:nvSpPr>
          <p:spPr>
            <a:xfrm>
              <a:off x="4897225" y="2456725"/>
              <a:ext cx="10025" cy="33725"/>
            </a:xfrm>
            <a:custGeom>
              <a:avLst/>
              <a:gdLst/>
              <a:ahLst/>
              <a:cxnLst/>
              <a:rect l="l" t="t" r="r" b="b"/>
              <a:pathLst>
                <a:path w="401" h="1349" extrusionOk="0">
                  <a:moveTo>
                    <a:pt x="334" y="1"/>
                  </a:moveTo>
                  <a:cubicBezTo>
                    <a:pt x="301" y="1"/>
                    <a:pt x="267" y="26"/>
                    <a:pt x="267" y="76"/>
                  </a:cubicBezTo>
                  <a:cubicBezTo>
                    <a:pt x="134" y="443"/>
                    <a:pt x="101" y="876"/>
                    <a:pt x="1" y="1243"/>
                  </a:cubicBezTo>
                  <a:cubicBezTo>
                    <a:pt x="36" y="1315"/>
                    <a:pt x="82" y="1348"/>
                    <a:pt x="116" y="1348"/>
                  </a:cubicBezTo>
                  <a:cubicBezTo>
                    <a:pt x="146" y="1348"/>
                    <a:pt x="167" y="1323"/>
                    <a:pt x="167" y="1277"/>
                  </a:cubicBezTo>
                  <a:cubicBezTo>
                    <a:pt x="267" y="910"/>
                    <a:pt x="401" y="476"/>
                    <a:pt x="401" y="76"/>
                  </a:cubicBezTo>
                  <a:cubicBezTo>
                    <a:pt x="401" y="26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765;p38">
              <a:extLst>
                <a:ext uri="{FF2B5EF4-FFF2-40B4-BE49-F238E27FC236}">
                  <a16:creationId xmlns:a16="http://schemas.microsoft.com/office/drawing/2014/main" id="{29920B1E-742E-4FE8-8C6A-179529DC3BB9}"/>
                </a:ext>
              </a:extLst>
            </p:cNvPr>
            <p:cNvSpPr/>
            <p:nvPr/>
          </p:nvSpPr>
          <p:spPr>
            <a:xfrm>
              <a:off x="4844900" y="2386325"/>
              <a:ext cx="16700" cy="17575"/>
            </a:xfrm>
            <a:custGeom>
              <a:avLst/>
              <a:gdLst/>
              <a:ahLst/>
              <a:cxnLst/>
              <a:rect l="l" t="t" r="r" b="b"/>
              <a:pathLst>
                <a:path w="668" h="703" extrusionOk="0">
                  <a:moveTo>
                    <a:pt x="49" y="1"/>
                  </a:moveTo>
                  <a:cubicBezTo>
                    <a:pt x="32" y="1"/>
                    <a:pt x="0" y="65"/>
                    <a:pt x="25" y="90"/>
                  </a:cubicBezTo>
                  <a:cubicBezTo>
                    <a:pt x="92" y="190"/>
                    <a:pt x="192" y="290"/>
                    <a:pt x="259" y="390"/>
                  </a:cubicBezTo>
                  <a:cubicBezTo>
                    <a:pt x="359" y="457"/>
                    <a:pt x="426" y="590"/>
                    <a:pt x="526" y="690"/>
                  </a:cubicBezTo>
                  <a:cubicBezTo>
                    <a:pt x="534" y="699"/>
                    <a:pt x="549" y="703"/>
                    <a:pt x="564" y="703"/>
                  </a:cubicBezTo>
                  <a:cubicBezTo>
                    <a:pt x="611" y="703"/>
                    <a:pt x="667" y="665"/>
                    <a:pt x="592" y="590"/>
                  </a:cubicBezTo>
                  <a:cubicBezTo>
                    <a:pt x="426" y="390"/>
                    <a:pt x="226" y="223"/>
                    <a:pt x="59" y="23"/>
                  </a:cubicBezTo>
                  <a:cubicBezTo>
                    <a:pt x="59" y="7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766;p38">
              <a:extLst>
                <a:ext uri="{FF2B5EF4-FFF2-40B4-BE49-F238E27FC236}">
                  <a16:creationId xmlns:a16="http://schemas.microsoft.com/office/drawing/2014/main" id="{8C21BC7B-0A2F-45F2-9A3D-4C916D198C51}"/>
                </a:ext>
              </a:extLst>
            </p:cNvPr>
            <p:cNvSpPr/>
            <p:nvPr/>
          </p:nvSpPr>
          <p:spPr>
            <a:xfrm>
              <a:off x="4844700" y="2514400"/>
              <a:ext cx="5850" cy="4275"/>
            </a:xfrm>
            <a:custGeom>
              <a:avLst/>
              <a:gdLst/>
              <a:ahLst/>
              <a:cxnLst/>
              <a:rect l="l" t="t" r="r" b="b"/>
              <a:pathLst>
                <a:path w="234" h="171" extrusionOk="0">
                  <a:moveTo>
                    <a:pt x="79" y="0"/>
                  </a:moveTo>
                  <a:cubicBezTo>
                    <a:pt x="1" y="0"/>
                    <a:pt x="8" y="171"/>
                    <a:pt x="100" y="171"/>
                  </a:cubicBezTo>
                  <a:cubicBezTo>
                    <a:pt x="234" y="171"/>
                    <a:pt x="234" y="4"/>
                    <a:pt x="100" y="4"/>
                  </a:cubicBezTo>
                  <a:cubicBezTo>
                    <a:pt x="92" y="1"/>
                    <a:pt x="85" y="0"/>
                    <a:pt x="7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767;p38">
              <a:extLst>
                <a:ext uri="{FF2B5EF4-FFF2-40B4-BE49-F238E27FC236}">
                  <a16:creationId xmlns:a16="http://schemas.microsoft.com/office/drawing/2014/main" id="{3DFBFBEB-1542-45CB-B49C-4645E10A285F}"/>
                </a:ext>
              </a:extLst>
            </p:cNvPr>
            <p:cNvSpPr/>
            <p:nvPr/>
          </p:nvSpPr>
          <p:spPr>
            <a:xfrm>
              <a:off x="4849900" y="2490575"/>
              <a:ext cx="27125" cy="34250"/>
            </a:xfrm>
            <a:custGeom>
              <a:avLst/>
              <a:gdLst/>
              <a:ahLst/>
              <a:cxnLst/>
              <a:rect l="l" t="t" r="r" b="b"/>
              <a:pathLst>
                <a:path w="1085" h="1370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359" y="523"/>
                    <a:pt x="626" y="957"/>
                    <a:pt x="993" y="1357"/>
                  </a:cubicBezTo>
                  <a:cubicBezTo>
                    <a:pt x="1001" y="1365"/>
                    <a:pt x="1012" y="1370"/>
                    <a:pt x="1022" y="1370"/>
                  </a:cubicBezTo>
                  <a:cubicBezTo>
                    <a:pt x="1053" y="1370"/>
                    <a:pt x="1085" y="1332"/>
                    <a:pt x="1060" y="1257"/>
                  </a:cubicBezTo>
                  <a:cubicBezTo>
                    <a:pt x="826" y="790"/>
                    <a:pt x="392" y="423"/>
                    <a:pt x="126" y="23"/>
                  </a:cubicBezTo>
                  <a:cubicBezTo>
                    <a:pt x="110" y="7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768;p38">
              <a:extLst>
                <a:ext uri="{FF2B5EF4-FFF2-40B4-BE49-F238E27FC236}">
                  <a16:creationId xmlns:a16="http://schemas.microsoft.com/office/drawing/2014/main" id="{AB55763B-955F-4F66-8C74-F80633C06010}"/>
                </a:ext>
              </a:extLst>
            </p:cNvPr>
            <p:cNvSpPr/>
            <p:nvPr/>
          </p:nvSpPr>
          <p:spPr>
            <a:xfrm>
              <a:off x="4942675" y="2408775"/>
              <a:ext cx="5450" cy="4550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121" y="1"/>
                  </a:moveTo>
                  <a:cubicBezTo>
                    <a:pt x="67" y="1"/>
                    <a:pt x="0" y="42"/>
                    <a:pt x="17" y="126"/>
                  </a:cubicBezTo>
                  <a:cubicBezTo>
                    <a:pt x="56" y="165"/>
                    <a:pt x="95" y="181"/>
                    <a:pt x="121" y="181"/>
                  </a:cubicBezTo>
                  <a:cubicBezTo>
                    <a:pt x="139" y="181"/>
                    <a:pt x="151" y="173"/>
                    <a:pt x="151" y="159"/>
                  </a:cubicBezTo>
                  <a:lnTo>
                    <a:pt x="151" y="126"/>
                  </a:lnTo>
                  <a:cubicBezTo>
                    <a:pt x="217" y="42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769;p38">
              <a:extLst>
                <a:ext uri="{FF2B5EF4-FFF2-40B4-BE49-F238E27FC236}">
                  <a16:creationId xmlns:a16="http://schemas.microsoft.com/office/drawing/2014/main" id="{354E6D3F-6478-480C-8862-99A7C9DE2C7E}"/>
                </a:ext>
              </a:extLst>
            </p:cNvPr>
            <p:cNvSpPr/>
            <p:nvPr/>
          </p:nvSpPr>
          <p:spPr>
            <a:xfrm>
              <a:off x="4952100" y="2337450"/>
              <a:ext cx="14375" cy="31325"/>
            </a:xfrm>
            <a:custGeom>
              <a:avLst/>
              <a:gdLst/>
              <a:ahLst/>
              <a:cxnLst/>
              <a:rect l="l" t="t" r="r" b="b"/>
              <a:pathLst>
                <a:path w="575" h="1253" extrusionOk="0">
                  <a:moveTo>
                    <a:pt x="466" y="1"/>
                  </a:moveTo>
                  <a:cubicBezTo>
                    <a:pt x="456" y="1"/>
                    <a:pt x="447" y="4"/>
                    <a:pt x="441" y="10"/>
                  </a:cubicBezTo>
                  <a:cubicBezTo>
                    <a:pt x="207" y="310"/>
                    <a:pt x="107" y="744"/>
                    <a:pt x="40" y="1144"/>
                  </a:cubicBezTo>
                  <a:cubicBezTo>
                    <a:pt x="0" y="1204"/>
                    <a:pt x="32" y="1252"/>
                    <a:pt x="72" y="1252"/>
                  </a:cubicBezTo>
                  <a:cubicBezTo>
                    <a:pt x="98" y="1252"/>
                    <a:pt x="127" y="1231"/>
                    <a:pt x="141" y="1178"/>
                  </a:cubicBezTo>
                  <a:cubicBezTo>
                    <a:pt x="207" y="977"/>
                    <a:pt x="274" y="811"/>
                    <a:pt x="374" y="577"/>
                  </a:cubicBezTo>
                  <a:cubicBezTo>
                    <a:pt x="441" y="410"/>
                    <a:pt x="541" y="244"/>
                    <a:pt x="574" y="77"/>
                  </a:cubicBezTo>
                  <a:cubicBezTo>
                    <a:pt x="574" y="50"/>
                    <a:pt x="509" y="1"/>
                    <a:pt x="4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770;p38">
              <a:extLst>
                <a:ext uri="{FF2B5EF4-FFF2-40B4-BE49-F238E27FC236}">
                  <a16:creationId xmlns:a16="http://schemas.microsoft.com/office/drawing/2014/main" id="{D01984AF-15FD-4FD0-92ED-2F3C6D8EE4CD}"/>
                </a:ext>
              </a:extLst>
            </p:cNvPr>
            <p:cNvSpPr/>
            <p:nvPr/>
          </p:nvSpPr>
          <p:spPr>
            <a:xfrm>
              <a:off x="4865525" y="2334325"/>
              <a:ext cx="5050" cy="14550"/>
            </a:xfrm>
            <a:custGeom>
              <a:avLst/>
              <a:gdLst/>
              <a:ahLst/>
              <a:cxnLst/>
              <a:rect l="l" t="t" r="r" b="b"/>
              <a:pathLst>
                <a:path w="202" h="582" extrusionOk="0">
                  <a:moveTo>
                    <a:pt x="63" y="0"/>
                  </a:moveTo>
                  <a:cubicBezTo>
                    <a:pt x="43" y="0"/>
                    <a:pt x="1" y="37"/>
                    <a:pt x="1" y="102"/>
                  </a:cubicBezTo>
                  <a:cubicBezTo>
                    <a:pt x="34" y="268"/>
                    <a:pt x="34" y="435"/>
                    <a:pt x="101" y="535"/>
                  </a:cubicBezTo>
                  <a:cubicBezTo>
                    <a:pt x="131" y="565"/>
                    <a:pt x="154" y="582"/>
                    <a:pt x="171" y="582"/>
                  </a:cubicBezTo>
                  <a:cubicBezTo>
                    <a:pt x="191" y="582"/>
                    <a:pt x="201" y="557"/>
                    <a:pt x="201" y="502"/>
                  </a:cubicBezTo>
                  <a:cubicBezTo>
                    <a:pt x="201" y="335"/>
                    <a:pt x="101" y="202"/>
                    <a:pt x="68" y="35"/>
                  </a:cubicBezTo>
                  <a:cubicBezTo>
                    <a:pt x="79" y="11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771;p38">
              <a:extLst>
                <a:ext uri="{FF2B5EF4-FFF2-40B4-BE49-F238E27FC236}">
                  <a16:creationId xmlns:a16="http://schemas.microsoft.com/office/drawing/2014/main" id="{C363115F-0C7D-4C0D-9234-7239A519FC45}"/>
                </a:ext>
              </a:extLst>
            </p:cNvPr>
            <p:cNvSpPr/>
            <p:nvPr/>
          </p:nvSpPr>
          <p:spPr>
            <a:xfrm>
              <a:off x="4984800" y="24661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133" y="0"/>
                  </a:moveTo>
                  <a:cubicBezTo>
                    <a:pt x="0" y="0"/>
                    <a:pt x="0" y="167"/>
                    <a:pt x="133" y="167"/>
                  </a:cubicBezTo>
                  <a:cubicBezTo>
                    <a:pt x="267" y="167"/>
                    <a:pt x="267" y="0"/>
                    <a:pt x="13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772;p38">
              <a:extLst>
                <a:ext uri="{FF2B5EF4-FFF2-40B4-BE49-F238E27FC236}">
                  <a16:creationId xmlns:a16="http://schemas.microsoft.com/office/drawing/2014/main" id="{08AA4B1C-C44C-4276-9000-7E30F2C69E0D}"/>
                </a:ext>
              </a:extLst>
            </p:cNvPr>
            <p:cNvSpPr/>
            <p:nvPr/>
          </p:nvSpPr>
          <p:spPr>
            <a:xfrm>
              <a:off x="4894725" y="2538675"/>
              <a:ext cx="30050" cy="15025"/>
            </a:xfrm>
            <a:custGeom>
              <a:avLst/>
              <a:gdLst/>
              <a:ahLst/>
              <a:cxnLst/>
              <a:rect l="l" t="t" r="r" b="b"/>
              <a:pathLst>
                <a:path w="1202" h="601" extrusionOk="0">
                  <a:moveTo>
                    <a:pt x="1101" y="0"/>
                  </a:moveTo>
                  <a:cubicBezTo>
                    <a:pt x="734" y="67"/>
                    <a:pt x="401" y="300"/>
                    <a:pt x="67" y="467"/>
                  </a:cubicBezTo>
                  <a:cubicBezTo>
                    <a:pt x="0" y="467"/>
                    <a:pt x="67" y="601"/>
                    <a:pt x="101" y="601"/>
                  </a:cubicBezTo>
                  <a:cubicBezTo>
                    <a:pt x="434" y="467"/>
                    <a:pt x="868" y="334"/>
                    <a:pt x="1168" y="134"/>
                  </a:cubicBezTo>
                  <a:cubicBezTo>
                    <a:pt x="1201" y="100"/>
                    <a:pt x="1201" y="0"/>
                    <a:pt x="110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773;p38">
              <a:extLst>
                <a:ext uri="{FF2B5EF4-FFF2-40B4-BE49-F238E27FC236}">
                  <a16:creationId xmlns:a16="http://schemas.microsoft.com/office/drawing/2014/main" id="{C063796C-30DC-4F66-B34A-6B7036FFB030}"/>
                </a:ext>
              </a:extLst>
            </p:cNvPr>
            <p:cNvSpPr/>
            <p:nvPr/>
          </p:nvSpPr>
          <p:spPr>
            <a:xfrm>
              <a:off x="5065950" y="2272325"/>
              <a:ext cx="23100" cy="43125"/>
            </a:xfrm>
            <a:custGeom>
              <a:avLst/>
              <a:gdLst/>
              <a:ahLst/>
              <a:cxnLst/>
              <a:rect l="l" t="t" r="r" b="b"/>
              <a:pathLst>
                <a:path w="924" h="1725" extrusionOk="0">
                  <a:moveTo>
                    <a:pt x="869" y="0"/>
                  </a:moveTo>
                  <a:cubicBezTo>
                    <a:pt x="862" y="0"/>
                    <a:pt x="857" y="4"/>
                    <a:pt x="857" y="13"/>
                  </a:cubicBezTo>
                  <a:cubicBezTo>
                    <a:pt x="557" y="580"/>
                    <a:pt x="357" y="1114"/>
                    <a:pt x="23" y="1648"/>
                  </a:cubicBezTo>
                  <a:cubicBezTo>
                    <a:pt x="0" y="1670"/>
                    <a:pt x="24" y="1724"/>
                    <a:pt x="52" y="1724"/>
                  </a:cubicBezTo>
                  <a:cubicBezTo>
                    <a:pt x="65" y="1724"/>
                    <a:pt x="79" y="1713"/>
                    <a:pt x="90" y="1681"/>
                  </a:cubicBezTo>
                  <a:cubicBezTo>
                    <a:pt x="423" y="1181"/>
                    <a:pt x="724" y="614"/>
                    <a:pt x="924" y="80"/>
                  </a:cubicBezTo>
                  <a:cubicBezTo>
                    <a:pt x="924" y="31"/>
                    <a:pt x="888" y="0"/>
                    <a:pt x="86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774;p38">
              <a:extLst>
                <a:ext uri="{FF2B5EF4-FFF2-40B4-BE49-F238E27FC236}">
                  <a16:creationId xmlns:a16="http://schemas.microsoft.com/office/drawing/2014/main" id="{98D4B091-C190-4A55-BC36-B58E7CBCCE42}"/>
                </a:ext>
              </a:extLst>
            </p:cNvPr>
            <p:cNvSpPr/>
            <p:nvPr/>
          </p:nvSpPr>
          <p:spPr>
            <a:xfrm>
              <a:off x="5072650" y="2350825"/>
              <a:ext cx="7050" cy="5775"/>
            </a:xfrm>
            <a:custGeom>
              <a:avLst/>
              <a:gdLst/>
              <a:ahLst/>
              <a:cxnLst/>
              <a:rect l="l" t="t" r="r" b="b"/>
              <a:pathLst>
                <a:path w="282" h="231" extrusionOk="0">
                  <a:moveTo>
                    <a:pt x="118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55" y="176"/>
                    <a:pt x="89" y="176"/>
                    <a:pt x="122" y="209"/>
                  </a:cubicBezTo>
                  <a:cubicBezTo>
                    <a:pt x="144" y="224"/>
                    <a:pt x="165" y="231"/>
                    <a:pt x="184" y="231"/>
                  </a:cubicBezTo>
                  <a:cubicBezTo>
                    <a:pt x="247" y="231"/>
                    <a:pt x="281" y="153"/>
                    <a:pt x="255" y="75"/>
                  </a:cubicBezTo>
                  <a:cubicBezTo>
                    <a:pt x="255" y="42"/>
                    <a:pt x="222" y="42"/>
                    <a:pt x="155" y="9"/>
                  </a:cubicBezTo>
                  <a:cubicBezTo>
                    <a:pt x="143" y="3"/>
                    <a:pt x="131" y="0"/>
                    <a:pt x="1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775;p38">
              <a:extLst>
                <a:ext uri="{FF2B5EF4-FFF2-40B4-BE49-F238E27FC236}">
                  <a16:creationId xmlns:a16="http://schemas.microsoft.com/office/drawing/2014/main" id="{35FFC52D-2C0E-474A-9E79-A157F81A47AA}"/>
                </a:ext>
              </a:extLst>
            </p:cNvPr>
            <p:cNvSpPr/>
            <p:nvPr/>
          </p:nvSpPr>
          <p:spPr>
            <a:xfrm>
              <a:off x="5045675" y="2252200"/>
              <a:ext cx="4175" cy="5675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58" y="1"/>
                  </a:moveTo>
                  <a:cubicBezTo>
                    <a:pt x="42" y="1"/>
                    <a:pt x="33" y="18"/>
                    <a:pt x="33" y="51"/>
                  </a:cubicBezTo>
                  <a:cubicBezTo>
                    <a:pt x="0" y="84"/>
                    <a:pt x="0" y="118"/>
                    <a:pt x="0" y="151"/>
                  </a:cubicBezTo>
                  <a:cubicBezTo>
                    <a:pt x="17" y="201"/>
                    <a:pt x="58" y="226"/>
                    <a:pt x="96" y="226"/>
                  </a:cubicBezTo>
                  <a:cubicBezTo>
                    <a:pt x="134" y="226"/>
                    <a:pt x="167" y="201"/>
                    <a:pt x="167" y="151"/>
                  </a:cubicBezTo>
                  <a:cubicBezTo>
                    <a:pt x="167" y="84"/>
                    <a:pt x="167" y="84"/>
                    <a:pt x="134" y="51"/>
                  </a:cubicBezTo>
                  <a:cubicBezTo>
                    <a:pt x="100" y="18"/>
                    <a:pt x="75" y="1"/>
                    <a:pt x="5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776;p38">
              <a:extLst>
                <a:ext uri="{FF2B5EF4-FFF2-40B4-BE49-F238E27FC236}">
                  <a16:creationId xmlns:a16="http://schemas.microsoft.com/office/drawing/2014/main" id="{5AEF4E9D-0740-465A-872C-EF1593F91407}"/>
                </a:ext>
              </a:extLst>
            </p:cNvPr>
            <p:cNvSpPr/>
            <p:nvPr/>
          </p:nvSpPr>
          <p:spPr>
            <a:xfrm>
              <a:off x="5121550" y="2243450"/>
              <a:ext cx="4625" cy="5150"/>
            </a:xfrm>
            <a:custGeom>
              <a:avLst/>
              <a:gdLst/>
              <a:ahLst/>
              <a:cxnLst/>
              <a:rect l="l" t="t" r="r" b="b"/>
              <a:pathLst>
                <a:path w="185" h="206" extrusionOk="0">
                  <a:moveTo>
                    <a:pt x="96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1" y="172"/>
                    <a:pt x="48" y="205"/>
                    <a:pt x="93" y="205"/>
                  </a:cubicBezTo>
                  <a:cubicBezTo>
                    <a:pt x="131" y="205"/>
                    <a:pt x="167" y="181"/>
                    <a:pt x="167" y="134"/>
                  </a:cubicBezTo>
                  <a:lnTo>
                    <a:pt x="167" y="101"/>
                  </a:lnTo>
                  <a:cubicBezTo>
                    <a:pt x="184" y="34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777;p38">
              <a:extLst>
                <a:ext uri="{FF2B5EF4-FFF2-40B4-BE49-F238E27FC236}">
                  <a16:creationId xmlns:a16="http://schemas.microsoft.com/office/drawing/2014/main" id="{4BA96406-20B0-4184-A48E-6EEC3FAE9BEB}"/>
                </a:ext>
              </a:extLst>
            </p:cNvPr>
            <p:cNvSpPr/>
            <p:nvPr/>
          </p:nvSpPr>
          <p:spPr>
            <a:xfrm>
              <a:off x="5026100" y="2402000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103" y="0"/>
                  </a:moveTo>
                  <a:cubicBezTo>
                    <a:pt x="51" y="0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49" y="180"/>
                    <a:pt x="91" y="205"/>
                    <a:pt x="124" y="205"/>
                  </a:cubicBezTo>
                  <a:cubicBezTo>
                    <a:pt x="158" y="205"/>
                    <a:pt x="183" y="180"/>
                    <a:pt x="183" y="130"/>
                  </a:cubicBezTo>
                  <a:cubicBezTo>
                    <a:pt x="218" y="42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778;p38">
              <a:extLst>
                <a:ext uri="{FF2B5EF4-FFF2-40B4-BE49-F238E27FC236}">
                  <a16:creationId xmlns:a16="http://schemas.microsoft.com/office/drawing/2014/main" id="{834198D7-DB65-4AEA-9172-40129D5AE784}"/>
                </a:ext>
              </a:extLst>
            </p:cNvPr>
            <p:cNvSpPr/>
            <p:nvPr/>
          </p:nvSpPr>
          <p:spPr>
            <a:xfrm>
              <a:off x="5044825" y="2456725"/>
              <a:ext cx="9200" cy="33725"/>
            </a:xfrm>
            <a:custGeom>
              <a:avLst/>
              <a:gdLst/>
              <a:ahLst/>
              <a:cxnLst/>
              <a:rect l="l" t="t" r="r" b="b"/>
              <a:pathLst>
                <a:path w="368" h="1349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01" y="443"/>
                    <a:pt x="67" y="876"/>
                    <a:pt x="1" y="1243"/>
                  </a:cubicBezTo>
                  <a:cubicBezTo>
                    <a:pt x="1" y="1315"/>
                    <a:pt x="49" y="1348"/>
                    <a:pt x="93" y="1348"/>
                  </a:cubicBezTo>
                  <a:cubicBezTo>
                    <a:pt x="132" y="1348"/>
                    <a:pt x="168" y="1323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779;p38">
              <a:extLst>
                <a:ext uri="{FF2B5EF4-FFF2-40B4-BE49-F238E27FC236}">
                  <a16:creationId xmlns:a16="http://schemas.microsoft.com/office/drawing/2014/main" id="{E807BBD1-9A5D-40AD-A7F9-EC6B0C06BB16}"/>
                </a:ext>
              </a:extLst>
            </p:cNvPr>
            <p:cNvSpPr/>
            <p:nvPr/>
          </p:nvSpPr>
          <p:spPr>
            <a:xfrm>
              <a:off x="5008375" y="2347525"/>
              <a:ext cx="17675" cy="17200"/>
            </a:xfrm>
            <a:custGeom>
              <a:avLst/>
              <a:gdLst/>
              <a:ahLst/>
              <a:cxnLst/>
              <a:rect l="l" t="t" r="r" b="b"/>
              <a:pathLst>
                <a:path w="707" h="688" extrusionOk="0">
                  <a:moveTo>
                    <a:pt x="97" y="1"/>
                  </a:moveTo>
                  <a:cubicBezTo>
                    <a:pt x="42" y="1"/>
                    <a:pt x="0" y="79"/>
                    <a:pt x="58" y="107"/>
                  </a:cubicBezTo>
                  <a:cubicBezTo>
                    <a:pt x="158" y="174"/>
                    <a:pt x="225" y="308"/>
                    <a:pt x="325" y="408"/>
                  </a:cubicBezTo>
                  <a:cubicBezTo>
                    <a:pt x="391" y="474"/>
                    <a:pt x="491" y="608"/>
                    <a:pt x="558" y="674"/>
                  </a:cubicBezTo>
                  <a:cubicBezTo>
                    <a:pt x="576" y="683"/>
                    <a:pt x="596" y="688"/>
                    <a:pt x="615" y="688"/>
                  </a:cubicBezTo>
                  <a:cubicBezTo>
                    <a:pt x="666" y="688"/>
                    <a:pt x="707" y="657"/>
                    <a:pt x="658" y="608"/>
                  </a:cubicBezTo>
                  <a:cubicBezTo>
                    <a:pt x="491" y="408"/>
                    <a:pt x="291" y="207"/>
                    <a:pt x="124" y="7"/>
                  </a:cubicBezTo>
                  <a:cubicBezTo>
                    <a:pt x="115" y="3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780;p38">
              <a:extLst>
                <a:ext uri="{FF2B5EF4-FFF2-40B4-BE49-F238E27FC236}">
                  <a16:creationId xmlns:a16="http://schemas.microsoft.com/office/drawing/2014/main" id="{C97E0DA2-CFFF-4F0D-A40C-D9EF7E6435BE}"/>
                </a:ext>
              </a:extLst>
            </p:cNvPr>
            <p:cNvSpPr/>
            <p:nvPr/>
          </p:nvSpPr>
          <p:spPr>
            <a:xfrm>
              <a:off x="5020650" y="2520325"/>
              <a:ext cx="5850" cy="4200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34" y="1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781;p38">
              <a:extLst>
                <a:ext uri="{FF2B5EF4-FFF2-40B4-BE49-F238E27FC236}">
                  <a16:creationId xmlns:a16="http://schemas.microsoft.com/office/drawing/2014/main" id="{06E209B2-17E9-4660-B5D3-919860F81725}"/>
                </a:ext>
              </a:extLst>
            </p:cNvPr>
            <p:cNvSpPr/>
            <p:nvPr/>
          </p:nvSpPr>
          <p:spPr>
            <a:xfrm>
              <a:off x="4981125" y="2410850"/>
              <a:ext cx="27675" cy="34750"/>
            </a:xfrm>
            <a:custGeom>
              <a:avLst/>
              <a:gdLst/>
              <a:ahLst/>
              <a:cxnLst/>
              <a:rect l="l" t="t" r="r" b="b"/>
              <a:pathLst>
                <a:path w="1107" h="1390" extrusionOk="0">
                  <a:moveTo>
                    <a:pt x="57" y="1"/>
                  </a:moveTo>
                  <a:cubicBezTo>
                    <a:pt x="19" y="1"/>
                    <a:pt x="0" y="63"/>
                    <a:pt x="47" y="110"/>
                  </a:cubicBezTo>
                  <a:cubicBezTo>
                    <a:pt x="381" y="543"/>
                    <a:pt x="614" y="977"/>
                    <a:pt x="981" y="1377"/>
                  </a:cubicBezTo>
                  <a:cubicBezTo>
                    <a:pt x="998" y="1385"/>
                    <a:pt x="1014" y="1390"/>
                    <a:pt x="1029" y="1390"/>
                  </a:cubicBezTo>
                  <a:cubicBezTo>
                    <a:pt x="1075" y="1390"/>
                    <a:pt x="1106" y="1352"/>
                    <a:pt x="1081" y="1277"/>
                  </a:cubicBezTo>
                  <a:cubicBezTo>
                    <a:pt x="814" y="810"/>
                    <a:pt x="414" y="443"/>
                    <a:pt x="114" y="43"/>
                  </a:cubicBezTo>
                  <a:cubicBezTo>
                    <a:pt x="93" y="12"/>
                    <a:pt x="73" y="1"/>
                    <a:pt x="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782;p38">
              <a:extLst>
                <a:ext uri="{FF2B5EF4-FFF2-40B4-BE49-F238E27FC236}">
                  <a16:creationId xmlns:a16="http://schemas.microsoft.com/office/drawing/2014/main" id="{DA39FCBC-FF28-4750-8346-9D87F2567194}"/>
                </a:ext>
              </a:extLst>
            </p:cNvPr>
            <p:cNvSpPr/>
            <p:nvPr/>
          </p:nvSpPr>
          <p:spPr>
            <a:xfrm>
              <a:off x="5084850" y="2415450"/>
              <a:ext cx="5450" cy="5325"/>
            </a:xfrm>
            <a:custGeom>
              <a:avLst/>
              <a:gdLst/>
              <a:ahLst/>
              <a:cxnLst/>
              <a:rect l="l" t="t" r="r" b="b"/>
              <a:pathLst>
                <a:path w="218" h="213" extrusionOk="0">
                  <a:moveTo>
                    <a:pt x="113" y="1"/>
                  </a:moveTo>
                  <a:cubicBezTo>
                    <a:pt x="59" y="1"/>
                    <a:pt x="1" y="42"/>
                    <a:pt x="34" y="126"/>
                  </a:cubicBezTo>
                  <a:cubicBezTo>
                    <a:pt x="77" y="189"/>
                    <a:pt x="119" y="212"/>
                    <a:pt x="144" y="212"/>
                  </a:cubicBezTo>
                  <a:cubicBezTo>
                    <a:pt x="159" y="212"/>
                    <a:pt x="168" y="205"/>
                    <a:pt x="168" y="192"/>
                  </a:cubicBezTo>
                  <a:lnTo>
                    <a:pt x="168" y="126"/>
                  </a:lnTo>
                  <a:cubicBezTo>
                    <a:pt x="218" y="42"/>
                    <a:pt x="168" y="1"/>
                    <a:pt x="11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783;p38">
              <a:extLst>
                <a:ext uri="{FF2B5EF4-FFF2-40B4-BE49-F238E27FC236}">
                  <a16:creationId xmlns:a16="http://schemas.microsoft.com/office/drawing/2014/main" id="{9745F288-73D0-49F9-8515-41158470F603}"/>
                </a:ext>
              </a:extLst>
            </p:cNvPr>
            <p:cNvSpPr/>
            <p:nvPr/>
          </p:nvSpPr>
          <p:spPr>
            <a:xfrm>
              <a:off x="5121550" y="2342475"/>
              <a:ext cx="13375" cy="31550"/>
            </a:xfrm>
            <a:custGeom>
              <a:avLst/>
              <a:gdLst/>
              <a:ahLst/>
              <a:cxnLst/>
              <a:rect l="l" t="t" r="r" b="b"/>
              <a:pathLst>
                <a:path w="535" h="1262" extrusionOk="0">
                  <a:moveTo>
                    <a:pt x="455" y="0"/>
                  </a:moveTo>
                  <a:cubicBezTo>
                    <a:pt x="448" y="0"/>
                    <a:pt x="440" y="3"/>
                    <a:pt x="434" y="9"/>
                  </a:cubicBezTo>
                  <a:cubicBezTo>
                    <a:pt x="167" y="309"/>
                    <a:pt x="101" y="776"/>
                    <a:pt x="1" y="1143"/>
                  </a:cubicBezTo>
                  <a:cubicBezTo>
                    <a:pt x="1" y="1218"/>
                    <a:pt x="43" y="1262"/>
                    <a:pt x="80" y="1262"/>
                  </a:cubicBezTo>
                  <a:cubicBezTo>
                    <a:pt x="108" y="1262"/>
                    <a:pt x="134" y="1235"/>
                    <a:pt x="134" y="1177"/>
                  </a:cubicBezTo>
                  <a:cubicBezTo>
                    <a:pt x="167" y="977"/>
                    <a:pt x="234" y="810"/>
                    <a:pt x="334" y="610"/>
                  </a:cubicBezTo>
                  <a:cubicBezTo>
                    <a:pt x="434" y="409"/>
                    <a:pt x="501" y="243"/>
                    <a:pt x="534" y="109"/>
                  </a:cubicBezTo>
                  <a:cubicBezTo>
                    <a:pt x="534" y="55"/>
                    <a:pt x="490" y="0"/>
                    <a:pt x="45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784;p38">
              <a:extLst>
                <a:ext uri="{FF2B5EF4-FFF2-40B4-BE49-F238E27FC236}">
                  <a16:creationId xmlns:a16="http://schemas.microsoft.com/office/drawing/2014/main" id="{B08EFA5A-4685-4E33-A91D-42385FE55EC5}"/>
                </a:ext>
              </a:extLst>
            </p:cNvPr>
            <p:cNvSpPr/>
            <p:nvPr/>
          </p:nvSpPr>
          <p:spPr>
            <a:xfrm>
              <a:off x="5029825" y="2295925"/>
              <a:ext cx="5025" cy="13975"/>
            </a:xfrm>
            <a:custGeom>
              <a:avLst/>
              <a:gdLst/>
              <a:ahLst/>
              <a:cxnLst/>
              <a:rect l="l" t="t" r="r" b="b"/>
              <a:pathLst>
                <a:path w="201" h="559" extrusionOk="0">
                  <a:moveTo>
                    <a:pt x="68" y="0"/>
                  </a:moveTo>
                  <a:cubicBezTo>
                    <a:pt x="39" y="0"/>
                    <a:pt x="0" y="29"/>
                    <a:pt x="0" y="70"/>
                  </a:cubicBezTo>
                  <a:cubicBezTo>
                    <a:pt x="34" y="237"/>
                    <a:pt x="34" y="403"/>
                    <a:pt x="134" y="537"/>
                  </a:cubicBezTo>
                  <a:cubicBezTo>
                    <a:pt x="148" y="551"/>
                    <a:pt x="161" y="559"/>
                    <a:pt x="173" y="559"/>
                  </a:cubicBezTo>
                  <a:cubicBezTo>
                    <a:pt x="189" y="559"/>
                    <a:pt x="200" y="543"/>
                    <a:pt x="200" y="504"/>
                  </a:cubicBezTo>
                  <a:cubicBezTo>
                    <a:pt x="200" y="337"/>
                    <a:pt x="134" y="203"/>
                    <a:pt x="100" y="37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785;p38">
              <a:extLst>
                <a:ext uri="{FF2B5EF4-FFF2-40B4-BE49-F238E27FC236}">
                  <a16:creationId xmlns:a16="http://schemas.microsoft.com/office/drawing/2014/main" id="{57AEFC54-01A5-4B5C-AE96-55FCCD2157EB}"/>
                </a:ext>
              </a:extLst>
            </p:cNvPr>
            <p:cNvSpPr/>
            <p:nvPr/>
          </p:nvSpPr>
          <p:spPr>
            <a:xfrm>
              <a:off x="5105700" y="2466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786;p38">
              <a:extLst>
                <a:ext uri="{FF2B5EF4-FFF2-40B4-BE49-F238E27FC236}">
                  <a16:creationId xmlns:a16="http://schemas.microsoft.com/office/drawing/2014/main" id="{5141C270-9817-409C-AEC8-0655790ED016}"/>
                </a:ext>
              </a:extLst>
            </p:cNvPr>
            <p:cNvSpPr/>
            <p:nvPr/>
          </p:nvSpPr>
          <p:spPr>
            <a:xfrm>
              <a:off x="5082675" y="2508650"/>
              <a:ext cx="29725" cy="14650"/>
            </a:xfrm>
            <a:custGeom>
              <a:avLst/>
              <a:gdLst/>
              <a:ahLst/>
              <a:cxnLst/>
              <a:rect l="l" t="t" r="r" b="b"/>
              <a:pathLst>
                <a:path w="1189" h="586" extrusionOk="0">
                  <a:moveTo>
                    <a:pt x="1089" y="0"/>
                  </a:moveTo>
                  <a:cubicBezTo>
                    <a:pt x="722" y="67"/>
                    <a:pt x="388" y="267"/>
                    <a:pt x="55" y="434"/>
                  </a:cubicBezTo>
                  <a:cubicBezTo>
                    <a:pt x="1" y="488"/>
                    <a:pt x="12" y="586"/>
                    <a:pt x="54" y="586"/>
                  </a:cubicBezTo>
                  <a:cubicBezTo>
                    <a:pt x="64" y="586"/>
                    <a:pt x="75" y="580"/>
                    <a:pt x="88" y="567"/>
                  </a:cubicBezTo>
                  <a:cubicBezTo>
                    <a:pt x="421" y="434"/>
                    <a:pt x="855" y="334"/>
                    <a:pt x="1155" y="134"/>
                  </a:cubicBezTo>
                  <a:cubicBezTo>
                    <a:pt x="1189" y="67"/>
                    <a:pt x="1189" y="0"/>
                    <a:pt x="1089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787;p38">
              <a:extLst>
                <a:ext uri="{FF2B5EF4-FFF2-40B4-BE49-F238E27FC236}">
                  <a16:creationId xmlns:a16="http://schemas.microsoft.com/office/drawing/2014/main" id="{0FE79ADD-C034-4F01-801A-2FEA99F8C99C}"/>
                </a:ext>
              </a:extLst>
            </p:cNvPr>
            <p:cNvSpPr/>
            <p:nvPr/>
          </p:nvSpPr>
          <p:spPr>
            <a:xfrm>
              <a:off x="4942500" y="2053800"/>
              <a:ext cx="23975" cy="42425"/>
            </a:xfrm>
            <a:custGeom>
              <a:avLst/>
              <a:gdLst/>
              <a:ahLst/>
              <a:cxnLst/>
              <a:rect l="l" t="t" r="r" b="b"/>
              <a:pathLst>
                <a:path w="959" h="1697" extrusionOk="0">
                  <a:moveTo>
                    <a:pt x="879" y="1"/>
                  </a:moveTo>
                  <a:cubicBezTo>
                    <a:pt x="867" y="1"/>
                    <a:pt x="858" y="5"/>
                    <a:pt x="858" y="15"/>
                  </a:cubicBezTo>
                  <a:cubicBezTo>
                    <a:pt x="591" y="548"/>
                    <a:pt x="358" y="1082"/>
                    <a:pt x="24" y="1649"/>
                  </a:cubicBezTo>
                  <a:cubicBezTo>
                    <a:pt x="1" y="1673"/>
                    <a:pt x="44" y="1696"/>
                    <a:pt x="83" y="1696"/>
                  </a:cubicBezTo>
                  <a:cubicBezTo>
                    <a:pt x="99" y="1696"/>
                    <a:pt x="114" y="1692"/>
                    <a:pt x="124" y="1682"/>
                  </a:cubicBezTo>
                  <a:cubicBezTo>
                    <a:pt x="458" y="1182"/>
                    <a:pt x="758" y="582"/>
                    <a:pt x="958" y="48"/>
                  </a:cubicBezTo>
                  <a:cubicBezTo>
                    <a:pt x="958" y="24"/>
                    <a:pt x="908" y="1"/>
                    <a:pt x="87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788;p38">
              <a:extLst>
                <a:ext uri="{FF2B5EF4-FFF2-40B4-BE49-F238E27FC236}">
                  <a16:creationId xmlns:a16="http://schemas.microsoft.com/office/drawing/2014/main" id="{2F9268DC-A4A0-4984-9749-40F31536606A}"/>
                </a:ext>
              </a:extLst>
            </p:cNvPr>
            <p:cNvSpPr/>
            <p:nvPr/>
          </p:nvSpPr>
          <p:spPr>
            <a:xfrm>
              <a:off x="4958100" y="2110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167" y="1"/>
                  </a:moveTo>
                  <a:cubicBezTo>
                    <a:pt x="34" y="1"/>
                    <a:pt x="1" y="101"/>
                    <a:pt x="34" y="134"/>
                  </a:cubicBezTo>
                  <a:cubicBezTo>
                    <a:pt x="34" y="167"/>
                    <a:pt x="67" y="167"/>
                    <a:pt x="134" y="234"/>
                  </a:cubicBezTo>
                  <a:cubicBezTo>
                    <a:pt x="143" y="239"/>
                    <a:pt x="153" y="241"/>
                    <a:pt x="163" y="241"/>
                  </a:cubicBezTo>
                  <a:cubicBezTo>
                    <a:pt x="225" y="241"/>
                    <a:pt x="292" y="158"/>
                    <a:pt x="234" y="101"/>
                  </a:cubicBezTo>
                  <a:cubicBezTo>
                    <a:pt x="234" y="67"/>
                    <a:pt x="201" y="67"/>
                    <a:pt x="1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789;p38">
              <a:extLst>
                <a:ext uri="{FF2B5EF4-FFF2-40B4-BE49-F238E27FC236}">
                  <a16:creationId xmlns:a16="http://schemas.microsoft.com/office/drawing/2014/main" id="{1C1AE9C3-790C-431A-B357-44EBD9257464}"/>
                </a:ext>
              </a:extLst>
            </p:cNvPr>
            <p:cNvSpPr/>
            <p:nvPr/>
          </p:nvSpPr>
          <p:spPr>
            <a:xfrm>
              <a:off x="4975625" y="2524700"/>
              <a:ext cx="4175" cy="4600"/>
            </a:xfrm>
            <a:custGeom>
              <a:avLst/>
              <a:gdLst/>
              <a:ahLst/>
              <a:cxnLst/>
              <a:rect l="l" t="t" r="r" b="b"/>
              <a:pathLst>
                <a:path w="167" h="184" extrusionOk="0">
                  <a:moveTo>
                    <a:pt x="71" y="0"/>
                  </a:moveTo>
                  <a:cubicBezTo>
                    <a:pt x="50" y="0"/>
                    <a:pt x="33" y="9"/>
                    <a:pt x="33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17" y="176"/>
                    <a:pt x="58" y="184"/>
                    <a:pt x="96" y="184"/>
                  </a:cubicBezTo>
                  <a:cubicBezTo>
                    <a:pt x="134" y="184"/>
                    <a:pt x="167" y="176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790;p38">
              <a:extLst>
                <a:ext uri="{FF2B5EF4-FFF2-40B4-BE49-F238E27FC236}">
                  <a16:creationId xmlns:a16="http://schemas.microsoft.com/office/drawing/2014/main" id="{2A5C5578-0812-447E-A974-42080A3B4699}"/>
                </a:ext>
              </a:extLst>
            </p:cNvPr>
            <p:cNvSpPr/>
            <p:nvPr/>
          </p:nvSpPr>
          <p:spPr>
            <a:xfrm>
              <a:off x="5142400" y="2431725"/>
              <a:ext cx="4200" cy="4500"/>
            </a:xfrm>
            <a:custGeom>
              <a:avLst/>
              <a:gdLst/>
              <a:ahLst/>
              <a:cxnLst/>
              <a:rect l="l" t="t" r="r" b="b"/>
              <a:pathLst>
                <a:path w="168" h="180" extrusionOk="0">
                  <a:moveTo>
                    <a:pt x="84" y="0"/>
                  </a:moveTo>
                  <a:cubicBezTo>
                    <a:pt x="42" y="0"/>
                    <a:pt x="1" y="25"/>
                    <a:pt x="1" y="75"/>
                  </a:cubicBezTo>
                  <a:cubicBezTo>
                    <a:pt x="1" y="147"/>
                    <a:pt x="48" y="180"/>
                    <a:pt x="93" y="180"/>
                  </a:cubicBezTo>
                  <a:cubicBezTo>
                    <a:pt x="131" y="180"/>
                    <a:pt x="167" y="155"/>
                    <a:pt x="167" y="108"/>
                  </a:cubicBezTo>
                  <a:lnTo>
                    <a:pt x="167" y="75"/>
                  </a:lnTo>
                  <a:cubicBezTo>
                    <a:pt x="167" y="25"/>
                    <a:pt x="126" y="0"/>
                    <a:pt x="8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791;p38">
              <a:extLst>
                <a:ext uri="{FF2B5EF4-FFF2-40B4-BE49-F238E27FC236}">
                  <a16:creationId xmlns:a16="http://schemas.microsoft.com/office/drawing/2014/main" id="{3862F92F-69BF-47F9-AABE-F1AE96D16BF9}"/>
                </a:ext>
              </a:extLst>
            </p:cNvPr>
            <p:cNvSpPr/>
            <p:nvPr/>
          </p:nvSpPr>
          <p:spPr>
            <a:xfrm>
              <a:off x="4911850" y="21610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1" y="0"/>
                  </a:moveTo>
                  <a:cubicBezTo>
                    <a:pt x="44" y="0"/>
                    <a:pt x="0" y="33"/>
                    <a:pt x="16" y="96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0"/>
                    <a:pt x="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792;p38">
              <a:extLst>
                <a:ext uri="{FF2B5EF4-FFF2-40B4-BE49-F238E27FC236}">
                  <a16:creationId xmlns:a16="http://schemas.microsoft.com/office/drawing/2014/main" id="{6BF9BDFE-EC73-40CF-876E-5DF43BD8E072}"/>
                </a:ext>
              </a:extLst>
            </p:cNvPr>
            <p:cNvSpPr/>
            <p:nvPr/>
          </p:nvSpPr>
          <p:spPr>
            <a:xfrm>
              <a:off x="4946425" y="2178825"/>
              <a:ext cx="9200" cy="32800"/>
            </a:xfrm>
            <a:custGeom>
              <a:avLst/>
              <a:gdLst/>
              <a:ahLst/>
              <a:cxnLst/>
              <a:rect l="l" t="t" r="r" b="b"/>
              <a:pathLst>
                <a:path w="368" h="1312" extrusionOk="0">
                  <a:moveTo>
                    <a:pt x="317" y="0"/>
                  </a:moveTo>
                  <a:cubicBezTo>
                    <a:pt x="292" y="0"/>
                    <a:pt x="267" y="17"/>
                    <a:pt x="267" y="51"/>
                  </a:cubicBezTo>
                  <a:cubicBezTo>
                    <a:pt x="134" y="417"/>
                    <a:pt x="101" y="851"/>
                    <a:pt x="1" y="1218"/>
                  </a:cubicBezTo>
                  <a:cubicBezTo>
                    <a:pt x="20" y="1276"/>
                    <a:pt x="73" y="1312"/>
                    <a:pt x="114" y="1312"/>
                  </a:cubicBezTo>
                  <a:cubicBezTo>
                    <a:pt x="144" y="1312"/>
                    <a:pt x="167" y="1293"/>
                    <a:pt x="167" y="1251"/>
                  </a:cubicBezTo>
                  <a:cubicBezTo>
                    <a:pt x="267" y="884"/>
                    <a:pt x="368" y="484"/>
                    <a:pt x="368" y="51"/>
                  </a:cubicBezTo>
                  <a:cubicBezTo>
                    <a:pt x="368" y="17"/>
                    <a:pt x="342" y="0"/>
                    <a:pt x="31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793;p38">
              <a:extLst>
                <a:ext uri="{FF2B5EF4-FFF2-40B4-BE49-F238E27FC236}">
                  <a16:creationId xmlns:a16="http://schemas.microsoft.com/office/drawing/2014/main" id="{3D46D179-9E40-484B-9208-7F069C8EEE19}"/>
                </a:ext>
              </a:extLst>
            </p:cNvPr>
            <p:cNvSpPr/>
            <p:nvPr/>
          </p:nvSpPr>
          <p:spPr>
            <a:xfrm>
              <a:off x="4893500" y="2108025"/>
              <a:ext cx="17300" cy="17350"/>
            </a:xfrm>
            <a:custGeom>
              <a:avLst/>
              <a:gdLst/>
              <a:ahLst/>
              <a:cxnLst/>
              <a:rect l="l" t="t" r="r" b="b"/>
              <a:pathLst>
                <a:path w="692" h="694" extrusionOk="0">
                  <a:moveTo>
                    <a:pt x="66" y="1"/>
                  </a:moveTo>
                  <a:cubicBezTo>
                    <a:pt x="41" y="1"/>
                    <a:pt x="1" y="32"/>
                    <a:pt x="49" y="81"/>
                  </a:cubicBezTo>
                  <a:cubicBezTo>
                    <a:pt x="116" y="181"/>
                    <a:pt x="216" y="314"/>
                    <a:pt x="283" y="381"/>
                  </a:cubicBezTo>
                  <a:cubicBezTo>
                    <a:pt x="383" y="447"/>
                    <a:pt x="450" y="581"/>
                    <a:pt x="550" y="681"/>
                  </a:cubicBezTo>
                  <a:cubicBezTo>
                    <a:pt x="558" y="689"/>
                    <a:pt x="573" y="693"/>
                    <a:pt x="588" y="693"/>
                  </a:cubicBezTo>
                  <a:cubicBezTo>
                    <a:pt x="635" y="693"/>
                    <a:pt x="692" y="656"/>
                    <a:pt x="617" y="581"/>
                  </a:cubicBezTo>
                  <a:cubicBezTo>
                    <a:pt x="450" y="381"/>
                    <a:pt x="250" y="214"/>
                    <a:pt x="83" y="14"/>
                  </a:cubicBezTo>
                  <a:cubicBezTo>
                    <a:pt x="83" y="5"/>
                    <a:pt x="76" y="1"/>
                    <a:pt x="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794;p38">
              <a:extLst>
                <a:ext uri="{FF2B5EF4-FFF2-40B4-BE49-F238E27FC236}">
                  <a16:creationId xmlns:a16="http://schemas.microsoft.com/office/drawing/2014/main" id="{075D0F1C-57A6-4BC0-B753-E2579887D997}"/>
                </a:ext>
              </a:extLst>
            </p:cNvPr>
            <p:cNvSpPr/>
            <p:nvPr/>
          </p:nvSpPr>
          <p:spPr>
            <a:xfrm>
              <a:off x="4893050" y="2235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795;p38">
              <a:extLst>
                <a:ext uri="{FF2B5EF4-FFF2-40B4-BE49-F238E27FC236}">
                  <a16:creationId xmlns:a16="http://schemas.microsoft.com/office/drawing/2014/main" id="{78040952-65E1-483C-BCFC-8C13C718FC78}"/>
                </a:ext>
              </a:extLst>
            </p:cNvPr>
            <p:cNvSpPr/>
            <p:nvPr/>
          </p:nvSpPr>
          <p:spPr>
            <a:xfrm>
              <a:off x="4899150" y="2211550"/>
              <a:ext cx="27075" cy="34750"/>
            </a:xfrm>
            <a:custGeom>
              <a:avLst/>
              <a:gdLst/>
              <a:ahLst/>
              <a:cxnLst/>
              <a:rect l="l" t="t" r="r" b="b"/>
              <a:pathLst>
                <a:path w="1083" h="1390" extrusionOk="0">
                  <a:moveTo>
                    <a:pt x="54" y="0"/>
                  </a:moveTo>
                  <a:cubicBezTo>
                    <a:pt x="26" y="0"/>
                    <a:pt x="0" y="63"/>
                    <a:pt x="24" y="109"/>
                  </a:cubicBezTo>
                  <a:cubicBezTo>
                    <a:pt x="357" y="543"/>
                    <a:pt x="591" y="1010"/>
                    <a:pt x="991" y="1377"/>
                  </a:cubicBezTo>
                  <a:cubicBezTo>
                    <a:pt x="999" y="1385"/>
                    <a:pt x="1010" y="1389"/>
                    <a:pt x="1020" y="1389"/>
                  </a:cubicBezTo>
                  <a:cubicBezTo>
                    <a:pt x="1051" y="1389"/>
                    <a:pt x="1083" y="1352"/>
                    <a:pt x="1058" y="1277"/>
                  </a:cubicBezTo>
                  <a:cubicBezTo>
                    <a:pt x="824" y="843"/>
                    <a:pt x="391" y="443"/>
                    <a:pt x="90" y="42"/>
                  </a:cubicBezTo>
                  <a:cubicBezTo>
                    <a:pt x="80" y="12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796;p38">
              <a:extLst>
                <a:ext uri="{FF2B5EF4-FFF2-40B4-BE49-F238E27FC236}">
                  <a16:creationId xmlns:a16="http://schemas.microsoft.com/office/drawing/2014/main" id="{DBE14AD5-B958-452D-9AFD-0332844FBFD2}"/>
                </a:ext>
              </a:extLst>
            </p:cNvPr>
            <p:cNvSpPr/>
            <p:nvPr/>
          </p:nvSpPr>
          <p:spPr>
            <a:xfrm>
              <a:off x="4991450" y="2129425"/>
              <a:ext cx="5875" cy="4525"/>
            </a:xfrm>
            <a:custGeom>
              <a:avLst/>
              <a:gdLst/>
              <a:ahLst/>
              <a:cxnLst/>
              <a:rect l="l" t="t" r="r" b="b"/>
              <a:pathLst>
                <a:path w="235" h="181" extrusionOk="0">
                  <a:moveTo>
                    <a:pt x="126" y="0"/>
                  </a:moveTo>
                  <a:cubicBezTo>
                    <a:pt x="68" y="0"/>
                    <a:pt x="1" y="42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lnTo>
                    <a:pt x="34" y="125"/>
                  </a:lnTo>
                  <a:cubicBezTo>
                    <a:pt x="34" y="142"/>
                    <a:pt x="43" y="150"/>
                    <a:pt x="47" y="150"/>
                  </a:cubicBezTo>
                  <a:cubicBezTo>
                    <a:pt x="48" y="150"/>
                    <a:pt x="49" y="149"/>
                    <a:pt x="49" y="147"/>
                  </a:cubicBezTo>
                  <a:lnTo>
                    <a:pt x="49" y="147"/>
                  </a:lnTo>
                  <a:cubicBezTo>
                    <a:pt x="71" y="170"/>
                    <a:pt x="103" y="180"/>
                    <a:pt x="128" y="180"/>
                  </a:cubicBezTo>
                  <a:cubicBezTo>
                    <a:pt x="150" y="180"/>
                    <a:pt x="168" y="172"/>
                    <a:pt x="168" y="159"/>
                  </a:cubicBezTo>
                  <a:lnTo>
                    <a:pt x="168" y="125"/>
                  </a:lnTo>
                  <a:cubicBezTo>
                    <a:pt x="234" y="42"/>
                    <a:pt x="184" y="0"/>
                    <a:pt x="1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797;p38">
              <a:extLst>
                <a:ext uri="{FF2B5EF4-FFF2-40B4-BE49-F238E27FC236}">
                  <a16:creationId xmlns:a16="http://schemas.microsoft.com/office/drawing/2014/main" id="{0A3420E5-C168-4D48-B682-2BBDABAC0D37}"/>
                </a:ext>
              </a:extLst>
            </p:cNvPr>
            <p:cNvSpPr/>
            <p:nvPr/>
          </p:nvSpPr>
          <p:spPr>
            <a:xfrm>
              <a:off x="5000950" y="2058925"/>
              <a:ext cx="14725" cy="30725"/>
            </a:xfrm>
            <a:custGeom>
              <a:avLst/>
              <a:gdLst/>
              <a:ahLst/>
              <a:cxnLst/>
              <a:rect l="l" t="t" r="r" b="b"/>
              <a:pathLst>
                <a:path w="589" h="1229" extrusionOk="0">
                  <a:moveTo>
                    <a:pt x="479" y="1"/>
                  </a:moveTo>
                  <a:cubicBezTo>
                    <a:pt x="469" y="1"/>
                    <a:pt x="461" y="4"/>
                    <a:pt x="455" y="10"/>
                  </a:cubicBezTo>
                  <a:cubicBezTo>
                    <a:pt x="188" y="310"/>
                    <a:pt x="121" y="777"/>
                    <a:pt x="21" y="1144"/>
                  </a:cubicBezTo>
                  <a:cubicBezTo>
                    <a:pt x="0" y="1186"/>
                    <a:pt x="46" y="1228"/>
                    <a:pt x="90" y="1228"/>
                  </a:cubicBezTo>
                  <a:cubicBezTo>
                    <a:pt x="117" y="1228"/>
                    <a:pt x="142" y="1214"/>
                    <a:pt x="155" y="1177"/>
                  </a:cubicBezTo>
                  <a:cubicBezTo>
                    <a:pt x="188" y="977"/>
                    <a:pt x="288" y="810"/>
                    <a:pt x="355" y="610"/>
                  </a:cubicBezTo>
                  <a:cubicBezTo>
                    <a:pt x="455" y="443"/>
                    <a:pt x="522" y="277"/>
                    <a:pt x="588" y="110"/>
                  </a:cubicBezTo>
                  <a:cubicBezTo>
                    <a:pt x="588" y="55"/>
                    <a:pt x="522" y="1"/>
                    <a:pt x="47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798;p38">
              <a:extLst>
                <a:ext uri="{FF2B5EF4-FFF2-40B4-BE49-F238E27FC236}">
                  <a16:creationId xmlns:a16="http://schemas.microsoft.com/office/drawing/2014/main" id="{C6641AA2-D39D-43CF-90CB-DA961A17F815}"/>
                </a:ext>
              </a:extLst>
            </p:cNvPr>
            <p:cNvSpPr/>
            <p:nvPr/>
          </p:nvSpPr>
          <p:spPr>
            <a:xfrm>
              <a:off x="4913900" y="2055325"/>
              <a:ext cx="5875" cy="14200"/>
            </a:xfrm>
            <a:custGeom>
              <a:avLst/>
              <a:gdLst/>
              <a:ahLst/>
              <a:cxnLst/>
              <a:rect l="l" t="t" r="r" b="b"/>
              <a:pathLst>
                <a:path w="235" h="568" extrusionOk="0">
                  <a:moveTo>
                    <a:pt x="70" y="0"/>
                  </a:moveTo>
                  <a:cubicBezTo>
                    <a:pt x="41" y="0"/>
                    <a:pt x="1" y="24"/>
                    <a:pt x="1" y="87"/>
                  </a:cubicBezTo>
                  <a:cubicBezTo>
                    <a:pt x="67" y="254"/>
                    <a:pt x="67" y="421"/>
                    <a:pt x="134" y="521"/>
                  </a:cubicBezTo>
                  <a:cubicBezTo>
                    <a:pt x="149" y="551"/>
                    <a:pt x="171" y="567"/>
                    <a:pt x="190" y="567"/>
                  </a:cubicBezTo>
                  <a:cubicBezTo>
                    <a:pt x="214" y="567"/>
                    <a:pt x="234" y="542"/>
                    <a:pt x="234" y="487"/>
                  </a:cubicBezTo>
                  <a:cubicBezTo>
                    <a:pt x="234" y="321"/>
                    <a:pt x="134" y="187"/>
                    <a:pt x="101" y="20"/>
                  </a:cubicBezTo>
                  <a:cubicBezTo>
                    <a:pt x="101" y="8"/>
                    <a:pt x="87" y="0"/>
                    <a:pt x="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799;p38">
              <a:extLst>
                <a:ext uri="{FF2B5EF4-FFF2-40B4-BE49-F238E27FC236}">
                  <a16:creationId xmlns:a16="http://schemas.microsoft.com/office/drawing/2014/main" id="{DD0F99FE-1601-4015-A18D-AEEE83D61A58}"/>
                </a:ext>
              </a:extLst>
            </p:cNvPr>
            <p:cNvSpPr/>
            <p:nvPr/>
          </p:nvSpPr>
          <p:spPr>
            <a:xfrm>
              <a:off x="4978950" y="2191750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34" y="1"/>
                  </a:moveTo>
                  <a:cubicBezTo>
                    <a:pt x="1" y="1"/>
                    <a:pt x="1" y="167"/>
                    <a:pt x="134" y="167"/>
                  </a:cubicBezTo>
                  <a:cubicBezTo>
                    <a:pt x="234" y="1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800;p38">
              <a:extLst>
                <a:ext uri="{FF2B5EF4-FFF2-40B4-BE49-F238E27FC236}">
                  <a16:creationId xmlns:a16="http://schemas.microsoft.com/office/drawing/2014/main" id="{ED65CC0B-51CE-49C1-9814-CE6DED3D1B3B}"/>
                </a:ext>
              </a:extLst>
            </p:cNvPr>
            <p:cNvSpPr/>
            <p:nvPr/>
          </p:nvSpPr>
          <p:spPr>
            <a:xfrm>
              <a:off x="4950100" y="2233450"/>
              <a:ext cx="29700" cy="14650"/>
            </a:xfrm>
            <a:custGeom>
              <a:avLst/>
              <a:gdLst/>
              <a:ahLst/>
              <a:cxnLst/>
              <a:rect l="l" t="t" r="r" b="b"/>
              <a:pathLst>
                <a:path w="1188" h="586" extrusionOk="0">
                  <a:moveTo>
                    <a:pt x="1121" y="0"/>
                  </a:moveTo>
                  <a:cubicBezTo>
                    <a:pt x="721" y="67"/>
                    <a:pt x="387" y="301"/>
                    <a:pt x="54" y="467"/>
                  </a:cubicBezTo>
                  <a:cubicBezTo>
                    <a:pt x="0" y="494"/>
                    <a:pt x="11" y="586"/>
                    <a:pt x="70" y="586"/>
                  </a:cubicBezTo>
                  <a:cubicBezTo>
                    <a:pt x="84" y="586"/>
                    <a:pt x="101" y="580"/>
                    <a:pt x="120" y="567"/>
                  </a:cubicBezTo>
                  <a:cubicBezTo>
                    <a:pt x="421" y="467"/>
                    <a:pt x="854" y="334"/>
                    <a:pt x="1155" y="134"/>
                  </a:cubicBezTo>
                  <a:cubicBezTo>
                    <a:pt x="1188" y="67"/>
                    <a:pt x="1188" y="0"/>
                    <a:pt x="112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801;p38">
              <a:extLst>
                <a:ext uri="{FF2B5EF4-FFF2-40B4-BE49-F238E27FC236}">
                  <a16:creationId xmlns:a16="http://schemas.microsoft.com/office/drawing/2014/main" id="{F2737BE1-F6E1-4238-BE95-3CA004DBFEA9}"/>
                </a:ext>
              </a:extLst>
            </p:cNvPr>
            <p:cNvSpPr/>
            <p:nvPr/>
          </p:nvSpPr>
          <p:spPr>
            <a:xfrm>
              <a:off x="5095950" y="2042125"/>
              <a:ext cx="13950" cy="22775"/>
            </a:xfrm>
            <a:custGeom>
              <a:avLst/>
              <a:gdLst/>
              <a:ahLst/>
              <a:cxnLst/>
              <a:rect l="l" t="t" r="r" b="b"/>
              <a:pathLst>
                <a:path w="558" h="911" extrusionOk="0">
                  <a:moveTo>
                    <a:pt x="505" y="1"/>
                  </a:moveTo>
                  <a:cubicBezTo>
                    <a:pt x="497" y="1"/>
                    <a:pt x="491" y="5"/>
                    <a:pt x="491" y="15"/>
                  </a:cubicBezTo>
                  <a:cubicBezTo>
                    <a:pt x="391" y="148"/>
                    <a:pt x="357" y="315"/>
                    <a:pt x="257" y="448"/>
                  </a:cubicBezTo>
                  <a:cubicBezTo>
                    <a:pt x="191" y="548"/>
                    <a:pt x="91" y="682"/>
                    <a:pt x="24" y="849"/>
                  </a:cubicBezTo>
                  <a:cubicBezTo>
                    <a:pt x="1" y="872"/>
                    <a:pt x="25" y="910"/>
                    <a:pt x="65" y="910"/>
                  </a:cubicBezTo>
                  <a:cubicBezTo>
                    <a:pt x="83" y="910"/>
                    <a:pt x="103" y="903"/>
                    <a:pt x="124" y="882"/>
                  </a:cubicBezTo>
                  <a:cubicBezTo>
                    <a:pt x="291" y="648"/>
                    <a:pt x="491" y="348"/>
                    <a:pt x="558" y="48"/>
                  </a:cubicBezTo>
                  <a:cubicBezTo>
                    <a:pt x="558" y="24"/>
                    <a:pt x="524" y="1"/>
                    <a:pt x="50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802;p38">
              <a:extLst>
                <a:ext uri="{FF2B5EF4-FFF2-40B4-BE49-F238E27FC236}">
                  <a16:creationId xmlns:a16="http://schemas.microsoft.com/office/drawing/2014/main" id="{DD31F97D-402A-472C-823D-220C00394A52}"/>
                </a:ext>
              </a:extLst>
            </p:cNvPr>
            <p:cNvSpPr/>
            <p:nvPr/>
          </p:nvSpPr>
          <p:spPr>
            <a:xfrm>
              <a:off x="5185425" y="2206875"/>
              <a:ext cx="23725" cy="43125"/>
            </a:xfrm>
            <a:custGeom>
              <a:avLst/>
              <a:gdLst/>
              <a:ahLst/>
              <a:cxnLst/>
              <a:rect l="l" t="t" r="r" b="b"/>
              <a:pathLst>
                <a:path w="949" h="1725" extrusionOk="0">
                  <a:moveTo>
                    <a:pt x="897" y="1"/>
                  </a:moveTo>
                  <a:cubicBezTo>
                    <a:pt x="888" y="1"/>
                    <a:pt x="881" y="9"/>
                    <a:pt x="881" y="29"/>
                  </a:cubicBezTo>
                  <a:cubicBezTo>
                    <a:pt x="581" y="563"/>
                    <a:pt x="381" y="1097"/>
                    <a:pt x="47" y="1630"/>
                  </a:cubicBezTo>
                  <a:cubicBezTo>
                    <a:pt x="0" y="1678"/>
                    <a:pt x="53" y="1725"/>
                    <a:pt x="88" y="1725"/>
                  </a:cubicBezTo>
                  <a:cubicBezTo>
                    <a:pt x="103" y="1725"/>
                    <a:pt x="114" y="1717"/>
                    <a:pt x="114" y="1697"/>
                  </a:cubicBezTo>
                  <a:cubicBezTo>
                    <a:pt x="448" y="1197"/>
                    <a:pt x="748" y="596"/>
                    <a:pt x="948" y="63"/>
                  </a:cubicBezTo>
                  <a:cubicBezTo>
                    <a:pt x="948" y="40"/>
                    <a:pt x="916" y="1"/>
                    <a:pt x="89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803;p38">
              <a:extLst>
                <a:ext uri="{FF2B5EF4-FFF2-40B4-BE49-F238E27FC236}">
                  <a16:creationId xmlns:a16="http://schemas.microsoft.com/office/drawing/2014/main" id="{AF0D3BAA-311E-4B56-99C1-BEDAD31CDBA3}"/>
                </a:ext>
              </a:extLst>
            </p:cNvPr>
            <p:cNvSpPr/>
            <p:nvPr/>
          </p:nvSpPr>
          <p:spPr>
            <a:xfrm>
              <a:off x="5090850" y="2083950"/>
              <a:ext cx="6350" cy="5800"/>
            </a:xfrm>
            <a:custGeom>
              <a:avLst/>
              <a:gdLst/>
              <a:ahLst/>
              <a:cxnLst/>
              <a:rect l="l" t="t" r="r" b="b"/>
              <a:pathLst>
                <a:path w="254" h="232" extrusionOk="0">
                  <a:moveTo>
                    <a:pt x="93" y="1"/>
                  </a:moveTo>
                  <a:cubicBezTo>
                    <a:pt x="41" y="1"/>
                    <a:pt x="0" y="61"/>
                    <a:pt x="28" y="143"/>
                  </a:cubicBezTo>
                  <a:cubicBezTo>
                    <a:pt x="28" y="176"/>
                    <a:pt x="61" y="176"/>
                    <a:pt x="94" y="210"/>
                  </a:cubicBezTo>
                  <a:cubicBezTo>
                    <a:pt x="118" y="225"/>
                    <a:pt x="139" y="232"/>
                    <a:pt x="158" y="232"/>
                  </a:cubicBezTo>
                  <a:cubicBezTo>
                    <a:pt x="220" y="232"/>
                    <a:pt x="253" y="161"/>
                    <a:pt x="228" y="110"/>
                  </a:cubicBezTo>
                  <a:cubicBezTo>
                    <a:pt x="228" y="43"/>
                    <a:pt x="195" y="43"/>
                    <a:pt x="128" y="9"/>
                  </a:cubicBezTo>
                  <a:cubicBezTo>
                    <a:pt x="116" y="4"/>
                    <a:pt x="104" y="1"/>
                    <a:pt x="9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804;p38">
              <a:extLst>
                <a:ext uri="{FF2B5EF4-FFF2-40B4-BE49-F238E27FC236}">
                  <a16:creationId xmlns:a16="http://schemas.microsoft.com/office/drawing/2014/main" id="{E62732C6-28F1-464A-B104-E348B42DB33C}"/>
                </a:ext>
              </a:extLst>
            </p:cNvPr>
            <p:cNvSpPr/>
            <p:nvPr/>
          </p:nvSpPr>
          <p:spPr>
            <a:xfrm>
              <a:off x="5176600" y="2191125"/>
              <a:ext cx="4175" cy="5225"/>
            </a:xfrm>
            <a:custGeom>
              <a:avLst/>
              <a:gdLst/>
              <a:ahLst/>
              <a:cxnLst/>
              <a:rect l="l" t="t" r="r" b="b"/>
              <a:pathLst>
                <a:path w="167" h="209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0" y="192"/>
                    <a:pt x="34" y="209"/>
                    <a:pt x="71" y="209"/>
                  </a:cubicBezTo>
                  <a:cubicBezTo>
                    <a:pt x="109" y="209"/>
                    <a:pt x="150" y="192"/>
                    <a:pt x="167" y="159"/>
                  </a:cubicBezTo>
                  <a:cubicBezTo>
                    <a:pt x="167" y="59"/>
                    <a:pt x="167" y="59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805;p38">
              <a:extLst>
                <a:ext uri="{FF2B5EF4-FFF2-40B4-BE49-F238E27FC236}">
                  <a16:creationId xmlns:a16="http://schemas.microsoft.com/office/drawing/2014/main" id="{5774D422-9619-458E-AD2E-287ACC45ED18}"/>
                </a:ext>
              </a:extLst>
            </p:cNvPr>
            <p:cNvSpPr/>
            <p:nvPr/>
          </p:nvSpPr>
          <p:spPr>
            <a:xfrm>
              <a:off x="5221625" y="2264725"/>
              <a:ext cx="4200" cy="5650"/>
            </a:xfrm>
            <a:custGeom>
              <a:avLst/>
              <a:gdLst/>
              <a:ahLst/>
              <a:cxnLst/>
              <a:rect l="l" t="t" r="r" b="b"/>
              <a:pathLst>
                <a:path w="168" h="226" extrusionOk="0">
                  <a:moveTo>
                    <a:pt x="71" y="0"/>
                  </a:moveTo>
                  <a:cubicBezTo>
                    <a:pt x="50" y="0"/>
                    <a:pt x="34" y="17"/>
                    <a:pt x="34" y="50"/>
                  </a:cubicBezTo>
                  <a:cubicBezTo>
                    <a:pt x="0" y="84"/>
                    <a:pt x="0" y="117"/>
                    <a:pt x="0" y="150"/>
                  </a:cubicBezTo>
                  <a:cubicBezTo>
                    <a:pt x="17" y="200"/>
                    <a:pt x="59" y="225"/>
                    <a:pt x="96" y="225"/>
                  </a:cubicBezTo>
                  <a:cubicBezTo>
                    <a:pt x="134" y="225"/>
                    <a:pt x="167" y="200"/>
                    <a:pt x="167" y="150"/>
                  </a:cubicBezTo>
                  <a:cubicBezTo>
                    <a:pt x="167" y="84"/>
                    <a:pt x="167" y="84"/>
                    <a:pt x="134" y="50"/>
                  </a:cubicBezTo>
                  <a:cubicBezTo>
                    <a:pt x="117" y="17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806;p38">
              <a:extLst>
                <a:ext uri="{FF2B5EF4-FFF2-40B4-BE49-F238E27FC236}">
                  <a16:creationId xmlns:a16="http://schemas.microsoft.com/office/drawing/2014/main" id="{5BFEF28D-20CD-48A4-B22E-8E816135D91C}"/>
                </a:ext>
              </a:extLst>
            </p:cNvPr>
            <p:cNvSpPr/>
            <p:nvPr/>
          </p:nvSpPr>
          <p:spPr>
            <a:xfrm>
              <a:off x="5159925" y="2093975"/>
              <a:ext cx="5025" cy="4525"/>
            </a:xfrm>
            <a:custGeom>
              <a:avLst/>
              <a:gdLst/>
              <a:ahLst/>
              <a:cxnLst/>
              <a:rect l="l" t="t" r="r" b="b"/>
              <a:pathLst>
                <a:path w="201" h="181" extrusionOk="0">
                  <a:moveTo>
                    <a:pt x="108" y="0"/>
                  </a:moveTo>
                  <a:cubicBezTo>
                    <a:pt x="58" y="0"/>
                    <a:pt x="0" y="25"/>
                    <a:pt x="0" y="75"/>
                  </a:cubicBezTo>
                  <a:cubicBezTo>
                    <a:pt x="0" y="147"/>
                    <a:pt x="48" y="180"/>
                    <a:pt x="92" y="180"/>
                  </a:cubicBezTo>
                  <a:cubicBezTo>
                    <a:pt x="131" y="180"/>
                    <a:pt x="167" y="155"/>
                    <a:pt x="167" y="109"/>
                  </a:cubicBezTo>
                  <a:lnTo>
                    <a:pt x="167" y="75"/>
                  </a:lnTo>
                  <a:cubicBezTo>
                    <a:pt x="200" y="25"/>
                    <a:pt x="158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807;p38">
              <a:extLst>
                <a:ext uri="{FF2B5EF4-FFF2-40B4-BE49-F238E27FC236}">
                  <a16:creationId xmlns:a16="http://schemas.microsoft.com/office/drawing/2014/main" id="{8C8AADCB-87CB-4B47-8478-5EFF32F2CA4D}"/>
                </a:ext>
              </a:extLst>
            </p:cNvPr>
            <p:cNvSpPr/>
            <p:nvPr/>
          </p:nvSpPr>
          <p:spPr>
            <a:xfrm>
              <a:off x="5199525" y="2155900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88" y="0"/>
                  </a:moveTo>
                  <a:cubicBezTo>
                    <a:pt x="42" y="0"/>
                    <a:pt x="0" y="34"/>
                    <a:pt x="17" y="100"/>
                  </a:cubicBezTo>
                  <a:cubicBezTo>
                    <a:pt x="17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4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808;p38">
              <a:extLst>
                <a:ext uri="{FF2B5EF4-FFF2-40B4-BE49-F238E27FC236}">
                  <a16:creationId xmlns:a16="http://schemas.microsoft.com/office/drawing/2014/main" id="{8630B7BE-2083-46EA-B1F6-A5A7EB12868C}"/>
                </a:ext>
              </a:extLst>
            </p:cNvPr>
            <p:cNvSpPr/>
            <p:nvPr/>
          </p:nvSpPr>
          <p:spPr>
            <a:xfrm>
              <a:off x="5044050" y="2135150"/>
              <a:ext cx="5425" cy="512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94" y="0"/>
                  </a:moveTo>
                  <a:cubicBezTo>
                    <a:pt x="43" y="0"/>
                    <a:pt x="0" y="33"/>
                    <a:pt x="32" y="96"/>
                  </a:cubicBezTo>
                  <a:lnTo>
                    <a:pt x="32" y="130"/>
                  </a:lnTo>
                  <a:cubicBezTo>
                    <a:pt x="32" y="180"/>
                    <a:pt x="73" y="205"/>
                    <a:pt x="115" y="205"/>
                  </a:cubicBezTo>
                  <a:cubicBezTo>
                    <a:pt x="157" y="205"/>
                    <a:pt x="199" y="180"/>
                    <a:pt x="199" y="130"/>
                  </a:cubicBezTo>
                  <a:cubicBezTo>
                    <a:pt x="216" y="42"/>
                    <a:pt x="150" y="0"/>
                    <a:pt x="9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809;p38">
              <a:extLst>
                <a:ext uri="{FF2B5EF4-FFF2-40B4-BE49-F238E27FC236}">
                  <a16:creationId xmlns:a16="http://schemas.microsoft.com/office/drawing/2014/main" id="{8EC4B824-9E51-43A3-9FEC-6AB6E9A14AE5}"/>
                </a:ext>
              </a:extLst>
            </p:cNvPr>
            <p:cNvSpPr/>
            <p:nvPr/>
          </p:nvSpPr>
          <p:spPr>
            <a:xfrm>
              <a:off x="5079850" y="2151525"/>
              <a:ext cx="9200" cy="32825"/>
            </a:xfrm>
            <a:custGeom>
              <a:avLst/>
              <a:gdLst/>
              <a:ahLst/>
              <a:cxnLst/>
              <a:rect l="l" t="t" r="r" b="b"/>
              <a:pathLst>
                <a:path w="368" h="1313" extrusionOk="0">
                  <a:moveTo>
                    <a:pt x="318" y="0"/>
                  </a:moveTo>
                  <a:cubicBezTo>
                    <a:pt x="293" y="0"/>
                    <a:pt x="268" y="25"/>
                    <a:pt x="268" y="75"/>
                  </a:cubicBezTo>
                  <a:cubicBezTo>
                    <a:pt x="134" y="442"/>
                    <a:pt x="101" y="842"/>
                    <a:pt x="1" y="1243"/>
                  </a:cubicBezTo>
                  <a:cubicBezTo>
                    <a:pt x="1" y="1284"/>
                    <a:pt x="52" y="1312"/>
                    <a:pt x="99" y="1312"/>
                  </a:cubicBezTo>
                  <a:cubicBezTo>
                    <a:pt x="127" y="1312"/>
                    <a:pt x="155" y="1301"/>
                    <a:pt x="168" y="1276"/>
                  </a:cubicBezTo>
                  <a:cubicBezTo>
                    <a:pt x="268" y="909"/>
                    <a:pt x="368" y="475"/>
                    <a:pt x="368" y="75"/>
                  </a:cubicBezTo>
                  <a:cubicBezTo>
                    <a:pt x="368" y="25"/>
                    <a:pt x="343" y="0"/>
                    <a:pt x="3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810;p38">
              <a:extLst>
                <a:ext uri="{FF2B5EF4-FFF2-40B4-BE49-F238E27FC236}">
                  <a16:creationId xmlns:a16="http://schemas.microsoft.com/office/drawing/2014/main" id="{DA2D0CA8-60D3-4242-B80F-EE3D25031D18}"/>
                </a:ext>
              </a:extLst>
            </p:cNvPr>
            <p:cNvSpPr/>
            <p:nvPr/>
          </p:nvSpPr>
          <p:spPr>
            <a:xfrm>
              <a:off x="5025775" y="2080675"/>
              <a:ext cx="16975" cy="17200"/>
            </a:xfrm>
            <a:custGeom>
              <a:avLst/>
              <a:gdLst/>
              <a:ahLst/>
              <a:cxnLst/>
              <a:rect l="l" t="t" r="r" b="b"/>
              <a:pathLst>
                <a:path w="679" h="688" extrusionOk="0">
                  <a:moveTo>
                    <a:pt x="90" y="0"/>
                  </a:moveTo>
                  <a:cubicBezTo>
                    <a:pt x="70" y="0"/>
                    <a:pt x="0" y="78"/>
                    <a:pt x="29" y="107"/>
                  </a:cubicBezTo>
                  <a:cubicBezTo>
                    <a:pt x="129" y="174"/>
                    <a:pt x="196" y="307"/>
                    <a:pt x="296" y="407"/>
                  </a:cubicBezTo>
                  <a:cubicBezTo>
                    <a:pt x="362" y="474"/>
                    <a:pt x="463" y="607"/>
                    <a:pt x="529" y="674"/>
                  </a:cubicBezTo>
                  <a:cubicBezTo>
                    <a:pt x="547" y="683"/>
                    <a:pt x="567" y="687"/>
                    <a:pt x="586" y="687"/>
                  </a:cubicBezTo>
                  <a:cubicBezTo>
                    <a:pt x="638" y="687"/>
                    <a:pt x="678" y="656"/>
                    <a:pt x="629" y="607"/>
                  </a:cubicBezTo>
                  <a:cubicBezTo>
                    <a:pt x="463" y="407"/>
                    <a:pt x="262" y="241"/>
                    <a:pt x="96" y="7"/>
                  </a:cubicBezTo>
                  <a:cubicBezTo>
                    <a:pt x="96" y="2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811;p38">
              <a:extLst>
                <a:ext uri="{FF2B5EF4-FFF2-40B4-BE49-F238E27FC236}">
                  <a16:creationId xmlns:a16="http://schemas.microsoft.com/office/drawing/2014/main" id="{54A7839C-D522-4A06-8C91-DF152358888D}"/>
                </a:ext>
              </a:extLst>
            </p:cNvPr>
            <p:cNvSpPr/>
            <p:nvPr/>
          </p:nvSpPr>
          <p:spPr>
            <a:xfrm>
              <a:off x="5025675" y="2209175"/>
              <a:ext cx="6675" cy="4275"/>
            </a:xfrm>
            <a:custGeom>
              <a:avLst/>
              <a:gdLst/>
              <a:ahLst/>
              <a:cxnLst/>
              <a:rect l="l" t="t" r="r" b="b"/>
              <a:pathLst>
                <a:path w="267" h="171" extrusionOk="0">
                  <a:moveTo>
                    <a:pt x="105" y="0"/>
                  </a:moveTo>
                  <a:cubicBezTo>
                    <a:pt x="0" y="0"/>
                    <a:pt x="10" y="171"/>
                    <a:pt x="133" y="171"/>
                  </a:cubicBezTo>
                  <a:cubicBezTo>
                    <a:pt x="266" y="171"/>
                    <a:pt x="266" y="4"/>
                    <a:pt x="133" y="4"/>
                  </a:cubicBezTo>
                  <a:cubicBezTo>
                    <a:pt x="123" y="1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812;p38">
              <a:extLst>
                <a:ext uri="{FF2B5EF4-FFF2-40B4-BE49-F238E27FC236}">
                  <a16:creationId xmlns:a16="http://schemas.microsoft.com/office/drawing/2014/main" id="{B51B6666-06B2-425E-9B8D-050F960ECEDC}"/>
                </a:ext>
              </a:extLst>
            </p:cNvPr>
            <p:cNvSpPr/>
            <p:nvPr/>
          </p:nvSpPr>
          <p:spPr>
            <a:xfrm>
              <a:off x="5030875" y="2184900"/>
              <a:ext cx="27925" cy="34250"/>
            </a:xfrm>
            <a:custGeom>
              <a:avLst/>
              <a:gdLst/>
              <a:ahLst/>
              <a:cxnLst/>
              <a:rect l="l" t="t" r="r" b="b"/>
              <a:pathLst>
                <a:path w="1117" h="1370" extrusionOk="0">
                  <a:moveTo>
                    <a:pt x="108" y="1"/>
                  </a:moveTo>
                  <a:cubicBezTo>
                    <a:pt x="67" y="1"/>
                    <a:pt x="1" y="79"/>
                    <a:pt x="58" y="108"/>
                  </a:cubicBezTo>
                  <a:cubicBezTo>
                    <a:pt x="392" y="508"/>
                    <a:pt x="625" y="975"/>
                    <a:pt x="992" y="1342"/>
                  </a:cubicBezTo>
                  <a:cubicBezTo>
                    <a:pt x="1012" y="1362"/>
                    <a:pt x="1031" y="1370"/>
                    <a:pt x="1048" y="1370"/>
                  </a:cubicBezTo>
                  <a:cubicBezTo>
                    <a:pt x="1090" y="1370"/>
                    <a:pt x="1116" y="1322"/>
                    <a:pt x="1092" y="1275"/>
                  </a:cubicBezTo>
                  <a:cubicBezTo>
                    <a:pt x="826" y="808"/>
                    <a:pt x="425" y="441"/>
                    <a:pt x="125" y="8"/>
                  </a:cubicBezTo>
                  <a:cubicBezTo>
                    <a:pt x="120" y="3"/>
                    <a:pt x="114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813;p38">
              <a:extLst>
                <a:ext uri="{FF2B5EF4-FFF2-40B4-BE49-F238E27FC236}">
                  <a16:creationId xmlns:a16="http://schemas.microsoft.com/office/drawing/2014/main" id="{D9B82938-62C4-4066-A3F0-4F1B204B942F}"/>
                </a:ext>
              </a:extLst>
            </p:cNvPr>
            <p:cNvSpPr/>
            <p:nvPr/>
          </p:nvSpPr>
          <p:spPr>
            <a:xfrm>
              <a:off x="5124900" y="2102725"/>
              <a:ext cx="5025" cy="5325"/>
            </a:xfrm>
            <a:custGeom>
              <a:avLst/>
              <a:gdLst/>
              <a:ahLst/>
              <a:cxnLst/>
              <a:rect l="l" t="t" r="r" b="b"/>
              <a:pathLst>
                <a:path w="201" h="213" extrusionOk="0">
                  <a:moveTo>
                    <a:pt x="100" y="1"/>
                  </a:moveTo>
                  <a:cubicBezTo>
                    <a:pt x="50" y="1"/>
                    <a:pt x="0" y="42"/>
                    <a:pt x="33" y="126"/>
                  </a:cubicBezTo>
                  <a:cubicBezTo>
                    <a:pt x="55" y="189"/>
                    <a:pt x="102" y="212"/>
                    <a:pt x="135" y="212"/>
                  </a:cubicBezTo>
                  <a:cubicBezTo>
                    <a:pt x="153" y="212"/>
                    <a:pt x="167" y="205"/>
                    <a:pt x="167" y="192"/>
                  </a:cubicBezTo>
                  <a:lnTo>
                    <a:pt x="167" y="126"/>
                  </a:lnTo>
                  <a:cubicBezTo>
                    <a:pt x="200" y="42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814;p38">
              <a:extLst>
                <a:ext uri="{FF2B5EF4-FFF2-40B4-BE49-F238E27FC236}">
                  <a16:creationId xmlns:a16="http://schemas.microsoft.com/office/drawing/2014/main" id="{75186EBE-3221-42FF-945C-E780C57E92C2}"/>
                </a:ext>
              </a:extLst>
            </p:cNvPr>
            <p:cNvSpPr/>
            <p:nvPr/>
          </p:nvSpPr>
          <p:spPr>
            <a:xfrm>
              <a:off x="5155225" y="2133150"/>
              <a:ext cx="13875" cy="30350"/>
            </a:xfrm>
            <a:custGeom>
              <a:avLst/>
              <a:gdLst/>
              <a:ahLst/>
              <a:cxnLst/>
              <a:rect l="l" t="t" r="r" b="b"/>
              <a:pathLst>
                <a:path w="555" h="1214" extrusionOk="0">
                  <a:moveTo>
                    <a:pt x="477" y="0"/>
                  </a:moveTo>
                  <a:cubicBezTo>
                    <a:pt x="469" y="0"/>
                    <a:pt x="461" y="3"/>
                    <a:pt x="455" y="10"/>
                  </a:cubicBezTo>
                  <a:cubicBezTo>
                    <a:pt x="188" y="310"/>
                    <a:pt x="121" y="743"/>
                    <a:pt x="21" y="1144"/>
                  </a:cubicBezTo>
                  <a:cubicBezTo>
                    <a:pt x="1" y="1185"/>
                    <a:pt x="44" y="1213"/>
                    <a:pt x="88" y="1213"/>
                  </a:cubicBezTo>
                  <a:cubicBezTo>
                    <a:pt x="115" y="1213"/>
                    <a:pt x="142" y="1203"/>
                    <a:pt x="155" y="1177"/>
                  </a:cubicBezTo>
                  <a:cubicBezTo>
                    <a:pt x="188" y="977"/>
                    <a:pt x="288" y="810"/>
                    <a:pt x="355" y="577"/>
                  </a:cubicBezTo>
                  <a:cubicBezTo>
                    <a:pt x="455" y="410"/>
                    <a:pt x="522" y="243"/>
                    <a:pt x="555" y="76"/>
                  </a:cubicBezTo>
                  <a:cubicBezTo>
                    <a:pt x="555" y="49"/>
                    <a:pt x="511" y="0"/>
                    <a:pt x="47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815;p38">
              <a:extLst>
                <a:ext uri="{FF2B5EF4-FFF2-40B4-BE49-F238E27FC236}">
                  <a16:creationId xmlns:a16="http://schemas.microsoft.com/office/drawing/2014/main" id="{CD4065E0-B1F5-48C3-A80E-3A785214D948}"/>
                </a:ext>
              </a:extLst>
            </p:cNvPr>
            <p:cNvSpPr/>
            <p:nvPr/>
          </p:nvSpPr>
          <p:spPr>
            <a:xfrm>
              <a:off x="5054850" y="2046300"/>
              <a:ext cx="5025" cy="13425"/>
            </a:xfrm>
            <a:custGeom>
              <a:avLst/>
              <a:gdLst/>
              <a:ahLst/>
              <a:cxnLst/>
              <a:rect l="l" t="t" r="r" b="b"/>
              <a:pathLst>
                <a:path w="201" h="537" extrusionOk="0">
                  <a:moveTo>
                    <a:pt x="79" y="1"/>
                  </a:moveTo>
                  <a:cubicBezTo>
                    <a:pt x="50" y="1"/>
                    <a:pt x="0" y="24"/>
                    <a:pt x="0" y="48"/>
                  </a:cubicBezTo>
                  <a:cubicBezTo>
                    <a:pt x="33" y="215"/>
                    <a:pt x="33" y="381"/>
                    <a:pt x="133" y="515"/>
                  </a:cubicBezTo>
                  <a:cubicBezTo>
                    <a:pt x="147" y="529"/>
                    <a:pt x="161" y="537"/>
                    <a:pt x="173" y="537"/>
                  </a:cubicBezTo>
                  <a:cubicBezTo>
                    <a:pt x="189" y="537"/>
                    <a:pt x="200" y="520"/>
                    <a:pt x="200" y="481"/>
                  </a:cubicBezTo>
                  <a:cubicBezTo>
                    <a:pt x="200" y="315"/>
                    <a:pt x="133" y="181"/>
                    <a:pt x="100" y="14"/>
                  </a:cubicBezTo>
                  <a:cubicBezTo>
                    <a:pt x="100" y="5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816;p38">
              <a:extLst>
                <a:ext uri="{FF2B5EF4-FFF2-40B4-BE49-F238E27FC236}">
                  <a16:creationId xmlns:a16="http://schemas.microsoft.com/office/drawing/2014/main" id="{FE1738E5-D264-4846-8082-58A97D14A802}"/>
                </a:ext>
              </a:extLst>
            </p:cNvPr>
            <p:cNvSpPr/>
            <p:nvPr/>
          </p:nvSpPr>
          <p:spPr>
            <a:xfrm>
              <a:off x="5111575" y="2165600"/>
              <a:ext cx="5825" cy="4500"/>
            </a:xfrm>
            <a:custGeom>
              <a:avLst/>
              <a:gdLst/>
              <a:ahLst/>
              <a:cxnLst/>
              <a:rect l="l" t="t" r="r" b="b"/>
              <a:pathLst>
                <a:path w="233" h="180" extrusionOk="0">
                  <a:moveTo>
                    <a:pt x="67" y="0"/>
                  </a:moveTo>
                  <a:cubicBezTo>
                    <a:pt x="1" y="0"/>
                    <a:pt x="12" y="179"/>
                    <a:pt x="99" y="179"/>
                  </a:cubicBezTo>
                  <a:cubicBezTo>
                    <a:pt x="233" y="179"/>
                    <a:pt x="233" y="12"/>
                    <a:pt x="99" y="12"/>
                  </a:cubicBezTo>
                  <a:cubicBezTo>
                    <a:pt x="87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817;p38">
              <a:extLst>
                <a:ext uri="{FF2B5EF4-FFF2-40B4-BE49-F238E27FC236}">
                  <a16:creationId xmlns:a16="http://schemas.microsoft.com/office/drawing/2014/main" id="{D655B5A9-921B-48AB-A0D6-0AAABC447543}"/>
                </a:ext>
              </a:extLst>
            </p:cNvPr>
            <p:cNvSpPr/>
            <p:nvPr/>
          </p:nvSpPr>
          <p:spPr>
            <a:xfrm>
              <a:off x="5082575" y="2207600"/>
              <a:ext cx="29825" cy="14375"/>
            </a:xfrm>
            <a:custGeom>
              <a:avLst/>
              <a:gdLst/>
              <a:ahLst/>
              <a:cxnLst/>
              <a:rect l="l" t="t" r="r" b="b"/>
              <a:pathLst>
                <a:path w="1193" h="575" extrusionOk="0">
                  <a:moveTo>
                    <a:pt x="1093" y="0"/>
                  </a:moveTo>
                  <a:cubicBezTo>
                    <a:pt x="726" y="67"/>
                    <a:pt x="392" y="267"/>
                    <a:pt x="59" y="434"/>
                  </a:cubicBezTo>
                  <a:cubicBezTo>
                    <a:pt x="1" y="492"/>
                    <a:pt x="18" y="574"/>
                    <a:pt x="67" y="574"/>
                  </a:cubicBezTo>
                  <a:cubicBezTo>
                    <a:pt x="74" y="574"/>
                    <a:pt x="83" y="572"/>
                    <a:pt x="92" y="567"/>
                  </a:cubicBezTo>
                  <a:cubicBezTo>
                    <a:pt x="425" y="434"/>
                    <a:pt x="859" y="334"/>
                    <a:pt x="1159" y="100"/>
                  </a:cubicBezTo>
                  <a:cubicBezTo>
                    <a:pt x="1193" y="67"/>
                    <a:pt x="1193" y="0"/>
                    <a:pt x="1093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818;p38">
              <a:extLst>
                <a:ext uri="{FF2B5EF4-FFF2-40B4-BE49-F238E27FC236}">
                  <a16:creationId xmlns:a16="http://schemas.microsoft.com/office/drawing/2014/main" id="{D8ACF11E-AD9A-42EB-93DA-ACAEFFF6FC21}"/>
                </a:ext>
              </a:extLst>
            </p:cNvPr>
            <p:cNvSpPr/>
            <p:nvPr/>
          </p:nvSpPr>
          <p:spPr>
            <a:xfrm>
              <a:off x="5155750" y="2301825"/>
              <a:ext cx="83400" cy="190175"/>
            </a:xfrm>
            <a:custGeom>
              <a:avLst/>
              <a:gdLst/>
              <a:ahLst/>
              <a:cxnLst/>
              <a:rect l="l" t="t" r="r" b="b"/>
              <a:pathLst>
                <a:path w="3336" h="7607" extrusionOk="0">
                  <a:moveTo>
                    <a:pt x="267" y="1"/>
                  </a:moveTo>
                  <a:lnTo>
                    <a:pt x="0" y="7606"/>
                  </a:lnTo>
                  <a:cubicBezTo>
                    <a:pt x="0" y="7606"/>
                    <a:pt x="3102" y="6939"/>
                    <a:pt x="3336" y="167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6541;p38">
            <a:extLst>
              <a:ext uri="{FF2B5EF4-FFF2-40B4-BE49-F238E27FC236}">
                <a16:creationId xmlns:a16="http://schemas.microsoft.com/office/drawing/2014/main" id="{4AB55369-126C-4FB0-A317-921DE655996E}"/>
              </a:ext>
            </a:extLst>
          </p:cNvPr>
          <p:cNvGrpSpPr/>
          <p:nvPr/>
        </p:nvGrpSpPr>
        <p:grpSpPr>
          <a:xfrm rot="227381">
            <a:off x="81348" y="98676"/>
            <a:ext cx="804845" cy="1593213"/>
            <a:chOff x="5752000" y="1322550"/>
            <a:chExt cx="804775" cy="1593075"/>
          </a:xfrm>
        </p:grpSpPr>
        <p:sp>
          <p:nvSpPr>
            <p:cNvPr id="260" name="Google Shape;6542;p38">
              <a:extLst>
                <a:ext uri="{FF2B5EF4-FFF2-40B4-BE49-F238E27FC236}">
                  <a16:creationId xmlns:a16="http://schemas.microsoft.com/office/drawing/2014/main" id="{F514EC5C-7515-40C0-B02F-8E52606ED06A}"/>
                </a:ext>
              </a:extLst>
            </p:cNvPr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43;p38">
              <a:extLst>
                <a:ext uri="{FF2B5EF4-FFF2-40B4-BE49-F238E27FC236}">
                  <a16:creationId xmlns:a16="http://schemas.microsoft.com/office/drawing/2014/main" id="{32471E17-5D7C-477D-B7E9-A684BEEAA104}"/>
                </a:ext>
              </a:extLst>
            </p:cNvPr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44;p38">
              <a:extLst>
                <a:ext uri="{FF2B5EF4-FFF2-40B4-BE49-F238E27FC236}">
                  <a16:creationId xmlns:a16="http://schemas.microsoft.com/office/drawing/2014/main" id="{CD32F3CA-A558-48FA-B0AE-F76936FF58D5}"/>
                </a:ext>
              </a:extLst>
            </p:cNvPr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45;p38">
              <a:extLst>
                <a:ext uri="{FF2B5EF4-FFF2-40B4-BE49-F238E27FC236}">
                  <a16:creationId xmlns:a16="http://schemas.microsoft.com/office/drawing/2014/main" id="{6409C128-29F2-4306-AFF7-7B21F2236533}"/>
                </a:ext>
              </a:extLst>
            </p:cNvPr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46;p38">
              <a:extLst>
                <a:ext uri="{FF2B5EF4-FFF2-40B4-BE49-F238E27FC236}">
                  <a16:creationId xmlns:a16="http://schemas.microsoft.com/office/drawing/2014/main" id="{2BAC53B0-EDE9-4D06-84B7-308D523ACCA9}"/>
                </a:ext>
              </a:extLst>
            </p:cNvPr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47;p38">
              <a:extLst>
                <a:ext uri="{FF2B5EF4-FFF2-40B4-BE49-F238E27FC236}">
                  <a16:creationId xmlns:a16="http://schemas.microsoft.com/office/drawing/2014/main" id="{0E36C1C7-5C33-4690-A799-694CD7E0A26D}"/>
                </a:ext>
              </a:extLst>
            </p:cNvPr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48;p38">
              <a:extLst>
                <a:ext uri="{FF2B5EF4-FFF2-40B4-BE49-F238E27FC236}">
                  <a16:creationId xmlns:a16="http://schemas.microsoft.com/office/drawing/2014/main" id="{048511AE-7BCB-4237-BDA3-C81F76A5BE4B}"/>
                </a:ext>
              </a:extLst>
            </p:cNvPr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49;p38">
              <a:extLst>
                <a:ext uri="{FF2B5EF4-FFF2-40B4-BE49-F238E27FC236}">
                  <a16:creationId xmlns:a16="http://schemas.microsoft.com/office/drawing/2014/main" id="{F47A2282-ADA7-4714-B6E5-77E1A7A2FB3A}"/>
                </a:ext>
              </a:extLst>
            </p:cNvPr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50;p38">
              <a:extLst>
                <a:ext uri="{FF2B5EF4-FFF2-40B4-BE49-F238E27FC236}">
                  <a16:creationId xmlns:a16="http://schemas.microsoft.com/office/drawing/2014/main" id="{8AC7755F-FF96-4E88-BA30-7FF2A082E5F7}"/>
                </a:ext>
              </a:extLst>
            </p:cNvPr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51;p38">
              <a:extLst>
                <a:ext uri="{FF2B5EF4-FFF2-40B4-BE49-F238E27FC236}">
                  <a16:creationId xmlns:a16="http://schemas.microsoft.com/office/drawing/2014/main" id="{1A820BD2-2B59-488A-83E1-207D91C16206}"/>
                </a:ext>
              </a:extLst>
            </p:cNvPr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52;p38">
              <a:extLst>
                <a:ext uri="{FF2B5EF4-FFF2-40B4-BE49-F238E27FC236}">
                  <a16:creationId xmlns:a16="http://schemas.microsoft.com/office/drawing/2014/main" id="{118FCD99-C723-4D67-95C5-FCC2FF5C0745}"/>
                </a:ext>
              </a:extLst>
            </p:cNvPr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53;p38">
              <a:extLst>
                <a:ext uri="{FF2B5EF4-FFF2-40B4-BE49-F238E27FC236}">
                  <a16:creationId xmlns:a16="http://schemas.microsoft.com/office/drawing/2014/main" id="{5FFB2B21-A9DF-4175-AEAF-96595075CC37}"/>
                </a:ext>
              </a:extLst>
            </p:cNvPr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54;p38">
              <a:extLst>
                <a:ext uri="{FF2B5EF4-FFF2-40B4-BE49-F238E27FC236}">
                  <a16:creationId xmlns:a16="http://schemas.microsoft.com/office/drawing/2014/main" id="{B6F19F3C-8096-41E3-BD59-3A1769C902D5}"/>
                </a:ext>
              </a:extLst>
            </p:cNvPr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55;p38">
              <a:extLst>
                <a:ext uri="{FF2B5EF4-FFF2-40B4-BE49-F238E27FC236}">
                  <a16:creationId xmlns:a16="http://schemas.microsoft.com/office/drawing/2014/main" id="{51358EB6-905F-4A9A-A738-F55E2DDDFDAF}"/>
                </a:ext>
              </a:extLst>
            </p:cNvPr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56;p38">
              <a:extLst>
                <a:ext uri="{FF2B5EF4-FFF2-40B4-BE49-F238E27FC236}">
                  <a16:creationId xmlns:a16="http://schemas.microsoft.com/office/drawing/2014/main" id="{71348F21-DF2E-44FC-8653-09A81979B37F}"/>
                </a:ext>
              </a:extLst>
            </p:cNvPr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57;p38">
              <a:extLst>
                <a:ext uri="{FF2B5EF4-FFF2-40B4-BE49-F238E27FC236}">
                  <a16:creationId xmlns:a16="http://schemas.microsoft.com/office/drawing/2014/main" id="{1EFB0877-F0C9-47BA-9183-553E0F76690C}"/>
                </a:ext>
              </a:extLst>
            </p:cNvPr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58;p38">
              <a:extLst>
                <a:ext uri="{FF2B5EF4-FFF2-40B4-BE49-F238E27FC236}">
                  <a16:creationId xmlns:a16="http://schemas.microsoft.com/office/drawing/2014/main" id="{317A0C70-B0CA-47B1-BE5A-A602F89FD386}"/>
                </a:ext>
              </a:extLst>
            </p:cNvPr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59;p38">
              <a:extLst>
                <a:ext uri="{FF2B5EF4-FFF2-40B4-BE49-F238E27FC236}">
                  <a16:creationId xmlns:a16="http://schemas.microsoft.com/office/drawing/2014/main" id="{DE03607E-2FDD-4F37-AC26-6116A1A1D3D1}"/>
                </a:ext>
              </a:extLst>
            </p:cNvPr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60;p38">
              <a:extLst>
                <a:ext uri="{FF2B5EF4-FFF2-40B4-BE49-F238E27FC236}">
                  <a16:creationId xmlns:a16="http://schemas.microsoft.com/office/drawing/2014/main" id="{D067B958-F78B-4DE8-899E-8F8E996DF4EA}"/>
                </a:ext>
              </a:extLst>
            </p:cNvPr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61;p38">
              <a:extLst>
                <a:ext uri="{FF2B5EF4-FFF2-40B4-BE49-F238E27FC236}">
                  <a16:creationId xmlns:a16="http://schemas.microsoft.com/office/drawing/2014/main" id="{44D585CA-4B09-465B-B5C1-0F63044F10C5}"/>
                </a:ext>
              </a:extLst>
            </p:cNvPr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62;p38">
              <a:extLst>
                <a:ext uri="{FF2B5EF4-FFF2-40B4-BE49-F238E27FC236}">
                  <a16:creationId xmlns:a16="http://schemas.microsoft.com/office/drawing/2014/main" id="{0383E961-981A-4AB3-B633-8F802D74ECEC}"/>
                </a:ext>
              </a:extLst>
            </p:cNvPr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63;p38">
              <a:extLst>
                <a:ext uri="{FF2B5EF4-FFF2-40B4-BE49-F238E27FC236}">
                  <a16:creationId xmlns:a16="http://schemas.microsoft.com/office/drawing/2014/main" id="{7BBF5734-4E9B-4B24-B67F-A6574A32EB73}"/>
                </a:ext>
              </a:extLst>
            </p:cNvPr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64;p38">
              <a:extLst>
                <a:ext uri="{FF2B5EF4-FFF2-40B4-BE49-F238E27FC236}">
                  <a16:creationId xmlns:a16="http://schemas.microsoft.com/office/drawing/2014/main" id="{3F50CD6E-5F98-4E42-9B63-99EBB6B9F7EF}"/>
                </a:ext>
              </a:extLst>
            </p:cNvPr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65;p38">
              <a:extLst>
                <a:ext uri="{FF2B5EF4-FFF2-40B4-BE49-F238E27FC236}">
                  <a16:creationId xmlns:a16="http://schemas.microsoft.com/office/drawing/2014/main" id="{C1AC2BD4-5F5E-46C5-BDC9-DD3FC38BA469}"/>
                </a:ext>
              </a:extLst>
            </p:cNvPr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66;p38">
              <a:extLst>
                <a:ext uri="{FF2B5EF4-FFF2-40B4-BE49-F238E27FC236}">
                  <a16:creationId xmlns:a16="http://schemas.microsoft.com/office/drawing/2014/main" id="{22DDCC21-8C35-4417-BDF2-8A696C5AE4D1}"/>
                </a:ext>
              </a:extLst>
            </p:cNvPr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67;p38">
              <a:extLst>
                <a:ext uri="{FF2B5EF4-FFF2-40B4-BE49-F238E27FC236}">
                  <a16:creationId xmlns:a16="http://schemas.microsoft.com/office/drawing/2014/main" id="{3693F112-DD8B-4F51-A881-8FDBE9DA7156}"/>
                </a:ext>
              </a:extLst>
            </p:cNvPr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68;p38">
              <a:extLst>
                <a:ext uri="{FF2B5EF4-FFF2-40B4-BE49-F238E27FC236}">
                  <a16:creationId xmlns:a16="http://schemas.microsoft.com/office/drawing/2014/main" id="{B46FED17-C391-4F69-AD44-BE9ABB60ECBA}"/>
                </a:ext>
              </a:extLst>
            </p:cNvPr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9;p38">
              <a:extLst>
                <a:ext uri="{FF2B5EF4-FFF2-40B4-BE49-F238E27FC236}">
                  <a16:creationId xmlns:a16="http://schemas.microsoft.com/office/drawing/2014/main" id="{AF1398E3-D314-4CEC-BEED-427B30C74044}"/>
                </a:ext>
              </a:extLst>
            </p:cNvPr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0;p38">
              <a:extLst>
                <a:ext uri="{FF2B5EF4-FFF2-40B4-BE49-F238E27FC236}">
                  <a16:creationId xmlns:a16="http://schemas.microsoft.com/office/drawing/2014/main" id="{279636DB-166A-490C-B655-E5AF06B09424}"/>
                </a:ext>
              </a:extLst>
            </p:cNvPr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71;p38">
              <a:extLst>
                <a:ext uri="{FF2B5EF4-FFF2-40B4-BE49-F238E27FC236}">
                  <a16:creationId xmlns:a16="http://schemas.microsoft.com/office/drawing/2014/main" id="{293EF8E8-FE99-4F5E-B76B-ECAE27B98619}"/>
                </a:ext>
              </a:extLst>
            </p:cNvPr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72;p38">
              <a:extLst>
                <a:ext uri="{FF2B5EF4-FFF2-40B4-BE49-F238E27FC236}">
                  <a16:creationId xmlns:a16="http://schemas.microsoft.com/office/drawing/2014/main" id="{1C879315-9DAB-4D80-884F-C85067D5C2BB}"/>
                </a:ext>
              </a:extLst>
            </p:cNvPr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73;p38">
              <a:extLst>
                <a:ext uri="{FF2B5EF4-FFF2-40B4-BE49-F238E27FC236}">
                  <a16:creationId xmlns:a16="http://schemas.microsoft.com/office/drawing/2014/main" id="{155CFF8B-D66E-4B56-8D8D-E816447EF64C}"/>
                </a:ext>
              </a:extLst>
            </p:cNvPr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74;p38">
              <a:extLst>
                <a:ext uri="{FF2B5EF4-FFF2-40B4-BE49-F238E27FC236}">
                  <a16:creationId xmlns:a16="http://schemas.microsoft.com/office/drawing/2014/main" id="{F3EBABD3-7193-41E4-A480-4EA63768FE98}"/>
                </a:ext>
              </a:extLst>
            </p:cNvPr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75;p38">
              <a:extLst>
                <a:ext uri="{FF2B5EF4-FFF2-40B4-BE49-F238E27FC236}">
                  <a16:creationId xmlns:a16="http://schemas.microsoft.com/office/drawing/2014/main" id="{F2BA1953-8810-4763-953C-C53775800C80}"/>
                </a:ext>
              </a:extLst>
            </p:cNvPr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76;p38">
              <a:extLst>
                <a:ext uri="{FF2B5EF4-FFF2-40B4-BE49-F238E27FC236}">
                  <a16:creationId xmlns:a16="http://schemas.microsoft.com/office/drawing/2014/main" id="{9C5C293B-6DB1-4CCF-9CC4-404AEB98C235}"/>
                </a:ext>
              </a:extLst>
            </p:cNvPr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77;p38">
              <a:extLst>
                <a:ext uri="{FF2B5EF4-FFF2-40B4-BE49-F238E27FC236}">
                  <a16:creationId xmlns:a16="http://schemas.microsoft.com/office/drawing/2014/main" id="{D30532CC-5188-485A-A45B-16C96961E1F9}"/>
                </a:ext>
              </a:extLst>
            </p:cNvPr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78;p38">
              <a:extLst>
                <a:ext uri="{FF2B5EF4-FFF2-40B4-BE49-F238E27FC236}">
                  <a16:creationId xmlns:a16="http://schemas.microsoft.com/office/drawing/2014/main" id="{4B193D25-C9CF-4382-8885-164C0A0C6484}"/>
                </a:ext>
              </a:extLst>
            </p:cNvPr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79;p38">
              <a:extLst>
                <a:ext uri="{FF2B5EF4-FFF2-40B4-BE49-F238E27FC236}">
                  <a16:creationId xmlns:a16="http://schemas.microsoft.com/office/drawing/2014/main" id="{61E02837-8128-4BB8-9429-91BDDD6067CF}"/>
                </a:ext>
              </a:extLst>
            </p:cNvPr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80;p38">
              <a:extLst>
                <a:ext uri="{FF2B5EF4-FFF2-40B4-BE49-F238E27FC236}">
                  <a16:creationId xmlns:a16="http://schemas.microsoft.com/office/drawing/2014/main" id="{D099BA66-85DD-4D4C-BBC2-974816F66D61}"/>
                </a:ext>
              </a:extLst>
            </p:cNvPr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81;p38">
              <a:extLst>
                <a:ext uri="{FF2B5EF4-FFF2-40B4-BE49-F238E27FC236}">
                  <a16:creationId xmlns:a16="http://schemas.microsoft.com/office/drawing/2014/main" id="{97C1CDC0-977F-492A-BA18-FBC9169FC8C2}"/>
                </a:ext>
              </a:extLst>
            </p:cNvPr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82;p38">
              <a:extLst>
                <a:ext uri="{FF2B5EF4-FFF2-40B4-BE49-F238E27FC236}">
                  <a16:creationId xmlns:a16="http://schemas.microsoft.com/office/drawing/2014/main" id="{42588BDA-4EFA-495B-90F9-11AD31704BB8}"/>
                </a:ext>
              </a:extLst>
            </p:cNvPr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83;p38">
              <a:extLst>
                <a:ext uri="{FF2B5EF4-FFF2-40B4-BE49-F238E27FC236}">
                  <a16:creationId xmlns:a16="http://schemas.microsoft.com/office/drawing/2014/main" id="{BEA765E2-10BC-44B6-975A-A111CD2865E7}"/>
                </a:ext>
              </a:extLst>
            </p:cNvPr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84;p38">
              <a:extLst>
                <a:ext uri="{FF2B5EF4-FFF2-40B4-BE49-F238E27FC236}">
                  <a16:creationId xmlns:a16="http://schemas.microsoft.com/office/drawing/2014/main" id="{F079C754-4ED7-4707-A3AD-78DDA93A7057}"/>
                </a:ext>
              </a:extLst>
            </p:cNvPr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85;p38">
              <a:extLst>
                <a:ext uri="{FF2B5EF4-FFF2-40B4-BE49-F238E27FC236}">
                  <a16:creationId xmlns:a16="http://schemas.microsoft.com/office/drawing/2014/main" id="{E2D1EDC3-17EE-4748-9FD7-3E7257FABB88}"/>
                </a:ext>
              </a:extLst>
            </p:cNvPr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86;p38">
              <a:extLst>
                <a:ext uri="{FF2B5EF4-FFF2-40B4-BE49-F238E27FC236}">
                  <a16:creationId xmlns:a16="http://schemas.microsoft.com/office/drawing/2014/main" id="{02869273-2A9E-4085-9AD5-869E000404ED}"/>
                </a:ext>
              </a:extLst>
            </p:cNvPr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87;p38">
              <a:extLst>
                <a:ext uri="{FF2B5EF4-FFF2-40B4-BE49-F238E27FC236}">
                  <a16:creationId xmlns:a16="http://schemas.microsoft.com/office/drawing/2014/main" id="{F2D28349-5643-41D2-848F-A879A5BAF57F}"/>
                </a:ext>
              </a:extLst>
            </p:cNvPr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88;p38">
              <a:extLst>
                <a:ext uri="{FF2B5EF4-FFF2-40B4-BE49-F238E27FC236}">
                  <a16:creationId xmlns:a16="http://schemas.microsoft.com/office/drawing/2014/main" id="{C486F7B9-B49D-4E67-97A5-01A5B686C27C}"/>
                </a:ext>
              </a:extLst>
            </p:cNvPr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89;p38">
              <a:extLst>
                <a:ext uri="{FF2B5EF4-FFF2-40B4-BE49-F238E27FC236}">
                  <a16:creationId xmlns:a16="http://schemas.microsoft.com/office/drawing/2014/main" id="{848FEBEC-890F-4AB5-ADA5-42E8FFB9B91E}"/>
                </a:ext>
              </a:extLst>
            </p:cNvPr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90;p38">
              <a:extLst>
                <a:ext uri="{FF2B5EF4-FFF2-40B4-BE49-F238E27FC236}">
                  <a16:creationId xmlns:a16="http://schemas.microsoft.com/office/drawing/2014/main" id="{42E9D8FE-DFA9-4419-B3C0-0491E6732688}"/>
                </a:ext>
              </a:extLst>
            </p:cNvPr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91;p38">
              <a:extLst>
                <a:ext uri="{FF2B5EF4-FFF2-40B4-BE49-F238E27FC236}">
                  <a16:creationId xmlns:a16="http://schemas.microsoft.com/office/drawing/2014/main" id="{D83DDFF2-6B11-416D-82F7-540EF959D5AE}"/>
                </a:ext>
              </a:extLst>
            </p:cNvPr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92;p38">
              <a:extLst>
                <a:ext uri="{FF2B5EF4-FFF2-40B4-BE49-F238E27FC236}">
                  <a16:creationId xmlns:a16="http://schemas.microsoft.com/office/drawing/2014/main" id="{A96365EB-2541-4DE4-8D4A-21AA86A611E1}"/>
                </a:ext>
              </a:extLst>
            </p:cNvPr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93;p38">
              <a:extLst>
                <a:ext uri="{FF2B5EF4-FFF2-40B4-BE49-F238E27FC236}">
                  <a16:creationId xmlns:a16="http://schemas.microsoft.com/office/drawing/2014/main" id="{D74D42E0-BEC7-42C4-8EC1-F6F92FBD18F8}"/>
                </a:ext>
              </a:extLst>
            </p:cNvPr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94;p38">
              <a:extLst>
                <a:ext uri="{FF2B5EF4-FFF2-40B4-BE49-F238E27FC236}">
                  <a16:creationId xmlns:a16="http://schemas.microsoft.com/office/drawing/2014/main" id="{B62CEAA9-3574-42FB-B4DE-3467620D429E}"/>
                </a:ext>
              </a:extLst>
            </p:cNvPr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95;p38">
              <a:extLst>
                <a:ext uri="{FF2B5EF4-FFF2-40B4-BE49-F238E27FC236}">
                  <a16:creationId xmlns:a16="http://schemas.microsoft.com/office/drawing/2014/main" id="{F296F790-6FB5-47CC-9CE6-E536ED3FFDE1}"/>
                </a:ext>
              </a:extLst>
            </p:cNvPr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96;p38">
              <a:extLst>
                <a:ext uri="{FF2B5EF4-FFF2-40B4-BE49-F238E27FC236}">
                  <a16:creationId xmlns:a16="http://schemas.microsoft.com/office/drawing/2014/main" id="{6CE91D22-F62A-4D0C-BBDA-959196780F90}"/>
                </a:ext>
              </a:extLst>
            </p:cNvPr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97;p38">
              <a:extLst>
                <a:ext uri="{FF2B5EF4-FFF2-40B4-BE49-F238E27FC236}">
                  <a16:creationId xmlns:a16="http://schemas.microsoft.com/office/drawing/2014/main" id="{9CF2850D-0261-40C9-AB61-81AE0F7BCD76}"/>
                </a:ext>
              </a:extLst>
            </p:cNvPr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98;p38">
              <a:extLst>
                <a:ext uri="{FF2B5EF4-FFF2-40B4-BE49-F238E27FC236}">
                  <a16:creationId xmlns:a16="http://schemas.microsoft.com/office/drawing/2014/main" id="{400F5DDF-8BC3-4F60-8E50-CF9EDFD0F1B0}"/>
                </a:ext>
              </a:extLst>
            </p:cNvPr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99;p38">
              <a:extLst>
                <a:ext uri="{FF2B5EF4-FFF2-40B4-BE49-F238E27FC236}">
                  <a16:creationId xmlns:a16="http://schemas.microsoft.com/office/drawing/2014/main" id="{264E48F4-FB11-45AB-AAE5-BBC8F5C23E6F}"/>
                </a:ext>
              </a:extLst>
            </p:cNvPr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600;p38">
              <a:extLst>
                <a:ext uri="{FF2B5EF4-FFF2-40B4-BE49-F238E27FC236}">
                  <a16:creationId xmlns:a16="http://schemas.microsoft.com/office/drawing/2014/main" id="{7CA7B503-8B8D-411F-8F92-CA4449CACE7D}"/>
                </a:ext>
              </a:extLst>
            </p:cNvPr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601;p38">
              <a:extLst>
                <a:ext uri="{FF2B5EF4-FFF2-40B4-BE49-F238E27FC236}">
                  <a16:creationId xmlns:a16="http://schemas.microsoft.com/office/drawing/2014/main" id="{635040F0-510C-4CCD-AC21-0743B4CD5195}"/>
                </a:ext>
              </a:extLst>
            </p:cNvPr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602;p38">
              <a:extLst>
                <a:ext uri="{FF2B5EF4-FFF2-40B4-BE49-F238E27FC236}">
                  <a16:creationId xmlns:a16="http://schemas.microsoft.com/office/drawing/2014/main" id="{FA12A99E-FB66-4712-803B-40862F894E51}"/>
                </a:ext>
              </a:extLst>
            </p:cNvPr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603;p38">
              <a:extLst>
                <a:ext uri="{FF2B5EF4-FFF2-40B4-BE49-F238E27FC236}">
                  <a16:creationId xmlns:a16="http://schemas.microsoft.com/office/drawing/2014/main" id="{D65BAD77-63F4-48F1-A025-7E19E1429AAA}"/>
                </a:ext>
              </a:extLst>
            </p:cNvPr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4;p38">
              <a:extLst>
                <a:ext uri="{FF2B5EF4-FFF2-40B4-BE49-F238E27FC236}">
                  <a16:creationId xmlns:a16="http://schemas.microsoft.com/office/drawing/2014/main" id="{1253525C-FC54-4E56-B957-7463BAF63D4A}"/>
                </a:ext>
              </a:extLst>
            </p:cNvPr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05;p38">
              <a:extLst>
                <a:ext uri="{FF2B5EF4-FFF2-40B4-BE49-F238E27FC236}">
                  <a16:creationId xmlns:a16="http://schemas.microsoft.com/office/drawing/2014/main" id="{66EB8A80-1ACA-4D32-966C-B6E36526502F}"/>
                </a:ext>
              </a:extLst>
            </p:cNvPr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06;p38">
              <a:extLst>
                <a:ext uri="{FF2B5EF4-FFF2-40B4-BE49-F238E27FC236}">
                  <a16:creationId xmlns:a16="http://schemas.microsoft.com/office/drawing/2014/main" id="{F265836B-80CF-4891-AF7F-7BD051D43A45}"/>
                </a:ext>
              </a:extLst>
            </p:cNvPr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07;p38">
              <a:extLst>
                <a:ext uri="{FF2B5EF4-FFF2-40B4-BE49-F238E27FC236}">
                  <a16:creationId xmlns:a16="http://schemas.microsoft.com/office/drawing/2014/main" id="{7B2722E1-9B65-4655-AA68-751EA6E40071}"/>
                </a:ext>
              </a:extLst>
            </p:cNvPr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08;p38">
              <a:extLst>
                <a:ext uri="{FF2B5EF4-FFF2-40B4-BE49-F238E27FC236}">
                  <a16:creationId xmlns:a16="http://schemas.microsoft.com/office/drawing/2014/main" id="{22BD50A9-EDC9-4164-9F74-1A1A90417904}"/>
                </a:ext>
              </a:extLst>
            </p:cNvPr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09;p38">
              <a:extLst>
                <a:ext uri="{FF2B5EF4-FFF2-40B4-BE49-F238E27FC236}">
                  <a16:creationId xmlns:a16="http://schemas.microsoft.com/office/drawing/2014/main" id="{8D885F1C-1694-43AA-9417-80F3394945FA}"/>
                </a:ext>
              </a:extLst>
            </p:cNvPr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10;p38">
              <a:extLst>
                <a:ext uri="{FF2B5EF4-FFF2-40B4-BE49-F238E27FC236}">
                  <a16:creationId xmlns:a16="http://schemas.microsoft.com/office/drawing/2014/main" id="{2184EEC7-7EA3-4CE8-BDA1-74424F75C8C0}"/>
                </a:ext>
              </a:extLst>
            </p:cNvPr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11;p38">
              <a:extLst>
                <a:ext uri="{FF2B5EF4-FFF2-40B4-BE49-F238E27FC236}">
                  <a16:creationId xmlns:a16="http://schemas.microsoft.com/office/drawing/2014/main" id="{7560F0D2-17C1-4CE6-95F9-9C276734B7D0}"/>
                </a:ext>
              </a:extLst>
            </p:cNvPr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12;p38">
              <a:extLst>
                <a:ext uri="{FF2B5EF4-FFF2-40B4-BE49-F238E27FC236}">
                  <a16:creationId xmlns:a16="http://schemas.microsoft.com/office/drawing/2014/main" id="{8C579574-A200-45C1-A3AC-19708BD7189C}"/>
                </a:ext>
              </a:extLst>
            </p:cNvPr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13;p38">
              <a:extLst>
                <a:ext uri="{FF2B5EF4-FFF2-40B4-BE49-F238E27FC236}">
                  <a16:creationId xmlns:a16="http://schemas.microsoft.com/office/drawing/2014/main" id="{0D398F7B-DD9E-47C9-9554-BF3310672CD1}"/>
                </a:ext>
              </a:extLst>
            </p:cNvPr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614;p38">
              <a:extLst>
                <a:ext uri="{FF2B5EF4-FFF2-40B4-BE49-F238E27FC236}">
                  <a16:creationId xmlns:a16="http://schemas.microsoft.com/office/drawing/2014/main" id="{A5B53C4D-51A5-47AA-B219-D112ACA9CB7C}"/>
                </a:ext>
              </a:extLst>
            </p:cNvPr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615;p38">
              <a:extLst>
                <a:ext uri="{FF2B5EF4-FFF2-40B4-BE49-F238E27FC236}">
                  <a16:creationId xmlns:a16="http://schemas.microsoft.com/office/drawing/2014/main" id="{180F7818-8BFC-43F7-95C0-82B89B27C318}"/>
                </a:ext>
              </a:extLst>
            </p:cNvPr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616;p38">
              <a:extLst>
                <a:ext uri="{FF2B5EF4-FFF2-40B4-BE49-F238E27FC236}">
                  <a16:creationId xmlns:a16="http://schemas.microsoft.com/office/drawing/2014/main" id="{67393BE2-EFA6-48EB-8F22-EE045036F41C}"/>
                </a:ext>
              </a:extLst>
            </p:cNvPr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617;p38">
              <a:extLst>
                <a:ext uri="{FF2B5EF4-FFF2-40B4-BE49-F238E27FC236}">
                  <a16:creationId xmlns:a16="http://schemas.microsoft.com/office/drawing/2014/main" id="{CF93C011-2643-4495-8F94-173866078A9C}"/>
                </a:ext>
              </a:extLst>
            </p:cNvPr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618;p38">
              <a:extLst>
                <a:ext uri="{FF2B5EF4-FFF2-40B4-BE49-F238E27FC236}">
                  <a16:creationId xmlns:a16="http://schemas.microsoft.com/office/drawing/2014/main" id="{0639D555-BED3-47C4-BCF2-8A9B7983F29D}"/>
                </a:ext>
              </a:extLst>
            </p:cNvPr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619;p38">
              <a:extLst>
                <a:ext uri="{FF2B5EF4-FFF2-40B4-BE49-F238E27FC236}">
                  <a16:creationId xmlns:a16="http://schemas.microsoft.com/office/drawing/2014/main" id="{C0A65764-3ACE-44A2-8BE0-143AB959D82A}"/>
                </a:ext>
              </a:extLst>
            </p:cNvPr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620;p38">
              <a:extLst>
                <a:ext uri="{FF2B5EF4-FFF2-40B4-BE49-F238E27FC236}">
                  <a16:creationId xmlns:a16="http://schemas.microsoft.com/office/drawing/2014/main" id="{5489D874-018E-4175-B002-CE58E43BFA7D}"/>
                </a:ext>
              </a:extLst>
            </p:cNvPr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621;p38">
              <a:extLst>
                <a:ext uri="{FF2B5EF4-FFF2-40B4-BE49-F238E27FC236}">
                  <a16:creationId xmlns:a16="http://schemas.microsoft.com/office/drawing/2014/main" id="{C56B6C88-ACF4-4524-9FE8-7303B04628BC}"/>
                </a:ext>
              </a:extLst>
            </p:cNvPr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622;p38">
              <a:extLst>
                <a:ext uri="{FF2B5EF4-FFF2-40B4-BE49-F238E27FC236}">
                  <a16:creationId xmlns:a16="http://schemas.microsoft.com/office/drawing/2014/main" id="{62AFC258-421F-4756-8B94-F9FF1609AA3C}"/>
                </a:ext>
              </a:extLst>
            </p:cNvPr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623;p38">
              <a:extLst>
                <a:ext uri="{FF2B5EF4-FFF2-40B4-BE49-F238E27FC236}">
                  <a16:creationId xmlns:a16="http://schemas.microsoft.com/office/drawing/2014/main" id="{202DDFC1-868E-4D39-A7D0-5C15C74DE60C}"/>
                </a:ext>
              </a:extLst>
            </p:cNvPr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624;p38">
              <a:extLst>
                <a:ext uri="{FF2B5EF4-FFF2-40B4-BE49-F238E27FC236}">
                  <a16:creationId xmlns:a16="http://schemas.microsoft.com/office/drawing/2014/main" id="{F78280D0-C609-4ECD-A714-A5CB5C1ADF9F}"/>
                </a:ext>
              </a:extLst>
            </p:cNvPr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625;p38">
              <a:extLst>
                <a:ext uri="{FF2B5EF4-FFF2-40B4-BE49-F238E27FC236}">
                  <a16:creationId xmlns:a16="http://schemas.microsoft.com/office/drawing/2014/main" id="{1B635EEF-C070-4CB7-85D8-A1F78F0BFB1C}"/>
                </a:ext>
              </a:extLst>
            </p:cNvPr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626;p38">
              <a:extLst>
                <a:ext uri="{FF2B5EF4-FFF2-40B4-BE49-F238E27FC236}">
                  <a16:creationId xmlns:a16="http://schemas.microsoft.com/office/drawing/2014/main" id="{47441F58-886F-415F-BC61-20711C31AB69}"/>
                </a:ext>
              </a:extLst>
            </p:cNvPr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627;p38">
              <a:extLst>
                <a:ext uri="{FF2B5EF4-FFF2-40B4-BE49-F238E27FC236}">
                  <a16:creationId xmlns:a16="http://schemas.microsoft.com/office/drawing/2014/main" id="{BE65FC9F-7B56-41C6-AC45-F84DF7060279}"/>
                </a:ext>
              </a:extLst>
            </p:cNvPr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628;p38">
              <a:extLst>
                <a:ext uri="{FF2B5EF4-FFF2-40B4-BE49-F238E27FC236}">
                  <a16:creationId xmlns:a16="http://schemas.microsoft.com/office/drawing/2014/main" id="{0ECCB3C6-85EA-451D-A9A4-C7D3C7D16C74}"/>
                </a:ext>
              </a:extLst>
            </p:cNvPr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629;p38">
              <a:extLst>
                <a:ext uri="{FF2B5EF4-FFF2-40B4-BE49-F238E27FC236}">
                  <a16:creationId xmlns:a16="http://schemas.microsoft.com/office/drawing/2014/main" id="{D6AC7E98-0346-493A-910A-359F5F7CD672}"/>
                </a:ext>
              </a:extLst>
            </p:cNvPr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630;p38">
              <a:extLst>
                <a:ext uri="{FF2B5EF4-FFF2-40B4-BE49-F238E27FC236}">
                  <a16:creationId xmlns:a16="http://schemas.microsoft.com/office/drawing/2014/main" id="{98152139-0B99-4C77-9E4D-195D69942F12}"/>
                </a:ext>
              </a:extLst>
            </p:cNvPr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631;p38">
              <a:extLst>
                <a:ext uri="{FF2B5EF4-FFF2-40B4-BE49-F238E27FC236}">
                  <a16:creationId xmlns:a16="http://schemas.microsoft.com/office/drawing/2014/main" id="{CB0DD9DE-F2CA-4346-8723-C3363DB69AF8}"/>
                </a:ext>
              </a:extLst>
            </p:cNvPr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632;p38">
              <a:extLst>
                <a:ext uri="{FF2B5EF4-FFF2-40B4-BE49-F238E27FC236}">
                  <a16:creationId xmlns:a16="http://schemas.microsoft.com/office/drawing/2014/main" id="{67AA3F24-60DD-4EE9-927B-5EEAEB89859A}"/>
                </a:ext>
              </a:extLst>
            </p:cNvPr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633;p38">
              <a:extLst>
                <a:ext uri="{FF2B5EF4-FFF2-40B4-BE49-F238E27FC236}">
                  <a16:creationId xmlns:a16="http://schemas.microsoft.com/office/drawing/2014/main" id="{7AEA6B67-75CA-4DC3-B681-3162DA9C3E81}"/>
                </a:ext>
              </a:extLst>
            </p:cNvPr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634;p38">
              <a:extLst>
                <a:ext uri="{FF2B5EF4-FFF2-40B4-BE49-F238E27FC236}">
                  <a16:creationId xmlns:a16="http://schemas.microsoft.com/office/drawing/2014/main" id="{3AEAD917-FFC4-416D-BA5A-19761853B8C6}"/>
                </a:ext>
              </a:extLst>
            </p:cNvPr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635;p38">
              <a:extLst>
                <a:ext uri="{FF2B5EF4-FFF2-40B4-BE49-F238E27FC236}">
                  <a16:creationId xmlns:a16="http://schemas.microsoft.com/office/drawing/2014/main" id="{197692C1-3D4B-4A2A-8131-D0CC62CFF845}"/>
                </a:ext>
              </a:extLst>
            </p:cNvPr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636;p38">
              <a:extLst>
                <a:ext uri="{FF2B5EF4-FFF2-40B4-BE49-F238E27FC236}">
                  <a16:creationId xmlns:a16="http://schemas.microsoft.com/office/drawing/2014/main" id="{F767AAA9-BCA2-48D0-BF6B-DF786A5B9FD8}"/>
                </a:ext>
              </a:extLst>
            </p:cNvPr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637;p38">
              <a:extLst>
                <a:ext uri="{FF2B5EF4-FFF2-40B4-BE49-F238E27FC236}">
                  <a16:creationId xmlns:a16="http://schemas.microsoft.com/office/drawing/2014/main" id="{B6096E4F-E20F-4A25-9E58-F3500E4A8C20}"/>
                </a:ext>
              </a:extLst>
            </p:cNvPr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638;p38">
              <a:extLst>
                <a:ext uri="{FF2B5EF4-FFF2-40B4-BE49-F238E27FC236}">
                  <a16:creationId xmlns:a16="http://schemas.microsoft.com/office/drawing/2014/main" id="{B1071F4D-1A9B-41E3-BF9E-EF321527CC97}"/>
                </a:ext>
              </a:extLst>
            </p:cNvPr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639;p38">
              <a:extLst>
                <a:ext uri="{FF2B5EF4-FFF2-40B4-BE49-F238E27FC236}">
                  <a16:creationId xmlns:a16="http://schemas.microsoft.com/office/drawing/2014/main" id="{C8127380-4F17-41AD-803D-F44521435FCC}"/>
                </a:ext>
              </a:extLst>
            </p:cNvPr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40;p38">
              <a:extLst>
                <a:ext uri="{FF2B5EF4-FFF2-40B4-BE49-F238E27FC236}">
                  <a16:creationId xmlns:a16="http://schemas.microsoft.com/office/drawing/2014/main" id="{77588002-A034-41DD-A4E2-2382ED6DB7A5}"/>
                </a:ext>
              </a:extLst>
            </p:cNvPr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41;p38">
              <a:extLst>
                <a:ext uri="{FF2B5EF4-FFF2-40B4-BE49-F238E27FC236}">
                  <a16:creationId xmlns:a16="http://schemas.microsoft.com/office/drawing/2014/main" id="{A7453AEB-D088-43A6-BB15-FA2569A2D4AE}"/>
                </a:ext>
              </a:extLst>
            </p:cNvPr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42;p38">
              <a:extLst>
                <a:ext uri="{FF2B5EF4-FFF2-40B4-BE49-F238E27FC236}">
                  <a16:creationId xmlns:a16="http://schemas.microsoft.com/office/drawing/2014/main" id="{84367163-1BD6-48CB-97D2-EDE573262400}"/>
                </a:ext>
              </a:extLst>
            </p:cNvPr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43;p38">
              <a:extLst>
                <a:ext uri="{FF2B5EF4-FFF2-40B4-BE49-F238E27FC236}">
                  <a16:creationId xmlns:a16="http://schemas.microsoft.com/office/drawing/2014/main" id="{D2FF4AA7-8BD6-4D8D-9711-851EFF1052B2}"/>
                </a:ext>
              </a:extLst>
            </p:cNvPr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44;p38">
              <a:extLst>
                <a:ext uri="{FF2B5EF4-FFF2-40B4-BE49-F238E27FC236}">
                  <a16:creationId xmlns:a16="http://schemas.microsoft.com/office/drawing/2014/main" id="{8DA214C5-1503-4ADB-9BFE-022F028D88C2}"/>
                </a:ext>
              </a:extLst>
            </p:cNvPr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45;p38">
              <a:extLst>
                <a:ext uri="{FF2B5EF4-FFF2-40B4-BE49-F238E27FC236}">
                  <a16:creationId xmlns:a16="http://schemas.microsoft.com/office/drawing/2014/main" id="{43A1BC45-D3BD-47E5-BD54-906216680529}"/>
                </a:ext>
              </a:extLst>
            </p:cNvPr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46;p38">
              <a:extLst>
                <a:ext uri="{FF2B5EF4-FFF2-40B4-BE49-F238E27FC236}">
                  <a16:creationId xmlns:a16="http://schemas.microsoft.com/office/drawing/2014/main" id="{13429CD9-BC6C-4EB0-AE42-191923B8FE49}"/>
                </a:ext>
              </a:extLst>
            </p:cNvPr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47;p38">
              <a:extLst>
                <a:ext uri="{FF2B5EF4-FFF2-40B4-BE49-F238E27FC236}">
                  <a16:creationId xmlns:a16="http://schemas.microsoft.com/office/drawing/2014/main" id="{B13AD2EA-5982-4246-8432-3F8F2A55A7A6}"/>
                </a:ext>
              </a:extLst>
            </p:cNvPr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48;p38">
              <a:extLst>
                <a:ext uri="{FF2B5EF4-FFF2-40B4-BE49-F238E27FC236}">
                  <a16:creationId xmlns:a16="http://schemas.microsoft.com/office/drawing/2014/main" id="{6BA64DF2-A8D3-4B58-9F34-F00F63AE1917}"/>
                </a:ext>
              </a:extLst>
            </p:cNvPr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49;p38">
              <a:extLst>
                <a:ext uri="{FF2B5EF4-FFF2-40B4-BE49-F238E27FC236}">
                  <a16:creationId xmlns:a16="http://schemas.microsoft.com/office/drawing/2014/main" id="{6C63BDDB-5D7C-4BE4-9824-E4AE328A8B22}"/>
                </a:ext>
              </a:extLst>
            </p:cNvPr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50;p38">
              <a:extLst>
                <a:ext uri="{FF2B5EF4-FFF2-40B4-BE49-F238E27FC236}">
                  <a16:creationId xmlns:a16="http://schemas.microsoft.com/office/drawing/2014/main" id="{82769E50-17C0-4087-93A7-80CE47A2FE3F}"/>
                </a:ext>
              </a:extLst>
            </p:cNvPr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51;p38">
              <a:extLst>
                <a:ext uri="{FF2B5EF4-FFF2-40B4-BE49-F238E27FC236}">
                  <a16:creationId xmlns:a16="http://schemas.microsoft.com/office/drawing/2014/main" id="{444F9183-CD13-4E02-A41C-AAF42B1EC3F6}"/>
                </a:ext>
              </a:extLst>
            </p:cNvPr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52;p38">
              <a:extLst>
                <a:ext uri="{FF2B5EF4-FFF2-40B4-BE49-F238E27FC236}">
                  <a16:creationId xmlns:a16="http://schemas.microsoft.com/office/drawing/2014/main" id="{4126A809-CA81-4961-9809-75C87190C7AD}"/>
                </a:ext>
              </a:extLst>
            </p:cNvPr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53;p38">
              <a:extLst>
                <a:ext uri="{FF2B5EF4-FFF2-40B4-BE49-F238E27FC236}">
                  <a16:creationId xmlns:a16="http://schemas.microsoft.com/office/drawing/2014/main" id="{9772B7CE-E893-45A1-B0AD-909A4D66BF32}"/>
                </a:ext>
              </a:extLst>
            </p:cNvPr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654;p38">
              <a:extLst>
                <a:ext uri="{FF2B5EF4-FFF2-40B4-BE49-F238E27FC236}">
                  <a16:creationId xmlns:a16="http://schemas.microsoft.com/office/drawing/2014/main" id="{7B3AB779-0435-4330-8DF3-8A6AD2F64F0B}"/>
                </a:ext>
              </a:extLst>
            </p:cNvPr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655;p38">
              <a:extLst>
                <a:ext uri="{FF2B5EF4-FFF2-40B4-BE49-F238E27FC236}">
                  <a16:creationId xmlns:a16="http://schemas.microsoft.com/office/drawing/2014/main" id="{24173E5C-B9AA-4680-8B0E-FDC60A40BD4C}"/>
                </a:ext>
              </a:extLst>
            </p:cNvPr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656;p38">
              <a:extLst>
                <a:ext uri="{FF2B5EF4-FFF2-40B4-BE49-F238E27FC236}">
                  <a16:creationId xmlns:a16="http://schemas.microsoft.com/office/drawing/2014/main" id="{837F7720-4F5C-4874-83A1-33DE50AA2EA2}"/>
                </a:ext>
              </a:extLst>
            </p:cNvPr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657;p38">
              <a:extLst>
                <a:ext uri="{FF2B5EF4-FFF2-40B4-BE49-F238E27FC236}">
                  <a16:creationId xmlns:a16="http://schemas.microsoft.com/office/drawing/2014/main" id="{113446F8-1B56-49BA-88D7-5AE4DFFF4939}"/>
                </a:ext>
              </a:extLst>
            </p:cNvPr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658;p38">
              <a:extLst>
                <a:ext uri="{FF2B5EF4-FFF2-40B4-BE49-F238E27FC236}">
                  <a16:creationId xmlns:a16="http://schemas.microsoft.com/office/drawing/2014/main" id="{32F00013-A92A-403E-9E2D-DB050592034F}"/>
                </a:ext>
              </a:extLst>
            </p:cNvPr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659;p38">
              <a:extLst>
                <a:ext uri="{FF2B5EF4-FFF2-40B4-BE49-F238E27FC236}">
                  <a16:creationId xmlns:a16="http://schemas.microsoft.com/office/drawing/2014/main" id="{68C3F592-DBD1-460D-A030-6E29A32D9408}"/>
                </a:ext>
              </a:extLst>
            </p:cNvPr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660;p38">
              <a:extLst>
                <a:ext uri="{FF2B5EF4-FFF2-40B4-BE49-F238E27FC236}">
                  <a16:creationId xmlns:a16="http://schemas.microsoft.com/office/drawing/2014/main" id="{5A719792-289B-437E-9F08-5250AFF8A7F7}"/>
                </a:ext>
              </a:extLst>
            </p:cNvPr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661;p38">
              <a:extLst>
                <a:ext uri="{FF2B5EF4-FFF2-40B4-BE49-F238E27FC236}">
                  <a16:creationId xmlns:a16="http://schemas.microsoft.com/office/drawing/2014/main" id="{15C340C4-C63A-452A-BE6C-02687AD0920E}"/>
                </a:ext>
              </a:extLst>
            </p:cNvPr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662;p38">
              <a:extLst>
                <a:ext uri="{FF2B5EF4-FFF2-40B4-BE49-F238E27FC236}">
                  <a16:creationId xmlns:a16="http://schemas.microsoft.com/office/drawing/2014/main" id="{80F93C7D-1337-4895-BCF6-1BF41706897B}"/>
                </a:ext>
              </a:extLst>
            </p:cNvPr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6663;p38">
              <a:extLst>
                <a:ext uri="{FF2B5EF4-FFF2-40B4-BE49-F238E27FC236}">
                  <a16:creationId xmlns:a16="http://schemas.microsoft.com/office/drawing/2014/main" id="{7CD48A65-8BA8-4FF2-BD11-9D26BBBA7766}"/>
                </a:ext>
              </a:extLst>
            </p:cNvPr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6664;p38">
              <a:extLst>
                <a:ext uri="{FF2B5EF4-FFF2-40B4-BE49-F238E27FC236}">
                  <a16:creationId xmlns:a16="http://schemas.microsoft.com/office/drawing/2014/main" id="{AA5C5D38-FD4A-470B-806F-BE4F9BFED3BC}"/>
                </a:ext>
              </a:extLst>
            </p:cNvPr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665;p38">
              <a:extLst>
                <a:ext uri="{FF2B5EF4-FFF2-40B4-BE49-F238E27FC236}">
                  <a16:creationId xmlns:a16="http://schemas.microsoft.com/office/drawing/2014/main" id="{44A876A2-518D-4AEC-9EFD-3ED2009C5838}"/>
                </a:ext>
              </a:extLst>
            </p:cNvPr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666;p38">
              <a:extLst>
                <a:ext uri="{FF2B5EF4-FFF2-40B4-BE49-F238E27FC236}">
                  <a16:creationId xmlns:a16="http://schemas.microsoft.com/office/drawing/2014/main" id="{7D8416E7-76D7-4B48-B93D-F124C702C34E}"/>
                </a:ext>
              </a:extLst>
            </p:cNvPr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667;p38">
              <a:extLst>
                <a:ext uri="{FF2B5EF4-FFF2-40B4-BE49-F238E27FC236}">
                  <a16:creationId xmlns:a16="http://schemas.microsoft.com/office/drawing/2014/main" id="{3EB029E6-487F-4389-893B-45D0E6C2721A}"/>
                </a:ext>
              </a:extLst>
            </p:cNvPr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668;p38">
              <a:extLst>
                <a:ext uri="{FF2B5EF4-FFF2-40B4-BE49-F238E27FC236}">
                  <a16:creationId xmlns:a16="http://schemas.microsoft.com/office/drawing/2014/main" id="{76F846E0-2570-4F63-94EB-17848884782C}"/>
                </a:ext>
              </a:extLst>
            </p:cNvPr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669;p38">
              <a:extLst>
                <a:ext uri="{FF2B5EF4-FFF2-40B4-BE49-F238E27FC236}">
                  <a16:creationId xmlns:a16="http://schemas.microsoft.com/office/drawing/2014/main" id="{BDEB8643-4A50-40D0-A776-064D8493F559}"/>
                </a:ext>
              </a:extLst>
            </p:cNvPr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670;p38">
              <a:extLst>
                <a:ext uri="{FF2B5EF4-FFF2-40B4-BE49-F238E27FC236}">
                  <a16:creationId xmlns:a16="http://schemas.microsoft.com/office/drawing/2014/main" id="{F7316098-6886-4422-A81F-0BBBAFD3B5AF}"/>
                </a:ext>
              </a:extLst>
            </p:cNvPr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671;p38">
              <a:extLst>
                <a:ext uri="{FF2B5EF4-FFF2-40B4-BE49-F238E27FC236}">
                  <a16:creationId xmlns:a16="http://schemas.microsoft.com/office/drawing/2014/main" id="{F8C74397-53D0-47EB-A6B8-4CFAFB66244C}"/>
                </a:ext>
              </a:extLst>
            </p:cNvPr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6672;p38">
              <a:extLst>
                <a:ext uri="{FF2B5EF4-FFF2-40B4-BE49-F238E27FC236}">
                  <a16:creationId xmlns:a16="http://schemas.microsoft.com/office/drawing/2014/main" id="{C11205F2-75A8-4633-9223-88D569275386}"/>
                </a:ext>
              </a:extLst>
            </p:cNvPr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6673;p38">
              <a:extLst>
                <a:ext uri="{FF2B5EF4-FFF2-40B4-BE49-F238E27FC236}">
                  <a16:creationId xmlns:a16="http://schemas.microsoft.com/office/drawing/2014/main" id="{E3C6C4A8-B5B9-463E-A530-F0EAEF430B19}"/>
                </a:ext>
              </a:extLst>
            </p:cNvPr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6674;p38">
              <a:extLst>
                <a:ext uri="{FF2B5EF4-FFF2-40B4-BE49-F238E27FC236}">
                  <a16:creationId xmlns:a16="http://schemas.microsoft.com/office/drawing/2014/main" id="{5A330E63-527B-40DE-B37B-862C72EBF207}"/>
                </a:ext>
              </a:extLst>
            </p:cNvPr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6675;p38">
              <a:extLst>
                <a:ext uri="{FF2B5EF4-FFF2-40B4-BE49-F238E27FC236}">
                  <a16:creationId xmlns:a16="http://schemas.microsoft.com/office/drawing/2014/main" id="{DC19AF28-A5D5-41D2-AEB2-8CBB70DB6009}"/>
                </a:ext>
              </a:extLst>
            </p:cNvPr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6676;p38">
              <a:extLst>
                <a:ext uri="{FF2B5EF4-FFF2-40B4-BE49-F238E27FC236}">
                  <a16:creationId xmlns:a16="http://schemas.microsoft.com/office/drawing/2014/main" id="{B773EF10-D317-4498-ACEB-FA018CD42D7D}"/>
                </a:ext>
              </a:extLst>
            </p:cNvPr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CuadroTexto 394">
            <a:extLst>
              <a:ext uri="{FF2B5EF4-FFF2-40B4-BE49-F238E27FC236}">
                <a16:creationId xmlns:a16="http://schemas.microsoft.com/office/drawing/2014/main" id="{7B2358A6-1571-4D63-8F53-456374D94118}"/>
              </a:ext>
            </a:extLst>
          </p:cNvPr>
          <p:cNvSpPr txBox="1"/>
          <p:nvPr/>
        </p:nvSpPr>
        <p:spPr>
          <a:xfrm>
            <a:off x="2776252" y="874687"/>
            <a:ext cx="3139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dirty="0">
                <a:solidFill>
                  <a:srgbClr val="C15755"/>
                </a:solidFill>
                <a:uFill>
                  <a:noFill/>
                </a:uFill>
                <a:latin typeface="Jua" panose="020B0604020202020204" charset="-127"/>
                <a:ea typeface="Jua" panose="020B0604020202020204" charset="-127"/>
              </a:rPr>
              <a:t>TEORÍAS DE SOPORTE</a:t>
            </a:r>
            <a:endParaRPr lang="es-EC" sz="1800" dirty="0">
              <a:solidFill>
                <a:srgbClr val="C15755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6764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5" name="Google Shape;7545;p47"/>
          <p:cNvSpPr/>
          <p:nvPr/>
        </p:nvSpPr>
        <p:spPr>
          <a:xfrm rot="-4372744">
            <a:off x="4123969" y="-397346"/>
            <a:ext cx="5477771" cy="5725539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0" name="Google Shape;1091;p48">
            <a:extLst>
              <a:ext uri="{FF2B5EF4-FFF2-40B4-BE49-F238E27FC236}">
                <a16:creationId xmlns:a16="http://schemas.microsoft.com/office/drawing/2014/main" id="{1D05F20E-5AB8-4242-8366-ACE457CE8076}"/>
              </a:ext>
            </a:extLst>
          </p:cNvPr>
          <p:cNvSpPr txBox="1">
            <a:spLocks/>
          </p:cNvSpPr>
          <p:nvPr/>
        </p:nvSpPr>
        <p:spPr>
          <a:xfrm>
            <a:off x="177624" y="3140895"/>
            <a:ext cx="3923044" cy="13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Jua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459"/>
              </a:buClr>
              <a:buSzPts val="2800"/>
              <a:buFont typeface="Jua"/>
              <a:buNone/>
              <a:tabLst/>
              <a:defRPr/>
            </a:pPr>
            <a:r>
              <a:rPr kumimoji="0" lang="es-MX" sz="6600" b="0" i="0" u="none" strike="noStrike" kern="0" cap="none" spc="0" normalizeH="0" baseline="0" noProof="0" dirty="0">
                <a:ln>
                  <a:noFill/>
                </a:ln>
                <a:solidFill>
                  <a:srgbClr val="FBB146"/>
                </a:solidFill>
                <a:effectLst/>
                <a:uLnTx/>
                <a:uFillTx/>
                <a:latin typeface="Jua"/>
                <a:ea typeface="Jua"/>
                <a:sym typeface="Jua"/>
              </a:rPr>
              <a:t>Modelo</a:t>
            </a:r>
          </a:p>
        </p:txBody>
      </p:sp>
      <p:sp>
        <p:nvSpPr>
          <p:cNvPr id="226" name="CuadroTexto 225">
            <a:extLst>
              <a:ext uri="{FF2B5EF4-FFF2-40B4-BE49-F238E27FC236}">
                <a16:creationId xmlns:a16="http://schemas.microsoft.com/office/drawing/2014/main" id="{F190BF39-5BA7-4238-A743-B18536D4F318}"/>
              </a:ext>
            </a:extLst>
          </p:cNvPr>
          <p:cNvSpPr txBox="1"/>
          <p:nvPr/>
        </p:nvSpPr>
        <p:spPr>
          <a:xfrm>
            <a:off x="800733" y="4167312"/>
            <a:ext cx="2519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E44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Jost</a:t>
            </a:r>
            <a:r>
              <a:rPr kumimoji="0" lang="es-EC" sz="2400" b="0" i="0" u="none" strike="noStrike" kern="0" cap="none" spc="0" normalizeH="0" baseline="0" noProof="0" dirty="0">
                <a:ln>
                  <a:noFill/>
                </a:ln>
                <a:solidFill>
                  <a:srgbClr val="3E44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kumimoji="0" lang="es-EC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E445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Krippendorf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3E4459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3E6B37-C8D3-4384-B48B-08942DD7F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152" r="10" b="-4"/>
          <a:stretch/>
        </p:blipFill>
        <p:spPr bwMode="auto">
          <a:xfrm>
            <a:off x="4746143" y="449283"/>
            <a:ext cx="4172760" cy="42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7" name="Google Shape;1793;p55">
            <a:extLst>
              <a:ext uri="{FF2B5EF4-FFF2-40B4-BE49-F238E27FC236}">
                <a16:creationId xmlns:a16="http://schemas.microsoft.com/office/drawing/2014/main" id="{BD242699-7BF3-4AF2-949A-E5FBF4C0CC38}"/>
              </a:ext>
            </a:extLst>
          </p:cNvPr>
          <p:cNvGrpSpPr/>
          <p:nvPr/>
        </p:nvGrpSpPr>
        <p:grpSpPr>
          <a:xfrm>
            <a:off x="1014311" y="1656717"/>
            <a:ext cx="2249670" cy="1688535"/>
            <a:chOff x="1384500" y="1609650"/>
            <a:chExt cx="4900175" cy="3677925"/>
          </a:xfrm>
        </p:grpSpPr>
        <p:sp>
          <p:nvSpPr>
            <p:cNvPr id="388" name="Google Shape;1794;p55">
              <a:extLst>
                <a:ext uri="{FF2B5EF4-FFF2-40B4-BE49-F238E27FC236}">
                  <a16:creationId xmlns:a16="http://schemas.microsoft.com/office/drawing/2014/main" id="{0E7ED5EF-2E53-4139-8187-6FB4D694EFDE}"/>
                </a:ext>
              </a:extLst>
            </p:cNvPr>
            <p:cNvSpPr/>
            <p:nvPr/>
          </p:nvSpPr>
          <p:spPr>
            <a:xfrm>
              <a:off x="1385325" y="3966625"/>
              <a:ext cx="4821800" cy="1320950"/>
            </a:xfrm>
            <a:custGeom>
              <a:avLst/>
              <a:gdLst/>
              <a:ahLst/>
              <a:cxnLst/>
              <a:rect l="l" t="t" r="r" b="b"/>
              <a:pathLst>
                <a:path w="192872" h="52838" extrusionOk="0">
                  <a:moveTo>
                    <a:pt x="1" y="0"/>
                  </a:moveTo>
                  <a:lnTo>
                    <a:pt x="1" y="52838"/>
                  </a:lnTo>
                  <a:lnTo>
                    <a:pt x="192872" y="52838"/>
                  </a:lnTo>
                  <a:lnTo>
                    <a:pt x="19287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1795;p55">
              <a:extLst>
                <a:ext uri="{FF2B5EF4-FFF2-40B4-BE49-F238E27FC236}">
                  <a16:creationId xmlns:a16="http://schemas.microsoft.com/office/drawing/2014/main" id="{7E809349-89C3-4D9F-B980-821A978C7B7E}"/>
                </a:ext>
              </a:extLst>
            </p:cNvPr>
            <p:cNvSpPr/>
            <p:nvPr/>
          </p:nvSpPr>
          <p:spPr>
            <a:xfrm>
              <a:off x="1384500" y="3961600"/>
              <a:ext cx="4821800" cy="10875"/>
            </a:xfrm>
            <a:custGeom>
              <a:avLst/>
              <a:gdLst/>
              <a:ahLst/>
              <a:cxnLst/>
              <a:rect l="l" t="t" r="r" b="b"/>
              <a:pathLst>
                <a:path w="192872" h="435" extrusionOk="0">
                  <a:moveTo>
                    <a:pt x="96436" y="1"/>
                  </a:moveTo>
                  <a:lnTo>
                    <a:pt x="48235" y="68"/>
                  </a:lnTo>
                  <a:lnTo>
                    <a:pt x="24117" y="101"/>
                  </a:lnTo>
                  <a:lnTo>
                    <a:pt x="0" y="201"/>
                  </a:lnTo>
                  <a:lnTo>
                    <a:pt x="24117" y="335"/>
                  </a:lnTo>
                  <a:lnTo>
                    <a:pt x="48235" y="368"/>
                  </a:lnTo>
                  <a:lnTo>
                    <a:pt x="96436" y="435"/>
                  </a:lnTo>
                  <a:lnTo>
                    <a:pt x="144670" y="368"/>
                  </a:lnTo>
                  <a:lnTo>
                    <a:pt x="168787" y="335"/>
                  </a:lnTo>
                  <a:lnTo>
                    <a:pt x="192871" y="201"/>
                  </a:lnTo>
                  <a:lnTo>
                    <a:pt x="168787" y="101"/>
                  </a:lnTo>
                  <a:lnTo>
                    <a:pt x="144670" y="68"/>
                  </a:lnTo>
                  <a:lnTo>
                    <a:pt x="964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1796;p55">
              <a:extLst>
                <a:ext uri="{FF2B5EF4-FFF2-40B4-BE49-F238E27FC236}">
                  <a16:creationId xmlns:a16="http://schemas.microsoft.com/office/drawing/2014/main" id="{870FFD82-9BF8-496C-B178-3642A8CC925A}"/>
                </a:ext>
              </a:extLst>
            </p:cNvPr>
            <p:cNvSpPr/>
            <p:nvPr/>
          </p:nvSpPr>
          <p:spPr>
            <a:xfrm>
              <a:off x="5302300" y="4563700"/>
              <a:ext cx="713850" cy="332775"/>
            </a:xfrm>
            <a:custGeom>
              <a:avLst/>
              <a:gdLst/>
              <a:ahLst/>
              <a:cxnLst/>
              <a:rect l="l" t="t" r="r" b="b"/>
              <a:pathLst>
                <a:path w="28554" h="13311" extrusionOk="0">
                  <a:moveTo>
                    <a:pt x="12576" y="1"/>
                  </a:moveTo>
                  <a:lnTo>
                    <a:pt x="0" y="7406"/>
                  </a:lnTo>
                  <a:lnTo>
                    <a:pt x="15444" y="13310"/>
                  </a:lnTo>
                  <a:lnTo>
                    <a:pt x="28554" y="5338"/>
                  </a:lnTo>
                  <a:lnTo>
                    <a:pt x="12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1797;p55">
              <a:extLst>
                <a:ext uri="{FF2B5EF4-FFF2-40B4-BE49-F238E27FC236}">
                  <a16:creationId xmlns:a16="http://schemas.microsoft.com/office/drawing/2014/main" id="{7A4F5D02-EC7C-40A7-8D84-D78C9F8E0A79}"/>
                </a:ext>
              </a:extLst>
            </p:cNvPr>
            <p:cNvSpPr/>
            <p:nvPr/>
          </p:nvSpPr>
          <p:spPr>
            <a:xfrm>
              <a:off x="5675900" y="4695475"/>
              <a:ext cx="245200" cy="149300"/>
            </a:xfrm>
            <a:custGeom>
              <a:avLst/>
              <a:gdLst/>
              <a:ahLst/>
              <a:cxnLst/>
              <a:rect l="l" t="t" r="r" b="b"/>
              <a:pathLst>
                <a:path w="9808" h="5972" extrusionOk="0">
                  <a:moveTo>
                    <a:pt x="9807" y="0"/>
                  </a:moveTo>
                  <a:cubicBezTo>
                    <a:pt x="9340" y="234"/>
                    <a:pt x="8940" y="434"/>
                    <a:pt x="8506" y="667"/>
                  </a:cubicBezTo>
                  <a:lnTo>
                    <a:pt x="7272" y="1368"/>
                  </a:lnTo>
                  <a:cubicBezTo>
                    <a:pt x="6438" y="1835"/>
                    <a:pt x="5604" y="2302"/>
                    <a:pt x="4804" y="2802"/>
                  </a:cubicBezTo>
                  <a:cubicBezTo>
                    <a:pt x="3970" y="3303"/>
                    <a:pt x="3169" y="3836"/>
                    <a:pt x="2368" y="4337"/>
                  </a:cubicBezTo>
                  <a:cubicBezTo>
                    <a:pt x="1568" y="4870"/>
                    <a:pt x="767" y="5404"/>
                    <a:pt x="0" y="5971"/>
                  </a:cubicBezTo>
                  <a:cubicBezTo>
                    <a:pt x="867" y="5538"/>
                    <a:pt x="1668" y="5071"/>
                    <a:pt x="2535" y="4637"/>
                  </a:cubicBezTo>
                  <a:cubicBezTo>
                    <a:pt x="3369" y="4170"/>
                    <a:pt x="4203" y="3670"/>
                    <a:pt x="5004" y="3169"/>
                  </a:cubicBezTo>
                  <a:cubicBezTo>
                    <a:pt x="5804" y="2669"/>
                    <a:pt x="6638" y="2169"/>
                    <a:pt x="7439" y="1635"/>
                  </a:cubicBezTo>
                  <a:lnTo>
                    <a:pt x="8640" y="834"/>
                  </a:lnTo>
                  <a:cubicBezTo>
                    <a:pt x="9007" y="567"/>
                    <a:pt x="9407" y="301"/>
                    <a:pt x="98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1798;p55">
              <a:extLst>
                <a:ext uri="{FF2B5EF4-FFF2-40B4-BE49-F238E27FC236}">
                  <a16:creationId xmlns:a16="http://schemas.microsoft.com/office/drawing/2014/main" id="{97A1DF75-5210-4C14-A444-B2348A931740}"/>
                </a:ext>
              </a:extLst>
            </p:cNvPr>
            <p:cNvSpPr/>
            <p:nvPr/>
          </p:nvSpPr>
          <p:spPr>
            <a:xfrm>
              <a:off x="5727600" y="4680450"/>
              <a:ext cx="145950" cy="89275"/>
            </a:xfrm>
            <a:custGeom>
              <a:avLst/>
              <a:gdLst/>
              <a:ahLst/>
              <a:cxnLst/>
              <a:rect l="l" t="t" r="r" b="b"/>
              <a:pathLst>
                <a:path w="5838" h="3571" extrusionOk="0">
                  <a:moveTo>
                    <a:pt x="5838" y="1"/>
                  </a:moveTo>
                  <a:lnTo>
                    <a:pt x="5838" y="1"/>
                  </a:lnTo>
                  <a:cubicBezTo>
                    <a:pt x="4804" y="468"/>
                    <a:pt x="3770" y="1002"/>
                    <a:pt x="2802" y="1602"/>
                  </a:cubicBezTo>
                  <a:cubicBezTo>
                    <a:pt x="1835" y="2202"/>
                    <a:pt x="901" y="2836"/>
                    <a:pt x="0" y="3570"/>
                  </a:cubicBezTo>
                  <a:cubicBezTo>
                    <a:pt x="2068" y="2603"/>
                    <a:pt x="4036" y="1435"/>
                    <a:pt x="5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1799;p55">
              <a:extLst>
                <a:ext uri="{FF2B5EF4-FFF2-40B4-BE49-F238E27FC236}">
                  <a16:creationId xmlns:a16="http://schemas.microsoft.com/office/drawing/2014/main" id="{77B099F3-44A5-4FE3-9919-435A5D147220}"/>
                </a:ext>
              </a:extLst>
            </p:cNvPr>
            <p:cNvSpPr/>
            <p:nvPr/>
          </p:nvSpPr>
          <p:spPr>
            <a:xfrm>
              <a:off x="5580825" y="4664625"/>
              <a:ext cx="245200" cy="150125"/>
            </a:xfrm>
            <a:custGeom>
              <a:avLst/>
              <a:gdLst/>
              <a:ahLst/>
              <a:cxnLst/>
              <a:rect l="l" t="t" r="r" b="b"/>
              <a:pathLst>
                <a:path w="9808" h="6005" extrusionOk="0">
                  <a:moveTo>
                    <a:pt x="9807" y="0"/>
                  </a:moveTo>
                  <a:cubicBezTo>
                    <a:pt x="9374" y="234"/>
                    <a:pt x="8940" y="467"/>
                    <a:pt x="8540" y="667"/>
                  </a:cubicBezTo>
                  <a:lnTo>
                    <a:pt x="7272" y="1368"/>
                  </a:lnTo>
                  <a:cubicBezTo>
                    <a:pt x="6438" y="1835"/>
                    <a:pt x="5604" y="2335"/>
                    <a:pt x="4804" y="2835"/>
                  </a:cubicBezTo>
                  <a:cubicBezTo>
                    <a:pt x="4003" y="3336"/>
                    <a:pt x="3169" y="3836"/>
                    <a:pt x="2369" y="4370"/>
                  </a:cubicBezTo>
                  <a:cubicBezTo>
                    <a:pt x="1568" y="4870"/>
                    <a:pt x="768" y="5404"/>
                    <a:pt x="0" y="6004"/>
                  </a:cubicBezTo>
                  <a:cubicBezTo>
                    <a:pt x="868" y="5571"/>
                    <a:pt x="1702" y="5104"/>
                    <a:pt x="2536" y="4637"/>
                  </a:cubicBezTo>
                  <a:cubicBezTo>
                    <a:pt x="3369" y="4170"/>
                    <a:pt x="4203" y="3669"/>
                    <a:pt x="5004" y="3169"/>
                  </a:cubicBezTo>
                  <a:cubicBezTo>
                    <a:pt x="5838" y="2669"/>
                    <a:pt x="6638" y="2168"/>
                    <a:pt x="7439" y="1635"/>
                  </a:cubicBezTo>
                  <a:lnTo>
                    <a:pt x="8640" y="834"/>
                  </a:lnTo>
                  <a:cubicBezTo>
                    <a:pt x="9040" y="567"/>
                    <a:pt x="9440" y="300"/>
                    <a:pt x="98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1800;p55">
              <a:extLst>
                <a:ext uri="{FF2B5EF4-FFF2-40B4-BE49-F238E27FC236}">
                  <a16:creationId xmlns:a16="http://schemas.microsoft.com/office/drawing/2014/main" id="{BC45D4BF-1896-456A-B015-D8E2FBEBEBC2}"/>
                </a:ext>
              </a:extLst>
            </p:cNvPr>
            <p:cNvSpPr/>
            <p:nvPr/>
          </p:nvSpPr>
          <p:spPr>
            <a:xfrm>
              <a:off x="5568325" y="4650450"/>
              <a:ext cx="210175" cy="127600"/>
            </a:xfrm>
            <a:custGeom>
              <a:avLst/>
              <a:gdLst/>
              <a:ahLst/>
              <a:cxnLst/>
              <a:rect l="l" t="t" r="r" b="b"/>
              <a:pathLst>
                <a:path w="8407" h="5104" extrusionOk="0">
                  <a:moveTo>
                    <a:pt x="8406" y="0"/>
                  </a:moveTo>
                  <a:lnTo>
                    <a:pt x="8406" y="0"/>
                  </a:lnTo>
                  <a:cubicBezTo>
                    <a:pt x="6938" y="701"/>
                    <a:pt x="5504" y="1534"/>
                    <a:pt x="4103" y="2368"/>
                  </a:cubicBezTo>
                  <a:cubicBezTo>
                    <a:pt x="2702" y="3236"/>
                    <a:pt x="1334" y="4103"/>
                    <a:pt x="0" y="5104"/>
                  </a:cubicBezTo>
                  <a:cubicBezTo>
                    <a:pt x="1501" y="4403"/>
                    <a:pt x="2902" y="3603"/>
                    <a:pt x="4303" y="2735"/>
                  </a:cubicBezTo>
                  <a:cubicBezTo>
                    <a:pt x="5704" y="1868"/>
                    <a:pt x="7105" y="1001"/>
                    <a:pt x="8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1801;p55">
              <a:extLst>
                <a:ext uri="{FF2B5EF4-FFF2-40B4-BE49-F238E27FC236}">
                  <a16:creationId xmlns:a16="http://schemas.microsoft.com/office/drawing/2014/main" id="{C11EAEF1-B9DD-4566-9D4A-18E32C96CD43}"/>
                </a:ext>
              </a:extLst>
            </p:cNvPr>
            <p:cNvSpPr/>
            <p:nvPr/>
          </p:nvSpPr>
          <p:spPr>
            <a:xfrm>
              <a:off x="5610000" y="4635425"/>
              <a:ext cx="121800" cy="74250"/>
            </a:xfrm>
            <a:custGeom>
              <a:avLst/>
              <a:gdLst/>
              <a:ahLst/>
              <a:cxnLst/>
              <a:rect l="l" t="t" r="r" b="b"/>
              <a:pathLst>
                <a:path w="4872" h="2970" extrusionOk="0">
                  <a:moveTo>
                    <a:pt x="4871" y="1"/>
                  </a:moveTo>
                  <a:cubicBezTo>
                    <a:pt x="4004" y="334"/>
                    <a:pt x="3136" y="768"/>
                    <a:pt x="2336" y="1302"/>
                  </a:cubicBezTo>
                  <a:cubicBezTo>
                    <a:pt x="1502" y="1769"/>
                    <a:pt x="735" y="2336"/>
                    <a:pt x="1" y="2969"/>
                  </a:cubicBezTo>
                  <a:cubicBezTo>
                    <a:pt x="1769" y="2202"/>
                    <a:pt x="3403" y="1201"/>
                    <a:pt x="48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1802;p55">
              <a:extLst>
                <a:ext uri="{FF2B5EF4-FFF2-40B4-BE49-F238E27FC236}">
                  <a16:creationId xmlns:a16="http://schemas.microsoft.com/office/drawing/2014/main" id="{CF1F0598-6FA4-478F-9AAD-A4EBB5F55261}"/>
                </a:ext>
              </a:extLst>
            </p:cNvPr>
            <p:cNvSpPr/>
            <p:nvPr/>
          </p:nvSpPr>
          <p:spPr>
            <a:xfrm>
              <a:off x="4359950" y="4346875"/>
              <a:ext cx="975725" cy="490400"/>
            </a:xfrm>
            <a:custGeom>
              <a:avLst/>
              <a:gdLst/>
              <a:ahLst/>
              <a:cxnLst/>
              <a:rect l="l" t="t" r="r" b="b"/>
              <a:pathLst>
                <a:path w="39029" h="19616" extrusionOk="0">
                  <a:moveTo>
                    <a:pt x="19848" y="1"/>
                  </a:moveTo>
                  <a:lnTo>
                    <a:pt x="1" y="7773"/>
                  </a:lnTo>
                  <a:lnTo>
                    <a:pt x="19248" y="19615"/>
                  </a:lnTo>
                  <a:lnTo>
                    <a:pt x="39028" y="11576"/>
                  </a:lnTo>
                  <a:lnTo>
                    <a:pt x="198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1803;p55">
              <a:extLst>
                <a:ext uri="{FF2B5EF4-FFF2-40B4-BE49-F238E27FC236}">
                  <a16:creationId xmlns:a16="http://schemas.microsoft.com/office/drawing/2014/main" id="{C4B80ECE-CD76-4A68-B3CC-DD406525594A}"/>
                </a:ext>
              </a:extLst>
            </p:cNvPr>
            <p:cNvSpPr/>
            <p:nvPr/>
          </p:nvSpPr>
          <p:spPr>
            <a:xfrm>
              <a:off x="4834450" y="4616250"/>
              <a:ext cx="397825" cy="161800"/>
            </a:xfrm>
            <a:custGeom>
              <a:avLst/>
              <a:gdLst/>
              <a:ahLst/>
              <a:cxnLst/>
              <a:rect l="l" t="t" r="r" b="b"/>
              <a:pathLst>
                <a:path w="15913" h="6472" extrusionOk="0">
                  <a:moveTo>
                    <a:pt x="15912" y="0"/>
                  </a:moveTo>
                  <a:lnTo>
                    <a:pt x="15912" y="0"/>
                  </a:lnTo>
                  <a:cubicBezTo>
                    <a:pt x="15245" y="234"/>
                    <a:pt x="14578" y="467"/>
                    <a:pt x="13877" y="701"/>
                  </a:cubicBezTo>
                  <a:lnTo>
                    <a:pt x="11876" y="1468"/>
                  </a:lnTo>
                  <a:cubicBezTo>
                    <a:pt x="10542" y="1968"/>
                    <a:pt x="9207" y="2502"/>
                    <a:pt x="7873" y="3036"/>
                  </a:cubicBezTo>
                  <a:cubicBezTo>
                    <a:pt x="6572" y="3603"/>
                    <a:pt x="5238" y="4137"/>
                    <a:pt x="3937" y="4704"/>
                  </a:cubicBezTo>
                  <a:cubicBezTo>
                    <a:pt x="2603" y="5271"/>
                    <a:pt x="1302" y="5871"/>
                    <a:pt x="1" y="6472"/>
                  </a:cubicBezTo>
                  <a:cubicBezTo>
                    <a:pt x="1368" y="6005"/>
                    <a:pt x="2703" y="5504"/>
                    <a:pt x="4037" y="5004"/>
                  </a:cubicBezTo>
                  <a:cubicBezTo>
                    <a:pt x="5371" y="4504"/>
                    <a:pt x="6706" y="3970"/>
                    <a:pt x="8040" y="3436"/>
                  </a:cubicBezTo>
                  <a:cubicBezTo>
                    <a:pt x="9374" y="2869"/>
                    <a:pt x="10675" y="2335"/>
                    <a:pt x="12009" y="1768"/>
                  </a:cubicBezTo>
                  <a:lnTo>
                    <a:pt x="13977" y="901"/>
                  </a:lnTo>
                  <a:cubicBezTo>
                    <a:pt x="14611" y="601"/>
                    <a:pt x="15278" y="301"/>
                    <a:pt x="15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1804;p55">
              <a:extLst>
                <a:ext uri="{FF2B5EF4-FFF2-40B4-BE49-F238E27FC236}">
                  <a16:creationId xmlns:a16="http://schemas.microsoft.com/office/drawing/2014/main" id="{ED1CC471-D8B6-4EE3-AB3D-6A69361CDF1D}"/>
                </a:ext>
              </a:extLst>
            </p:cNvPr>
            <p:cNvSpPr/>
            <p:nvPr/>
          </p:nvSpPr>
          <p:spPr>
            <a:xfrm>
              <a:off x="4962050" y="4585400"/>
              <a:ext cx="221850" cy="90075"/>
            </a:xfrm>
            <a:custGeom>
              <a:avLst/>
              <a:gdLst/>
              <a:ahLst/>
              <a:cxnLst/>
              <a:rect l="l" t="t" r="r" b="b"/>
              <a:pathLst>
                <a:path w="8874" h="3603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7339" y="434"/>
                    <a:pt x="5838" y="1001"/>
                    <a:pt x="4337" y="1601"/>
                  </a:cubicBezTo>
                  <a:cubicBezTo>
                    <a:pt x="2869" y="2202"/>
                    <a:pt x="1401" y="2836"/>
                    <a:pt x="0" y="3603"/>
                  </a:cubicBezTo>
                  <a:cubicBezTo>
                    <a:pt x="3036" y="2635"/>
                    <a:pt x="6005" y="1435"/>
                    <a:pt x="88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1805;p55">
              <a:extLst>
                <a:ext uri="{FF2B5EF4-FFF2-40B4-BE49-F238E27FC236}">
                  <a16:creationId xmlns:a16="http://schemas.microsoft.com/office/drawing/2014/main" id="{F17F382F-222C-4B8E-8505-63632CD7E8A6}"/>
                </a:ext>
              </a:extLst>
            </p:cNvPr>
            <p:cNvSpPr/>
            <p:nvPr/>
          </p:nvSpPr>
          <p:spPr>
            <a:xfrm>
              <a:off x="4785250" y="4553700"/>
              <a:ext cx="349450" cy="141800"/>
            </a:xfrm>
            <a:custGeom>
              <a:avLst/>
              <a:gdLst/>
              <a:ahLst/>
              <a:cxnLst/>
              <a:rect l="l" t="t" r="r" b="b"/>
              <a:pathLst>
                <a:path w="13978" h="5672" extrusionOk="0">
                  <a:moveTo>
                    <a:pt x="13977" y="1"/>
                  </a:moveTo>
                  <a:cubicBezTo>
                    <a:pt x="13377" y="201"/>
                    <a:pt x="12776" y="401"/>
                    <a:pt x="12176" y="634"/>
                  </a:cubicBezTo>
                  <a:lnTo>
                    <a:pt x="10441" y="1268"/>
                  </a:lnTo>
                  <a:cubicBezTo>
                    <a:pt x="9241" y="1702"/>
                    <a:pt x="8073" y="2169"/>
                    <a:pt x="6906" y="2636"/>
                  </a:cubicBezTo>
                  <a:cubicBezTo>
                    <a:pt x="5738" y="3136"/>
                    <a:pt x="4604" y="3603"/>
                    <a:pt x="3436" y="4104"/>
                  </a:cubicBezTo>
                  <a:cubicBezTo>
                    <a:pt x="2302" y="4604"/>
                    <a:pt x="1135" y="5138"/>
                    <a:pt x="1" y="5671"/>
                  </a:cubicBezTo>
                  <a:cubicBezTo>
                    <a:pt x="1202" y="5304"/>
                    <a:pt x="2402" y="4837"/>
                    <a:pt x="3570" y="4404"/>
                  </a:cubicBezTo>
                  <a:cubicBezTo>
                    <a:pt x="4737" y="3970"/>
                    <a:pt x="5905" y="3503"/>
                    <a:pt x="7072" y="3036"/>
                  </a:cubicBezTo>
                  <a:cubicBezTo>
                    <a:pt x="8240" y="2569"/>
                    <a:pt x="9407" y="2069"/>
                    <a:pt x="10542" y="1568"/>
                  </a:cubicBezTo>
                  <a:lnTo>
                    <a:pt x="12276" y="801"/>
                  </a:lnTo>
                  <a:cubicBezTo>
                    <a:pt x="12843" y="534"/>
                    <a:pt x="13410" y="301"/>
                    <a:pt x="13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1806;p55">
              <a:extLst>
                <a:ext uri="{FF2B5EF4-FFF2-40B4-BE49-F238E27FC236}">
                  <a16:creationId xmlns:a16="http://schemas.microsoft.com/office/drawing/2014/main" id="{A80D288F-65A9-4EDF-80D5-DDF8B5E7A08C}"/>
                </a:ext>
              </a:extLst>
            </p:cNvPr>
            <p:cNvSpPr/>
            <p:nvPr/>
          </p:nvSpPr>
          <p:spPr>
            <a:xfrm>
              <a:off x="4762750" y="4522850"/>
              <a:ext cx="323575" cy="130950"/>
            </a:xfrm>
            <a:custGeom>
              <a:avLst/>
              <a:gdLst/>
              <a:ahLst/>
              <a:cxnLst/>
              <a:rect l="l" t="t" r="r" b="b"/>
              <a:pathLst>
                <a:path w="12943" h="5238" extrusionOk="0">
                  <a:moveTo>
                    <a:pt x="12943" y="0"/>
                  </a:moveTo>
                  <a:cubicBezTo>
                    <a:pt x="12376" y="167"/>
                    <a:pt x="11808" y="367"/>
                    <a:pt x="11275" y="567"/>
                  </a:cubicBezTo>
                  <a:lnTo>
                    <a:pt x="9640" y="1168"/>
                  </a:lnTo>
                  <a:cubicBezTo>
                    <a:pt x="8539" y="1568"/>
                    <a:pt x="7439" y="1968"/>
                    <a:pt x="6371" y="2435"/>
                  </a:cubicBezTo>
                  <a:cubicBezTo>
                    <a:pt x="5304" y="2869"/>
                    <a:pt x="4236" y="3303"/>
                    <a:pt x="3169" y="3770"/>
                  </a:cubicBezTo>
                  <a:cubicBezTo>
                    <a:pt x="2102" y="4270"/>
                    <a:pt x="1034" y="4737"/>
                    <a:pt x="0" y="5237"/>
                  </a:cubicBezTo>
                  <a:cubicBezTo>
                    <a:pt x="1101" y="4904"/>
                    <a:pt x="2202" y="4470"/>
                    <a:pt x="3302" y="4070"/>
                  </a:cubicBezTo>
                  <a:cubicBezTo>
                    <a:pt x="4403" y="3703"/>
                    <a:pt x="5471" y="3269"/>
                    <a:pt x="6538" y="2836"/>
                  </a:cubicBezTo>
                  <a:cubicBezTo>
                    <a:pt x="7639" y="2402"/>
                    <a:pt x="8706" y="1935"/>
                    <a:pt x="9774" y="1468"/>
                  </a:cubicBezTo>
                  <a:lnTo>
                    <a:pt x="11341" y="768"/>
                  </a:lnTo>
                  <a:cubicBezTo>
                    <a:pt x="11875" y="501"/>
                    <a:pt x="12409" y="267"/>
                    <a:pt x="12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1807;p55">
              <a:extLst>
                <a:ext uri="{FF2B5EF4-FFF2-40B4-BE49-F238E27FC236}">
                  <a16:creationId xmlns:a16="http://schemas.microsoft.com/office/drawing/2014/main" id="{9792362C-ACEF-4DE2-B500-1F4817BC6736}"/>
                </a:ext>
              </a:extLst>
            </p:cNvPr>
            <p:cNvSpPr/>
            <p:nvPr/>
          </p:nvSpPr>
          <p:spPr>
            <a:xfrm>
              <a:off x="4638475" y="4491150"/>
              <a:ext cx="398650" cy="161825"/>
            </a:xfrm>
            <a:custGeom>
              <a:avLst/>
              <a:gdLst/>
              <a:ahLst/>
              <a:cxnLst/>
              <a:rect l="l" t="t" r="r" b="b"/>
              <a:pathLst>
                <a:path w="15946" h="6473" extrusionOk="0">
                  <a:moveTo>
                    <a:pt x="15946" y="1"/>
                  </a:moveTo>
                  <a:lnTo>
                    <a:pt x="15946" y="1"/>
                  </a:lnTo>
                  <a:cubicBezTo>
                    <a:pt x="15245" y="234"/>
                    <a:pt x="14578" y="468"/>
                    <a:pt x="13911" y="735"/>
                  </a:cubicBezTo>
                  <a:lnTo>
                    <a:pt x="11876" y="1469"/>
                  </a:lnTo>
                  <a:cubicBezTo>
                    <a:pt x="10542" y="1969"/>
                    <a:pt x="9207" y="2503"/>
                    <a:pt x="7873" y="3036"/>
                  </a:cubicBezTo>
                  <a:cubicBezTo>
                    <a:pt x="6572" y="3603"/>
                    <a:pt x="5238" y="4137"/>
                    <a:pt x="3937" y="4704"/>
                  </a:cubicBezTo>
                  <a:cubicBezTo>
                    <a:pt x="2603" y="5271"/>
                    <a:pt x="1302" y="5872"/>
                    <a:pt x="1" y="6472"/>
                  </a:cubicBezTo>
                  <a:cubicBezTo>
                    <a:pt x="1368" y="6038"/>
                    <a:pt x="2703" y="5505"/>
                    <a:pt x="4037" y="5004"/>
                  </a:cubicBezTo>
                  <a:cubicBezTo>
                    <a:pt x="5405" y="4504"/>
                    <a:pt x="6706" y="3970"/>
                    <a:pt x="8040" y="3437"/>
                  </a:cubicBezTo>
                  <a:cubicBezTo>
                    <a:pt x="9374" y="2903"/>
                    <a:pt x="10708" y="2336"/>
                    <a:pt x="12009" y="1769"/>
                  </a:cubicBezTo>
                  <a:lnTo>
                    <a:pt x="13977" y="901"/>
                  </a:lnTo>
                  <a:cubicBezTo>
                    <a:pt x="14645" y="601"/>
                    <a:pt x="15278" y="334"/>
                    <a:pt x="15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1808;p55">
              <a:extLst>
                <a:ext uri="{FF2B5EF4-FFF2-40B4-BE49-F238E27FC236}">
                  <a16:creationId xmlns:a16="http://schemas.microsoft.com/office/drawing/2014/main" id="{F6F077CC-5E91-41CC-A1B5-020D02BE8421}"/>
                </a:ext>
              </a:extLst>
            </p:cNvPr>
            <p:cNvSpPr/>
            <p:nvPr/>
          </p:nvSpPr>
          <p:spPr>
            <a:xfrm>
              <a:off x="4634325" y="4460300"/>
              <a:ext cx="353600" cy="143450"/>
            </a:xfrm>
            <a:custGeom>
              <a:avLst/>
              <a:gdLst/>
              <a:ahLst/>
              <a:cxnLst/>
              <a:rect l="l" t="t" r="r" b="b"/>
              <a:pathLst>
                <a:path w="14144" h="5738" extrusionOk="0">
                  <a:moveTo>
                    <a:pt x="14143" y="1"/>
                  </a:moveTo>
                  <a:lnTo>
                    <a:pt x="14143" y="1"/>
                  </a:lnTo>
                  <a:cubicBezTo>
                    <a:pt x="13543" y="201"/>
                    <a:pt x="12943" y="401"/>
                    <a:pt x="12342" y="601"/>
                  </a:cubicBezTo>
                  <a:lnTo>
                    <a:pt x="10541" y="1268"/>
                  </a:lnTo>
                  <a:cubicBezTo>
                    <a:pt x="9340" y="1735"/>
                    <a:pt x="8173" y="2202"/>
                    <a:pt x="7005" y="2669"/>
                  </a:cubicBezTo>
                  <a:cubicBezTo>
                    <a:pt x="5804" y="3170"/>
                    <a:pt x="4637" y="3637"/>
                    <a:pt x="3469" y="4170"/>
                  </a:cubicBezTo>
                  <a:cubicBezTo>
                    <a:pt x="2302" y="4671"/>
                    <a:pt x="1168" y="5171"/>
                    <a:pt x="0" y="5738"/>
                  </a:cubicBezTo>
                  <a:cubicBezTo>
                    <a:pt x="1234" y="5338"/>
                    <a:pt x="2435" y="4904"/>
                    <a:pt x="3603" y="4437"/>
                  </a:cubicBezTo>
                  <a:cubicBezTo>
                    <a:pt x="4803" y="4003"/>
                    <a:pt x="6004" y="3536"/>
                    <a:pt x="7172" y="3069"/>
                  </a:cubicBezTo>
                  <a:cubicBezTo>
                    <a:pt x="8339" y="2569"/>
                    <a:pt x="9507" y="2102"/>
                    <a:pt x="10674" y="1568"/>
                  </a:cubicBezTo>
                  <a:lnTo>
                    <a:pt x="12409" y="834"/>
                  </a:lnTo>
                  <a:cubicBezTo>
                    <a:pt x="12976" y="534"/>
                    <a:pt x="13576" y="267"/>
                    <a:pt x="14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1809;p55">
              <a:extLst>
                <a:ext uri="{FF2B5EF4-FFF2-40B4-BE49-F238E27FC236}">
                  <a16:creationId xmlns:a16="http://schemas.microsoft.com/office/drawing/2014/main" id="{C0DEBB48-AA30-4743-BA30-F456BF24C61B}"/>
                </a:ext>
              </a:extLst>
            </p:cNvPr>
            <p:cNvSpPr/>
            <p:nvPr/>
          </p:nvSpPr>
          <p:spPr>
            <a:xfrm>
              <a:off x="4540925" y="4428600"/>
              <a:ext cx="397800" cy="161825"/>
            </a:xfrm>
            <a:custGeom>
              <a:avLst/>
              <a:gdLst/>
              <a:ahLst/>
              <a:cxnLst/>
              <a:rect l="l" t="t" r="r" b="b"/>
              <a:pathLst>
                <a:path w="15912" h="6473" extrusionOk="0">
                  <a:moveTo>
                    <a:pt x="15911" y="1"/>
                  </a:moveTo>
                  <a:cubicBezTo>
                    <a:pt x="15244" y="234"/>
                    <a:pt x="14577" y="501"/>
                    <a:pt x="13877" y="735"/>
                  </a:cubicBezTo>
                  <a:lnTo>
                    <a:pt x="11875" y="1469"/>
                  </a:lnTo>
                  <a:cubicBezTo>
                    <a:pt x="10541" y="1969"/>
                    <a:pt x="9207" y="2503"/>
                    <a:pt x="7872" y="3036"/>
                  </a:cubicBezTo>
                  <a:cubicBezTo>
                    <a:pt x="6538" y="3604"/>
                    <a:pt x="5237" y="4137"/>
                    <a:pt x="3903" y="4704"/>
                  </a:cubicBezTo>
                  <a:cubicBezTo>
                    <a:pt x="2602" y="5305"/>
                    <a:pt x="1301" y="5872"/>
                    <a:pt x="0" y="6472"/>
                  </a:cubicBezTo>
                  <a:cubicBezTo>
                    <a:pt x="1334" y="6039"/>
                    <a:pt x="2669" y="5505"/>
                    <a:pt x="4036" y="5005"/>
                  </a:cubicBezTo>
                  <a:cubicBezTo>
                    <a:pt x="5371" y="4504"/>
                    <a:pt x="6705" y="4004"/>
                    <a:pt x="8039" y="3437"/>
                  </a:cubicBezTo>
                  <a:cubicBezTo>
                    <a:pt x="9340" y="2903"/>
                    <a:pt x="10674" y="2336"/>
                    <a:pt x="12009" y="1769"/>
                  </a:cubicBezTo>
                  <a:lnTo>
                    <a:pt x="13977" y="902"/>
                  </a:lnTo>
                  <a:cubicBezTo>
                    <a:pt x="14610" y="601"/>
                    <a:pt x="15278" y="335"/>
                    <a:pt x="159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1810;p55">
              <a:extLst>
                <a:ext uri="{FF2B5EF4-FFF2-40B4-BE49-F238E27FC236}">
                  <a16:creationId xmlns:a16="http://schemas.microsoft.com/office/drawing/2014/main" id="{C18ADF5E-52CD-42F7-BC80-B6BFF238E25D}"/>
                </a:ext>
              </a:extLst>
            </p:cNvPr>
            <p:cNvSpPr/>
            <p:nvPr/>
          </p:nvSpPr>
          <p:spPr>
            <a:xfrm>
              <a:off x="4654325" y="4397750"/>
              <a:ext cx="235200" cy="95925"/>
            </a:xfrm>
            <a:custGeom>
              <a:avLst/>
              <a:gdLst/>
              <a:ahLst/>
              <a:cxnLst/>
              <a:rect l="l" t="t" r="r" b="b"/>
              <a:pathLst>
                <a:path w="9408" h="3837" extrusionOk="0">
                  <a:moveTo>
                    <a:pt x="9407" y="1"/>
                  </a:moveTo>
                  <a:lnTo>
                    <a:pt x="9407" y="1"/>
                  </a:lnTo>
                  <a:cubicBezTo>
                    <a:pt x="7773" y="468"/>
                    <a:pt x="6205" y="1068"/>
                    <a:pt x="4637" y="1702"/>
                  </a:cubicBezTo>
                  <a:cubicBezTo>
                    <a:pt x="3069" y="2369"/>
                    <a:pt x="1502" y="3036"/>
                    <a:pt x="1" y="3837"/>
                  </a:cubicBezTo>
                  <a:cubicBezTo>
                    <a:pt x="1635" y="3336"/>
                    <a:pt x="3236" y="2736"/>
                    <a:pt x="4804" y="2102"/>
                  </a:cubicBezTo>
                  <a:cubicBezTo>
                    <a:pt x="6372" y="1468"/>
                    <a:pt x="7906" y="768"/>
                    <a:pt x="9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1811;p55">
              <a:extLst>
                <a:ext uri="{FF2B5EF4-FFF2-40B4-BE49-F238E27FC236}">
                  <a16:creationId xmlns:a16="http://schemas.microsoft.com/office/drawing/2014/main" id="{35C95B1A-9C26-4864-8F10-141B04F4A81B}"/>
                </a:ext>
              </a:extLst>
            </p:cNvPr>
            <p:cNvSpPr/>
            <p:nvPr/>
          </p:nvSpPr>
          <p:spPr>
            <a:xfrm>
              <a:off x="2354350" y="1609650"/>
              <a:ext cx="1371850" cy="1664825"/>
            </a:xfrm>
            <a:custGeom>
              <a:avLst/>
              <a:gdLst/>
              <a:ahLst/>
              <a:cxnLst/>
              <a:rect l="l" t="t" r="r" b="b"/>
              <a:pathLst>
                <a:path w="54874" h="66593" extrusionOk="0">
                  <a:moveTo>
                    <a:pt x="27044" y="0"/>
                  </a:moveTo>
                  <a:cubicBezTo>
                    <a:pt x="25616" y="0"/>
                    <a:pt x="24063" y="217"/>
                    <a:pt x="22383" y="712"/>
                  </a:cubicBezTo>
                  <a:cubicBezTo>
                    <a:pt x="18581" y="1846"/>
                    <a:pt x="15912" y="5315"/>
                    <a:pt x="14277" y="8885"/>
                  </a:cubicBezTo>
                  <a:cubicBezTo>
                    <a:pt x="12376" y="13088"/>
                    <a:pt x="13577" y="18692"/>
                    <a:pt x="11275" y="22761"/>
                  </a:cubicBezTo>
                  <a:cubicBezTo>
                    <a:pt x="9307" y="26197"/>
                    <a:pt x="6505" y="26697"/>
                    <a:pt x="4604" y="30333"/>
                  </a:cubicBezTo>
                  <a:cubicBezTo>
                    <a:pt x="3770" y="31901"/>
                    <a:pt x="3370" y="33736"/>
                    <a:pt x="4971" y="37505"/>
                  </a:cubicBezTo>
                  <a:cubicBezTo>
                    <a:pt x="5571" y="38873"/>
                    <a:pt x="6172" y="40941"/>
                    <a:pt x="5571" y="42542"/>
                  </a:cubicBezTo>
                  <a:cubicBezTo>
                    <a:pt x="4737" y="44777"/>
                    <a:pt x="2135" y="45744"/>
                    <a:pt x="1235" y="48046"/>
                  </a:cubicBezTo>
                  <a:cubicBezTo>
                    <a:pt x="1" y="51248"/>
                    <a:pt x="1135" y="54784"/>
                    <a:pt x="3136" y="57386"/>
                  </a:cubicBezTo>
                  <a:cubicBezTo>
                    <a:pt x="7739" y="63357"/>
                    <a:pt x="15912" y="65725"/>
                    <a:pt x="23084" y="66359"/>
                  </a:cubicBezTo>
                  <a:cubicBezTo>
                    <a:pt x="24797" y="66508"/>
                    <a:pt x="26563" y="66592"/>
                    <a:pt x="28350" y="66592"/>
                  </a:cubicBezTo>
                  <a:cubicBezTo>
                    <a:pt x="34181" y="66592"/>
                    <a:pt x="40226" y="65693"/>
                    <a:pt x="45333" y="63190"/>
                  </a:cubicBezTo>
                  <a:cubicBezTo>
                    <a:pt x="48268" y="61756"/>
                    <a:pt x="51004" y="59621"/>
                    <a:pt x="52738" y="56852"/>
                  </a:cubicBezTo>
                  <a:cubicBezTo>
                    <a:pt x="54606" y="53850"/>
                    <a:pt x="54873" y="50681"/>
                    <a:pt x="52972" y="47779"/>
                  </a:cubicBezTo>
                  <a:cubicBezTo>
                    <a:pt x="51437" y="45477"/>
                    <a:pt x="48035" y="43776"/>
                    <a:pt x="48068" y="41675"/>
                  </a:cubicBezTo>
                  <a:cubicBezTo>
                    <a:pt x="48102" y="39573"/>
                    <a:pt x="49836" y="37939"/>
                    <a:pt x="50337" y="35937"/>
                  </a:cubicBezTo>
                  <a:cubicBezTo>
                    <a:pt x="51204" y="32535"/>
                    <a:pt x="49403" y="29900"/>
                    <a:pt x="47068" y="27598"/>
                  </a:cubicBezTo>
                  <a:cubicBezTo>
                    <a:pt x="41530" y="22194"/>
                    <a:pt x="43165" y="15223"/>
                    <a:pt x="39829" y="8551"/>
                  </a:cubicBezTo>
                  <a:cubicBezTo>
                    <a:pt x="38245" y="5410"/>
                    <a:pt x="34183" y="0"/>
                    <a:pt x="270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1812;p55">
              <a:extLst>
                <a:ext uri="{FF2B5EF4-FFF2-40B4-BE49-F238E27FC236}">
                  <a16:creationId xmlns:a16="http://schemas.microsoft.com/office/drawing/2014/main" id="{268BA516-2DE1-4F55-BB16-93D58C6DF3E4}"/>
                </a:ext>
              </a:extLst>
            </p:cNvPr>
            <p:cNvSpPr/>
            <p:nvPr/>
          </p:nvSpPr>
          <p:spPr>
            <a:xfrm>
              <a:off x="3394250" y="2035450"/>
              <a:ext cx="348625" cy="1021375"/>
            </a:xfrm>
            <a:custGeom>
              <a:avLst/>
              <a:gdLst/>
              <a:ahLst/>
              <a:cxnLst/>
              <a:rect l="l" t="t" r="r" b="b"/>
              <a:pathLst>
                <a:path w="13945" h="40855" extrusionOk="0">
                  <a:moveTo>
                    <a:pt x="51" y="0"/>
                  </a:moveTo>
                  <a:cubicBezTo>
                    <a:pt x="26" y="0"/>
                    <a:pt x="1" y="8"/>
                    <a:pt x="1" y="25"/>
                  </a:cubicBezTo>
                  <a:cubicBezTo>
                    <a:pt x="101" y="3761"/>
                    <a:pt x="668" y="6697"/>
                    <a:pt x="3537" y="9265"/>
                  </a:cubicBezTo>
                  <a:cubicBezTo>
                    <a:pt x="7306" y="12668"/>
                    <a:pt x="10875" y="16370"/>
                    <a:pt x="8107" y="21707"/>
                  </a:cubicBezTo>
                  <a:cubicBezTo>
                    <a:pt x="6839" y="24176"/>
                    <a:pt x="4771" y="26444"/>
                    <a:pt x="7006" y="29013"/>
                  </a:cubicBezTo>
                  <a:cubicBezTo>
                    <a:pt x="8340" y="30580"/>
                    <a:pt x="10408" y="31348"/>
                    <a:pt x="11776" y="32915"/>
                  </a:cubicBezTo>
                  <a:cubicBezTo>
                    <a:pt x="13911" y="35384"/>
                    <a:pt x="12343" y="40154"/>
                    <a:pt x="8907" y="40654"/>
                  </a:cubicBezTo>
                  <a:cubicBezTo>
                    <a:pt x="8741" y="40688"/>
                    <a:pt x="8807" y="40854"/>
                    <a:pt x="8941" y="40854"/>
                  </a:cubicBezTo>
                  <a:cubicBezTo>
                    <a:pt x="11609" y="40621"/>
                    <a:pt x="13944" y="37152"/>
                    <a:pt x="13210" y="34550"/>
                  </a:cubicBezTo>
                  <a:cubicBezTo>
                    <a:pt x="12743" y="32815"/>
                    <a:pt x="11176" y="31715"/>
                    <a:pt x="9808" y="30714"/>
                  </a:cubicBezTo>
                  <a:cubicBezTo>
                    <a:pt x="8007" y="29446"/>
                    <a:pt x="6139" y="28079"/>
                    <a:pt x="6639" y="25510"/>
                  </a:cubicBezTo>
                  <a:cubicBezTo>
                    <a:pt x="6873" y="24409"/>
                    <a:pt x="7873" y="23308"/>
                    <a:pt x="8374" y="22341"/>
                  </a:cubicBezTo>
                  <a:cubicBezTo>
                    <a:pt x="10208" y="18905"/>
                    <a:pt x="9975" y="15603"/>
                    <a:pt x="7506" y="12501"/>
                  </a:cubicBezTo>
                  <a:cubicBezTo>
                    <a:pt x="6072" y="10666"/>
                    <a:pt x="4037" y="9432"/>
                    <a:pt x="2503" y="7664"/>
                  </a:cubicBezTo>
                  <a:cubicBezTo>
                    <a:pt x="635" y="5496"/>
                    <a:pt x="301" y="2794"/>
                    <a:pt x="101" y="25"/>
                  </a:cubicBezTo>
                  <a:cubicBezTo>
                    <a:pt x="101" y="8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1813;p55">
              <a:extLst>
                <a:ext uri="{FF2B5EF4-FFF2-40B4-BE49-F238E27FC236}">
                  <a16:creationId xmlns:a16="http://schemas.microsoft.com/office/drawing/2014/main" id="{72DED95E-0FA3-4DEA-8118-45D8260CC709}"/>
                </a:ext>
              </a:extLst>
            </p:cNvPr>
            <p:cNvSpPr/>
            <p:nvPr/>
          </p:nvSpPr>
          <p:spPr>
            <a:xfrm>
              <a:off x="3390100" y="1940325"/>
              <a:ext cx="368625" cy="1184125"/>
            </a:xfrm>
            <a:custGeom>
              <a:avLst/>
              <a:gdLst/>
              <a:ahLst/>
              <a:cxnLst/>
              <a:rect l="l" t="t" r="r" b="b"/>
              <a:pathLst>
                <a:path w="14745" h="47365" extrusionOk="0">
                  <a:moveTo>
                    <a:pt x="83" y="0"/>
                  </a:moveTo>
                  <a:cubicBezTo>
                    <a:pt x="45" y="0"/>
                    <a:pt x="0" y="36"/>
                    <a:pt x="0" y="94"/>
                  </a:cubicBezTo>
                  <a:cubicBezTo>
                    <a:pt x="867" y="4464"/>
                    <a:pt x="1601" y="8934"/>
                    <a:pt x="4103" y="12770"/>
                  </a:cubicBezTo>
                  <a:cubicBezTo>
                    <a:pt x="6572" y="16506"/>
                    <a:pt x="11475" y="19641"/>
                    <a:pt x="10775" y="24678"/>
                  </a:cubicBezTo>
                  <a:cubicBezTo>
                    <a:pt x="10474" y="26813"/>
                    <a:pt x="8907" y="28581"/>
                    <a:pt x="8806" y="30716"/>
                  </a:cubicBezTo>
                  <a:cubicBezTo>
                    <a:pt x="8706" y="32150"/>
                    <a:pt x="9474" y="33151"/>
                    <a:pt x="10374" y="34185"/>
                  </a:cubicBezTo>
                  <a:cubicBezTo>
                    <a:pt x="12476" y="36587"/>
                    <a:pt x="14744" y="39122"/>
                    <a:pt x="12843" y="42424"/>
                  </a:cubicBezTo>
                  <a:cubicBezTo>
                    <a:pt x="11575" y="44659"/>
                    <a:pt x="9273" y="45794"/>
                    <a:pt x="7139" y="47028"/>
                  </a:cubicBezTo>
                  <a:cubicBezTo>
                    <a:pt x="7014" y="47152"/>
                    <a:pt x="7093" y="47365"/>
                    <a:pt x="7240" y="47365"/>
                  </a:cubicBezTo>
                  <a:cubicBezTo>
                    <a:pt x="7250" y="47365"/>
                    <a:pt x="7261" y="47363"/>
                    <a:pt x="7272" y="47361"/>
                  </a:cubicBezTo>
                  <a:cubicBezTo>
                    <a:pt x="10408" y="45860"/>
                    <a:pt x="14410" y="43258"/>
                    <a:pt x="14010" y="39222"/>
                  </a:cubicBezTo>
                  <a:cubicBezTo>
                    <a:pt x="13777" y="37154"/>
                    <a:pt x="12309" y="35686"/>
                    <a:pt x="10941" y="34152"/>
                  </a:cubicBezTo>
                  <a:cubicBezTo>
                    <a:pt x="9574" y="32617"/>
                    <a:pt x="9040" y="31216"/>
                    <a:pt x="9640" y="29115"/>
                  </a:cubicBezTo>
                  <a:cubicBezTo>
                    <a:pt x="9941" y="28047"/>
                    <a:pt x="10574" y="27080"/>
                    <a:pt x="10908" y="26013"/>
                  </a:cubicBezTo>
                  <a:cubicBezTo>
                    <a:pt x="12242" y="21676"/>
                    <a:pt x="9374" y="18374"/>
                    <a:pt x="6705" y="15338"/>
                  </a:cubicBezTo>
                  <a:cubicBezTo>
                    <a:pt x="2836" y="10935"/>
                    <a:pt x="1268" y="5665"/>
                    <a:pt x="134" y="61"/>
                  </a:cubicBezTo>
                  <a:cubicBezTo>
                    <a:pt x="134" y="19"/>
                    <a:pt x="110" y="0"/>
                    <a:pt x="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1814;p55">
              <a:extLst>
                <a:ext uri="{FF2B5EF4-FFF2-40B4-BE49-F238E27FC236}">
                  <a16:creationId xmlns:a16="http://schemas.microsoft.com/office/drawing/2014/main" id="{D85C78C3-861D-4413-9012-7D28510FD37E}"/>
                </a:ext>
              </a:extLst>
            </p:cNvPr>
            <p:cNvSpPr/>
            <p:nvPr/>
          </p:nvSpPr>
          <p:spPr>
            <a:xfrm>
              <a:off x="2266800" y="1957975"/>
              <a:ext cx="465000" cy="1176400"/>
            </a:xfrm>
            <a:custGeom>
              <a:avLst/>
              <a:gdLst/>
              <a:ahLst/>
              <a:cxnLst/>
              <a:rect l="l" t="t" r="r" b="b"/>
              <a:pathLst>
                <a:path w="18600" h="47056" extrusionOk="0">
                  <a:moveTo>
                    <a:pt x="18527" y="0"/>
                  </a:moveTo>
                  <a:cubicBezTo>
                    <a:pt x="18503" y="0"/>
                    <a:pt x="18480" y="8"/>
                    <a:pt x="18480" y="22"/>
                  </a:cubicBezTo>
                  <a:cubicBezTo>
                    <a:pt x="17746" y="2891"/>
                    <a:pt x="17012" y="5793"/>
                    <a:pt x="15378" y="8295"/>
                  </a:cubicBezTo>
                  <a:cubicBezTo>
                    <a:pt x="13910" y="10596"/>
                    <a:pt x="11675" y="11997"/>
                    <a:pt x="9674" y="13765"/>
                  </a:cubicBezTo>
                  <a:cubicBezTo>
                    <a:pt x="8106" y="15099"/>
                    <a:pt x="6738" y="16734"/>
                    <a:pt x="6338" y="18869"/>
                  </a:cubicBezTo>
                  <a:cubicBezTo>
                    <a:pt x="5838" y="21404"/>
                    <a:pt x="7105" y="23339"/>
                    <a:pt x="7572" y="25740"/>
                  </a:cubicBezTo>
                  <a:cubicBezTo>
                    <a:pt x="8273" y="29243"/>
                    <a:pt x="5571" y="30410"/>
                    <a:pt x="3836" y="32845"/>
                  </a:cubicBezTo>
                  <a:cubicBezTo>
                    <a:pt x="2735" y="34413"/>
                    <a:pt x="2368" y="36381"/>
                    <a:pt x="2835" y="38249"/>
                  </a:cubicBezTo>
                  <a:cubicBezTo>
                    <a:pt x="3736" y="42452"/>
                    <a:pt x="8239" y="46388"/>
                    <a:pt x="12509" y="47056"/>
                  </a:cubicBezTo>
                  <a:cubicBezTo>
                    <a:pt x="12776" y="47056"/>
                    <a:pt x="12776" y="46655"/>
                    <a:pt x="12542" y="46622"/>
                  </a:cubicBezTo>
                  <a:cubicBezTo>
                    <a:pt x="6838" y="45555"/>
                    <a:pt x="0" y="38316"/>
                    <a:pt x="4503" y="32679"/>
                  </a:cubicBezTo>
                  <a:cubicBezTo>
                    <a:pt x="5571" y="31344"/>
                    <a:pt x="7072" y="30344"/>
                    <a:pt x="7772" y="28742"/>
                  </a:cubicBezTo>
                  <a:cubicBezTo>
                    <a:pt x="8506" y="27175"/>
                    <a:pt x="8039" y="25574"/>
                    <a:pt x="7505" y="24006"/>
                  </a:cubicBezTo>
                  <a:cubicBezTo>
                    <a:pt x="6371" y="20603"/>
                    <a:pt x="6338" y="17601"/>
                    <a:pt x="9040" y="14866"/>
                  </a:cubicBezTo>
                  <a:cubicBezTo>
                    <a:pt x="10574" y="13365"/>
                    <a:pt x="12409" y="12231"/>
                    <a:pt x="13910" y="10730"/>
                  </a:cubicBezTo>
                  <a:cubicBezTo>
                    <a:pt x="16812" y="7861"/>
                    <a:pt x="17779" y="3925"/>
                    <a:pt x="18580" y="55"/>
                  </a:cubicBezTo>
                  <a:cubicBezTo>
                    <a:pt x="18600" y="16"/>
                    <a:pt x="18562" y="0"/>
                    <a:pt x="185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1815;p55">
              <a:extLst>
                <a:ext uri="{FF2B5EF4-FFF2-40B4-BE49-F238E27FC236}">
                  <a16:creationId xmlns:a16="http://schemas.microsoft.com/office/drawing/2014/main" id="{9398813B-A5B3-4061-8755-6ABD3294D21A}"/>
                </a:ext>
              </a:extLst>
            </p:cNvPr>
            <p:cNvSpPr/>
            <p:nvPr/>
          </p:nvSpPr>
          <p:spPr>
            <a:xfrm>
              <a:off x="2366025" y="1925850"/>
              <a:ext cx="366950" cy="1269475"/>
            </a:xfrm>
            <a:custGeom>
              <a:avLst/>
              <a:gdLst/>
              <a:ahLst/>
              <a:cxnLst/>
              <a:rect l="l" t="t" r="r" b="b"/>
              <a:pathLst>
                <a:path w="14678" h="50779" extrusionOk="0">
                  <a:moveTo>
                    <a:pt x="12982" y="1"/>
                  </a:moveTo>
                  <a:cubicBezTo>
                    <a:pt x="12961" y="1"/>
                    <a:pt x="12943" y="11"/>
                    <a:pt x="12943" y="39"/>
                  </a:cubicBezTo>
                  <a:cubicBezTo>
                    <a:pt x="13110" y="3275"/>
                    <a:pt x="12309" y="6477"/>
                    <a:pt x="10675" y="9279"/>
                  </a:cubicBezTo>
                  <a:cubicBezTo>
                    <a:pt x="9107" y="11881"/>
                    <a:pt x="6672" y="13482"/>
                    <a:pt x="4771" y="15751"/>
                  </a:cubicBezTo>
                  <a:cubicBezTo>
                    <a:pt x="3370" y="17418"/>
                    <a:pt x="2436" y="19387"/>
                    <a:pt x="2602" y="21688"/>
                  </a:cubicBezTo>
                  <a:cubicBezTo>
                    <a:pt x="2836" y="24991"/>
                    <a:pt x="4804" y="28093"/>
                    <a:pt x="2903" y="31228"/>
                  </a:cubicBezTo>
                  <a:cubicBezTo>
                    <a:pt x="1668" y="33230"/>
                    <a:pt x="101" y="34631"/>
                    <a:pt x="34" y="37199"/>
                  </a:cubicBezTo>
                  <a:cubicBezTo>
                    <a:pt x="1" y="39434"/>
                    <a:pt x="1001" y="41636"/>
                    <a:pt x="2302" y="43404"/>
                  </a:cubicBezTo>
                  <a:cubicBezTo>
                    <a:pt x="5204" y="47373"/>
                    <a:pt x="9607" y="50042"/>
                    <a:pt x="14511" y="50776"/>
                  </a:cubicBezTo>
                  <a:cubicBezTo>
                    <a:pt x="14519" y="50777"/>
                    <a:pt x="14526" y="50778"/>
                    <a:pt x="14534" y="50778"/>
                  </a:cubicBezTo>
                  <a:cubicBezTo>
                    <a:pt x="14677" y="50778"/>
                    <a:pt x="14670" y="50475"/>
                    <a:pt x="14511" y="50475"/>
                  </a:cubicBezTo>
                  <a:cubicBezTo>
                    <a:pt x="9174" y="49575"/>
                    <a:pt x="3603" y="46206"/>
                    <a:pt x="1302" y="40869"/>
                  </a:cubicBezTo>
                  <a:cubicBezTo>
                    <a:pt x="601" y="39167"/>
                    <a:pt x="201" y="37199"/>
                    <a:pt x="801" y="35431"/>
                  </a:cubicBezTo>
                  <a:cubicBezTo>
                    <a:pt x="1201" y="34097"/>
                    <a:pt x="2169" y="33096"/>
                    <a:pt x="2936" y="32029"/>
                  </a:cubicBezTo>
                  <a:cubicBezTo>
                    <a:pt x="3970" y="30628"/>
                    <a:pt x="4437" y="28827"/>
                    <a:pt x="4137" y="27092"/>
                  </a:cubicBezTo>
                  <a:cubicBezTo>
                    <a:pt x="3770" y="24190"/>
                    <a:pt x="2302" y="21488"/>
                    <a:pt x="3436" y="18586"/>
                  </a:cubicBezTo>
                  <a:cubicBezTo>
                    <a:pt x="4470" y="15817"/>
                    <a:pt x="7072" y="14149"/>
                    <a:pt x="8974" y="12081"/>
                  </a:cubicBezTo>
                  <a:cubicBezTo>
                    <a:pt x="11976" y="8846"/>
                    <a:pt x="13377" y="4576"/>
                    <a:pt x="13043" y="39"/>
                  </a:cubicBezTo>
                  <a:cubicBezTo>
                    <a:pt x="13043" y="20"/>
                    <a:pt x="13010" y="1"/>
                    <a:pt x="12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1816;p55">
              <a:extLst>
                <a:ext uri="{FF2B5EF4-FFF2-40B4-BE49-F238E27FC236}">
                  <a16:creationId xmlns:a16="http://schemas.microsoft.com/office/drawing/2014/main" id="{9817B14C-B0A6-4B39-BC74-27471F7D98BA}"/>
                </a:ext>
              </a:extLst>
            </p:cNvPr>
            <p:cNvSpPr/>
            <p:nvPr/>
          </p:nvSpPr>
          <p:spPr>
            <a:xfrm>
              <a:off x="2757975" y="4135075"/>
              <a:ext cx="2089850" cy="820600"/>
            </a:xfrm>
            <a:custGeom>
              <a:avLst/>
              <a:gdLst/>
              <a:ahLst/>
              <a:cxnLst/>
              <a:rect l="l" t="t" r="r" b="b"/>
              <a:pathLst>
                <a:path w="83594" h="32824" extrusionOk="0">
                  <a:moveTo>
                    <a:pt x="57041" y="0"/>
                  </a:moveTo>
                  <a:lnTo>
                    <a:pt x="0" y="15044"/>
                  </a:lnTo>
                  <a:lnTo>
                    <a:pt x="27787" y="32824"/>
                  </a:lnTo>
                  <a:lnTo>
                    <a:pt x="83593" y="14244"/>
                  </a:lnTo>
                  <a:lnTo>
                    <a:pt x="57041" y="0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1817;p55">
              <a:extLst>
                <a:ext uri="{FF2B5EF4-FFF2-40B4-BE49-F238E27FC236}">
                  <a16:creationId xmlns:a16="http://schemas.microsoft.com/office/drawing/2014/main" id="{9A658ACA-49CA-4DAB-8AFE-BECAA07ECFFF}"/>
                </a:ext>
              </a:extLst>
            </p:cNvPr>
            <p:cNvSpPr/>
            <p:nvPr/>
          </p:nvSpPr>
          <p:spPr>
            <a:xfrm>
              <a:off x="2846375" y="4137575"/>
              <a:ext cx="1943075" cy="775575"/>
            </a:xfrm>
            <a:custGeom>
              <a:avLst/>
              <a:gdLst/>
              <a:ahLst/>
              <a:cxnLst/>
              <a:rect l="l" t="t" r="r" b="b"/>
              <a:pathLst>
                <a:path w="77723" h="31023" extrusionOk="0">
                  <a:moveTo>
                    <a:pt x="52071" y="0"/>
                  </a:moveTo>
                  <a:cubicBezTo>
                    <a:pt x="52071" y="0"/>
                    <a:pt x="36426" y="2068"/>
                    <a:pt x="35692" y="2302"/>
                  </a:cubicBezTo>
                  <a:cubicBezTo>
                    <a:pt x="34959" y="2535"/>
                    <a:pt x="28054" y="5404"/>
                    <a:pt x="28054" y="5404"/>
                  </a:cubicBezTo>
                  <a:cubicBezTo>
                    <a:pt x="28054" y="5404"/>
                    <a:pt x="18380" y="7072"/>
                    <a:pt x="17713" y="7306"/>
                  </a:cubicBezTo>
                  <a:cubicBezTo>
                    <a:pt x="17079" y="7539"/>
                    <a:pt x="0" y="14677"/>
                    <a:pt x="0" y="14677"/>
                  </a:cubicBezTo>
                  <a:lnTo>
                    <a:pt x="25452" y="31023"/>
                  </a:lnTo>
                  <a:lnTo>
                    <a:pt x="77722" y="13643"/>
                  </a:lnTo>
                  <a:lnTo>
                    <a:pt x="52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1818;p55">
              <a:extLst>
                <a:ext uri="{FF2B5EF4-FFF2-40B4-BE49-F238E27FC236}">
                  <a16:creationId xmlns:a16="http://schemas.microsoft.com/office/drawing/2014/main" id="{2DD83162-F58B-48F5-918A-2B493BB360DD}"/>
                </a:ext>
              </a:extLst>
            </p:cNvPr>
            <p:cNvSpPr/>
            <p:nvPr/>
          </p:nvSpPr>
          <p:spPr>
            <a:xfrm>
              <a:off x="3548550" y="4272675"/>
              <a:ext cx="612125" cy="415325"/>
            </a:xfrm>
            <a:custGeom>
              <a:avLst/>
              <a:gdLst/>
              <a:ahLst/>
              <a:cxnLst/>
              <a:rect l="l" t="t" r="r" b="b"/>
              <a:pathLst>
                <a:path w="24485" h="16613" extrusionOk="0">
                  <a:moveTo>
                    <a:pt x="0" y="0"/>
                  </a:moveTo>
                  <a:lnTo>
                    <a:pt x="3002" y="2135"/>
                  </a:lnTo>
                  <a:lnTo>
                    <a:pt x="6038" y="4237"/>
                  </a:lnTo>
                  <a:lnTo>
                    <a:pt x="12142" y="8440"/>
                  </a:lnTo>
                  <a:lnTo>
                    <a:pt x="18313" y="12543"/>
                  </a:lnTo>
                  <a:lnTo>
                    <a:pt x="21382" y="14577"/>
                  </a:lnTo>
                  <a:lnTo>
                    <a:pt x="24484" y="16612"/>
                  </a:lnTo>
                  <a:lnTo>
                    <a:pt x="21482" y="14477"/>
                  </a:lnTo>
                  <a:lnTo>
                    <a:pt x="18447" y="12342"/>
                  </a:lnTo>
                  <a:lnTo>
                    <a:pt x="12342" y="8173"/>
                  </a:lnTo>
                  <a:lnTo>
                    <a:pt x="6171" y="4036"/>
                  </a:lnTo>
                  <a:lnTo>
                    <a:pt x="3102" y="2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1819;p55">
              <a:extLst>
                <a:ext uri="{FF2B5EF4-FFF2-40B4-BE49-F238E27FC236}">
                  <a16:creationId xmlns:a16="http://schemas.microsoft.com/office/drawing/2014/main" id="{0C874D94-E76F-462B-A299-257A0FBE878F}"/>
                </a:ext>
              </a:extLst>
            </p:cNvPr>
            <p:cNvSpPr/>
            <p:nvPr/>
          </p:nvSpPr>
          <p:spPr>
            <a:xfrm>
              <a:off x="3669450" y="4524525"/>
              <a:ext cx="203500" cy="45875"/>
            </a:xfrm>
            <a:custGeom>
              <a:avLst/>
              <a:gdLst/>
              <a:ahLst/>
              <a:cxnLst/>
              <a:rect l="l" t="t" r="r" b="b"/>
              <a:pathLst>
                <a:path w="8140" h="1835" extrusionOk="0">
                  <a:moveTo>
                    <a:pt x="8140" y="0"/>
                  </a:moveTo>
                  <a:lnTo>
                    <a:pt x="8140" y="0"/>
                  </a:lnTo>
                  <a:cubicBezTo>
                    <a:pt x="7439" y="100"/>
                    <a:pt x="6772" y="234"/>
                    <a:pt x="6072" y="334"/>
                  </a:cubicBezTo>
                  <a:cubicBezTo>
                    <a:pt x="5405" y="467"/>
                    <a:pt x="4704" y="601"/>
                    <a:pt x="4037" y="767"/>
                  </a:cubicBezTo>
                  <a:cubicBezTo>
                    <a:pt x="3370" y="934"/>
                    <a:pt x="2669" y="1101"/>
                    <a:pt x="2002" y="1268"/>
                  </a:cubicBezTo>
                  <a:cubicBezTo>
                    <a:pt x="1335" y="1401"/>
                    <a:pt x="668" y="1601"/>
                    <a:pt x="1" y="1835"/>
                  </a:cubicBezTo>
                  <a:cubicBezTo>
                    <a:pt x="701" y="1735"/>
                    <a:pt x="1402" y="1601"/>
                    <a:pt x="2069" y="1501"/>
                  </a:cubicBezTo>
                  <a:cubicBezTo>
                    <a:pt x="2769" y="1368"/>
                    <a:pt x="3437" y="1234"/>
                    <a:pt x="4104" y="1068"/>
                  </a:cubicBezTo>
                  <a:cubicBezTo>
                    <a:pt x="4771" y="901"/>
                    <a:pt x="5471" y="734"/>
                    <a:pt x="6139" y="567"/>
                  </a:cubicBezTo>
                  <a:cubicBezTo>
                    <a:pt x="6806" y="400"/>
                    <a:pt x="7473" y="200"/>
                    <a:pt x="8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1820;p55">
              <a:extLst>
                <a:ext uri="{FF2B5EF4-FFF2-40B4-BE49-F238E27FC236}">
                  <a16:creationId xmlns:a16="http://schemas.microsoft.com/office/drawing/2014/main" id="{E9637EDA-21FD-46AE-B70D-D622404F3206}"/>
                </a:ext>
              </a:extLst>
            </p:cNvPr>
            <p:cNvSpPr/>
            <p:nvPr/>
          </p:nvSpPr>
          <p:spPr>
            <a:xfrm>
              <a:off x="3378425" y="4550375"/>
              <a:ext cx="537075" cy="190150"/>
            </a:xfrm>
            <a:custGeom>
              <a:avLst/>
              <a:gdLst/>
              <a:ahLst/>
              <a:cxnLst/>
              <a:rect l="l" t="t" r="r" b="b"/>
              <a:pathLst>
                <a:path w="21483" h="7606" extrusionOk="0">
                  <a:moveTo>
                    <a:pt x="21482" y="0"/>
                  </a:moveTo>
                  <a:cubicBezTo>
                    <a:pt x="19614" y="367"/>
                    <a:pt x="17746" y="734"/>
                    <a:pt x="15878" y="1134"/>
                  </a:cubicBezTo>
                  <a:lnTo>
                    <a:pt x="14477" y="1435"/>
                  </a:lnTo>
                  <a:lnTo>
                    <a:pt x="13777" y="1601"/>
                  </a:lnTo>
                  <a:cubicBezTo>
                    <a:pt x="13543" y="1668"/>
                    <a:pt x="13310" y="1735"/>
                    <a:pt x="13076" y="1801"/>
                  </a:cubicBezTo>
                  <a:cubicBezTo>
                    <a:pt x="12176" y="2168"/>
                    <a:pt x="11308" y="2535"/>
                    <a:pt x="10441" y="2902"/>
                  </a:cubicBezTo>
                  <a:cubicBezTo>
                    <a:pt x="8673" y="3669"/>
                    <a:pt x="6938" y="4437"/>
                    <a:pt x="5171" y="5204"/>
                  </a:cubicBezTo>
                  <a:cubicBezTo>
                    <a:pt x="3436" y="6004"/>
                    <a:pt x="1701" y="6772"/>
                    <a:pt x="0" y="7606"/>
                  </a:cubicBezTo>
                  <a:cubicBezTo>
                    <a:pt x="1768" y="6905"/>
                    <a:pt x="3503" y="6171"/>
                    <a:pt x="5271" y="5437"/>
                  </a:cubicBezTo>
                  <a:lnTo>
                    <a:pt x="10541" y="3202"/>
                  </a:lnTo>
                  <a:cubicBezTo>
                    <a:pt x="11408" y="2836"/>
                    <a:pt x="12309" y="2435"/>
                    <a:pt x="13176" y="2102"/>
                  </a:cubicBezTo>
                  <a:cubicBezTo>
                    <a:pt x="13610" y="1935"/>
                    <a:pt x="14077" y="1801"/>
                    <a:pt x="14544" y="1701"/>
                  </a:cubicBezTo>
                  <a:lnTo>
                    <a:pt x="15912" y="1401"/>
                  </a:lnTo>
                  <a:cubicBezTo>
                    <a:pt x="17780" y="934"/>
                    <a:pt x="19648" y="501"/>
                    <a:pt x="21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1821;p55">
              <a:extLst>
                <a:ext uri="{FF2B5EF4-FFF2-40B4-BE49-F238E27FC236}">
                  <a16:creationId xmlns:a16="http://schemas.microsoft.com/office/drawing/2014/main" id="{1071435D-F88B-4D29-85F5-4D931E2483F4}"/>
                </a:ext>
              </a:extLst>
            </p:cNvPr>
            <p:cNvSpPr/>
            <p:nvPr/>
          </p:nvSpPr>
          <p:spPr>
            <a:xfrm>
              <a:off x="3422625" y="4580400"/>
              <a:ext cx="520375" cy="189325"/>
            </a:xfrm>
            <a:custGeom>
              <a:avLst/>
              <a:gdLst/>
              <a:ahLst/>
              <a:cxnLst/>
              <a:rect l="l" t="t" r="r" b="b"/>
              <a:pathLst>
                <a:path w="20815" h="7573" extrusionOk="0">
                  <a:moveTo>
                    <a:pt x="20815" y="0"/>
                  </a:moveTo>
                  <a:lnTo>
                    <a:pt x="20815" y="0"/>
                  </a:lnTo>
                  <a:cubicBezTo>
                    <a:pt x="19014" y="334"/>
                    <a:pt x="17179" y="701"/>
                    <a:pt x="15378" y="1101"/>
                  </a:cubicBezTo>
                  <a:lnTo>
                    <a:pt x="14010" y="1401"/>
                  </a:lnTo>
                  <a:cubicBezTo>
                    <a:pt x="13777" y="1434"/>
                    <a:pt x="13576" y="1468"/>
                    <a:pt x="13343" y="1568"/>
                  </a:cubicBezTo>
                  <a:cubicBezTo>
                    <a:pt x="13076" y="1635"/>
                    <a:pt x="12876" y="1735"/>
                    <a:pt x="12676" y="1835"/>
                  </a:cubicBezTo>
                  <a:cubicBezTo>
                    <a:pt x="11809" y="2168"/>
                    <a:pt x="10941" y="2535"/>
                    <a:pt x="10107" y="2935"/>
                  </a:cubicBezTo>
                  <a:cubicBezTo>
                    <a:pt x="8406" y="3669"/>
                    <a:pt x="6705" y="4437"/>
                    <a:pt x="5037" y="5204"/>
                  </a:cubicBezTo>
                  <a:cubicBezTo>
                    <a:pt x="3336" y="5971"/>
                    <a:pt x="1668" y="6772"/>
                    <a:pt x="0" y="7572"/>
                  </a:cubicBezTo>
                  <a:cubicBezTo>
                    <a:pt x="1701" y="6872"/>
                    <a:pt x="3403" y="6138"/>
                    <a:pt x="5104" y="5404"/>
                  </a:cubicBezTo>
                  <a:cubicBezTo>
                    <a:pt x="6805" y="4670"/>
                    <a:pt x="8506" y="3936"/>
                    <a:pt x="10207" y="3202"/>
                  </a:cubicBezTo>
                  <a:lnTo>
                    <a:pt x="12743" y="2102"/>
                  </a:lnTo>
                  <a:cubicBezTo>
                    <a:pt x="12976" y="2001"/>
                    <a:pt x="13176" y="1901"/>
                    <a:pt x="13376" y="1835"/>
                  </a:cubicBezTo>
                  <a:cubicBezTo>
                    <a:pt x="13610" y="1768"/>
                    <a:pt x="13843" y="1735"/>
                    <a:pt x="14043" y="1668"/>
                  </a:cubicBezTo>
                  <a:lnTo>
                    <a:pt x="15411" y="1334"/>
                  </a:lnTo>
                  <a:cubicBezTo>
                    <a:pt x="17212" y="901"/>
                    <a:pt x="19014" y="467"/>
                    <a:pt x="20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1822;p55">
              <a:extLst>
                <a:ext uri="{FF2B5EF4-FFF2-40B4-BE49-F238E27FC236}">
                  <a16:creationId xmlns:a16="http://schemas.microsoft.com/office/drawing/2014/main" id="{91F213A1-AB82-4DAE-B5E3-7914049A7FE8}"/>
                </a:ext>
              </a:extLst>
            </p:cNvPr>
            <p:cNvSpPr/>
            <p:nvPr/>
          </p:nvSpPr>
          <p:spPr>
            <a:xfrm>
              <a:off x="3466825" y="4608750"/>
              <a:ext cx="525400" cy="185150"/>
            </a:xfrm>
            <a:custGeom>
              <a:avLst/>
              <a:gdLst/>
              <a:ahLst/>
              <a:cxnLst/>
              <a:rect l="l" t="t" r="r" b="b"/>
              <a:pathLst>
                <a:path w="21016" h="7406" extrusionOk="0">
                  <a:moveTo>
                    <a:pt x="21015" y="0"/>
                  </a:moveTo>
                  <a:lnTo>
                    <a:pt x="21015" y="0"/>
                  </a:lnTo>
                  <a:cubicBezTo>
                    <a:pt x="19180" y="434"/>
                    <a:pt x="17412" y="901"/>
                    <a:pt x="15611" y="1401"/>
                  </a:cubicBezTo>
                  <a:lnTo>
                    <a:pt x="12909" y="2135"/>
                  </a:lnTo>
                  <a:cubicBezTo>
                    <a:pt x="12009" y="2435"/>
                    <a:pt x="11175" y="2802"/>
                    <a:pt x="10307" y="3136"/>
                  </a:cubicBezTo>
                  <a:cubicBezTo>
                    <a:pt x="8573" y="3836"/>
                    <a:pt x="6838" y="4503"/>
                    <a:pt x="5137" y="5204"/>
                  </a:cubicBezTo>
                  <a:cubicBezTo>
                    <a:pt x="3402" y="5938"/>
                    <a:pt x="1701" y="6638"/>
                    <a:pt x="0" y="7405"/>
                  </a:cubicBezTo>
                  <a:cubicBezTo>
                    <a:pt x="1735" y="6772"/>
                    <a:pt x="3469" y="6105"/>
                    <a:pt x="5204" y="5437"/>
                  </a:cubicBezTo>
                  <a:cubicBezTo>
                    <a:pt x="6938" y="4770"/>
                    <a:pt x="8673" y="4070"/>
                    <a:pt x="10407" y="3436"/>
                  </a:cubicBezTo>
                  <a:cubicBezTo>
                    <a:pt x="11275" y="3102"/>
                    <a:pt x="12142" y="2735"/>
                    <a:pt x="13009" y="2435"/>
                  </a:cubicBezTo>
                  <a:lnTo>
                    <a:pt x="15678" y="1668"/>
                  </a:lnTo>
                  <a:cubicBezTo>
                    <a:pt x="17446" y="1101"/>
                    <a:pt x="19247" y="567"/>
                    <a:pt x="210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1823;p55">
              <a:extLst>
                <a:ext uri="{FF2B5EF4-FFF2-40B4-BE49-F238E27FC236}">
                  <a16:creationId xmlns:a16="http://schemas.microsoft.com/office/drawing/2014/main" id="{623BEC55-A2A2-4AA2-A09B-BA57FBCCBA6B}"/>
                </a:ext>
              </a:extLst>
            </p:cNvPr>
            <p:cNvSpPr/>
            <p:nvPr/>
          </p:nvSpPr>
          <p:spPr>
            <a:xfrm>
              <a:off x="4107275" y="4424450"/>
              <a:ext cx="502050" cy="157625"/>
            </a:xfrm>
            <a:custGeom>
              <a:avLst/>
              <a:gdLst/>
              <a:ahLst/>
              <a:cxnLst/>
              <a:rect l="l" t="t" r="r" b="b"/>
              <a:pathLst>
                <a:path w="20082" h="6305" extrusionOk="0">
                  <a:moveTo>
                    <a:pt x="20081" y="0"/>
                  </a:moveTo>
                  <a:lnTo>
                    <a:pt x="20081" y="0"/>
                  </a:lnTo>
                  <a:cubicBezTo>
                    <a:pt x="18347" y="434"/>
                    <a:pt x="16646" y="834"/>
                    <a:pt x="14944" y="1268"/>
                  </a:cubicBezTo>
                  <a:cubicBezTo>
                    <a:pt x="13243" y="1735"/>
                    <a:pt x="11542" y="2168"/>
                    <a:pt x="9841" y="2602"/>
                  </a:cubicBezTo>
                  <a:lnTo>
                    <a:pt x="7306" y="3303"/>
                  </a:lnTo>
                  <a:lnTo>
                    <a:pt x="6672" y="3469"/>
                  </a:lnTo>
                  <a:cubicBezTo>
                    <a:pt x="6438" y="3536"/>
                    <a:pt x="6238" y="3603"/>
                    <a:pt x="6038" y="3670"/>
                  </a:cubicBezTo>
                  <a:cubicBezTo>
                    <a:pt x="5638" y="3836"/>
                    <a:pt x="5237" y="4003"/>
                    <a:pt x="4804" y="4170"/>
                  </a:cubicBezTo>
                  <a:cubicBezTo>
                    <a:pt x="3169" y="4837"/>
                    <a:pt x="1568" y="5538"/>
                    <a:pt x="0" y="6305"/>
                  </a:cubicBezTo>
                  <a:cubicBezTo>
                    <a:pt x="1668" y="5738"/>
                    <a:pt x="3303" y="5071"/>
                    <a:pt x="4904" y="4437"/>
                  </a:cubicBezTo>
                  <a:lnTo>
                    <a:pt x="6138" y="3970"/>
                  </a:lnTo>
                  <a:cubicBezTo>
                    <a:pt x="6338" y="3870"/>
                    <a:pt x="6572" y="3803"/>
                    <a:pt x="6738" y="3736"/>
                  </a:cubicBezTo>
                  <a:lnTo>
                    <a:pt x="7372" y="3569"/>
                  </a:lnTo>
                  <a:lnTo>
                    <a:pt x="9941" y="2869"/>
                  </a:lnTo>
                  <a:cubicBezTo>
                    <a:pt x="11609" y="2402"/>
                    <a:pt x="13310" y="1935"/>
                    <a:pt x="15011" y="1468"/>
                  </a:cubicBezTo>
                  <a:cubicBezTo>
                    <a:pt x="16712" y="1001"/>
                    <a:pt x="18380" y="501"/>
                    <a:pt x="20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1824;p55">
              <a:extLst>
                <a:ext uri="{FF2B5EF4-FFF2-40B4-BE49-F238E27FC236}">
                  <a16:creationId xmlns:a16="http://schemas.microsoft.com/office/drawing/2014/main" id="{51CBC924-714F-407D-B20D-F890BD0FB710}"/>
                </a:ext>
              </a:extLst>
            </p:cNvPr>
            <p:cNvSpPr/>
            <p:nvPr/>
          </p:nvSpPr>
          <p:spPr>
            <a:xfrm>
              <a:off x="4063900" y="4401100"/>
              <a:ext cx="487875" cy="147625"/>
            </a:xfrm>
            <a:custGeom>
              <a:avLst/>
              <a:gdLst/>
              <a:ahLst/>
              <a:cxnLst/>
              <a:rect l="l" t="t" r="r" b="b"/>
              <a:pathLst>
                <a:path w="19515" h="5905" extrusionOk="0">
                  <a:moveTo>
                    <a:pt x="19515" y="0"/>
                  </a:moveTo>
                  <a:lnTo>
                    <a:pt x="19515" y="0"/>
                  </a:lnTo>
                  <a:cubicBezTo>
                    <a:pt x="17880" y="400"/>
                    <a:pt x="16212" y="834"/>
                    <a:pt x="14578" y="1268"/>
                  </a:cubicBezTo>
                  <a:cubicBezTo>
                    <a:pt x="12943" y="1701"/>
                    <a:pt x="11309" y="2135"/>
                    <a:pt x="9641" y="2569"/>
                  </a:cubicBezTo>
                  <a:lnTo>
                    <a:pt x="7206" y="3236"/>
                  </a:lnTo>
                  <a:cubicBezTo>
                    <a:pt x="6372" y="3469"/>
                    <a:pt x="5571" y="3770"/>
                    <a:pt x="4771" y="4070"/>
                  </a:cubicBezTo>
                  <a:cubicBezTo>
                    <a:pt x="3170" y="4637"/>
                    <a:pt x="1569" y="5237"/>
                    <a:pt x="1" y="5904"/>
                  </a:cubicBezTo>
                  <a:cubicBezTo>
                    <a:pt x="1635" y="5404"/>
                    <a:pt x="3270" y="4904"/>
                    <a:pt x="4871" y="4337"/>
                  </a:cubicBezTo>
                  <a:lnTo>
                    <a:pt x="6072" y="3936"/>
                  </a:lnTo>
                  <a:cubicBezTo>
                    <a:pt x="6472" y="3803"/>
                    <a:pt x="6872" y="3636"/>
                    <a:pt x="7273" y="3536"/>
                  </a:cubicBezTo>
                  <a:lnTo>
                    <a:pt x="9741" y="2836"/>
                  </a:lnTo>
                  <a:cubicBezTo>
                    <a:pt x="11376" y="2402"/>
                    <a:pt x="13010" y="1902"/>
                    <a:pt x="14645" y="1435"/>
                  </a:cubicBezTo>
                  <a:cubicBezTo>
                    <a:pt x="16279" y="968"/>
                    <a:pt x="17880" y="467"/>
                    <a:pt x="19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1825;p55">
              <a:extLst>
                <a:ext uri="{FF2B5EF4-FFF2-40B4-BE49-F238E27FC236}">
                  <a16:creationId xmlns:a16="http://schemas.microsoft.com/office/drawing/2014/main" id="{05E92E5E-DC14-4580-A7BF-02CFD843A651}"/>
                </a:ext>
              </a:extLst>
            </p:cNvPr>
            <p:cNvSpPr/>
            <p:nvPr/>
          </p:nvSpPr>
          <p:spPr>
            <a:xfrm>
              <a:off x="4023050" y="4380250"/>
              <a:ext cx="486200" cy="138450"/>
            </a:xfrm>
            <a:custGeom>
              <a:avLst/>
              <a:gdLst/>
              <a:ahLst/>
              <a:cxnLst/>
              <a:rect l="l" t="t" r="r" b="b"/>
              <a:pathLst>
                <a:path w="19448" h="5538" extrusionOk="0">
                  <a:moveTo>
                    <a:pt x="19447" y="0"/>
                  </a:moveTo>
                  <a:lnTo>
                    <a:pt x="19447" y="0"/>
                  </a:lnTo>
                  <a:cubicBezTo>
                    <a:pt x="17813" y="367"/>
                    <a:pt x="16178" y="734"/>
                    <a:pt x="14511" y="1134"/>
                  </a:cubicBezTo>
                  <a:cubicBezTo>
                    <a:pt x="12876" y="1501"/>
                    <a:pt x="11242" y="1868"/>
                    <a:pt x="9574" y="2269"/>
                  </a:cubicBezTo>
                  <a:lnTo>
                    <a:pt x="7105" y="2902"/>
                  </a:lnTo>
                  <a:cubicBezTo>
                    <a:pt x="6305" y="3136"/>
                    <a:pt x="5504" y="3436"/>
                    <a:pt x="4704" y="3736"/>
                  </a:cubicBezTo>
                  <a:cubicBezTo>
                    <a:pt x="3136" y="4303"/>
                    <a:pt x="1535" y="4904"/>
                    <a:pt x="0" y="5538"/>
                  </a:cubicBezTo>
                  <a:cubicBezTo>
                    <a:pt x="1601" y="5037"/>
                    <a:pt x="3203" y="4537"/>
                    <a:pt x="4804" y="3970"/>
                  </a:cubicBezTo>
                  <a:lnTo>
                    <a:pt x="7205" y="3169"/>
                  </a:lnTo>
                  <a:cubicBezTo>
                    <a:pt x="8006" y="2969"/>
                    <a:pt x="8807" y="2769"/>
                    <a:pt x="9640" y="2535"/>
                  </a:cubicBezTo>
                  <a:cubicBezTo>
                    <a:pt x="11308" y="2135"/>
                    <a:pt x="12943" y="1735"/>
                    <a:pt x="14577" y="1301"/>
                  </a:cubicBezTo>
                  <a:cubicBezTo>
                    <a:pt x="16212" y="868"/>
                    <a:pt x="17813" y="434"/>
                    <a:pt x="194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1826;p55">
              <a:extLst>
                <a:ext uri="{FF2B5EF4-FFF2-40B4-BE49-F238E27FC236}">
                  <a16:creationId xmlns:a16="http://schemas.microsoft.com/office/drawing/2014/main" id="{517721F4-BAB0-45DB-8CED-2DC548D37437}"/>
                </a:ext>
              </a:extLst>
            </p:cNvPr>
            <p:cNvSpPr/>
            <p:nvPr/>
          </p:nvSpPr>
          <p:spPr>
            <a:xfrm>
              <a:off x="3987175" y="4361900"/>
              <a:ext cx="490375" cy="134275"/>
            </a:xfrm>
            <a:custGeom>
              <a:avLst/>
              <a:gdLst/>
              <a:ahLst/>
              <a:cxnLst/>
              <a:rect l="l" t="t" r="r" b="b"/>
              <a:pathLst>
                <a:path w="19615" h="5371" extrusionOk="0">
                  <a:moveTo>
                    <a:pt x="19615" y="0"/>
                  </a:moveTo>
                  <a:lnTo>
                    <a:pt x="19615" y="0"/>
                  </a:lnTo>
                  <a:cubicBezTo>
                    <a:pt x="16279" y="634"/>
                    <a:pt x="12943" y="1301"/>
                    <a:pt x="9608" y="2002"/>
                  </a:cubicBezTo>
                  <a:lnTo>
                    <a:pt x="7106" y="2536"/>
                  </a:lnTo>
                  <a:lnTo>
                    <a:pt x="5838" y="2802"/>
                  </a:lnTo>
                  <a:cubicBezTo>
                    <a:pt x="5638" y="2836"/>
                    <a:pt x="5405" y="2902"/>
                    <a:pt x="5205" y="2969"/>
                  </a:cubicBezTo>
                  <a:cubicBezTo>
                    <a:pt x="5004" y="3036"/>
                    <a:pt x="4804" y="3136"/>
                    <a:pt x="4604" y="3203"/>
                  </a:cubicBezTo>
                  <a:cubicBezTo>
                    <a:pt x="3036" y="3870"/>
                    <a:pt x="1502" y="4570"/>
                    <a:pt x="1" y="5371"/>
                  </a:cubicBezTo>
                  <a:cubicBezTo>
                    <a:pt x="1602" y="4804"/>
                    <a:pt x="3170" y="4103"/>
                    <a:pt x="4738" y="3503"/>
                  </a:cubicBezTo>
                  <a:cubicBezTo>
                    <a:pt x="5105" y="3336"/>
                    <a:pt x="5505" y="3203"/>
                    <a:pt x="5905" y="3103"/>
                  </a:cubicBezTo>
                  <a:lnTo>
                    <a:pt x="7173" y="2802"/>
                  </a:lnTo>
                  <a:lnTo>
                    <a:pt x="9674" y="2269"/>
                  </a:lnTo>
                  <a:cubicBezTo>
                    <a:pt x="12977" y="1501"/>
                    <a:pt x="16279" y="768"/>
                    <a:pt x="196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1827;p55">
              <a:extLst>
                <a:ext uri="{FF2B5EF4-FFF2-40B4-BE49-F238E27FC236}">
                  <a16:creationId xmlns:a16="http://schemas.microsoft.com/office/drawing/2014/main" id="{617C1846-968C-4A35-A290-7324FA29E763}"/>
                </a:ext>
              </a:extLst>
            </p:cNvPr>
            <p:cNvSpPr/>
            <p:nvPr/>
          </p:nvSpPr>
          <p:spPr>
            <a:xfrm>
              <a:off x="3948000" y="4334375"/>
              <a:ext cx="489525" cy="135125"/>
            </a:xfrm>
            <a:custGeom>
              <a:avLst/>
              <a:gdLst/>
              <a:ahLst/>
              <a:cxnLst/>
              <a:rect l="l" t="t" r="r" b="b"/>
              <a:pathLst>
                <a:path w="19581" h="5405" extrusionOk="0">
                  <a:moveTo>
                    <a:pt x="19581" y="1"/>
                  </a:moveTo>
                  <a:lnTo>
                    <a:pt x="19581" y="1"/>
                  </a:lnTo>
                  <a:cubicBezTo>
                    <a:pt x="16245" y="634"/>
                    <a:pt x="12943" y="1335"/>
                    <a:pt x="9607" y="2035"/>
                  </a:cubicBezTo>
                  <a:lnTo>
                    <a:pt x="7105" y="2536"/>
                  </a:lnTo>
                  <a:lnTo>
                    <a:pt x="5838" y="2836"/>
                  </a:lnTo>
                  <a:cubicBezTo>
                    <a:pt x="5637" y="2869"/>
                    <a:pt x="5437" y="2936"/>
                    <a:pt x="5237" y="3003"/>
                  </a:cubicBezTo>
                  <a:cubicBezTo>
                    <a:pt x="5004" y="3069"/>
                    <a:pt x="4837" y="3136"/>
                    <a:pt x="4637" y="3236"/>
                  </a:cubicBezTo>
                  <a:cubicBezTo>
                    <a:pt x="3069" y="3903"/>
                    <a:pt x="1501" y="4604"/>
                    <a:pt x="0" y="5404"/>
                  </a:cubicBezTo>
                  <a:cubicBezTo>
                    <a:pt x="1601" y="4804"/>
                    <a:pt x="3169" y="4137"/>
                    <a:pt x="4737" y="3536"/>
                  </a:cubicBezTo>
                  <a:cubicBezTo>
                    <a:pt x="5104" y="3336"/>
                    <a:pt x="5504" y="3203"/>
                    <a:pt x="5904" y="3103"/>
                  </a:cubicBezTo>
                  <a:lnTo>
                    <a:pt x="7172" y="2836"/>
                  </a:lnTo>
                  <a:lnTo>
                    <a:pt x="9674" y="2269"/>
                  </a:lnTo>
                  <a:cubicBezTo>
                    <a:pt x="12976" y="1535"/>
                    <a:pt x="16278" y="801"/>
                    <a:pt x="19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1828;p55">
              <a:extLst>
                <a:ext uri="{FF2B5EF4-FFF2-40B4-BE49-F238E27FC236}">
                  <a16:creationId xmlns:a16="http://schemas.microsoft.com/office/drawing/2014/main" id="{83385963-885E-4881-9E8E-33366971DD87}"/>
                </a:ext>
              </a:extLst>
            </p:cNvPr>
            <p:cNvSpPr/>
            <p:nvPr/>
          </p:nvSpPr>
          <p:spPr>
            <a:xfrm>
              <a:off x="3909625" y="4307700"/>
              <a:ext cx="489550" cy="135125"/>
            </a:xfrm>
            <a:custGeom>
              <a:avLst/>
              <a:gdLst/>
              <a:ahLst/>
              <a:cxnLst/>
              <a:rect l="l" t="t" r="r" b="b"/>
              <a:pathLst>
                <a:path w="19582" h="5405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6246" y="634"/>
                    <a:pt x="12910" y="1301"/>
                    <a:pt x="9574" y="2002"/>
                  </a:cubicBezTo>
                  <a:lnTo>
                    <a:pt x="7072" y="2535"/>
                  </a:lnTo>
                  <a:lnTo>
                    <a:pt x="5838" y="2802"/>
                  </a:lnTo>
                  <a:cubicBezTo>
                    <a:pt x="5605" y="2836"/>
                    <a:pt x="5405" y="2902"/>
                    <a:pt x="5204" y="2969"/>
                  </a:cubicBezTo>
                  <a:cubicBezTo>
                    <a:pt x="5004" y="3069"/>
                    <a:pt x="4804" y="3136"/>
                    <a:pt x="4604" y="3202"/>
                  </a:cubicBezTo>
                  <a:cubicBezTo>
                    <a:pt x="3036" y="3870"/>
                    <a:pt x="1502" y="4570"/>
                    <a:pt x="1" y="5404"/>
                  </a:cubicBezTo>
                  <a:cubicBezTo>
                    <a:pt x="1602" y="4804"/>
                    <a:pt x="3136" y="4136"/>
                    <a:pt x="4704" y="3503"/>
                  </a:cubicBezTo>
                  <a:cubicBezTo>
                    <a:pt x="5104" y="3336"/>
                    <a:pt x="5471" y="3202"/>
                    <a:pt x="5905" y="3102"/>
                  </a:cubicBezTo>
                  <a:lnTo>
                    <a:pt x="7139" y="2802"/>
                  </a:lnTo>
                  <a:lnTo>
                    <a:pt x="9641" y="2268"/>
                  </a:lnTo>
                  <a:cubicBezTo>
                    <a:pt x="12943" y="1535"/>
                    <a:pt x="16279" y="801"/>
                    <a:pt x="19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1829;p55">
              <a:extLst>
                <a:ext uri="{FF2B5EF4-FFF2-40B4-BE49-F238E27FC236}">
                  <a16:creationId xmlns:a16="http://schemas.microsoft.com/office/drawing/2014/main" id="{CF549A8C-00B4-4DA3-A40D-B337041458CE}"/>
                </a:ext>
              </a:extLst>
            </p:cNvPr>
            <p:cNvSpPr/>
            <p:nvPr/>
          </p:nvSpPr>
          <p:spPr>
            <a:xfrm>
              <a:off x="3870425" y="4281000"/>
              <a:ext cx="490375" cy="134300"/>
            </a:xfrm>
            <a:custGeom>
              <a:avLst/>
              <a:gdLst/>
              <a:ahLst/>
              <a:cxnLst/>
              <a:rect l="l" t="t" r="r" b="b"/>
              <a:pathLst>
                <a:path w="19615" h="5372" extrusionOk="0">
                  <a:moveTo>
                    <a:pt x="19615" y="1"/>
                  </a:moveTo>
                  <a:lnTo>
                    <a:pt x="19615" y="1"/>
                  </a:lnTo>
                  <a:cubicBezTo>
                    <a:pt x="16279" y="635"/>
                    <a:pt x="12943" y="1302"/>
                    <a:pt x="9608" y="2002"/>
                  </a:cubicBezTo>
                  <a:lnTo>
                    <a:pt x="7106" y="2503"/>
                  </a:lnTo>
                  <a:lnTo>
                    <a:pt x="5838" y="2803"/>
                  </a:lnTo>
                  <a:cubicBezTo>
                    <a:pt x="5638" y="2836"/>
                    <a:pt x="5405" y="2903"/>
                    <a:pt x="5205" y="2970"/>
                  </a:cubicBezTo>
                  <a:cubicBezTo>
                    <a:pt x="5004" y="3036"/>
                    <a:pt x="4804" y="3103"/>
                    <a:pt x="4604" y="3203"/>
                  </a:cubicBezTo>
                  <a:cubicBezTo>
                    <a:pt x="3036" y="3870"/>
                    <a:pt x="1502" y="4571"/>
                    <a:pt x="1" y="5371"/>
                  </a:cubicBezTo>
                  <a:cubicBezTo>
                    <a:pt x="1635" y="4804"/>
                    <a:pt x="3170" y="4104"/>
                    <a:pt x="4738" y="3503"/>
                  </a:cubicBezTo>
                  <a:cubicBezTo>
                    <a:pt x="5138" y="3336"/>
                    <a:pt x="5505" y="3170"/>
                    <a:pt x="5938" y="3070"/>
                  </a:cubicBezTo>
                  <a:lnTo>
                    <a:pt x="7173" y="2803"/>
                  </a:lnTo>
                  <a:lnTo>
                    <a:pt x="9674" y="2236"/>
                  </a:lnTo>
                  <a:cubicBezTo>
                    <a:pt x="12977" y="1502"/>
                    <a:pt x="16313" y="768"/>
                    <a:pt x="196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1830;p55">
              <a:extLst>
                <a:ext uri="{FF2B5EF4-FFF2-40B4-BE49-F238E27FC236}">
                  <a16:creationId xmlns:a16="http://schemas.microsoft.com/office/drawing/2014/main" id="{CEE20161-46D5-4055-B3EA-14BB53F514AB}"/>
                </a:ext>
              </a:extLst>
            </p:cNvPr>
            <p:cNvSpPr/>
            <p:nvPr/>
          </p:nvSpPr>
          <p:spPr>
            <a:xfrm>
              <a:off x="3820400" y="4259325"/>
              <a:ext cx="490375" cy="134275"/>
            </a:xfrm>
            <a:custGeom>
              <a:avLst/>
              <a:gdLst/>
              <a:ahLst/>
              <a:cxnLst/>
              <a:rect l="l" t="t" r="r" b="b"/>
              <a:pathLst>
                <a:path w="19615" h="5371" extrusionOk="0">
                  <a:moveTo>
                    <a:pt x="19614" y="0"/>
                  </a:moveTo>
                  <a:lnTo>
                    <a:pt x="19614" y="0"/>
                  </a:lnTo>
                  <a:cubicBezTo>
                    <a:pt x="16279" y="634"/>
                    <a:pt x="12943" y="1301"/>
                    <a:pt x="9607" y="2002"/>
                  </a:cubicBezTo>
                  <a:lnTo>
                    <a:pt x="7106" y="2502"/>
                  </a:lnTo>
                  <a:lnTo>
                    <a:pt x="5838" y="2802"/>
                  </a:lnTo>
                  <a:cubicBezTo>
                    <a:pt x="5638" y="2836"/>
                    <a:pt x="5404" y="2903"/>
                    <a:pt x="5204" y="2969"/>
                  </a:cubicBezTo>
                  <a:cubicBezTo>
                    <a:pt x="5004" y="3036"/>
                    <a:pt x="4804" y="3103"/>
                    <a:pt x="4604" y="3203"/>
                  </a:cubicBezTo>
                  <a:cubicBezTo>
                    <a:pt x="3036" y="3870"/>
                    <a:pt x="1502" y="4570"/>
                    <a:pt x="0" y="5371"/>
                  </a:cubicBezTo>
                  <a:cubicBezTo>
                    <a:pt x="1602" y="4804"/>
                    <a:pt x="3169" y="4103"/>
                    <a:pt x="4737" y="3503"/>
                  </a:cubicBezTo>
                  <a:cubicBezTo>
                    <a:pt x="5137" y="3336"/>
                    <a:pt x="5504" y="3169"/>
                    <a:pt x="5938" y="3069"/>
                  </a:cubicBezTo>
                  <a:lnTo>
                    <a:pt x="7172" y="2802"/>
                  </a:lnTo>
                  <a:lnTo>
                    <a:pt x="9674" y="2269"/>
                  </a:lnTo>
                  <a:cubicBezTo>
                    <a:pt x="12976" y="1502"/>
                    <a:pt x="16312" y="768"/>
                    <a:pt x="19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1831;p55">
              <a:extLst>
                <a:ext uri="{FF2B5EF4-FFF2-40B4-BE49-F238E27FC236}">
                  <a16:creationId xmlns:a16="http://schemas.microsoft.com/office/drawing/2014/main" id="{D9F1B67F-9E3E-412C-B0F9-C36801A6FA08}"/>
                </a:ext>
              </a:extLst>
            </p:cNvPr>
            <p:cNvSpPr/>
            <p:nvPr/>
          </p:nvSpPr>
          <p:spPr>
            <a:xfrm>
              <a:off x="3772025" y="4237650"/>
              <a:ext cx="488725" cy="134275"/>
            </a:xfrm>
            <a:custGeom>
              <a:avLst/>
              <a:gdLst/>
              <a:ahLst/>
              <a:cxnLst/>
              <a:rect l="l" t="t" r="r" b="b"/>
              <a:pathLst>
                <a:path w="19549" h="5371" extrusionOk="0">
                  <a:moveTo>
                    <a:pt x="19548" y="0"/>
                  </a:moveTo>
                  <a:cubicBezTo>
                    <a:pt x="16212" y="634"/>
                    <a:pt x="12910" y="1301"/>
                    <a:pt x="9574" y="2002"/>
                  </a:cubicBezTo>
                  <a:lnTo>
                    <a:pt x="7072" y="2535"/>
                  </a:lnTo>
                  <a:lnTo>
                    <a:pt x="5838" y="2802"/>
                  </a:lnTo>
                  <a:cubicBezTo>
                    <a:pt x="5605" y="2836"/>
                    <a:pt x="5405" y="2902"/>
                    <a:pt x="5204" y="2969"/>
                  </a:cubicBezTo>
                  <a:cubicBezTo>
                    <a:pt x="5004" y="3036"/>
                    <a:pt x="4804" y="3136"/>
                    <a:pt x="4604" y="3202"/>
                  </a:cubicBezTo>
                  <a:cubicBezTo>
                    <a:pt x="3036" y="3870"/>
                    <a:pt x="1468" y="4570"/>
                    <a:pt x="1" y="5371"/>
                  </a:cubicBezTo>
                  <a:cubicBezTo>
                    <a:pt x="1569" y="4804"/>
                    <a:pt x="3136" y="4103"/>
                    <a:pt x="4704" y="3503"/>
                  </a:cubicBezTo>
                  <a:cubicBezTo>
                    <a:pt x="5071" y="3336"/>
                    <a:pt x="5471" y="3202"/>
                    <a:pt x="5872" y="3102"/>
                  </a:cubicBezTo>
                  <a:lnTo>
                    <a:pt x="7139" y="2802"/>
                  </a:lnTo>
                  <a:lnTo>
                    <a:pt x="9641" y="2268"/>
                  </a:lnTo>
                  <a:cubicBezTo>
                    <a:pt x="12943" y="1501"/>
                    <a:pt x="16246" y="767"/>
                    <a:pt x="19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1832;p55">
              <a:extLst>
                <a:ext uri="{FF2B5EF4-FFF2-40B4-BE49-F238E27FC236}">
                  <a16:creationId xmlns:a16="http://schemas.microsoft.com/office/drawing/2014/main" id="{C83A3467-7A4F-4343-9CD6-4A9CAF8FA74C}"/>
                </a:ext>
              </a:extLst>
            </p:cNvPr>
            <p:cNvSpPr/>
            <p:nvPr/>
          </p:nvSpPr>
          <p:spPr>
            <a:xfrm>
              <a:off x="3732825" y="4216800"/>
              <a:ext cx="489550" cy="128450"/>
            </a:xfrm>
            <a:custGeom>
              <a:avLst/>
              <a:gdLst/>
              <a:ahLst/>
              <a:cxnLst/>
              <a:rect l="l" t="t" r="r" b="b"/>
              <a:pathLst>
                <a:path w="19582" h="5138" extrusionOk="0">
                  <a:moveTo>
                    <a:pt x="19582" y="0"/>
                  </a:moveTo>
                  <a:cubicBezTo>
                    <a:pt x="16246" y="567"/>
                    <a:pt x="12910" y="1168"/>
                    <a:pt x="9574" y="1802"/>
                  </a:cubicBezTo>
                  <a:lnTo>
                    <a:pt x="7073" y="2302"/>
                  </a:lnTo>
                  <a:lnTo>
                    <a:pt x="5805" y="2569"/>
                  </a:lnTo>
                  <a:cubicBezTo>
                    <a:pt x="5605" y="2602"/>
                    <a:pt x="5371" y="2669"/>
                    <a:pt x="5171" y="2736"/>
                  </a:cubicBezTo>
                  <a:cubicBezTo>
                    <a:pt x="4971" y="2802"/>
                    <a:pt x="4771" y="2869"/>
                    <a:pt x="4571" y="2969"/>
                  </a:cubicBezTo>
                  <a:cubicBezTo>
                    <a:pt x="3036" y="3636"/>
                    <a:pt x="1502" y="4337"/>
                    <a:pt x="1" y="5137"/>
                  </a:cubicBezTo>
                  <a:cubicBezTo>
                    <a:pt x="1602" y="4537"/>
                    <a:pt x="3137" y="3903"/>
                    <a:pt x="4704" y="3269"/>
                  </a:cubicBezTo>
                  <a:cubicBezTo>
                    <a:pt x="5071" y="3102"/>
                    <a:pt x="5472" y="2936"/>
                    <a:pt x="5872" y="2836"/>
                  </a:cubicBezTo>
                  <a:lnTo>
                    <a:pt x="7106" y="2602"/>
                  </a:lnTo>
                  <a:lnTo>
                    <a:pt x="9608" y="2068"/>
                  </a:lnTo>
                  <a:cubicBezTo>
                    <a:pt x="12944" y="1401"/>
                    <a:pt x="16246" y="734"/>
                    <a:pt x="1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1833;p55">
              <a:extLst>
                <a:ext uri="{FF2B5EF4-FFF2-40B4-BE49-F238E27FC236}">
                  <a16:creationId xmlns:a16="http://schemas.microsoft.com/office/drawing/2014/main" id="{C5829D52-785E-4A2C-A494-93C03235C1A6}"/>
                </a:ext>
              </a:extLst>
            </p:cNvPr>
            <p:cNvSpPr/>
            <p:nvPr/>
          </p:nvSpPr>
          <p:spPr>
            <a:xfrm>
              <a:off x="3693650" y="4196775"/>
              <a:ext cx="489525" cy="121775"/>
            </a:xfrm>
            <a:custGeom>
              <a:avLst/>
              <a:gdLst/>
              <a:ahLst/>
              <a:cxnLst/>
              <a:rect l="l" t="t" r="r" b="b"/>
              <a:pathLst>
                <a:path w="19581" h="4871" extrusionOk="0">
                  <a:moveTo>
                    <a:pt x="19581" y="1"/>
                  </a:moveTo>
                  <a:lnTo>
                    <a:pt x="19581" y="1"/>
                  </a:lnTo>
                  <a:cubicBezTo>
                    <a:pt x="16245" y="501"/>
                    <a:pt x="12909" y="1035"/>
                    <a:pt x="9574" y="1602"/>
                  </a:cubicBezTo>
                  <a:lnTo>
                    <a:pt x="7072" y="2035"/>
                  </a:lnTo>
                  <a:lnTo>
                    <a:pt x="5838" y="2269"/>
                  </a:lnTo>
                  <a:cubicBezTo>
                    <a:pt x="5604" y="2336"/>
                    <a:pt x="5404" y="2369"/>
                    <a:pt x="5204" y="2469"/>
                  </a:cubicBezTo>
                  <a:cubicBezTo>
                    <a:pt x="5004" y="2536"/>
                    <a:pt x="4804" y="2603"/>
                    <a:pt x="4603" y="2669"/>
                  </a:cubicBezTo>
                  <a:cubicBezTo>
                    <a:pt x="3036" y="3336"/>
                    <a:pt x="1501" y="4037"/>
                    <a:pt x="0" y="4871"/>
                  </a:cubicBezTo>
                  <a:cubicBezTo>
                    <a:pt x="1601" y="4270"/>
                    <a:pt x="3169" y="3603"/>
                    <a:pt x="4670" y="2969"/>
                  </a:cubicBezTo>
                  <a:cubicBezTo>
                    <a:pt x="5070" y="2803"/>
                    <a:pt x="5437" y="2669"/>
                    <a:pt x="5871" y="2569"/>
                  </a:cubicBezTo>
                  <a:lnTo>
                    <a:pt x="7105" y="2336"/>
                  </a:lnTo>
                  <a:lnTo>
                    <a:pt x="9607" y="1869"/>
                  </a:lnTo>
                  <a:cubicBezTo>
                    <a:pt x="12943" y="1268"/>
                    <a:pt x="16245" y="668"/>
                    <a:pt x="19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1834;p55">
              <a:extLst>
                <a:ext uri="{FF2B5EF4-FFF2-40B4-BE49-F238E27FC236}">
                  <a16:creationId xmlns:a16="http://schemas.microsoft.com/office/drawing/2014/main" id="{75D4F5CB-BC2C-43D2-97B5-BB90600D3C17}"/>
                </a:ext>
              </a:extLst>
            </p:cNvPr>
            <p:cNvSpPr/>
            <p:nvPr/>
          </p:nvSpPr>
          <p:spPr>
            <a:xfrm>
              <a:off x="3655275" y="4181775"/>
              <a:ext cx="490375" cy="109275"/>
            </a:xfrm>
            <a:custGeom>
              <a:avLst/>
              <a:gdLst/>
              <a:ahLst/>
              <a:cxnLst/>
              <a:rect l="l" t="t" r="r" b="b"/>
              <a:pathLst>
                <a:path w="19615" h="4371" extrusionOk="0">
                  <a:moveTo>
                    <a:pt x="19615" y="0"/>
                  </a:moveTo>
                  <a:lnTo>
                    <a:pt x="19615" y="0"/>
                  </a:lnTo>
                  <a:cubicBezTo>
                    <a:pt x="17914" y="200"/>
                    <a:pt x="16279" y="401"/>
                    <a:pt x="14578" y="601"/>
                  </a:cubicBezTo>
                  <a:cubicBezTo>
                    <a:pt x="12877" y="834"/>
                    <a:pt x="11209" y="1034"/>
                    <a:pt x="9541" y="1268"/>
                  </a:cubicBezTo>
                  <a:lnTo>
                    <a:pt x="7072" y="1601"/>
                  </a:lnTo>
                  <a:lnTo>
                    <a:pt x="5805" y="1802"/>
                  </a:lnTo>
                  <a:cubicBezTo>
                    <a:pt x="5605" y="1835"/>
                    <a:pt x="5371" y="1902"/>
                    <a:pt x="5171" y="1968"/>
                  </a:cubicBezTo>
                  <a:cubicBezTo>
                    <a:pt x="4971" y="2035"/>
                    <a:pt x="4771" y="2135"/>
                    <a:pt x="4571" y="2202"/>
                  </a:cubicBezTo>
                  <a:cubicBezTo>
                    <a:pt x="3003" y="2869"/>
                    <a:pt x="1468" y="3569"/>
                    <a:pt x="1" y="4370"/>
                  </a:cubicBezTo>
                  <a:cubicBezTo>
                    <a:pt x="1569" y="3803"/>
                    <a:pt x="3136" y="3102"/>
                    <a:pt x="4671" y="2502"/>
                  </a:cubicBezTo>
                  <a:cubicBezTo>
                    <a:pt x="5071" y="2335"/>
                    <a:pt x="5438" y="2202"/>
                    <a:pt x="5838" y="2102"/>
                  </a:cubicBezTo>
                  <a:lnTo>
                    <a:pt x="7106" y="1902"/>
                  </a:lnTo>
                  <a:lnTo>
                    <a:pt x="9608" y="1535"/>
                  </a:lnTo>
                  <a:cubicBezTo>
                    <a:pt x="12943" y="1034"/>
                    <a:pt x="16279" y="534"/>
                    <a:pt x="196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1835;p55">
              <a:extLst>
                <a:ext uri="{FF2B5EF4-FFF2-40B4-BE49-F238E27FC236}">
                  <a16:creationId xmlns:a16="http://schemas.microsoft.com/office/drawing/2014/main" id="{37B1A5F3-1765-4AB3-A2B0-2D8CEF650404}"/>
                </a:ext>
              </a:extLst>
            </p:cNvPr>
            <p:cNvSpPr/>
            <p:nvPr/>
          </p:nvSpPr>
          <p:spPr>
            <a:xfrm>
              <a:off x="3511850" y="4648775"/>
              <a:ext cx="532900" cy="182650"/>
            </a:xfrm>
            <a:custGeom>
              <a:avLst/>
              <a:gdLst/>
              <a:ahLst/>
              <a:cxnLst/>
              <a:rect l="l" t="t" r="r" b="b"/>
              <a:pathLst>
                <a:path w="21316" h="7306" extrusionOk="0">
                  <a:moveTo>
                    <a:pt x="21316" y="0"/>
                  </a:moveTo>
                  <a:cubicBezTo>
                    <a:pt x="19481" y="501"/>
                    <a:pt x="17680" y="1001"/>
                    <a:pt x="15878" y="1535"/>
                  </a:cubicBezTo>
                  <a:lnTo>
                    <a:pt x="13176" y="2335"/>
                  </a:lnTo>
                  <a:cubicBezTo>
                    <a:pt x="12276" y="2636"/>
                    <a:pt x="11408" y="2969"/>
                    <a:pt x="10541" y="3269"/>
                  </a:cubicBezTo>
                  <a:cubicBezTo>
                    <a:pt x="8773" y="3936"/>
                    <a:pt x="7005" y="4570"/>
                    <a:pt x="5237" y="5271"/>
                  </a:cubicBezTo>
                  <a:cubicBezTo>
                    <a:pt x="3503" y="5938"/>
                    <a:pt x="1735" y="6605"/>
                    <a:pt x="0" y="7306"/>
                  </a:cubicBezTo>
                  <a:cubicBezTo>
                    <a:pt x="1802" y="6705"/>
                    <a:pt x="3570" y="6105"/>
                    <a:pt x="5337" y="5471"/>
                  </a:cubicBezTo>
                  <a:lnTo>
                    <a:pt x="10641" y="3570"/>
                  </a:lnTo>
                  <a:cubicBezTo>
                    <a:pt x="11509" y="3236"/>
                    <a:pt x="12409" y="2902"/>
                    <a:pt x="13276" y="2602"/>
                  </a:cubicBezTo>
                  <a:lnTo>
                    <a:pt x="15945" y="1768"/>
                  </a:lnTo>
                  <a:cubicBezTo>
                    <a:pt x="17746" y="1201"/>
                    <a:pt x="19548" y="634"/>
                    <a:pt x="2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1836;p55">
              <a:extLst>
                <a:ext uri="{FF2B5EF4-FFF2-40B4-BE49-F238E27FC236}">
                  <a16:creationId xmlns:a16="http://schemas.microsoft.com/office/drawing/2014/main" id="{A30CD985-7CF1-4183-BEE5-DFD67BC01C69}"/>
                </a:ext>
              </a:extLst>
            </p:cNvPr>
            <p:cNvSpPr/>
            <p:nvPr/>
          </p:nvSpPr>
          <p:spPr>
            <a:xfrm>
              <a:off x="4138950" y="4443625"/>
              <a:ext cx="538750" cy="171800"/>
            </a:xfrm>
            <a:custGeom>
              <a:avLst/>
              <a:gdLst/>
              <a:ahLst/>
              <a:cxnLst/>
              <a:rect l="l" t="t" r="r" b="b"/>
              <a:pathLst>
                <a:path w="21550" h="6872" extrusionOk="0">
                  <a:moveTo>
                    <a:pt x="21550" y="0"/>
                  </a:moveTo>
                  <a:cubicBezTo>
                    <a:pt x="19715" y="434"/>
                    <a:pt x="17880" y="934"/>
                    <a:pt x="16079" y="1435"/>
                  </a:cubicBezTo>
                  <a:lnTo>
                    <a:pt x="13344" y="2169"/>
                  </a:lnTo>
                  <a:cubicBezTo>
                    <a:pt x="12443" y="2469"/>
                    <a:pt x="11542" y="2736"/>
                    <a:pt x="10642" y="3069"/>
                  </a:cubicBezTo>
                  <a:cubicBezTo>
                    <a:pt x="8874" y="3670"/>
                    <a:pt x="7073" y="4270"/>
                    <a:pt x="5305" y="4904"/>
                  </a:cubicBezTo>
                  <a:cubicBezTo>
                    <a:pt x="3537" y="5538"/>
                    <a:pt x="1769" y="6205"/>
                    <a:pt x="1" y="6872"/>
                  </a:cubicBezTo>
                  <a:cubicBezTo>
                    <a:pt x="1802" y="6305"/>
                    <a:pt x="3603" y="5738"/>
                    <a:pt x="5371" y="5137"/>
                  </a:cubicBezTo>
                  <a:lnTo>
                    <a:pt x="10742" y="3336"/>
                  </a:lnTo>
                  <a:cubicBezTo>
                    <a:pt x="11643" y="3036"/>
                    <a:pt x="12543" y="2736"/>
                    <a:pt x="13410" y="2435"/>
                  </a:cubicBezTo>
                  <a:lnTo>
                    <a:pt x="16146" y="1668"/>
                  </a:lnTo>
                  <a:cubicBezTo>
                    <a:pt x="17947" y="1135"/>
                    <a:pt x="19748" y="567"/>
                    <a:pt x="21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1837;p55">
              <a:extLst>
                <a:ext uri="{FF2B5EF4-FFF2-40B4-BE49-F238E27FC236}">
                  <a16:creationId xmlns:a16="http://schemas.microsoft.com/office/drawing/2014/main" id="{42AA6057-E42C-4150-B172-F0BBDAB63125}"/>
                </a:ext>
              </a:extLst>
            </p:cNvPr>
            <p:cNvSpPr/>
            <p:nvPr/>
          </p:nvSpPr>
          <p:spPr>
            <a:xfrm>
              <a:off x="2935475" y="2536925"/>
              <a:ext cx="1673925" cy="1024775"/>
            </a:xfrm>
            <a:custGeom>
              <a:avLst/>
              <a:gdLst/>
              <a:ahLst/>
              <a:cxnLst/>
              <a:rect l="l" t="t" r="r" b="b"/>
              <a:pathLst>
                <a:path w="66957" h="40991" extrusionOk="0">
                  <a:moveTo>
                    <a:pt x="3501" y="0"/>
                  </a:moveTo>
                  <a:cubicBezTo>
                    <a:pt x="790" y="0"/>
                    <a:pt x="1" y="5263"/>
                    <a:pt x="1340" y="9387"/>
                  </a:cubicBezTo>
                  <a:cubicBezTo>
                    <a:pt x="4175" y="17993"/>
                    <a:pt x="20053" y="39575"/>
                    <a:pt x="29060" y="40876"/>
                  </a:cubicBezTo>
                  <a:cubicBezTo>
                    <a:pt x="29586" y="40954"/>
                    <a:pt x="30238" y="40991"/>
                    <a:pt x="30991" y="40991"/>
                  </a:cubicBezTo>
                  <a:cubicBezTo>
                    <a:pt x="38629" y="40991"/>
                    <a:pt x="56725" y="37238"/>
                    <a:pt x="61249" y="34839"/>
                  </a:cubicBezTo>
                  <a:cubicBezTo>
                    <a:pt x="66957" y="31821"/>
                    <a:pt x="59021" y="14676"/>
                    <a:pt x="55107" y="14676"/>
                  </a:cubicBezTo>
                  <a:cubicBezTo>
                    <a:pt x="55041" y="14676"/>
                    <a:pt x="54975" y="14681"/>
                    <a:pt x="54911" y="14691"/>
                  </a:cubicBezTo>
                  <a:cubicBezTo>
                    <a:pt x="49808" y="15458"/>
                    <a:pt x="36698" y="20729"/>
                    <a:pt x="32329" y="20895"/>
                  </a:cubicBezTo>
                  <a:cubicBezTo>
                    <a:pt x="32316" y="20896"/>
                    <a:pt x="32304" y="20896"/>
                    <a:pt x="32291" y="20896"/>
                  </a:cubicBezTo>
                  <a:cubicBezTo>
                    <a:pt x="29676" y="20896"/>
                    <a:pt x="17462" y="10609"/>
                    <a:pt x="5843" y="1048"/>
                  </a:cubicBezTo>
                  <a:cubicBezTo>
                    <a:pt x="4948" y="318"/>
                    <a:pt x="4167" y="0"/>
                    <a:pt x="350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1838;p55">
              <a:extLst>
                <a:ext uri="{FF2B5EF4-FFF2-40B4-BE49-F238E27FC236}">
                  <a16:creationId xmlns:a16="http://schemas.microsoft.com/office/drawing/2014/main" id="{DA773AD5-C346-4C44-9A78-81B80FE77F38}"/>
                </a:ext>
              </a:extLst>
            </p:cNvPr>
            <p:cNvSpPr/>
            <p:nvPr/>
          </p:nvSpPr>
          <p:spPr>
            <a:xfrm>
              <a:off x="4314925" y="2840850"/>
              <a:ext cx="484525" cy="375225"/>
            </a:xfrm>
            <a:custGeom>
              <a:avLst/>
              <a:gdLst/>
              <a:ahLst/>
              <a:cxnLst/>
              <a:rect l="l" t="t" r="r" b="b"/>
              <a:pathLst>
                <a:path w="19381" h="15009" extrusionOk="0">
                  <a:moveTo>
                    <a:pt x="9594" y="1"/>
                  </a:moveTo>
                  <a:cubicBezTo>
                    <a:pt x="8153" y="1"/>
                    <a:pt x="6721" y="89"/>
                    <a:pt x="5371" y="132"/>
                  </a:cubicBezTo>
                  <a:lnTo>
                    <a:pt x="0" y="8071"/>
                  </a:lnTo>
                  <a:cubicBezTo>
                    <a:pt x="0" y="8071"/>
                    <a:pt x="10839" y="6562"/>
                    <a:pt x="12222" y="6562"/>
                  </a:cubicBezTo>
                  <a:cubicBezTo>
                    <a:pt x="12278" y="6562"/>
                    <a:pt x="12319" y="6565"/>
                    <a:pt x="12342" y="6570"/>
                  </a:cubicBezTo>
                  <a:cubicBezTo>
                    <a:pt x="12943" y="6704"/>
                    <a:pt x="12809" y="7538"/>
                    <a:pt x="12709" y="8238"/>
                  </a:cubicBezTo>
                  <a:cubicBezTo>
                    <a:pt x="12609" y="8939"/>
                    <a:pt x="8973" y="13942"/>
                    <a:pt x="12042" y="14910"/>
                  </a:cubicBezTo>
                  <a:cubicBezTo>
                    <a:pt x="12251" y="14977"/>
                    <a:pt x="12461" y="15008"/>
                    <a:pt x="12672" y="15008"/>
                  </a:cubicBezTo>
                  <a:cubicBezTo>
                    <a:pt x="15601" y="15008"/>
                    <a:pt x="18672" y="8929"/>
                    <a:pt x="19014" y="7871"/>
                  </a:cubicBezTo>
                  <a:cubicBezTo>
                    <a:pt x="19381" y="6704"/>
                    <a:pt x="18147" y="1800"/>
                    <a:pt x="15078" y="733"/>
                  </a:cubicBezTo>
                  <a:cubicBezTo>
                    <a:pt x="13345" y="149"/>
                    <a:pt x="11463" y="1"/>
                    <a:pt x="9594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1839;p55">
              <a:extLst>
                <a:ext uri="{FF2B5EF4-FFF2-40B4-BE49-F238E27FC236}">
                  <a16:creationId xmlns:a16="http://schemas.microsoft.com/office/drawing/2014/main" id="{F1323E96-BB62-4794-920C-B7E5D401D34C}"/>
                </a:ext>
              </a:extLst>
            </p:cNvPr>
            <p:cNvSpPr/>
            <p:nvPr/>
          </p:nvSpPr>
          <p:spPr>
            <a:xfrm>
              <a:off x="4388300" y="2853825"/>
              <a:ext cx="484550" cy="372100"/>
            </a:xfrm>
            <a:custGeom>
              <a:avLst/>
              <a:gdLst/>
              <a:ahLst/>
              <a:cxnLst/>
              <a:rect l="l" t="t" r="r" b="b"/>
              <a:pathLst>
                <a:path w="19382" h="14884" extrusionOk="0">
                  <a:moveTo>
                    <a:pt x="8088" y="0"/>
                  </a:moveTo>
                  <a:cubicBezTo>
                    <a:pt x="5497" y="0"/>
                    <a:pt x="3142" y="119"/>
                    <a:pt x="2611" y="119"/>
                  </a:cubicBezTo>
                  <a:cubicBezTo>
                    <a:pt x="2549" y="119"/>
                    <a:pt x="2512" y="117"/>
                    <a:pt x="2502" y="114"/>
                  </a:cubicBezTo>
                  <a:lnTo>
                    <a:pt x="1" y="7886"/>
                  </a:lnTo>
                  <a:cubicBezTo>
                    <a:pt x="1" y="7886"/>
                    <a:pt x="10803" y="6443"/>
                    <a:pt x="12215" y="6443"/>
                  </a:cubicBezTo>
                  <a:cubicBezTo>
                    <a:pt x="12275" y="6443"/>
                    <a:pt x="12318" y="6446"/>
                    <a:pt x="12343" y="6452"/>
                  </a:cubicBezTo>
                  <a:cubicBezTo>
                    <a:pt x="12943" y="6585"/>
                    <a:pt x="12776" y="7419"/>
                    <a:pt x="12676" y="8119"/>
                  </a:cubicBezTo>
                  <a:cubicBezTo>
                    <a:pt x="12610" y="8820"/>
                    <a:pt x="8940" y="13823"/>
                    <a:pt x="12043" y="14791"/>
                  </a:cubicBezTo>
                  <a:cubicBezTo>
                    <a:pt x="12242" y="14854"/>
                    <a:pt x="12444" y="14883"/>
                    <a:pt x="12647" y="14883"/>
                  </a:cubicBezTo>
                  <a:cubicBezTo>
                    <a:pt x="15554" y="14883"/>
                    <a:pt x="18638" y="8777"/>
                    <a:pt x="18981" y="7686"/>
                  </a:cubicBezTo>
                  <a:cubicBezTo>
                    <a:pt x="19381" y="6552"/>
                    <a:pt x="18114" y="1648"/>
                    <a:pt x="15045" y="614"/>
                  </a:cubicBezTo>
                  <a:cubicBezTo>
                    <a:pt x="13585" y="122"/>
                    <a:pt x="10715" y="0"/>
                    <a:pt x="8088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1840;p55">
              <a:extLst>
                <a:ext uri="{FF2B5EF4-FFF2-40B4-BE49-F238E27FC236}">
                  <a16:creationId xmlns:a16="http://schemas.microsoft.com/office/drawing/2014/main" id="{66BE1EEE-2E36-4AB9-926C-4CC1C6E815F8}"/>
                </a:ext>
              </a:extLst>
            </p:cNvPr>
            <p:cNvSpPr/>
            <p:nvPr/>
          </p:nvSpPr>
          <p:spPr>
            <a:xfrm>
              <a:off x="4532575" y="3011475"/>
              <a:ext cx="181825" cy="195775"/>
            </a:xfrm>
            <a:custGeom>
              <a:avLst/>
              <a:gdLst/>
              <a:ahLst/>
              <a:cxnLst/>
              <a:rect l="l" t="t" r="r" b="b"/>
              <a:pathLst>
                <a:path w="7273" h="7831" extrusionOk="0">
                  <a:moveTo>
                    <a:pt x="6403" y="0"/>
                  </a:moveTo>
                  <a:cubicBezTo>
                    <a:pt x="6314" y="0"/>
                    <a:pt x="6225" y="5"/>
                    <a:pt x="6138" y="12"/>
                  </a:cubicBezTo>
                  <a:cubicBezTo>
                    <a:pt x="5504" y="45"/>
                    <a:pt x="4837" y="112"/>
                    <a:pt x="4203" y="212"/>
                  </a:cubicBezTo>
                  <a:cubicBezTo>
                    <a:pt x="3536" y="312"/>
                    <a:pt x="2869" y="446"/>
                    <a:pt x="2169" y="546"/>
                  </a:cubicBezTo>
                  <a:cubicBezTo>
                    <a:pt x="1468" y="646"/>
                    <a:pt x="768" y="779"/>
                    <a:pt x="67" y="979"/>
                  </a:cubicBezTo>
                  <a:cubicBezTo>
                    <a:pt x="0" y="979"/>
                    <a:pt x="34" y="1080"/>
                    <a:pt x="67" y="1080"/>
                  </a:cubicBezTo>
                  <a:cubicBezTo>
                    <a:pt x="668" y="1046"/>
                    <a:pt x="1268" y="979"/>
                    <a:pt x="1868" y="879"/>
                  </a:cubicBezTo>
                  <a:cubicBezTo>
                    <a:pt x="2536" y="779"/>
                    <a:pt x="3203" y="713"/>
                    <a:pt x="3870" y="613"/>
                  </a:cubicBezTo>
                  <a:cubicBezTo>
                    <a:pt x="4570" y="546"/>
                    <a:pt x="5137" y="446"/>
                    <a:pt x="5771" y="412"/>
                  </a:cubicBezTo>
                  <a:cubicBezTo>
                    <a:pt x="5921" y="362"/>
                    <a:pt x="6071" y="337"/>
                    <a:pt x="6222" y="337"/>
                  </a:cubicBezTo>
                  <a:cubicBezTo>
                    <a:pt x="6372" y="337"/>
                    <a:pt x="6522" y="362"/>
                    <a:pt x="6672" y="412"/>
                  </a:cubicBezTo>
                  <a:cubicBezTo>
                    <a:pt x="6872" y="546"/>
                    <a:pt x="6805" y="1146"/>
                    <a:pt x="6805" y="1346"/>
                  </a:cubicBezTo>
                  <a:cubicBezTo>
                    <a:pt x="6739" y="1947"/>
                    <a:pt x="6538" y="2514"/>
                    <a:pt x="6172" y="2981"/>
                  </a:cubicBezTo>
                  <a:cubicBezTo>
                    <a:pt x="5805" y="3481"/>
                    <a:pt x="5538" y="4015"/>
                    <a:pt x="5304" y="4582"/>
                  </a:cubicBezTo>
                  <a:cubicBezTo>
                    <a:pt x="5071" y="5082"/>
                    <a:pt x="4937" y="5649"/>
                    <a:pt x="4904" y="6250"/>
                  </a:cubicBezTo>
                  <a:cubicBezTo>
                    <a:pt x="4937" y="6784"/>
                    <a:pt x="5037" y="7284"/>
                    <a:pt x="5204" y="7818"/>
                  </a:cubicBezTo>
                  <a:cubicBezTo>
                    <a:pt x="5213" y="7827"/>
                    <a:pt x="5229" y="7831"/>
                    <a:pt x="5247" y="7831"/>
                  </a:cubicBezTo>
                  <a:cubicBezTo>
                    <a:pt x="5297" y="7831"/>
                    <a:pt x="5362" y="7800"/>
                    <a:pt x="5338" y="7751"/>
                  </a:cubicBezTo>
                  <a:cubicBezTo>
                    <a:pt x="5104" y="7151"/>
                    <a:pt x="5271" y="6383"/>
                    <a:pt x="5404" y="5783"/>
                  </a:cubicBezTo>
                  <a:cubicBezTo>
                    <a:pt x="5571" y="5082"/>
                    <a:pt x="5805" y="4449"/>
                    <a:pt x="6172" y="3848"/>
                  </a:cubicBezTo>
                  <a:cubicBezTo>
                    <a:pt x="6505" y="3348"/>
                    <a:pt x="6805" y="2814"/>
                    <a:pt x="7072" y="2280"/>
                  </a:cubicBezTo>
                  <a:cubicBezTo>
                    <a:pt x="7239" y="1680"/>
                    <a:pt x="7272" y="1080"/>
                    <a:pt x="7172" y="512"/>
                  </a:cubicBezTo>
                  <a:cubicBezTo>
                    <a:pt x="7092" y="85"/>
                    <a:pt x="6756" y="0"/>
                    <a:pt x="6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1841;p55">
              <a:extLst>
                <a:ext uri="{FF2B5EF4-FFF2-40B4-BE49-F238E27FC236}">
                  <a16:creationId xmlns:a16="http://schemas.microsoft.com/office/drawing/2014/main" id="{5729B69D-56CA-4F8E-8DF3-699376C69FA4}"/>
                </a:ext>
              </a:extLst>
            </p:cNvPr>
            <p:cNvSpPr/>
            <p:nvPr/>
          </p:nvSpPr>
          <p:spPr>
            <a:xfrm>
              <a:off x="4141450" y="2757525"/>
              <a:ext cx="980725" cy="667050"/>
            </a:xfrm>
            <a:custGeom>
              <a:avLst/>
              <a:gdLst/>
              <a:ahLst/>
              <a:cxnLst/>
              <a:rect l="l" t="t" r="r" b="b"/>
              <a:pathLst>
                <a:path w="39229" h="26682" extrusionOk="0">
                  <a:moveTo>
                    <a:pt x="35388" y="1"/>
                  </a:moveTo>
                  <a:cubicBezTo>
                    <a:pt x="30443" y="1"/>
                    <a:pt x="17283" y="1202"/>
                    <a:pt x="13344" y="2898"/>
                  </a:cubicBezTo>
                  <a:cubicBezTo>
                    <a:pt x="11042" y="3866"/>
                    <a:pt x="1" y="8903"/>
                    <a:pt x="1" y="8903"/>
                  </a:cubicBezTo>
                  <a:lnTo>
                    <a:pt x="5939" y="26682"/>
                  </a:lnTo>
                  <a:cubicBezTo>
                    <a:pt x="5939" y="26682"/>
                    <a:pt x="14711" y="25848"/>
                    <a:pt x="17480" y="25715"/>
                  </a:cubicBezTo>
                  <a:cubicBezTo>
                    <a:pt x="20215" y="25581"/>
                    <a:pt x="24352" y="24347"/>
                    <a:pt x="27120" y="22179"/>
                  </a:cubicBezTo>
                  <a:cubicBezTo>
                    <a:pt x="29889" y="19977"/>
                    <a:pt x="33191" y="15707"/>
                    <a:pt x="30389" y="15307"/>
                  </a:cubicBezTo>
                  <a:cubicBezTo>
                    <a:pt x="30253" y="15289"/>
                    <a:pt x="30116" y="15281"/>
                    <a:pt x="29978" y="15281"/>
                  </a:cubicBezTo>
                  <a:cubicBezTo>
                    <a:pt x="27599" y="15281"/>
                    <a:pt x="24916" y="17802"/>
                    <a:pt x="22433" y="17802"/>
                  </a:cubicBezTo>
                  <a:cubicBezTo>
                    <a:pt x="22124" y="17802"/>
                    <a:pt x="21818" y="17763"/>
                    <a:pt x="21516" y="17675"/>
                  </a:cubicBezTo>
                  <a:cubicBezTo>
                    <a:pt x="18614" y="16842"/>
                    <a:pt x="18014" y="13139"/>
                    <a:pt x="18447" y="11404"/>
                  </a:cubicBezTo>
                  <a:cubicBezTo>
                    <a:pt x="18914" y="9636"/>
                    <a:pt x="20849" y="6868"/>
                    <a:pt x="26987" y="6267"/>
                  </a:cubicBezTo>
                  <a:cubicBezTo>
                    <a:pt x="38629" y="5100"/>
                    <a:pt x="39229" y="530"/>
                    <a:pt x="37061" y="96"/>
                  </a:cubicBezTo>
                  <a:cubicBezTo>
                    <a:pt x="36762" y="32"/>
                    <a:pt x="36180" y="1"/>
                    <a:pt x="3538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1842;p55">
              <a:extLst>
                <a:ext uri="{FF2B5EF4-FFF2-40B4-BE49-F238E27FC236}">
                  <a16:creationId xmlns:a16="http://schemas.microsoft.com/office/drawing/2014/main" id="{6CFD7742-4BC0-4270-86DC-CE876A36A95B}"/>
                </a:ext>
              </a:extLst>
            </p:cNvPr>
            <p:cNvSpPr/>
            <p:nvPr/>
          </p:nvSpPr>
          <p:spPr>
            <a:xfrm>
              <a:off x="4595125" y="2913350"/>
              <a:ext cx="226850" cy="293625"/>
            </a:xfrm>
            <a:custGeom>
              <a:avLst/>
              <a:gdLst/>
              <a:ahLst/>
              <a:cxnLst/>
              <a:rect l="l" t="t" r="r" b="b"/>
              <a:pathLst>
                <a:path w="9074" h="11745" extrusionOk="0">
                  <a:moveTo>
                    <a:pt x="8973" y="1"/>
                  </a:moveTo>
                  <a:cubicBezTo>
                    <a:pt x="7472" y="168"/>
                    <a:pt x="2802" y="535"/>
                    <a:pt x="834" y="3904"/>
                  </a:cubicBezTo>
                  <a:cubicBezTo>
                    <a:pt x="0" y="5271"/>
                    <a:pt x="34" y="6739"/>
                    <a:pt x="334" y="8207"/>
                  </a:cubicBezTo>
                  <a:cubicBezTo>
                    <a:pt x="601" y="9541"/>
                    <a:pt x="1168" y="10942"/>
                    <a:pt x="2502" y="11509"/>
                  </a:cubicBezTo>
                  <a:cubicBezTo>
                    <a:pt x="2917" y="11675"/>
                    <a:pt x="3347" y="11744"/>
                    <a:pt x="3782" y="11744"/>
                  </a:cubicBezTo>
                  <a:cubicBezTo>
                    <a:pt x="5094" y="11744"/>
                    <a:pt x="6453" y="11118"/>
                    <a:pt x="7606" y="10642"/>
                  </a:cubicBezTo>
                  <a:cubicBezTo>
                    <a:pt x="7687" y="10615"/>
                    <a:pt x="7658" y="10566"/>
                    <a:pt x="7592" y="10566"/>
                  </a:cubicBezTo>
                  <a:cubicBezTo>
                    <a:pt x="7576" y="10566"/>
                    <a:pt x="7558" y="10569"/>
                    <a:pt x="7539" y="10575"/>
                  </a:cubicBezTo>
                  <a:cubicBezTo>
                    <a:pt x="6490" y="10968"/>
                    <a:pt x="5297" y="11465"/>
                    <a:pt x="4138" y="11465"/>
                  </a:cubicBezTo>
                  <a:cubicBezTo>
                    <a:pt x="3822" y="11465"/>
                    <a:pt x="3509" y="11428"/>
                    <a:pt x="3203" y="11342"/>
                  </a:cubicBezTo>
                  <a:cubicBezTo>
                    <a:pt x="1735" y="10942"/>
                    <a:pt x="1068" y="9675"/>
                    <a:pt x="767" y="8240"/>
                  </a:cubicBezTo>
                  <a:cubicBezTo>
                    <a:pt x="467" y="6839"/>
                    <a:pt x="501" y="5338"/>
                    <a:pt x="1268" y="4037"/>
                  </a:cubicBezTo>
                  <a:cubicBezTo>
                    <a:pt x="2002" y="2903"/>
                    <a:pt x="3036" y="2002"/>
                    <a:pt x="4270" y="1469"/>
                  </a:cubicBezTo>
                  <a:cubicBezTo>
                    <a:pt x="5771" y="802"/>
                    <a:pt x="7372" y="335"/>
                    <a:pt x="9007" y="134"/>
                  </a:cubicBezTo>
                  <a:cubicBezTo>
                    <a:pt x="9073" y="134"/>
                    <a:pt x="9040" y="1"/>
                    <a:pt x="8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1843;p55">
              <a:extLst>
                <a:ext uri="{FF2B5EF4-FFF2-40B4-BE49-F238E27FC236}">
                  <a16:creationId xmlns:a16="http://schemas.microsoft.com/office/drawing/2014/main" id="{4115AAE8-DB0F-439F-8EAD-A47ECE0C0B7A}"/>
                </a:ext>
              </a:extLst>
            </p:cNvPr>
            <p:cNvSpPr/>
            <p:nvPr/>
          </p:nvSpPr>
          <p:spPr>
            <a:xfrm>
              <a:off x="2907450" y="2529450"/>
              <a:ext cx="649450" cy="724175"/>
            </a:xfrm>
            <a:custGeom>
              <a:avLst/>
              <a:gdLst/>
              <a:ahLst/>
              <a:cxnLst/>
              <a:rect l="l" t="t" r="r" b="b"/>
              <a:pathLst>
                <a:path w="25978" h="28967" extrusionOk="0">
                  <a:moveTo>
                    <a:pt x="4991" y="1"/>
                  </a:moveTo>
                  <a:cubicBezTo>
                    <a:pt x="1831" y="1"/>
                    <a:pt x="0" y="3908"/>
                    <a:pt x="3061" y="11254"/>
                  </a:cubicBezTo>
                  <a:cubicBezTo>
                    <a:pt x="5696" y="17425"/>
                    <a:pt x="8865" y="23329"/>
                    <a:pt x="12501" y="28967"/>
                  </a:cubicBezTo>
                  <a:cubicBezTo>
                    <a:pt x="12735" y="28666"/>
                    <a:pt x="15403" y="26098"/>
                    <a:pt x="18272" y="23296"/>
                  </a:cubicBezTo>
                  <a:cubicBezTo>
                    <a:pt x="21941" y="19760"/>
                    <a:pt x="25978" y="15857"/>
                    <a:pt x="25978" y="15857"/>
                  </a:cubicBezTo>
                  <a:cubicBezTo>
                    <a:pt x="25978" y="15857"/>
                    <a:pt x="12868" y="4216"/>
                    <a:pt x="8132" y="1080"/>
                  </a:cubicBezTo>
                  <a:cubicBezTo>
                    <a:pt x="7598" y="713"/>
                    <a:pt x="7031" y="446"/>
                    <a:pt x="6430" y="246"/>
                  </a:cubicBezTo>
                  <a:cubicBezTo>
                    <a:pt x="5930" y="82"/>
                    <a:pt x="5446" y="1"/>
                    <a:pt x="4991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1844;p55">
              <a:extLst>
                <a:ext uri="{FF2B5EF4-FFF2-40B4-BE49-F238E27FC236}">
                  <a16:creationId xmlns:a16="http://schemas.microsoft.com/office/drawing/2014/main" id="{18B5A9FA-2C81-4008-9F06-3EABFD62F14D}"/>
                </a:ext>
              </a:extLst>
            </p:cNvPr>
            <p:cNvSpPr/>
            <p:nvPr/>
          </p:nvSpPr>
          <p:spPr>
            <a:xfrm>
              <a:off x="2933100" y="2613975"/>
              <a:ext cx="578775" cy="511475"/>
            </a:xfrm>
            <a:custGeom>
              <a:avLst/>
              <a:gdLst/>
              <a:ahLst/>
              <a:cxnLst/>
              <a:rect l="l" t="t" r="r" b="b"/>
              <a:pathLst>
                <a:path w="23151" h="20459" extrusionOk="0">
                  <a:moveTo>
                    <a:pt x="3269" y="1"/>
                  </a:moveTo>
                  <a:cubicBezTo>
                    <a:pt x="2936" y="1"/>
                    <a:pt x="2802" y="368"/>
                    <a:pt x="3003" y="601"/>
                  </a:cubicBezTo>
                  <a:cubicBezTo>
                    <a:pt x="3079" y="678"/>
                    <a:pt x="3173" y="711"/>
                    <a:pt x="3266" y="711"/>
                  </a:cubicBezTo>
                  <a:cubicBezTo>
                    <a:pt x="3455" y="711"/>
                    <a:pt x="3636" y="570"/>
                    <a:pt x="3636" y="368"/>
                  </a:cubicBezTo>
                  <a:cubicBezTo>
                    <a:pt x="3636" y="134"/>
                    <a:pt x="3470" y="1"/>
                    <a:pt x="3269" y="1"/>
                  </a:cubicBezTo>
                  <a:close/>
                  <a:moveTo>
                    <a:pt x="8840" y="1"/>
                  </a:moveTo>
                  <a:cubicBezTo>
                    <a:pt x="8540" y="1"/>
                    <a:pt x="8373" y="368"/>
                    <a:pt x="8607" y="601"/>
                  </a:cubicBezTo>
                  <a:cubicBezTo>
                    <a:pt x="8672" y="678"/>
                    <a:pt x="8759" y="711"/>
                    <a:pt x="8846" y="711"/>
                  </a:cubicBezTo>
                  <a:cubicBezTo>
                    <a:pt x="9026" y="711"/>
                    <a:pt x="9207" y="570"/>
                    <a:pt x="9207" y="368"/>
                  </a:cubicBezTo>
                  <a:cubicBezTo>
                    <a:pt x="9207" y="134"/>
                    <a:pt x="9040" y="1"/>
                    <a:pt x="8840" y="1"/>
                  </a:cubicBezTo>
                  <a:close/>
                  <a:moveTo>
                    <a:pt x="501" y="4037"/>
                  </a:moveTo>
                  <a:cubicBezTo>
                    <a:pt x="167" y="4037"/>
                    <a:pt x="0" y="4437"/>
                    <a:pt x="234" y="4671"/>
                  </a:cubicBezTo>
                  <a:cubicBezTo>
                    <a:pt x="309" y="4746"/>
                    <a:pt x="398" y="4780"/>
                    <a:pt x="484" y="4780"/>
                  </a:cubicBezTo>
                  <a:cubicBezTo>
                    <a:pt x="666" y="4780"/>
                    <a:pt x="834" y="4630"/>
                    <a:pt x="834" y="4404"/>
                  </a:cubicBezTo>
                  <a:cubicBezTo>
                    <a:pt x="834" y="4204"/>
                    <a:pt x="701" y="4037"/>
                    <a:pt x="501" y="4037"/>
                  </a:cubicBezTo>
                  <a:close/>
                  <a:moveTo>
                    <a:pt x="6071" y="4037"/>
                  </a:moveTo>
                  <a:cubicBezTo>
                    <a:pt x="5738" y="4037"/>
                    <a:pt x="5571" y="4437"/>
                    <a:pt x="5805" y="4671"/>
                  </a:cubicBezTo>
                  <a:cubicBezTo>
                    <a:pt x="5880" y="4746"/>
                    <a:pt x="5972" y="4780"/>
                    <a:pt x="6063" y="4780"/>
                  </a:cubicBezTo>
                  <a:cubicBezTo>
                    <a:pt x="6254" y="4780"/>
                    <a:pt x="6438" y="4630"/>
                    <a:pt x="6438" y="4404"/>
                  </a:cubicBezTo>
                  <a:cubicBezTo>
                    <a:pt x="6438" y="4204"/>
                    <a:pt x="6272" y="4037"/>
                    <a:pt x="6071" y="4037"/>
                  </a:cubicBezTo>
                  <a:close/>
                  <a:moveTo>
                    <a:pt x="11642" y="4037"/>
                  </a:moveTo>
                  <a:cubicBezTo>
                    <a:pt x="11309" y="4037"/>
                    <a:pt x="11142" y="4437"/>
                    <a:pt x="11375" y="4671"/>
                  </a:cubicBezTo>
                  <a:cubicBezTo>
                    <a:pt x="11450" y="4746"/>
                    <a:pt x="11543" y="4780"/>
                    <a:pt x="11634" y="4780"/>
                  </a:cubicBezTo>
                  <a:cubicBezTo>
                    <a:pt x="11825" y="4780"/>
                    <a:pt x="12009" y="4630"/>
                    <a:pt x="12009" y="4404"/>
                  </a:cubicBezTo>
                  <a:cubicBezTo>
                    <a:pt x="12009" y="4204"/>
                    <a:pt x="11842" y="4037"/>
                    <a:pt x="11642" y="4037"/>
                  </a:cubicBezTo>
                  <a:close/>
                  <a:moveTo>
                    <a:pt x="19748" y="7940"/>
                  </a:moveTo>
                  <a:lnTo>
                    <a:pt x="19748" y="7940"/>
                  </a:lnTo>
                  <a:cubicBezTo>
                    <a:pt x="19500" y="8212"/>
                    <a:pt x="19749" y="8540"/>
                    <a:pt x="20017" y="8540"/>
                  </a:cubicBezTo>
                  <a:cubicBezTo>
                    <a:pt x="20110" y="8540"/>
                    <a:pt x="20204" y="8501"/>
                    <a:pt x="20282" y="8407"/>
                  </a:cubicBezTo>
                  <a:lnTo>
                    <a:pt x="19748" y="7940"/>
                  </a:lnTo>
                  <a:close/>
                  <a:moveTo>
                    <a:pt x="3269" y="7840"/>
                  </a:moveTo>
                  <a:cubicBezTo>
                    <a:pt x="2936" y="7840"/>
                    <a:pt x="2802" y="8240"/>
                    <a:pt x="3003" y="8440"/>
                  </a:cubicBezTo>
                  <a:cubicBezTo>
                    <a:pt x="3079" y="8517"/>
                    <a:pt x="3173" y="8550"/>
                    <a:pt x="3266" y="8550"/>
                  </a:cubicBezTo>
                  <a:cubicBezTo>
                    <a:pt x="3455" y="8550"/>
                    <a:pt x="3636" y="8408"/>
                    <a:pt x="3636" y="8207"/>
                  </a:cubicBezTo>
                  <a:cubicBezTo>
                    <a:pt x="3636" y="8006"/>
                    <a:pt x="3470" y="7840"/>
                    <a:pt x="3269" y="7840"/>
                  </a:cubicBezTo>
                  <a:close/>
                  <a:moveTo>
                    <a:pt x="8840" y="7840"/>
                  </a:moveTo>
                  <a:cubicBezTo>
                    <a:pt x="8540" y="7840"/>
                    <a:pt x="8373" y="8240"/>
                    <a:pt x="8607" y="8440"/>
                  </a:cubicBezTo>
                  <a:cubicBezTo>
                    <a:pt x="8672" y="8517"/>
                    <a:pt x="8759" y="8550"/>
                    <a:pt x="8846" y="8550"/>
                  </a:cubicBezTo>
                  <a:cubicBezTo>
                    <a:pt x="9026" y="8550"/>
                    <a:pt x="9207" y="8408"/>
                    <a:pt x="9207" y="8207"/>
                  </a:cubicBezTo>
                  <a:cubicBezTo>
                    <a:pt x="9207" y="8006"/>
                    <a:pt x="9040" y="7840"/>
                    <a:pt x="8840" y="7840"/>
                  </a:cubicBezTo>
                  <a:close/>
                  <a:moveTo>
                    <a:pt x="14411" y="7840"/>
                  </a:moveTo>
                  <a:cubicBezTo>
                    <a:pt x="14111" y="7840"/>
                    <a:pt x="13944" y="8240"/>
                    <a:pt x="14177" y="8440"/>
                  </a:cubicBezTo>
                  <a:cubicBezTo>
                    <a:pt x="14254" y="8517"/>
                    <a:pt x="14344" y="8550"/>
                    <a:pt x="14432" y="8550"/>
                  </a:cubicBezTo>
                  <a:cubicBezTo>
                    <a:pt x="14612" y="8550"/>
                    <a:pt x="14778" y="8408"/>
                    <a:pt x="14778" y="8207"/>
                  </a:cubicBezTo>
                  <a:cubicBezTo>
                    <a:pt x="14778" y="8006"/>
                    <a:pt x="14611" y="7840"/>
                    <a:pt x="14411" y="7840"/>
                  </a:cubicBezTo>
                  <a:close/>
                  <a:moveTo>
                    <a:pt x="6122" y="11905"/>
                  </a:moveTo>
                  <a:cubicBezTo>
                    <a:pt x="6106" y="11905"/>
                    <a:pt x="6089" y="11906"/>
                    <a:pt x="6071" y="11909"/>
                  </a:cubicBezTo>
                  <a:cubicBezTo>
                    <a:pt x="5738" y="11909"/>
                    <a:pt x="5571" y="12276"/>
                    <a:pt x="5805" y="12510"/>
                  </a:cubicBezTo>
                  <a:cubicBezTo>
                    <a:pt x="5881" y="12586"/>
                    <a:pt x="5975" y="12620"/>
                    <a:pt x="6068" y="12620"/>
                  </a:cubicBezTo>
                  <a:cubicBezTo>
                    <a:pt x="6257" y="12620"/>
                    <a:pt x="6438" y="12478"/>
                    <a:pt x="6438" y="12276"/>
                  </a:cubicBezTo>
                  <a:cubicBezTo>
                    <a:pt x="6438" y="12063"/>
                    <a:pt x="6299" y="11905"/>
                    <a:pt x="6122" y="11905"/>
                  </a:cubicBezTo>
                  <a:close/>
                  <a:moveTo>
                    <a:pt x="11693" y="11905"/>
                  </a:moveTo>
                  <a:cubicBezTo>
                    <a:pt x="11676" y="11905"/>
                    <a:pt x="11659" y="11906"/>
                    <a:pt x="11642" y="11909"/>
                  </a:cubicBezTo>
                  <a:cubicBezTo>
                    <a:pt x="11629" y="11908"/>
                    <a:pt x="11616" y="11907"/>
                    <a:pt x="11603" y="11907"/>
                  </a:cubicBezTo>
                  <a:cubicBezTo>
                    <a:pt x="11296" y="11907"/>
                    <a:pt x="11151" y="12285"/>
                    <a:pt x="11375" y="12510"/>
                  </a:cubicBezTo>
                  <a:cubicBezTo>
                    <a:pt x="11452" y="12586"/>
                    <a:pt x="11546" y="12620"/>
                    <a:pt x="11638" y="12620"/>
                  </a:cubicBezTo>
                  <a:cubicBezTo>
                    <a:pt x="11828" y="12620"/>
                    <a:pt x="12009" y="12478"/>
                    <a:pt x="12009" y="12276"/>
                  </a:cubicBezTo>
                  <a:cubicBezTo>
                    <a:pt x="12009" y="12063"/>
                    <a:pt x="11870" y="11905"/>
                    <a:pt x="11693" y="11905"/>
                  </a:cubicBezTo>
                  <a:close/>
                  <a:moveTo>
                    <a:pt x="17263" y="11905"/>
                  </a:moveTo>
                  <a:cubicBezTo>
                    <a:pt x="17247" y="11905"/>
                    <a:pt x="17230" y="11906"/>
                    <a:pt x="17213" y="11909"/>
                  </a:cubicBezTo>
                  <a:cubicBezTo>
                    <a:pt x="17200" y="11908"/>
                    <a:pt x="17187" y="11907"/>
                    <a:pt x="17174" y="11907"/>
                  </a:cubicBezTo>
                  <a:cubicBezTo>
                    <a:pt x="16867" y="11907"/>
                    <a:pt x="16722" y="12285"/>
                    <a:pt x="16946" y="12510"/>
                  </a:cubicBezTo>
                  <a:cubicBezTo>
                    <a:pt x="17022" y="12586"/>
                    <a:pt x="17117" y="12620"/>
                    <a:pt x="17209" y="12620"/>
                  </a:cubicBezTo>
                  <a:cubicBezTo>
                    <a:pt x="17399" y="12620"/>
                    <a:pt x="17580" y="12478"/>
                    <a:pt x="17580" y="12276"/>
                  </a:cubicBezTo>
                  <a:cubicBezTo>
                    <a:pt x="17580" y="12063"/>
                    <a:pt x="17440" y="11905"/>
                    <a:pt x="17263" y="11905"/>
                  </a:cubicBezTo>
                  <a:close/>
                  <a:moveTo>
                    <a:pt x="22834" y="11905"/>
                  </a:moveTo>
                  <a:cubicBezTo>
                    <a:pt x="22817" y="11905"/>
                    <a:pt x="22801" y="11906"/>
                    <a:pt x="22783" y="11909"/>
                  </a:cubicBezTo>
                  <a:cubicBezTo>
                    <a:pt x="22450" y="11909"/>
                    <a:pt x="22283" y="12276"/>
                    <a:pt x="22517" y="12510"/>
                  </a:cubicBezTo>
                  <a:cubicBezTo>
                    <a:pt x="22593" y="12586"/>
                    <a:pt x="22687" y="12620"/>
                    <a:pt x="22780" y="12620"/>
                  </a:cubicBezTo>
                  <a:cubicBezTo>
                    <a:pt x="22969" y="12620"/>
                    <a:pt x="23150" y="12478"/>
                    <a:pt x="23150" y="12276"/>
                  </a:cubicBezTo>
                  <a:cubicBezTo>
                    <a:pt x="23150" y="12063"/>
                    <a:pt x="23011" y="11905"/>
                    <a:pt x="22834" y="11905"/>
                  </a:cubicBezTo>
                  <a:close/>
                  <a:moveTo>
                    <a:pt x="8840" y="15679"/>
                  </a:moveTo>
                  <a:cubicBezTo>
                    <a:pt x="8507" y="15679"/>
                    <a:pt x="8340" y="16079"/>
                    <a:pt x="8573" y="16312"/>
                  </a:cubicBezTo>
                  <a:cubicBezTo>
                    <a:pt x="8648" y="16388"/>
                    <a:pt x="8741" y="16421"/>
                    <a:pt x="8832" y="16421"/>
                  </a:cubicBezTo>
                  <a:cubicBezTo>
                    <a:pt x="9023" y="16421"/>
                    <a:pt x="9207" y="16272"/>
                    <a:pt x="9207" y="16046"/>
                  </a:cubicBezTo>
                  <a:cubicBezTo>
                    <a:pt x="9207" y="15845"/>
                    <a:pt x="9040" y="15679"/>
                    <a:pt x="8840" y="15679"/>
                  </a:cubicBezTo>
                  <a:close/>
                  <a:moveTo>
                    <a:pt x="14411" y="15679"/>
                  </a:moveTo>
                  <a:cubicBezTo>
                    <a:pt x="14111" y="15679"/>
                    <a:pt x="13944" y="16079"/>
                    <a:pt x="14177" y="16312"/>
                  </a:cubicBezTo>
                  <a:cubicBezTo>
                    <a:pt x="14252" y="16388"/>
                    <a:pt x="14341" y="16421"/>
                    <a:pt x="14428" y="16421"/>
                  </a:cubicBezTo>
                  <a:cubicBezTo>
                    <a:pt x="14609" y="16421"/>
                    <a:pt x="14778" y="16272"/>
                    <a:pt x="14778" y="16046"/>
                  </a:cubicBezTo>
                  <a:cubicBezTo>
                    <a:pt x="14778" y="15845"/>
                    <a:pt x="14611" y="15679"/>
                    <a:pt x="14411" y="15679"/>
                  </a:cubicBezTo>
                  <a:close/>
                  <a:moveTo>
                    <a:pt x="20015" y="15679"/>
                  </a:moveTo>
                  <a:cubicBezTo>
                    <a:pt x="19681" y="15679"/>
                    <a:pt x="19514" y="16079"/>
                    <a:pt x="19748" y="16312"/>
                  </a:cubicBezTo>
                  <a:cubicBezTo>
                    <a:pt x="19823" y="16388"/>
                    <a:pt x="19915" y="16421"/>
                    <a:pt x="20006" y="16421"/>
                  </a:cubicBezTo>
                  <a:cubicBezTo>
                    <a:pt x="20198" y="16421"/>
                    <a:pt x="20382" y="16272"/>
                    <a:pt x="20382" y="16046"/>
                  </a:cubicBezTo>
                  <a:cubicBezTo>
                    <a:pt x="20348" y="15845"/>
                    <a:pt x="20215" y="15679"/>
                    <a:pt x="20015" y="15679"/>
                  </a:cubicBezTo>
                  <a:close/>
                  <a:moveTo>
                    <a:pt x="11642" y="19748"/>
                  </a:moveTo>
                  <a:cubicBezTo>
                    <a:pt x="11309" y="19748"/>
                    <a:pt x="11142" y="20148"/>
                    <a:pt x="11375" y="20349"/>
                  </a:cubicBezTo>
                  <a:cubicBezTo>
                    <a:pt x="11452" y="20425"/>
                    <a:pt x="11546" y="20459"/>
                    <a:pt x="11638" y="20459"/>
                  </a:cubicBezTo>
                  <a:cubicBezTo>
                    <a:pt x="11828" y="20459"/>
                    <a:pt x="12009" y="20317"/>
                    <a:pt x="12009" y="20115"/>
                  </a:cubicBezTo>
                  <a:cubicBezTo>
                    <a:pt x="12009" y="19915"/>
                    <a:pt x="11842" y="19748"/>
                    <a:pt x="11642" y="197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1845;p55">
              <a:extLst>
                <a:ext uri="{FF2B5EF4-FFF2-40B4-BE49-F238E27FC236}">
                  <a16:creationId xmlns:a16="http://schemas.microsoft.com/office/drawing/2014/main" id="{7CBE4603-F3E6-4C2F-B85F-D24357B9513D}"/>
                </a:ext>
              </a:extLst>
            </p:cNvPr>
            <p:cNvSpPr/>
            <p:nvPr/>
          </p:nvSpPr>
          <p:spPr>
            <a:xfrm>
              <a:off x="2917225" y="2529575"/>
              <a:ext cx="478725" cy="724050"/>
            </a:xfrm>
            <a:custGeom>
              <a:avLst/>
              <a:gdLst/>
              <a:ahLst/>
              <a:cxnLst/>
              <a:rect l="l" t="t" r="r" b="b"/>
              <a:pathLst>
                <a:path w="19149" h="28962" extrusionOk="0">
                  <a:moveTo>
                    <a:pt x="4610" y="0"/>
                  </a:moveTo>
                  <a:cubicBezTo>
                    <a:pt x="1776" y="0"/>
                    <a:pt x="0" y="3127"/>
                    <a:pt x="1870" y="9081"/>
                  </a:cubicBezTo>
                  <a:cubicBezTo>
                    <a:pt x="1936" y="9314"/>
                    <a:pt x="2036" y="9548"/>
                    <a:pt x="2103" y="9815"/>
                  </a:cubicBezTo>
                  <a:cubicBezTo>
                    <a:pt x="2270" y="10282"/>
                    <a:pt x="2470" y="10749"/>
                    <a:pt x="2670" y="11249"/>
                  </a:cubicBezTo>
                  <a:cubicBezTo>
                    <a:pt x="5305" y="17420"/>
                    <a:pt x="8474" y="23324"/>
                    <a:pt x="12110" y="28962"/>
                  </a:cubicBezTo>
                  <a:cubicBezTo>
                    <a:pt x="12344" y="28661"/>
                    <a:pt x="15012" y="26093"/>
                    <a:pt x="17881" y="23291"/>
                  </a:cubicBezTo>
                  <a:lnTo>
                    <a:pt x="19149" y="22057"/>
                  </a:lnTo>
                  <a:lnTo>
                    <a:pt x="6106" y="274"/>
                  </a:lnTo>
                  <a:lnTo>
                    <a:pt x="6039" y="241"/>
                  </a:lnTo>
                  <a:cubicBezTo>
                    <a:pt x="5543" y="80"/>
                    <a:pt x="5063" y="0"/>
                    <a:pt x="46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1846;p55">
              <a:extLst>
                <a:ext uri="{FF2B5EF4-FFF2-40B4-BE49-F238E27FC236}">
                  <a16:creationId xmlns:a16="http://schemas.microsoft.com/office/drawing/2014/main" id="{9A400C23-A539-4AF5-8AF5-3E7A8BE1960F}"/>
                </a:ext>
              </a:extLst>
            </p:cNvPr>
            <p:cNvSpPr/>
            <p:nvPr/>
          </p:nvSpPr>
          <p:spPr>
            <a:xfrm>
              <a:off x="2070825" y="2484375"/>
              <a:ext cx="1318450" cy="1435575"/>
            </a:xfrm>
            <a:custGeom>
              <a:avLst/>
              <a:gdLst/>
              <a:ahLst/>
              <a:cxnLst/>
              <a:rect l="l" t="t" r="r" b="b"/>
              <a:pathLst>
                <a:path w="52738" h="57423" extrusionOk="0">
                  <a:moveTo>
                    <a:pt x="35037" y="1"/>
                  </a:moveTo>
                  <a:cubicBezTo>
                    <a:pt x="32451" y="1"/>
                    <a:pt x="29929" y="892"/>
                    <a:pt x="28521" y="1949"/>
                  </a:cubicBezTo>
                  <a:cubicBezTo>
                    <a:pt x="14577" y="12490"/>
                    <a:pt x="4737" y="35139"/>
                    <a:pt x="0" y="57422"/>
                  </a:cubicBezTo>
                  <a:lnTo>
                    <a:pt x="48602" y="57389"/>
                  </a:lnTo>
                  <a:lnTo>
                    <a:pt x="47401" y="37474"/>
                  </a:lnTo>
                  <a:cubicBezTo>
                    <a:pt x="47401" y="37474"/>
                    <a:pt x="52738" y="31570"/>
                    <a:pt x="51570" y="26233"/>
                  </a:cubicBezTo>
                  <a:cubicBezTo>
                    <a:pt x="50970" y="23531"/>
                    <a:pt x="41730" y="2916"/>
                    <a:pt x="40829" y="2082"/>
                  </a:cubicBezTo>
                  <a:cubicBezTo>
                    <a:pt x="39214" y="571"/>
                    <a:pt x="37105" y="1"/>
                    <a:pt x="35037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1847;p55">
              <a:extLst>
                <a:ext uri="{FF2B5EF4-FFF2-40B4-BE49-F238E27FC236}">
                  <a16:creationId xmlns:a16="http://schemas.microsoft.com/office/drawing/2014/main" id="{5843BCA5-624A-4773-A860-2E1CB83E7CF4}"/>
                </a:ext>
              </a:extLst>
            </p:cNvPr>
            <p:cNvSpPr/>
            <p:nvPr/>
          </p:nvSpPr>
          <p:spPr>
            <a:xfrm>
              <a:off x="2070825" y="2484375"/>
              <a:ext cx="1318450" cy="1435575"/>
            </a:xfrm>
            <a:custGeom>
              <a:avLst/>
              <a:gdLst/>
              <a:ahLst/>
              <a:cxnLst/>
              <a:rect l="l" t="t" r="r" b="b"/>
              <a:pathLst>
                <a:path w="52738" h="57423" extrusionOk="0">
                  <a:moveTo>
                    <a:pt x="35037" y="1"/>
                  </a:moveTo>
                  <a:cubicBezTo>
                    <a:pt x="32451" y="1"/>
                    <a:pt x="29929" y="892"/>
                    <a:pt x="28521" y="1949"/>
                  </a:cubicBezTo>
                  <a:cubicBezTo>
                    <a:pt x="14577" y="12490"/>
                    <a:pt x="4737" y="35139"/>
                    <a:pt x="0" y="57422"/>
                  </a:cubicBezTo>
                  <a:lnTo>
                    <a:pt x="48602" y="57389"/>
                  </a:lnTo>
                  <a:lnTo>
                    <a:pt x="47401" y="37474"/>
                  </a:lnTo>
                  <a:cubicBezTo>
                    <a:pt x="47401" y="37474"/>
                    <a:pt x="52738" y="31570"/>
                    <a:pt x="51570" y="26233"/>
                  </a:cubicBezTo>
                  <a:cubicBezTo>
                    <a:pt x="50970" y="23531"/>
                    <a:pt x="41730" y="2916"/>
                    <a:pt x="40829" y="2082"/>
                  </a:cubicBezTo>
                  <a:cubicBezTo>
                    <a:pt x="39214" y="571"/>
                    <a:pt x="37105" y="1"/>
                    <a:pt x="35037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1848;p55">
              <a:extLst>
                <a:ext uri="{FF2B5EF4-FFF2-40B4-BE49-F238E27FC236}">
                  <a16:creationId xmlns:a16="http://schemas.microsoft.com/office/drawing/2014/main" id="{36A76676-7C01-42CA-B631-DA3CA5EC1D1B}"/>
                </a:ext>
              </a:extLst>
            </p:cNvPr>
            <p:cNvSpPr/>
            <p:nvPr/>
          </p:nvSpPr>
          <p:spPr>
            <a:xfrm>
              <a:off x="2070825" y="2483975"/>
              <a:ext cx="1318450" cy="1435125"/>
            </a:xfrm>
            <a:custGeom>
              <a:avLst/>
              <a:gdLst/>
              <a:ahLst/>
              <a:cxnLst/>
              <a:rect l="l" t="t" r="r" b="b"/>
              <a:pathLst>
                <a:path w="52738" h="57405" extrusionOk="0">
                  <a:moveTo>
                    <a:pt x="35022" y="1"/>
                  </a:moveTo>
                  <a:cubicBezTo>
                    <a:pt x="33313" y="1"/>
                    <a:pt x="31633" y="390"/>
                    <a:pt x="30288" y="964"/>
                  </a:cubicBezTo>
                  <a:cubicBezTo>
                    <a:pt x="29655" y="1198"/>
                    <a:pt x="29054" y="1531"/>
                    <a:pt x="28521" y="1932"/>
                  </a:cubicBezTo>
                  <a:cubicBezTo>
                    <a:pt x="14544" y="12506"/>
                    <a:pt x="4704" y="35155"/>
                    <a:pt x="0" y="57405"/>
                  </a:cubicBezTo>
                  <a:lnTo>
                    <a:pt x="48602" y="57405"/>
                  </a:lnTo>
                  <a:lnTo>
                    <a:pt x="47367" y="37490"/>
                  </a:lnTo>
                  <a:cubicBezTo>
                    <a:pt x="47367" y="37490"/>
                    <a:pt x="52738" y="31586"/>
                    <a:pt x="51537" y="26216"/>
                  </a:cubicBezTo>
                  <a:cubicBezTo>
                    <a:pt x="50937" y="23514"/>
                    <a:pt x="41697" y="2899"/>
                    <a:pt x="40796" y="2065"/>
                  </a:cubicBezTo>
                  <a:cubicBezTo>
                    <a:pt x="39190" y="569"/>
                    <a:pt x="37085" y="1"/>
                    <a:pt x="35022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1849;p55">
              <a:extLst>
                <a:ext uri="{FF2B5EF4-FFF2-40B4-BE49-F238E27FC236}">
                  <a16:creationId xmlns:a16="http://schemas.microsoft.com/office/drawing/2014/main" id="{92C23C72-0CC1-44A5-939B-50C40D30DFCC}"/>
                </a:ext>
              </a:extLst>
            </p:cNvPr>
            <p:cNvSpPr/>
            <p:nvPr/>
          </p:nvSpPr>
          <p:spPr>
            <a:xfrm>
              <a:off x="2096675" y="2518900"/>
              <a:ext cx="1205875" cy="1392075"/>
            </a:xfrm>
            <a:custGeom>
              <a:avLst/>
              <a:gdLst/>
              <a:ahLst/>
              <a:cxnLst/>
              <a:rect l="l" t="t" r="r" b="b"/>
              <a:pathLst>
                <a:path w="48235" h="55683" extrusionOk="0">
                  <a:moveTo>
                    <a:pt x="28354" y="1"/>
                  </a:moveTo>
                  <a:cubicBezTo>
                    <a:pt x="28054" y="1"/>
                    <a:pt x="27887" y="401"/>
                    <a:pt x="28120" y="635"/>
                  </a:cubicBezTo>
                  <a:cubicBezTo>
                    <a:pt x="28195" y="699"/>
                    <a:pt x="28284" y="729"/>
                    <a:pt x="28370" y="729"/>
                  </a:cubicBezTo>
                  <a:cubicBezTo>
                    <a:pt x="28551" y="729"/>
                    <a:pt x="28721" y="595"/>
                    <a:pt x="28721" y="368"/>
                  </a:cubicBezTo>
                  <a:cubicBezTo>
                    <a:pt x="28721" y="168"/>
                    <a:pt x="28554" y="1"/>
                    <a:pt x="28354" y="1"/>
                  </a:cubicBezTo>
                  <a:close/>
                  <a:moveTo>
                    <a:pt x="33958" y="1"/>
                  </a:moveTo>
                  <a:cubicBezTo>
                    <a:pt x="33624" y="1"/>
                    <a:pt x="33457" y="401"/>
                    <a:pt x="33691" y="635"/>
                  </a:cubicBezTo>
                  <a:cubicBezTo>
                    <a:pt x="33766" y="699"/>
                    <a:pt x="33854" y="729"/>
                    <a:pt x="33940" y="729"/>
                  </a:cubicBezTo>
                  <a:cubicBezTo>
                    <a:pt x="34122" y="729"/>
                    <a:pt x="34291" y="595"/>
                    <a:pt x="34291" y="368"/>
                  </a:cubicBezTo>
                  <a:cubicBezTo>
                    <a:pt x="34291" y="168"/>
                    <a:pt x="34158" y="1"/>
                    <a:pt x="33958" y="1"/>
                  </a:cubicBezTo>
                  <a:close/>
                  <a:moveTo>
                    <a:pt x="39195" y="201"/>
                  </a:moveTo>
                  <a:cubicBezTo>
                    <a:pt x="39095" y="468"/>
                    <a:pt x="39262" y="735"/>
                    <a:pt x="39528" y="735"/>
                  </a:cubicBezTo>
                  <a:cubicBezTo>
                    <a:pt x="39595" y="735"/>
                    <a:pt x="39662" y="701"/>
                    <a:pt x="39729" y="668"/>
                  </a:cubicBezTo>
                  <a:cubicBezTo>
                    <a:pt x="39562" y="501"/>
                    <a:pt x="39395" y="368"/>
                    <a:pt x="39228" y="201"/>
                  </a:cubicBezTo>
                  <a:close/>
                  <a:moveTo>
                    <a:pt x="25585" y="3804"/>
                  </a:moveTo>
                  <a:cubicBezTo>
                    <a:pt x="25252" y="3804"/>
                    <a:pt x="25085" y="4171"/>
                    <a:pt x="25318" y="4404"/>
                  </a:cubicBezTo>
                  <a:cubicBezTo>
                    <a:pt x="25395" y="4481"/>
                    <a:pt x="25489" y="4514"/>
                    <a:pt x="25581" y="4514"/>
                  </a:cubicBezTo>
                  <a:cubicBezTo>
                    <a:pt x="25771" y="4514"/>
                    <a:pt x="25952" y="4373"/>
                    <a:pt x="25952" y="4171"/>
                  </a:cubicBezTo>
                  <a:cubicBezTo>
                    <a:pt x="25952" y="3937"/>
                    <a:pt x="25785" y="3804"/>
                    <a:pt x="25585" y="3804"/>
                  </a:cubicBezTo>
                  <a:close/>
                  <a:moveTo>
                    <a:pt x="31156" y="3804"/>
                  </a:moveTo>
                  <a:cubicBezTo>
                    <a:pt x="30822" y="3804"/>
                    <a:pt x="30655" y="4171"/>
                    <a:pt x="30889" y="4404"/>
                  </a:cubicBezTo>
                  <a:cubicBezTo>
                    <a:pt x="30965" y="4481"/>
                    <a:pt x="31060" y="4514"/>
                    <a:pt x="31152" y="4514"/>
                  </a:cubicBezTo>
                  <a:cubicBezTo>
                    <a:pt x="31342" y="4514"/>
                    <a:pt x="31523" y="4373"/>
                    <a:pt x="31523" y="4171"/>
                  </a:cubicBezTo>
                  <a:cubicBezTo>
                    <a:pt x="31523" y="3937"/>
                    <a:pt x="31356" y="3804"/>
                    <a:pt x="31156" y="3804"/>
                  </a:cubicBezTo>
                  <a:close/>
                  <a:moveTo>
                    <a:pt x="36726" y="3804"/>
                  </a:moveTo>
                  <a:cubicBezTo>
                    <a:pt x="36393" y="3804"/>
                    <a:pt x="36259" y="4171"/>
                    <a:pt x="36460" y="4404"/>
                  </a:cubicBezTo>
                  <a:cubicBezTo>
                    <a:pt x="36536" y="4481"/>
                    <a:pt x="36630" y="4514"/>
                    <a:pt x="36723" y="4514"/>
                  </a:cubicBezTo>
                  <a:cubicBezTo>
                    <a:pt x="36912" y="4514"/>
                    <a:pt x="37093" y="4373"/>
                    <a:pt x="37093" y="4171"/>
                  </a:cubicBezTo>
                  <a:cubicBezTo>
                    <a:pt x="37093" y="3937"/>
                    <a:pt x="36927" y="3804"/>
                    <a:pt x="36726" y="3804"/>
                  </a:cubicBezTo>
                  <a:close/>
                  <a:moveTo>
                    <a:pt x="22783" y="7840"/>
                  </a:moveTo>
                  <a:cubicBezTo>
                    <a:pt x="22483" y="7840"/>
                    <a:pt x="22316" y="8240"/>
                    <a:pt x="22550" y="8474"/>
                  </a:cubicBezTo>
                  <a:cubicBezTo>
                    <a:pt x="22614" y="8549"/>
                    <a:pt x="22699" y="8583"/>
                    <a:pt x="22785" y="8583"/>
                  </a:cubicBezTo>
                  <a:cubicBezTo>
                    <a:pt x="22966" y="8583"/>
                    <a:pt x="23150" y="8433"/>
                    <a:pt x="23150" y="8207"/>
                  </a:cubicBezTo>
                  <a:cubicBezTo>
                    <a:pt x="23150" y="8007"/>
                    <a:pt x="22983" y="7840"/>
                    <a:pt x="22783" y="7840"/>
                  </a:cubicBezTo>
                  <a:close/>
                  <a:moveTo>
                    <a:pt x="28354" y="7840"/>
                  </a:moveTo>
                  <a:cubicBezTo>
                    <a:pt x="28054" y="7840"/>
                    <a:pt x="27887" y="8240"/>
                    <a:pt x="28120" y="8474"/>
                  </a:cubicBezTo>
                  <a:cubicBezTo>
                    <a:pt x="28195" y="8549"/>
                    <a:pt x="28284" y="8583"/>
                    <a:pt x="28371" y="8583"/>
                  </a:cubicBezTo>
                  <a:cubicBezTo>
                    <a:pt x="28552" y="8583"/>
                    <a:pt x="28721" y="8433"/>
                    <a:pt x="28721" y="8207"/>
                  </a:cubicBezTo>
                  <a:cubicBezTo>
                    <a:pt x="28721" y="8007"/>
                    <a:pt x="28554" y="7840"/>
                    <a:pt x="28387" y="7840"/>
                  </a:cubicBezTo>
                  <a:close/>
                  <a:moveTo>
                    <a:pt x="33958" y="7840"/>
                  </a:moveTo>
                  <a:cubicBezTo>
                    <a:pt x="33624" y="7840"/>
                    <a:pt x="33457" y="8240"/>
                    <a:pt x="33691" y="8474"/>
                  </a:cubicBezTo>
                  <a:cubicBezTo>
                    <a:pt x="33766" y="8549"/>
                    <a:pt x="33855" y="8583"/>
                    <a:pt x="33941" y="8583"/>
                  </a:cubicBezTo>
                  <a:cubicBezTo>
                    <a:pt x="34123" y="8583"/>
                    <a:pt x="34291" y="8433"/>
                    <a:pt x="34291" y="8207"/>
                  </a:cubicBezTo>
                  <a:cubicBezTo>
                    <a:pt x="34291" y="8007"/>
                    <a:pt x="34158" y="7840"/>
                    <a:pt x="33958" y="7840"/>
                  </a:cubicBezTo>
                  <a:close/>
                  <a:moveTo>
                    <a:pt x="39528" y="7840"/>
                  </a:moveTo>
                  <a:cubicBezTo>
                    <a:pt x="39195" y="7840"/>
                    <a:pt x="39028" y="8240"/>
                    <a:pt x="39262" y="8474"/>
                  </a:cubicBezTo>
                  <a:cubicBezTo>
                    <a:pt x="39337" y="8549"/>
                    <a:pt x="39429" y="8583"/>
                    <a:pt x="39520" y="8583"/>
                  </a:cubicBezTo>
                  <a:cubicBezTo>
                    <a:pt x="39711" y="8583"/>
                    <a:pt x="39895" y="8433"/>
                    <a:pt x="39895" y="8207"/>
                  </a:cubicBezTo>
                  <a:cubicBezTo>
                    <a:pt x="39895" y="8007"/>
                    <a:pt x="39729" y="7840"/>
                    <a:pt x="39528" y="7840"/>
                  </a:cubicBezTo>
                  <a:close/>
                  <a:moveTo>
                    <a:pt x="20015" y="11643"/>
                  </a:moveTo>
                  <a:cubicBezTo>
                    <a:pt x="19681" y="11643"/>
                    <a:pt x="19514" y="12043"/>
                    <a:pt x="19748" y="12243"/>
                  </a:cubicBezTo>
                  <a:cubicBezTo>
                    <a:pt x="19824" y="12320"/>
                    <a:pt x="19918" y="12353"/>
                    <a:pt x="20011" y="12353"/>
                  </a:cubicBezTo>
                  <a:cubicBezTo>
                    <a:pt x="20200" y="12353"/>
                    <a:pt x="20381" y="12211"/>
                    <a:pt x="20381" y="12010"/>
                  </a:cubicBezTo>
                  <a:cubicBezTo>
                    <a:pt x="20381" y="11809"/>
                    <a:pt x="20215" y="11643"/>
                    <a:pt x="20015" y="11643"/>
                  </a:cubicBezTo>
                  <a:close/>
                  <a:moveTo>
                    <a:pt x="25585" y="11643"/>
                  </a:moveTo>
                  <a:cubicBezTo>
                    <a:pt x="25252" y="11643"/>
                    <a:pt x="25085" y="12043"/>
                    <a:pt x="25318" y="12243"/>
                  </a:cubicBezTo>
                  <a:cubicBezTo>
                    <a:pt x="25395" y="12320"/>
                    <a:pt x="25489" y="12353"/>
                    <a:pt x="25581" y="12353"/>
                  </a:cubicBezTo>
                  <a:cubicBezTo>
                    <a:pt x="25771" y="12353"/>
                    <a:pt x="25952" y="12211"/>
                    <a:pt x="25952" y="12010"/>
                  </a:cubicBezTo>
                  <a:cubicBezTo>
                    <a:pt x="25952" y="11809"/>
                    <a:pt x="25785" y="11643"/>
                    <a:pt x="25585" y="11643"/>
                  </a:cubicBezTo>
                  <a:close/>
                  <a:moveTo>
                    <a:pt x="31156" y="11643"/>
                  </a:moveTo>
                  <a:cubicBezTo>
                    <a:pt x="30822" y="11643"/>
                    <a:pt x="30655" y="12043"/>
                    <a:pt x="30889" y="12243"/>
                  </a:cubicBezTo>
                  <a:cubicBezTo>
                    <a:pt x="30965" y="12320"/>
                    <a:pt x="31060" y="12353"/>
                    <a:pt x="31152" y="12353"/>
                  </a:cubicBezTo>
                  <a:cubicBezTo>
                    <a:pt x="31342" y="12353"/>
                    <a:pt x="31523" y="12211"/>
                    <a:pt x="31523" y="12010"/>
                  </a:cubicBezTo>
                  <a:cubicBezTo>
                    <a:pt x="31523" y="11809"/>
                    <a:pt x="31356" y="11643"/>
                    <a:pt x="31156" y="11643"/>
                  </a:cubicBezTo>
                  <a:close/>
                  <a:moveTo>
                    <a:pt x="36726" y="11643"/>
                  </a:moveTo>
                  <a:cubicBezTo>
                    <a:pt x="36393" y="11643"/>
                    <a:pt x="36259" y="12043"/>
                    <a:pt x="36460" y="12243"/>
                  </a:cubicBezTo>
                  <a:cubicBezTo>
                    <a:pt x="36536" y="12320"/>
                    <a:pt x="36630" y="12353"/>
                    <a:pt x="36723" y="12353"/>
                  </a:cubicBezTo>
                  <a:cubicBezTo>
                    <a:pt x="36912" y="12353"/>
                    <a:pt x="37093" y="12211"/>
                    <a:pt x="37093" y="12010"/>
                  </a:cubicBezTo>
                  <a:cubicBezTo>
                    <a:pt x="37093" y="11809"/>
                    <a:pt x="36927" y="11643"/>
                    <a:pt x="36726" y="11643"/>
                  </a:cubicBezTo>
                  <a:close/>
                  <a:moveTo>
                    <a:pt x="42297" y="11643"/>
                  </a:moveTo>
                  <a:cubicBezTo>
                    <a:pt x="41997" y="11643"/>
                    <a:pt x="41830" y="12043"/>
                    <a:pt x="42064" y="12243"/>
                  </a:cubicBezTo>
                  <a:cubicBezTo>
                    <a:pt x="42129" y="12320"/>
                    <a:pt x="42216" y="12353"/>
                    <a:pt x="42303" y="12353"/>
                  </a:cubicBezTo>
                  <a:cubicBezTo>
                    <a:pt x="42483" y="12353"/>
                    <a:pt x="42664" y="12211"/>
                    <a:pt x="42664" y="12010"/>
                  </a:cubicBezTo>
                  <a:cubicBezTo>
                    <a:pt x="42664" y="11809"/>
                    <a:pt x="42497" y="11643"/>
                    <a:pt x="42297" y="11643"/>
                  </a:cubicBezTo>
                  <a:close/>
                  <a:moveTo>
                    <a:pt x="22724" y="15708"/>
                  </a:moveTo>
                  <a:cubicBezTo>
                    <a:pt x="22269" y="15708"/>
                    <a:pt x="22269" y="16417"/>
                    <a:pt x="22724" y="16417"/>
                  </a:cubicBezTo>
                  <a:cubicBezTo>
                    <a:pt x="22743" y="16417"/>
                    <a:pt x="22763" y="16415"/>
                    <a:pt x="22783" y="16413"/>
                  </a:cubicBezTo>
                  <a:cubicBezTo>
                    <a:pt x="23217" y="16379"/>
                    <a:pt x="23217" y="15746"/>
                    <a:pt x="22783" y="15712"/>
                  </a:cubicBezTo>
                  <a:cubicBezTo>
                    <a:pt x="22763" y="15710"/>
                    <a:pt x="22743" y="15708"/>
                    <a:pt x="22724" y="15708"/>
                  </a:cubicBezTo>
                  <a:close/>
                  <a:moveTo>
                    <a:pt x="17263" y="15708"/>
                  </a:moveTo>
                  <a:cubicBezTo>
                    <a:pt x="17247" y="15708"/>
                    <a:pt x="17230" y="15709"/>
                    <a:pt x="17213" y="15712"/>
                  </a:cubicBezTo>
                  <a:cubicBezTo>
                    <a:pt x="16879" y="15712"/>
                    <a:pt x="16712" y="16079"/>
                    <a:pt x="16946" y="16313"/>
                  </a:cubicBezTo>
                  <a:cubicBezTo>
                    <a:pt x="17022" y="16389"/>
                    <a:pt x="17116" y="16423"/>
                    <a:pt x="17209" y="16423"/>
                  </a:cubicBezTo>
                  <a:cubicBezTo>
                    <a:pt x="17398" y="16423"/>
                    <a:pt x="17579" y="16281"/>
                    <a:pt x="17579" y="16079"/>
                  </a:cubicBezTo>
                  <a:cubicBezTo>
                    <a:pt x="17579" y="15866"/>
                    <a:pt x="17440" y="15708"/>
                    <a:pt x="17263" y="15708"/>
                  </a:cubicBezTo>
                  <a:close/>
                  <a:moveTo>
                    <a:pt x="28319" y="15710"/>
                  </a:moveTo>
                  <a:cubicBezTo>
                    <a:pt x="28041" y="15710"/>
                    <a:pt x="27895" y="16088"/>
                    <a:pt x="28087" y="16313"/>
                  </a:cubicBezTo>
                  <a:cubicBezTo>
                    <a:pt x="28163" y="16389"/>
                    <a:pt x="28258" y="16423"/>
                    <a:pt x="28350" y="16423"/>
                  </a:cubicBezTo>
                  <a:cubicBezTo>
                    <a:pt x="28540" y="16423"/>
                    <a:pt x="28721" y="16281"/>
                    <a:pt x="28721" y="16079"/>
                  </a:cubicBezTo>
                  <a:cubicBezTo>
                    <a:pt x="28721" y="15846"/>
                    <a:pt x="28587" y="15712"/>
                    <a:pt x="28387" y="15712"/>
                  </a:cubicBezTo>
                  <a:lnTo>
                    <a:pt x="28354" y="15712"/>
                  </a:lnTo>
                  <a:cubicBezTo>
                    <a:pt x="28342" y="15711"/>
                    <a:pt x="28330" y="15710"/>
                    <a:pt x="28319" y="15710"/>
                  </a:cubicBezTo>
                  <a:close/>
                  <a:moveTo>
                    <a:pt x="34008" y="15708"/>
                  </a:moveTo>
                  <a:cubicBezTo>
                    <a:pt x="33992" y="15708"/>
                    <a:pt x="33975" y="15709"/>
                    <a:pt x="33958" y="15712"/>
                  </a:cubicBezTo>
                  <a:cubicBezTo>
                    <a:pt x="33945" y="15711"/>
                    <a:pt x="33932" y="15710"/>
                    <a:pt x="33919" y="15710"/>
                  </a:cubicBezTo>
                  <a:cubicBezTo>
                    <a:pt x="33612" y="15710"/>
                    <a:pt x="33467" y="16088"/>
                    <a:pt x="33691" y="16313"/>
                  </a:cubicBezTo>
                  <a:cubicBezTo>
                    <a:pt x="33756" y="16389"/>
                    <a:pt x="33843" y="16423"/>
                    <a:pt x="33931" y="16423"/>
                  </a:cubicBezTo>
                  <a:cubicBezTo>
                    <a:pt x="34110" y="16423"/>
                    <a:pt x="34291" y="16281"/>
                    <a:pt x="34291" y="16079"/>
                  </a:cubicBezTo>
                  <a:cubicBezTo>
                    <a:pt x="34291" y="15866"/>
                    <a:pt x="34180" y="15708"/>
                    <a:pt x="34008" y="15708"/>
                  </a:cubicBezTo>
                  <a:close/>
                  <a:moveTo>
                    <a:pt x="39579" y="15708"/>
                  </a:moveTo>
                  <a:cubicBezTo>
                    <a:pt x="39563" y="15708"/>
                    <a:pt x="39546" y="15709"/>
                    <a:pt x="39528" y="15712"/>
                  </a:cubicBezTo>
                  <a:cubicBezTo>
                    <a:pt x="39195" y="15712"/>
                    <a:pt x="39028" y="16079"/>
                    <a:pt x="39262" y="16313"/>
                  </a:cubicBezTo>
                  <a:cubicBezTo>
                    <a:pt x="39338" y="16389"/>
                    <a:pt x="39432" y="16423"/>
                    <a:pt x="39525" y="16423"/>
                  </a:cubicBezTo>
                  <a:cubicBezTo>
                    <a:pt x="39714" y="16423"/>
                    <a:pt x="39895" y="16281"/>
                    <a:pt x="39895" y="16079"/>
                  </a:cubicBezTo>
                  <a:cubicBezTo>
                    <a:pt x="39895" y="15866"/>
                    <a:pt x="39756" y="15708"/>
                    <a:pt x="39579" y="15708"/>
                  </a:cubicBezTo>
                  <a:close/>
                  <a:moveTo>
                    <a:pt x="45150" y="15708"/>
                  </a:moveTo>
                  <a:cubicBezTo>
                    <a:pt x="45133" y="15708"/>
                    <a:pt x="45116" y="15709"/>
                    <a:pt x="45099" y="15712"/>
                  </a:cubicBezTo>
                  <a:cubicBezTo>
                    <a:pt x="45086" y="15711"/>
                    <a:pt x="45073" y="15710"/>
                    <a:pt x="45060" y="15710"/>
                  </a:cubicBezTo>
                  <a:cubicBezTo>
                    <a:pt x="44753" y="15710"/>
                    <a:pt x="44608" y="16088"/>
                    <a:pt x="44832" y="16313"/>
                  </a:cubicBezTo>
                  <a:cubicBezTo>
                    <a:pt x="44909" y="16389"/>
                    <a:pt x="45003" y="16423"/>
                    <a:pt x="45095" y="16423"/>
                  </a:cubicBezTo>
                  <a:cubicBezTo>
                    <a:pt x="45285" y="16423"/>
                    <a:pt x="45466" y="16281"/>
                    <a:pt x="45466" y="16079"/>
                  </a:cubicBezTo>
                  <a:cubicBezTo>
                    <a:pt x="45466" y="15866"/>
                    <a:pt x="45327" y="15708"/>
                    <a:pt x="45150" y="15708"/>
                  </a:cubicBezTo>
                  <a:close/>
                  <a:moveTo>
                    <a:pt x="25642" y="19478"/>
                  </a:moveTo>
                  <a:cubicBezTo>
                    <a:pt x="25624" y="19478"/>
                    <a:pt x="25605" y="19479"/>
                    <a:pt x="25585" y="19482"/>
                  </a:cubicBezTo>
                  <a:cubicBezTo>
                    <a:pt x="25152" y="19548"/>
                    <a:pt x="25152" y="20182"/>
                    <a:pt x="25585" y="20215"/>
                  </a:cubicBezTo>
                  <a:cubicBezTo>
                    <a:pt x="25605" y="20218"/>
                    <a:pt x="25624" y="20219"/>
                    <a:pt x="25642" y="20219"/>
                  </a:cubicBezTo>
                  <a:cubicBezTo>
                    <a:pt x="26100" y="20219"/>
                    <a:pt x="26100" y="19478"/>
                    <a:pt x="25642" y="19478"/>
                  </a:cubicBezTo>
                  <a:close/>
                  <a:moveTo>
                    <a:pt x="14444" y="19482"/>
                  </a:moveTo>
                  <a:cubicBezTo>
                    <a:pt x="14110" y="19482"/>
                    <a:pt x="13944" y="19882"/>
                    <a:pt x="14177" y="20115"/>
                  </a:cubicBezTo>
                  <a:cubicBezTo>
                    <a:pt x="14252" y="20191"/>
                    <a:pt x="14341" y="20224"/>
                    <a:pt x="14427" y="20224"/>
                  </a:cubicBezTo>
                  <a:cubicBezTo>
                    <a:pt x="14609" y="20224"/>
                    <a:pt x="14777" y="20075"/>
                    <a:pt x="14777" y="19849"/>
                  </a:cubicBezTo>
                  <a:cubicBezTo>
                    <a:pt x="14777" y="19648"/>
                    <a:pt x="14644" y="19482"/>
                    <a:pt x="14444" y="19482"/>
                  </a:cubicBezTo>
                  <a:close/>
                  <a:moveTo>
                    <a:pt x="20015" y="19482"/>
                  </a:moveTo>
                  <a:cubicBezTo>
                    <a:pt x="19681" y="19482"/>
                    <a:pt x="19514" y="19882"/>
                    <a:pt x="19748" y="20115"/>
                  </a:cubicBezTo>
                  <a:cubicBezTo>
                    <a:pt x="19823" y="20191"/>
                    <a:pt x="19915" y="20224"/>
                    <a:pt x="20006" y="20224"/>
                  </a:cubicBezTo>
                  <a:cubicBezTo>
                    <a:pt x="20197" y="20224"/>
                    <a:pt x="20381" y="20075"/>
                    <a:pt x="20381" y="19849"/>
                  </a:cubicBezTo>
                  <a:cubicBezTo>
                    <a:pt x="20381" y="19648"/>
                    <a:pt x="20215" y="19482"/>
                    <a:pt x="20015" y="19482"/>
                  </a:cubicBezTo>
                  <a:close/>
                  <a:moveTo>
                    <a:pt x="31156" y="19482"/>
                  </a:moveTo>
                  <a:cubicBezTo>
                    <a:pt x="30822" y="19482"/>
                    <a:pt x="30655" y="19882"/>
                    <a:pt x="30889" y="20115"/>
                  </a:cubicBezTo>
                  <a:cubicBezTo>
                    <a:pt x="30964" y="20191"/>
                    <a:pt x="31057" y="20224"/>
                    <a:pt x="31147" y="20224"/>
                  </a:cubicBezTo>
                  <a:cubicBezTo>
                    <a:pt x="31339" y="20224"/>
                    <a:pt x="31523" y="20075"/>
                    <a:pt x="31523" y="19849"/>
                  </a:cubicBezTo>
                  <a:cubicBezTo>
                    <a:pt x="31523" y="19648"/>
                    <a:pt x="31356" y="19482"/>
                    <a:pt x="31156" y="19482"/>
                  </a:cubicBezTo>
                  <a:close/>
                  <a:moveTo>
                    <a:pt x="36726" y="19482"/>
                  </a:moveTo>
                  <a:cubicBezTo>
                    <a:pt x="36393" y="19482"/>
                    <a:pt x="36226" y="19882"/>
                    <a:pt x="36460" y="20115"/>
                  </a:cubicBezTo>
                  <a:cubicBezTo>
                    <a:pt x="36535" y="20191"/>
                    <a:pt x="36627" y="20224"/>
                    <a:pt x="36718" y="20224"/>
                  </a:cubicBezTo>
                  <a:cubicBezTo>
                    <a:pt x="36909" y="20224"/>
                    <a:pt x="37093" y="20075"/>
                    <a:pt x="37093" y="19849"/>
                  </a:cubicBezTo>
                  <a:cubicBezTo>
                    <a:pt x="37093" y="19648"/>
                    <a:pt x="36927" y="19482"/>
                    <a:pt x="36726" y="19482"/>
                  </a:cubicBezTo>
                  <a:close/>
                  <a:moveTo>
                    <a:pt x="42297" y="19482"/>
                  </a:moveTo>
                  <a:cubicBezTo>
                    <a:pt x="41964" y="19482"/>
                    <a:pt x="41797" y="19882"/>
                    <a:pt x="42030" y="20115"/>
                  </a:cubicBezTo>
                  <a:cubicBezTo>
                    <a:pt x="42105" y="20191"/>
                    <a:pt x="42198" y="20224"/>
                    <a:pt x="42289" y="20224"/>
                  </a:cubicBezTo>
                  <a:cubicBezTo>
                    <a:pt x="42480" y="20224"/>
                    <a:pt x="42664" y="20075"/>
                    <a:pt x="42664" y="19849"/>
                  </a:cubicBezTo>
                  <a:cubicBezTo>
                    <a:pt x="42664" y="19648"/>
                    <a:pt x="42497" y="19482"/>
                    <a:pt x="42297" y="19482"/>
                  </a:cubicBezTo>
                  <a:close/>
                  <a:moveTo>
                    <a:pt x="47868" y="19482"/>
                  </a:moveTo>
                  <a:cubicBezTo>
                    <a:pt x="47568" y="19482"/>
                    <a:pt x="47401" y="19882"/>
                    <a:pt x="47634" y="20115"/>
                  </a:cubicBezTo>
                  <a:cubicBezTo>
                    <a:pt x="47709" y="20191"/>
                    <a:pt x="47798" y="20224"/>
                    <a:pt x="47885" y="20224"/>
                  </a:cubicBezTo>
                  <a:cubicBezTo>
                    <a:pt x="48066" y="20224"/>
                    <a:pt x="48235" y="20075"/>
                    <a:pt x="48235" y="19849"/>
                  </a:cubicBezTo>
                  <a:cubicBezTo>
                    <a:pt x="48235" y="19648"/>
                    <a:pt x="48068" y="19482"/>
                    <a:pt x="47868" y="19482"/>
                  </a:cubicBezTo>
                  <a:close/>
                  <a:moveTo>
                    <a:pt x="11642" y="23551"/>
                  </a:moveTo>
                  <a:cubicBezTo>
                    <a:pt x="11308" y="23551"/>
                    <a:pt x="11142" y="23951"/>
                    <a:pt x="11375" y="24152"/>
                  </a:cubicBezTo>
                  <a:cubicBezTo>
                    <a:pt x="11451" y="24228"/>
                    <a:pt x="11546" y="24262"/>
                    <a:pt x="11638" y="24262"/>
                  </a:cubicBezTo>
                  <a:cubicBezTo>
                    <a:pt x="11828" y="24262"/>
                    <a:pt x="12009" y="24120"/>
                    <a:pt x="12009" y="23918"/>
                  </a:cubicBezTo>
                  <a:cubicBezTo>
                    <a:pt x="12009" y="23718"/>
                    <a:pt x="11842" y="23551"/>
                    <a:pt x="11642" y="23551"/>
                  </a:cubicBezTo>
                  <a:close/>
                  <a:moveTo>
                    <a:pt x="17213" y="23551"/>
                  </a:moveTo>
                  <a:cubicBezTo>
                    <a:pt x="16879" y="23551"/>
                    <a:pt x="16746" y="23951"/>
                    <a:pt x="16946" y="24152"/>
                  </a:cubicBezTo>
                  <a:cubicBezTo>
                    <a:pt x="17022" y="24228"/>
                    <a:pt x="17116" y="24262"/>
                    <a:pt x="17209" y="24262"/>
                  </a:cubicBezTo>
                  <a:cubicBezTo>
                    <a:pt x="17398" y="24262"/>
                    <a:pt x="17579" y="24120"/>
                    <a:pt x="17579" y="23918"/>
                  </a:cubicBezTo>
                  <a:cubicBezTo>
                    <a:pt x="17579" y="23718"/>
                    <a:pt x="17413" y="23551"/>
                    <a:pt x="17213" y="23551"/>
                  </a:cubicBezTo>
                  <a:close/>
                  <a:moveTo>
                    <a:pt x="22783" y="23551"/>
                  </a:moveTo>
                  <a:cubicBezTo>
                    <a:pt x="22483" y="23551"/>
                    <a:pt x="22316" y="23951"/>
                    <a:pt x="22550" y="24152"/>
                  </a:cubicBezTo>
                  <a:cubicBezTo>
                    <a:pt x="22615" y="24228"/>
                    <a:pt x="22702" y="24262"/>
                    <a:pt x="22790" y="24262"/>
                  </a:cubicBezTo>
                  <a:cubicBezTo>
                    <a:pt x="22969" y="24262"/>
                    <a:pt x="23150" y="24120"/>
                    <a:pt x="23150" y="23918"/>
                  </a:cubicBezTo>
                  <a:cubicBezTo>
                    <a:pt x="23150" y="23718"/>
                    <a:pt x="22983" y="23551"/>
                    <a:pt x="22783" y="23551"/>
                  </a:cubicBezTo>
                  <a:close/>
                  <a:moveTo>
                    <a:pt x="28354" y="23551"/>
                  </a:moveTo>
                  <a:cubicBezTo>
                    <a:pt x="28054" y="23551"/>
                    <a:pt x="27887" y="23951"/>
                    <a:pt x="28120" y="24152"/>
                  </a:cubicBezTo>
                  <a:cubicBezTo>
                    <a:pt x="28197" y="24228"/>
                    <a:pt x="28288" y="24262"/>
                    <a:pt x="28375" y="24262"/>
                  </a:cubicBezTo>
                  <a:cubicBezTo>
                    <a:pt x="28555" y="24262"/>
                    <a:pt x="28721" y="24120"/>
                    <a:pt x="28721" y="23918"/>
                  </a:cubicBezTo>
                  <a:cubicBezTo>
                    <a:pt x="28721" y="23718"/>
                    <a:pt x="28554" y="23551"/>
                    <a:pt x="28387" y="23551"/>
                  </a:cubicBezTo>
                  <a:close/>
                  <a:moveTo>
                    <a:pt x="33958" y="23551"/>
                  </a:moveTo>
                  <a:cubicBezTo>
                    <a:pt x="33624" y="23551"/>
                    <a:pt x="33457" y="23951"/>
                    <a:pt x="33691" y="24152"/>
                  </a:cubicBezTo>
                  <a:cubicBezTo>
                    <a:pt x="33767" y="24228"/>
                    <a:pt x="33858" y="24262"/>
                    <a:pt x="33946" y="24262"/>
                  </a:cubicBezTo>
                  <a:cubicBezTo>
                    <a:pt x="34125" y="24262"/>
                    <a:pt x="34291" y="24120"/>
                    <a:pt x="34291" y="23918"/>
                  </a:cubicBezTo>
                  <a:cubicBezTo>
                    <a:pt x="34291" y="23718"/>
                    <a:pt x="34158" y="23551"/>
                    <a:pt x="33958" y="23551"/>
                  </a:cubicBezTo>
                  <a:close/>
                  <a:moveTo>
                    <a:pt x="39528" y="23551"/>
                  </a:moveTo>
                  <a:cubicBezTo>
                    <a:pt x="39195" y="23551"/>
                    <a:pt x="39028" y="23951"/>
                    <a:pt x="39262" y="24152"/>
                  </a:cubicBezTo>
                  <a:cubicBezTo>
                    <a:pt x="39338" y="24228"/>
                    <a:pt x="39432" y="24262"/>
                    <a:pt x="39525" y="24262"/>
                  </a:cubicBezTo>
                  <a:cubicBezTo>
                    <a:pt x="39714" y="24262"/>
                    <a:pt x="39895" y="24120"/>
                    <a:pt x="39895" y="23918"/>
                  </a:cubicBezTo>
                  <a:cubicBezTo>
                    <a:pt x="39895" y="23718"/>
                    <a:pt x="39729" y="23551"/>
                    <a:pt x="39528" y="23551"/>
                  </a:cubicBezTo>
                  <a:close/>
                  <a:moveTo>
                    <a:pt x="45099" y="23551"/>
                  </a:moveTo>
                  <a:cubicBezTo>
                    <a:pt x="44766" y="23551"/>
                    <a:pt x="44599" y="23951"/>
                    <a:pt x="44832" y="24152"/>
                  </a:cubicBezTo>
                  <a:cubicBezTo>
                    <a:pt x="44909" y="24228"/>
                    <a:pt x="45003" y="24262"/>
                    <a:pt x="45095" y="24262"/>
                  </a:cubicBezTo>
                  <a:cubicBezTo>
                    <a:pt x="45285" y="24262"/>
                    <a:pt x="45466" y="24120"/>
                    <a:pt x="45466" y="23918"/>
                  </a:cubicBezTo>
                  <a:cubicBezTo>
                    <a:pt x="45466" y="23718"/>
                    <a:pt x="45299" y="23551"/>
                    <a:pt x="45099" y="23551"/>
                  </a:cubicBezTo>
                  <a:close/>
                  <a:moveTo>
                    <a:pt x="8840" y="27321"/>
                  </a:moveTo>
                  <a:cubicBezTo>
                    <a:pt x="8540" y="27354"/>
                    <a:pt x="8373" y="27721"/>
                    <a:pt x="8606" y="27954"/>
                  </a:cubicBezTo>
                  <a:cubicBezTo>
                    <a:pt x="8682" y="28029"/>
                    <a:pt x="8771" y="28063"/>
                    <a:pt x="8857" y="28063"/>
                  </a:cubicBezTo>
                  <a:cubicBezTo>
                    <a:pt x="9038" y="28063"/>
                    <a:pt x="9207" y="27914"/>
                    <a:pt x="9207" y="27687"/>
                  </a:cubicBezTo>
                  <a:cubicBezTo>
                    <a:pt x="9207" y="27487"/>
                    <a:pt x="9040" y="27321"/>
                    <a:pt x="8840" y="27321"/>
                  </a:cubicBezTo>
                  <a:close/>
                  <a:moveTo>
                    <a:pt x="14444" y="27321"/>
                  </a:moveTo>
                  <a:cubicBezTo>
                    <a:pt x="14110" y="27321"/>
                    <a:pt x="13944" y="27721"/>
                    <a:pt x="14177" y="27954"/>
                  </a:cubicBezTo>
                  <a:cubicBezTo>
                    <a:pt x="14252" y="28029"/>
                    <a:pt x="14341" y="28063"/>
                    <a:pt x="14427" y="28063"/>
                  </a:cubicBezTo>
                  <a:cubicBezTo>
                    <a:pt x="14609" y="28063"/>
                    <a:pt x="14777" y="27914"/>
                    <a:pt x="14777" y="27687"/>
                  </a:cubicBezTo>
                  <a:cubicBezTo>
                    <a:pt x="14777" y="27487"/>
                    <a:pt x="14644" y="27321"/>
                    <a:pt x="14444" y="27321"/>
                  </a:cubicBezTo>
                  <a:close/>
                  <a:moveTo>
                    <a:pt x="20015" y="27321"/>
                  </a:moveTo>
                  <a:cubicBezTo>
                    <a:pt x="19681" y="27321"/>
                    <a:pt x="19514" y="27721"/>
                    <a:pt x="19748" y="27954"/>
                  </a:cubicBezTo>
                  <a:cubicBezTo>
                    <a:pt x="19823" y="28029"/>
                    <a:pt x="19915" y="28063"/>
                    <a:pt x="20006" y="28063"/>
                  </a:cubicBezTo>
                  <a:cubicBezTo>
                    <a:pt x="20197" y="28063"/>
                    <a:pt x="20381" y="27914"/>
                    <a:pt x="20381" y="27687"/>
                  </a:cubicBezTo>
                  <a:cubicBezTo>
                    <a:pt x="20381" y="27487"/>
                    <a:pt x="20215" y="27321"/>
                    <a:pt x="20015" y="27321"/>
                  </a:cubicBezTo>
                  <a:close/>
                  <a:moveTo>
                    <a:pt x="25585" y="27321"/>
                  </a:moveTo>
                  <a:cubicBezTo>
                    <a:pt x="25252" y="27354"/>
                    <a:pt x="25085" y="27721"/>
                    <a:pt x="25318" y="27954"/>
                  </a:cubicBezTo>
                  <a:cubicBezTo>
                    <a:pt x="25393" y="28029"/>
                    <a:pt x="25486" y="28063"/>
                    <a:pt x="25577" y="28063"/>
                  </a:cubicBezTo>
                  <a:cubicBezTo>
                    <a:pt x="25768" y="28063"/>
                    <a:pt x="25952" y="27914"/>
                    <a:pt x="25952" y="27687"/>
                  </a:cubicBezTo>
                  <a:cubicBezTo>
                    <a:pt x="25952" y="27487"/>
                    <a:pt x="25785" y="27321"/>
                    <a:pt x="25585" y="27321"/>
                  </a:cubicBezTo>
                  <a:close/>
                  <a:moveTo>
                    <a:pt x="31156" y="27321"/>
                  </a:moveTo>
                  <a:cubicBezTo>
                    <a:pt x="30822" y="27321"/>
                    <a:pt x="30655" y="27721"/>
                    <a:pt x="30889" y="27954"/>
                  </a:cubicBezTo>
                  <a:cubicBezTo>
                    <a:pt x="30964" y="28029"/>
                    <a:pt x="31057" y="28063"/>
                    <a:pt x="31147" y="28063"/>
                  </a:cubicBezTo>
                  <a:cubicBezTo>
                    <a:pt x="31339" y="28063"/>
                    <a:pt x="31523" y="27914"/>
                    <a:pt x="31523" y="27687"/>
                  </a:cubicBezTo>
                  <a:cubicBezTo>
                    <a:pt x="31523" y="27487"/>
                    <a:pt x="31356" y="27321"/>
                    <a:pt x="31156" y="27321"/>
                  </a:cubicBezTo>
                  <a:close/>
                  <a:moveTo>
                    <a:pt x="36726" y="27321"/>
                  </a:moveTo>
                  <a:cubicBezTo>
                    <a:pt x="36393" y="27321"/>
                    <a:pt x="36259" y="27721"/>
                    <a:pt x="36460" y="27954"/>
                  </a:cubicBezTo>
                  <a:cubicBezTo>
                    <a:pt x="36535" y="28029"/>
                    <a:pt x="36627" y="28063"/>
                    <a:pt x="36718" y="28063"/>
                  </a:cubicBezTo>
                  <a:cubicBezTo>
                    <a:pt x="36909" y="28063"/>
                    <a:pt x="37093" y="27914"/>
                    <a:pt x="37093" y="27687"/>
                  </a:cubicBezTo>
                  <a:cubicBezTo>
                    <a:pt x="37093" y="27487"/>
                    <a:pt x="36927" y="27321"/>
                    <a:pt x="36726" y="27321"/>
                  </a:cubicBezTo>
                  <a:close/>
                  <a:moveTo>
                    <a:pt x="42297" y="27321"/>
                  </a:moveTo>
                  <a:cubicBezTo>
                    <a:pt x="41997" y="27321"/>
                    <a:pt x="41830" y="27721"/>
                    <a:pt x="42064" y="27954"/>
                  </a:cubicBezTo>
                  <a:cubicBezTo>
                    <a:pt x="42128" y="28029"/>
                    <a:pt x="42213" y="28063"/>
                    <a:pt x="42299" y="28063"/>
                  </a:cubicBezTo>
                  <a:cubicBezTo>
                    <a:pt x="42480" y="28063"/>
                    <a:pt x="42664" y="27914"/>
                    <a:pt x="42664" y="27687"/>
                  </a:cubicBezTo>
                  <a:cubicBezTo>
                    <a:pt x="42664" y="27487"/>
                    <a:pt x="42497" y="27321"/>
                    <a:pt x="42297" y="27321"/>
                  </a:cubicBezTo>
                  <a:close/>
                  <a:moveTo>
                    <a:pt x="47868" y="27321"/>
                  </a:moveTo>
                  <a:cubicBezTo>
                    <a:pt x="47568" y="27354"/>
                    <a:pt x="47401" y="27721"/>
                    <a:pt x="47634" y="27954"/>
                  </a:cubicBezTo>
                  <a:cubicBezTo>
                    <a:pt x="47709" y="28029"/>
                    <a:pt x="47798" y="28063"/>
                    <a:pt x="47885" y="28063"/>
                  </a:cubicBezTo>
                  <a:cubicBezTo>
                    <a:pt x="48066" y="28063"/>
                    <a:pt x="48235" y="27914"/>
                    <a:pt x="48235" y="27687"/>
                  </a:cubicBezTo>
                  <a:cubicBezTo>
                    <a:pt x="48235" y="27487"/>
                    <a:pt x="48068" y="27321"/>
                    <a:pt x="47868" y="27321"/>
                  </a:cubicBezTo>
                  <a:close/>
                  <a:moveTo>
                    <a:pt x="6338" y="31524"/>
                  </a:moveTo>
                  <a:cubicBezTo>
                    <a:pt x="6271" y="31724"/>
                    <a:pt x="6171" y="31924"/>
                    <a:pt x="6105" y="32124"/>
                  </a:cubicBezTo>
                  <a:cubicBezTo>
                    <a:pt x="6305" y="32091"/>
                    <a:pt x="6438" y="31924"/>
                    <a:pt x="6438" y="31757"/>
                  </a:cubicBezTo>
                  <a:cubicBezTo>
                    <a:pt x="6438" y="31690"/>
                    <a:pt x="6405" y="31590"/>
                    <a:pt x="6338" y="31524"/>
                  </a:cubicBezTo>
                  <a:close/>
                  <a:moveTo>
                    <a:pt x="11642" y="31390"/>
                  </a:moveTo>
                  <a:cubicBezTo>
                    <a:pt x="11308" y="31390"/>
                    <a:pt x="11142" y="31790"/>
                    <a:pt x="11375" y="32024"/>
                  </a:cubicBezTo>
                  <a:cubicBezTo>
                    <a:pt x="11450" y="32099"/>
                    <a:pt x="11543" y="32133"/>
                    <a:pt x="11633" y="32133"/>
                  </a:cubicBezTo>
                  <a:cubicBezTo>
                    <a:pt x="11825" y="32133"/>
                    <a:pt x="12009" y="31983"/>
                    <a:pt x="12009" y="31757"/>
                  </a:cubicBezTo>
                  <a:cubicBezTo>
                    <a:pt x="12009" y="31557"/>
                    <a:pt x="11842" y="31390"/>
                    <a:pt x="11642" y="31390"/>
                  </a:cubicBezTo>
                  <a:close/>
                  <a:moveTo>
                    <a:pt x="17213" y="31390"/>
                  </a:moveTo>
                  <a:cubicBezTo>
                    <a:pt x="16879" y="31390"/>
                    <a:pt x="16746" y="31790"/>
                    <a:pt x="16946" y="32024"/>
                  </a:cubicBezTo>
                  <a:cubicBezTo>
                    <a:pt x="17021" y="32099"/>
                    <a:pt x="17113" y="32133"/>
                    <a:pt x="17204" y="32133"/>
                  </a:cubicBezTo>
                  <a:cubicBezTo>
                    <a:pt x="17395" y="32133"/>
                    <a:pt x="17579" y="31983"/>
                    <a:pt x="17579" y="31757"/>
                  </a:cubicBezTo>
                  <a:cubicBezTo>
                    <a:pt x="17579" y="31557"/>
                    <a:pt x="17413" y="31390"/>
                    <a:pt x="17213" y="31390"/>
                  </a:cubicBezTo>
                  <a:close/>
                  <a:moveTo>
                    <a:pt x="22783" y="31390"/>
                  </a:moveTo>
                  <a:cubicBezTo>
                    <a:pt x="22483" y="31390"/>
                    <a:pt x="22316" y="31790"/>
                    <a:pt x="22550" y="32024"/>
                  </a:cubicBezTo>
                  <a:cubicBezTo>
                    <a:pt x="22614" y="32099"/>
                    <a:pt x="22699" y="32133"/>
                    <a:pt x="22785" y="32133"/>
                  </a:cubicBezTo>
                  <a:cubicBezTo>
                    <a:pt x="22966" y="32133"/>
                    <a:pt x="23150" y="31983"/>
                    <a:pt x="23150" y="31757"/>
                  </a:cubicBezTo>
                  <a:cubicBezTo>
                    <a:pt x="23150" y="31557"/>
                    <a:pt x="22983" y="31390"/>
                    <a:pt x="22783" y="31390"/>
                  </a:cubicBezTo>
                  <a:close/>
                  <a:moveTo>
                    <a:pt x="28354" y="31390"/>
                  </a:moveTo>
                  <a:cubicBezTo>
                    <a:pt x="28054" y="31390"/>
                    <a:pt x="27887" y="31790"/>
                    <a:pt x="28120" y="32024"/>
                  </a:cubicBezTo>
                  <a:cubicBezTo>
                    <a:pt x="28195" y="32099"/>
                    <a:pt x="28284" y="32133"/>
                    <a:pt x="28371" y="32133"/>
                  </a:cubicBezTo>
                  <a:cubicBezTo>
                    <a:pt x="28552" y="32133"/>
                    <a:pt x="28721" y="31983"/>
                    <a:pt x="28721" y="31757"/>
                  </a:cubicBezTo>
                  <a:cubicBezTo>
                    <a:pt x="28721" y="31557"/>
                    <a:pt x="28554" y="31390"/>
                    <a:pt x="28387" y="31390"/>
                  </a:cubicBezTo>
                  <a:close/>
                  <a:moveTo>
                    <a:pt x="33958" y="31390"/>
                  </a:moveTo>
                  <a:cubicBezTo>
                    <a:pt x="33624" y="31390"/>
                    <a:pt x="33457" y="31790"/>
                    <a:pt x="33691" y="32024"/>
                  </a:cubicBezTo>
                  <a:cubicBezTo>
                    <a:pt x="33766" y="32099"/>
                    <a:pt x="33855" y="32133"/>
                    <a:pt x="33941" y="32133"/>
                  </a:cubicBezTo>
                  <a:cubicBezTo>
                    <a:pt x="34123" y="32133"/>
                    <a:pt x="34291" y="31983"/>
                    <a:pt x="34291" y="31757"/>
                  </a:cubicBezTo>
                  <a:cubicBezTo>
                    <a:pt x="34291" y="31557"/>
                    <a:pt x="34158" y="31390"/>
                    <a:pt x="33958" y="31390"/>
                  </a:cubicBezTo>
                  <a:close/>
                  <a:moveTo>
                    <a:pt x="39528" y="31390"/>
                  </a:moveTo>
                  <a:cubicBezTo>
                    <a:pt x="39195" y="31390"/>
                    <a:pt x="39028" y="31790"/>
                    <a:pt x="39262" y="32024"/>
                  </a:cubicBezTo>
                  <a:cubicBezTo>
                    <a:pt x="39337" y="32099"/>
                    <a:pt x="39429" y="32133"/>
                    <a:pt x="39520" y="32133"/>
                  </a:cubicBezTo>
                  <a:cubicBezTo>
                    <a:pt x="39711" y="32133"/>
                    <a:pt x="39895" y="31983"/>
                    <a:pt x="39895" y="31757"/>
                  </a:cubicBezTo>
                  <a:cubicBezTo>
                    <a:pt x="39895" y="31557"/>
                    <a:pt x="39729" y="31390"/>
                    <a:pt x="39528" y="31390"/>
                  </a:cubicBezTo>
                  <a:close/>
                  <a:moveTo>
                    <a:pt x="45099" y="31390"/>
                  </a:moveTo>
                  <a:cubicBezTo>
                    <a:pt x="44766" y="31390"/>
                    <a:pt x="44599" y="31790"/>
                    <a:pt x="44832" y="32024"/>
                  </a:cubicBezTo>
                  <a:cubicBezTo>
                    <a:pt x="44907" y="32099"/>
                    <a:pt x="45000" y="32133"/>
                    <a:pt x="45091" y="32133"/>
                  </a:cubicBezTo>
                  <a:cubicBezTo>
                    <a:pt x="45282" y="32133"/>
                    <a:pt x="45466" y="31983"/>
                    <a:pt x="45466" y="31757"/>
                  </a:cubicBezTo>
                  <a:cubicBezTo>
                    <a:pt x="45466" y="31557"/>
                    <a:pt x="45299" y="31390"/>
                    <a:pt x="45099" y="31390"/>
                  </a:cubicBezTo>
                  <a:close/>
                  <a:moveTo>
                    <a:pt x="8840" y="35193"/>
                  </a:moveTo>
                  <a:cubicBezTo>
                    <a:pt x="8540" y="35193"/>
                    <a:pt x="8373" y="35593"/>
                    <a:pt x="8606" y="35793"/>
                  </a:cubicBezTo>
                  <a:cubicBezTo>
                    <a:pt x="8683" y="35870"/>
                    <a:pt x="8774" y="35903"/>
                    <a:pt x="8861" y="35903"/>
                  </a:cubicBezTo>
                  <a:cubicBezTo>
                    <a:pt x="9041" y="35903"/>
                    <a:pt x="9207" y="35762"/>
                    <a:pt x="9207" y="35560"/>
                  </a:cubicBezTo>
                  <a:cubicBezTo>
                    <a:pt x="9207" y="35360"/>
                    <a:pt x="9040" y="35193"/>
                    <a:pt x="8840" y="35193"/>
                  </a:cubicBezTo>
                  <a:close/>
                  <a:moveTo>
                    <a:pt x="14444" y="35193"/>
                  </a:moveTo>
                  <a:cubicBezTo>
                    <a:pt x="14110" y="35193"/>
                    <a:pt x="13944" y="35560"/>
                    <a:pt x="14177" y="35793"/>
                  </a:cubicBezTo>
                  <a:cubicBezTo>
                    <a:pt x="14253" y="35870"/>
                    <a:pt x="14344" y="35903"/>
                    <a:pt x="14432" y="35903"/>
                  </a:cubicBezTo>
                  <a:cubicBezTo>
                    <a:pt x="14611" y="35903"/>
                    <a:pt x="14777" y="35762"/>
                    <a:pt x="14777" y="35560"/>
                  </a:cubicBezTo>
                  <a:cubicBezTo>
                    <a:pt x="14777" y="35360"/>
                    <a:pt x="14644" y="35193"/>
                    <a:pt x="14444" y="35193"/>
                  </a:cubicBezTo>
                  <a:close/>
                  <a:moveTo>
                    <a:pt x="20015" y="35193"/>
                  </a:moveTo>
                  <a:cubicBezTo>
                    <a:pt x="19681" y="35193"/>
                    <a:pt x="19514" y="35560"/>
                    <a:pt x="19748" y="35793"/>
                  </a:cubicBezTo>
                  <a:cubicBezTo>
                    <a:pt x="19824" y="35870"/>
                    <a:pt x="19918" y="35903"/>
                    <a:pt x="20011" y="35903"/>
                  </a:cubicBezTo>
                  <a:cubicBezTo>
                    <a:pt x="20200" y="35903"/>
                    <a:pt x="20381" y="35762"/>
                    <a:pt x="20381" y="35560"/>
                  </a:cubicBezTo>
                  <a:cubicBezTo>
                    <a:pt x="20381" y="35360"/>
                    <a:pt x="20215" y="35193"/>
                    <a:pt x="20015" y="35193"/>
                  </a:cubicBezTo>
                  <a:close/>
                  <a:moveTo>
                    <a:pt x="25585" y="35193"/>
                  </a:moveTo>
                  <a:cubicBezTo>
                    <a:pt x="25252" y="35193"/>
                    <a:pt x="25085" y="35593"/>
                    <a:pt x="25318" y="35793"/>
                  </a:cubicBezTo>
                  <a:cubicBezTo>
                    <a:pt x="25395" y="35870"/>
                    <a:pt x="25489" y="35903"/>
                    <a:pt x="25581" y="35903"/>
                  </a:cubicBezTo>
                  <a:cubicBezTo>
                    <a:pt x="25771" y="35903"/>
                    <a:pt x="25952" y="35762"/>
                    <a:pt x="25952" y="35560"/>
                  </a:cubicBezTo>
                  <a:cubicBezTo>
                    <a:pt x="25952" y="35360"/>
                    <a:pt x="25785" y="35193"/>
                    <a:pt x="25585" y="35193"/>
                  </a:cubicBezTo>
                  <a:close/>
                  <a:moveTo>
                    <a:pt x="31156" y="35193"/>
                  </a:moveTo>
                  <a:cubicBezTo>
                    <a:pt x="30822" y="35193"/>
                    <a:pt x="30655" y="35560"/>
                    <a:pt x="30889" y="35793"/>
                  </a:cubicBezTo>
                  <a:cubicBezTo>
                    <a:pt x="30965" y="35870"/>
                    <a:pt x="31060" y="35903"/>
                    <a:pt x="31152" y="35903"/>
                  </a:cubicBezTo>
                  <a:cubicBezTo>
                    <a:pt x="31342" y="35903"/>
                    <a:pt x="31523" y="35762"/>
                    <a:pt x="31523" y="35560"/>
                  </a:cubicBezTo>
                  <a:cubicBezTo>
                    <a:pt x="31523" y="35360"/>
                    <a:pt x="31356" y="35193"/>
                    <a:pt x="31156" y="35193"/>
                  </a:cubicBezTo>
                  <a:close/>
                  <a:moveTo>
                    <a:pt x="36726" y="35193"/>
                  </a:moveTo>
                  <a:cubicBezTo>
                    <a:pt x="36393" y="35193"/>
                    <a:pt x="36259" y="35560"/>
                    <a:pt x="36460" y="35793"/>
                  </a:cubicBezTo>
                  <a:cubicBezTo>
                    <a:pt x="36536" y="35870"/>
                    <a:pt x="36630" y="35903"/>
                    <a:pt x="36723" y="35903"/>
                  </a:cubicBezTo>
                  <a:cubicBezTo>
                    <a:pt x="36912" y="35903"/>
                    <a:pt x="37093" y="35762"/>
                    <a:pt x="37093" y="35560"/>
                  </a:cubicBezTo>
                  <a:cubicBezTo>
                    <a:pt x="37093" y="35360"/>
                    <a:pt x="36927" y="35193"/>
                    <a:pt x="36726" y="35193"/>
                  </a:cubicBezTo>
                  <a:close/>
                  <a:moveTo>
                    <a:pt x="42297" y="35193"/>
                  </a:moveTo>
                  <a:cubicBezTo>
                    <a:pt x="41997" y="35193"/>
                    <a:pt x="41830" y="35560"/>
                    <a:pt x="42064" y="35793"/>
                  </a:cubicBezTo>
                  <a:cubicBezTo>
                    <a:pt x="42129" y="35870"/>
                    <a:pt x="42216" y="35903"/>
                    <a:pt x="42303" y="35903"/>
                  </a:cubicBezTo>
                  <a:cubicBezTo>
                    <a:pt x="42483" y="35903"/>
                    <a:pt x="42664" y="35762"/>
                    <a:pt x="42664" y="35560"/>
                  </a:cubicBezTo>
                  <a:cubicBezTo>
                    <a:pt x="42664" y="35360"/>
                    <a:pt x="42497" y="35193"/>
                    <a:pt x="42297" y="35193"/>
                  </a:cubicBezTo>
                  <a:close/>
                  <a:moveTo>
                    <a:pt x="22752" y="39228"/>
                  </a:moveTo>
                  <a:cubicBezTo>
                    <a:pt x="22269" y="39228"/>
                    <a:pt x="22260" y="39967"/>
                    <a:pt x="22724" y="39967"/>
                  </a:cubicBezTo>
                  <a:cubicBezTo>
                    <a:pt x="22743" y="39967"/>
                    <a:pt x="22763" y="39965"/>
                    <a:pt x="22783" y="39963"/>
                  </a:cubicBezTo>
                  <a:cubicBezTo>
                    <a:pt x="23217" y="39930"/>
                    <a:pt x="23217" y="39296"/>
                    <a:pt x="22783" y="39229"/>
                  </a:cubicBezTo>
                  <a:cubicBezTo>
                    <a:pt x="22773" y="39228"/>
                    <a:pt x="22762" y="39228"/>
                    <a:pt x="22752" y="39228"/>
                  </a:cubicBezTo>
                  <a:close/>
                  <a:moveTo>
                    <a:pt x="6071" y="39229"/>
                  </a:moveTo>
                  <a:cubicBezTo>
                    <a:pt x="5738" y="39229"/>
                    <a:pt x="5571" y="39629"/>
                    <a:pt x="5804" y="39863"/>
                  </a:cubicBezTo>
                  <a:cubicBezTo>
                    <a:pt x="5880" y="39938"/>
                    <a:pt x="5972" y="39972"/>
                    <a:pt x="6063" y="39972"/>
                  </a:cubicBezTo>
                  <a:cubicBezTo>
                    <a:pt x="6254" y="39972"/>
                    <a:pt x="6438" y="39822"/>
                    <a:pt x="6438" y="39596"/>
                  </a:cubicBezTo>
                  <a:cubicBezTo>
                    <a:pt x="6438" y="39396"/>
                    <a:pt x="6271" y="39229"/>
                    <a:pt x="6071" y="39229"/>
                  </a:cubicBezTo>
                  <a:close/>
                  <a:moveTo>
                    <a:pt x="11642" y="39229"/>
                  </a:moveTo>
                  <a:cubicBezTo>
                    <a:pt x="11308" y="39229"/>
                    <a:pt x="11142" y="39629"/>
                    <a:pt x="11375" y="39863"/>
                  </a:cubicBezTo>
                  <a:cubicBezTo>
                    <a:pt x="11450" y="39938"/>
                    <a:pt x="11543" y="39972"/>
                    <a:pt x="11633" y="39972"/>
                  </a:cubicBezTo>
                  <a:cubicBezTo>
                    <a:pt x="11825" y="39972"/>
                    <a:pt x="12009" y="39822"/>
                    <a:pt x="12009" y="39596"/>
                  </a:cubicBezTo>
                  <a:cubicBezTo>
                    <a:pt x="12009" y="39396"/>
                    <a:pt x="11842" y="39229"/>
                    <a:pt x="11642" y="39229"/>
                  </a:cubicBezTo>
                  <a:close/>
                  <a:moveTo>
                    <a:pt x="17213" y="39229"/>
                  </a:moveTo>
                  <a:cubicBezTo>
                    <a:pt x="16879" y="39229"/>
                    <a:pt x="16712" y="39629"/>
                    <a:pt x="16946" y="39863"/>
                  </a:cubicBezTo>
                  <a:cubicBezTo>
                    <a:pt x="17021" y="39938"/>
                    <a:pt x="17113" y="39972"/>
                    <a:pt x="17204" y="39972"/>
                  </a:cubicBezTo>
                  <a:cubicBezTo>
                    <a:pt x="17395" y="39972"/>
                    <a:pt x="17579" y="39822"/>
                    <a:pt x="17579" y="39596"/>
                  </a:cubicBezTo>
                  <a:cubicBezTo>
                    <a:pt x="17579" y="39396"/>
                    <a:pt x="17413" y="39229"/>
                    <a:pt x="17213" y="39229"/>
                  </a:cubicBezTo>
                  <a:close/>
                  <a:moveTo>
                    <a:pt x="28354" y="39229"/>
                  </a:moveTo>
                  <a:cubicBezTo>
                    <a:pt x="28054" y="39229"/>
                    <a:pt x="27887" y="39629"/>
                    <a:pt x="28087" y="39863"/>
                  </a:cubicBezTo>
                  <a:cubicBezTo>
                    <a:pt x="28162" y="39938"/>
                    <a:pt x="28255" y="39972"/>
                    <a:pt x="28345" y="39972"/>
                  </a:cubicBezTo>
                  <a:cubicBezTo>
                    <a:pt x="28537" y="39972"/>
                    <a:pt x="28721" y="39822"/>
                    <a:pt x="28721" y="39596"/>
                  </a:cubicBezTo>
                  <a:cubicBezTo>
                    <a:pt x="28721" y="39396"/>
                    <a:pt x="28587" y="39229"/>
                    <a:pt x="28387" y="39229"/>
                  </a:cubicBezTo>
                  <a:close/>
                  <a:moveTo>
                    <a:pt x="33958" y="39229"/>
                  </a:moveTo>
                  <a:cubicBezTo>
                    <a:pt x="33624" y="39229"/>
                    <a:pt x="33457" y="39629"/>
                    <a:pt x="33691" y="39863"/>
                  </a:cubicBezTo>
                  <a:cubicBezTo>
                    <a:pt x="33755" y="39938"/>
                    <a:pt x="33841" y="39972"/>
                    <a:pt x="33926" y="39972"/>
                  </a:cubicBezTo>
                  <a:cubicBezTo>
                    <a:pt x="34107" y="39972"/>
                    <a:pt x="34291" y="39822"/>
                    <a:pt x="34291" y="39596"/>
                  </a:cubicBezTo>
                  <a:cubicBezTo>
                    <a:pt x="34291" y="39396"/>
                    <a:pt x="34158" y="39229"/>
                    <a:pt x="33958" y="39229"/>
                  </a:cubicBezTo>
                  <a:close/>
                  <a:moveTo>
                    <a:pt x="39528" y="39229"/>
                  </a:moveTo>
                  <a:cubicBezTo>
                    <a:pt x="39195" y="39229"/>
                    <a:pt x="39028" y="39629"/>
                    <a:pt x="39262" y="39863"/>
                  </a:cubicBezTo>
                  <a:cubicBezTo>
                    <a:pt x="39337" y="39938"/>
                    <a:pt x="39429" y="39972"/>
                    <a:pt x="39520" y="39972"/>
                  </a:cubicBezTo>
                  <a:cubicBezTo>
                    <a:pt x="39711" y="39972"/>
                    <a:pt x="39895" y="39822"/>
                    <a:pt x="39895" y="39596"/>
                  </a:cubicBezTo>
                  <a:cubicBezTo>
                    <a:pt x="39895" y="39396"/>
                    <a:pt x="39729" y="39229"/>
                    <a:pt x="39528" y="39229"/>
                  </a:cubicBezTo>
                  <a:close/>
                  <a:moveTo>
                    <a:pt x="45099" y="39229"/>
                  </a:moveTo>
                  <a:cubicBezTo>
                    <a:pt x="44766" y="39229"/>
                    <a:pt x="44599" y="39629"/>
                    <a:pt x="44832" y="39863"/>
                  </a:cubicBezTo>
                  <a:cubicBezTo>
                    <a:pt x="44907" y="39938"/>
                    <a:pt x="45000" y="39972"/>
                    <a:pt x="45091" y="39972"/>
                  </a:cubicBezTo>
                  <a:cubicBezTo>
                    <a:pt x="45282" y="39972"/>
                    <a:pt x="45466" y="39822"/>
                    <a:pt x="45466" y="39596"/>
                  </a:cubicBezTo>
                  <a:cubicBezTo>
                    <a:pt x="45466" y="39396"/>
                    <a:pt x="45299" y="39229"/>
                    <a:pt x="45099" y="39229"/>
                  </a:cubicBezTo>
                  <a:close/>
                  <a:moveTo>
                    <a:pt x="25642" y="43028"/>
                  </a:moveTo>
                  <a:cubicBezTo>
                    <a:pt x="25624" y="43028"/>
                    <a:pt x="25605" y="43029"/>
                    <a:pt x="25585" y="43032"/>
                  </a:cubicBezTo>
                  <a:cubicBezTo>
                    <a:pt x="25152" y="43065"/>
                    <a:pt x="25152" y="43699"/>
                    <a:pt x="25585" y="43766"/>
                  </a:cubicBezTo>
                  <a:cubicBezTo>
                    <a:pt x="25605" y="43768"/>
                    <a:pt x="25624" y="43769"/>
                    <a:pt x="25642" y="43769"/>
                  </a:cubicBezTo>
                  <a:cubicBezTo>
                    <a:pt x="26100" y="43769"/>
                    <a:pt x="26100" y="43028"/>
                    <a:pt x="25642" y="43028"/>
                  </a:cubicBezTo>
                  <a:close/>
                  <a:moveTo>
                    <a:pt x="3269" y="43032"/>
                  </a:moveTo>
                  <a:cubicBezTo>
                    <a:pt x="2936" y="43032"/>
                    <a:pt x="2769" y="43432"/>
                    <a:pt x="3002" y="43666"/>
                  </a:cubicBezTo>
                  <a:cubicBezTo>
                    <a:pt x="3078" y="43741"/>
                    <a:pt x="3170" y="43774"/>
                    <a:pt x="3261" y="43774"/>
                  </a:cubicBezTo>
                  <a:cubicBezTo>
                    <a:pt x="3452" y="43774"/>
                    <a:pt x="3636" y="43625"/>
                    <a:pt x="3636" y="43399"/>
                  </a:cubicBezTo>
                  <a:cubicBezTo>
                    <a:pt x="3636" y="43199"/>
                    <a:pt x="3469" y="43032"/>
                    <a:pt x="3269" y="43032"/>
                  </a:cubicBezTo>
                  <a:close/>
                  <a:moveTo>
                    <a:pt x="8840" y="43032"/>
                  </a:moveTo>
                  <a:cubicBezTo>
                    <a:pt x="8506" y="43032"/>
                    <a:pt x="8373" y="43432"/>
                    <a:pt x="8606" y="43666"/>
                  </a:cubicBezTo>
                  <a:cubicBezTo>
                    <a:pt x="8682" y="43741"/>
                    <a:pt x="8771" y="43774"/>
                    <a:pt x="8857" y="43774"/>
                  </a:cubicBezTo>
                  <a:cubicBezTo>
                    <a:pt x="9038" y="43774"/>
                    <a:pt x="9207" y="43625"/>
                    <a:pt x="9207" y="43399"/>
                  </a:cubicBezTo>
                  <a:cubicBezTo>
                    <a:pt x="9207" y="43199"/>
                    <a:pt x="9040" y="43032"/>
                    <a:pt x="8840" y="43032"/>
                  </a:cubicBezTo>
                  <a:close/>
                  <a:moveTo>
                    <a:pt x="14444" y="43032"/>
                  </a:moveTo>
                  <a:cubicBezTo>
                    <a:pt x="14110" y="43032"/>
                    <a:pt x="13944" y="43432"/>
                    <a:pt x="14177" y="43666"/>
                  </a:cubicBezTo>
                  <a:cubicBezTo>
                    <a:pt x="14252" y="43741"/>
                    <a:pt x="14341" y="43774"/>
                    <a:pt x="14427" y="43774"/>
                  </a:cubicBezTo>
                  <a:cubicBezTo>
                    <a:pt x="14609" y="43774"/>
                    <a:pt x="14777" y="43625"/>
                    <a:pt x="14777" y="43399"/>
                  </a:cubicBezTo>
                  <a:cubicBezTo>
                    <a:pt x="14777" y="43199"/>
                    <a:pt x="14644" y="43032"/>
                    <a:pt x="14444" y="43032"/>
                  </a:cubicBezTo>
                  <a:close/>
                  <a:moveTo>
                    <a:pt x="20015" y="43032"/>
                  </a:moveTo>
                  <a:cubicBezTo>
                    <a:pt x="19681" y="43032"/>
                    <a:pt x="19514" y="43432"/>
                    <a:pt x="19748" y="43666"/>
                  </a:cubicBezTo>
                  <a:cubicBezTo>
                    <a:pt x="19823" y="43741"/>
                    <a:pt x="19915" y="43774"/>
                    <a:pt x="20006" y="43774"/>
                  </a:cubicBezTo>
                  <a:cubicBezTo>
                    <a:pt x="20197" y="43774"/>
                    <a:pt x="20381" y="43625"/>
                    <a:pt x="20381" y="43399"/>
                  </a:cubicBezTo>
                  <a:cubicBezTo>
                    <a:pt x="20381" y="43199"/>
                    <a:pt x="20215" y="43032"/>
                    <a:pt x="20015" y="43032"/>
                  </a:cubicBezTo>
                  <a:close/>
                  <a:moveTo>
                    <a:pt x="31156" y="43032"/>
                  </a:moveTo>
                  <a:cubicBezTo>
                    <a:pt x="30822" y="43032"/>
                    <a:pt x="30655" y="43432"/>
                    <a:pt x="30889" y="43666"/>
                  </a:cubicBezTo>
                  <a:cubicBezTo>
                    <a:pt x="30964" y="43741"/>
                    <a:pt x="31057" y="43774"/>
                    <a:pt x="31147" y="43774"/>
                  </a:cubicBezTo>
                  <a:cubicBezTo>
                    <a:pt x="31339" y="43774"/>
                    <a:pt x="31523" y="43625"/>
                    <a:pt x="31523" y="43399"/>
                  </a:cubicBezTo>
                  <a:cubicBezTo>
                    <a:pt x="31523" y="43199"/>
                    <a:pt x="31356" y="43032"/>
                    <a:pt x="31156" y="43032"/>
                  </a:cubicBezTo>
                  <a:close/>
                  <a:moveTo>
                    <a:pt x="36726" y="43032"/>
                  </a:moveTo>
                  <a:cubicBezTo>
                    <a:pt x="36393" y="43032"/>
                    <a:pt x="36226" y="43432"/>
                    <a:pt x="36460" y="43666"/>
                  </a:cubicBezTo>
                  <a:cubicBezTo>
                    <a:pt x="36535" y="43741"/>
                    <a:pt x="36627" y="43774"/>
                    <a:pt x="36718" y="43774"/>
                  </a:cubicBezTo>
                  <a:cubicBezTo>
                    <a:pt x="36909" y="43774"/>
                    <a:pt x="37093" y="43625"/>
                    <a:pt x="37093" y="43399"/>
                  </a:cubicBezTo>
                  <a:cubicBezTo>
                    <a:pt x="37093" y="43199"/>
                    <a:pt x="36927" y="43032"/>
                    <a:pt x="36726" y="43032"/>
                  </a:cubicBezTo>
                  <a:close/>
                  <a:moveTo>
                    <a:pt x="42297" y="43032"/>
                  </a:moveTo>
                  <a:cubicBezTo>
                    <a:pt x="41964" y="43032"/>
                    <a:pt x="41797" y="43432"/>
                    <a:pt x="42030" y="43666"/>
                  </a:cubicBezTo>
                  <a:cubicBezTo>
                    <a:pt x="42105" y="43741"/>
                    <a:pt x="42198" y="43774"/>
                    <a:pt x="42289" y="43774"/>
                  </a:cubicBezTo>
                  <a:cubicBezTo>
                    <a:pt x="42480" y="43774"/>
                    <a:pt x="42664" y="43625"/>
                    <a:pt x="42664" y="43399"/>
                  </a:cubicBezTo>
                  <a:cubicBezTo>
                    <a:pt x="42664" y="43199"/>
                    <a:pt x="42497" y="43032"/>
                    <a:pt x="42297" y="43032"/>
                  </a:cubicBezTo>
                  <a:close/>
                  <a:moveTo>
                    <a:pt x="6071" y="47101"/>
                  </a:moveTo>
                  <a:cubicBezTo>
                    <a:pt x="5738" y="47101"/>
                    <a:pt x="5571" y="47468"/>
                    <a:pt x="5804" y="47702"/>
                  </a:cubicBezTo>
                  <a:cubicBezTo>
                    <a:pt x="5881" y="47778"/>
                    <a:pt x="5975" y="47812"/>
                    <a:pt x="6067" y="47812"/>
                  </a:cubicBezTo>
                  <a:cubicBezTo>
                    <a:pt x="6257" y="47812"/>
                    <a:pt x="6438" y="47670"/>
                    <a:pt x="6438" y="47468"/>
                  </a:cubicBezTo>
                  <a:cubicBezTo>
                    <a:pt x="6438" y="47268"/>
                    <a:pt x="6271" y="47101"/>
                    <a:pt x="6071" y="47101"/>
                  </a:cubicBezTo>
                  <a:close/>
                  <a:moveTo>
                    <a:pt x="11642" y="47101"/>
                  </a:moveTo>
                  <a:cubicBezTo>
                    <a:pt x="11308" y="47101"/>
                    <a:pt x="11142" y="47468"/>
                    <a:pt x="11375" y="47702"/>
                  </a:cubicBezTo>
                  <a:cubicBezTo>
                    <a:pt x="11451" y="47778"/>
                    <a:pt x="11546" y="47812"/>
                    <a:pt x="11638" y="47812"/>
                  </a:cubicBezTo>
                  <a:cubicBezTo>
                    <a:pt x="11828" y="47812"/>
                    <a:pt x="12009" y="47670"/>
                    <a:pt x="12009" y="47468"/>
                  </a:cubicBezTo>
                  <a:cubicBezTo>
                    <a:pt x="12009" y="47268"/>
                    <a:pt x="11842" y="47101"/>
                    <a:pt x="11642" y="47101"/>
                  </a:cubicBezTo>
                  <a:close/>
                  <a:moveTo>
                    <a:pt x="17213" y="47101"/>
                  </a:moveTo>
                  <a:cubicBezTo>
                    <a:pt x="16879" y="47101"/>
                    <a:pt x="16746" y="47502"/>
                    <a:pt x="16946" y="47702"/>
                  </a:cubicBezTo>
                  <a:cubicBezTo>
                    <a:pt x="17022" y="47778"/>
                    <a:pt x="17116" y="47812"/>
                    <a:pt x="17209" y="47812"/>
                  </a:cubicBezTo>
                  <a:cubicBezTo>
                    <a:pt x="17398" y="47812"/>
                    <a:pt x="17579" y="47670"/>
                    <a:pt x="17579" y="47468"/>
                  </a:cubicBezTo>
                  <a:cubicBezTo>
                    <a:pt x="17579" y="47268"/>
                    <a:pt x="17413" y="47101"/>
                    <a:pt x="17213" y="47101"/>
                  </a:cubicBezTo>
                  <a:close/>
                  <a:moveTo>
                    <a:pt x="22783" y="47101"/>
                  </a:moveTo>
                  <a:cubicBezTo>
                    <a:pt x="22483" y="47101"/>
                    <a:pt x="22316" y="47468"/>
                    <a:pt x="22550" y="47702"/>
                  </a:cubicBezTo>
                  <a:cubicBezTo>
                    <a:pt x="22615" y="47778"/>
                    <a:pt x="22702" y="47812"/>
                    <a:pt x="22790" y="47812"/>
                  </a:cubicBezTo>
                  <a:cubicBezTo>
                    <a:pt x="22969" y="47812"/>
                    <a:pt x="23150" y="47670"/>
                    <a:pt x="23150" y="47468"/>
                  </a:cubicBezTo>
                  <a:cubicBezTo>
                    <a:pt x="23150" y="47268"/>
                    <a:pt x="22983" y="47101"/>
                    <a:pt x="22783" y="47101"/>
                  </a:cubicBezTo>
                  <a:close/>
                  <a:moveTo>
                    <a:pt x="28354" y="47101"/>
                  </a:moveTo>
                  <a:cubicBezTo>
                    <a:pt x="28054" y="47101"/>
                    <a:pt x="27887" y="47468"/>
                    <a:pt x="28120" y="47702"/>
                  </a:cubicBezTo>
                  <a:cubicBezTo>
                    <a:pt x="28197" y="47778"/>
                    <a:pt x="28288" y="47812"/>
                    <a:pt x="28375" y="47812"/>
                  </a:cubicBezTo>
                  <a:cubicBezTo>
                    <a:pt x="28555" y="47812"/>
                    <a:pt x="28721" y="47670"/>
                    <a:pt x="28721" y="47468"/>
                  </a:cubicBezTo>
                  <a:cubicBezTo>
                    <a:pt x="28721" y="47268"/>
                    <a:pt x="28554" y="47101"/>
                    <a:pt x="28387" y="47101"/>
                  </a:cubicBezTo>
                  <a:close/>
                  <a:moveTo>
                    <a:pt x="33958" y="47101"/>
                  </a:moveTo>
                  <a:cubicBezTo>
                    <a:pt x="33624" y="47101"/>
                    <a:pt x="33457" y="47468"/>
                    <a:pt x="33691" y="47702"/>
                  </a:cubicBezTo>
                  <a:cubicBezTo>
                    <a:pt x="33767" y="47778"/>
                    <a:pt x="33858" y="47812"/>
                    <a:pt x="33946" y="47812"/>
                  </a:cubicBezTo>
                  <a:cubicBezTo>
                    <a:pt x="34125" y="47812"/>
                    <a:pt x="34291" y="47670"/>
                    <a:pt x="34291" y="47468"/>
                  </a:cubicBezTo>
                  <a:cubicBezTo>
                    <a:pt x="34291" y="47268"/>
                    <a:pt x="34158" y="47101"/>
                    <a:pt x="33958" y="47101"/>
                  </a:cubicBezTo>
                  <a:close/>
                  <a:moveTo>
                    <a:pt x="39528" y="47101"/>
                  </a:moveTo>
                  <a:cubicBezTo>
                    <a:pt x="39195" y="47101"/>
                    <a:pt x="39028" y="47502"/>
                    <a:pt x="39262" y="47702"/>
                  </a:cubicBezTo>
                  <a:cubicBezTo>
                    <a:pt x="39338" y="47778"/>
                    <a:pt x="39432" y="47812"/>
                    <a:pt x="39525" y="47812"/>
                  </a:cubicBezTo>
                  <a:cubicBezTo>
                    <a:pt x="39714" y="47812"/>
                    <a:pt x="39895" y="47670"/>
                    <a:pt x="39895" y="47468"/>
                  </a:cubicBezTo>
                  <a:cubicBezTo>
                    <a:pt x="39895" y="47268"/>
                    <a:pt x="39729" y="47101"/>
                    <a:pt x="39528" y="47101"/>
                  </a:cubicBezTo>
                  <a:close/>
                  <a:moveTo>
                    <a:pt x="45099" y="47101"/>
                  </a:moveTo>
                  <a:cubicBezTo>
                    <a:pt x="44766" y="47101"/>
                    <a:pt x="44599" y="47468"/>
                    <a:pt x="44832" y="47702"/>
                  </a:cubicBezTo>
                  <a:cubicBezTo>
                    <a:pt x="44909" y="47778"/>
                    <a:pt x="45003" y="47812"/>
                    <a:pt x="45095" y="47812"/>
                  </a:cubicBezTo>
                  <a:cubicBezTo>
                    <a:pt x="45285" y="47812"/>
                    <a:pt x="45466" y="47670"/>
                    <a:pt x="45466" y="47468"/>
                  </a:cubicBezTo>
                  <a:cubicBezTo>
                    <a:pt x="45466" y="47268"/>
                    <a:pt x="45299" y="47101"/>
                    <a:pt x="45099" y="47101"/>
                  </a:cubicBezTo>
                  <a:close/>
                  <a:moveTo>
                    <a:pt x="3269" y="50871"/>
                  </a:moveTo>
                  <a:cubicBezTo>
                    <a:pt x="2936" y="50871"/>
                    <a:pt x="2802" y="51271"/>
                    <a:pt x="3002" y="51505"/>
                  </a:cubicBezTo>
                  <a:cubicBezTo>
                    <a:pt x="3078" y="51580"/>
                    <a:pt x="3170" y="51613"/>
                    <a:pt x="3261" y="51613"/>
                  </a:cubicBezTo>
                  <a:cubicBezTo>
                    <a:pt x="3452" y="51613"/>
                    <a:pt x="3636" y="51464"/>
                    <a:pt x="3636" y="51238"/>
                  </a:cubicBezTo>
                  <a:cubicBezTo>
                    <a:pt x="3636" y="51038"/>
                    <a:pt x="3469" y="50871"/>
                    <a:pt x="3269" y="50871"/>
                  </a:cubicBezTo>
                  <a:close/>
                  <a:moveTo>
                    <a:pt x="8840" y="50871"/>
                  </a:moveTo>
                  <a:cubicBezTo>
                    <a:pt x="8540" y="50871"/>
                    <a:pt x="8373" y="51271"/>
                    <a:pt x="8606" y="51505"/>
                  </a:cubicBezTo>
                  <a:cubicBezTo>
                    <a:pt x="8682" y="51580"/>
                    <a:pt x="8771" y="51613"/>
                    <a:pt x="8857" y="51613"/>
                  </a:cubicBezTo>
                  <a:cubicBezTo>
                    <a:pt x="9038" y="51613"/>
                    <a:pt x="9207" y="51464"/>
                    <a:pt x="9207" y="51238"/>
                  </a:cubicBezTo>
                  <a:cubicBezTo>
                    <a:pt x="9207" y="51038"/>
                    <a:pt x="9040" y="50871"/>
                    <a:pt x="8840" y="50871"/>
                  </a:cubicBezTo>
                  <a:close/>
                  <a:moveTo>
                    <a:pt x="14444" y="50871"/>
                  </a:moveTo>
                  <a:cubicBezTo>
                    <a:pt x="14110" y="50871"/>
                    <a:pt x="13944" y="51271"/>
                    <a:pt x="14177" y="51505"/>
                  </a:cubicBezTo>
                  <a:cubicBezTo>
                    <a:pt x="14252" y="51580"/>
                    <a:pt x="14341" y="51613"/>
                    <a:pt x="14427" y="51613"/>
                  </a:cubicBezTo>
                  <a:cubicBezTo>
                    <a:pt x="14609" y="51613"/>
                    <a:pt x="14777" y="51464"/>
                    <a:pt x="14777" y="51238"/>
                  </a:cubicBezTo>
                  <a:cubicBezTo>
                    <a:pt x="14777" y="51038"/>
                    <a:pt x="14644" y="50871"/>
                    <a:pt x="14444" y="50871"/>
                  </a:cubicBezTo>
                  <a:close/>
                  <a:moveTo>
                    <a:pt x="20015" y="50871"/>
                  </a:moveTo>
                  <a:cubicBezTo>
                    <a:pt x="19681" y="50871"/>
                    <a:pt x="19514" y="51271"/>
                    <a:pt x="19748" y="51505"/>
                  </a:cubicBezTo>
                  <a:cubicBezTo>
                    <a:pt x="19823" y="51580"/>
                    <a:pt x="19915" y="51613"/>
                    <a:pt x="20006" y="51613"/>
                  </a:cubicBezTo>
                  <a:cubicBezTo>
                    <a:pt x="20197" y="51613"/>
                    <a:pt x="20381" y="51464"/>
                    <a:pt x="20381" y="51238"/>
                  </a:cubicBezTo>
                  <a:cubicBezTo>
                    <a:pt x="20381" y="51038"/>
                    <a:pt x="20215" y="50871"/>
                    <a:pt x="20015" y="50871"/>
                  </a:cubicBezTo>
                  <a:close/>
                  <a:moveTo>
                    <a:pt x="25585" y="50871"/>
                  </a:moveTo>
                  <a:cubicBezTo>
                    <a:pt x="25252" y="50871"/>
                    <a:pt x="25085" y="51271"/>
                    <a:pt x="25318" y="51505"/>
                  </a:cubicBezTo>
                  <a:cubicBezTo>
                    <a:pt x="25393" y="51580"/>
                    <a:pt x="25486" y="51613"/>
                    <a:pt x="25577" y="51613"/>
                  </a:cubicBezTo>
                  <a:cubicBezTo>
                    <a:pt x="25768" y="51613"/>
                    <a:pt x="25952" y="51464"/>
                    <a:pt x="25952" y="51238"/>
                  </a:cubicBezTo>
                  <a:cubicBezTo>
                    <a:pt x="25952" y="51038"/>
                    <a:pt x="25785" y="50871"/>
                    <a:pt x="25585" y="50871"/>
                  </a:cubicBezTo>
                  <a:close/>
                  <a:moveTo>
                    <a:pt x="31156" y="50871"/>
                  </a:moveTo>
                  <a:cubicBezTo>
                    <a:pt x="30822" y="50871"/>
                    <a:pt x="30655" y="51271"/>
                    <a:pt x="30889" y="51505"/>
                  </a:cubicBezTo>
                  <a:cubicBezTo>
                    <a:pt x="30964" y="51580"/>
                    <a:pt x="31057" y="51613"/>
                    <a:pt x="31147" y="51613"/>
                  </a:cubicBezTo>
                  <a:cubicBezTo>
                    <a:pt x="31339" y="51613"/>
                    <a:pt x="31523" y="51464"/>
                    <a:pt x="31523" y="51238"/>
                  </a:cubicBezTo>
                  <a:cubicBezTo>
                    <a:pt x="31523" y="51038"/>
                    <a:pt x="31356" y="50871"/>
                    <a:pt x="31156" y="50871"/>
                  </a:cubicBezTo>
                  <a:close/>
                  <a:moveTo>
                    <a:pt x="36726" y="50871"/>
                  </a:moveTo>
                  <a:cubicBezTo>
                    <a:pt x="36393" y="50871"/>
                    <a:pt x="36259" y="51271"/>
                    <a:pt x="36460" y="51505"/>
                  </a:cubicBezTo>
                  <a:cubicBezTo>
                    <a:pt x="36535" y="51580"/>
                    <a:pt x="36627" y="51613"/>
                    <a:pt x="36718" y="51613"/>
                  </a:cubicBezTo>
                  <a:cubicBezTo>
                    <a:pt x="36909" y="51613"/>
                    <a:pt x="37093" y="51464"/>
                    <a:pt x="37093" y="51238"/>
                  </a:cubicBezTo>
                  <a:cubicBezTo>
                    <a:pt x="37093" y="51038"/>
                    <a:pt x="36927" y="50871"/>
                    <a:pt x="36726" y="50871"/>
                  </a:cubicBezTo>
                  <a:close/>
                  <a:moveTo>
                    <a:pt x="42297" y="50871"/>
                  </a:moveTo>
                  <a:cubicBezTo>
                    <a:pt x="41997" y="50871"/>
                    <a:pt x="41830" y="51271"/>
                    <a:pt x="42064" y="51505"/>
                  </a:cubicBezTo>
                  <a:cubicBezTo>
                    <a:pt x="42128" y="51580"/>
                    <a:pt x="42213" y="51613"/>
                    <a:pt x="42299" y="51613"/>
                  </a:cubicBezTo>
                  <a:cubicBezTo>
                    <a:pt x="42480" y="51613"/>
                    <a:pt x="42664" y="51464"/>
                    <a:pt x="42664" y="51238"/>
                  </a:cubicBezTo>
                  <a:cubicBezTo>
                    <a:pt x="42664" y="51038"/>
                    <a:pt x="42497" y="50871"/>
                    <a:pt x="42297" y="50871"/>
                  </a:cubicBezTo>
                  <a:close/>
                  <a:moveTo>
                    <a:pt x="17270" y="54937"/>
                  </a:moveTo>
                  <a:cubicBezTo>
                    <a:pt x="17251" y="54937"/>
                    <a:pt x="17232" y="54938"/>
                    <a:pt x="17213" y="54940"/>
                  </a:cubicBezTo>
                  <a:cubicBezTo>
                    <a:pt x="16779" y="54974"/>
                    <a:pt x="16779" y="55607"/>
                    <a:pt x="17213" y="55674"/>
                  </a:cubicBezTo>
                  <a:cubicBezTo>
                    <a:pt x="17232" y="55677"/>
                    <a:pt x="17251" y="55678"/>
                    <a:pt x="17270" y="55678"/>
                  </a:cubicBezTo>
                  <a:cubicBezTo>
                    <a:pt x="17727" y="55678"/>
                    <a:pt x="17727" y="54937"/>
                    <a:pt x="17270" y="54937"/>
                  </a:cubicBezTo>
                  <a:close/>
                  <a:moveTo>
                    <a:pt x="39586" y="54937"/>
                  </a:moveTo>
                  <a:cubicBezTo>
                    <a:pt x="39567" y="54937"/>
                    <a:pt x="39548" y="54938"/>
                    <a:pt x="39528" y="54940"/>
                  </a:cubicBezTo>
                  <a:cubicBezTo>
                    <a:pt x="39095" y="54974"/>
                    <a:pt x="39095" y="55607"/>
                    <a:pt x="39528" y="55674"/>
                  </a:cubicBezTo>
                  <a:cubicBezTo>
                    <a:pt x="39548" y="55677"/>
                    <a:pt x="39567" y="55678"/>
                    <a:pt x="39586" y="55678"/>
                  </a:cubicBezTo>
                  <a:cubicBezTo>
                    <a:pt x="40043" y="55678"/>
                    <a:pt x="40043" y="54937"/>
                    <a:pt x="39586" y="54937"/>
                  </a:cubicBezTo>
                  <a:close/>
                  <a:moveTo>
                    <a:pt x="501" y="54940"/>
                  </a:moveTo>
                  <a:cubicBezTo>
                    <a:pt x="167" y="54940"/>
                    <a:pt x="0" y="55341"/>
                    <a:pt x="234" y="55574"/>
                  </a:cubicBezTo>
                  <a:cubicBezTo>
                    <a:pt x="309" y="55649"/>
                    <a:pt x="401" y="55683"/>
                    <a:pt x="492" y="55683"/>
                  </a:cubicBezTo>
                  <a:cubicBezTo>
                    <a:pt x="683" y="55683"/>
                    <a:pt x="868" y="55533"/>
                    <a:pt x="868" y="55307"/>
                  </a:cubicBezTo>
                  <a:cubicBezTo>
                    <a:pt x="868" y="55107"/>
                    <a:pt x="701" y="54940"/>
                    <a:pt x="501" y="54940"/>
                  </a:cubicBezTo>
                  <a:close/>
                  <a:moveTo>
                    <a:pt x="6071" y="54940"/>
                  </a:moveTo>
                  <a:cubicBezTo>
                    <a:pt x="5738" y="54940"/>
                    <a:pt x="5571" y="55341"/>
                    <a:pt x="5804" y="55574"/>
                  </a:cubicBezTo>
                  <a:cubicBezTo>
                    <a:pt x="5880" y="55649"/>
                    <a:pt x="5972" y="55683"/>
                    <a:pt x="6063" y="55683"/>
                  </a:cubicBezTo>
                  <a:cubicBezTo>
                    <a:pt x="6254" y="55683"/>
                    <a:pt x="6438" y="55533"/>
                    <a:pt x="6438" y="55307"/>
                  </a:cubicBezTo>
                  <a:cubicBezTo>
                    <a:pt x="6438" y="55107"/>
                    <a:pt x="6271" y="54940"/>
                    <a:pt x="6071" y="54940"/>
                  </a:cubicBezTo>
                  <a:close/>
                  <a:moveTo>
                    <a:pt x="11642" y="54940"/>
                  </a:moveTo>
                  <a:cubicBezTo>
                    <a:pt x="11308" y="54940"/>
                    <a:pt x="11142" y="55341"/>
                    <a:pt x="11375" y="55574"/>
                  </a:cubicBezTo>
                  <a:cubicBezTo>
                    <a:pt x="11450" y="55649"/>
                    <a:pt x="11543" y="55683"/>
                    <a:pt x="11633" y="55683"/>
                  </a:cubicBezTo>
                  <a:cubicBezTo>
                    <a:pt x="11825" y="55683"/>
                    <a:pt x="12009" y="55533"/>
                    <a:pt x="12009" y="55307"/>
                  </a:cubicBezTo>
                  <a:cubicBezTo>
                    <a:pt x="12009" y="55107"/>
                    <a:pt x="11842" y="54940"/>
                    <a:pt x="11642" y="54940"/>
                  </a:cubicBezTo>
                  <a:close/>
                  <a:moveTo>
                    <a:pt x="22783" y="54940"/>
                  </a:moveTo>
                  <a:cubicBezTo>
                    <a:pt x="22450" y="54940"/>
                    <a:pt x="22283" y="55341"/>
                    <a:pt x="22516" y="55574"/>
                  </a:cubicBezTo>
                  <a:cubicBezTo>
                    <a:pt x="22591" y="55649"/>
                    <a:pt x="22684" y="55683"/>
                    <a:pt x="22775" y="55683"/>
                  </a:cubicBezTo>
                  <a:cubicBezTo>
                    <a:pt x="22966" y="55683"/>
                    <a:pt x="23150" y="55533"/>
                    <a:pt x="23150" y="55307"/>
                  </a:cubicBezTo>
                  <a:cubicBezTo>
                    <a:pt x="23150" y="55107"/>
                    <a:pt x="22983" y="54940"/>
                    <a:pt x="22783" y="54940"/>
                  </a:cubicBezTo>
                  <a:close/>
                  <a:moveTo>
                    <a:pt x="28354" y="54940"/>
                  </a:moveTo>
                  <a:cubicBezTo>
                    <a:pt x="28054" y="54940"/>
                    <a:pt x="27887" y="55341"/>
                    <a:pt x="28087" y="55574"/>
                  </a:cubicBezTo>
                  <a:cubicBezTo>
                    <a:pt x="28162" y="55649"/>
                    <a:pt x="28255" y="55683"/>
                    <a:pt x="28345" y="55683"/>
                  </a:cubicBezTo>
                  <a:cubicBezTo>
                    <a:pt x="28537" y="55683"/>
                    <a:pt x="28721" y="55533"/>
                    <a:pt x="28721" y="55307"/>
                  </a:cubicBezTo>
                  <a:cubicBezTo>
                    <a:pt x="28721" y="55107"/>
                    <a:pt x="28554" y="54940"/>
                    <a:pt x="28387" y="54940"/>
                  </a:cubicBezTo>
                  <a:close/>
                  <a:moveTo>
                    <a:pt x="33958" y="54940"/>
                  </a:moveTo>
                  <a:cubicBezTo>
                    <a:pt x="33624" y="54940"/>
                    <a:pt x="33457" y="55341"/>
                    <a:pt x="33691" y="55574"/>
                  </a:cubicBezTo>
                  <a:cubicBezTo>
                    <a:pt x="33766" y="55649"/>
                    <a:pt x="33855" y="55683"/>
                    <a:pt x="33941" y="55683"/>
                  </a:cubicBezTo>
                  <a:cubicBezTo>
                    <a:pt x="34123" y="55683"/>
                    <a:pt x="34291" y="55533"/>
                    <a:pt x="34291" y="55307"/>
                  </a:cubicBezTo>
                  <a:cubicBezTo>
                    <a:pt x="34291" y="55107"/>
                    <a:pt x="34158" y="54940"/>
                    <a:pt x="33958" y="54940"/>
                  </a:cubicBezTo>
                  <a:close/>
                  <a:moveTo>
                    <a:pt x="45099" y="54940"/>
                  </a:moveTo>
                  <a:cubicBezTo>
                    <a:pt x="44766" y="54940"/>
                    <a:pt x="44599" y="55341"/>
                    <a:pt x="44832" y="55574"/>
                  </a:cubicBezTo>
                  <a:cubicBezTo>
                    <a:pt x="44907" y="55649"/>
                    <a:pt x="45000" y="55683"/>
                    <a:pt x="45091" y="55683"/>
                  </a:cubicBezTo>
                  <a:cubicBezTo>
                    <a:pt x="45282" y="55683"/>
                    <a:pt x="45466" y="55533"/>
                    <a:pt x="45466" y="55307"/>
                  </a:cubicBezTo>
                  <a:cubicBezTo>
                    <a:pt x="45466" y="55107"/>
                    <a:pt x="45299" y="54940"/>
                    <a:pt x="45099" y="549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1850;p55">
              <a:extLst>
                <a:ext uri="{FF2B5EF4-FFF2-40B4-BE49-F238E27FC236}">
                  <a16:creationId xmlns:a16="http://schemas.microsoft.com/office/drawing/2014/main" id="{4F7D4D56-9986-41CA-8CB9-E3239B660148}"/>
                </a:ext>
              </a:extLst>
            </p:cNvPr>
            <p:cNvSpPr/>
            <p:nvPr/>
          </p:nvSpPr>
          <p:spPr>
            <a:xfrm>
              <a:off x="2070825" y="2508075"/>
              <a:ext cx="757225" cy="1411025"/>
            </a:xfrm>
            <a:custGeom>
              <a:avLst/>
              <a:gdLst/>
              <a:ahLst/>
              <a:cxnLst/>
              <a:rect l="l" t="t" r="r" b="b"/>
              <a:pathLst>
                <a:path w="30289" h="56441" extrusionOk="0">
                  <a:moveTo>
                    <a:pt x="30288" y="0"/>
                  </a:moveTo>
                  <a:lnTo>
                    <a:pt x="30288" y="0"/>
                  </a:lnTo>
                  <a:cubicBezTo>
                    <a:pt x="29655" y="267"/>
                    <a:pt x="29054" y="567"/>
                    <a:pt x="28487" y="968"/>
                  </a:cubicBezTo>
                  <a:cubicBezTo>
                    <a:pt x="14544" y="11542"/>
                    <a:pt x="4704" y="34191"/>
                    <a:pt x="0" y="56441"/>
                  </a:cubicBezTo>
                  <a:lnTo>
                    <a:pt x="17079" y="56441"/>
                  </a:lnTo>
                  <a:lnTo>
                    <a:pt x="302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1851;p55">
              <a:extLst>
                <a:ext uri="{FF2B5EF4-FFF2-40B4-BE49-F238E27FC236}">
                  <a16:creationId xmlns:a16="http://schemas.microsoft.com/office/drawing/2014/main" id="{DBCC1C41-D082-43A5-B5F9-24299F4141CA}"/>
                </a:ext>
              </a:extLst>
            </p:cNvPr>
            <p:cNvSpPr/>
            <p:nvPr/>
          </p:nvSpPr>
          <p:spPr>
            <a:xfrm>
              <a:off x="2858050" y="2183675"/>
              <a:ext cx="278550" cy="534450"/>
            </a:xfrm>
            <a:custGeom>
              <a:avLst/>
              <a:gdLst/>
              <a:ahLst/>
              <a:cxnLst/>
              <a:rect l="l" t="t" r="r" b="b"/>
              <a:pathLst>
                <a:path w="11142" h="21378" extrusionOk="0">
                  <a:moveTo>
                    <a:pt x="601" y="0"/>
                  </a:moveTo>
                  <a:cubicBezTo>
                    <a:pt x="601" y="0"/>
                    <a:pt x="501" y="2302"/>
                    <a:pt x="401" y="5137"/>
                  </a:cubicBezTo>
                  <a:cubicBezTo>
                    <a:pt x="200" y="9541"/>
                    <a:pt x="0" y="15178"/>
                    <a:pt x="67" y="15411"/>
                  </a:cubicBezTo>
                  <a:cubicBezTo>
                    <a:pt x="323" y="16276"/>
                    <a:pt x="4602" y="21377"/>
                    <a:pt x="8542" y="21377"/>
                  </a:cubicBezTo>
                  <a:cubicBezTo>
                    <a:pt x="8709" y="21377"/>
                    <a:pt x="8875" y="21368"/>
                    <a:pt x="9040" y="21349"/>
                  </a:cubicBezTo>
                  <a:cubicBezTo>
                    <a:pt x="10374" y="21182"/>
                    <a:pt x="9874" y="13944"/>
                    <a:pt x="9874" y="13944"/>
                  </a:cubicBezTo>
                  <a:lnTo>
                    <a:pt x="9941" y="13377"/>
                  </a:lnTo>
                  <a:lnTo>
                    <a:pt x="11142" y="577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1852;p55">
              <a:extLst>
                <a:ext uri="{FF2B5EF4-FFF2-40B4-BE49-F238E27FC236}">
                  <a16:creationId xmlns:a16="http://schemas.microsoft.com/office/drawing/2014/main" id="{048A25DC-D5A4-4A28-A5E6-9547D381BC1B}"/>
                </a:ext>
              </a:extLst>
            </p:cNvPr>
            <p:cNvSpPr/>
            <p:nvPr/>
          </p:nvSpPr>
          <p:spPr>
            <a:xfrm>
              <a:off x="2868050" y="2184500"/>
              <a:ext cx="268550" cy="333600"/>
            </a:xfrm>
            <a:custGeom>
              <a:avLst/>
              <a:gdLst/>
              <a:ahLst/>
              <a:cxnLst/>
              <a:rect l="l" t="t" r="r" b="b"/>
              <a:pathLst>
                <a:path w="10742" h="13344" extrusionOk="0">
                  <a:moveTo>
                    <a:pt x="201" y="1"/>
                  </a:moveTo>
                  <a:cubicBezTo>
                    <a:pt x="201" y="1"/>
                    <a:pt x="101" y="2302"/>
                    <a:pt x="1" y="5138"/>
                  </a:cubicBezTo>
                  <a:cubicBezTo>
                    <a:pt x="1869" y="9107"/>
                    <a:pt x="5338" y="12076"/>
                    <a:pt x="9541" y="13344"/>
                  </a:cubicBezTo>
                  <a:lnTo>
                    <a:pt x="10742" y="5738"/>
                  </a:lnTo>
                  <a:lnTo>
                    <a:pt x="1535" y="6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1853;p55">
              <a:extLst>
                <a:ext uri="{FF2B5EF4-FFF2-40B4-BE49-F238E27FC236}">
                  <a16:creationId xmlns:a16="http://schemas.microsoft.com/office/drawing/2014/main" id="{F079681D-A535-4378-98CD-177BFDCEA20E}"/>
                </a:ext>
              </a:extLst>
            </p:cNvPr>
            <p:cNvSpPr/>
            <p:nvPr/>
          </p:nvSpPr>
          <p:spPr>
            <a:xfrm>
              <a:off x="2710450" y="1648875"/>
              <a:ext cx="706350" cy="793700"/>
            </a:xfrm>
            <a:custGeom>
              <a:avLst/>
              <a:gdLst/>
              <a:ahLst/>
              <a:cxnLst/>
              <a:rect l="l" t="t" r="r" b="b"/>
              <a:pathLst>
                <a:path w="28254" h="31748" extrusionOk="0">
                  <a:moveTo>
                    <a:pt x="13907" y="1"/>
                  </a:moveTo>
                  <a:cubicBezTo>
                    <a:pt x="13173" y="1"/>
                    <a:pt x="12448" y="63"/>
                    <a:pt x="11742" y="177"/>
                  </a:cubicBezTo>
                  <a:cubicBezTo>
                    <a:pt x="5771" y="1178"/>
                    <a:pt x="0" y="6115"/>
                    <a:pt x="2902" y="19358"/>
                  </a:cubicBezTo>
                  <a:cubicBezTo>
                    <a:pt x="5302" y="30310"/>
                    <a:pt x="11878" y="31748"/>
                    <a:pt x="15571" y="31748"/>
                  </a:cubicBezTo>
                  <a:cubicBezTo>
                    <a:pt x="16344" y="31748"/>
                    <a:pt x="16990" y="31685"/>
                    <a:pt x="17446" y="31633"/>
                  </a:cubicBezTo>
                  <a:cubicBezTo>
                    <a:pt x="20348" y="31299"/>
                    <a:pt x="28254" y="28864"/>
                    <a:pt x="26719" y="15388"/>
                  </a:cubicBezTo>
                  <a:cubicBezTo>
                    <a:pt x="25365" y="3525"/>
                    <a:pt x="19413" y="1"/>
                    <a:pt x="13907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1854;p55">
              <a:extLst>
                <a:ext uri="{FF2B5EF4-FFF2-40B4-BE49-F238E27FC236}">
                  <a16:creationId xmlns:a16="http://schemas.microsoft.com/office/drawing/2014/main" id="{318EF7CE-D4DB-44CF-9DE5-5F52846DFEDF}"/>
                </a:ext>
              </a:extLst>
            </p:cNvPr>
            <p:cNvSpPr/>
            <p:nvPr/>
          </p:nvSpPr>
          <p:spPr>
            <a:xfrm>
              <a:off x="3260825" y="1953425"/>
              <a:ext cx="67350" cy="36000"/>
            </a:xfrm>
            <a:custGeom>
              <a:avLst/>
              <a:gdLst/>
              <a:ahLst/>
              <a:cxnLst/>
              <a:rect l="l" t="t" r="r" b="b"/>
              <a:pathLst>
                <a:path w="2694" h="1440" extrusionOk="0">
                  <a:moveTo>
                    <a:pt x="971" y="0"/>
                  </a:moveTo>
                  <a:cubicBezTo>
                    <a:pt x="664" y="0"/>
                    <a:pt x="361" y="119"/>
                    <a:pt x="134" y="371"/>
                  </a:cubicBezTo>
                  <a:cubicBezTo>
                    <a:pt x="1" y="538"/>
                    <a:pt x="1" y="771"/>
                    <a:pt x="134" y="938"/>
                  </a:cubicBezTo>
                  <a:cubicBezTo>
                    <a:pt x="401" y="1171"/>
                    <a:pt x="735" y="1271"/>
                    <a:pt x="1068" y="1271"/>
                  </a:cubicBezTo>
                  <a:cubicBezTo>
                    <a:pt x="1368" y="1338"/>
                    <a:pt x="1669" y="1405"/>
                    <a:pt x="1969" y="1438"/>
                  </a:cubicBezTo>
                  <a:cubicBezTo>
                    <a:pt x="1983" y="1439"/>
                    <a:pt x="1997" y="1440"/>
                    <a:pt x="2010" y="1440"/>
                  </a:cubicBezTo>
                  <a:cubicBezTo>
                    <a:pt x="2451" y="1440"/>
                    <a:pt x="2694" y="928"/>
                    <a:pt x="2403" y="604"/>
                  </a:cubicBezTo>
                  <a:cubicBezTo>
                    <a:pt x="2136" y="271"/>
                    <a:pt x="1735" y="71"/>
                    <a:pt x="1268" y="37"/>
                  </a:cubicBezTo>
                  <a:cubicBezTo>
                    <a:pt x="1170" y="13"/>
                    <a:pt x="1070" y="0"/>
                    <a:pt x="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1855;p55">
              <a:extLst>
                <a:ext uri="{FF2B5EF4-FFF2-40B4-BE49-F238E27FC236}">
                  <a16:creationId xmlns:a16="http://schemas.microsoft.com/office/drawing/2014/main" id="{B72C1CEE-15BF-48C8-A354-E4F2A70A36E4}"/>
                </a:ext>
              </a:extLst>
            </p:cNvPr>
            <p:cNvSpPr/>
            <p:nvPr/>
          </p:nvSpPr>
          <p:spPr>
            <a:xfrm>
              <a:off x="3058550" y="1968550"/>
              <a:ext cx="66375" cy="38500"/>
            </a:xfrm>
            <a:custGeom>
              <a:avLst/>
              <a:gdLst/>
              <a:ahLst/>
              <a:cxnLst/>
              <a:rect l="l" t="t" r="r" b="b"/>
              <a:pathLst>
                <a:path w="2655" h="1540" extrusionOk="0">
                  <a:moveTo>
                    <a:pt x="1716" y="0"/>
                  </a:moveTo>
                  <a:cubicBezTo>
                    <a:pt x="1584" y="0"/>
                    <a:pt x="1450" y="23"/>
                    <a:pt x="1320" y="66"/>
                  </a:cubicBezTo>
                  <a:cubicBezTo>
                    <a:pt x="887" y="166"/>
                    <a:pt x="486" y="400"/>
                    <a:pt x="220" y="733"/>
                  </a:cubicBezTo>
                  <a:cubicBezTo>
                    <a:pt x="0" y="1078"/>
                    <a:pt x="252" y="1540"/>
                    <a:pt x="670" y="1540"/>
                  </a:cubicBezTo>
                  <a:cubicBezTo>
                    <a:pt x="697" y="1540"/>
                    <a:pt x="725" y="1538"/>
                    <a:pt x="753" y="1534"/>
                  </a:cubicBezTo>
                  <a:cubicBezTo>
                    <a:pt x="1053" y="1467"/>
                    <a:pt x="1354" y="1400"/>
                    <a:pt x="1654" y="1300"/>
                  </a:cubicBezTo>
                  <a:cubicBezTo>
                    <a:pt x="1987" y="1267"/>
                    <a:pt x="2288" y="1133"/>
                    <a:pt x="2521" y="900"/>
                  </a:cubicBezTo>
                  <a:cubicBezTo>
                    <a:pt x="2655" y="700"/>
                    <a:pt x="2621" y="466"/>
                    <a:pt x="2488" y="299"/>
                  </a:cubicBezTo>
                  <a:cubicBezTo>
                    <a:pt x="2263" y="97"/>
                    <a:pt x="1992" y="0"/>
                    <a:pt x="1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1856;p55">
              <a:extLst>
                <a:ext uri="{FF2B5EF4-FFF2-40B4-BE49-F238E27FC236}">
                  <a16:creationId xmlns:a16="http://schemas.microsoft.com/office/drawing/2014/main" id="{DB68AFD7-40F2-4162-96EA-EC8BA55B72FA}"/>
                </a:ext>
              </a:extLst>
            </p:cNvPr>
            <p:cNvSpPr/>
            <p:nvPr/>
          </p:nvSpPr>
          <p:spPr>
            <a:xfrm>
              <a:off x="3104050" y="2090100"/>
              <a:ext cx="26725" cy="62750"/>
            </a:xfrm>
            <a:custGeom>
              <a:avLst/>
              <a:gdLst/>
              <a:ahLst/>
              <a:cxnLst/>
              <a:rect l="l" t="t" r="r" b="b"/>
              <a:pathLst>
                <a:path w="1069" h="2510" extrusionOk="0">
                  <a:moveTo>
                    <a:pt x="863" y="1"/>
                  </a:moveTo>
                  <a:cubicBezTo>
                    <a:pt x="843" y="1"/>
                    <a:pt x="773" y="79"/>
                    <a:pt x="801" y="107"/>
                  </a:cubicBezTo>
                  <a:cubicBezTo>
                    <a:pt x="868" y="1008"/>
                    <a:pt x="835" y="2076"/>
                    <a:pt x="1" y="2442"/>
                  </a:cubicBezTo>
                  <a:cubicBezTo>
                    <a:pt x="1" y="2442"/>
                    <a:pt x="1" y="2509"/>
                    <a:pt x="1" y="2509"/>
                  </a:cubicBezTo>
                  <a:cubicBezTo>
                    <a:pt x="1035" y="2276"/>
                    <a:pt x="1068" y="875"/>
                    <a:pt x="868" y="7"/>
                  </a:cubicBezTo>
                  <a:cubicBezTo>
                    <a:pt x="868" y="3"/>
                    <a:pt x="866" y="1"/>
                    <a:pt x="8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1857;p55">
              <a:extLst>
                <a:ext uri="{FF2B5EF4-FFF2-40B4-BE49-F238E27FC236}">
                  <a16:creationId xmlns:a16="http://schemas.microsoft.com/office/drawing/2014/main" id="{7DB3E6FE-E936-42EC-AAEB-4EE6BCFF0723}"/>
                </a:ext>
              </a:extLst>
            </p:cNvPr>
            <p:cNvSpPr/>
            <p:nvPr/>
          </p:nvSpPr>
          <p:spPr>
            <a:xfrm>
              <a:off x="3065700" y="2067750"/>
              <a:ext cx="71700" cy="74250"/>
            </a:xfrm>
            <a:custGeom>
              <a:avLst/>
              <a:gdLst/>
              <a:ahLst/>
              <a:cxnLst/>
              <a:rect l="l" t="t" r="r" b="b"/>
              <a:pathLst>
                <a:path w="2868" h="2970" extrusionOk="0">
                  <a:moveTo>
                    <a:pt x="1501" y="1"/>
                  </a:moveTo>
                  <a:cubicBezTo>
                    <a:pt x="0" y="1"/>
                    <a:pt x="100" y="2970"/>
                    <a:pt x="1468" y="2970"/>
                  </a:cubicBezTo>
                  <a:cubicBezTo>
                    <a:pt x="1476" y="2970"/>
                    <a:pt x="1483" y="2970"/>
                    <a:pt x="1491" y="2970"/>
                  </a:cubicBezTo>
                  <a:cubicBezTo>
                    <a:pt x="2867" y="2970"/>
                    <a:pt x="2729" y="1"/>
                    <a:pt x="1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1858;p55">
              <a:extLst>
                <a:ext uri="{FF2B5EF4-FFF2-40B4-BE49-F238E27FC236}">
                  <a16:creationId xmlns:a16="http://schemas.microsoft.com/office/drawing/2014/main" id="{B4757BB5-7A38-4E03-B81F-D3AB66A8781C}"/>
                </a:ext>
              </a:extLst>
            </p:cNvPr>
            <p:cNvSpPr/>
            <p:nvPr/>
          </p:nvSpPr>
          <p:spPr>
            <a:xfrm>
              <a:off x="3044000" y="2070750"/>
              <a:ext cx="49800" cy="32200"/>
            </a:xfrm>
            <a:custGeom>
              <a:avLst/>
              <a:gdLst/>
              <a:ahLst/>
              <a:cxnLst/>
              <a:rect l="l" t="t" r="r" b="b"/>
              <a:pathLst>
                <a:path w="1992" h="1288" extrusionOk="0">
                  <a:moveTo>
                    <a:pt x="39" y="0"/>
                  </a:moveTo>
                  <a:cubicBezTo>
                    <a:pt x="18" y="0"/>
                    <a:pt x="1" y="24"/>
                    <a:pt x="1" y="48"/>
                  </a:cubicBezTo>
                  <a:cubicBezTo>
                    <a:pt x="1" y="615"/>
                    <a:pt x="268" y="1215"/>
                    <a:pt x="868" y="1282"/>
                  </a:cubicBezTo>
                  <a:cubicBezTo>
                    <a:pt x="903" y="1286"/>
                    <a:pt x="936" y="1287"/>
                    <a:pt x="968" y="1287"/>
                  </a:cubicBezTo>
                  <a:cubicBezTo>
                    <a:pt x="1506" y="1287"/>
                    <a:pt x="1810" y="782"/>
                    <a:pt x="1936" y="248"/>
                  </a:cubicBezTo>
                  <a:cubicBezTo>
                    <a:pt x="1992" y="164"/>
                    <a:pt x="1930" y="32"/>
                    <a:pt x="1849" y="32"/>
                  </a:cubicBezTo>
                  <a:cubicBezTo>
                    <a:pt x="1834" y="32"/>
                    <a:pt x="1818" y="37"/>
                    <a:pt x="1802" y="48"/>
                  </a:cubicBezTo>
                  <a:cubicBezTo>
                    <a:pt x="1535" y="214"/>
                    <a:pt x="1302" y="548"/>
                    <a:pt x="968" y="581"/>
                  </a:cubicBezTo>
                  <a:cubicBezTo>
                    <a:pt x="951" y="583"/>
                    <a:pt x="934" y="584"/>
                    <a:pt x="917" y="584"/>
                  </a:cubicBezTo>
                  <a:cubicBezTo>
                    <a:pt x="601" y="584"/>
                    <a:pt x="289" y="299"/>
                    <a:pt x="68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1859;p55">
              <a:extLst>
                <a:ext uri="{FF2B5EF4-FFF2-40B4-BE49-F238E27FC236}">
                  <a16:creationId xmlns:a16="http://schemas.microsoft.com/office/drawing/2014/main" id="{2939CA3A-1CFF-41E2-A7A9-5DB6DD25E3EC}"/>
                </a:ext>
              </a:extLst>
            </p:cNvPr>
            <p:cNvSpPr/>
            <p:nvPr/>
          </p:nvSpPr>
          <p:spPr>
            <a:xfrm>
              <a:off x="3265825" y="2075875"/>
              <a:ext cx="30050" cy="60300"/>
            </a:xfrm>
            <a:custGeom>
              <a:avLst/>
              <a:gdLst/>
              <a:ahLst/>
              <a:cxnLst/>
              <a:rect l="l" t="t" r="r" b="b"/>
              <a:pathLst>
                <a:path w="1202" h="2412" extrusionOk="0">
                  <a:moveTo>
                    <a:pt x="141" y="0"/>
                  </a:moveTo>
                  <a:cubicBezTo>
                    <a:pt x="137" y="0"/>
                    <a:pt x="134" y="3"/>
                    <a:pt x="134" y="9"/>
                  </a:cubicBezTo>
                  <a:cubicBezTo>
                    <a:pt x="1" y="877"/>
                    <a:pt x="168" y="2278"/>
                    <a:pt x="1202" y="2411"/>
                  </a:cubicBezTo>
                  <a:cubicBezTo>
                    <a:pt x="1202" y="2411"/>
                    <a:pt x="1202" y="2344"/>
                    <a:pt x="1202" y="2344"/>
                  </a:cubicBezTo>
                  <a:cubicBezTo>
                    <a:pt x="335" y="2077"/>
                    <a:pt x="201" y="1010"/>
                    <a:pt x="201" y="76"/>
                  </a:cubicBezTo>
                  <a:cubicBezTo>
                    <a:pt x="201" y="49"/>
                    <a:pt x="157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1860;p55">
              <a:extLst>
                <a:ext uri="{FF2B5EF4-FFF2-40B4-BE49-F238E27FC236}">
                  <a16:creationId xmlns:a16="http://schemas.microsoft.com/office/drawing/2014/main" id="{954D01DC-6FE4-4147-A4BA-2D657F4844EA}"/>
                </a:ext>
              </a:extLst>
            </p:cNvPr>
            <p:cNvSpPr/>
            <p:nvPr/>
          </p:nvSpPr>
          <p:spPr>
            <a:xfrm>
              <a:off x="3259000" y="2051800"/>
              <a:ext cx="71150" cy="74475"/>
            </a:xfrm>
            <a:custGeom>
              <a:avLst/>
              <a:gdLst/>
              <a:ahLst/>
              <a:cxnLst/>
              <a:rect l="l" t="t" r="r" b="b"/>
              <a:pathLst>
                <a:path w="2846" h="2979" extrusionOk="0">
                  <a:moveTo>
                    <a:pt x="1305" y="1"/>
                  </a:moveTo>
                  <a:cubicBezTo>
                    <a:pt x="1273" y="1"/>
                    <a:pt x="1241" y="2"/>
                    <a:pt x="1208" y="5"/>
                  </a:cubicBezTo>
                  <a:cubicBezTo>
                    <a:pt x="1" y="103"/>
                    <a:pt x="102" y="2978"/>
                    <a:pt x="1419" y="2978"/>
                  </a:cubicBezTo>
                  <a:cubicBezTo>
                    <a:pt x="1448" y="2978"/>
                    <a:pt x="1478" y="2977"/>
                    <a:pt x="1508" y="2974"/>
                  </a:cubicBezTo>
                  <a:cubicBezTo>
                    <a:pt x="2846" y="2843"/>
                    <a:pt x="2716" y="1"/>
                    <a:pt x="1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1861;p55">
              <a:extLst>
                <a:ext uri="{FF2B5EF4-FFF2-40B4-BE49-F238E27FC236}">
                  <a16:creationId xmlns:a16="http://schemas.microsoft.com/office/drawing/2014/main" id="{1A326B0B-4003-445D-A7A4-5835F8EB6DE8}"/>
                </a:ext>
              </a:extLst>
            </p:cNvPr>
            <p:cNvSpPr/>
            <p:nvPr/>
          </p:nvSpPr>
          <p:spPr>
            <a:xfrm>
              <a:off x="3301000" y="2049075"/>
              <a:ext cx="44925" cy="34300"/>
            </a:xfrm>
            <a:custGeom>
              <a:avLst/>
              <a:gdLst/>
              <a:ahLst/>
              <a:cxnLst/>
              <a:rect l="l" t="t" r="r" b="b"/>
              <a:pathLst>
                <a:path w="1797" h="1372" extrusionOk="0">
                  <a:moveTo>
                    <a:pt x="1703" y="0"/>
                  </a:moveTo>
                  <a:cubicBezTo>
                    <a:pt x="1699" y="0"/>
                    <a:pt x="1696" y="4"/>
                    <a:pt x="1696" y="14"/>
                  </a:cubicBezTo>
                  <a:cubicBezTo>
                    <a:pt x="1496" y="347"/>
                    <a:pt x="1229" y="681"/>
                    <a:pt x="962" y="681"/>
                  </a:cubicBezTo>
                  <a:cubicBezTo>
                    <a:pt x="662" y="681"/>
                    <a:pt x="429" y="414"/>
                    <a:pt x="162" y="247"/>
                  </a:cubicBezTo>
                  <a:cubicBezTo>
                    <a:pt x="146" y="237"/>
                    <a:pt x="131" y="232"/>
                    <a:pt x="117" y="232"/>
                  </a:cubicBezTo>
                  <a:cubicBezTo>
                    <a:pt x="43" y="232"/>
                    <a:pt x="0" y="363"/>
                    <a:pt x="28" y="448"/>
                  </a:cubicBezTo>
                  <a:cubicBezTo>
                    <a:pt x="176" y="948"/>
                    <a:pt x="479" y="1371"/>
                    <a:pt x="916" y="1371"/>
                  </a:cubicBezTo>
                  <a:cubicBezTo>
                    <a:pt x="973" y="1371"/>
                    <a:pt x="1033" y="1364"/>
                    <a:pt x="1096" y="1348"/>
                  </a:cubicBezTo>
                  <a:cubicBezTo>
                    <a:pt x="1629" y="1215"/>
                    <a:pt x="1796" y="614"/>
                    <a:pt x="1730" y="47"/>
                  </a:cubicBezTo>
                  <a:cubicBezTo>
                    <a:pt x="1730" y="24"/>
                    <a:pt x="1713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1862;p55">
              <a:extLst>
                <a:ext uri="{FF2B5EF4-FFF2-40B4-BE49-F238E27FC236}">
                  <a16:creationId xmlns:a16="http://schemas.microsoft.com/office/drawing/2014/main" id="{61D85374-B0FA-4817-87B1-EB04439B24DD}"/>
                </a:ext>
              </a:extLst>
            </p:cNvPr>
            <p:cNvSpPr/>
            <p:nvPr/>
          </p:nvSpPr>
          <p:spPr>
            <a:xfrm>
              <a:off x="3139075" y="2266525"/>
              <a:ext cx="47575" cy="22575"/>
            </a:xfrm>
            <a:custGeom>
              <a:avLst/>
              <a:gdLst/>
              <a:ahLst/>
              <a:cxnLst/>
              <a:rect l="l" t="t" r="r" b="b"/>
              <a:pathLst>
                <a:path w="1903" h="903" extrusionOk="0">
                  <a:moveTo>
                    <a:pt x="59" y="0"/>
                  </a:moveTo>
                  <a:cubicBezTo>
                    <a:pt x="40" y="0"/>
                    <a:pt x="20" y="16"/>
                    <a:pt x="1" y="55"/>
                  </a:cubicBezTo>
                  <a:cubicBezTo>
                    <a:pt x="67" y="456"/>
                    <a:pt x="334" y="789"/>
                    <a:pt x="701" y="889"/>
                  </a:cubicBezTo>
                  <a:cubicBezTo>
                    <a:pt x="761" y="898"/>
                    <a:pt x="822" y="902"/>
                    <a:pt x="882" y="902"/>
                  </a:cubicBezTo>
                  <a:cubicBezTo>
                    <a:pt x="1285" y="902"/>
                    <a:pt x="1670" y="713"/>
                    <a:pt x="1902" y="422"/>
                  </a:cubicBezTo>
                  <a:cubicBezTo>
                    <a:pt x="1902" y="389"/>
                    <a:pt x="1902" y="356"/>
                    <a:pt x="1869" y="356"/>
                  </a:cubicBezTo>
                  <a:cubicBezTo>
                    <a:pt x="1535" y="489"/>
                    <a:pt x="1202" y="556"/>
                    <a:pt x="868" y="589"/>
                  </a:cubicBezTo>
                  <a:cubicBezTo>
                    <a:pt x="501" y="522"/>
                    <a:pt x="301" y="222"/>
                    <a:pt x="101" y="22"/>
                  </a:cubicBezTo>
                  <a:cubicBezTo>
                    <a:pt x="87" y="8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863;p55">
              <a:extLst>
                <a:ext uri="{FF2B5EF4-FFF2-40B4-BE49-F238E27FC236}">
                  <a16:creationId xmlns:a16="http://schemas.microsoft.com/office/drawing/2014/main" id="{E91F6881-771C-4933-823B-D18308EB1AF1}"/>
                </a:ext>
              </a:extLst>
            </p:cNvPr>
            <p:cNvSpPr/>
            <p:nvPr/>
          </p:nvSpPr>
          <p:spPr>
            <a:xfrm>
              <a:off x="3154300" y="1955600"/>
              <a:ext cx="119550" cy="279325"/>
            </a:xfrm>
            <a:custGeom>
              <a:avLst/>
              <a:gdLst/>
              <a:ahLst/>
              <a:cxnLst/>
              <a:rect l="l" t="t" r="r" b="b"/>
              <a:pathLst>
                <a:path w="4782" h="11173" extrusionOk="0">
                  <a:moveTo>
                    <a:pt x="2491" y="1"/>
                  </a:moveTo>
                  <a:cubicBezTo>
                    <a:pt x="2435" y="1"/>
                    <a:pt x="2372" y="52"/>
                    <a:pt x="2394" y="117"/>
                  </a:cubicBezTo>
                  <a:cubicBezTo>
                    <a:pt x="2761" y="2952"/>
                    <a:pt x="3661" y="5754"/>
                    <a:pt x="4062" y="8623"/>
                  </a:cubicBezTo>
                  <a:cubicBezTo>
                    <a:pt x="3595" y="8456"/>
                    <a:pt x="3094" y="8356"/>
                    <a:pt x="2594" y="8323"/>
                  </a:cubicBezTo>
                  <a:lnTo>
                    <a:pt x="2594" y="8323"/>
                  </a:lnTo>
                  <a:cubicBezTo>
                    <a:pt x="2494" y="8356"/>
                    <a:pt x="3028" y="10491"/>
                    <a:pt x="2994" y="10658"/>
                  </a:cubicBezTo>
                  <a:cubicBezTo>
                    <a:pt x="2843" y="10673"/>
                    <a:pt x="2692" y="10680"/>
                    <a:pt x="2541" y="10680"/>
                  </a:cubicBezTo>
                  <a:cubicBezTo>
                    <a:pt x="1694" y="10680"/>
                    <a:pt x="862" y="10444"/>
                    <a:pt x="126" y="9991"/>
                  </a:cubicBezTo>
                  <a:cubicBezTo>
                    <a:pt x="109" y="9975"/>
                    <a:pt x="93" y="9968"/>
                    <a:pt x="79" y="9968"/>
                  </a:cubicBezTo>
                  <a:cubicBezTo>
                    <a:pt x="33" y="9968"/>
                    <a:pt x="0" y="10032"/>
                    <a:pt x="25" y="10057"/>
                  </a:cubicBezTo>
                  <a:cubicBezTo>
                    <a:pt x="635" y="10773"/>
                    <a:pt x="1498" y="11173"/>
                    <a:pt x="2395" y="11173"/>
                  </a:cubicBezTo>
                  <a:cubicBezTo>
                    <a:pt x="2627" y="11173"/>
                    <a:pt x="2862" y="11146"/>
                    <a:pt x="3094" y="11091"/>
                  </a:cubicBezTo>
                  <a:cubicBezTo>
                    <a:pt x="3328" y="11091"/>
                    <a:pt x="3495" y="11058"/>
                    <a:pt x="3495" y="10991"/>
                  </a:cubicBezTo>
                  <a:cubicBezTo>
                    <a:pt x="3461" y="10324"/>
                    <a:pt x="3228" y="8957"/>
                    <a:pt x="3228" y="8957"/>
                  </a:cubicBezTo>
                  <a:lnTo>
                    <a:pt x="3228" y="8957"/>
                  </a:lnTo>
                  <a:cubicBezTo>
                    <a:pt x="3394" y="9028"/>
                    <a:pt x="4135" y="9268"/>
                    <a:pt x="4524" y="9268"/>
                  </a:cubicBezTo>
                  <a:cubicBezTo>
                    <a:pt x="4682" y="9268"/>
                    <a:pt x="4781" y="9229"/>
                    <a:pt x="4762" y="9123"/>
                  </a:cubicBezTo>
                  <a:cubicBezTo>
                    <a:pt x="4262" y="6188"/>
                    <a:pt x="3695" y="2886"/>
                    <a:pt x="2561" y="50"/>
                  </a:cubicBezTo>
                  <a:cubicBezTo>
                    <a:pt x="2549" y="15"/>
                    <a:pt x="2521" y="1"/>
                    <a:pt x="2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864;p55">
              <a:extLst>
                <a:ext uri="{FF2B5EF4-FFF2-40B4-BE49-F238E27FC236}">
                  <a16:creationId xmlns:a16="http://schemas.microsoft.com/office/drawing/2014/main" id="{72480670-77B4-4728-9B4A-2181A40BA4A8}"/>
                </a:ext>
              </a:extLst>
            </p:cNvPr>
            <p:cNvSpPr/>
            <p:nvPr/>
          </p:nvSpPr>
          <p:spPr>
            <a:xfrm>
              <a:off x="2955625" y="1996200"/>
              <a:ext cx="255850" cy="211725"/>
            </a:xfrm>
            <a:custGeom>
              <a:avLst/>
              <a:gdLst/>
              <a:ahLst/>
              <a:cxnLst/>
              <a:rect l="l" t="t" r="r" b="b"/>
              <a:pathLst>
                <a:path w="10234" h="8469" extrusionOk="0">
                  <a:moveTo>
                    <a:pt x="5604" y="561"/>
                  </a:moveTo>
                  <a:cubicBezTo>
                    <a:pt x="7539" y="594"/>
                    <a:pt x="9107" y="2162"/>
                    <a:pt x="9173" y="4064"/>
                  </a:cubicBezTo>
                  <a:cubicBezTo>
                    <a:pt x="9240" y="5998"/>
                    <a:pt x="7806" y="7666"/>
                    <a:pt x="5871" y="7866"/>
                  </a:cubicBezTo>
                  <a:cubicBezTo>
                    <a:pt x="5761" y="7876"/>
                    <a:pt x="5652" y="7881"/>
                    <a:pt x="5543" y="7881"/>
                  </a:cubicBezTo>
                  <a:cubicBezTo>
                    <a:pt x="3774" y="7881"/>
                    <a:pt x="2216" y="6620"/>
                    <a:pt x="1901" y="4797"/>
                  </a:cubicBezTo>
                  <a:cubicBezTo>
                    <a:pt x="1601" y="2896"/>
                    <a:pt x="2802" y="1095"/>
                    <a:pt x="4703" y="661"/>
                  </a:cubicBezTo>
                  <a:cubicBezTo>
                    <a:pt x="5004" y="594"/>
                    <a:pt x="5304" y="561"/>
                    <a:pt x="5604" y="561"/>
                  </a:cubicBezTo>
                  <a:close/>
                  <a:moveTo>
                    <a:pt x="5490" y="0"/>
                  </a:moveTo>
                  <a:cubicBezTo>
                    <a:pt x="4306" y="0"/>
                    <a:pt x="3108" y="494"/>
                    <a:pt x="2235" y="1562"/>
                  </a:cubicBezTo>
                  <a:cubicBezTo>
                    <a:pt x="0" y="4264"/>
                    <a:pt x="1901" y="8367"/>
                    <a:pt x="5404" y="8467"/>
                  </a:cubicBezTo>
                  <a:cubicBezTo>
                    <a:pt x="5439" y="8468"/>
                    <a:pt x="5474" y="8468"/>
                    <a:pt x="5509" y="8468"/>
                  </a:cubicBezTo>
                  <a:cubicBezTo>
                    <a:pt x="8225" y="8468"/>
                    <a:pt x="10233" y="5931"/>
                    <a:pt x="9640" y="3296"/>
                  </a:cubicBezTo>
                  <a:cubicBezTo>
                    <a:pt x="9152" y="1202"/>
                    <a:pt x="7338" y="0"/>
                    <a:pt x="5490" y="0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865;p55">
              <a:extLst>
                <a:ext uri="{FF2B5EF4-FFF2-40B4-BE49-F238E27FC236}">
                  <a16:creationId xmlns:a16="http://schemas.microsoft.com/office/drawing/2014/main" id="{1E02EF6E-E601-4F20-A47E-B1DB0A7AF29C}"/>
                </a:ext>
              </a:extLst>
            </p:cNvPr>
            <p:cNvSpPr/>
            <p:nvPr/>
          </p:nvSpPr>
          <p:spPr>
            <a:xfrm>
              <a:off x="3248325" y="1972725"/>
              <a:ext cx="165150" cy="210975"/>
            </a:xfrm>
            <a:custGeom>
              <a:avLst/>
              <a:gdLst/>
              <a:ahLst/>
              <a:cxnLst/>
              <a:rect l="l" t="t" r="r" b="b"/>
              <a:pathLst>
                <a:path w="6606" h="8439" extrusionOk="0">
                  <a:moveTo>
                    <a:pt x="3136" y="566"/>
                  </a:moveTo>
                  <a:cubicBezTo>
                    <a:pt x="3770" y="599"/>
                    <a:pt x="4404" y="933"/>
                    <a:pt x="4804" y="1433"/>
                  </a:cubicBezTo>
                  <a:cubicBezTo>
                    <a:pt x="5404" y="2167"/>
                    <a:pt x="5771" y="3068"/>
                    <a:pt x="5838" y="4002"/>
                  </a:cubicBezTo>
                  <a:cubicBezTo>
                    <a:pt x="6005" y="6003"/>
                    <a:pt x="5037" y="7738"/>
                    <a:pt x="3603" y="7871"/>
                  </a:cubicBezTo>
                  <a:cubicBezTo>
                    <a:pt x="3545" y="7877"/>
                    <a:pt x="3487" y="7879"/>
                    <a:pt x="3429" y="7879"/>
                  </a:cubicBezTo>
                  <a:cubicBezTo>
                    <a:pt x="2065" y="7879"/>
                    <a:pt x="860" y="6389"/>
                    <a:pt x="668" y="4469"/>
                  </a:cubicBezTo>
                  <a:cubicBezTo>
                    <a:pt x="568" y="3535"/>
                    <a:pt x="768" y="2601"/>
                    <a:pt x="1201" y="1767"/>
                  </a:cubicBezTo>
                  <a:cubicBezTo>
                    <a:pt x="1535" y="1133"/>
                    <a:pt x="2169" y="666"/>
                    <a:pt x="2903" y="566"/>
                  </a:cubicBezTo>
                  <a:close/>
                  <a:moveTo>
                    <a:pt x="3114" y="1"/>
                  </a:moveTo>
                  <a:cubicBezTo>
                    <a:pt x="2158" y="1"/>
                    <a:pt x="1208" y="517"/>
                    <a:pt x="734" y="1500"/>
                  </a:cubicBezTo>
                  <a:cubicBezTo>
                    <a:pt x="201" y="2401"/>
                    <a:pt x="0" y="3468"/>
                    <a:pt x="101" y="4536"/>
                  </a:cubicBezTo>
                  <a:cubicBezTo>
                    <a:pt x="301" y="6704"/>
                    <a:pt x="1735" y="8405"/>
                    <a:pt x="3370" y="8438"/>
                  </a:cubicBezTo>
                  <a:lnTo>
                    <a:pt x="3670" y="8438"/>
                  </a:lnTo>
                  <a:cubicBezTo>
                    <a:pt x="5371" y="8272"/>
                    <a:pt x="6605" y="6270"/>
                    <a:pt x="6405" y="3935"/>
                  </a:cubicBezTo>
                  <a:cubicBezTo>
                    <a:pt x="6305" y="2901"/>
                    <a:pt x="5905" y="1900"/>
                    <a:pt x="5238" y="1100"/>
                  </a:cubicBezTo>
                  <a:cubicBezTo>
                    <a:pt x="4707" y="358"/>
                    <a:pt x="3909" y="1"/>
                    <a:pt x="3114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866;p55">
              <a:extLst>
                <a:ext uri="{FF2B5EF4-FFF2-40B4-BE49-F238E27FC236}">
                  <a16:creationId xmlns:a16="http://schemas.microsoft.com/office/drawing/2014/main" id="{97754420-FDAF-4499-A29D-ABB97D843371}"/>
                </a:ext>
              </a:extLst>
            </p:cNvPr>
            <p:cNvSpPr/>
            <p:nvPr/>
          </p:nvSpPr>
          <p:spPr>
            <a:xfrm>
              <a:off x="3184100" y="2057775"/>
              <a:ext cx="77600" cy="33350"/>
            </a:xfrm>
            <a:custGeom>
              <a:avLst/>
              <a:gdLst/>
              <a:ahLst/>
              <a:cxnLst/>
              <a:rect l="l" t="t" r="r" b="b"/>
              <a:pathLst>
                <a:path w="3104" h="1334" extrusionOk="0">
                  <a:moveTo>
                    <a:pt x="1924" y="1"/>
                  </a:moveTo>
                  <a:cubicBezTo>
                    <a:pt x="1135" y="1"/>
                    <a:pt x="377" y="502"/>
                    <a:pt x="1" y="900"/>
                  </a:cubicBezTo>
                  <a:lnTo>
                    <a:pt x="401" y="1334"/>
                  </a:lnTo>
                  <a:cubicBezTo>
                    <a:pt x="451" y="1284"/>
                    <a:pt x="1171" y="564"/>
                    <a:pt x="1949" y="564"/>
                  </a:cubicBezTo>
                  <a:cubicBezTo>
                    <a:pt x="2212" y="564"/>
                    <a:pt x="2483" y="647"/>
                    <a:pt x="2736" y="867"/>
                  </a:cubicBezTo>
                  <a:lnTo>
                    <a:pt x="3103" y="466"/>
                  </a:lnTo>
                  <a:cubicBezTo>
                    <a:pt x="2733" y="130"/>
                    <a:pt x="2324" y="1"/>
                    <a:pt x="1924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867;p55">
              <a:extLst>
                <a:ext uri="{FF2B5EF4-FFF2-40B4-BE49-F238E27FC236}">
                  <a16:creationId xmlns:a16="http://schemas.microsoft.com/office/drawing/2014/main" id="{6EF8730F-806F-4D5B-B8F5-CEF60B0F9EF1}"/>
                </a:ext>
              </a:extLst>
            </p:cNvPr>
            <p:cNvSpPr/>
            <p:nvPr/>
          </p:nvSpPr>
          <p:spPr>
            <a:xfrm>
              <a:off x="2714600" y="2081075"/>
              <a:ext cx="283575" cy="80100"/>
            </a:xfrm>
            <a:custGeom>
              <a:avLst/>
              <a:gdLst/>
              <a:ahLst/>
              <a:cxnLst/>
              <a:rect l="l" t="t" r="r" b="b"/>
              <a:pathLst>
                <a:path w="11343" h="3204" extrusionOk="0">
                  <a:moveTo>
                    <a:pt x="10522" y="0"/>
                  </a:moveTo>
                  <a:cubicBezTo>
                    <a:pt x="8456" y="0"/>
                    <a:pt x="3191" y="23"/>
                    <a:pt x="2236" y="268"/>
                  </a:cubicBezTo>
                  <a:cubicBezTo>
                    <a:pt x="1002" y="602"/>
                    <a:pt x="101" y="2737"/>
                    <a:pt x="1" y="3004"/>
                  </a:cubicBezTo>
                  <a:lnTo>
                    <a:pt x="501" y="3204"/>
                  </a:lnTo>
                  <a:cubicBezTo>
                    <a:pt x="768" y="2603"/>
                    <a:pt x="1569" y="1036"/>
                    <a:pt x="2369" y="835"/>
                  </a:cubicBezTo>
                  <a:cubicBezTo>
                    <a:pt x="3270" y="602"/>
                    <a:pt x="9141" y="569"/>
                    <a:pt x="11342" y="569"/>
                  </a:cubicBezTo>
                  <a:lnTo>
                    <a:pt x="11342" y="1"/>
                  </a:lnTo>
                  <a:cubicBezTo>
                    <a:pt x="11282" y="1"/>
                    <a:pt x="10981" y="0"/>
                    <a:pt x="10522" y="0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868;p55">
              <a:extLst>
                <a:ext uri="{FF2B5EF4-FFF2-40B4-BE49-F238E27FC236}">
                  <a16:creationId xmlns:a16="http://schemas.microsoft.com/office/drawing/2014/main" id="{C751D14A-C891-454A-8109-B8E884F22ACE}"/>
                </a:ext>
              </a:extLst>
            </p:cNvPr>
            <p:cNvSpPr/>
            <p:nvPr/>
          </p:nvSpPr>
          <p:spPr>
            <a:xfrm>
              <a:off x="2694600" y="1627750"/>
              <a:ext cx="686350" cy="485075"/>
            </a:xfrm>
            <a:custGeom>
              <a:avLst/>
              <a:gdLst/>
              <a:ahLst/>
              <a:cxnLst/>
              <a:rect l="l" t="t" r="r" b="b"/>
              <a:pathLst>
                <a:path w="27454" h="19403" extrusionOk="0">
                  <a:moveTo>
                    <a:pt x="14388" y="0"/>
                  </a:moveTo>
                  <a:cubicBezTo>
                    <a:pt x="10768" y="0"/>
                    <a:pt x="7596" y="1577"/>
                    <a:pt x="5204" y="4124"/>
                  </a:cubicBezTo>
                  <a:cubicBezTo>
                    <a:pt x="5204" y="4124"/>
                    <a:pt x="834" y="6193"/>
                    <a:pt x="434" y="10362"/>
                  </a:cubicBezTo>
                  <a:cubicBezTo>
                    <a:pt x="0" y="14532"/>
                    <a:pt x="3069" y="19402"/>
                    <a:pt x="4303" y="19402"/>
                  </a:cubicBezTo>
                  <a:cubicBezTo>
                    <a:pt x="7439" y="19369"/>
                    <a:pt x="7306" y="14432"/>
                    <a:pt x="7306" y="14432"/>
                  </a:cubicBezTo>
                  <a:cubicBezTo>
                    <a:pt x="7306" y="14432"/>
                    <a:pt x="10875" y="14065"/>
                    <a:pt x="11042" y="8327"/>
                  </a:cubicBezTo>
                  <a:cubicBezTo>
                    <a:pt x="11042" y="8327"/>
                    <a:pt x="12809" y="11730"/>
                    <a:pt x="17646" y="12364"/>
                  </a:cubicBezTo>
                  <a:cubicBezTo>
                    <a:pt x="17672" y="12367"/>
                    <a:pt x="17694" y="12369"/>
                    <a:pt x="17714" y="12369"/>
                  </a:cubicBezTo>
                  <a:cubicBezTo>
                    <a:pt x="18309" y="12369"/>
                    <a:pt x="16418" y="10873"/>
                    <a:pt x="15569" y="10224"/>
                  </a:cubicBezTo>
                  <a:lnTo>
                    <a:pt x="15569" y="10224"/>
                  </a:lnTo>
                  <a:cubicBezTo>
                    <a:pt x="16513" y="10881"/>
                    <a:pt x="19152" y="12408"/>
                    <a:pt x="23275" y="12408"/>
                  </a:cubicBezTo>
                  <a:cubicBezTo>
                    <a:pt x="24384" y="12408"/>
                    <a:pt x="25600" y="12297"/>
                    <a:pt x="26920" y="12030"/>
                  </a:cubicBezTo>
                  <a:cubicBezTo>
                    <a:pt x="27453" y="11930"/>
                    <a:pt x="26186" y="3924"/>
                    <a:pt x="20181" y="1289"/>
                  </a:cubicBezTo>
                  <a:cubicBezTo>
                    <a:pt x="18164" y="404"/>
                    <a:pt x="16219" y="0"/>
                    <a:pt x="143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869;p55">
              <a:extLst>
                <a:ext uri="{FF2B5EF4-FFF2-40B4-BE49-F238E27FC236}">
                  <a16:creationId xmlns:a16="http://schemas.microsoft.com/office/drawing/2014/main" id="{3CE20C0B-2802-4A06-901C-E7135D6A08F6}"/>
                </a:ext>
              </a:extLst>
            </p:cNvPr>
            <p:cNvSpPr/>
            <p:nvPr/>
          </p:nvSpPr>
          <p:spPr>
            <a:xfrm>
              <a:off x="2667900" y="2072275"/>
              <a:ext cx="192675" cy="207575"/>
            </a:xfrm>
            <a:custGeom>
              <a:avLst/>
              <a:gdLst/>
              <a:ahLst/>
              <a:cxnLst/>
              <a:rect l="l" t="t" r="r" b="b"/>
              <a:pathLst>
                <a:path w="7707" h="8303" extrusionOk="0">
                  <a:moveTo>
                    <a:pt x="2603" y="0"/>
                  </a:moveTo>
                  <a:cubicBezTo>
                    <a:pt x="2358" y="0"/>
                    <a:pt x="2122" y="57"/>
                    <a:pt x="1902" y="187"/>
                  </a:cubicBezTo>
                  <a:cubicBezTo>
                    <a:pt x="1" y="1287"/>
                    <a:pt x="2403" y="7358"/>
                    <a:pt x="4671" y="8126"/>
                  </a:cubicBezTo>
                  <a:cubicBezTo>
                    <a:pt x="4960" y="8246"/>
                    <a:pt x="5258" y="8303"/>
                    <a:pt x="5551" y="8303"/>
                  </a:cubicBezTo>
                  <a:cubicBezTo>
                    <a:pt x="6477" y="8303"/>
                    <a:pt x="7352" y="7737"/>
                    <a:pt x="7706" y="6825"/>
                  </a:cubicBezTo>
                  <a:lnTo>
                    <a:pt x="6839" y="3222"/>
                  </a:lnTo>
                  <a:cubicBezTo>
                    <a:pt x="6839" y="3222"/>
                    <a:pt x="4449" y="0"/>
                    <a:pt x="2603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870;p55">
              <a:extLst>
                <a:ext uri="{FF2B5EF4-FFF2-40B4-BE49-F238E27FC236}">
                  <a16:creationId xmlns:a16="http://schemas.microsoft.com/office/drawing/2014/main" id="{568C9CCA-B520-4AAA-8D40-3DC8ECE77888}"/>
                </a:ext>
              </a:extLst>
            </p:cNvPr>
            <p:cNvSpPr/>
            <p:nvPr/>
          </p:nvSpPr>
          <p:spPr>
            <a:xfrm>
              <a:off x="2732125" y="2119450"/>
              <a:ext cx="97825" cy="129400"/>
            </a:xfrm>
            <a:custGeom>
              <a:avLst/>
              <a:gdLst/>
              <a:ahLst/>
              <a:cxnLst/>
              <a:rect l="l" t="t" r="r" b="b"/>
              <a:pathLst>
                <a:path w="3913" h="5176" extrusionOk="0">
                  <a:moveTo>
                    <a:pt x="34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1635" y="668"/>
                    <a:pt x="2502" y="2102"/>
                    <a:pt x="3136" y="3603"/>
                  </a:cubicBezTo>
                  <a:cubicBezTo>
                    <a:pt x="2824" y="3249"/>
                    <a:pt x="2459" y="3000"/>
                    <a:pt x="2043" y="3000"/>
                  </a:cubicBezTo>
                  <a:cubicBezTo>
                    <a:pt x="1792" y="3000"/>
                    <a:pt x="1523" y="3090"/>
                    <a:pt x="1235" y="3303"/>
                  </a:cubicBezTo>
                  <a:cubicBezTo>
                    <a:pt x="1168" y="3337"/>
                    <a:pt x="1235" y="3403"/>
                    <a:pt x="1268" y="3403"/>
                  </a:cubicBezTo>
                  <a:cubicBezTo>
                    <a:pt x="1427" y="3347"/>
                    <a:pt x="1591" y="3320"/>
                    <a:pt x="1752" y="3320"/>
                  </a:cubicBezTo>
                  <a:cubicBezTo>
                    <a:pt x="2169" y="3320"/>
                    <a:pt x="2571" y="3501"/>
                    <a:pt x="2836" y="3837"/>
                  </a:cubicBezTo>
                  <a:cubicBezTo>
                    <a:pt x="3136" y="4237"/>
                    <a:pt x="3403" y="4671"/>
                    <a:pt x="3603" y="5105"/>
                  </a:cubicBezTo>
                  <a:cubicBezTo>
                    <a:pt x="3627" y="5153"/>
                    <a:pt x="3679" y="5176"/>
                    <a:pt x="3731" y="5176"/>
                  </a:cubicBezTo>
                  <a:cubicBezTo>
                    <a:pt x="3821" y="5176"/>
                    <a:pt x="3912" y="5110"/>
                    <a:pt x="3870" y="5004"/>
                  </a:cubicBezTo>
                  <a:lnTo>
                    <a:pt x="3870" y="4971"/>
                  </a:lnTo>
                  <a:cubicBezTo>
                    <a:pt x="3870" y="2936"/>
                    <a:pt x="2235" y="168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871;p55">
              <a:extLst>
                <a:ext uri="{FF2B5EF4-FFF2-40B4-BE49-F238E27FC236}">
                  <a16:creationId xmlns:a16="http://schemas.microsoft.com/office/drawing/2014/main" id="{155A16DA-A602-483A-A8EA-CEC5F98E2817}"/>
                </a:ext>
              </a:extLst>
            </p:cNvPr>
            <p:cNvSpPr/>
            <p:nvPr/>
          </p:nvSpPr>
          <p:spPr>
            <a:xfrm>
              <a:off x="2788825" y="2247875"/>
              <a:ext cx="27550" cy="23625"/>
            </a:xfrm>
            <a:custGeom>
              <a:avLst/>
              <a:gdLst/>
              <a:ahLst/>
              <a:cxnLst/>
              <a:rect l="l" t="t" r="r" b="b"/>
              <a:pathLst>
                <a:path w="1102" h="945" extrusionOk="0">
                  <a:moveTo>
                    <a:pt x="634" y="1"/>
                  </a:moveTo>
                  <a:cubicBezTo>
                    <a:pt x="201" y="1"/>
                    <a:pt x="1" y="501"/>
                    <a:pt x="301" y="801"/>
                  </a:cubicBezTo>
                  <a:cubicBezTo>
                    <a:pt x="400" y="900"/>
                    <a:pt x="520" y="945"/>
                    <a:pt x="637" y="945"/>
                  </a:cubicBezTo>
                  <a:cubicBezTo>
                    <a:pt x="876" y="945"/>
                    <a:pt x="1101" y="759"/>
                    <a:pt x="1101" y="468"/>
                  </a:cubicBezTo>
                  <a:cubicBezTo>
                    <a:pt x="1101" y="201"/>
                    <a:pt x="901" y="1"/>
                    <a:pt x="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872;p55">
              <a:extLst>
                <a:ext uri="{FF2B5EF4-FFF2-40B4-BE49-F238E27FC236}">
                  <a16:creationId xmlns:a16="http://schemas.microsoft.com/office/drawing/2014/main" id="{B9F90267-C59D-4189-BE9C-5C76378766F6}"/>
                </a:ext>
              </a:extLst>
            </p:cNvPr>
            <p:cNvSpPr/>
            <p:nvPr/>
          </p:nvSpPr>
          <p:spPr>
            <a:xfrm>
              <a:off x="2765475" y="2232050"/>
              <a:ext cx="17550" cy="14925"/>
            </a:xfrm>
            <a:custGeom>
              <a:avLst/>
              <a:gdLst/>
              <a:ahLst/>
              <a:cxnLst/>
              <a:rect l="l" t="t" r="r" b="b"/>
              <a:pathLst>
                <a:path w="702" h="597" extrusionOk="0">
                  <a:moveTo>
                    <a:pt x="401" y="0"/>
                  </a:moveTo>
                  <a:cubicBezTo>
                    <a:pt x="134" y="0"/>
                    <a:pt x="1" y="334"/>
                    <a:pt x="167" y="500"/>
                  </a:cubicBezTo>
                  <a:cubicBezTo>
                    <a:pt x="234" y="567"/>
                    <a:pt x="316" y="597"/>
                    <a:pt x="395" y="597"/>
                  </a:cubicBezTo>
                  <a:cubicBezTo>
                    <a:pt x="553" y="597"/>
                    <a:pt x="701" y="478"/>
                    <a:pt x="701" y="300"/>
                  </a:cubicBezTo>
                  <a:cubicBezTo>
                    <a:pt x="701" y="134"/>
                    <a:pt x="568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873;p55">
              <a:extLst>
                <a:ext uri="{FF2B5EF4-FFF2-40B4-BE49-F238E27FC236}">
                  <a16:creationId xmlns:a16="http://schemas.microsoft.com/office/drawing/2014/main" id="{7385D260-A711-4E3F-AA4C-EEF3E2AE30E1}"/>
                </a:ext>
              </a:extLst>
            </p:cNvPr>
            <p:cNvSpPr/>
            <p:nvPr/>
          </p:nvSpPr>
          <p:spPr>
            <a:xfrm>
              <a:off x="2691250" y="2134250"/>
              <a:ext cx="33400" cy="15475"/>
            </a:xfrm>
            <a:custGeom>
              <a:avLst/>
              <a:gdLst/>
              <a:ahLst/>
              <a:cxnLst/>
              <a:rect l="l" t="t" r="r" b="b"/>
              <a:pathLst>
                <a:path w="1336" h="619" extrusionOk="0">
                  <a:moveTo>
                    <a:pt x="1154" y="1"/>
                  </a:moveTo>
                  <a:cubicBezTo>
                    <a:pt x="1137" y="1"/>
                    <a:pt x="1119" y="3"/>
                    <a:pt x="1102" y="9"/>
                  </a:cubicBezTo>
                  <a:lnTo>
                    <a:pt x="168" y="243"/>
                  </a:lnTo>
                  <a:cubicBezTo>
                    <a:pt x="68" y="276"/>
                    <a:pt x="1" y="376"/>
                    <a:pt x="34" y="476"/>
                  </a:cubicBezTo>
                  <a:cubicBezTo>
                    <a:pt x="62" y="559"/>
                    <a:pt x="134" y="618"/>
                    <a:pt x="215" y="618"/>
                  </a:cubicBezTo>
                  <a:cubicBezTo>
                    <a:pt x="232" y="618"/>
                    <a:pt x="250" y="616"/>
                    <a:pt x="268" y="610"/>
                  </a:cubicBezTo>
                  <a:lnTo>
                    <a:pt x="1202" y="376"/>
                  </a:lnTo>
                  <a:cubicBezTo>
                    <a:pt x="1302" y="343"/>
                    <a:pt x="1335" y="243"/>
                    <a:pt x="1335" y="143"/>
                  </a:cubicBezTo>
                  <a:cubicBezTo>
                    <a:pt x="1308" y="60"/>
                    <a:pt x="1235" y="1"/>
                    <a:pt x="1154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874;p55">
              <a:extLst>
                <a:ext uri="{FF2B5EF4-FFF2-40B4-BE49-F238E27FC236}">
                  <a16:creationId xmlns:a16="http://schemas.microsoft.com/office/drawing/2014/main" id="{C5C63717-697E-4CDE-9189-CD279008341F}"/>
                </a:ext>
              </a:extLst>
            </p:cNvPr>
            <p:cNvSpPr/>
            <p:nvPr/>
          </p:nvSpPr>
          <p:spPr>
            <a:xfrm>
              <a:off x="2688750" y="2119300"/>
              <a:ext cx="33400" cy="11850"/>
            </a:xfrm>
            <a:custGeom>
              <a:avLst/>
              <a:gdLst/>
              <a:ahLst/>
              <a:cxnLst/>
              <a:rect l="l" t="t" r="r" b="b"/>
              <a:pathLst>
                <a:path w="1336" h="474" extrusionOk="0">
                  <a:moveTo>
                    <a:pt x="1175" y="0"/>
                  </a:moveTo>
                  <a:cubicBezTo>
                    <a:pt x="1162" y="0"/>
                    <a:pt x="1148" y="2"/>
                    <a:pt x="1135" y="7"/>
                  </a:cubicBezTo>
                  <a:lnTo>
                    <a:pt x="168" y="107"/>
                  </a:lnTo>
                  <a:cubicBezTo>
                    <a:pt x="68" y="107"/>
                    <a:pt x="1" y="207"/>
                    <a:pt x="1" y="307"/>
                  </a:cubicBezTo>
                  <a:cubicBezTo>
                    <a:pt x="34" y="407"/>
                    <a:pt x="101" y="474"/>
                    <a:pt x="234" y="474"/>
                  </a:cubicBezTo>
                  <a:lnTo>
                    <a:pt x="1168" y="374"/>
                  </a:lnTo>
                  <a:cubicBezTo>
                    <a:pt x="1268" y="374"/>
                    <a:pt x="1335" y="274"/>
                    <a:pt x="1335" y="174"/>
                  </a:cubicBezTo>
                  <a:cubicBezTo>
                    <a:pt x="1335" y="87"/>
                    <a:pt x="1260" y="0"/>
                    <a:pt x="1175" y="0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875;p55">
              <a:extLst>
                <a:ext uri="{FF2B5EF4-FFF2-40B4-BE49-F238E27FC236}">
                  <a16:creationId xmlns:a16="http://schemas.microsoft.com/office/drawing/2014/main" id="{019AED4C-7854-440F-886F-E17297DB2C4C}"/>
                </a:ext>
              </a:extLst>
            </p:cNvPr>
            <p:cNvSpPr/>
            <p:nvPr/>
          </p:nvSpPr>
          <p:spPr>
            <a:xfrm>
              <a:off x="2852200" y="2588125"/>
              <a:ext cx="276900" cy="187875"/>
            </a:xfrm>
            <a:custGeom>
              <a:avLst/>
              <a:gdLst/>
              <a:ahLst/>
              <a:cxnLst/>
              <a:rect l="l" t="t" r="r" b="b"/>
              <a:pathLst>
                <a:path w="11076" h="7515" extrusionOk="0">
                  <a:moveTo>
                    <a:pt x="10708" y="1"/>
                  </a:moveTo>
                  <a:lnTo>
                    <a:pt x="10708" y="1"/>
                  </a:lnTo>
                  <a:cubicBezTo>
                    <a:pt x="10775" y="801"/>
                    <a:pt x="10809" y="1568"/>
                    <a:pt x="10809" y="2369"/>
                  </a:cubicBezTo>
                  <a:cubicBezTo>
                    <a:pt x="10775" y="3170"/>
                    <a:pt x="10708" y="3937"/>
                    <a:pt x="10575" y="4737"/>
                  </a:cubicBezTo>
                  <a:cubicBezTo>
                    <a:pt x="10408" y="5471"/>
                    <a:pt x="10175" y="6272"/>
                    <a:pt x="9641" y="6772"/>
                  </a:cubicBezTo>
                  <a:cubicBezTo>
                    <a:pt x="9362" y="7034"/>
                    <a:pt x="9010" y="7131"/>
                    <a:pt x="8632" y="7131"/>
                  </a:cubicBezTo>
                  <a:cubicBezTo>
                    <a:pt x="8288" y="7131"/>
                    <a:pt x="7923" y="7050"/>
                    <a:pt x="7573" y="6939"/>
                  </a:cubicBezTo>
                  <a:cubicBezTo>
                    <a:pt x="6105" y="6472"/>
                    <a:pt x="4771" y="5538"/>
                    <a:pt x="3503" y="4604"/>
                  </a:cubicBezTo>
                  <a:cubicBezTo>
                    <a:pt x="2870" y="4104"/>
                    <a:pt x="2269" y="3603"/>
                    <a:pt x="1669" y="3069"/>
                  </a:cubicBezTo>
                  <a:cubicBezTo>
                    <a:pt x="1102" y="2536"/>
                    <a:pt x="535" y="1969"/>
                    <a:pt x="1" y="1335"/>
                  </a:cubicBezTo>
                  <a:lnTo>
                    <a:pt x="1" y="1335"/>
                  </a:lnTo>
                  <a:cubicBezTo>
                    <a:pt x="935" y="2669"/>
                    <a:pt x="2036" y="3837"/>
                    <a:pt x="3303" y="4837"/>
                  </a:cubicBezTo>
                  <a:cubicBezTo>
                    <a:pt x="3904" y="5371"/>
                    <a:pt x="4571" y="5838"/>
                    <a:pt x="5238" y="6272"/>
                  </a:cubicBezTo>
                  <a:cubicBezTo>
                    <a:pt x="5938" y="6705"/>
                    <a:pt x="6672" y="7072"/>
                    <a:pt x="7439" y="7339"/>
                  </a:cubicBezTo>
                  <a:cubicBezTo>
                    <a:pt x="7771" y="7450"/>
                    <a:pt x="8126" y="7514"/>
                    <a:pt x="8465" y="7514"/>
                  </a:cubicBezTo>
                  <a:cubicBezTo>
                    <a:pt x="8535" y="7514"/>
                    <a:pt x="8605" y="7512"/>
                    <a:pt x="8674" y="7506"/>
                  </a:cubicBezTo>
                  <a:cubicBezTo>
                    <a:pt x="8907" y="7506"/>
                    <a:pt x="9107" y="7473"/>
                    <a:pt x="9341" y="7406"/>
                  </a:cubicBezTo>
                  <a:cubicBezTo>
                    <a:pt x="9541" y="7306"/>
                    <a:pt x="9708" y="7206"/>
                    <a:pt x="9875" y="7039"/>
                  </a:cubicBezTo>
                  <a:cubicBezTo>
                    <a:pt x="10175" y="6739"/>
                    <a:pt x="10408" y="6372"/>
                    <a:pt x="10575" y="5972"/>
                  </a:cubicBezTo>
                  <a:cubicBezTo>
                    <a:pt x="10708" y="5571"/>
                    <a:pt x="10809" y="5171"/>
                    <a:pt x="10875" y="4771"/>
                  </a:cubicBezTo>
                  <a:cubicBezTo>
                    <a:pt x="11075" y="3170"/>
                    <a:pt x="11009" y="1568"/>
                    <a:pt x="107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876;p55">
              <a:extLst>
                <a:ext uri="{FF2B5EF4-FFF2-40B4-BE49-F238E27FC236}">
                  <a16:creationId xmlns:a16="http://schemas.microsoft.com/office/drawing/2014/main" id="{FBF9E8D1-4E51-4A8F-B76B-E7475CC02F87}"/>
                </a:ext>
              </a:extLst>
            </p:cNvPr>
            <p:cNvSpPr/>
            <p:nvPr/>
          </p:nvSpPr>
          <p:spPr>
            <a:xfrm>
              <a:off x="3178275" y="3518100"/>
              <a:ext cx="193500" cy="147500"/>
            </a:xfrm>
            <a:custGeom>
              <a:avLst/>
              <a:gdLst/>
              <a:ahLst/>
              <a:cxnLst/>
              <a:rect l="l" t="t" r="r" b="b"/>
              <a:pathLst>
                <a:path w="7740" h="5900" extrusionOk="0">
                  <a:moveTo>
                    <a:pt x="4196" y="1"/>
                  </a:moveTo>
                  <a:cubicBezTo>
                    <a:pt x="3866" y="1"/>
                    <a:pt x="3513" y="70"/>
                    <a:pt x="3136" y="228"/>
                  </a:cubicBezTo>
                  <a:cubicBezTo>
                    <a:pt x="0" y="1496"/>
                    <a:pt x="2235" y="5899"/>
                    <a:pt x="2235" y="5899"/>
                  </a:cubicBezTo>
                  <a:lnTo>
                    <a:pt x="7739" y="3631"/>
                  </a:lnTo>
                  <a:cubicBezTo>
                    <a:pt x="7739" y="3631"/>
                    <a:pt x="6581" y="1"/>
                    <a:pt x="419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877;p55">
              <a:extLst>
                <a:ext uri="{FF2B5EF4-FFF2-40B4-BE49-F238E27FC236}">
                  <a16:creationId xmlns:a16="http://schemas.microsoft.com/office/drawing/2014/main" id="{EB37702F-A245-4A05-9945-9FD2A3216E13}"/>
                </a:ext>
              </a:extLst>
            </p:cNvPr>
            <p:cNvSpPr/>
            <p:nvPr/>
          </p:nvSpPr>
          <p:spPr>
            <a:xfrm>
              <a:off x="3232475" y="3604700"/>
              <a:ext cx="466200" cy="960700"/>
            </a:xfrm>
            <a:custGeom>
              <a:avLst/>
              <a:gdLst/>
              <a:ahLst/>
              <a:cxnLst/>
              <a:rect l="l" t="t" r="r" b="b"/>
              <a:pathLst>
                <a:path w="18648" h="38428" extrusionOk="0">
                  <a:moveTo>
                    <a:pt x="5505" y="0"/>
                  </a:moveTo>
                  <a:lnTo>
                    <a:pt x="1" y="2268"/>
                  </a:lnTo>
                  <a:lnTo>
                    <a:pt x="13143" y="34291"/>
                  </a:lnTo>
                  <a:lnTo>
                    <a:pt x="16846" y="37394"/>
                  </a:lnTo>
                  <a:lnTo>
                    <a:pt x="18047" y="38428"/>
                  </a:lnTo>
                  <a:lnTo>
                    <a:pt x="18214" y="36826"/>
                  </a:lnTo>
                  <a:lnTo>
                    <a:pt x="18647" y="32023"/>
                  </a:lnTo>
                  <a:lnTo>
                    <a:pt x="550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878;p55">
              <a:extLst>
                <a:ext uri="{FF2B5EF4-FFF2-40B4-BE49-F238E27FC236}">
                  <a16:creationId xmlns:a16="http://schemas.microsoft.com/office/drawing/2014/main" id="{01DA4D71-3796-40E6-A764-4796698C98C1}"/>
                </a:ext>
              </a:extLst>
            </p:cNvPr>
            <p:cNvSpPr/>
            <p:nvPr/>
          </p:nvSpPr>
          <p:spPr>
            <a:xfrm>
              <a:off x="3653625" y="4525350"/>
              <a:ext cx="34200" cy="40050"/>
            </a:xfrm>
            <a:custGeom>
              <a:avLst/>
              <a:gdLst/>
              <a:ahLst/>
              <a:cxnLst/>
              <a:rect l="l" t="t" r="r" b="b"/>
              <a:pathLst>
                <a:path w="1368" h="1602" extrusionOk="0">
                  <a:moveTo>
                    <a:pt x="1368" y="0"/>
                  </a:moveTo>
                  <a:lnTo>
                    <a:pt x="0" y="568"/>
                  </a:lnTo>
                  <a:lnTo>
                    <a:pt x="1234" y="1602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879;p55">
              <a:extLst>
                <a:ext uri="{FF2B5EF4-FFF2-40B4-BE49-F238E27FC236}">
                  <a16:creationId xmlns:a16="http://schemas.microsoft.com/office/drawing/2014/main" id="{AE5E5356-AFCB-469D-B636-37E0482824AF}"/>
                </a:ext>
              </a:extLst>
            </p:cNvPr>
            <p:cNvSpPr/>
            <p:nvPr/>
          </p:nvSpPr>
          <p:spPr>
            <a:xfrm>
              <a:off x="3219125" y="3595525"/>
              <a:ext cx="173500" cy="97575"/>
            </a:xfrm>
            <a:custGeom>
              <a:avLst/>
              <a:gdLst/>
              <a:ahLst/>
              <a:cxnLst/>
              <a:rect l="l" t="t" r="r" b="b"/>
              <a:pathLst>
                <a:path w="6940" h="3903" extrusionOk="0">
                  <a:moveTo>
                    <a:pt x="6406" y="0"/>
                  </a:moveTo>
                  <a:lnTo>
                    <a:pt x="1" y="2635"/>
                  </a:lnTo>
                  <a:lnTo>
                    <a:pt x="535" y="3903"/>
                  </a:lnTo>
                  <a:lnTo>
                    <a:pt x="6939" y="126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880;p55">
              <a:extLst>
                <a:ext uri="{FF2B5EF4-FFF2-40B4-BE49-F238E27FC236}">
                  <a16:creationId xmlns:a16="http://schemas.microsoft.com/office/drawing/2014/main" id="{B038CB8D-FFD0-446A-808C-3188E73E9695}"/>
                </a:ext>
              </a:extLst>
            </p:cNvPr>
            <p:cNvSpPr/>
            <p:nvPr/>
          </p:nvSpPr>
          <p:spPr>
            <a:xfrm>
              <a:off x="3233325" y="3630550"/>
              <a:ext cx="173475" cy="97575"/>
            </a:xfrm>
            <a:custGeom>
              <a:avLst/>
              <a:gdLst/>
              <a:ahLst/>
              <a:cxnLst/>
              <a:rect l="l" t="t" r="r" b="b"/>
              <a:pathLst>
                <a:path w="6939" h="3903" extrusionOk="0">
                  <a:moveTo>
                    <a:pt x="6438" y="0"/>
                  </a:moveTo>
                  <a:lnTo>
                    <a:pt x="0" y="2635"/>
                  </a:lnTo>
                  <a:lnTo>
                    <a:pt x="534" y="3903"/>
                  </a:lnTo>
                  <a:lnTo>
                    <a:pt x="6938" y="1301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881;p55">
              <a:extLst>
                <a:ext uri="{FF2B5EF4-FFF2-40B4-BE49-F238E27FC236}">
                  <a16:creationId xmlns:a16="http://schemas.microsoft.com/office/drawing/2014/main" id="{DD1036E7-4772-40F3-AC59-28A6BCA22D60}"/>
                </a:ext>
              </a:extLst>
            </p:cNvPr>
            <p:cNvSpPr/>
            <p:nvPr/>
          </p:nvSpPr>
          <p:spPr>
            <a:xfrm>
              <a:off x="3246650" y="3707275"/>
              <a:ext cx="142625" cy="308575"/>
            </a:xfrm>
            <a:custGeom>
              <a:avLst/>
              <a:gdLst/>
              <a:ahLst/>
              <a:cxnLst/>
              <a:rect l="l" t="t" r="r" b="b"/>
              <a:pathLst>
                <a:path w="5705" h="12343" extrusionOk="0">
                  <a:moveTo>
                    <a:pt x="2069" y="0"/>
                  </a:moveTo>
                  <a:lnTo>
                    <a:pt x="1" y="834"/>
                  </a:lnTo>
                  <a:lnTo>
                    <a:pt x="4904" y="12342"/>
                  </a:lnTo>
                  <a:lnTo>
                    <a:pt x="5705" y="12042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882;p55">
              <a:extLst>
                <a:ext uri="{FF2B5EF4-FFF2-40B4-BE49-F238E27FC236}">
                  <a16:creationId xmlns:a16="http://schemas.microsoft.com/office/drawing/2014/main" id="{D5227E4E-25F5-4031-9A8A-6DFBA5281825}"/>
                </a:ext>
              </a:extLst>
            </p:cNvPr>
            <p:cNvSpPr/>
            <p:nvPr/>
          </p:nvSpPr>
          <p:spPr>
            <a:xfrm>
              <a:off x="1577975" y="2551475"/>
              <a:ext cx="1313675" cy="1930650"/>
            </a:xfrm>
            <a:custGeom>
              <a:avLst/>
              <a:gdLst/>
              <a:ahLst/>
              <a:cxnLst/>
              <a:rect l="l" t="t" r="r" b="b"/>
              <a:pathLst>
                <a:path w="52547" h="77226" extrusionOk="0">
                  <a:moveTo>
                    <a:pt x="48374" y="1"/>
                  </a:moveTo>
                  <a:cubicBezTo>
                    <a:pt x="46253" y="1"/>
                    <a:pt x="42226" y="2508"/>
                    <a:pt x="38361" y="5403"/>
                  </a:cubicBezTo>
                  <a:cubicBezTo>
                    <a:pt x="21415" y="18179"/>
                    <a:pt x="0" y="51636"/>
                    <a:pt x="3269" y="59942"/>
                  </a:cubicBezTo>
                  <a:cubicBezTo>
                    <a:pt x="6205" y="67514"/>
                    <a:pt x="32256" y="75119"/>
                    <a:pt x="47601" y="77221"/>
                  </a:cubicBezTo>
                  <a:cubicBezTo>
                    <a:pt x="47624" y="77224"/>
                    <a:pt x="47647" y="77226"/>
                    <a:pt x="47671" y="77226"/>
                  </a:cubicBezTo>
                  <a:cubicBezTo>
                    <a:pt x="50568" y="77226"/>
                    <a:pt x="52546" y="52699"/>
                    <a:pt x="49469" y="52170"/>
                  </a:cubicBezTo>
                  <a:cubicBezTo>
                    <a:pt x="43898" y="51202"/>
                    <a:pt x="31322" y="45798"/>
                    <a:pt x="30956" y="45698"/>
                  </a:cubicBezTo>
                  <a:cubicBezTo>
                    <a:pt x="30155" y="45498"/>
                    <a:pt x="43364" y="17011"/>
                    <a:pt x="47734" y="8105"/>
                  </a:cubicBezTo>
                  <a:cubicBezTo>
                    <a:pt x="50667" y="2144"/>
                    <a:pt x="50335" y="1"/>
                    <a:pt x="48374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883;p55">
              <a:extLst>
                <a:ext uri="{FF2B5EF4-FFF2-40B4-BE49-F238E27FC236}">
                  <a16:creationId xmlns:a16="http://schemas.microsoft.com/office/drawing/2014/main" id="{0B16F28A-2751-4B06-AD1D-14312AA8882E}"/>
                </a:ext>
              </a:extLst>
            </p:cNvPr>
            <p:cNvSpPr/>
            <p:nvPr/>
          </p:nvSpPr>
          <p:spPr>
            <a:xfrm>
              <a:off x="2666250" y="3799850"/>
              <a:ext cx="937350" cy="753700"/>
            </a:xfrm>
            <a:custGeom>
              <a:avLst/>
              <a:gdLst/>
              <a:ahLst/>
              <a:cxnLst/>
              <a:rect l="l" t="t" r="r" b="b"/>
              <a:pathLst>
                <a:path w="37494" h="30148" extrusionOk="0">
                  <a:moveTo>
                    <a:pt x="19146" y="1"/>
                  </a:moveTo>
                  <a:cubicBezTo>
                    <a:pt x="13919" y="1"/>
                    <a:pt x="234" y="3602"/>
                    <a:pt x="234" y="3602"/>
                  </a:cubicBezTo>
                  <a:lnTo>
                    <a:pt x="0" y="26118"/>
                  </a:lnTo>
                  <a:cubicBezTo>
                    <a:pt x="1968" y="26585"/>
                    <a:pt x="11842" y="30055"/>
                    <a:pt x="15344" y="30121"/>
                  </a:cubicBezTo>
                  <a:cubicBezTo>
                    <a:pt x="15965" y="30133"/>
                    <a:pt x="16647" y="30148"/>
                    <a:pt x="17360" y="30148"/>
                  </a:cubicBezTo>
                  <a:cubicBezTo>
                    <a:pt x="20706" y="30148"/>
                    <a:pt x="24736" y="29822"/>
                    <a:pt x="26386" y="27319"/>
                  </a:cubicBezTo>
                  <a:cubicBezTo>
                    <a:pt x="27086" y="26185"/>
                    <a:pt x="27353" y="24817"/>
                    <a:pt x="27153" y="23483"/>
                  </a:cubicBezTo>
                  <a:cubicBezTo>
                    <a:pt x="27153" y="23483"/>
                    <a:pt x="30188" y="21615"/>
                    <a:pt x="30088" y="19547"/>
                  </a:cubicBezTo>
                  <a:cubicBezTo>
                    <a:pt x="30022" y="18279"/>
                    <a:pt x="29521" y="17045"/>
                    <a:pt x="28721" y="16044"/>
                  </a:cubicBezTo>
                  <a:cubicBezTo>
                    <a:pt x="28721" y="16044"/>
                    <a:pt x="31923" y="14643"/>
                    <a:pt x="31656" y="12509"/>
                  </a:cubicBezTo>
                  <a:cubicBezTo>
                    <a:pt x="31423" y="11308"/>
                    <a:pt x="30789" y="10240"/>
                    <a:pt x="29855" y="9473"/>
                  </a:cubicBezTo>
                  <a:lnTo>
                    <a:pt x="29855" y="9473"/>
                  </a:lnTo>
                  <a:cubicBezTo>
                    <a:pt x="29855" y="9473"/>
                    <a:pt x="31490" y="9791"/>
                    <a:pt x="33200" y="9791"/>
                  </a:cubicBezTo>
                  <a:cubicBezTo>
                    <a:pt x="34995" y="9791"/>
                    <a:pt x="36873" y="9441"/>
                    <a:pt x="37027" y="8005"/>
                  </a:cubicBezTo>
                  <a:cubicBezTo>
                    <a:pt x="37494" y="3702"/>
                    <a:pt x="23650" y="633"/>
                    <a:pt x="20181" y="66"/>
                  </a:cubicBezTo>
                  <a:cubicBezTo>
                    <a:pt x="19891" y="22"/>
                    <a:pt x="19543" y="1"/>
                    <a:pt x="19146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884;p55">
              <a:extLst>
                <a:ext uri="{FF2B5EF4-FFF2-40B4-BE49-F238E27FC236}">
                  <a16:creationId xmlns:a16="http://schemas.microsoft.com/office/drawing/2014/main" id="{3520C5DF-F320-4627-A524-336F893C8C95}"/>
                </a:ext>
              </a:extLst>
            </p:cNvPr>
            <p:cNvSpPr/>
            <p:nvPr/>
          </p:nvSpPr>
          <p:spPr>
            <a:xfrm>
              <a:off x="3129075" y="3967450"/>
              <a:ext cx="284400" cy="70900"/>
            </a:xfrm>
            <a:custGeom>
              <a:avLst/>
              <a:gdLst/>
              <a:ahLst/>
              <a:cxnLst/>
              <a:rect l="l" t="t" r="r" b="b"/>
              <a:pathLst>
                <a:path w="11376" h="2836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cubicBezTo>
                    <a:pt x="3870" y="668"/>
                    <a:pt x="7572" y="2169"/>
                    <a:pt x="11275" y="2836"/>
                  </a:cubicBezTo>
                  <a:cubicBezTo>
                    <a:pt x="11375" y="2836"/>
                    <a:pt x="11375" y="2702"/>
                    <a:pt x="11308" y="2669"/>
                  </a:cubicBezTo>
                  <a:cubicBezTo>
                    <a:pt x="7773" y="1201"/>
                    <a:pt x="3870" y="568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885;p55">
              <a:extLst>
                <a:ext uri="{FF2B5EF4-FFF2-40B4-BE49-F238E27FC236}">
                  <a16:creationId xmlns:a16="http://schemas.microsoft.com/office/drawing/2014/main" id="{91707088-EEC0-476A-A25B-AD9CC8F4EF98}"/>
                </a:ext>
              </a:extLst>
            </p:cNvPr>
            <p:cNvSpPr/>
            <p:nvPr/>
          </p:nvSpPr>
          <p:spPr>
            <a:xfrm>
              <a:off x="3107400" y="4170925"/>
              <a:ext cx="278550" cy="28600"/>
            </a:xfrm>
            <a:custGeom>
              <a:avLst/>
              <a:gdLst/>
              <a:ahLst/>
              <a:cxnLst/>
              <a:rect l="l" t="t" r="r" b="b"/>
              <a:pathLst>
                <a:path w="11142" h="1144" extrusionOk="0">
                  <a:moveTo>
                    <a:pt x="100" y="1"/>
                  </a:moveTo>
                  <a:cubicBezTo>
                    <a:pt x="33" y="1"/>
                    <a:pt x="0" y="134"/>
                    <a:pt x="100" y="134"/>
                  </a:cubicBezTo>
                  <a:cubicBezTo>
                    <a:pt x="1935" y="267"/>
                    <a:pt x="3803" y="401"/>
                    <a:pt x="5637" y="601"/>
                  </a:cubicBezTo>
                  <a:cubicBezTo>
                    <a:pt x="6538" y="701"/>
                    <a:pt x="7472" y="835"/>
                    <a:pt x="8406" y="935"/>
                  </a:cubicBezTo>
                  <a:cubicBezTo>
                    <a:pt x="9101" y="1074"/>
                    <a:pt x="9842" y="1143"/>
                    <a:pt x="10572" y="1143"/>
                  </a:cubicBezTo>
                  <a:cubicBezTo>
                    <a:pt x="10718" y="1143"/>
                    <a:pt x="10863" y="1140"/>
                    <a:pt x="11008" y="1135"/>
                  </a:cubicBezTo>
                  <a:cubicBezTo>
                    <a:pt x="11108" y="1101"/>
                    <a:pt x="11141" y="935"/>
                    <a:pt x="11008" y="901"/>
                  </a:cubicBezTo>
                  <a:cubicBezTo>
                    <a:pt x="10174" y="634"/>
                    <a:pt x="9307" y="501"/>
                    <a:pt x="8439" y="468"/>
                  </a:cubicBezTo>
                  <a:cubicBezTo>
                    <a:pt x="7505" y="368"/>
                    <a:pt x="6605" y="301"/>
                    <a:pt x="5671" y="234"/>
                  </a:cubicBezTo>
                  <a:cubicBezTo>
                    <a:pt x="3803" y="101"/>
                    <a:pt x="1968" y="34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886;p55">
              <a:extLst>
                <a:ext uri="{FF2B5EF4-FFF2-40B4-BE49-F238E27FC236}">
                  <a16:creationId xmlns:a16="http://schemas.microsoft.com/office/drawing/2014/main" id="{BBD576D6-E7AF-442D-ADB9-8B8EBB667F95}"/>
                </a:ext>
              </a:extLst>
            </p:cNvPr>
            <p:cNvSpPr/>
            <p:nvPr/>
          </p:nvSpPr>
          <p:spPr>
            <a:xfrm>
              <a:off x="3091550" y="4368575"/>
              <a:ext cx="253525" cy="23500"/>
            </a:xfrm>
            <a:custGeom>
              <a:avLst/>
              <a:gdLst/>
              <a:ahLst/>
              <a:cxnLst/>
              <a:rect l="l" t="t" r="r" b="b"/>
              <a:pathLst>
                <a:path w="10141" h="940" extrusionOk="0">
                  <a:moveTo>
                    <a:pt x="100" y="0"/>
                  </a:moveTo>
                  <a:cubicBezTo>
                    <a:pt x="34" y="0"/>
                    <a:pt x="0" y="100"/>
                    <a:pt x="100" y="134"/>
                  </a:cubicBezTo>
                  <a:cubicBezTo>
                    <a:pt x="1802" y="300"/>
                    <a:pt x="3536" y="467"/>
                    <a:pt x="5237" y="634"/>
                  </a:cubicBezTo>
                  <a:cubicBezTo>
                    <a:pt x="6071" y="701"/>
                    <a:pt x="6905" y="767"/>
                    <a:pt x="7773" y="834"/>
                  </a:cubicBezTo>
                  <a:cubicBezTo>
                    <a:pt x="8198" y="875"/>
                    <a:pt x="8698" y="940"/>
                    <a:pt x="9181" y="940"/>
                  </a:cubicBezTo>
                  <a:cubicBezTo>
                    <a:pt x="9494" y="940"/>
                    <a:pt x="9799" y="913"/>
                    <a:pt x="10074" y="834"/>
                  </a:cubicBezTo>
                  <a:cubicBezTo>
                    <a:pt x="10141" y="834"/>
                    <a:pt x="10108" y="734"/>
                    <a:pt x="10041" y="734"/>
                  </a:cubicBezTo>
                  <a:cubicBezTo>
                    <a:pt x="9374" y="434"/>
                    <a:pt x="8440" y="501"/>
                    <a:pt x="7706" y="467"/>
                  </a:cubicBezTo>
                  <a:cubicBezTo>
                    <a:pt x="6872" y="434"/>
                    <a:pt x="6038" y="401"/>
                    <a:pt x="5171" y="334"/>
                  </a:cubicBezTo>
                  <a:cubicBezTo>
                    <a:pt x="3469" y="234"/>
                    <a:pt x="1802" y="134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887;p55">
              <a:extLst>
                <a:ext uri="{FF2B5EF4-FFF2-40B4-BE49-F238E27FC236}">
                  <a16:creationId xmlns:a16="http://schemas.microsoft.com/office/drawing/2014/main" id="{774A76BC-3EB1-48CC-B7B2-2FD2DD62D31B}"/>
                </a:ext>
              </a:extLst>
            </p:cNvPr>
            <p:cNvSpPr/>
            <p:nvPr/>
          </p:nvSpPr>
          <p:spPr>
            <a:xfrm>
              <a:off x="2147550" y="2506100"/>
              <a:ext cx="723875" cy="731675"/>
            </a:xfrm>
            <a:custGeom>
              <a:avLst/>
              <a:gdLst/>
              <a:ahLst/>
              <a:cxnLst/>
              <a:rect l="l" t="t" r="r" b="b"/>
              <a:pathLst>
                <a:path w="28955" h="29267" extrusionOk="0">
                  <a:moveTo>
                    <a:pt x="26930" y="1"/>
                  </a:moveTo>
                  <a:cubicBezTo>
                    <a:pt x="24958" y="1"/>
                    <a:pt x="20950" y="2067"/>
                    <a:pt x="15711" y="5917"/>
                  </a:cubicBezTo>
                  <a:cubicBezTo>
                    <a:pt x="7339" y="12055"/>
                    <a:pt x="0" y="19894"/>
                    <a:pt x="0" y="19894"/>
                  </a:cubicBezTo>
                  <a:cubicBezTo>
                    <a:pt x="334" y="20060"/>
                    <a:pt x="17246" y="29267"/>
                    <a:pt x="17246" y="29267"/>
                  </a:cubicBezTo>
                  <a:cubicBezTo>
                    <a:pt x="17246" y="29267"/>
                    <a:pt x="25151" y="14156"/>
                    <a:pt x="27453" y="5416"/>
                  </a:cubicBezTo>
                  <a:cubicBezTo>
                    <a:pt x="27920" y="3615"/>
                    <a:pt x="28954" y="746"/>
                    <a:pt x="27686" y="146"/>
                  </a:cubicBezTo>
                  <a:cubicBezTo>
                    <a:pt x="27483" y="49"/>
                    <a:pt x="27230" y="1"/>
                    <a:pt x="26930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888;p55">
              <a:extLst>
                <a:ext uri="{FF2B5EF4-FFF2-40B4-BE49-F238E27FC236}">
                  <a16:creationId xmlns:a16="http://schemas.microsoft.com/office/drawing/2014/main" id="{0719ADBA-C1C3-4A53-877E-2660DCB541A0}"/>
                </a:ext>
              </a:extLst>
            </p:cNvPr>
            <p:cNvSpPr/>
            <p:nvPr/>
          </p:nvSpPr>
          <p:spPr>
            <a:xfrm>
              <a:off x="2165875" y="2518900"/>
              <a:ext cx="648825" cy="698025"/>
            </a:xfrm>
            <a:custGeom>
              <a:avLst/>
              <a:gdLst/>
              <a:ahLst/>
              <a:cxnLst/>
              <a:rect l="l" t="t" r="r" b="b"/>
              <a:pathLst>
                <a:path w="25953" h="27921" extrusionOk="0">
                  <a:moveTo>
                    <a:pt x="25619" y="1"/>
                  </a:moveTo>
                  <a:cubicBezTo>
                    <a:pt x="25286" y="1"/>
                    <a:pt x="25119" y="401"/>
                    <a:pt x="25352" y="635"/>
                  </a:cubicBezTo>
                  <a:cubicBezTo>
                    <a:pt x="25427" y="699"/>
                    <a:pt x="25516" y="729"/>
                    <a:pt x="25602" y="729"/>
                  </a:cubicBezTo>
                  <a:cubicBezTo>
                    <a:pt x="25783" y="729"/>
                    <a:pt x="25953" y="595"/>
                    <a:pt x="25953" y="368"/>
                  </a:cubicBezTo>
                  <a:cubicBezTo>
                    <a:pt x="25953" y="168"/>
                    <a:pt x="25819" y="1"/>
                    <a:pt x="25619" y="1"/>
                  </a:cubicBezTo>
                  <a:close/>
                  <a:moveTo>
                    <a:pt x="22784" y="3804"/>
                  </a:moveTo>
                  <a:cubicBezTo>
                    <a:pt x="22450" y="3804"/>
                    <a:pt x="22317" y="4204"/>
                    <a:pt x="22550" y="4404"/>
                  </a:cubicBezTo>
                  <a:cubicBezTo>
                    <a:pt x="22616" y="4481"/>
                    <a:pt x="22703" y="4514"/>
                    <a:pt x="22790" y="4514"/>
                  </a:cubicBezTo>
                  <a:cubicBezTo>
                    <a:pt x="22970" y="4514"/>
                    <a:pt x="23151" y="4373"/>
                    <a:pt x="23151" y="4171"/>
                  </a:cubicBezTo>
                  <a:cubicBezTo>
                    <a:pt x="23151" y="3970"/>
                    <a:pt x="23017" y="3804"/>
                    <a:pt x="22817" y="3804"/>
                  </a:cubicBezTo>
                  <a:close/>
                  <a:moveTo>
                    <a:pt x="17247" y="3804"/>
                  </a:moveTo>
                  <a:lnTo>
                    <a:pt x="16880" y="4071"/>
                  </a:lnTo>
                  <a:cubicBezTo>
                    <a:pt x="16846" y="4104"/>
                    <a:pt x="16846" y="4137"/>
                    <a:pt x="16880" y="4171"/>
                  </a:cubicBezTo>
                  <a:cubicBezTo>
                    <a:pt x="16856" y="4380"/>
                    <a:pt x="17044" y="4525"/>
                    <a:pt x="17240" y="4525"/>
                  </a:cubicBezTo>
                  <a:cubicBezTo>
                    <a:pt x="17324" y="4525"/>
                    <a:pt x="17410" y="4498"/>
                    <a:pt x="17480" y="4437"/>
                  </a:cubicBezTo>
                  <a:cubicBezTo>
                    <a:pt x="17714" y="4237"/>
                    <a:pt x="17613" y="3837"/>
                    <a:pt x="17280" y="3804"/>
                  </a:cubicBezTo>
                  <a:close/>
                  <a:moveTo>
                    <a:pt x="25586" y="7840"/>
                  </a:moveTo>
                  <a:cubicBezTo>
                    <a:pt x="25386" y="7840"/>
                    <a:pt x="25252" y="8007"/>
                    <a:pt x="25252" y="8207"/>
                  </a:cubicBezTo>
                  <a:cubicBezTo>
                    <a:pt x="25219" y="8407"/>
                    <a:pt x="25386" y="8540"/>
                    <a:pt x="25586" y="8574"/>
                  </a:cubicBezTo>
                  <a:cubicBezTo>
                    <a:pt x="25653" y="8340"/>
                    <a:pt x="25719" y="8140"/>
                    <a:pt x="25786" y="7907"/>
                  </a:cubicBezTo>
                  <a:cubicBezTo>
                    <a:pt x="25753" y="7873"/>
                    <a:pt x="25686" y="7840"/>
                    <a:pt x="25619" y="7840"/>
                  </a:cubicBezTo>
                  <a:close/>
                  <a:moveTo>
                    <a:pt x="14445" y="7840"/>
                  </a:moveTo>
                  <a:cubicBezTo>
                    <a:pt x="14111" y="7840"/>
                    <a:pt x="13944" y="8240"/>
                    <a:pt x="14178" y="8474"/>
                  </a:cubicBezTo>
                  <a:cubicBezTo>
                    <a:pt x="14253" y="8549"/>
                    <a:pt x="14345" y="8583"/>
                    <a:pt x="14436" y="8583"/>
                  </a:cubicBezTo>
                  <a:cubicBezTo>
                    <a:pt x="14627" y="8583"/>
                    <a:pt x="14811" y="8433"/>
                    <a:pt x="14811" y="8207"/>
                  </a:cubicBezTo>
                  <a:cubicBezTo>
                    <a:pt x="14811" y="8007"/>
                    <a:pt x="14645" y="7840"/>
                    <a:pt x="14445" y="7840"/>
                  </a:cubicBezTo>
                  <a:close/>
                  <a:moveTo>
                    <a:pt x="20015" y="7840"/>
                  </a:moveTo>
                  <a:cubicBezTo>
                    <a:pt x="19715" y="7840"/>
                    <a:pt x="19548" y="8240"/>
                    <a:pt x="19782" y="8474"/>
                  </a:cubicBezTo>
                  <a:cubicBezTo>
                    <a:pt x="19846" y="8549"/>
                    <a:pt x="19931" y="8583"/>
                    <a:pt x="20017" y="8583"/>
                  </a:cubicBezTo>
                  <a:cubicBezTo>
                    <a:pt x="20198" y="8583"/>
                    <a:pt x="20382" y="8433"/>
                    <a:pt x="20382" y="8207"/>
                  </a:cubicBezTo>
                  <a:cubicBezTo>
                    <a:pt x="20382" y="8007"/>
                    <a:pt x="20215" y="7840"/>
                    <a:pt x="20015" y="7840"/>
                  </a:cubicBezTo>
                  <a:close/>
                  <a:moveTo>
                    <a:pt x="11643" y="11643"/>
                  </a:moveTo>
                  <a:cubicBezTo>
                    <a:pt x="11309" y="11643"/>
                    <a:pt x="11142" y="12043"/>
                    <a:pt x="11376" y="12276"/>
                  </a:cubicBezTo>
                  <a:cubicBezTo>
                    <a:pt x="11451" y="12341"/>
                    <a:pt x="11542" y="12370"/>
                    <a:pt x="11633" y="12370"/>
                  </a:cubicBezTo>
                  <a:cubicBezTo>
                    <a:pt x="11825" y="12370"/>
                    <a:pt x="12009" y="12236"/>
                    <a:pt x="12009" y="12010"/>
                  </a:cubicBezTo>
                  <a:cubicBezTo>
                    <a:pt x="12009" y="11809"/>
                    <a:pt x="11843" y="11643"/>
                    <a:pt x="11676" y="11643"/>
                  </a:cubicBezTo>
                  <a:close/>
                  <a:moveTo>
                    <a:pt x="17213" y="11643"/>
                  </a:moveTo>
                  <a:cubicBezTo>
                    <a:pt x="16880" y="11643"/>
                    <a:pt x="16713" y="12043"/>
                    <a:pt x="16946" y="12276"/>
                  </a:cubicBezTo>
                  <a:cubicBezTo>
                    <a:pt x="17021" y="12341"/>
                    <a:pt x="17113" y="12370"/>
                    <a:pt x="17204" y="12370"/>
                  </a:cubicBezTo>
                  <a:cubicBezTo>
                    <a:pt x="17395" y="12370"/>
                    <a:pt x="17580" y="12236"/>
                    <a:pt x="17580" y="12010"/>
                  </a:cubicBezTo>
                  <a:cubicBezTo>
                    <a:pt x="17580" y="11809"/>
                    <a:pt x="17413" y="11643"/>
                    <a:pt x="17247" y="11643"/>
                  </a:cubicBezTo>
                  <a:close/>
                  <a:moveTo>
                    <a:pt x="22784" y="11643"/>
                  </a:moveTo>
                  <a:cubicBezTo>
                    <a:pt x="22450" y="11643"/>
                    <a:pt x="22317" y="12043"/>
                    <a:pt x="22550" y="12276"/>
                  </a:cubicBezTo>
                  <a:cubicBezTo>
                    <a:pt x="22614" y="12341"/>
                    <a:pt x="22699" y="12370"/>
                    <a:pt x="22785" y="12370"/>
                  </a:cubicBezTo>
                  <a:cubicBezTo>
                    <a:pt x="22966" y="12370"/>
                    <a:pt x="23151" y="12236"/>
                    <a:pt x="23151" y="12010"/>
                  </a:cubicBezTo>
                  <a:cubicBezTo>
                    <a:pt x="23151" y="11809"/>
                    <a:pt x="23017" y="11643"/>
                    <a:pt x="22817" y="11643"/>
                  </a:cubicBezTo>
                  <a:close/>
                  <a:moveTo>
                    <a:pt x="3270" y="15712"/>
                  </a:moveTo>
                  <a:cubicBezTo>
                    <a:pt x="2936" y="15712"/>
                    <a:pt x="2770" y="16079"/>
                    <a:pt x="3003" y="16313"/>
                  </a:cubicBezTo>
                  <a:cubicBezTo>
                    <a:pt x="3079" y="16389"/>
                    <a:pt x="3174" y="16423"/>
                    <a:pt x="3266" y="16423"/>
                  </a:cubicBezTo>
                  <a:cubicBezTo>
                    <a:pt x="3456" y="16423"/>
                    <a:pt x="3637" y="16281"/>
                    <a:pt x="3637" y="16079"/>
                  </a:cubicBezTo>
                  <a:cubicBezTo>
                    <a:pt x="3637" y="15879"/>
                    <a:pt x="3503" y="15712"/>
                    <a:pt x="3303" y="15712"/>
                  </a:cubicBezTo>
                  <a:close/>
                  <a:moveTo>
                    <a:pt x="8841" y="15712"/>
                  </a:moveTo>
                  <a:cubicBezTo>
                    <a:pt x="8507" y="15712"/>
                    <a:pt x="8340" y="16079"/>
                    <a:pt x="8574" y="16313"/>
                  </a:cubicBezTo>
                  <a:cubicBezTo>
                    <a:pt x="8650" y="16389"/>
                    <a:pt x="8744" y="16423"/>
                    <a:pt x="8837" y="16423"/>
                  </a:cubicBezTo>
                  <a:cubicBezTo>
                    <a:pt x="9026" y="16423"/>
                    <a:pt x="9207" y="16281"/>
                    <a:pt x="9207" y="16079"/>
                  </a:cubicBezTo>
                  <a:cubicBezTo>
                    <a:pt x="9207" y="15879"/>
                    <a:pt x="9074" y="15712"/>
                    <a:pt x="8874" y="15712"/>
                  </a:cubicBezTo>
                  <a:close/>
                  <a:moveTo>
                    <a:pt x="14411" y="15712"/>
                  </a:moveTo>
                  <a:cubicBezTo>
                    <a:pt x="14111" y="15712"/>
                    <a:pt x="13944" y="16079"/>
                    <a:pt x="14178" y="16313"/>
                  </a:cubicBezTo>
                  <a:cubicBezTo>
                    <a:pt x="14254" y="16389"/>
                    <a:pt x="14345" y="16423"/>
                    <a:pt x="14432" y="16423"/>
                  </a:cubicBezTo>
                  <a:cubicBezTo>
                    <a:pt x="14612" y="16423"/>
                    <a:pt x="14778" y="16281"/>
                    <a:pt x="14778" y="16079"/>
                  </a:cubicBezTo>
                  <a:cubicBezTo>
                    <a:pt x="14811" y="15879"/>
                    <a:pt x="14645" y="15712"/>
                    <a:pt x="14445" y="15712"/>
                  </a:cubicBezTo>
                  <a:close/>
                  <a:moveTo>
                    <a:pt x="19952" y="15708"/>
                  </a:moveTo>
                  <a:cubicBezTo>
                    <a:pt x="19459" y="15708"/>
                    <a:pt x="19469" y="16447"/>
                    <a:pt x="19982" y="16447"/>
                  </a:cubicBezTo>
                  <a:cubicBezTo>
                    <a:pt x="19993" y="16447"/>
                    <a:pt x="20004" y="16447"/>
                    <a:pt x="20015" y="16446"/>
                  </a:cubicBezTo>
                  <a:cubicBezTo>
                    <a:pt x="20449" y="16379"/>
                    <a:pt x="20449" y="15746"/>
                    <a:pt x="20015" y="15712"/>
                  </a:cubicBezTo>
                  <a:cubicBezTo>
                    <a:pt x="19993" y="15710"/>
                    <a:pt x="19972" y="15708"/>
                    <a:pt x="19952" y="15708"/>
                  </a:cubicBezTo>
                  <a:close/>
                  <a:moveTo>
                    <a:pt x="501" y="19482"/>
                  </a:moveTo>
                  <a:cubicBezTo>
                    <a:pt x="168" y="19482"/>
                    <a:pt x="1" y="19882"/>
                    <a:pt x="234" y="20115"/>
                  </a:cubicBezTo>
                  <a:cubicBezTo>
                    <a:pt x="310" y="20191"/>
                    <a:pt x="402" y="20224"/>
                    <a:pt x="493" y="20224"/>
                  </a:cubicBezTo>
                  <a:cubicBezTo>
                    <a:pt x="684" y="20224"/>
                    <a:pt x="868" y="20075"/>
                    <a:pt x="868" y="19849"/>
                  </a:cubicBezTo>
                  <a:cubicBezTo>
                    <a:pt x="868" y="19648"/>
                    <a:pt x="701" y="19482"/>
                    <a:pt x="501" y="19482"/>
                  </a:cubicBezTo>
                  <a:close/>
                  <a:moveTo>
                    <a:pt x="6072" y="19482"/>
                  </a:moveTo>
                  <a:cubicBezTo>
                    <a:pt x="5738" y="19482"/>
                    <a:pt x="5605" y="19882"/>
                    <a:pt x="5838" y="20115"/>
                  </a:cubicBezTo>
                  <a:cubicBezTo>
                    <a:pt x="5914" y="20191"/>
                    <a:pt x="6003" y="20224"/>
                    <a:pt x="6089" y="20224"/>
                  </a:cubicBezTo>
                  <a:cubicBezTo>
                    <a:pt x="6270" y="20224"/>
                    <a:pt x="6439" y="20075"/>
                    <a:pt x="6439" y="19849"/>
                  </a:cubicBezTo>
                  <a:cubicBezTo>
                    <a:pt x="6439" y="19648"/>
                    <a:pt x="6272" y="19482"/>
                    <a:pt x="6072" y="19482"/>
                  </a:cubicBezTo>
                  <a:close/>
                  <a:moveTo>
                    <a:pt x="11676" y="19482"/>
                  </a:moveTo>
                  <a:cubicBezTo>
                    <a:pt x="11342" y="19482"/>
                    <a:pt x="11176" y="19882"/>
                    <a:pt x="11409" y="20115"/>
                  </a:cubicBezTo>
                  <a:cubicBezTo>
                    <a:pt x="11484" y="20191"/>
                    <a:pt x="11573" y="20224"/>
                    <a:pt x="11659" y="20224"/>
                  </a:cubicBezTo>
                  <a:cubicBezTo>
                    <a:pt x="11841" y="20224"/>
                    <a:pt x="12009" y="20075"/>
                    <a:pt x="12009" y="19849"/>
                  </a:cubicBezTo>
                  <a:cubicBezTo>
                    <a:pt x="12009" y="19648"/>
                    <a:pt x="11876" y="19482"/>
                    <a:pt x="11676" y="19482"/>
                  </a:cubicBezTo>
                  <a:close/>
                  <a:moveTo>
                    <a:pt x="17247" y="19482"/>
                  </a:moveTo>
                  <a:cubicBezTo>
                    <a:pt x="16913" y="19482"/>
                    <a:pt x="16746" y="19882"/>
                    <a:pt x="16980" y="20115"/>
                  </a:cubicBezTo>
                  <a:cubicBezTo>
                    <a:pt x="17055" y="20191"/>
                    <a:pt x="17147" y="20224"/>
                    <a:pt x="17238" y="20224"/>
                  </a:cubicBezTo>
                  <a:cubicBezTo>
                    <a:pt x="17429" y="20224"/>
                    <a:pt x="17613" y="20075"/>
                    <a:pt x="17613" y="19849"/>
                  </a:cubicBezTo>
                  <a:cubicBezTo>
                    <a:pt x="17613" y="19648"/>
                    <a:pt x="17447" y="19482"/>
                    <a:pt x="17247" y="19482"/>
                  </a:cubicBezTo>
                  <a:close/>
                  <a:moveTo>
                    <a:pt x="8874" y="23551"/>
                  </a:moveTo>
                  <a:cubicBezTo>
                    <a:pt x="8540" y="23551"/>
                    <a:pt x="8374" y="23951"/>
                    <a:pt x="8607" y="24152"/>
                  </a:cubicBezTo>
                  <a:cubicBezTo>
                    <a:pt x="8683" y="24228"/>
                    <a:pt x="8778" y="24262"/>
                    <a:pt x="8870" y="24262"/>
                  </a:cubicBezTo>
                  <a:cubicBezTo>
                    <a:pt x="9060" y="24262"/>
                    <a:pt x="9241" y="24120"/>
                    <a:pt x="9241" y="23918"/>
                  </a:cubicBezTo>
                  <a:cubicBezTo>
                    <a:pt x="9241" y="23718"/>
                    <a:pt x="9074" y="23551"/>
                    <a:pt x="8874" y="23551"/>
                  </a:cubicBezTo>
                  <a:close/>
                  <a:moveTo>
                    <a:pt x="14445" y="23551"/>
                  </a:moveTo>
                  <a:cubicBezTo>
                    <a:pt x="14111" y="23551"/>
                    <a:pt x="13978" y="23951"/>
                    <a:pt x="14178" y="24152"/>
                  </a:cubicBezTo>
                  <a:cubicBezTo>
                    <a:pt x="14254" y="24228"/>
                    <a:pt x="14348" y="24262"/>
                    <a:pt x="14441" y="24262"/>
                  </a:cubicBezTo>
                  <a:cubicBezTo>
                    <a:pt x="14630" y="24262"/>
                    <a:pt x="14811" y="24120"/>
                    <a:pt x="14811" y="23918"/>
                  </a:cubicBezTo>
                  <a:cubicBezTo>
                    <a:pt x="14811" y="23718"/>
                    <a:pt x="14645" y="23551"/>
                    <a:pt x="14445" y="23551"/>
                  </a:cubicBezTo>
                  <a:close/>
                  <a:moveTo>
                    <a:pt x="17247" y="27321"/>
                  </a:moveTo>
                  <a:lnTo>
                    <a:pt x="17247" y="27321"/>
                  </a:lnTo>
                  <a:cubicBezTo>
                    <a:pt x="17046" y="27354"/>
                    <a:pt x="16880" y="27487"/>
                    <a:pt x="16880" y="27687"/>
                  </a:cubicBezTo>
                  <a:cubicBezTo>
                    <a:pt x="16880" y="27788"/>
                    <a:pt x="16880" y="27854"/>
                    <a:pt x="16946" y="27921"/>
                  </a:cubicBezTo>
                  <a:lnTo>
                    <a:pt x="17247" y="273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889;p55">
              <a:extLst>
                <a:ext uri="{FF2B5EF4-FFF2-40B4-BE49-F238E27FC236}">
                  <a16:creationId xmlns:a16="http://schemas.microsoft.com/office/drawing/2014/main" id="{FE930A2B-12DA-4891-A98B-2984EC435837}"/>
                </a:ext>
              </a:extLst>
            </p:cNvPr>
            <p:cNvSpPr/>
            <p:nvPr/>
          </p:nvSpPr>
          <p:spPr>
            <a:xfrm>
              <a:off x="4845300" y="3929550"/>
              <a:ext cx="384725" cy="115475"/>
            </a:xfrm>
            <a:custGeom>
              <a:avLst/>
              <a:gdLst/>
              <a:ahLst/>
              <a:cxnLst/>
              <a:rect l="l" t="t" r="r" b="b"/>
              <a:pathLst>
                <a:path w="15389" h="4619" extrusionOk="0">
                  <a:moveTo>
                    <a:pt x="7239" y="1"/>
                  </a:moveTo>
                  <a:cubicBezTo>
                    <a:pt x="6714" y="1"/>
                    <a:pt x="6198" y="67"/>
                    <a:pt x="5704" y="216"/>
                  </a:cubicBezTo>
                  <a:cubicBezTo>
                    <a:pt x="1635" y="1416"/>
                    <a:pt x="0" y="4619"/>
                    <a:pt x="1135" y="4619"/>
                  </a:cubicBezTo>
                  <a:lnTo>
                    <a:pt x="14244" y="4619"/>
                  </a:lnTo>
                  <a:cubicBezTo>
                    <a:pt x="15389" y="3562"/>
                    <a:pt x="11085" y="1"/>
                    <a:pt x="72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890;p55">
              <a:extLst>
                <a:ext uri="{FF2B5EF4-FFF2-40B4-BE49-F238E27FC236}">
                  <a16:creationId xmlns:a16="http://schemas.microsoft.com/office/drawing/2014/main" id="{59B1E0B9-0996-4CAD-891D-8DD68168C0A5}"/>
                </a:ext>
              </a:extLst>
            </p:cNvPr>
            <p:cNvSpPr/>
            <p:nvPr/>
          </p:nvSpPr>
          <p:spPr>
            <a:xfrm>
              <a:off x="5072125" y="3958275"/>
              <a:ext cx="55900" cy="86750"/>
            </a:xfrm>
            <a:custGeom>
              <a:avLst/>
              <a:gdLst/>
              <a:ahLst/>
              <a:cxnLst/>
              <a:rect l="l" t="t" r="r" b="b"/>
              <a:pathLst>
                <a:path w="2236" h="3470" extrusionOk="0">
                  <a:moveTo>
                    <a:pt x="2235" y="1"/>
                  </a:moveTo>
                  <a:lnTo>
                    <a:pt x="2235" y="1"/>
                  </a:lnTo>
                  <a:cubicBezTo>
                    <a:pt x="1902" y="101"/>
                    <a:pt x="1535" y="267"/>
                    <a:pt x="1268" y="501"/>
                  </a:cubicBezTo>
                  <a:cubicBezTo>
                    <a:pt x="968" y="734"/>
                    <a:pt x="734" y="1035"/>
                    <a:pt x="534" y="1335"/>
                  </a:cubicBezTo>
                  <a:cubicBezTo>
                    <a:pt x="334" y="1668"/>
                    <a:pt x="201" y="2002"/>
                    <a:pt x="134" y="2369"/>
                  </a:cubicBezTo>
                  <a:cubicBezTo>
                    <a:pt x="34" y="2736"/>
                    <a:pt x="1" y="3103"/>
                    <a:pt x="34" y="3470"/>
                  </a:cubicBezTo>
                  <a:cubicBezTo>
                    <a:pt x="267" y="2803"/>
                    <a:pt x="534" y="2169"/>
                    <a:pt x="901" y="1568"/>
                  </a:cubicBezTo>
                  <a:cubicBezTo>
                    <a:pt x="1068" y="1268"/>
                    <a:pt x="1268" y="968"/>
                    <a:pt x="1502" y="734"/>
                  </a:cubicBezTo>
                  <a:cubicBezTo>
                    <a:pt x="1735" y="468"/>
                    <a:pt x="1969" y="234"/>
                    <a:pt x="223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891;p55">
              <a:extLst>
                <a:ext uri="{FF2B5EF4-FFF2-40B4-BE49-F238E27FC236}">
                  <a16:creationId xmlns:a16="http://schemas.microsoft.com/office/drawing/2014/main" id="{E79E7BCF-D9FF-4263-93C7-96197F8CF6BA}"/>
                </a:ext>
              </a:extLst>
            </p:cNvPr>
            <p:cNvSpPr/>
            <p:nvPr/>
          </p:nvSpPr>
          <p:spPr>
            <a:xfrm>
              <a:off x="5111325" y="3969125"/>
              <a:ext cx="90075" cy="75900"/>
            </a:xfrm>
            <a:custGeom>
              <a:avLst/>
              <a:gdLst/>
              <a:ahLst/>
              <a:cxnLst/>
              <a:rect l="l" t="t" r="r" b="b"/>
              <a:pathLst>
                <a:path w="3603" h="3036" extrusionOk="0">
                  <a:moveTo>
                    <a:pt x="0" y="0"/>
                  </a:moveTo>
                  <a:cubicBezTo>
                    <a:pt x="701" y="467"/>
                    <a:pt x="1368" y="867"/>
                    <a:pt x="2002" y="1334"/>
                  </a:cubicBezTo>
                  <a:cubicBezTo>
                    <a:pt x="2335" y="1568"/>
                    <a:pt x="2636" y="1801"/>
                    <a:pt x="2936" y="2068"/>
                  </a:cubicBezTo>
                  <a:cubicBezTo>
                    <a:pt x="3203" y="2335"/>
                    <a:pt x="3436" y="2669"/>
                    <a:pt x="3603" y="3036"/>
                  </a:cubicBezTo>
                  <a:cubicBezTo>
                    <a:pt x="3603" y="2602"/>
                    <a:pt x="3436" y="2168"/>
                    <a:pt x="3169" y="1868"/>
                  </a:cubicBezTo>
                  <a:cubicBezTo>
                    <a:pt x="2902" y="1535"/>
                    <a:pt x="2602" y="1234"/>
                    <a:pt x="2269" y="1001"/>
                  </a:cubicBezTo>
                  <a:cubicBezTo>
                    <a:pt x="1902" y="767"/>
                    <a:pt x="1568" y="534"/>
                    <a:pt x="1168" y="367"/>
                  </a:cubicBezTo>
                  <a:cubicBezTo>
                    <a:pt x="801" y="200"/>
                    <a:pt x="401" y="67"/>
                    <a:pt x="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892;p55">
              <a:extLst>
                <a:ext uri="{FF2B5EF4-FFF2-40B4-BE49-F238E27FC236}">
                  <a16:creationId xmlns:a16="http://schemas.microsoft.com/office/drawing/2014/main" id="{888B7D1B-A932-4CF2-99D6-0664C06258D7}"/>
                </a:ext>
              </a:extLst>
            </p:cNvPr>
            <p:cNvSpPr/>
            <p:nvPr/>
          </p:nvSpPr>
          <p:spPr>
            <a:xfrm>
              <a:off x="4538400" y="2784100"/>
              <a:ext cx="1692900" cy="1087475"/>
            </a:xfrm>
            <a:custGeom>
              <a:avLst/>
              <a:gdLst/>
              <a:ahLst/>
              <a:cxnLst/>
              <a:rect l="l" t="t" r="r" b="b"/>
              <a:pathLst>
                <a:path w="67716" h="43499" extrusionOk="0">
                  <a:moveTo>
                    <a:pt x="9308" y="1"/>
                  </a:moveTo>
                  <a:lnTo>
                    <a:pt x="1" y="43498"/>
                  </a:lnTo>
                  <a:lnTo>
                    <a:pt x="58409" y="43498"/>
                  </a:lnTo>
                  <a:lnTo>
                    <a:pt x="6771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893;p55">
              <a:extLst>
                <a:ext uri="{FF2B5EF4-FFF2-40B4-BE49-F238E27FC236}">
                  <a16:creationId xmlns:a16="http://schemas.microsoft.com/office/drawing/2014/main" id="{CB840AE9-F344-4CD3-B47D-3C5E7063272D}"/>
                </a:ext>
              </a:extLst>
            </p:cNvPr>
            <p:cNvSpPr/>
            <p:nvPr/>
          </p:nvSpPr>
          <p:spPr>
            <a:xfrm>
              <a:off x="4592625" y="2784100"/>
              <a:ext cx="1692050" cy="1087475"/>
            </a:xfrm>
            <a:custGeom>
              <a:avLst/>
              <a:gdLst/>
              <a:ahLst/>
              <a:cxnLst/>
              <a:rect l="l" t="t" r="r" b="b"/>
              <a:pathLst>
                <a:path w="67682" h="43499" extrusionOk="0">
                  <a:moveTo>
                    <a:pt x="9273" y="1"/>
                  </a:moveTo>
                  <a:lnTo>
                    <a:pt x="0" y="43498"/>
                  </a:lnTo>
                  <a:lnTo>
                    <a:pt x="58409" y="43498"/>
                  </a:lnTo>
                  <a:lnTo>
                    <a:pt x="6768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894;p55">
              <a:extLst>
                <a:ext uri="{FF2B5EF4-FFF2-40B4-BE49-F238E27FC236}">
                  <a16:creationId xmlns:a16="http://schemas.microsoft.com/office/drawing/2014/main" id="{6B4C5709-AA1A-4BF5-856F-1AF93E8BF0A3}"/>
                </a:ext>
              </a:extLst>
            </p:cNvPr>
            <p:cNvSpPr/>
            <p:nvPr/>
          </p:nvSpPr>
          <p:spPr>
            <a:xfrm>
              <a:off x="5230575" y="3237750"/>
              <a:ext cx="86750" cy="243550"/>
            </a:xfrm>
            <a:custGeom>
              <a:avLst/>
              <a:gdLst/>
              <a:ahLst/>
              <a:cxnLst/>
              <a:rect l="l" t="t" r="r" b="b"/>
              <a:pathLst>
                <a:path w="3470" h="9742" extrusionOk="0">
                  <a:moveTo>
                    <a:pt x="2102" y="1"/>
                  </a:moveTo>
                  <a:lnTo>
                    <a:pt x="0" y="9741"/>
                  </a:lnTo>
                  <a:lnTo>
                    <a:pt x="1368" y="9741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1895;p55">
              <a:extLst>
                <a:ext uri="{FF2B5EF4-FFF2-40B4-BE49-F238E27FC236}">
                  <a16:creationId xmlns:a16="http://schemas.microsoft.com/office/drawing/2014/main" id="{3B135060-330D-4287-85DF-829891BF46BC}"/>
                </a:ext>
              </a:extLst>
            </p:cNvPr>
            <p:cNvSpPr/>
            <p:nvPr/>
          </p:nvSpPr>
          <p:spPr>
            <a:xfrm>
              <a:off x="5298125" y="3237750"/>
              <a:ext cx="86750" cy="243550"/>
            </a:xfrm>
            <a:custGeom>
              <a:avLst/>
              <a:gdLst/>
              <a:ahLst/>
              <a:cxnLst/>
              <a:rect l="l" t="t" r="r" b="b"/>
              <a:pathLst>
                <a:path w="3470" h="9742" extrusionOk="0">
                  <a:moveTo>
                    <a:pt x="2102" y="1"/>
                  </a:moveTo>
                  <a:lnTo>
                    <a:pt x="0" y="9741"/>
                  </a:lnTo>
                  <a:lnTo>
                    <a:pt x="1401" y="9741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896;p55">
              <a:extLst>
                <a:ext uri="{FF2B5EF4-FFF2-40B4-BE49-F238E27FC236}">
                  <a16:creationId xmlns:a16="http://schemas.microsoft.com/office/drawing/2014/main" id="{90AC5090-7A47-4C95-86C4-F0A8AC76D0B7}"/>
                </a:ext>
              </a:extLst>
            </p:cNvPr>
            <p:cNvSpPr/>
            <p:nvPr/>
          </p:nvSpPr>
          <p:spPr>
            <a:xfrm>
              <a:off x="5365675" y="3237750"/>
              <a:ext cx="86750" cy="243550"/>
            </a:xfrm>
            <a:custGeom>
              <a:avLst/>
              <a:gdLst/>
              <a:ahLst/>
              <a:cxnLst/>
              <a:rect l="l" t="t" r="r" b="b"/>
              <a:pathLst>
                <a:path w="3470" h="9742" extrusionOk="0">
                  <a:moveTo>
                    <a:pt x="2102" y="1"/>
                  </a:moveTo>
                  <a:lnTo>
                    <a:pt x="0" y="9741"/>
                  </a:lnTo>
                  <a:lnTo>
                    <a:pt x="1401" y="9741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1897;p55">
              <a:extLst>
                <a:ext uri="{FF2B5EF4-FFF2-40B4-BE49-F238E27FC236}">
                  <a16:creationId xmlns:a16="http://schemas.microsoft.com/office/drawing/2014/main" id="{C3DD3C92-04F1-4BE4-A05E-DE3F0AD84E6A}"/>
                </a:ext>
              </a:extLst>
            </p:cNvPr>
            <p:cNvSpPr/>
            <p:nvPr/>
          </p:nvSpPr>
          <p:spPr>
            <a:xfrm>
              <a:off x="5434050" y="3237750"/>
              <a:ext cx="85925" cy="243550"/>
            </a:xfrm>
            <a:custGeom>
              <a:avLst/>
              <a:gdLst/>
              <a:ahLst/>
              <a:cxnLst/>
              <a:rect l="l" t="t" r="r" b="b"/>
              <a:pathLst>
                <a:path w="3437" h="9742" extrusionOk="0">
                  <a:moveTo>
                    <a:pt x="2069" y="1"/>
                  </a:moveTo>
                  <a:lnTo>
                    <a:pt x="1" y="9741"/>
                  </a:lnTo>
                  <a:lnTo>
                    <a:pt x="1368" y="9741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1898;p55">
              <a:extLst>
                <a:ext uri="{FF2B5EF4-FFF2-40B4-BE49-F238E27FC236}">
                  <a16:creationId xmlns:a16="http://schemas.microsoft.com/office/drawing/2014/main" id="{7B4959E1-8711-4FBE-825C-945BDE67AC2C}"/>
                </a:ext>
              </a:extLst>
            </p:cNvPr>
            <p:cNvSpPr/>
            <p:nvPr/>
          </p:nvSpPr>
          <p:spPr>
            <a:xfrm>
              <a:off x="5501600" y="3237750"/>
              <a:ext cx="85925" cy="243550"/>
            </a:xfrm>
            <a:custGeom>
              <a:avLst/>
              <a:gdLst/>
              <a:ahLst/>
              <a:cxnLst/>
              <a:rect l="l" t="t" r="r" b="b"/>
              <a:pathLst>
                <a:path w="3437" h="9742" extrusionOk="0">
                  <a:moveTo>
                    <a:pt x="2069" y="1"/>
                  </a:moveTo>
                  <a:lnTo>
                    <a:pt x="0" y="9741"/>
                  </a:lnTo>
                  <a:lnTo>
                    <a:pt x="1368" y="9741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899;p55">
              <a:extLst>
                <a:ext uri="{FF2B5EF4-FFF2-40B4-BE49-F238E27FC236}">
                  <a16:creationId xmlns:a16="http://schemas.microsoft.com/office/drawing/2014/main" id="{8D0273B2-8585-4C9B-B039-D91DF1FE4F28}"/>
                </a:ext>
              </a:extLst>
            </p:cNvPr>
            <p:cNvSpPr/>
            <p:nvPr/>
          </p:nvSpPr>
          <p:spPr>
            <a:xfrm>
              <a:off x="5569150" y="3237750"/>
              <a:ext cx="85925" cy="243550"/>
            </a:xfrm>
            <a:custGeom>
              <a:avLst/>
              <a:gdLst/>
              <a:ahLst/>
              <a:cxnLst/>
              <a:rect l="l" t="t" r="r" b="b"/>
              <a:pathLst>
                <a:path w="3437" h="9742" extrusionOk="0">
                  <a:moveTo>
                    <a:pt x="2069" y="1"/>
                  </a:moveTo>
                  <a:lnTo>
                    <a:pt x="0" y="9741"/>
                  </a:lnTo>
                  <a:lnTo>
                    <a:pt x="1368" y="9741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900;p55">
              <a:extLst>
                <a:ext uri="{FF2B5EF4-FFF2-40B4-BE49-F238E27FC236}">
                  <a16:creationId xmlns:a16="http://schemas.microsoft.com/office/drawing/2014/main" id="{6A6CFE19-E861-4F6C-B866-FE8B900C9F16}"/>
                </a:ext>
              </a:extLst>
            </p:cNvPr>
            <p:cNvSpPr/>
            <p:nvPr/>
          </p:nvSpPr>
          <p:spPr>
            <a:xfrm>
              <a:off x="5636700" y="3237750"/>
              <a:ext cx="85925" cy="243550"/>
            </a:xfrm>
            <a:custGeom>
              <a:avLst/>
              <a:gdLst/>
              <a:ahLst/>
              <a:cxnLst/>
              <a:rect l="l" t="t" r="r" b="b"/>
              <a:pathLst>
                <a:path w="3437" h="9742" extrusionOk="0">
                  <a:moveTo>
                    <a:pt x="2068" y="1"/>
                  </a:moveTo>
                  <a:lnTo>
                    <a:pt x="0" y="9741"/>
                  </a:lnTo>
                  <a:lnTo>
                    <a:pt x="1368" y="9741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901;p55">
              <a:extLst>
                <a:ext uri="{FF2B5EF4-FFF2-40B4-BE49-F238E27FC236}">
                  <a16:creationId xmlns:a16="http://schemas.microsoft.com/office/drawing/2014/main" id="{DA6A8A45-2458-441A-B219-454E0FF9530F}"/>
                </a:ext>
              </a:extLst>
            </p:cNvPr>
            <p:cNvSpPr/>
            <p:nvPr/>
          </p:nvSpPr>
          <p:spPr>
            <a:xfrm>
              <a:off x="4921175" y="4075850"/>
              <a:ext cx="718875" cy="79250"/>
            </a:xfrm>
            <a:custGeom>
              <a:avLst/>
              <a:gdLst/>
              <a:ahLst/>
              <a:cxnLst/>
              <a:rect l="l" t="t" r="r" b="b"/>
              <a:pathLst>
                <a:path w="28755" h="3170" extrusionOk="0">
                  <a:moveTo>
                    <a:pt x="28755" y="1"/>
                  </a:moveTo>
                  <a:lnTo>
                    <a:pt x="1" y="935"/>
                  </a:lnTo>
                  <a:lnTo>
                    <a:pt x="1" y="3170"/>
                  </a:lnTo>
                  <a:lnTo>
                    <a:pt x="28755" y="3170"/>
                  </a:lnTo>
                  <a:lnTo>
                    <a:pt x="2875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902;p55">
              <a:extLst>
                <a:ext uri="{FF2B5EF4-FFF2-40B4-BE49-F238E27FC236}">
                  <a16:creationId xmlns:a16="http://schemas.microsoft.com/office/drawing/2014/main" id="{6E95F809-CFA9-4B71-B063-E8430692AB80}"/>
                </a:ext>
              </a:extLst>
            </p:cNvPr>
            <p:cNvSpPr/>
            <p:nvPr/>
          </p:nvSpPr>
          <p:spPr>
            <a:xfrm>
              <a:off x="5217225" y="3546325"/>
              <a:ext cx="617975" cy="608775"/>
            </a:xfrm>
            <a:custGeom>
              <a:avLst/>
              <a:gdLst/>
              <a:ahLst/>
              <a:cxnLst/>
              <a:rect l="l" t="t" r="r" b="b"/>
              <a:pathLst>
                <a:path w="24719" h="24351" extrusionOk="0">
                  <a:moveTo>
                    <a:pt x="1" y="0"/>
                  </a:moveTo>
                  <a:lnTo>
                    <a:pt x="9274" y="24351"/>
                  </a:lnTo>
                  <a:lnTo>
                    <a:pt x="24718" y="24351"/>
                  </a:lnTo>
                  <a:lnTo>
                    <a:pt x="1541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903;p55">
              <a:extLst>
                <a:ext uri="{FF2B5EF4-FFF2-40B4-BE49-F238E27FC236}">
                  <a16:creationId xmlns:a16="http://schemas.microsoft.com/office/drawing/2014/main" id="{9F90E935-FB9F-45C3-AB40-7A7188AAFC09}"/>
                </a:ext>
              </a:extLst>
            </p:cNvPr>
            <p:cNvSpPr/>
            <p:nvPr/>
          </p:nvSpPr>
          <p:spPr>
            <a:xfrm>
              <a:off x="5280600" y="3546325"/>
              <a:ext cx="617975" cy="608775"/>
            </a:xfrm>
            <a:custGeom>
              <a:avLst/>
              <a:gdLst/>
              <a:ahLst/>
              <a:cxnLst/>
              <a:rect l="l" t="t" r="r" b="b"/>
              <a:pathLst>
                <a:path w="24719" h="24351" extrusionOk="0">
                  <a:moveTo>
                    <a:pt x="1" y="0"/>
                  </a:moveTo>
                  <a:lnTo>
                    <a:pt x="9307" y="24351"/>
                  </a:lnTo>
                  <a:lnTo>
                    <a:pt x="24719" y="24351"/>
                  </a:lnTo>
                  <a:lnTo>
                    <a:pt x="154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904;p55">
              <a:extLst>
                <a:ext uri="{FF2B5EF4-FFF2-40B4-BE49-F238E27FC236}">
                  <a16:creationId xmlns:a16="http://schemas.microsoft.com/office/drawing/2014/main" id="{3915E807-E2AB-449F-AC16-55FF05383082}"/>
                </a:ext>
              </a:extLst>
            </p:cNvPr>
            <p:cNvSpPr/>
            <p:nvPr/>
          </p:nvSpPr>
          <p:spPr>
            <a:xfrm>
              <a:off x="3887950" y="4021650"/>
              <a:ext cx="910675" cy="85100"/>
            </a:xfrm>
            <a:custGeom>
              <a:avLst/>
              <a:gdLst/>
              <a:ahLst/>
              <a:cxnLst/>
              <a:rect l="l" t="t" r="r" b="b"/>
              <a:pathLst>
                <a:path w="36427" h="3404" extrusionOk="0">
                  <a:moveTo>
                    <a:pt x="36426" y="1"/>
                  </a:moveTo>
                  <a:lnTo>
                    <a:pt x="0" y="1001"/>
                  </a:lnTo>
                  <a:lnTo>
                    <a:pt x="0" y="3403"/>
                  </a:lnTo>
                  <a:lnTo>
                    <a:pt x="36426" y="3403"/>
                  </a:lnTo>
                  <a:lnTo>
                    <a:pt x="3642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905;p55">
              <a:extLst>
                <a:ext uri="{FF2B5EF4-FFF2-40B4-BE49-F238E27FC236}">
                  <a16:creationId xmlns:a16="http://schemas.microsoft.com/office/drawing/2014/main" id="{9A0A0058-4396-4F26-B197-1230F1667AC1}"/>
                </a:ext>
              </a:extLst>
            </p:cNvPr>
            <p:cNvSpPr/>
            <p:nvPr/>
          </p:nvSpPr>
          <p:spPr>
            <a:xfrm>
              <a:off x="1616325" y="4837250"/>
              <a:ext cx="1102475" cy="139275"/>
            </a:xfrm>
            <a:custGeom>
              <a:avLst/>
              <a:gdLst/>
              <a:ahLst/>
              <a:cxnLst/>
              <a:rect l="l" t="t" r="r" b="b"/>
              <a:pathLst>
                <a:path w="44099" h="5571" extrusionOk="0">
                  <a:moveTo>
                    <a:pt x="1" y="0"/>
                  </a:moveTo>
                  <a:lnTo>
                    <a:pt x="1" y="5571"/>
                  </a:lnTo>
                  <a:lnTo>
                    <a:pt x="44099" y="5571"/>
                  </a:lnTo>
                  <a:lnTo>
                    <a:pt x="4409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906;p55">
              <a:extLst>
                <a:ext uri="{FF2B5EF4-FFF2-40B4-BE49-F238E27FC236}">
                  <a16:creationId xmlns:a16="http://schemas.microsoft.com/office/drawing/2014/main" id="{ADB7B141-64A2-49F2-976C-A6EAB28FA347}"/>
                </a:ext>
              </a:extLst>
            </p:cNvPr>
            <p:cNvSpPr/>
            <p:nvPr/>
          </p:nvSpPr>
          <p:spPr>
            <a:xfrm>
              <a:off x="1833150" y="4837250"/>
              <a:ext cx="45050" cy="139275"/>
            </a:xfrm>
            <a:custGeom>
              <a:avLst/>
              <a:gdLst/>
              <a:ahLst/>
              <a:cxnLst/>
              <a:rect l="l" t="t" r="r" b="b"/>
              <a:pathLst>
                <a:path w="1802" h="5571" extrusionOk="0">
                  <a:moveTo>
                    <a:pt x="0" y="0"/>
                  </a:moveTo>
                  <a:lnTo>
                    <a:pt x="0" y="5571"/>
                  </a:lnTo>
                  <a:lnTo>
                    <a:pt x="1802" y="5571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1907;p55">
              <a:extLst>
                <a:ext uri="{FF2B5EF4-FFF2-40B4-BE49-F238E27FC236}">
                  <a16:creationId xmlns:a16="http://schemas.microsoft.com/office/drawing/2014/main" id="{D45D0B56-D35D-4BD5-A061-8ECA067D93C9}"/>
                </a:ext>
              </a:extLst>
            </p:cNvPr>
            <p:cNvSpPr/>
            <p:nvPr/>
          </p:nvSpPr>
          <p:spPr>
            <a:xfrm>
              <a:off x="2481100" y="4837250"/>
              <a:ext cx="108450" cy="139275"/>
            </a:xfrm>
            <a:custGeom>
              <a:avLst/>
              <a:gdLst/>
              <a:ahLst/>
              <a:cxnLst/>
              <a:rect l="l" t="t" r="r" b="b"/>
              <a:pathLst>
                <a:path w="4338" h="5571" extrusionOk="0">
                  <a:moveTo>
                    <a:pt x="1" y="0"/>
                  </a:moveTo>
                  <a:lnTo>
                    <a:pt x="1" y="5571"/>
                  </a:lnTo>
                  <a:lnTo>
                    <a:pt x="4337" y="5571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1908;p55">
              <a:extLst>
                <a:ext uri="{FF2B5EF4-FFF2-40B4-BE49-F238E27FC236}">
                  <a16:creationId xmlns:a16="http://schemas.microsoft.com/office/drawing/2014/main" id="{BFEB6062-A1FB-44FA-A782-5F762F1D1EE7}"/>
                </a:ext>
              </a:extLst>
            </p:cNvPr>
            <p:cNvSpPr/>
            <p:nvPr/>
          </p:nvSpPr>
          <p:spPr>
            <a:xfrm>
              <a:off x="2022450" y="4862750"/>
              <a:ext cx="69250" cy="82100"/>
            </a:xfrm>
            <a:custGeom>
              <a:avLst/>
              <a:gdLst/>
              <a:ahLst/>
              <a:cxnLst/>
              <a:rect l="l" t="t" r="r" b="b"/>
              <a:pathLst>
                <a:path w="2770" h="3284" extrusionOk="0">
                  <a:moveTo>
                    <a:pt x="110" y="0"/>
                  </a:moveTo>
                  <a:cubicBezTo>
                    <a:pt x="92" y="0"/>
                    <a:pt x="77" y="4"/>
                    <a:pt x="67" y="14"/>
                  </a:cubicBezTo>
                  <a:cubicBezTo>
                    <a:pt x="34" y="47"/>
                    <a:pt x="0" y="81"/>
                    <a:pt x="0" y="114"/>
                  </a:cubicBezTo>
                  <a:lnTo>
                    <a:pt x="0" y="3150"/>
                  </a:lnTo>
                  <a:cubicBezTo>
                    <a:pt x="17" y="3216"/>
                    <a:pt x="75" y="3250"/>
                    <a:pt x="130" y="3250"/>
                  </a:cubicBezTo>
                  <a:cubicBezTo>
                    <a:pt x="184" y="3250"/>
                    <a:pt x="234" y="3216"/>
                    <a:pt x="234" y="3150"/>
                  </a:cubicBezTo>
                  <a:lnTo>
                    <a:pt x="234" y="448"/>
                  </a:lnTo>
                  <a:lnTo>
                    <a:pt x="1301" y="1915"/>
                  </a:lnTo>
                  <a:cubicBezTo>
                    <a:pt x="1301" y="1949"/>
                    <a:pt x="1368" y="1982"/>
                    <a:pt x="1401" y="1982"/>
                  </a:cubicBezTo>
                  <a:cubicBezTo>
                    <a:pt x="1435" y="1982"/>
                    <a:pt x="1468" y="1949"/>
                    <a:pt x="1502" y="1915"/>
                  </a:cubicBezTo>
                  <a:lnTo>
                    <a:pt x="2536" y="448"/>
                  </a:lnTo>
                  <a:lnTo>
                    <a:pt x="2536" y="3183"/>
                  </a:lnTo>
                  <a:cubicBezTo>
                    <a:pt x="2536" y="3216"/>
                    <a:pt x="2569" y="3283"/>
                    <a:pt x="2636" y="3283"/>
                  </a:cubicBezTo>
                  <a:cubicBezTo>
                    <a:pt x="2702" y="3283"/>
                    <a:pt x="2736" y="3216"/>
                    <a:pt x="2736" y="3183"/>
                  </a:cubicBezTo>
                  <a:lnTo>
                    <a:pt x="2736" y="114"/>
                  </a:lnTo>
                  <a:cubicBezTo>
                    <a:pt x="2769" y="114"/>
                    <a:pt x="2769" y="81"/>
                    <a:pt x="2736" y="47"/>
                  </a:cubicBezTo>
                  <a:lnTo>
                    <a:pt x="2736" y="14"/>
                  </a:lnTo>
                  <a:cubicBezTo>
                    <a:pt x="2716" y="4"/>
                    <a:pt x="2697" y="0"/>
                    <a:pt x="2678" y="0"/>
                  </a:cubicBezTo>
                  <a:cubicBezTo>
                    <a:pt x="2633" y="0"/>
                    <a:pt x="2593" y="24"/>
                    <a:pt x="2569" y="47"/>
                  </a:cubicBezTo>
                  <a:lnTo>
                    <a:pt x="1401" y="1682"/>
                  </a:lnTo>
                  <a:lnTo>
                    <a:pt x="234" y="47"/>
                  </a:lnTo>
                  <a:cubicBezTo>
                    <a:pt x="210" y="24"/>
                    <a:pt x="153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1909;p55">
              <a:extLst>
                <a:ext uri="{FF2B5EF4-FFF2-40B4-BE49-F238E27FC236}">
                  <a16:creationId xmlns:a16="http://schemas.microsoft.com/office/drawing/2014/main" id="{AFF4E38A-9B45-46AE-BFE5-4850100A2C18}"/>
                </a:ext>
              </a:extLst>
            </p:cNvPr>
            <p:cNvSpPr/>
            <p:nvPr/>
          </p:nvSpPr>
          <p:spPr>
            <a:xfrm>
              <a:off x="2108350" y="4862775"/>
              <a:ext cx="63400" cy="82075"/>
            </a:xfrm>
            <a:custGeom>
              <a:avLst/>
              <a:gdLst/>
              <a:ahLst/>
              <a:cxnLst/>
              <a:rect l="l" t="t" r="r" b="b"/>
              <a:pathLst>
                <a:path w="2536" h="3283" extrusionOk="0">
                  <a:moveTo>
                    <a:pt x="1268" y="413"/>
                  </a:moveTo>
                  <a:lnTo>
                    <a:pt x="1935" y="2181"/>
                  </a:lnTo>
                  <a:lnTo>
                    <a:pt x="601" y="2181"/>
                  </a:lnTo>
                  <a:lnTo>
                    <a:pt x="1268" y="413"/>
                  </a:lnTo>
                  <a:close/>
                  <a:moveTo>
                    <a:pt x="1315" y="0"/>
                  </a:moveTo>
                  <a:cubicBezTo>
                    <a:pt x="1301" y="0"/>
                    <a:pt x="1286" y="4"/>
                    <a:pt x="1268" y="13"/>
                  </a:cubicBezTo>
                  <a:cubicBezTo>
                    <a:pt x="1234" y="13"/>
                    <a:pt x="1168" y="13"/>
                    <a:pt x="1168" y="80"/>
                  </a:cubicBezTo>
                  <a:lnTo>
                    <a:pt x="34" y="3115"/>
                  </a:lnTo>
                  <a:cubicBezTo>
                    <a:pt x="0" y="3182"/>
                    <a:pt x="34" y="3249"/>
                    <a:pt x="100" y="3282"/>
                  </a:cubicBezTo>
                  <a:lnTo>
                    <a:pt x="134" y="3282"/>
                  </a:lnTo>
                  <a:cubicBezTo>
                    <a:pt x="167" y="3282"/>
                    <a:pt x="200" y="3249"/>
                    <a:pt x="234" y="3215"/>
                  </a:cubicBezTo>
                  <a:lnTo>
                    <a:pt x="534" y="2415"/>
                  </a:lnTo>
                  <a:lnTo>
                    <a:pt x="2035" y="2415"/>
                  </a:lnTo>
                  <a:lnTo>
                    <a:pt x="2302" y="3215"/>
                  </a:lnTo>
                  <a:cubicBezTo>
                    <a:pt x="2335" y="3249"/>
                    <a:pt x="2369" y="3282"/>
                    <a:pt x="2435" y="3282"/>
                  </a:cubicBezTo>
                  <a:lnTo>
                    <a:pt x="2469" y="3282"/>
                  </a:lnTo>
                  <a:cubicBezTo>
                    <a:pt x="2535" y="3249"/>
                    <a:pt x="2535" y="3182"/>
                    <a:pt x="2535" y="3115"/>
                  </a:cubicBezTo>
                  <a:lnTo>
                    <a:pt x="1401" y="80"/>
                  </a:lnTo>
                  <a:cubicBezTo>
                    <a:pt x="1377" y="31"/>
                    <a:pt x="1352" y="0"/>
                    <a:pt x="1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1910;p55">
              <a:extLst>
                <a:ext uri="{FF2B5EF4-FFF2-40B4-BE49-F238E27FC236}">
                  <a16:creationId xmlns:a16="http://schemas.microsoft.com/office/drawing/2014/main" id="{33FB9D4D-386C-4607-B704-ACC653991EAE}"/>
                </a:ext>
              </a:extLst>
            </p:cNvPr>
            <p:cNvSpPr/>
            <p:nvPr/>
          </p:nvSpPr>
          <p:spPr>
            <a:xfrm>
              <a:off x="2171725" y="4862250"/>
              <a:ext cx="60900" cy="82600"/>
            </a:xfrm>
            <a:custGeom>
              <a:avLst/>
              <a:gdLst/>
              <a:ahLst/>
              <a:cxnLst/>
              <a:rect l="l" t="t" r="r" b="b"/>
              <a:pathLst>
                <a:path w="2436" h="3304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0" y="168"/>
                    <a:pt x="67" y="234"/>
                    <a:pt x="134" y="234"/>
                  </a:cubicBezTo>
                  <a:lnTo>
                    <a:pt x="1101" y="234"/>
                  </a:lnTo>
                  <a:lnTo>
                    <a:pt x="1101" y="3170"/>
                  </a:lnTo>
                  <a:cubicBezTo>
                    <a:pt x="1101" y="3236"/>
                    <a:pt x="1168" y="3303"/>
                    <a:pt x="1235" y="3303"/>
                  </a:cubicBezTo>
                  <a:cubicBezTo>
                    <a:pt x="1268" y="3303"/>
                    <a:pt x="1335" y="3236"/>
                    <a:pt x="1335" y="3170"/>
                  </a:cubicBezTo>
                  <a:lnTo>
                    <a:pt x="1335" y="234"/>
                  </a:lnTo>
                  <a:lnTo>
                    <a:pt x="2335" y="234"/>
                  </a:lnTo>
                  <a:cubicBezTo>
                    <a:pt x="2402" y="234"/>
                    <a:pt x="2435" y="168"/>
                    <a:pt x="2435" y="101"/>
                  </a:cubicBezTo>
                  <a:cubicBezTo>
                    <a:pt x="2435" y="67"/>
                    <a:pt x="2402" y="1"/>
                    <a:pt x="2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1911;p55">
              <a:extLst>
                <a:ext uri="{FF2B5EF4-FFF2-40B4-BE49-F238E27FC236}">
                  <a16:creationId xmlns:a16="http://schemas.microsoft.com/office/drawing/2014/main" id="{73ABB8C4-4518-4EB2-BDFA-ED7F3953B272}"/>
                </a:ext>
              </a:extLst>
            </p:cNvPr>
            <p:cNvSpPr/>
            <p:nvPr/>
          </p:nvSpPr>
          <p:spPr>
            <a:xfrm>
              <a:off x="2254275" y="4862250"/>
              <a:ext cx="54225" cy="82600"/>
            </a:xfrm>
            <a:custGeom>
              <a:avLst/>
              <a:gdLst/>
              <a:ahLst/>
              <a:cxnLst/>
              <a:rect l="l" t="t" r="r" b="b"/>
              <a:pathLst>
                <a:path w="2169" h="3304" extrusionOk="0">
                  <a:moveTo>
                    <a:pt x="2036" y="1"/>
                  </a:moveTo>
                  <a:cubicBezTo>
                    <a:pt x="1969" y="1"/>
                    <a:pt x="1935" y="67"/>
                    <a:pt x="1935" y="101"/>
                  </a:cubicBezTo>
                  <a:lnTo>
                    <a:pt x="1935" y="1535"/>
                  </a:lnTo>
                  <a:lnTo>
                    <a:pt x="234" y="1535"/>
                  </a:lnTo>
                  <a:lnTo>
                    <a:pt x="234" y="101"/>
                  </a:lnTo>
                  <a:cubicBezTo>
                    <a:pt x="218" y="51"/>
                    <a:pt x="168" y="26"/>
                    <a:pt x="117" y="26"/>
                  </a:cubicBezTo>
                  <a:cubicBezTo>
                    <a:pt x="67" y="26"/>
                    <a:pt x="17" y="51"/>
                    <a:pt x="1" y="101"/>
                  </a:cubicBezTo>
                  <a:lnTo>
                    <a:pt x="1" y="3170"/>
                  </a:lnTo>
                  <a:cubicBezTo>
                    <a:pt x="17" y="3236"/>
                    <a:pt x="67" y="3270"/>
                    <a:pt x="117" y="3270"/>
                  </a:cubicBezTo>
                  <a:cubicBezTo>
                    <a:pt x="168" y="3270"/>
                    <a:pt x="218" y="3236"/>
                    <a:pt x="234" y="3170"/>
                  </a:cubicBezTo>
                  <a:lnTo>
                    <a:pt x="234" y="1769"/>
                  </a:lnTo>
                  <a:lnTo>
                    <a:pt x="1935" y="1769"/>
                  </a:lnTo>
                  <a:lnTo>
                    <a:pt x="1935" y="3170"/>
                  </a:lnTo>
                  <a:cubicBezTo>
                    <a:pt x="1935" y="3236"/>
                    <a:pt x="1969" y="3303"/>
                    <a:pt x="2036" y="3303"/>
                  </a:cubicBezTo>
                  <a:cubicBezTo>
                    <a:pt x="2102" y="3303"/>
                    <a:pt x="2136" y="3236"/>
                    <a:pt x="2169" y="3170"/>
                  </a:cubicBezTo>
                  <a:lnTo>
                    <a:pt x="2169" y="101"/>
                  </a:lnTo>
                  <a:cubicBezTo>
                    <a:pt x="2136" y="34"/>
                    <a:pt x="2102" y="1"/>
                    <a:pt x="2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1912;p55">
              <a:extLst>
                <a:ext uri="{FF2B5EF4-FFF2-40B4-BE49-F238E27FC236}">
                  <a16:creationId xmlns:a16="http://schemas.microsoft.com/office/drawing/2014/main" id="{662E1E19-120D-45E1-9BE2-B068447A5993}"/>
                </a:ext>
              </a:extLst>
            </p:cNvPr>
            <p:cNvSpPr/>
            <p:nvPr/>
          </p:nvSpPr>
          <p:spPr>
            <a:xfrm>
              <a:off x="1616325" y="4250975"/>
              <a:ext cx="1102475" cy="179325"/>
            </a:xfrm>
            <a:custGeom>
              <a:avLst/>
              <a:gdLst/>
              <a:ahLst/>
              <a:cxnLst/>
              <a:rect l="l" t="t" r="r" b="b"/>
              <a:pathLst>
                <a:path w="44099" h="7173" extrusionOk="0">
                  <a:moveTo>
                    <a:pt x="1" y="1"/>
                  </a:moveTo>
                  <a:lnTo>
                    <a:pt x="1" y="7173"/>
                  </a:lnTo>
                  <a:lnTo>
                    <a:pt x="44099" y="7173"/>
                  </a:lnTo>
                  <a:lnTo>
                    <a:pt x="44099" y="1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1913;p55">
              <a:extLst>
                <a:ext uri="{FF2B5EF4-FFF2-40B4-BE49-F238E27FC236}">
                  <a16:creationId xmlns:a16="http://schemas.microsoft.com/office/drawing/2014/main" id="{1DB6D614-B046-449B-AC49-656D13B1F6B0}"/>
                </a:ext>
              </a:extLst>
            </p:cNvPr>
            <p:cNvSpPr/>
            <p:nvPr/>
          </p:nvSpPr>
          <p:spPr>
            <a:xfrm>
              <a:off x="2148375" y="4301025"/>
              <a:ext cx="62575" cy="84250"/>
            </a:xfrm>
            <a:custGeom>
              <a:avLst/>
              <a:gdLst/>
              <a:ahLst/>
              <a:cxnLst/>
              <a:rect l="l" t="t" r="r" b="b"/>
              <a:pathLst>
                <a:path w="2503" h="3370" extrusionOk="0">
                  <a:moveTo>
                    <a:pt x="1301" y="0"/>
                  </a:moveTo>
                  <a:cubicBezTo>
                    <a:pt x="1001" y="0"/>
                    <a:pt x="734" y="67"/>
                    <a:pt x="501" y="234"/>
                  </a:cubicBezTo>
                  <a:cubicBezTo>
                    <a:pt x="301" y="367"/>
                    <a:pt x="167" y="601"/>
                    <a:pt x="134" y="868"/>
                  </a:cubicBezTo>
                  <a:cubicBezTo>
                    <a:pt x="167" y="1101"/>
                    <a:pt x="267" y="1301"/>
                    <a:pt x="501" y="1435"/>
                  </a:cubicBezTo>
                  <a:cubicBezTo>
                    <a:pt x="734" y="1568"/>
                    <a:pt x="1001" y="1668"/>
                    <a:pt x="1268" y="1702"/>
                  </a:cubicBezTo>
                  <a:cubicBezTo>
                    <a:pt x="1535" y="1735"/>
                    <a:pt x="1802" y="1835"/>
                    <a:pt x="2035" y="1968"/>
                  </a:cubicBezTo>
                  <a:cubicBezTo>
                    <a:pt x="2202" y="2068"/>
                    <a:pt x="2302" y="2235"/>
                    <a:pt x="2302" y="2435"/>
                  </a:cubicBezTo>
                  <a:cubicBezTo>
                    <a:pt x="2302" y="2636"/>
                    <a:pt x="2169" y="2802"/>
                    <a:pt x="2002" y="2902"/>
                  </a:cubicBezTo>
                  <a:cubicBezTo>
                    <a:pt x="1802" y="3069"/>
                    <a:pt x="1535" y="3136"/>
                    <a:pt x="1301" y="3136"/>
                  </a:cubicBezTo>
                  <a:cubicBezTo>
                    <a:pt x="901" y="3103"/>
                    <a:pt x="501" y="2969"/>
                    <a:pt x="201" y="2702"/>
                  </a:cubicBezTo>
                  <a:cubicBezTo>
                    <a:pt x="184" y="2686"/>
                    <a:pt x="159" y="2677"/>
                    <a:pt x="134" y="2677"/>
                  </a:cubicBezTo>
                  <a:cubicBezTo>
                    <a:pt x="109" y="2677"/>
                    <a:pt x="84" y="2686"/>
                    <a:pt x="67" y="2702"/>
                  </a:cubicBezTo>
                  <a:cubicBezTo>
                    <a:pt x="0" y="2769"/>
                    <a:pt x="34" y="2836"/>
                    <a:pt x="67" y="2869"/>
                  </a:cubicBezTo>
                  <a:cubicBezTo>
                    <a:pt x="434" y="3169"/>
                    <a:pt x="868" y="3336"/>
                    <a:pt x="1301" y="3369"/>
                  </a:cubicBezTo>
                  <a:cubicBezTo>
                    <a:pt x="1602" y="3369"/>
                    <a:pt x="1902" y="3269"/>
                    <a:pt x="2135" y="3103"/>
                  </a:cubicBezTo>
                  <a:cubicBezTo>
                    <a:pt x="2369" y="2936"/>
                    <a:pt x="2502" y="2702"/>
                    <a:pt x="2502" y="2435"/>
                  </a:cubicBezTo>
                  <a:cubicBezTo>
                    <a:pt x="2502" y="2169"/>
                    <a:pt x="2369" y="1935"/>
                    <a:pt x="2135" y="1835"/>
                  </a:cubicBezTo>
                  <a:cubicBezTo>
                    <a:pt x="1868" y="1668"/>
                    <a:pt x="1602" y="1568"/>
                    <a:pt x="1301" y="1535"/>
                  </a:cubicBezTo>
                  <a:cubicBezTo>
                    <a:pt x="1068" y="1468"/>
                    <a:pt x="801" y="1401"/>
                    <a:pt x="601" y="1268"/>
                  </a:cubicBezTo>
                  <a:cubicBezTo>
                    <a:pt x="434" y="1201"/>
                    <a:pt x="367" y="1034"/>
                    <a:pt x="367" y="868"/>
                  </a:cubicBezTo>
                  <a:cubicBezTo>
                    <a:pt x="367" y="667"/>
                    <a:pt x="467" y="501"/>
                    <a:pt x="601" y="401"/>
                  </a:cubicBezTo>
                  <a:cubicBezTo>
                    <a:pt x="801" y="267"/>
                    <a:pt x="1034" y="200"/>
                    <a:pt x="1301" y="200"/>
                  </a:cubicBezTo>
                  <a:cubicBezTo>
                    <a:pt x="1602" y="234"/>
                    <a:pt x="1935" y="334"/>
                    <a:pt x="2202" y="567"/>
                  </a:cubicBezTo>
                  <a:cubicBezTo>
                    <a:pt x="2235" y="567"/>
                    <a:pt x="2302" y="567"/>
                    <a:pt x="2335" y="534"/>
                  </a:cubicBezTo>
                  <a:cubicBezTo>
                    <a:pt x="2369" y="467"/>
                    <a:pt x="2335" y="401"/>
                    <a:pt x="2302" y="367"/>
                  </a:cubicBezTo>
                  <a:cubicBezTo>
                    <a:pt x="2002" y="134"/>
                    <a:pt x="1668" y="34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1914;p55">
              <a:extLst>
                <a:ext uri="{FF2B5EF4-FFF2-40B4-BE49-F238E27FC236}">
                  <a16:creationId xmlns:a16="http://schemas.microsoft.com/office/drawing/2014/main" id="{9BF75488-3E2B-4BD1-889E-186B6D3BDDBA}"/>
                </a:ext>
              </a:extLst>
            </p:cNvPr>
            <p:cNvSpPr/>
            <p:nvPr/>
          </p:nvSpPr>
          <p:spPr>
            <a:xfrm>
              <a:off x="2215075" y="4301025"/>
              <a:ext cx="83425" cy="83425"/>
            </a:xfrm>
            <a:custGeom>
              <a:avLst/>
              <a:gdLst/>
              <a:ahLst/>
              <a:cxnLst/>
              <a:rect l="l" t="t" r="r" b="b"/>
              <a:pathLst>
                <a:path w="3337" h="3337" extrusionOk="0">
                  <a:moveTo>
                    <a:pt x="2236" y="0"/>
                  </a:moveTo>
                  <a:cubicBezTo>
                    <a:pt x="1" y="0"/>
                    <a:pt x="1" y="3336"/>
                    <a:pt x="2236" y="3336"/>
                  </a:cubicBezTo>
                  <a:cubicBezTo>
                    <a:pt x="2636" y="3336"/>
                    <a:pt x="3003" y="3203"/>
                    <a:pt x="3303" y="2969"/>
                  </a:cubicBezTo>
                  <a:cubicBezTo>
                    <a:pt x="3337" y="2936"/>
                    <a:pt x="3337" y="2836"/>
                    <a:pt x="3303" y="2802"/>
                  </a:cubicBezTo>
                  <a:cubicBezTo>
                    <a:pt x="3284" y="2763"/>
                    <a:pt x="3253" y="2747"/>
                    <a:pt x="3217" y="2747"/>
                  </a:cubicBezTo>
                  <a:cubicBezTo>
                    <a:pt x="3192" y="2747"/>
                    <a:pt x="3164" y="2755"/>
                    <a:pt x="3137" y="2769"/>
                  </a:cubicBezTo>
                  <a:cubicBezTo>
                    <a:pt x="2870" y="3002"/>
                    <a:pt x="2569" y="3103"/>
                    <a:pt x="2236" y="3103"/>
                  </a:cubicBezTo>
                  <a:cubicBezTo>
                    <a:pt x="312" y="3103"/>
                    <a:pt x="301" y="234"/>
                    <a:pt x="2203" y="234"/>
                  </a:cubicBezTo>
                  <a:cubicBezTo>
                    <a:pt x="2214" y="234"/>
                    <a:pt x="2225" y="234"/>
                    <a:pt x="2236" y="234"/>
                  </a:cubicBezTo>
                  <a:cubicBezTo>
                    <a:pt x="2270" y="230"/>
                    <a:pt x="2304" y="229"/>
                    <a:pt x="2338" y="229"/>
                  </a:cubicBezTo>
                  <a:cubicBezTo>
                    <a:pt x="2631" y="229"/>
                    <a:pt x="2897" y="355"/>
                    <a:pt x="3137" y="534"/>
                  </a:cubicBezTo>
                  <a:cubicBezTo>
                    <a:pt x="3164" y="548"/>
                    <a:pt x="3192" y="556"/>
                    <a:pt x="3217" y="556"/>
                  </a:cubicBezTo>
                  <a:cubicBezTo>
                    <a:pt x="3253" y="556"/>
                    <a:pt x="3284" y="540"/>
                    <a:pt x="3303" y="501"/>
                  </a:cubicBezTo>
                  <a:cubicBezTo>
                    <a:pt x="3337" y="467"/>
                    <a:pt x="3337" y="401"/>
                    <a:pt x="3303" y="367"/>
                  </a:cubicBezTo>
                  <a:cubicBezTo>
                    <a:pt x="3003" y="100"/>
                    <a:pt x="2636" y="0"/>
                    <a:pt x="2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1915;p55">
              <a:extLst>
                <a:ext uri="{FF2B5EF4-FFF2-40B4-BE49-F238E27FC236}">
                  <a16:creationId xmlns:a16="http://schemas.microsoft.com/office/drawing/2014/main" id="{7BEA5098-2EE6-46F6-B019-D04EC02A0C67}"/>
                </a:ext>
              </a:extLst>
            </p:cNvPr>
            <p:cNvSpPr/>
            <p:nvPr/>
          </p:nvSpPr>
          <p:spPr>
            <a:xfrm>
              <a:off x="2323500" y="4301850"/>
              <a:ext cx="5850" cy="82600"/>
            </a:xfrm>
            <a:custGeom>
              <a:avLst/>
              <a:gdLst/>
              <a:ahLst/>
              <a:cxnLst/>
              <a:rect l="l" t="t" r="r" b="b"/>
              <a:pathLst>
                <a:path w="234" h="3304" extrusionOk="0">
                  <a:moveTo>
                    <a:pt x="100" y="1"/>
                  </a:moveTo>
                  <a:cubicBezTo>
                    <a:pt x="67" y="1"/>
                    <a:pt x="0" y="67"/>
                    <a:pt x="0" y="101"/>
                  </a:cubicBezTo>
                  <a:lnTo>
                    <a:pt x="0" y="3170"/>
                  </a:lnTo>
                  <a:cubicBezTo>
                    <a:pt x="0" y="3236"/>
                    <a:pt x="67" y="3303"/>
                    <a:pt x="100" y="3303"/>
                  </a:cubicBezTo>
                  <a:cubicBezTo>
                    <a:pt x="167" y="3303"/>
                    <a:pt x="234" y="3236"/>
                    <a:pt x="234" y="3170"/>
                  </a:cubicBezTo>
                  <a:lnTo>
                    <a:pt x="234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1916;p55">
              <a:extLst>
                <a:ext uri="{FF2B5EF4-FFF2-40B4-BE49-F238E27FC236}">
                  <a16:creationId xmlns:a16="http://schemas.microsoft.com/office/drawing/2014/main" id="{CA745080-9722-4E18-B74A-8549DD338CD4}"/>
                </a:ext>
              </a:extLst>
            </p:cNvPr>
            <p:cNvSpPr/>
            <p:nvPr/>
          </p:nvSpPr>
          <p:spPr>
            <a:xfrm>
              <a:off x="2358525" y="4301850"/>
              <a:ext cx="48400" cy="82600"/>
            </a:xfrm>
            <a:custGeom>
              <a:avLst/>
              <a:gdLst/>
              <a:ahLst/>
              <a:cxnLst/>
              <a:rect l="l" t="t" r="r" b="b"/>
              <a:pathLst>
                <a:path w="1936" h="3304" extrusionOk="0">
                  <a:moveTo>
                    <a:pt x="100" y="1"/>
                  </a:moveTo>
                  <a:cubicBezTo>
                    <a:pt x="34" y="1"/>
                    <a:pt x="0" y="34"/>
                    <a:pt x="0" y="101"/>
                  </a:cubicBezTo>
                  <a:lnTo>
                    <a:pt x="0" y="3170"/>
                  </a:lnTo>
                  <a:cubicBezTo>
                    <a:pt x="0" y="3236"/>
                    <a:pt x="34" y="3303"/>
                    <a:pt x="100" y="3303"/>
                  </a:cubicBezTo>
                  <a:lnTo>
                    <a:pt x="1802" y="3303"/>
                  </a:lnTo>
                  <a:cubicBezTo>
                    <a:pt x="1868" y="3303"/>
                    <a:pt x="1902" y="3236"/>
                    <a:pt x="1935" y="3170"/>
                  </a:cubicBezTo>
                  <a:cubicBezTo>
                    <a:pt x="1935" y="3103"/>
                    <a:pt x="1868" y="3070"/>
                    <a:pt x="1802" y="3070"/>
                  </a:cubicBezTo>
                  <a:lnTo>
                    <a:pt x="234" y="3070"/>
                  </a:lnTo>
                  <a:lnTo>
                    <a:pt x="234" y="1769"/>
                  </a:lnTo>
                  <a:lnTo>
                    <a:pt x="1602" y="1769"/>
                  </a:lnTo>
                  <a:cubicBezTo>
                    <a:pt x="1735" y="1735"/>
                    <a:pt x="1735" y="1568"/>
                    <a:pt x="1602" y="1535"/>
                  </a:cubicBezTo>
                  <a:lnTo>
                    <a:pt x="234" y="1535"/>
                  </a:lnTo>
                  <a:lnTo>
                    <a:pt x="234" y="234"/>
                  </a:lnTo>
                  <a:lnTo>
                    <a:pt x="1802" y="234"/>
                  </a:lnTo>
                  <a:cubicBezTo>
                    <a:pt x="1935" y="201"/>
                    <a:pt x="1935" y="34"/>
                    <a:pt x="1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1917;p55">
              <a:extLst>
                <a:ext uri="{FF2B5EF4-FFF2-40B4-BE49-F238E27FC236}">
                  <a16:creationId xmlns:a16="http://schemas.microsoft.com/office/drawing/2014/main" id="{068AF5A5-DA4B-4702-8956-C052504496A2}"/>
                </a:ext>
              </a:extLst>
            </p:cNvPr>
            <p:cNvSpPr/>
            <p:nvPr/>
          </p:nvSpPr>
          <p:spPr>
            <a:xfrm>
              <a:off x="2427750" y="4302150"/>
              <a:ext cx="61725" cy="82300"/>
            </a:xfrm>
            <a:custGeom>
              <a:avLst/>
              <a:gdLst/>
              <a:ahLst/>
              <a:cxnLst/>
              <a:rect l="l" t="t" r="r" b="b"/>
              <a:pathLst>
                <a:path w="2469" h="3292" extrusionOk="0">
                  <a:moveTo>
                    <a:pt x="147" y="0"/>
                  </a:moveTo>
                  <a:cubicBezTo>
                    <a:pt x="122" y="0"/>
                    <a:pt x="94" y="8"/>
                    <a:pt x="67" y="22"/>
                  </a:cubicBezTo>
                  <a:cubicBezTo>
                    <a:pt x="33" y="55"/>
                    <a:pt x="0" y="89"/>
                    <a:pt x="33" y="155"/>
                  </a:cubicBezTo>
                  <a:lnTo>
                    <a:pt x="33" y="3158"/>
                  </a:lnTo>
                  <a:cubicBezTo>
                    <a:pt x="33" y="3224"/>
                    <a:pt x="67" y="3291"/>
                    <a:pt x="133" y="3291"/>
                  </a:cubicBezTo>
                  <a:cubicBezTo>
                    <a:pt x="200" y="3291"/>
                    <a:pt x="267" y="3224"/>
                    <a:pt x="267" y="3158"/>
                  </a:cubicBezTo>
                  <a:lnTo>
                    <a:pt x="267" y="489"/>
                  </a:lnTo>
                  <a:lnTo>
                    <a:pt x="2235" y="3224"/>
                  </a:lnTo>
                  <a:lnTo>
                    <a:pt x="2268" y="3224"/>
                  </a:lnTo>
                  <a:cubicBezTo>
                    <a:pt x="2268" y="3258"/>
                    <a:pt x="2302" y="3291"/>
                    <a:pt x="2335" y="3291"/>
                  </a:cubicBezTo>
                  <a:cubicBezTo>
                    <a:pt x="2402" y="3291"/>
                    <a:pt x="2468" y="3224"/>
                    <a:pt x="2468" y="3158"/>
                  </a:cubicBezTo>
                  <a:lnTo>
                    <a:pt x="2468" y="122"/>
                  </a:lnTo>
                  <a:cubicBezTo>
                    <a:pt x="2452" y="72"/>
                    <a:pt x="2393" y="47"/>
                    <a:pt x="2339" y="47"/>
                  </a:cubicBezTo>
                  <a:cubicBezTo>
                    <a:pt x="2285" y="47"/>
                    <a:pt x="2235" y="72"/>
                    <a:pt x="2235" y="122"/>
                  </a:cubicBezTo>
                  <a:lnTo>
                    <a:pt x="2235" y="2824"/>
                  </a:lnTo>
                  <a:lnTo>
                    <a:pt x="234" y="55"/>
                  </a:lnTo>
                  <a:cubicBezTo>
                    <a:pt x="214" y="16"/>
                    <a:pt x="183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1918;p55">
              <a:extLst>
                <a:ext uri="{FF2B5EF4-FFF2-40B4-BE49-F238E27FC236}">
                  <a16:creationId xmlns:a16="http://schemas.microsoft.com/office/drawing/2014/main" id="{94CDC573-1ADA-4CD8-8BC8-1C90EEA12D52}"/>
                </a:ext>
              </a:extLst>
            </p:cNvPr>
            <p:cNvSpPr/>
            <p:nvPr/>
          </p:nvSpPr>
          <p:spPr>
            <a:xfrm>
              <a:off x="2501950" y="4301025"/>
              <a:ext cx="83425" cy="83425"/>
            </a:xfrm>
            <a:custGeom>
              <a:avLst/>
              <a:gdLst/>
              <a:ahLst/>
              <a:cxnLst/>
              <a:rect l="l" t="t" r="r" b="b"/>
              <a:pathLst>
                <a:path w="3337" h="3337" extrusionOk="0">
                  <a:moveTo>
                    <a:pt x="2236" y="0"/>
                  </a:moveTo>
                  <a:cubicBezTo>
                    <a:pt x="1" y="0"/>
                    <a:pt x="1" y="3336"/>
                    <a:pt x="2236" y="3336"/>
                  </a:cubicBezTo>
                  <a:cubicBezTo>
                    <a:pt x="2636" y="3336"/>
                    <a:pt x="3003" y="3203"/>
                    <a:pt x="3303" y="2969"/>
                  </a:cubicBezTo>
                  <a:cubicBezTo>
                    <a:pt x="3337" y="2936"/>
                    <a:pt x="3337" y="2836"/>
                    <a:pt x="3303" y="2802"/>
                  </a:cubicBezTo>
                  <a:cubicBezTo>
                    <a:pt x="3284" y="2763"/>
                    <a:pt x="3253" y="2747"/>
                    <a:pt x="3217" y="2747"/>
                  </a:cubicBezTo>
                  <a:cubicBezTo>
                    <a:pt x="3192" y="2747"/>
                    <a:pt x="3164" y="2755"/>
                    <a:pt x="3136" y="2769"/>
                  </a:cubicBezTo>
                  <a:cubicBezTo>
                    <a:pt x="2870" y="3002"/>
                    <a:pt x="2569" y="3103"/>
                    <a:pt x="2236" y="3103"/>
                  </a:cubicBezTo>
                  <a:cubicBezTo>
                    <a:pt x="312" y="3103"/>
                    <a:pt x="301" y="234"/>
                    <a:pt x="2203" y="234"/>
                  </a:cubicBezTo>
                  <a:cubicBezTo>
                    <a:pt x="2214" y="234"/>
                    <a:pt x="2225" y="234"/>
                    <a:pt x="2236" y="234"/>
                  </a:cubicBezTo>
                  <a:cubicBezTo>
                    <a:pt x="2569" y="234"/>
                    <a:pt x="2870" y="334"/>
                    <a:pt x="3136" y="534"/>
                  </a:cubicBezTo>
                  <a:cubicBezTo>
                    <a:pt x="3164" y="548"/>
                    <a:pt x="3192" y="556"/>
                    <a:pt x="3217" y="556"/>
                  </a:cubicBezTo>
                  <a:cubicBezTo>
                    <a:pt x="3253" y="556"/>
                    <a:pt x="3284" y="540"/>
                    <a:pt x="3303" y="501"/>
                  </a:cubicBezTo>
                  <a:cubicBezTo>
                    <a:pt x="3337" y="467"/>
                    <a:pt x="3337" y="401"/>
                    <a:pt x="3303" y="367"/>
                  </a:cubicBezTo>
                  <a:cubicBezTo>
                    <a:pt x="3003" y="100"/>
                    <a:pt x="2636" y="0"/>
                    <a:pt x="2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1919;p55">
              <a:extLst>
                <a:ext uri="{FF2B5EF4-FFF2-40B4-BE49-F238E27FC236}">
                  <a16:creationId xmlns:a16="http://schemas.microsoft.com/office/drawing/2014/main" id="{5C894607-657D-42AF-927E-9C74E3226154}"/>
                </a:ext>
              </a:extLst>
            </p:cNvPr>
            <p:cNvSpPr/>
            <p:nvPr/>
          </p:nvSpPr>
          <p:spPr>
            <a:xfrm>
              <a:off x="2609525" y="4301850"/>
              <a:ext cx="48400" cy="82600"/>
            </a:xfrm>
            <a:custGeom>
              <a:avLst/>
              <a:gdLst/>
              <a:ahLst/>
              <a:cxnLst/>
              <a:rect l="l" t="t" r="r" b="b"/>
              <a:pathLst>
                <a:path w="1936" h="3304" extrusionOk="0">
                  <a:moveTo>
                    <a:pt x="101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3170"/>
                  </a:lnTo>
                  <a:cubicBezTo>
                    <a:pt x="1" y="3236"/>
                    <a:pt x="34" y="3303"/>
                    <a:pt x="101" y="3303"/>
                  </a:cubicBezTo>
                  <a:lnTo>
                    <a:pt x="1802" y="3303"/>
                  </a:lnTo>
                  <a:cubicBezTo>
                    <a:pt x="1869" y="3303"/>
                    <a:pt x="1902" y="3236"/>
                    <a:pt x="1902" y="3170"/>
                  </a:cubicBezTo>
                  <a:cubicBezTo>
                    <a:pt x="1902" y="3103"/>
                    <a:pt x="1869" y="3070"/>
                    <a:pt x="1802" y="3070"/>
                  </a:cubicBezTo>
                  <a:lnTo>
                    <a:pt x="234" y="3070"/>
                  </a:lnTo>
                  <a:lnTo>
                    <a:pt x="234" y="1769"/>
                  </a:lnTo>
                  <a:lnTo>
                    <a:pt x="1602" y="1769"/>
                  </a:lnTo>
                  <a:cubicBezTo>
                    <a:pt x="1735" y="1735"/>
                    <a:pt x="1735" y="1568"/>
                    <a:pt x="1602" y="1535"/>
                  </a:cubicBezTo>
                  <a:lnTo>
                    <a:pt x="234" y="1535"/>
                  </a:lnTo>
                  <a:lnTo>
                    <a:pt x="234" y="234"/>
                  </a:lnTo>
                  <a:lnTo>
                    <a:pt x="1802" y="234"/>
                  </a:lnTo>
                  <a:cubicBezTo>
                    <a:pt x="1936" y="201"/>
                    <a:pt x="1936" y="34"/>
                    <a:pt x="1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1920;p55">
              <a:extLst>
                <a:ext uri="{FF2B5EF4-FFF2-40B4-BE49-F238E27FC236}">
                  <a16:creationId xmlns:a16="http://schemas.microsoft.com/office/drawing/2014/main" id="{E94CE160-25B2-44E9-B204-8493E8E6992E}"/>
                </a:ext>
              </a:extLst>
            </p:cNvPr>
            <p:cNvSpPr/>
            <p:nvPr/>
          </p:nvSpPr>
          <p:spPr>
            <a:xfrm>
              <a:off x="1709725" y="4250975"/>
              <a:ext cx="276900" cy="179325"/>
            </a:xfrm>
            <a:custGeom>
              <a:avLst/>
              <a:gdLst/>
              <a:ahLst/>
              <a:cxnLst/>
              <a:rect l="l" t="t" r="r" b="b"/>
              <a:pathLst>
                <a:path w="11076" h="7173" extrusionOk="0">
                  <a:moveTo>
                    <a:pt x="1" y="1"/>
                  </a:moveTo>
                  <a:lnTo>
                    <a:pt x="1" y="7173"/>
                  </a:lnTo>
                  <a:lnTo>
                    <a:pt x="11075" y="7173"/>
                  </a:lnTo>
                  <a:lnTo>
                    <a:pt x="1107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1921;p55">
              <a:extLst>
                <a:ext uri="{FF2B5EF4-FFF2-40B4-BE49-F238E27FC236}">
                  <a16:creationId xmlns:a16="http://schemas.microsoft.com/office/drawing/2014/main" id="{DBDEB20B-FFC1-43A9-BA83-10FCD732C966}"/>
                </a:ext>
              </a:extLst>
            </p:cNvPr>
            <p:cNvSpPr/>
            <p:nvPr/>
          </p:nvSpPr>
          <p:spPr>
            <a:xfrm>
              <a:off x="1761425" y="4276000"/>
              <a:ext cx="172650" cy="31725"/>
            </a:xfrm>
            <a:custGeom>
              <a:avLst/>
              <a:gdLst/>
              <a:ahLst/>
              <a:cxnLst/>
              <a:rect l="l" t="t" r="r" b="b"/>
              <a:pathLst>
                <a:path w="6906" h="1269" extrusionOk="0">
                  <a:moveTo>
                    <a:pt x="1" y="1"/>
                  </a:moveTo>
                  <a:lnTo>
                    <a:pt x="1" y="1268"/>
                  </a:lnTo>
                  <a:lnTo>
                    <a:pt x="6906" y="1268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1922;p55">
              <a:extLst>
                <a:ext uri="{FF2B5EF4-FFF2-40B4-BE49-F238E27FC236}">
                  <a16:creationId xmlns:a16="http://schemas.microsoft.com/office/drawing/2014/main" id="{AD48EDD2-6090-4B94-AE42-9B02A3599260}"/>
                </a:ext>
              </a:extLst>
            </p:cNvPr>
            <p:cNvSpPr/>
            <p:nvPr/>
          </p:nvSpPr>
          <p:spPr>
            <a:xfrm>
              <a:off x="1761425" y="4325200"/>
              <a:ext cx="172650" cy="31725"/>
            </a:xfrm>
            <a:custGeom>
              <a:avLst/>
              <a:gdLst/>
              <a:ahLst/>
              <a:cxnLst/>
              <a:rect l="l" t="t" r="r" b="b"/>
              <a:pathLst>
                <a:path w="6906" h="1269" extrusionOk="0">
                  <a:moveTo>
                    <a:pt x="1" y="1"/>
                  </a:moveTo>
                  <a:lnTo>
                    <a:pt x="1" y="1268"/>
                  </a:lnTo>
                  <a:lnTo>
                    <a:pt x="6906" y="1268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1923;p55">
              <a:extLst>
                <a:ext uri="{FF2B5EF4-FFF2-40B4-BE49-F238E27FC236}">
                  <a16:creationId xmlns:a16="http://schemas.microsoft.com/office/drawing/2014/main" id="{669A8860-D98C-4930-A3CD-682E18100D20}"/>
                </a:ext>
              </a:extLst>
            </p:cNvPr>
            <p:cNvSpPr/>
            <p:nvPr/>
          </p:nvSpPr>
          <p:spPr>
            <a:xfrm>
              <a:off x="1761425" y="4373575"/>
              <a:ext cx="172650" cy="31700"/>
            </a:xfrm>
            <a:custGeom>
              <a:avLst/>
              <a:gdLst/>
              <a:ahLst/>
              <a:cxnLst/>
              <a:rect l="l" t="t" r="r" b="b"/>
              <a:pathLst>
                <a:path w="6906" h="1268" extrusionOk="0">
                  <a:moveTo>
                    <a:pt x="1" y="0"/>
                  </a:moveTo>
                  <a:lnTo>
                    <a:pt x="1" y="1268"/>
                  </a:lnTo>
                  <a:lnTo>
                    <a:pt x="6906" y="1268"/>
                  </a:lnTo>
                  <a:lnTo>
                    <a:pt x="6906" y="0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1924;p55">
              <a:extLst>
                <a:ext uri="{FF2B5EF4-FFF2-40B4-BE49-F238E27FC236}">
                  <a16:creationId xmlns:a16="http://schemas.microsoft.com/office/drawing/2014/main" id="{621BEF52-F375-4339-B8FF-1ED3F773CDD3}"/>
                </a:ext>
              </a:extLst>
            </p:cNvPr>
            <p:cNvSpPr/>
            <p:nvPr/>
          </p:nvSpPr>
          <p:spPr>
            <a:xfrm>
              <a:off x="1513750" y="4430275"/>
              <a:ext cx="1125825" cy="184325"/>
            </a:xfrm>
            <a:custGeom>
              <a:avLst/>
              <a:gdLst/>
              <a:ahLst/>
              <a:cxnLst/>
              <a:rect l="l" t="t" r="r" b="b"/>
              <a:pathLst>
                <a:path w="45033" h="7373" extrusionOk="0">
                  <a:moveTo>
                    <a:pt x="1" y="1"/>
                  </a:moveTo>
                  <a:lnTo>
                    <a:pt x="1" y="7373"/>
                  </a:lnTo>
                  <a:lnTo>
                    <a:pt x="45033" y="7373"/>
                  </a:lnTo>
                  <a:lnTo>
                    <a:pt x="4503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1925;p55">
              <a:extLst>
                <a:ext uri="{FF2B5EF4-FFF2-40B4-BE49-F238E27FC236}">
                  <a16:creationId xmlns:a16="http://schemas.microsoft.com/office/drawing/2014/main" id="{E1324EA3-BBC4-408D-AA32-E7DB26F5EBDD}"/>
                </a:ext>
              </a:extLst>
            </p:cNvPr>
            <p:cNvSpPr/>
            <p:nvPr/>
          </p:nvSpPr>
          <p:spPr>
            <a:xfrm>
              <a:off x="2170050" y="4490325"/>
              <a:ext cx="270225" cy="64225"/>
            </a:xfrm>
            <a:custGeom>
              <a:avLst/>
              <a:gdLst/>
              <a:ahLst/>
              <a:cxnLst/>
              <a:rect l="l" t="t" r="r" b="b"/>
              <a:pathLst>
                <a:path w="10809" h="2569" extrusionOk="0">
                  <a:moveTo>
                    <a:pt x="1" y="0"/>
                  </a:moveTo>
                  <a:lnTo>
                    <a:pt x="1" y="2569"/>
                  </a:lnTo>
                  <a:lnTo>
                    <a:pt x="10808" y="2569"/>
                  </a:lnTo>
                  <a:lnTo>
                    <a:pt x="10808" y="0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1926;p55">
              <a:extLst>
                <a:ext uri="{FF2B5EF4-FFF2-40B4-BE49-F238E27FC236}">
                  <a16:creationId xmlns:a16="http://schemas.microsoft.com/office/drawing/2014/main" id="{BF2EFBBE-DBAC-4321-A2AC-C675DA69AE68}"/>
                </a:ext>
              </a:extLst>
            </p:cNvPr>
            <p:cNvSpPr/>
            <p:nvPr/>
          </p:nvSpPr>
          <p:spPr>
            <a:xfrm>
              <a:off x="2492775" y="4486975"/>
              <a:ext cx="83425" cy="71475"/>
            </a:xfrm>
            <a:custGeom>
              <a:avLst/>
              <a:gdLst/>
              <a:ahLst/>
              <a:cxnLst/>
              <a:rect l="l" t="t" r="r" b="b"/>
              <a:pathLst>
                <a:path w="3337" h="2859" extrusionOk="0">
                  <a:moveTo>
                    <a:pt x="1902" y="1"/>
                  </a:moveTo>
                  <a:cubicBezTo>
                    <a:pt x="635" y="1"/>
                    <a:pt x="1" y="1535"/>
                    <a:pt x="902" y="2436"/>
                  </a:cubicBezTo>
                  <a:cubicBezTo>
                    <a:pt x="1194" y="2728"/>
                    <a:pt x="1552" y="2859"/>
                    <a:pt x="1904" y="2859"/>
                  </a:cubicBezTo>
                  <a:cubicBezTo>
                    <a:pt x="2636" y="2859"/>
                    <a:pt x="3337" y="2292"/>
                    <a:pt x="3337" y="1435"/>
                  </a:cubicBezTo>
                  <a:cubicBezTo>
                    <a:pt x="3337" y="635"/>
                    <a:pt x="2703" y="1"/>
                    <a:pt x="1902" y="1"/>
                  </a:cubicBez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1927;p55">
              <a:extLst>
                <a:ext uri="{FF2B5EF4-FFF2-40B4-BE49-F238E27FC236}">
                  <a16:creationId xmlns:a16="http://schemas.microsoft.com/office/drawing/2014/main" id="{7D77956D-B6A7-4C21-86A1-FA7FB768314A}"/>
                </a:ext>
              </a:extLst>
            </p:cNvPr>
            <p:cNvSpPr/>
            <p:nvPr/>
          </p:nvSpPr>
          <p:spPr>
            <a:xfrm>
              <a:off x="1618825" y="4477825"/>
              <a:ext cx="48400" cy="82575"/>
            </a:xfrm>
            <a:custGeom>
              <a:avLst/>
              <a:gdLst/>
              <a:ahLst/>
              <a:cxnLst/>
              <a:rect l="l" t="t" r="r" b="b"/>
              <a:pathLst>
                <a:path w="1936" h="3303" extrusionOk="0">
                  <a:moveTo>
                    <a:pt x="101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3202"/>
                  </a:lnTo>
                  <a:cubicBezTo>
                    <a:pt x="1" y="3269"/>
                    <a:pt x="34" y="3302"/>
                    <a:pt x="101" y="3302"/>
                  </a:cubicBezTo>
                  <a:lnTo>
                    <a:pt x="1835" y="3302"/>
                  </a:lnTo>
                  <a:cubicBezTo>
                    <a:pt x="1935" y="3302"/>
                    <a:pt x="1935" y="3102"/>
                    <a:pt x="1835" y="3069"/>
                  </a:cubicBezTo>
                  <a:lnTo>
                    <a:pt x="234" y="3069"/>
                  </a:lnTo>
                  <a:lnTo>
                    <a:pt x="234" y="1801"/>
                  </a:lnTo>
                  <a:lnTo>
                    <a:pt x="1635" y="1801"/>
                  </a:lnTo>
                  <a:cubicBezTo>
                    <a:pt x="1702" y="1768"/>
                    <a:pt x="1735" y="1735"/>
                    <a:pt x="1735" y="1668"/>
                  </a:cubicBezTo>
                  <a:cubicBezTo>
                    <a:pt x="1735" y="1601"/>
                    <a:pt x="1668" y="1535"/>
                    <a:pt x="1635" y="1535"/>
                  </a:cubicBezTo>
                  <a:lnTo>
                    <a:pt x="234" y="1535"/>
                  </a:lnTo>
                  <a:lnTo>
                    <a:pt x="234" y="234"/>
                  </a:lnTo>
                  <a:lnTo>
                    <a:pt x="1802" y="234"/>
                  </a:lnTo>
                  <a:cubicBezTo>
                    <a:pt x="1869" y="234"/>
                    <a:pt x="1902" y="167"/>
                    <a:pt x="1902" y="133"/>
                  </a:cubicBezTo>
                  <a:cubicBezTo>
                    <a:pt x="1902" y="67"/>
                    <a:pt x="1869" y="0"/>
                    <a:pt x="1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1928;p55">
              <a:extLst>
                <a:ext uri="{FF2B5EF4-FFF2-40B4-BE49-F238E27FC236}">
                  <a16:creationId xmlns:a16="http://schemas.microsoft.com/office/drawing/2014/main" id="{A0616B82-60F9-4A2A-A331-429099EC119A}"/>
                </a:ext>
              </a:extLst>
            </p:cNvPr>
            <p:cNvSpPr/>
            <p:nvPr/>
          </p:nvSpPr>
          <p:spPr>
            <a:xfrm>
              <a:off x="1688050" y="4478100"/>
              <a:ext cx="61725" cy="82300"/>
            </a:xfrm>
            <a:custGeom>
              <a:avLst/>
              <a:gdLst/>
              <a:ahLst/>
              <a:cxnLst/>
              <a:rect l="l" t="t" r="r" b="b"/>
              <a:pathLst>
                <a:path w="2469" h="3292" extrusionOk="0">
                  <a:moveTo>
                    <a:pt x="147" y="1"/>
                  </a:moveTo>
                  <a:cubicBezTo>
                    <a:pt x="122" y="1"/>
                    <a:pt x="95" y="9"/>
                    <a:pt x="67" y="22"/>
                  </a:cubicBezTo>
                  <a:cubicBezTo>
                    <a:pt x="34" y="56"/>
                    <a:pt x="0" y="89"/>
                    <a:pt x="34" y="156"/>
                  </a:cubicBezTo>
                  <a:lnTo>
                    <a:pt x="34" y="3158"/>
                  </a:lnTo>
                  <a:cubicBezTo>
                    <a:pt x="34" y="3225"/>
                    <a:pt x="84" y="3258"/>
                    <a:pt x="138" y="3258"/>
                  </a:cubicBezTo>
                  <a:cubicBezTo>
                    <a:pt x="192" y="3258"/>
                    <a:pt x="250" y="3225"/>
                    <a:pt x="267" y="3158"/>
                  </a:cubicBezTo>
                  <a:lnTo>
                    <a:pt x="267" y="489"/>
                  </a:lnTo>
                  <a:lnTo>
                    <a:pt x="2235" y="3225"/>
                  </a:lnTo>
                  <a:cubicBezTo>
                    <a:pt x="2269" y="3258"/>
                    <a:pt x="2302" y="3291"/>
                    <a:pt x="2335" y="3291"/>
                  </a:cubicBezTo>
                  <a:cubicBezTo>
                    <a:pt x="2402" y="3291"/>
                    <a:pt x="2469" y="3225"/>
                    <a:pt x="2469" y="3158"/>
                  </a:cubicBezTo>
                  <a:lnTo>
                    <a:pt x="2469" y="122"/>
                  </a:lnTo>
                  <a:cubicBezTo>
                    <a:pt x="2469" y="89"/>
                    <a:pt x="2402" y="22"/>
                    <a:pt x="2335" y="22"/>
                  </a:cubicBezTo>
                  <a:cubicBezTo>
                    <a:pt x="2269" y="22"/>
                    <a:pt x="2235" y="89"/>
                    <a:pt x="2235" y="122"/>
                  </a:cubicBezTo>
                  <a:lnTo>
                    <a:pt x="2235" y="2824"/>
                  </a:lnTo>
                  <a:lnTo>
                    <a:pt x="234" y="56"/>
                  </a:lnTo>
                  <a:cubicBezTo>
                    <a:pt x="214" y="17"/>
                    <a:pt x="183" y="1"/>
                    <a:pt x="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1929;p55">
              <a:extLst>
                <a:ext uri="{FF2B5EF4-FFF2-40B4-BE49-F238E27FC236}">
                  <a16:creationId xmlns:a16="http://schemas.microsoft.com/office/drawing/2014/main" id="{CB4963DA-FE7D-4BCE-AE6C-57EA7488F835}"/>
                </a:ext>
              </a:extLst>
            </p:cNvPr>
            <p:cNvSpPr/>
            <p:nvPr/>
          </p:nvSpPr>
          <p:spPr>
            <a:xfrm>
              <a:off x="1756425" y="4476975"/>
              <a:ext cx="83425" cy="83425"/>
            </a:xfrm>
            <a:custGeom>
              <a:avLst/>
              <a:gdLst/>
              <a:ahLst/>
              <a:cxnLst/>
              <a:rect l="l" t="t" r="r" b="b"/>
              <a:pathLst>
                <a:path w="3337" h="3337" extrusionOk="0">
                  <a:moveTo>
                    <a:pt x="2235" y="1"/>
                  </a:moveTo>
                  <a:cubicBezTo>
                    <a:pt x="1" y="1"/>
                    <a:pt x="1" y="3336"/>
                    <a:pt x="2235" y="3336"/>
                  </a:cubicBezTo>
                  <a:cubicBezTo>
                    <a:pt x="2602" y="3336"/>
                    <a:pt x="3003" y="3203"/>
                    <a:pt x="3303" y="2970"/>
                  </a:cubicBezTo>
                  <a:cubicBezTo>
                    <a:pt x="3303" y="2936"/>
                    <a:pt x="3336" y="2903"/>
                    <a:pt x="3336" y="2869"/>
                  </a:cubicBezTo>
                  <a:lnTo>
                    <a:pt x="3336" y="1735"/>
                  </a:lnTo>
                  <a:cubicBezTo>
                    <a:pt x="3336" y="1669"/>
                    <a:pt x="3303" y="1635"/>
                    <a:pt x="3236" y="1635"/>
                  </a:cubicBezTo>
                  <a:lnTo>
                    <a:pt x="2202" y="1635"/>
                  </a:lnTo>
                  <a:cubicBezTo>
                    <a:pt x="2190" y="1629"/>
                    <a:pt x="2179" y="1626"/>
                    <a:pt x="2169" y="1626"/>
                  </a:cubicBezTo>
                  <a:cubicBezTo>
                    <a:pt x="2124" y="1626"/>
                    <a:pt x="2102" y="1681"/>
                    <a:pt x="2102" y="1735"/>
                  </a:cubicBezTo>
                  <a:cubicBezTo>
                    <a:pt x="2102" y="1802"/>
                    <a:pt x="2135" y="1835"/>
                    <a:pt x="2202" y="1835"/>
                  </a:cubicBezTo>
                  <a:lnTo>
                    <a:pt x="3103" y="1835"/>
                  </a:lnTo>
                  <a:lnTo>
                    <a:pt x="3103" y="2803"/>
                  </a:lnTo>
                  <a:cubicBezTo>
                    <a:pt x="2836" y="3003"/>
                    <a:pt x="2536" y="3103"/>
                    <a:pt x="2235" y="3103"/>
                  </a:cubicBezTo>
                  <a:cubicBezTo>
                    <a:pt x="1201" y="3103"/>
                    <a:pt x="468" y="2102"/>
                    <a:pt x="834" y="1135"/>
                  </a:cubicBezTo>
                  <a:cubicBezTo>
                    <a:pt x="1046" y="521"/>
                    <a:pt x="1607" y="176"/>
                    <a:pt x="2184" y="176"/>
                  </a:cubicBezTo>
                  <a:cubicBezTo>
                    <a:pt x="2517" y="176"/>
                    <a:pt x="2856" y="291"/>
                    <a:pt x="3136" y="534"/>
                  </a:cubicBezTo>
                  <a:cubicBezTo>
                    <a:pt x="3153" y="551"/>
                    <a:pt x="3186" y="559"/>
                    <a:pt x="3219" y="559"/>
                  </a:cubicBezTo>
                  <a:cubicBezTo>
                    <a:pt x="3253" y="559"/>
                    <a:pt x="3286" y="551"/>
                    <a:pt x="3303" y="534"/>
                  </a:cubicBezTo>
                  <a:cubicBezTo>
                    <a:pt x="3336" y="468"/>
                    <a:pt x="3336" y="401"/>
                    <a:pt x="3303" y="368"/>
                  </a:cubicBezTo>
                  <a:cubicBezTo>
                    <a:pt x="3003" y="134"/>
                    <a:pt x="2636" y="1"/>
                    <a:pt x="2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1930;p55">
              <a:extLst>
                <a:ext uri="{FF2B5EF4-FFF2-40B4-BE49-F238E27FC236}">
                  <a16:creationId xmlns:a16="http://schemas.microsoft.com/office/drawing/2014/main" id="{53F4E4C8-145B-4378-B88B-9DA43A951E00}"/>
                </a:ext>
              </a:extLst>
            </p:cNvPr>
            <p:cNvSpPr/>
            <p:nvPr/>
          </p:nvSpPr>
          <p:spPr>
            <a:xfrm>
              <a:off x="1863175" y="4477825"/>
              <a:ext cx="48225" cy="82650"/>
            </a:xfrm>
            <a:custGeom>
              <a:avLst/>
              <a:gdLst/>
              <a:ahLst/>
              <a:cxnLst/>
              <a:rect l="l" t="t" r="r" b="b"/>
              <a:pathLst>
                <a:path w="1929" h="3306" extrusionOk="0">
                  <a:moveTo>
                    <a:pt x="100" y="0"/>
                  </a:moveTo>
                  <a:cubicBezTo>
                    <a:pt x="34" y="0"/>
                    <a:pt x="0" y="67"/>
                    <a:pt x="0" y="133"/>
                  </a:cubicBezTo>
                  <a:lnTo>
                    <a:pt x="0" y="3169"/>
                  </a:lnTo>
                  <a:cubicBezTo>
                    <a:pt x="0" y="3236"/>
                    <a:pt x="34" y="3302"/>
                    <a:pt x="100" y="3302"/>
                  </a:cubicBezTo>
                  <a:lnTo>
                    <a:pt x="1802" y="3302"/>
                  </a:lnTo>
                  <a:cubicBezTo>
                    <a:pt x="1809" y="3304"/>
                    <a:pt x="1815" y="3305"/>
                    <a:pt x="1822" y="3305"/>
                  </a:cubicBezTo>
                  <a:cubicBezTo>
                    <a:pt x="1928" y="3305"/>
                    <a:pt x="1928" y="3066"/>
                    <a:pt x="1822" y="3066"/>
                  </a:cubicBezTo>
                  <a:cubicBezTo>
                    <a:pt x="1815" y="3066"/>
                    <a:pt x="1809" y="3067"/>
                    <a:pt x="1802" y="3069"/>
                  </a:cubicBezTo>
                  <a:lnTo>
                    <a:pt x="234" y="3069"/>
                  </a:lnTo>
                  <a:lnTo>
                    <a:pt x="234" y="133"/>
                  </a:lnTo>
                  <a:cubicBezTo>
                    <a:pt x="234" y="67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1931;p55">
              <a:extLst>
                <a:ext uri="{FF2B5EF4-FFF2-40B4-BE49-F238E27FC236}">
                  <a16:creationId xmlns:a16="http://schemas.microsoft.com/office/drawing/2014/main" id="{8146D730-6D26-42A4-BD60-11564FF85CFC}"/>
                </a:ext>
              </a:extLst>
            </p:cNvPr>
            <p:cNvSpPr/>
            <p:nvPr/>
          </p:nvSpPr>
          <p:spPr>
            <a:xfrm>
              <a:off x="1930725" y="4477825"/>
              <a:ext cx="5850" cy="82575"/>
            </a:xfrm>
            <a:custGeom>
              <a:avLst/>
              <a:gdLst/>
              <a:ahLst/>
              <a:cxnLst/>
              <a:rect l="l" t="t" r="r" b="b"/>
              <a:pathLst>
                <a:path w="234" h="3303" extrusionOk="0">
                  <a:moveTo>
                    <a:pt x="100" y="0"/>
                  </a:moveTo>
                  <a:cubicBezTo>
                    <a:pt x="34" y="0"/>
                    <a:pt x="0" y="67"/>
                    <a:pt x="0" y="133"/>
                  </a:cubicBezTo>
                  <a:lnTo>
                    <a:pt x="0" y="3169"/>
                  </a:lnTo>
                  <a:cubicBezTo>
                    <a:pt x="0" y="3236"/>
                    <a:pt x="34" y="3302"/>
                    <a:pt x="100" y="3302"/>
                  </a:cubicBezTo>
                  <a:cubicBezTo>
                    <a:pt x="167" y="3302"/>
                    <a:pt x="200" y="3236"/>
                    <a:pt x="234" y="3169"/>
                  </a:cubicBezTo>
                  <a:lnTo>
                    <a:pt x="234" y="133"/>
                  </a:lnTo>
                  <a:cubicBezTo>
                    <a:pt x="200" y="67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1932;p55">
              <a:extLst>
                <a:ext uri="{FF2B5EF4-FFF2-40B4-BE49-F238E27FC236}">
                  <a16:creationId xmlns:a16="http://schemas.microsoft.com/office/drawing/2014/main" id="{B988151E-FBED-434D-8871-769D924CD433}"/>
                </a:ext>
              </a:extLst>
            </p:cNvPr>
            <p:cNvSpPr/>
            <p:nvPr/>
          </p:nvSpPr>
          <p:spPr>
            <a:xfrm>
              <a:off x="1960750" y="4476150"/>
              <a:ext cx="61725" cy="84250"/>
            </a:xfrm>
            <a:custGeom>
              <a:avLst/>
              <a:gdLst/>
              <a:ahLst/>
              <a:cxnLst/>
              <a:rect l="l" t="t" r="r" b="b"/>
              <a:pathLst>
                <a:path w="2469" h="3370" extrusionOk="0">
                  <a:moveTo>
                    <a:pt x="1234" y="0"/>
                  </a:moveTo>
                  <a:cubicBezTo>
                    <a:pt x="967" y="0"/>
                    <a:pt x="701" y="100"/>
                    <a:pt x="467" y="234"/>
                  </a:cubicBezTo>
                  <a:cubicBezTo>
                    <a:pt x="234" y="367"/>
                    <a:pt x="100" y="601"/>
                    <a:pt x="100" y="868"/>
                  </a:cubicBezTo>
                  <a:cubicBezTo>
                    <a:pt x="100" y="1101"/>
                    <a:pt x="234" y="1301"/>
                    <a:pt x="467" y="1435"/>
                  </a:cubicBezTo>
                  <a:cubicBezTo>
                    <a:pt x="701" y="1602"/>
                    <a:pt x="967" y="1702"/>
                    <a:pt x="1234" y="1735"/>
                  </a:cubicBezTo>
                  <a:cubicBezTo>
                    <a:pt x="1501" y="1768"/>
                    <a:pt x="1768" y="1868"/>
                    <a:pt x="2001" y="2002"/>
                  </a:cubicBezTo>
                  <a:cubicBezTo>
                    <a:pt x="2168" y="2102"/>
                    <a:pt x="2268" y="2269"/>
                    <a:pt x="2268" y="2469"/>
                  </a:cubicBezTo>
                  <a:cubicBezTo>
                    <a:pt x="2268" y="2669"/>
                    <a:pt x="2168" y="2836"/>
                    <a:pt x="1968" y="2936"/>
                  </a:cubicBezTo>
                  <a:cubicBezTo>
                    <a:pt x="1768" y="3103"/>
                    <a:pt x="1534" y="3169"/>
                    <a:pt x="1268" y="3169"/>
                  </a:cubicBezTo>
                  <a:cubicBezTo>
                    <a:pt x="867" y="3136"/>
                    <a:pt x="500" y="3003"/>
                    <a:pt x="167" y="2736"/>
                  </a:cubicBezTo>
                  <a:cubicBezTo>
                    <a:pt x="150" y="2719"/>
                    <a:pt x="125" y="2711"/>
                    <a:pt x="100" y="2711"/>
                  </a:cubicBezTo>
                  <a:cubicBezTo>
                    <a:pt x="75" y="2711"/>
                    <a:pt x="50" y="2719"/>
                    <a:pt x="33" y="2736"/>
                  </a:cubicBezTo>
                  <a:cubicBezTo>
                    <a:pt x="0" y="2802"/>
                    <a:pt x="33" y="2869"/>
                    <a:pt x="67" y="2902"/>
                  </a:cubicBezTo>
                  <a:cubicBezTo>
                    <a:pt x="400" y="3169"/>
                    <a:pt x="834" y="3336"/>
                    <a:pt x="1301" y="3369"/>
                  </a:cubicBezTo>
                  <a:cubicBezTo>
                    <a:pt x="1568" y="3369"/>
                    <a:pt x="1868" y="3269"/>
                    <a:pt x="2135" y="3103"/>
                  </a:cubicBezTo>
                  <a:cubicBezTo>
                    <a:pt x="2335" y="2936"/>
                    <a:pt x="2468" y="2702"/>
                    <a:pt x="2468" y="2435"/>
                  </a:cubicBezTo>
                  <a:cubicBezTo>
                    <a:pt x="2468" y="2202"/>
                    <a:pt x="2335" y="1968"/>
                    <a:pt x="2102" y="1835"/>
                  </a:cubicBezTo>
                  <a:cubicBezTo>
                    <a:pt x="1835" y="1668"/>
                    <a:pt x="1568" y="1568"/>
                    <a:pt x="1268" y="1535"/>
                  </a:cubicBezTo>
                  <a:cubicBezTo>
                    <a:pt x="1034" y="1501"/>
                    <a:pt x="767" y="1401"/>
                    <a:pt x="567" y="1268"/>
                  </a:cubicBezTo>
                  <a:cubicBezTo>
                    <a:pt x="400" y="1201"/>
                    <a:pt x="300" y="1034"/>
                    <a:pt x="300" y="868"/>
                  </a:cubicBezTo>
                  <a:cubicBezTo>
                    <a:pt x="334" y="667"/>
                    <a:pt x="434" y="501"/>
                    <a:pt x="567" y="401"/>
                  </a:cubicBezTo>
                  <a:cubicBezTo>
                    <a:pt x="767" y="267"/>
                    <a:pt x="1001" y="200"/>
                    <a:pt x="1234" y="200"/>
                  </a:cubicBezTo>
                  <a:cubicBezTo>
                    <a:pt x="1568" y="234"/>
                    <a:pt x="1901" y="367"/>
                    <a:pt x="2168" y="567"/>
                  </a:cubicBezTo>
                  <a:cubicBezTo>
                    <a:pt x="2178" y="577"/>
                    <a:pt x="2191" y="581"/>
                    <a:pt x="2204" y="581"/>
                  </a:cubicBezTo>
                  <a:cubicBezTo>
                    <a:pt x="2238" y="581"/>
                    <a:pt x="2278" y="558"/>
                    <a:pt x="2302" y="534"/>
                  </a:cubicBezTo>
                  <a:cubicBezTo>
                    <a:pt x="2335" y="501"/>
                    <a:pt x="2302" y="434"/>
                    <a:pt x="2268" y="401"/>
                  </a:cubicBezTo>
                  <a:cubicBezTo>
                    <a:pt x="1968" y="167"/>
                    <a:pt x="1601" y="34"/>
                    <a:pt x="1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1933;p55">
              <a:extLst>
                <a:ext uri="{FF2B5EF4-FFF2-40B4-BE49-F238E27FC236}">
                  <a16:creationId xmlns:a16="http://schemas.microsoft.com/office/drawing/2014/main" id="{A7C985E1-748F-476D-8403-A5209AF73DBA}"/>
                </a:ext>
              </a:extLst>
            </p:cNvPr>
            <p:cNvSpPr/>
            <p:nvPr/>
          </p:nvSpPr>
          <p:spPr>
            <a:xfrm>
              <a:off x="2044125" y="4477825"/>
              <a:ext cx="53400" cy="82575"/>
            </a:xfrm>
            <a:custGeom>
              <a:avLst/>
              <a:gdLst/>
              <a:ahLst/>
              <a:cxnLst/>
              <a:rect l="l" t="t" r="r" b="b"/>
              <a:pathLst>
                <a:path w="2136" h="3303" extrusionOk="0">
                  <a:moveTo>
                    <a:pt x="101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3202"/>
                  </a:lnTo>
                  <a:cubicBezTo>
                    <a:pt x="1" y="3269"/>
                    <a:pt x="34" y="3302"/>
                    <a:pt x="101" y="3302"/>
                  </a:cubicBezTo>
                  <a:cubicBezTo>
                    <a:pt x="168" y="3302"/>
                    <a:pt x="234" y="3269"/>
                    <a:pt x="234" y="3202"/>
                  </a:cubicBezTo>
                  <a:lnTo>
                    <a:pt x="234" y="1801"/>
                  </a:lnTo>
                  <a:lnTo>
                    <a:pt x="1902" y="1801"/>
                  </a:lnTo>
                  <a:lnTo>
                    <a:pt x="1902" y="3169"/>
                  </a:lnTo>
                  <a:cubicBezTo>
                    <a:pt x="1902" y="3252"/>
                    <a:pt x="1960" y="3294"/>
                    <a:pt x="2019" y="3294"/>
                  </a:cubicBezTo>
                  <a:cubicBezTo>
                    <a:pt x="2077" y="3294"/>
                    <a:pt x="2136" y="3252"/>
                    <a:pt x="2136" y="3169"/>
                  </a:cubicBezTo>
                  <a:lnTo>
                    <a:pt x="2136" y="133"/>
                  </a:lnTo>
                  <a:cubicBezTo>
                    <a:pt x="2136" y="50"/>
                    <a:pt x="2077" y="8"/>
                    <a:pt x="2019" y="8"/>
                  </a:cubicBezTo>
                  <a:cubicBezTo>
                    <a:pt x="1960" y="8"/>
                    <a:pt x="1902" y="50"/>
                    <a:pt x="1902" y="133"/>
                  </a:cubicBezTo>
                  <a:lnTo>
                    <a:pt x="1902" y="1535"/>
                  </a:lnTo>
                  <a:lnTo>
                    <a:pt x="234" y="1535"/>
                  </a:lnTo>
                  <a:lnTo>
                    <a:pt x="234" y="133"/>
                  </a:lnTo>
                  <a:cubicBezTo>
                    <a:pt x="234" y="67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1934;p55">
              <a:extLst>
                <a:ext uri="{FF2B5EF4-FFF2-40B4-BE49-F238E27FC236}">
                  <a16:creationId xmlns:a16="http://schemas.microsoft.com/office/drawing/2014/main" id="{E5C33816-49D5-4C22-B722-44712B3E1BEF}"/>
                </a:ext>
              </a:extLst>
            </p:cNvPr>
            <p:cNvSpPr/>
            <p:nvPr/>
          </p:nvSpPr>
          <p:spPr>
            <a:xfrm>
              <a:off x="1562950" y="4089200"/>
              <a:ext cx="568775" cy="161800"/>
            </a:xfrm>
            <a:custGeom>
              <a:avLst/>
              <a:gdLst/>
              <a:ahLst/>
              <a:cxnLst/>
              <a:rect l="l" t="t" r="r" b="b"/>
              <a:pathLst>
                <a:path w="22751" h="6472" extrusionOk="0">
                  <a:moveTo>
                    <a:pt x="1" y="1"/>
                  </a:moveTo>
                  <a:lnTo>
                    <a:pt x="1" y="6472"/>
                  </a:lnTo>
                  <a:lnTo>
                    <a:pt x="22750" y="6472"/>
                  </a:lnTo>
                  <a:lnTo>
                    <a:pt x="2275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1935;p55">
              <a:extLst>
                <a:ext uri="{FF2B5EF4-FFF2-40B4-BE49-F238E27FC236}">
                  <a16:creationId xmlns:a16="http://schemas.microsoft.com/office/drawing/2014/main" id="{CA73F187-0669-429F-9E88-553E0271E6EF}"/>
                </a:ext>
              </a:extLst>
            </p:cNvPr>
            <p:cNvSpPr/>
            <p:nvPr/>
          </p:nvSpPr>
          <p:spPr>
            <a:xfrm>
              <a:off x="2131700" y="4089200"/>
              <a:ext cx="525400" cy="161800"/>
            </a:xfrm>
            <a:custGeom>
              <a:avLst/>
              <a:gdLst/>
              <a:ahLst/>
              <a:cxnLst/>
              <a:rect l="l" t="t" r="r" b="b"/>
              <a:pathLst>
                <a:path w="21016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21015" y="6472"/>
                  </a:lnTo>
                  <a:lnTo>
                    <a:pt x="2101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1936;p55">
              <a:extLst>
                <a:ext uri="{FF2B5EF4-FFF2-40B4-BE49-F238E27FC236}">
                  <a16:creationId xmlns:a16="http://schemas.microsoft.com/office/drawing/2014/main" id="{2382B2F5-C279-4264-88A6-2D2CDF669A5A}"/>
                </a:ext>
              </a:extLst>
            </p:cNvPr>
            <p:cNvSpPr/>
            <p:nvPr/>
          </p:nvSpPr>
          <p:spPr>
            <a:xfrm>
              <a:off x="1562950" y="4105875"/>
              <a:ext cx="568775" cy="128450"/>
            </a:xfrm>
            <a:custGeom>
              <a:avLst/>
              <a:gdLst/>
              <a:ahLst/>
              <a:cxnLst/>
              <a:rect l="l" t="t" r="r" b="b"/>
              <a:pathLst>
                <a:path w="22751" h="5138" extrusionOk="0">
                  <a:moveTo>
                    <a:pt x="1" y="1"/>
                  </a:moveTo>
                  <a:lnTo>
                    <a:pt x="1" y="5138"/>
                  </a:lnTo>
                  <a:lnTo>
                    <a:pt x="22750" y="5138"/>
                  </a:lnTo>
                  <a:lnTo>
                    <a:pt x="227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1937;p55">
              <a:extLst>
                <a:ext uri="{FF2B5EF4-FFF2-40B4-BE49-F238E27FC236}">
                  <a16:creationId xmlns:a16="http://schemas.microsoft.com/office/drawing/2014/main" id="{ADA4EEC7-9FFA-43A6-9FAB-67B780FFCE6F}"/>
                </a:ext>
              </a:extLst>
            </p:cNvPr>
            <p:cNvSpPr/>
            <p:nvPr/>
          </p:nvSpPr>
          <p:spPr>
            <a:xfrm>
              <a:off x="1612150" y="4130075"/>
              <a:ext cx="519575" cy="5025"/>
            </a:xfrm>
            <a:custGeom>
              <a:avLst/>
              <a:gdLst/>
              <a:ahLst/>
              <a:cxnLst/>
              <a:rect l="l" t="t" r="r" b="b"/>
              <a:pathLst>
                <a:path w="20783" h="201" extrusionOk="0">
                  <a:moveTo>
                    <a:pt x="7173" y="0"/>
                  </a:moveTo>
                  <a:cubicBezTo>
                    <a:pt x="4771" y="33"/>
                    <a:pt x="2402" y="67"/>
                    <a:pt x="1" y="100"/>
                  </a:cubicBezTo>
                  <a:cubicBezTo>
                    <a:pt x="2402" y="134"/>
                    <a:pt x="4771" y="167"/>
                    <a:pt x="7173" y="167"/>
                  </a:cubicBezTo>
                  <a:lnTo>
                    <a:pt x="10408" y="200"/>
                  </a:lnTo>
                  <a:lnTo>
                    <a:pt x="17547" y="167"/>
                  </a:lnTo>
                  <a:cubicBezTo>
                    <a:pt x="19948" y="167"/>
                    <a:pt x="18414" y="134"/>
                    <a:pt x="20782" y="100"/>
                  </a:cubicBezTo>
                  <a:cubicBezTo>
                    <a:pt x="18381" y="33"/>
                    <a:pt x="19915" y="0"/>
                    <a:pt x="17547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1938;p55">
              <a:extLst>
                <a:ext uri="{FF2B5EF4-FFF2-40B4-BE49-F238E27FC236}">
                  <a16:creationId xmlns:a16="http://schemas.microsoft.com/office/drawing/2014/main" id="{79D6BE2E-C6B2-4DA6-8701-B59605B7F7F4}"/>
                </a:ext>
              </a:extLst>
            </p:cNvPr>
            <p:cNvSpPr/>
            <p:nvPr/>
          </p:nvSpPr>
          <p:spPr>
            <a:xfrm>
              <a:off x="1612150" y="4155075"/>
              <a:ext cx="519575" cy="5025"/>
            </a:xfrm>
            <a:custGeom>
              <a:avLst/>
              <a:gdLst/>
              <a:ahLst/>
              <a:cxnLst/>
              <a:rect l="l" t="t" r="r" b="b"/>
              <a:pathLst>
                <a:path w="20783" h="201" extrusionOk="0">
                  <a:moveTo>
                    <a:pt x="10408" y="1"/>
                  </a:moveTo>
                  <a:lnTo>
                    <a:pt x="7173" y="34"/>
                  </a:lnTo>
                  <a:cubicBezTo>
                    <a:pt x="4771" y="34"/>
                    <a:pt x="2402" y="68"/>
                    <a:pt x="1" y="101"/>
                  </a:cubicBezTo>
                  <a:cubicBezTo>
                    <a:pt x="2402" y="134"/>
                    <a:pt x="4771" y="168"/>
                    <a:pt x="7173" y="168"/>
                  </a:cubicBezTo>
                  <a:lnTo>
                    <a:pt x="10408" y="201"/>
                  </a:lnTo>
                  <a:lnTo>
                    <a:pt x="17547" y="168"/>
                  </a:lnTo>
                  <a:cubicBezTo>
                    <a:pt x="19948" y="168"/>
                    <a:pt x="18414" y="134"/>
                    <a:pt x="20782" y="101"/>
                  </a:cubicBezTo>
                  <a:cubicBezTo>
                    <a:pt x="18381" y="68"/>
                    <a:pt x="19915" y="34"/>
                    <a:pt x="17547" y="34"/>
                  </a:cubicBezTo>
                  <a:lnTo>
                    <a:pt x="1040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1939;p55">
              <a:extLst>
                <a:ext uri="{FF2B5EF4-FFF2-40B4-BE49-F238E27FC236}">
                  <a16:creationId xmlns:a16="http://schemas.microsoft.com/office/drawing/2014/main" id="{39FB289D-1BAA-4484-9950-A4FDB27332F8}"/>
                </a:ext>
              </a:extLst>
            </p:cNvPr>
            <p:cNvSpPr/>
            <p:nvPr/>
          </p:nvSpPr>
          <p:spPr>
            <a:xfrm>
              <a:off x="1612150" y="4180100"/>
              <a:ext cx="519575" cy="5025"/>
            </a:xfrm>
            <a:custGeom>
              <a:avLst/>
              <a:gdLst/>
              <a:ahLst/>
              <a:cxnLst/>
              <a:rect l="l" t="t" r="r" b="b"/>
              <a:pathLst>
                <a:path w="20783" h="201" extrusionOk="0">
                  <a:moveTo>
                    <a:pt x="10408" y="1"/>
                  </a:moveTo>
                  <a:lnTo>
                    <a:pt x="7173" y="34"/>
                  </a:lnTo>
                  <a:cubicBezTo>
                    <a:pt x="4771" y="34"/>
                    <a:pt x="2402" y="67"/>
                    <a:pt x="1" y="101"/>
                  </a:cubicBezTo>
                  <a:cubicBezTo>
                    <a:pt x="2402" y="134"/>
                    <a:pt x="4771" y="167"/>
                    <a:pt x="7173" y="167"/>
                  </a:cubicBezTo>
                  <a:lnTo>
                    <a:pt x="10408" y="201"/>
                  </a:lnTo>
                  <a:lnTo>
                    <a:pt x="17547" y="167"/>
                  </a:lnTo>
                  <a:cubicBezTo>
                    <a:pt x="19948" y="167"/>
                    <a:pt x="18414" y="134"/>
                    <a:pt x="20782" y="101"/>
                  </a:cubicBezTo>
                  <a:cubicBezTo>
                    <a:pt x="18381" y="67"/>
                    <a:pt x="19915" y="34"/>
                    <a:pt x="17547" y="34"/>
                  </a:cubicBezTo>
                  <a:lnTo>
                    <a:pt x="1040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1940;p55">
              <a:extLst>
                <a:ext uri="{FF2B5EF4-FFF2-40B4-BE49-F238E27FC236}">
                  <a16:creationId xmlns:a16="http://schemas.microsoft.com/office/drawing/2014/main" id="{925795D9-1ABF-4238-8112-3FBF02C0F492}"/>
                </a:ext>
              </a:extLst>
            </p:cNvPr>
            <p:cNvSpPr/>
            <p:nvPr/>
          </p:nvSpPr>
          <p:spPr>
            <a:xfrm>
              <a:off x="1612150" y="4205125"/>
              <a:ext cx="519575" cy="5025"/>
            </a:xfrm>
            <a:custGeom>
              <a:avLst/>
              <a:gdLst/>
              <a:ahLst/>
              <a:cxnLst/>
              <a:rect l="l" t="t" r="r" b="b"/>
              <a:pathLst>
                <a:path w="20783" h="201" extrusionOk="0">
                  <a:moveTo>
                    <a:pt x="10408" y="0"/>
                  </a:moveTo>
                  <a:lnTo>
                    <a:pt x="7173" y="34"/>
                  </a:lnTo>
                  <a:cubicBezTo>
                    <a:pt x="4771" y="67"/>
                    <a:pt x="2402" y="67"/>
                    <a:pt x="1" y="100"/>
                  </a:cubicBezTo>
                  <a:cubicBezTo>
                    <a:pt x="2402" y="167"/>
                    <a:pt x="4771" y="200"/>
                    <a:pt x="7173" y="200"/>
                  </a:cubicBezTo>
                  <a:lnTo>
                    <a:pt x="17547" y="200"/>
                  </a:lnTo>
                  <a:cubicBezTo>
                    <a:pt x="19948" y="167"/>
                    <a:pt x="18414" y="134"/>
                    <a:pt x="20782" y="100"/>
                  </a:cubicBezTo>
                  <a:cubicBezTo>
                    <a:pt x="18381" y="67"/>
                    <a:pt x="19915" y="34"/>
                    <a:pt x="17547" y="34"/>
                  </a:cubicBezTo>
                  <a:lnTo>
                    <a:pt x="1040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1941;p55">
              <a:extLst>
                <a:ext uri="{FF2B5EF4-FFF2-40B4-BE49-F238E27FC236}">
                  <a16:creationId xmlns:a16="http://schemas.microsoft.com/office/drawing/2014/main" id="{0165DCAB-14B7-48E9-A39B-72391B0ED45A}"/>
                </a:ext>
              </a:extLst>
            </p:cNvPr>
            <p:cNvSpPr/>
            <p:nvPr/>
          </p:nvSpPr>
          <p:spPr>
            <a:xfrm>
              <a:off x="2248450" y="4089200"/>
              <a:ext cx="73400" cy="161800"/>
            </a:xfrm>
            <a:custGeom>
              <a:avLst/>
              <a:gdLst/>
              <a:ahLst/>
              <a:cxnLst/>
              <a:rect l="l" t="t" r="r" b="b"/>
              <a:pathLst>
                <a:path w="2936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2936" y="6472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1942;p55">
              <a:extLst>
                <a:ext uri="{FF2B5EF4-FFF2-40B4-BE49-F238E27FC236}">
                  <a16:creationId xmlns:a16="http://schemas.microsoft.com/office/drawing/2014/main" id="{902DC771-568B-44EC-841E-E91B5C308F6F}"/>
                </a:ext>
              </a:extLst>
            </p:cNvPr>
            <p:cNvSpPr/>
            <p:nvPr/>
          </p:nvSpPr>
          <p:spPr>
            <a:xfrm>
              <a:off x="2580350" y="4089200"/>
              <a:ext cx="50050" cy="161800"/>
            </a:xfrm>
            <a:custGeom>
              <a:avLst/>
              <a:gdLst/>
              <a:ahLst/>
              <a:cxnLst/>
              <a:rect l="l" t="t" r="r" b="b"/>
              <a:pathLst>
                <a:path w="2002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2002" y="6472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1943;p55">
              <a:extLst>
                <a:ext uri="{FF2B5EF4-FFF2-40B4-BE49-F238E27FC236}">
                  <a16:creationId xmlns:a16="http://schemas.microsoft.com/office/drawing/2014/main" id="{B6478EB0-C1C1-43A1-A482-80D1FC66E309}"/>
                </a:ext>
              </a:extLst>
            </p:cNvPr>
            <p:cNvSpPr/>
            <p:nvPr/>
          </p:nvSpPr>
          <p:spPr>
            <a:xfrm>
              <a:off x="1952400" y="4613750"/>
              <a:ext cx="640475" cy="223525"/>
            </a:xfrm>
            <a:custGeom>
              <a:avLst/>
              <a:gdLst/>
              <a:ahLst/>
              <a:cxnLst/>
              <a:rect l="l" t="t" r="r" b="b"/>
              <a:pathLst>
                <a:path w="25619" h="8941" extrusionOk="0">
                  <a:moveTo>
                    <a:pt x="0" y="0"/>
                  </a:moveTo>
                  <a:lnTo>
                    <a:pt x="0" y="8940"/>
                  </a:lnTo>
                  <a:lnTo>
                    <a:pt x="25619" y="8940"/>
                  </a:lnTo>
                  <a:lnTo>
                    <a:pt x="25619" y="0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1944;p55">
              <a:extLst>
                <a:ext uri="{FF2B5EF4-FFF2-40B4-BE49-F238E27FC236}">
                  <a16:creationId xmlns:a16="http://schemas.microsoft.com/office/drawing/2014/main" id="{26D3731F-ED67-40AB-A05D-69ECC03FCF88}"/>
                </a:ext>
              </a:extLst>
            </p:cNvPr>
            <p:cNvSpPr/>
            <p:nvPr/>
          </p:nvSpPr>
          <p:spPr>
            <a:xfrm>
              <a:off x="1466225" y="4613750"/>
              <a:ext cx="486200" cy="223525"/>
            </a:xfrm>
            <a:custGeom>
              <a:avLst/>
              <a:gdLst/>
              <a:ahLst/>
              <a:cxnLst/>
              <a:rect l="l" t="t" r="r" b="b"/>
              <a:pathLst>
                <a:path w="19448" h="8941" extrusionOk="0">
                  <a:moveTo>
                    <a:pt x="0" y="0"/>
                  </a:moveTo>
                  <a:lnTo>
                    <a:pt x="0" y="8940"/>
                  </a:lnTo>
                  <a:lnTo>
                    <a:pt x="19447" y="8940"/>
                  </a:lnTo>
                  <a:lnTo>
                    <a:pt x="19447" y="0"/>
                  </a:lnTo>
                  <a:close/>
                </a:path>
              </a:pathLst>
            </a:custGeom>
            <a:solidFill>
              <a:srgbClr val="FBB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1945;p55">
              <a:extLst>
                <a:ext uri="{FF2B5EF4-FFF2-40B4-BE49-F238E27FC236}">
                  <a16:creationId xmlns:a16="http://schemas.microsoft.com/office/drawing/2014/main" id="{A78FA6EC-1E3A-44DE-8F7C-807C0AD3C043}"/>
                </a:ext>
              </a:extLst>
            </p:cNvPr>
            <p:cNvSpPr/>
            <p:nvPr/>
          </p:nvSpPr>
          <p:spPr>
            <a:xfrm>
              <a:off x="1952400" y="4637100"/>
              <a:ext cx="640475" cy="176825"/>
            </a:xfrm>
            <a:custGeom>
              <a:avLst/>
              <a:gdLst/>
              <a:ahLst/>
              <a:cxnLst/>
              <a:rect l="l" t="t" r="r" b="b"/>
              <a:pathLst>
                <a:path w="25619" h="7073" extrusionOk="0">
                  <a:moveTo>
                    <a:pt x="0" y="0"/>
                  </a:moveTo>
                  <a:lnTo>
                    <a:pt x="0" y="7072"/>
                  </a:lnTo>
                  <a:lnTo>
                    <a:pt x="25619" y="7072"/>
                  </a:lnTo>
                  <a:lnTo>
                    <a:pt x="256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1946;p55">
              <a:extLst>
                <a:ext uri="{FF2B5EF4-FFF2-40B4-BE49-F238E27FC236}">
                  <a16:creationId xmlns:a16="http://schemas.microsoft.com/office/drawing/2014/main" id="{15679A37-DFD5-4805-9925-79291752DC17}"/>
                </a:ext>
              </a:extLst>
            </p:cNvPr>
            <p:cNvSpPr/>
            <p:nvPr/>
          </p:nvSpPr>
          <p:spPr>
            <a:xfrm>
              <a:off x="1952400" y="4775525"/>
              <a:ext cx="599625" cy="5025"/>
            </a:xfrm>
            <a:custGeom>
              <a:avLst/>
              <a:gdLst/>
              <a:ahLst/>
              <a:cxnLst/>
              <a:rect l="l" t="t" r="r" b="b"/>
              <a:pathLst>
                <a:path w="23985" h="201" extrusionOk="0">
                  <a:moveTo>
                    <a:pt x="6005" y="1"/>
                  </a:moveTo>
                  <a:cubicBezTo>
                    <a:pt x="4003" y="34"/>
                    <a:pt x="2002" y="34"/>
                    <a:pt x="0" y="101"/>
                  </a:cubicBezTo>
                  <a:cubicBezTo>
                    <a:pt x="2002" y="134"/>
                    <a:pt x="4003" y="167"/>
                    <a:pt x="6005" y="167"/>
                  </a:cubicBezTo>
                  <a:lnTo>
                    <a:pt x="12009" y="201"/>
                  </a:lnTo>
                  <a:lnTo>
                    <a:pt x="17980" y="167"/>
                  </a:lnTo>
                  <a:cubicBezTo>
                    <a:pt x="19981" y="134"/>
                    <a:pt x="21983" y="134"/>
                    <a:pt x="23984" y="101"/>
                  </a:cubicBezTo>
                  <a:cubicBezTo>
                    <a:pt x="21983" y="67"/>
                    <a:pt x="19981" y="34"/>
                    <a:pt x="1798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1947;p55">
              <a:extLst>
                <a:ext uri="{FF2B5EF4-FFF2-40B4-BE49-F238E27FC236}">
                  <a16:creationId xmlns:a16="http://schemas.microsoft.com/office/drawing/2014/main" id="{982E29F6-3984-47BA-B0F5-3B1A5672A4E2}"/>
                </a:ext>
              </a:extLst>
            </p:cNvPr>
            <p:cNvSpPr/>
            <p:nvPr/>
          </p:nvSpPr>
          <p:spPr>
            <a:xfrm>
              <a:off x="1952400" y="4740500"/>
              <a:ext cx="599625" cy="5025"/>
            </a:xfrm>
            <a:custGeom>
              <a:avLst/>
              <a:gdLst/>
              <a:ahLst/>
              <a:cxnLst/>
              <a:rect l="l" t="t" r="r" b="b"/>
              <a:pathLst>
                <a:path w="23985" h="201" extrusionOk="0">
                  <a:moveTo>
                    <a:pt x="12009" y="1"/>
                  </a:moveTo>
                  <a:lnTo>
                    <a:pt x="6005" y="34"/>
                  </a:lnTo>
                  <a:cubicBezTo>
                    <a:pt x="4003" y="34"/>
                    <a:pt x="2002" y="67"/>
                    <a:pt x="0" y="101"/>
                  </a:cubicBezTo>
                  <a:cubicBezTo>
                    <a:pt x="2002" y="134"/>
                    <a:pt x="4003" y="167"/>
                    <a:pt x="6005" y="167"/>
                  </a:cubicBezTo>
                  <a:lnTo>
                    <a:pt x="12009" y="201"/>
                  </a:lnTo>
                  <a:lnTo>
                    <a:pt x="17980" y="167"/>
                  </a:lnTo>
                  <a:cubicBezTo>
                    <a:pt x="19981" y="167"/>
                    <a:pt x="21983" y="134"/>
                    <a:pt x="23984" y="101"/>
                  </a:cubicBezTo>
                  <a:cubicBezTo>
                    <a:pt x="21983" y="67"/>
                    <a:pt x="19981" y="34"/>
                    <a:pt x="17980" y="34"/>
                  </a:cubicBezTo>
                  <a:lnTo>
                    <a:pt x="1200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1948;p55">
              <a:extLst>
                <a:ext uri="{FF2B5EF4-FFF2-40B4-BE49-F238E27FC236}">
                  <a16:creationId xmlns:a16="http://schemas.microsoft.com/office/drawing/2014/main" id="{4EB582CF-CC01-4D73-ABAF-2D69077C6291}"/>
                </a:ext>
              </a:extLst>
            </p:cNvPr>
            <p:cNvSpPr/>
            <p:nvPr/>
          </p:nvSpPr>
          <p:spPr>
            <a:xfrm>
              <a:off x="1952400" y="4705475"/>
              <a:ext cx="599625" cy="5025"/>
            </a:xfrm>
            <a:custGeom>
              <a:avLst/>
              <a:gdLst/>
              <a:ahLst/>
              <a:cxnLst/>
              <a:rect l="l" t="t" r="r" b="b"/>
              <a:pathLst>
                <a:path w="23985" h="201" extrusionOk="0">
                  <a:moveTo>
                    <a:pt x="12009" y="1"/>
                  </a:moveTo>
                  <a:lnTo>
                    <a:pt x="6005" y="34"/>
                  </a:lnTo>
                  <a:cubicBezTo>
                    <a:pt x="4003" y="34"/>
                    <a:pt x="2002" y="67"/>
                    <a:pt x="0" y="101"/>
                  </a:cubicBezTo>
                  <a:cubicBezTo>
                    <a:pt x="2002" y="167"/>
                    <a:pt x="4003" y="201"/>
                    <a:pt x="6005" y="201"/>
                  </a:cubicBezTo>
                  <a:lnTo>
                    <a:pt x="17980" y="201"/>
                  </a:lnTo>
                  <a:cubicBezTo>
                    <a:pt x="19981" y="167"/>
                    <a:pt x="21983" y="167"/>
                    <a:pt x="23984" y="101"/>
                  </a:cubicBezTo>
                  <a:cubicBezTo>
                    <a:pt x="21983" y="67"/>
                    <a:pt x="19981" y="67"/>
                    <a:pt x="17980" y="34"/>
                  </a:cubicBezTo>
                  <a:lnTo>
                    <a:pt x="1200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1949;p55">
              <a:extLst>
                <a:ext uri="{FF2B5EF4-FFF2-40B4-BE49-F238E27FC236}">
                  <a16:creationId xmlns:a16="http://schemas.microsoft.com/office/drawing/2014/main" id="{A0BAE34E-7959-4478-9A2B-7C6BEC5A5891}"/>
                </a:ext>
              </a:extLst>
            </p:cNvPr>
            <p:cNvSpPr/>
            <p:nvPr/>
          </p:nvSpPr>
          <p:spPr>
            <a:xfrm>
              <a:off x="1952400" y="4671275"/>
              <a:ext cx="599625" cy="5050"/>
            </a:xfrm>
            <a:custGeom>
              <a:avLst/>
              <a:gdLst/>
              <a:ahLst/>
              <a:cxnLst/>
              <a:rect l="l" t="t" r="r" b="b"/>
              <a:pathLst>
                <a:path w="23985" h="202" extrusionOk="0">
                  <a:moveTo>
                    <a:pt x="12009" y="1"/>
                  </a:moveTo>
                  <a:lnTo>
                    <a:pt x="6005" y="34"/>
                  </a:lnTo>
                  <a:cubicBezTo>
                    <a:pt x="4003" y="34"/>
                    <a:pt x="2002" y="68"/>
                    <a:pt x="0" y="101"/>
                  </a:cubicBezTo>
                  <a:cubicBezTo>
                    <a:pt x="2002" y="134"/>
                    <a:pt x="4003" y="168"/>
                    <a:pt x="6005" y="168"/>
                  </a:cubicBezTo>
                  <a:lnTo>
                    <a:pt x="12009" y="201"/>
                  </a:lnTo>
                  <a:lnTo>
                    <a:pt x="17980" y="168"/>
                  </a:lnTo>
                  <a:cubicBezTo>
                    <a:pt x="19981" y="168"/>
                    <a:pt x="21983" y="134"/>
                    <a:pt x="23984" y="101"/>
                  </a:cubicBezTo>
                  <a:cubicBezTo>
                    <a:pt x="21983" y="68"/>
                    <a:pt x="19981" y="34"/>
                    <a:pt x="17980" y="34"/>
                  </a:cubicBezTo>
                  <a:lnTo>
                    <a:pt x="1200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1950;p55">
              <a:extLst>
                <a:ext uri="{FF2B5EF4-FFF2-40B4-BE49-F238E27FC236}">
                  <a16:creationId xmlns:a16="http://schemas.microsoft.com/office/drawing/2014/main" id="{77BBCFDC-60C6-424F-A55A-1D79C9DAB087}"/>
                </a:ext>
              </a:extLst>
            </p:cNvPr>
            <p:cNvSpPr/>
            <p:nvPr/>
          </p:nvSpPr>
          <p:spPr>
            <a:xfrm>
              <a:off x="1543775" y="4613750"/>
              <a:ext cx="90925" cy="223525"/>
            </a:xfrm>
            <a:custGeom>
              <a:avLst/>
              <a:gdLst/>
              <a:ahLst/>
              <a:cxnLst/>
              <a:rect l="l" t="t" r="r" b="b"/>
              <a:pathLst>
                <a:path w="3637" h="8941" extrusionOk="0">
                  <a:moveTo>
                    <a:pt x="0" y="0"/>
                  </a:moveTo>
                  <a:lnTo>
                    <a:pt x="0" y="8940"/>
                  </a:lnTo>
                  <a:lnTo>
                    <a:pt x="3636" y="8940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oogle Shape;962;p42"/>
          <p:cNvGrpSpPr/>
          <p:nvPr/>
        </p:nvGrpSpPr>
        <p:grpSpPr>
          <a:xfrm>
            <a:off x="3314362" y="1539572"/>
            <a:ext cx="2515266" cy="2301207"/>
            <a:chOff x="3314362" y="1730964"/>
            <a:chExt cx="2515266" cy="2301207"/>
          </a:xfrm>
        </p:grpSpPr>
        <p:sp>
          <p:nvSpPr>
            <p:cNvPr id="963" name="Google Shape;963;p42"/>
            <p:cNvSpPr/>
            <p:nvPr/>
          </p:nvSpPr>
          <p:spPr>
            <a:xfrm>
              <a:off x="3489150" y="1730974"/>
              <a:ext cx="2261270" cy="2261253"/>
            </a:xfrm>
            <a:custGeom>
              <a:avLst/>
              <a:gdLst/>
              <a:ahLst/>
              <a:cxnLst/>
              <a:rect l="l" t="t" r="r" b="b"/>
              <a:pathLst>
                <a:path w="139563" h="139562" fill="none" extrusionOk="0">
                  <a:moveTo>
                    <a:pt x="139562" y="69733"/>
                  </a:moveTo>
                  <a:cubicBezTo>
                    <a:pt x="139562" y="108345"/>
                    <a:pt x="108346" y="139561"/>
                    <a:pt x="69829" y="139561"/>
                  </a:cubicBezTo>
                  <a:cubicBezTo>
                    <a:pt x="31217" y="139561"/>
                    <a:pt x="1" y="108345"/>
                    <a:pt x="1" y="69733"/>
                  </a:cubicBezTo>
                  <a:cubicBezTo>
                    <a:pt x="1" y="31217"/>
                    <a:pt x="31217" y="1"/>
                    <a:pt x="69829" y="1"/>
                  </a:cubicBezTo>
                  <a:cubicBezTo>
                    <a:pt x="108346" y="1"/>
                    <a:pt x="139562" y="31217"/>
                    <a:pt x="139562" y="69733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3314362" y="1730964"/>
              <a:ext cx="861432" cy="861432"/>
            </a:xfrm>
            <a:custGeom>
              <a:avLst/>
              <a:gdLst/>
              <a:ahLst/>
              <a:cxnLst/>
              <a:rect l="l" t="t" r="r" b="b"/>
              <a:pathLst>
                <a:path w="23149" h="23149" extrusionOk="0">
                  <a:moveTo>
                    <a:pt x="11527" y="0"/>
                  </a:moveTo>
                  <a:cubicBezTo>
                    <a:pt x="5187" y="0"/>
                    <a:pt x="1" y="5187"/>
                    <a:pt x="1" y="11622"/>
                  </a:cubicBezTo>
                  <a:cubicBezTo>
                    <a:pt x="1" y="17962"/>
                    <a:pt x="5187" y="23148"/>
                    <a:pt x="11527" y="23148"/>
                  </a:cubicBezTo>
                  <a:cubicBezTo>
                    <a:pt x="17962" y="23148"/>
                    <a:pt x="23149" y="17962"/>
                    <a:pt x="23149" y="11622"/>
                  </a:cubicBezTo>
                  <a:cubicBezTo>
                    <a:pt x="23149" y="5187"/>
                    <a:pt x="17962" y="0"/>
                    <a:pt x="11527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4968196" y="3170739"/>
              <a:ext cx="861432" cy="861432"/>
            </a:xfrm>
            <a:custGeom>
              <a:avLst/>
              <a:gdLst/>
              <a:ahLst/>
              <a:cxnLst/>
              <a:rect l="l" t="t" r="r" b="b"/>
              <a:pathLst>
                <a:path w="23149" h="23149" extrusionOk="0">
                  <a:moveTo>
                    <a:pt x="11527" y="0"/>
                  </a:moveTo>
                  <a:cubicBezTo>
                    <a:pt x="5187" y="0"/>
                    <a:pt x="1" y="5187"/>
                    <a:pt x="1" y="11622"/>
                  </a:cubicBezTo>
                  <a:cubicBezTo>
                    <a:pt x="1" y="17962"/>
                    <a:pt x="5187" y="23148"/>
                    <a:pt x="11527" y="23148"/>
                  </a:cubicBezTo>
                  <a:cubicBezTo>
                    <a:pt x="17962" y="23148"/>
                    <a:pt x="23149" y="17962"/>
                    <a:pt x="23149" y="11622"/>
                  </a:cubicBezTo>
                  <a:cubicBezTo>
                    <a:pt x="23149" y="5187"/>
                    <a:pt x="17962" y="0"/>
                    <a:pt x="11527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solidFill>
                <a:srgbClr val="FFE0A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3314371" y="3170739"/>
              <a:ext cx="861432" cy="861432"/>
            </a:xfrm>
            <a:custGeom>
              <a:avLst/>
              <a:gdLst/>
              <a:ahLst/>
              <a:cxnLst/>
              <a:rect l="l" t="t" r="r" b="b"/>
              <a:pathLst>
                <a:path w="23149" h="23149" extrusionOk="0">
                  <a:moveTo>
                    <a:pt x="11527" y="0"/>
                  </a:moveTo>
                  <a:cubicBezTo>
                    <a:pt x="5187" y="0"/>
                    <a:pt x="1" y="5187"/>
                    <a:pt x="1" y="11622"/>
                  </a:cubicBezTo>
                  <a:cubicBezTo>
                    <a:pt x="1" y="17962"/>
                    <a:pt x="5187" y="23148"/>
                    <a:pt x="11527" y="23148"/>
                  </a:cubicBezTo>
                  <a:cubicBezTo>
                    <a:pt x="17962" y="23148"/>
                    <a:pt x="23149" y="17962"/>
                    <a:pt x="23149" y="11622"/>
                  </a:cubicBezTo>
                  <a:cubicBezTo>
                    <a:pt x="23149" y="5187"/>
                    <a:pt x="17962" y="0"/>
                    <a:pt x="1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4968196" y="1730964"/>
              <a:ext cx="861432" cy="861432"/>
            </a:xfrm>
            <a:custGeom>
              <a:avLst/>
              <a:gdLst/>
              <a:ahLst/>
              <a:cxnLst/>
              <a:rect l="l" t="t" r="r" b="b"/>
              <a:pathLst>
                <a:path w="23149" h="23149" extrusionOk="0">
                  <a:moveTo>
                    <a:pt x="11527" y="0"/>
                  </a:moveTo>
                  <a:cubicBezTo>
                    <a:pt x="5187" y="0"/>
                    <a:pt x="1" y="5187"/>
                    <a:pt x="1" y="11622"/>
                  </a:cubicBezTo>
                  <a:cubicBezTo>
                    <a:pt x="1" y="17962"/>
                    <a:pt x="5187" y="23148"/>
                    <a:pt x="11527" y="23148"/>
                  </a:cubicBezTo>
                  <a:cubicBezTo>
                    <a:pt x="17962" y="23148"/>
                    <a:pt x="23149" y="17962"/>
                    <a:pt x="23149" y="11622"/>
                  </a:cubicBezTo>
                  <a:cubicBezTo>
                    <a:pt x="23149" y="5187"/>
                    <a:pt x="17962" y="0"/>
                    <a:pt x="1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42"/>
          <p:cNvSpPr txBox="1">
            <a:spLocks noGrp="1"/>
          </p:cNvSpPr>
          <p:nvPr>
            <p:ph type="subTitle" idx="1"/>
          </p:nvPr>
        </p:nvSpPr>
        <p:spPr>
          <a:xfrm>
            <a:off x="720000" y="1676613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ENFOQUE</a:t>
            </a:r>
            <a:endParaRPr dirty="0"/>
          </a:p>
        </p:txBody>
      </p:sp>
      <p:sp>
        <p:nvSpPr>
          <p:cNvPr id="969" name="Google Shape;969;p42"/>
          <p:cNvSpPr txBox="1">
            <a:spLocks noGrp="1"/>
          </p:cNvSpPr>
          <p:nvPr>
            <p:ph type="subTitle" idx="2"/>
          </p:nvPr>
        </p:nvSpPr>
        <p:spPr>
          <a:xfrm>
            <a:off x="563526" y="2043343"/>
            <a:ext cx="2417574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Mixto: Análisis de datos cuantitativos y cualitativos.</a:t>
            </a:r>
            <a:endParaRPr dirty="0"/>
          </a:p>
        </p:txBody>
      </p:sp>
      <p:sp>
        <p:nvSpPr>
          <p:cNvPr id="970" name="Google Shape;970;p42"/>
          <p:cNvSpPr txBox="1">
            <a:spLocks noGrp="1"/>
          </p:cNvSpPr>
          <p:nvPr>
            <p:ph type="subTitle" idx="3"/>
          </p:nvPr>
        </p:nvSpPr>
        <p:spPr>
          <a:xfrm>
            <a:off x="0" y="3116388"/>
            <a:ext cx="298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RECOLECCIÓN Y ANÁLISIS DE DATOS</a:t>
            </a:r>
            <a:endParaRPr dirty="0"/>
          </a:p>
        </p:txBody>
      </p:sp>
      <p:sp>
        <p:nvSpPr>
          <p:cNvPr id="971" name="Google Shape;971;p42"/>
          <p:cNvSpPr txBox="1">
            <a:spLocks noGrp="1"/>
          </p:cNvSpPr>
          <p:nvPr>
            <p:ph type="subTitle" idx="4"/>
          </p:nvPr>
        </p:nvSpPr>
        <p:spPr>
          <a:xfrm>
            <a:off x="720000" y="3770199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Población y muestra.</a:t>
            </a:r>
            <a:endParaRPr dirty="0"/>
          </a:p>
        </p:txBody>
      </p:sp>
      <p:sp>
        <p:nvSpPr>
          <p:cNvPr id="972" name="Google Shape;972;p42"/>
          <p:cNvSpPr txBox="1">
            <a:spLocks noGrp="1"/>
          </p:cNvSpPr>
          <p:nvPr>
            <p:ph type="subTitle" idx="5"/>
          </p:nvPr>
        </p:nvSpPr>
        <p:spPr>
          <a:xfrm>
            <a:off x="6162900" y="1676613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TIPOLOGÍA</a:t>
            </a:r>
            <a:endParaRPr dirty="0"/>
          </a:p>
        </p:txBody>
      </p:sp>
      <p:sp>
        <p:nvSpPr>
          <p:cNvPr id="973" name="Google Shape;973;p42"/>
          <p:cNvSpPr txBox="1">
            <a:spLocks noGrp="1"/>
          </p:cNvSpPr>
          <p:nvPr>
            <p:ph type="subTitle" idx="6"/>
          </p:nvPr>
        </p:nvSpPr>
        <p:spPr>
          <a:xfrm>
            <a:off x="6162899" y="2043338"/>
            <a:ext cx="2736551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Investigación </a:t>
            </a:r>
            <a:r>
              <a:rPr lang="en" i="1" dirty="0"/>
              <a:t>in situ </a:t>
            </a:r>
            <a:r>
              <a:rPr lang="en" dirty="0"/>
              <a:t>no experimental, descriptiva y exploratoria. </a:t>
            </a:r>
            <a:endParaRPr dirty="0"/>
          </a:p>
        </p:txBody>
      </p:sp>
      <p:sp>
        <p:nvSpPr>
          <p:cNvPr id="974" name="Google Shape;974;p42"/>
          <p:cNvSpPr txBox="1">
            <a:spLocks noGrp="1"/>
          </p:cNvSpPr>
          <p:nvPr>
            <p:ph type="subTitle" idx="7"/>
          </p:nvPr>
        </p:nvSpPr>
        <p:spPr>
          <a:xfrm>
            <a:off x="6162899" y="3185787"/>
            <a:ext cx="2261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INSTRUMENTOS</a:t>
            </a:r>
            <a:endParaRPr dirty="0"/>
          </a:p>
        </p:txBody>
      </p:sp>
      <p:sp>
        <p:nvSpPr>
          <p:cNvPr id="975" name="Google Shape;975;p42"/>
          <p:cNvSpPr txBox="1">
            <a:spLocks noGrp="1"/>
          </p:cNvSpPr>
          <p:nvPr>
            <p:ph type="subTitle" idx="8"/>
          </p:nvPr>
        </p:nvSpPr>
        <p:spPr>
          <a:xfrm>
            <a:off x="6162899" y="3603036"/>
            <a:ext cx="22611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Encuestas y entrevistas.</a:t>
            </a:r>
            <a:endParaRPr dirty="0"/>
          </a:p>
        </p:txBody>
      </p:sp>
      <p:sp>
        <p:nvSpPr>
          <p:cNvPr id="976" name="Google Shape;976;p42"/>
          <p:cNvSpPr txBox="1">
            <a:spLocks noGrp="1"/>
          </p:cNvSpPr>
          <p:nvPr>
            <p:ph type="title"/>
          </p:nvPr>
        </p:nvSpPr>
        <p:spPr>
          <a:xfrm>
            <a:off x="720000" y="438325"/>
            <a:ext cx="77040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Jua" panose="020B0604020202020204" charset="-127"/>
                <a:ea typeface="Jua" panose="020B0604020202020204" charset="-127"/>
              </a:rPr>
              <a:t>MARCO METODOLÓGICO</a:t>
            </a:r>
            <a:endParaRPr dirty="0"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977" name="Google Shape;977;p42"/>
          <p:cNvSpPr/>
          <p:nvPr/>
        </p:nvSpPr>
        <p:spPr>
          <a:xfrm>
            <a:off x="3502618" y="1729790"/>
            <a:ext cx="484939" cy="480996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rgbClr val="3E4459"/>
          </a:solidFill>
          <a:ln>
            <a:solidFill>
              <a:srgbClr val="3E445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42"/>
          <p:cNvSpPr/>
          <p:nvPr/>
        </p:nvSpPr>
        <p:spPr>
          <a:xfrm>
            <a:off x="5157031" y="3169838"/>
            <a:ext cx="483764" cy="480465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rgbClr val="3E4459"/>
          </a:solidFill>
          <a:ln>
            <a:solidFill>
              <a:srgbClr val="3E445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9" name="Google Shape;979;p42"/>
          <p:cNvGrpSpPr/>
          <p:nvPr/>
        </p:nvGrpSpPr>
        <p:grpSpPr>
          <a:xfrm>
            <a:off x="3500220" y="3170637"/>
            <a:ext cx="489754" cy="478873"/>
            <a:chOff x="-42430625" y="1949750"/>
            <a:chExt cx="322950" cy="315775"/>
          </a:xfrm>
        </p:grpSpPr>
        <p:sp>
          <p:nvSpPr>
            <p:cNvPr id="980" name="Google Shape;980;p42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42"/>
          <p:cNvGrpSpPr/>
          <p:nvPr/>
        </p:nvGrpSpPr>
        <p:grpSpPr>
          <a:xfrm>
            <a:off x="5224228" y="1730851"/>
            <a:ext cx="349369" cy="478873"/>
            <a:chOff x="-38275925" y="1946600"/>
            <a:chExt cx="231600" cy="317450"/>
          </a:xfrm>
        </p:grpSpPr>
        <p:sp>
          <p:nvSpPr>
            <p:cNvPr id="985" name="Google Shape;985;p42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975;p42">
            <a:extLst>
              <a:ext uri="{FF2B5EF4-FFF2-40B4-BE49-F238E27FC236}">
                <a16:creationId xmlns:a16="http://schemas.microsoft.com/office/drawing/2014/main" id="{AA6A032D-762E-4DB8-83CA-5F7445389984}"/>
              </a:ext>
            </a:extLst>
          </p:cNvPr>
          <p:cNvSpPr txBox="1">
            <a:spLocks/>
          </p:cNvSpPr>
          <p:nvPr/>
        </p:nvSpPr>
        <p:spPr>
          <a:xfrm>
            <a:off x="4028363" y="4026237"/>
            <a:ext cx="22611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 algn="ctr"/>
            <a:r>
              <a:rPr lang="es-EC" sz="1100" dirty="0"/>
              <a:t>3 DIMENSIONES</a:t>
            </a:r>
          </a:p>
          <a:p>
            <a:pPr marL="0" indent="0" algn="ctr"/>
            <a:r>
              <a:rPr lang="es-EC" sz="11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100" dirty="0"/>
              <a:t>Infraestructura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100" dirty="0"/>
              <a:t>Continuidad histórica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100" dirty="0"/>
              <a:t>Interculturalidad</a:t>
            </a:r>
          </a:p>
        </p:txBody>
      </p:sp>
      <p:cxnSp>
        <p:nvCxnSpPr>
          <p:cNvPr id="3" name="Conector: curvado 2">
            <a:extLst>
              <a:ext uri="{FF2B5EF4-FFF2-40B4-BE49-F238E27FC236}">
                <a16:creationId xmlns:a16="http://schemas.microsoft.com/office/drawing/2014/main" id="{8DB8CB2B-2C6D-4FEA-B30C-FFBDD9727C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29629" y="3966701"/>
            <a:ext cx="771841" cy="738475"/>
          </a:xfrm>
          <a:prstGeom prst="curvedConnector3">
            <a:avLst>
              <a:gd name="adj1" fmla="val -510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People Pattern by Slidesgo">
  <a:themeElements>
    <a:clrScheme name="Simple Light">
      <a:dk1>
        <a:srgbClr val="3E4459"/>
      </a:dk1>
      <a:lt1>
        <a:srgbClr val="FFFFFF"/>
      </a:lt1>
      <a:dk2>
        <a:srgbClr val="CDDFEC"/>
      </a:dk2>
      <a:lt2>
        <a:srgbClr val="6C8A9C"/>
      </a:lt2>
      <a:accent1>
        <a:srgbClr val="FFE0A5"/>
      </a:accent1>
      <a:accent2>
        <a:srgbClr val="F77D6B"/>
      </a:accent2>
      <a:accent3>
        <a:srgbClr val="C15755"/>
      </a:accent3>
      <a:accent4>
        <a:srgbClr val="8E7A6E"/>
      </a:accent4>
      <a:accent5>
        <a:srgbClr val="002C68"/>
      </a:accent5>
      <a:accent6>
        <a:srgbClr val="E9C6B3"/>
      </a:accent6>
      <a:hlink>
        <a:srgbClr val="F77D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sis Statement for African American Literature by Slidesgo">
  <a:themeElements>
    <a:clrScheme name="Simple Light">
      <a:dk1>
        <a:srgbClr val="361A1A"/>
      </a:dk1>
      <a:lt1>
        <a:srgbClr val="5E2F26"/>
      </a:lt1>
      <a:dk2>
        <a:srgbClr val="F8D1C4"/>
      </a:dk2>
      <a:lt2>
        <a:srgbClr val="FFFFFF"/>
      </a:lt2>
      <a:accent1>
        <a:srgbClr val="FFAD80"/>
      </a:accent1>
      <a:accent2>
        <a:srgbClr val="FD8860"/>
      </a:accent2>
      <a:accent3>
        <a:srgbClr val="B35135"/>
      </a:accent3>
      <a:accent4>
        <a:srgbClr val="477861"/>
      </a:accent4>
      <a:accent5>
        <a:srgbClr val="355445"/>
      </a:accent5>
      <a:accent6>
        <a:srgbClr val="A57E54"/>
      </a:accent6>
      <a:hlink>
        <a:srgbClr val="5E2F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ducational Resources for Low-Income Students Thesis by Slidesgo">
  <a:themeElements>
    <a:clrScheme name="Simple Light">
      <a:dk1>
        <a:srgbClr val="FBB146"/>
      </a:dk1>
      <a:lt1>
        <a:srgbClr val="FFFFFF"/>
      </a:lt1>
      <a:dk2>
        <a:srgbClr val="000000"/>
      </a:dk2>
      <a:lt2>
        <a:srgbClr val="FFFFFF"/>
      </a:lt2>
      <a:accent1>
        <a:srgbClr val="FA4B84"/>
      </a:accent1>
      <a:accent2>
        <a:srgbClr val="455A64"/>
      </a:accent2>
      <a:accent3>
        <a:srgbClr val="37474F"/>
      </a:accent3>
      <a:accent4>
        <a:srgbClr val="EFEFEF"/>
      </a:accent4>
      <a:accent5>
        <a:srgbClr val="DBDBDB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401</Words>
  <Application>Microsoft Office PowerPoint</Application>
  <PresentationFormat>Presentación en pantalla (16:9)</PresentationFormat>
  <Paragraphs>138</Paragraphs>
  <Slides>25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41" baseType="lpstr">
      <vt:lpstr>Lato Black</vt:lpstr>
      <vt:lpstr>Questrial</vt:lpstr>
      <vt:lpstr>Nanum Gothic</vt:lpstr>
      <vt:lpstr>PT Sans</vt:lpstr>
      <vt:lpstr>Arial</vt:lpstr>
      <vt:lpstr>DM Sans Medium</vt:lpstr>
      <vt:lpstr>Oswald</vt:lpstr>
      <vt:lpstr>Lato</vt:lpstr>
      <vt:lpstr>Roboto Condensed Light</vt:lpstr>
      <vt:lpstr>Jua</vt:lpstr>
      <vt:lpstr>Wingdings</vt:lpstr>
      <vt:lpstr>Montserrat</vt:lpstr>
      <vt:lpstr>DM Sans</vt:lpstr>
      <vt:lpstr>People Pattern by Slidesgo</vt:lpstr>
      <vt:lpstr>Thesis Statement for African American Literature by Slidesgo</vt:lpstr>
      <vt:lpstr>Educational Resources for Low-Income Students Thesis by Slidesgo</vt:lpstr>
      <vt:lpstr>Presentación de PowerPoint</vt:lpstr>
      <vt:lpstr>Presentación de PowerPoint</vt:lpstr>
      <vt:lpstr>Tabla de Contenidos</vt:lpstr>
      <vt:lpstr>Introducción</vt:lpstr>
      <vt:lpstr>PLANTEAMIENTO DEL PROBLEMA </vt:lpstr>
      <vt:lpstr>Presentación de PowerPoint</vt:lpstr>
      <vt:lpstr>MARCO TEÓRICO</vt:lpstr>
      <vt:lpstr>Presentación de PowerPoint</vt:lpstr>
      <vt:lpstr>MARCO METODOLÓGICO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Continuidad histórica</vt:lpstr>
      <vt:lpstr>Continuidad histórica</vt:lpstr>
      <vt:lpstr>Presentación de PowerPoint</vt:lpstr>
      <vt:lpstr>PROPUESTA</vt:lpstr>
      <vt:lpstr>Presentación de PowerPoint</vt:lpstr>
      <vt:lpstr>CONCLUSIONES</vt:lpstr>
      <vt:lpstr>Recomendaciones</vt:lpstr>
      <vt:lpstr>Presentación de PowerPoint</vt:lpstr>
      <vt:lpstr>GRACIAS POR SU ATENCIÓN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</dc:creator>
  <cp:lastModifiedBy>Nicole</cp:lastModifiedBy>
  <cp:revision>59</cp:revision>
  <dcterms:modified xsi:type="dcterms:W3CDTF">2022-02-17T16:48:18Z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8222289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