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autoCompressPictures="0">
  <p:sldMasterIdLst>
    <p:sldMasterId id="2147483660" r:id="rId4"/>
  </p:sldMasterIdLst>
  <p:notesMasterIdLst>
    <p:notesMasterId r:id="rId32"/>
  </p:notesMasterIdLst>
  <p:handoutMasterIdLst>
    <p:handoutMasterId r:id="rId33"/>
  </p:handoutMasterIdLst>
  <p:sldIdLst>
    <p:sldId id="256" r:id="rId5"/>
    <p:sldId id="362" r:id="rId6"/>
    <p:sldId id="337" r:id="rId7"/>
    <p:sldId id="341" r:id="rId8"/>
    <p:sldId id="391" r:id="rId9"/>
    <p:sldId id="380" r:id="rId10"/>
    <p:sldId id="343" r:id="rId11"/>
    <p:sldId id="344" r:id="rId12"/>
    <p:sldId id="346" r:id="rId13"/>
    <p:sldId id="381" r:id="rId14"/>
    <p:sldId id="382" r:id="rId15"/>
    <p:sldId id="347" r:id="rId16"/>
    <p:sldId id="383" r:id="rId17"/>
    <p:sldId id="348" r:id="rId18"/>
    <p:sldId id="349" r:id="rId19"/>
    <p:sldId id="350" r:id="rId20"/>
    <p:sldId id="384" r:id="rId21"/>
    <p:sldId id="385" r:id="rId22"/>
    <p:sldId id="363" r:id="rId23"/>
    <p:sldId id="386" r:id="rId24"/>
    <p:sldId id="387" r:id="rId25"/>
    <p:sldId id="364" r:id="rId26"/>
    <p:sldId id="365" r:id="rId27"/>
    <p:sldId id="388" r:id="rId28"/>
    <p:sldId id="390" r:id="rId29"/>
    <p:sldId id="389" r:id="rId30"/>
    <p:sldId id="336" r:id="rId31"/>
  </p:sldIdLst>
  <p:sldSz cx="12192000" cy="6858000"/>
  <p:notesSz cx="6858000" cy="9144000"/>
  <p:defaultTextStyle>
    <a:defPPr rtl="0">
      <a:defRPr lang="es-E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9D4A1"/>
    <a:srgbClr val="942D0B"/>
    <a:srgbClr val="76280B"/>
    <a:srgbClr val="F6BF73"/>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125E5076-3810-47DD-B79F-674D7AD40C01}">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Estilo medio 2 - Énfasis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0A15C55-8517-42AA-B614-E9B94910E393}" styleName="Estilo medio 2 - Énfasis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F5AB1C69-6EDB-4FF4-983F-18BD219EF322}" styleName="Estilo medio 2 - Énfasis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7DF18680-E054-41AD-8BC1-D1AEF772440D}" styleName="Estilo medio 2 - Énfasis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505E3EF-67EA-436B-97B2-0124C06EBD24}" styleName="Estilo medio 4 - Énfasis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AF606853-7671-496A-8E4F-DF71F8EC918B}" styleName="Estilo oscuro 1 - Énfasis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C4B1156A-380E-4F78-BDF5-A606A8083BF9}" styleName="Estilo medio 4 - Énfasis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1678" autoAdjust="0"/>
  </p:normalViewPr>
  <p:slideViewPr>
    <p:cSldViewPr snapToGrid="0">
      <p:cViewPr varScale="1">
        <p:scale>
          <a:sx n="89" d="100"/>
          <a:sy n="89" d="100"/>
        </p:scale>
        <p:origin x="466" y="77"/>
      </p:cViewPr>
      <p:guideLst>
        <p:guide orient="horz" pos="2160"/>
        <p:guide pos="3840"/>
      </p:guideLst>
    </p:cSldViewPr>
  </p:slideViewPr>
  <p:notesTextViewPr>
    <p:cViewPr>
      <p:scale>
        <a:sx n="1" d="1"/>
        <a:sy n="1" d="1"/>
      </p:scale>
      <p:origin x="0" y="0"/>
    </p:cViewPr>
  </p:notesTextViewPr>
  <p:notesViewPr>
    <p:cSldViewPr snapToGrid="0">
      <p:cViewPr varScale="1">
        <p:scale>
          <a:sx n="75" d="100"/>
          <a:sy n="75" d="100"/>
        </p:scale>
        <p:origin x="405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s-ES" dirty="0"/>
          </a:p>
        </p:txBody>
      </p:sp>
      <p:sp>
        <p:nvSpPr>
          <p:cNvPr id="3" name="Marcador de fecha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A9E09D6-AD2B-4EA2-983B-CF3D9FA19257}" type="datetimeFigureOut">
              <a:rPr lang="es-ES" smtClean="0"/>
              <a:t>08/02/2022</a:t>
            </a:fld>
            <a:endParaRPr lang="es-ES" dirty="0"/>
          </a:p>
        </p:txBody>
      </p:sp>
      <p:sp>
        <p:nvSpPr>
          <p:cNvPr id="4" name="Marcador de pie de página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s-ES" dirty="0"/>
          </a:p>
        </p:txBody>
      </p:sp>
      <p:sp>
        <p:nvSpPr>
          <p:cNvPr id="5" name="Marcador de número de diapositiva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EE8D937-A791-4A1B-9FE7-309CD98BDED2}" type="slidenum">
              <a:rPr lang="es-ES" smtClean="0"/>
              <a:t>‹Nº›</a:t>
            </a:fld>
            <a:endParaRPr lang="es-ES" dirty="0"/>
          </a:p>
        </p:txBody>
      </p:sp>
    </p:spTree>
    <p:extLst>
      <p:ext uri="{BB962C8B-B14F-4D97-AF65-F5344CB8AC3E}">
        <p14:creationId xmlns:p14="http://schemas.microsoft.com/office/powerpoint/2010/main" val="22913031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posición de encabezad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s-ES" noProof="0" dirty="0"/>
          </a:p>
        </p:txBody>
      </p:sp>
      <p:sp>
        <p:nvSpPr>
          <p:cNvPr id="3" name="Marcador de fech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677F1D-06C5-4D5B-AE0F-034A8D48021B}" type="datetime1">
              <a:rPr lang="es-ES" smtClean="0"/>
              <a:pPr/>
              <a:t>08/02/2022</a:t>
            </a:fld>
            <a:endParaRPr lang="es-ES" dirty="0"/>
          </a:p>
        </p:txBody>
      </p:sp>
      <p:sp>
        <p:nvSpPr>
          <p:cNvPr id="4" name="Marcador de imagen de diapositiva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s-ES" noProof="0" dirty="0"/>
          </a:p>
        </p:txBody>
      </p:sp>
      <p:sp>
        <p:nvSpPr>
          <p:cNvPr id="5" name="Marcador de posición de nota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6" name="Marcador de posición de pie de página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s-ES" noProof="0" dirty="0"/>
          </a:p>
        </p:txBody>
      </p:sp>
      <p:sp>
        <p:nvSpPr>
          <p:cNvPr id="7" name="Marcador de posición de número de diapositiva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D5D79418-37EB-4378-AD22-89DBB000B0DA}" type="slidenum">
              <a:rPr lang="es-ES" noProof="0" smtClean="0"/>
              <a:t>‹Nº›</a:t>
            </a:fld>
            <a:endParaRPr lang="es-ES" noProof="0" dirty="0"/>
          </a:p>
        </p:txBody>
      </p:sp>
    </p:spTree>
    <p:extLst>
      <p:ext uri="{BB962C8B-B14F-4D97-AF65-F5344CB8AC3E}">
        <p14:creationId xmlns:p14="http://schemas.microsoft.com/office/powerpoint/2010/main" val="376464242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posición de imagen de diapositiva 1"/>
          <p:cNvSpPr>
            <a:spLocks noGrp="1" noRot="1" noChangeAspect="1"/>
          </p:cNvSpPr>
          <p:nvPr>
            <p:ph type="sldImg"/>
          </p:nvPr>
        </p:nvSpPr>
        <p:spPr/>
      </p:sp>
      <p:sp>
        <p:nvSpPr>
          <p:cNvPr id="3" name="Marcador de posición de notas 2"/>
          <p:cNvSpPr>
            <a:spLocks noGrp="1"/>
          </p:cNvSpPr>
          <p:nvPr>
            <p:ph type="body" idx="1"/>
          </p:nvPr>
        </p:nvSpPr>
        <p:spPr/>
        <p:txBody>
          <a:bodyPr rtlCol="0"/>
          <a:lstStyle/>
          <a:p>
            <a:pPr rtl="0"/>
            <a:endParaRPr lang="es-ES" dirty="0"/>
          </a:p>
        </p:txBody>
      </p:sp>
      <p:sp>
        <p:nvSpPr>
          <p:cNvPr id="4" name="Marcador de posición de número de diapositiva 3"/>
          <p:cNvSpPr>
            <a:spLocks noGrp="1"/>
          </p:cNvSpPr>
          <p:nvPr>
            <p:ph type="sldNum" sz="quarter" idx="10"/>
          </p:nvPr>
        </p:nvSpPr>
        <p:spPr/>
        <p:txBody>
          <a:bodyPr rtlCol="0"/>
          <a:lstStyle/>
          <a:p>
            <a:pPr rtl="0"/>
            <a:fld id="{D5D79418-37EB-4378-AD22-89DBB000B0DA}" type="slidenum">
              <a:rPr lang="es-ES" smtClean="0"/>
              <a:t>1</a:t>
            </a:fld>
            <a:endParaRPr lang="es-ES" dirty="0"/>
          </a:p>
        </p:txBody>
      </p:sp>
    </p:spTree>
    <p:extLst>
      <p:ext uri="{BB962C8B-B14F-4D97-AF65-F5344CB8AC3E}">
        <p14:creationId xmlns:p14="http://schemas.microsoft.com/office/powerpoint/2010/main" val="304154337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7.sv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grpSp>
        <p:nvGrpSpPr>
          <p:cNvPr id="7" name="Grupo 6">
            <a:extLst>
              <a:ext uri="{FF2B5EF4-FFF2-40B4-BE49-F238E27FC236}">
                <a16:creationId xmlns="" xmlns:a16="http://schemas.microsoft.com/office/drawing/2014/main" id="{DD826893-9059-400D-A708-615823828BC9}"/>
              </a:ext>
            </a:extLst>
          </p:cNvPr>
          <p:cNvGrpSpPr/>
          <p:nvPr userDrawn="1"/>
        </p:nvGrpSpPr>
        <p:grpSpPr bwMode="ltGray">
          <a:xfrm>
            <a:off x="7232499" y="-159283"/>
            <a:ext cx="4959501" cy="5525761"/>
            <a:chOff x="7232499" y="-159283"/>
            <a:chExt cx="4959501" cy="5525761"/>
          </a:xfrm>
          <a:solidFill>
            <a:srgbClr val="76280B">
              <a:alpha val="60000"/>
            </a:srgbClr>
          </a:solidFill>
        </p:grpSpPr>
        <p:pic>
          <p:nvPicPr>
            <p:cNvPr id="10" name="Gráfico 9" descr="Engranaje simple">
              <a:extLst>
                <a:ext uri="{FF2B5EF4-FFF2-40B4-BE49-F238E27FC236}">
                  <a16:creationId xmlns="" xmlns:a16="http://schemas.microsoft.com/office/drawing/2014/main" id="{4BD7AE3B-6321-488C-8378-B441F7AC62C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11" name="Gráfico 10" descr="Engranaje simple">
              <a:extLst>
                <a:ext uri="{FF2B5EF4-FFF2-40B4-BE49-F238E27FC236}">
                  <a16:creationId xmlns="" xmlns:a16="http://schemas.microsoft.com/office/drawing/2014/main" id="{52566813-48BF-44A8-9FBD-C9035FDE143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áfico 13" descr="Engranaje simple">
              <a:extLst>
                <a:ext uri="{FF2B5EF4-FFF2-40B4-BE49-F238E27FC236}">
                  <a16:creationId xmlns="" xmlns:a16="http://schemas.microsoft.com/office/drawing/2014/main" id="{C9098912-FEFB-4951-B070-7ED0F1D4555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486478"/>
              <a:ext cx="2880000" cy="2880000"/>
            </a:xfrm>
            <a:prstGeom prst="rect">
              <a:avLst/>
            </a:prstGeom>
          </p:spPr>
        </p:pic>
        <p:pic>
          <p:nvPicPr>
            <p:cNvPr id="15" name="Gráfico 14" descr="Engranaje simple">
              <a:extLst>
                <a:ext uri="{FF2B5EF4-FFF2-40B4-BE49-F238E27FC236}">
                  <a16:creationId xmlns="" xmlns:a16="http://schemas.microsoft.com/office/drawing/2014/main" id="{7187CCFC-946C-4708-98C2-CC97857A51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sp>
        <p:nvSpPr>
          <p:cNvPr id="9" name="Rectángulo 8"/>
          <p:cNvSpPr/>
          <p:nvPr/>
        </p:nvSpPr>
        <p:spPr bwMode="ltGray">
          <a:xfrm>
            <a:off x="1704975" y="2598834"/>
            <a:ext cx="8782050" cy="1660332"/>
          </a:xfrm>
          <a:prstGeom prst="rect">
            <a:avLst/>
          </a:prstGeom>
          <a:solidFill>
            <a:schemeClr val="bg1">
              <a:lumMod val="85000"/>
              <a:lumOff val="1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ctrTitle"/>
          </p:nvPr>
        </p:nvSpPr>
        <p:spPr>
          <a:xfrm>
            <a:off x="1828293" y="2742465"/>
            <a:ext cx="8494463" cy="1373070"/>
          </a:xfrm>
        </p:spPr>
        <p:txBody>
          <a:bodyPr rtlCol="0" anchor="b">
            <a:noAutofit/>
          </a:bodyPr>
          <a:lstStyle>
            <a:lvl1pPr algn="ctr">
              <a:defRPr sz="5400"/>
            </a:lvl1pPr>
          </a:lstStyle>
          <a:p>
            <a:pPr rtl="0"/>
            <a:r>
              <a:rPr lang="es-ES" noProof="0"/>
              <a:t>Haga clic para modificar el estilo de título del patrón</a:t>
            </a:r>
            <a:endParaRPr lang="es-ES" noProof="0" dirty="0"/>
          </a:p>
        </p:txBody>
      </p:sp>
      <p:sp>
        <p:nvSpPr>
          <p:cNvPr id="3" name="Subtítulo 2"/>
          <p:cNvSpPr>
            <a:spLocks noGrp="1"/>
          </p:cNvSpPr>
          <p:nvPr>
            <p:ph type="subTitle" idx="1"/>
          </p:nvPr>
        </p:nvSpPr>
        <p:spPr>
          <a:xfrm>
            <a:off x="1828799" y="4394039"/>
            <a:ext cx="8493957" cy="1117687"/>
          </a:xfrm>
        </p:spPr>
        <p:txBody>
          <a:bodyPr rtlCol="0">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es-ES" noProof="0"/>
              <a:t>Haga clic para editar el estilo de subtítulo del patrón</a:t>
            </a:r>
            <a:endParaRPr lang="es-ES" noProof="0" dirty="0"/>
          </a:p>
        </p:txBody>
      </p:sp>
      <p:sp>
        <p:nvSpPr>
          <p:cNvPr id="4" name="Marcador de fecha 3"/>
          <p:cNvSpPr>
            <a:spLocks noGrp="1"/>
          </p:cNvSpPr>
          <p:nvPr>
            <p:ph type="dt" sz="half" idx="10"/>
          </p:nvPr>
        </p:nvSpPr>
        <p:spPr>
          <a:xfrm>
            <a:off x="8112956" y="5936187"/>
            <a:ext cx="2743200" cy="365125"/>
          </a:xfrm>
        </p:spPr>
        <p:txBody>
          <a:bodyPr rtlCol="0"/>
          <a:lstStyle/>
          <a:p>
            <a:pPr rtl="0"/>
            <a:fld id="{CCAC9898-19F9-4AE2-BC7D-7733AAB5D6C7}" type="datetime1">
              <a:rPr lang="es-ES" noProof="0" smtClean="0"/>
              <a:t>08/02/2022</a:t>
            </a:fld>
            <a:endParaRPr lang="es-ES" noProof="0" dirty="0"/>
          </a:p>
        </p:txBody>
      </p:sp>
      <p:sp>
        <p:nvSpPr>
          <p:cNvPr id="5" name="Marcador de pie de página 4"/>
          <p:cNvSpPr>
            <a:spLocks noGrp="1"/>
          </p:cNvSpPr>
          <p:nvPr>
            <p:ph type="ftr" sz="quarter" idx="11"/>
          </p:nvPr>
        </p:nvSpPr>
        <p:spPr>
          <a:xfrm>
            <a:off x="1242296" y="5936188"/>
            <a:ext cx="6870660" cy="365125"/>
          </a:xfrm>
        </p:spPr>
        <p:txBody>
          <a:bodyPr rtlCol="0"/>
          <a:lstStyle/>
          <a:p>
            <a:pPr rtl="0"/>
            <a:r>
              <a:rPr lang="es-ES" noProof="0" dirty="0"/>
              <a:t>Agregue un pie de página</a:t>
            </a:r>
          </a:p>
        </p:txBody>
      </p:sp>
      <p:sp>
        <p:nvSpPr>
          <p:cNvPr id="12" name="Rectángulo 11">
            <a:extLst>
              <a:ext uri="{FF2B5EF4-FFF2-40B4-BE49-F238E27FC236}">
                <a16:creationId xmlns="" xmlns:a16="http://schemas.microsoft.com/office/drawing/2014/main" id="{10A59AF3-34E3-4F2D-B219-533C8164A410}"/>
              </a:ext>
            </a:extLst>
          </p:cNvPr>
          <p:cNvSpPr/>
          <p:nvPr userDrawn="1"/>
        </p:nvSpPr>
        <p:spPr>
          <a:xfrm>
            <a:off x="0" y="2590078"/>
            <a:ext cx="1602997" cy="1660332"/>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13" name="Rectángulo 12">
            <a:extLst>
              <a:ext uri="{FF2B5EF4-FFF2-40B4-BE49-F238E27FC236}">
                <a16:creationId xmlns="" xmlns:a16="http://schemas.microsoft.com/office/drawing/2014/main" id="{3B98DDA9-3997-4600-985C-44C2CABD0BA3}"/>
              </a:ext>
            </a:extLst>
          </p:cNvPr>
          <p:cNvSpPr/>
          <p:nvPr userDrawn="1"/>
        </p:nvSpPr>
        <p:spPr>
          <a:xfrm>
            <a:off x="10606797" y="2590077"/>
            <a:ext cx="1602997" cy="1660331"/>
          </a:xfrm>
          <a:prstGeom prst="rect">
            <a:avLst/>
          </a:prstGeom>
          <a:solidFill>
            <a:schemeClr val="accent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6" name="Marcador de número de diapositiva 5"/>
          <p:cNvSpPr>
            <a:spLocks noGrp="1"/>
          </p:cNvSpPr>
          <p:nvPr>
            <p:ph type="sldNum" sz="quarter" idx="12"/>
          </p:nvPr>
        </p:nvSpPr>
        <p:spPr>
          <a:xfrm>
            <a:off x="10803518" y="2750779"/>
            <a:ext cx="1171888" cy="1356442"/>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8889682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grpSp>
        <p:nvGrpSpPr>
          <p:cNvPr id="17" name="Grupo 16">
            <a:extLst>
              <a:ext uri="{FF2B5EF4-FFF2-40B4-BE49-F238E27FC236}">
                <a16:creationId xmlns=""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áfico 17" descr="Engranaje simple">
              <a:extLst>
                <a:ext uri="{FF2B5EF4-FFF2-40B4-BE49-F238E27FC236}">
                  <a16:creationId xmlns=""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áfico 18" descr="Engranaje simple">
              <a:extLst>
                <a:ext uri="{FF2B5EF4-FFF2-40B4-BE49-F238E27FC236}">
                  <a16:creationId xmlns=""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áfico 19" descr="Engranaje simple">
              <a:extLst>
                <a:ext uri="{FF2B5EF4-FFF2-40B4-BE49-F238E27FC236}">
                  <a16:creationId xmlns=""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áfico 20" descr="Engranaje simple">
              <a:extLst>
                <a:ext uri="{FF2B5EF4-FFF2-40B4-BE49-F238E27FC236}">
                  <a16:creationId xmlns=""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432921" y="753227"/>
            <a:ext cx="9613859" cy="1080940"/>
          </a:xfrm>
        </p:spPr>
        <p:txBody>
          <a:bodyPr rtlCol="0" anchor="ctr">
            <a:normAutofit/>
          </a:bodyPr>
          <a:lstStyle>
            <a:lvl1pPr>
              <a:defRPr sz="3600"/>
            </a:lvl1pPr>
          </a:lstStyle>
          <a:p>
            <a:pPr rtl="0"/>
            <a:r>
              <a:rPr lang="es-ES" noProof="0"/>
              <a:t>Haga clic para modificar el estilo de título del patrón</a:t>
            </a:r>
            <a:endParaRPr lang="es-ES" noProof="0" dirty="0"/>
          </a:p>
        </p:txBody>
      </p:sp>
      <p:sp>
        <p:nvSpPr>
          <p:cNvPr id="3" name="Marcador de contenido 2"/>
          <p:cNvSpPr>
            <a:spLocks noGrp="1"/>
          </p:cNvSpPr>
          <p:nvPr>
            <p:ph idx="1"/>
          </p:nvPr>
        </p:nvSpPr>
        <p:spPr>
          <a:xfrm>
            <a:off x="6438446" y="2336873"/>
            <a:ext cx="5608336" cy="3599313"/>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texto 3"/>
          <p:cNvSpPr>
            <a:spLocks noGrp="1"/>
          </p:cNvSpPr>
          <p:nvPr>
            <p:ph type="body" sz="half" idx="2"/>
          </p:nvPr>
        </p:nvSpPr>
        <p:spPr>
          <a:xfrm>
            <a:off x="2432922" y="2336872"/>
            <a:ext cx="3790078"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a:xfrm>
            <a:off x="9303581" y="5936187"/>
            <a:ext cx="2743200" cy="365125"/>
          </a:xfrm>
        </p:spPr>
        <p:txBody>
          <a:bodyPr rtlCol="0"/>
          <a:lstStyle/>
          <a:p>
            <a:pPr rtl="0"/>
            <a:fld id="{816074A6-A6C7-4061-BD2B-4D937C891401}" type="datetime1">
              <a:rPr lang="es-ES" noProof="0" smtClean="0"/>
              <a:t>08/02/2022</a:t>
            </a:fld>
            <a:endParaRPr lang="es-ES" noProof="0" dirty="0"/>
          </a:p>
        </p:txBody>
      </p:sp>
      <p:sp>
        <p:nvSpPr>
          <p:cNvPr id="6" name="Marcador de pie de página 5"/>
          <p:cNvSpPr>
            <a:spLocks noGrp="1"/>
          </p:cNvSpPr>
          <p:nvPr>
            <p:ph type="ftr" sz="quarter" idx="11"/>
          </p:nvPr>
        </p:nvSpPr>
        <p:spPr>
          <a:xfrm>
            <a:off x="2432921"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40074" y="753227"/>
            <a:ext cx="1154151" cy="1090789"/>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322070275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magen con leyenda">
    <p:spTree>
      <p:nvGrpSpPr>
        <p:cNvPr id="1" name=""/>
        <p:cNvGrpSpPr/>
        <p:nvPr/>
      </p:nvGrpSpPr>
      <p:grpSpPr>
        <a:xfrm>
          <a:off x="0" y="0"/>
          <a:ext cx="0" cy="0"/>
          <a:chOff x="0" y="0"/>
          <a:chExt cx="0" cy="0"/>
        </a:xfrm>
      </p:grpSpPr>
      <p:grpSp>
        <p:nvGrpSpPr>
          <p:cNvPr id="17" name="Grupo 16">
            <a:extLst>
              <a:ext uri="{FF2B5EF4-FFF2-40B4-BE49-F238E27FC236}">
                <a16:creationId xmlns="" xmlns:a16="http://schemas.microsoft.com/office/drawing/2014/main" id="{9F6BBB30-80DB-4A1B-9DD3-A090C4EF2F33}"/>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8" name="Gráfico 17" descr="Engranaje simple">
              <a:extLst>
                <a:ext uri="{FF2B5EF4-FFF2-40B4-BE49-F238E27FC236}">
                  <a16:creationId xmlns="" xmlns:a16="http://schemas.microsoft.com/office/drawing/2014/main" id="{4FC3313D-A401-4847-ABED-CDF1803D067C}"/>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19" name="Gráfico 18" descr="Engranaje simple">
              <a:extLst>
                <a:ext uri="{FF2B5EF4-FFF2-40B4-BE49-F238E27FC236}">
                  <a16:creationId xmlns="" xmlns:a16="http://schemas.microsoft.com/office/drawing/2014/main" id="{62BA598A-71EC-4BD4-8924-8F16E990AF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20" name="Gráfico 19" descr="Engranaje simple">
              <a:extLst>
                <a:ext uri="{FF2B5EF4-FFF2-40B4-BE49-F238E27FC236}">
                  <a16:creationId xmlns="" xmlns:a16="http://schemas.microsoft.com/office/drawing/2014/main" id="{2086399E-589B-48EE-B396-961A783106E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21" name="Gráfico 20" descr="Engranaje simple">
              <a:extLst>
                <a:ext uri="{FF2B5EF4-FFF2-40B4-BE49-F238E27FC236}">
                  <a16:creationId xmlns="" xmlns:a16="http://schemas.microsoft.com/office/drawing/2014/main" id="{F2A039E4-F69C-4905-B047-6891B77F8CA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3554"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432921" y="753227"/>
            <a:ext cx="9613859" cy="1080940"/>
          </a:xfrm>
        </p:spPr>
        <p:txBody>
          <a:bodyPr rtlCol="0" anchor="ctr">
            <a:normAutofit/>
          </a:bodyPr>
          <a:lstStyle>
            <a:lvl1pPr>
              <a:defRPr sz="36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2432922" y="2336872"/>
            <a:ext cx="2620817" cy="3599317"/>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a:xfrm>
            <a:off x="9303581" y="5936187"/>
            <a:ext cx="2743200" cy="365125"/>
          </a:xfrm>
        </p:spPr>
        <p:txBody>
          <a:bodyPr rtlCol="0"/>
          <a:lstStyle/>
          <a:p>
            <a:pPr rtl="0"/>
            <a:fld id="{465E95DC-3AD1-45CB-9A2D-DA7F0A119F27}" type="datetime1">
              <a:rPr lang="es-ES" noProof="0" smtClean="0"/>
              <a:t>08/02/2022</a:t>
            </a:fld>
            <a:endParaRPr lang="es-ES" noProof="0" dirty="0"/>
          </a:p>
        </p:txBody>
      </p:sp>
      <p:sp>
        <p:nvSpPr>
          <p:cNvPr id="6" name="Marcador de pie de página 5"/>
          <p:cNvSpPr>
            <a:spLocks noGrp="1"/>
          </p:cNvSpPr>
          <p:nvPr>
            <p:ph type="ftr" sz="quarter" idx="11"/>
          </p:nvPr>
        </p:nvSpPr>
        <p:spPr>
          <a:xfrm>
            <a:off x="2432921"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40074" y="753227"/>
            <a:ext cx="1154151" cy="1090789"/>
          </a:xfrm>
        </p:spPr>
        <p:txBody>
          <a:bodyPr rtlCol="0"/>
          <a:lstStyle/>
          <a:p>
            <a:pPr rtl="0"/>
            <a:fld id="{9E3FA76C-C565-46B6-8652-D75785E2521F}" type="slidenum">
              <a:rPr lang="es-ES" noProof="0" smtClean="0"/>
              <a:t>‹Nº›</a:t>
            </a:fld>
            <a:endParaRPr lang="es-ES" noProof="0" dirty="0"/>
          </a:p>
        </p:txBody>
      </p:sp>
      <p:sp>
        <p:nvSpPr>
          <p:cNvPr id="16" name="Marcador de posición de imagen 2">
            <a:extLst>
              <a:ext uri="{FF2B5EF4-FFF2-40B4-BE49-F238E27FC236}">
                <a16:creationId xmlns="" xmlns:a16="http://schemas.microsoft.com/office/drawing/2014/main" id="{5E59F855-D2A7-4662-804E-17B59CD1A41D}"/>
              </a:ext>
            </a:extLst>
          </p:cNvPr>
          <p:cNvSpPr>
            <a:spLocks noGrp="1"/>
          </p:cNvSpPr>
          <p:nvPr>
            <p:ph type="pic" idx="1"/>
          </p:nvPr>
        </p:nvSpPr>
        <p:spPr>
          <a:xfrm>
            <a:off x="5213022" y="2327474"/>
            <a:ext cx="6833757" cy="3608712"/>
          </a:xfrm>
        </p:spPr>
        <p:txBody>
          <a:bodyPr rtlCol="0"/>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es-ES" noProof="0"/>
              <a:t>Haga clic en el icono para agregar una imagen</a:t>
            </a:r>
            <a:endParaRPr lang="es-ES" noProof="0" dirty="0"/>
          </a:p>
        </p:txBody>
      </p:sp>
    </p:spTree>
    <p:extLst>
      <p:ext uri="{BB962C8B-B14F-4D97-AF65-F5344CB8AC3E}">
        <p14:creationId xmlns:p14="http://schemas.microsoft.com/office/powerpoint/2010/main" val="227573957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magen panorámica con leyenda">
    <p:spTree>
      <p:nvGrpSpPr>
        <p:cNvPr id="1" name=""/>
        <p:cNvGrpSpPr/>
        <p:nvPr/>
      </p:nvGrpSpPr>
      <p:grpSpPr>
        <a:xfrm>
          <a:off x="0" y="0"/>
          <a:ext cx="0" cy="0"/>
          <a:chOff x="0" y="0"/>
          <a:chExt cx="0" cy="0"/>
        </a:xfrm>
      </p:grpSpPr>
      <p:pic>
        <p:nvPicPr>
          <p:cNvPr id="8" name="Imagen 7" descr="HD-ShadowLong.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4711616"/>
            <a:ext cx="9613859" cy="1090482"/>
          </a:xfrm>
        </p:spPr>
        <p:txBody>
          <a:bodyPr rtlCol="0" anchor="ctr" anchorCtr="0">
            <a:normAutofit/>
          </a:bodyPr>
          <a:lstStyle>
            <a:lvl1pPr>
              <a:defRPr sz="2400"/>
            </a:lvl1pPr>
          </a:lstStyle>
          <a:p>
            <a:pPr rtl="0"/>
            <a:r>
              <a:rPr lang="es-ES" noProof="0"/>
              <a:t>Haga clic para modificar el estilo de título del patrón</a:t>
            </a:r>
            <a:endParaRPr lang="es-ES" noProof="0" dirty="0"/>
          </a:p>
        </p:txBody>
      </p:sp>
      <p:sp>
        <p:nvSpPr>
          <p:cNvPr id="5" name="Marcador de fecha 4"/>
          <p:cNvSpPr>
            <a:spLocks noGrp="1"/>
          </p:cNvSpPr>
          <p:nvPr>
            <p:ph type="dt" sz="half" idx="10"/>
          </p:nvPr>
        </p:nvSpPr>
        <p:spPr/>
        <p:txBody>
          <a:bodyPr rtlCol="0"/>
          <a:lstStyle/>
          <a:p>
            <a:pPr rtl="0"/>
            <a:fld id="{D36E5772-A878-4BEC-B480-C8A8B58445B8}" type="datetime1">
              <a:rPr lang="es-ES" noProof="0" smtClean="0"/>
              <a:t>08/02/2022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Agregue un pie de página</a:t>
            </a:r>
          </a:p>
        </p:txBody>
      </p:sp>
      <p:sp>
        <p:nvSpPr>
          <p:cNvPr id="7" name="Marcador de posición de número de diapositiva 6"/>
          <p:cNvSpPr>
            <a:spLocks noGrp="1"/>
          </p:cNvSpPr>
          <p:nvPr>
            <p:ph type="sldNum" sz="quarter" idx="12"/>
          </p:nvPr>
        </p:nvSpPr>
        <p:spPr>
          <a:xfrm>
            <a:off x="10729455" y="4711309"/>
            <a:ext cx="1154151" cy="1090789"/>
          </a:xfrm>
        </p:spPr>
        <p:txBody>
          <a:bodyPr rtlCol="0"/>
          <a:lstStyle/>
          <a:p>
            <a:pPr rtl="0"/>
            <a:fld id="{9E3FA76C-C565-46B6-8652-D75785E2521F}" type="slidenum">
              <a:rPr lang="es-ES" noProof="0" smtClean="0"/>
              <a:t>‹Nº›</a:t>
            </a:fld>
            <a:endParaRPr lang="es-ES" noProof="0" dirty="0"/>
          </a:p>
        </p:txBody>
      </p:sp>
      <p:sp>
        <p:nvSpPr>
          <p:cNvPr id="13" name="Marcador de posición de SmartArt 12">
            <a:extLst>
              <a:ext uri="{FF2B5EF4-FFF2-40B4-BE49-F238E27FC236}">
                <a16:creationId xmlns="" xmlns:a16="http://schemas.microsoft.com/office/drawing/2014/main" id="{DBD7FBFD-679C-4A5B-A176-220004B60453}"/>
              </a:ext>
            </a:extLst>
          </p:cNvPr>
          <p:cNvSpPr>
            <a:spLocks noGrp="1"/>
          </p:cNvSpPr>
          <p:nvPr>
            <p:ph type="dgm" sz="quarter" idx="13"/>
          </p:nvPr>
        </p:nvSpPr>
        <p:spPr>
          <a:xfrm>
            <a:off x="680321" y="386862"/>
            <a:ext cx="9614617" cy="3867638"/>
          </a:xfrm>
        </p:spPr>
        <p:txBody>
          <a:bodyPr rtlCol="0"/>
          <a:lstStyle/>
          <a:p>
            <a:pPr rtl="0"/>
            <a:r>
              <a:rPr lang="es-ES" noProof="0"/>
              <a:t>Haga clic en el icono para agregar un elemento gráfico SmartArt</a:t>
            </a:r>
            <a:endParaRPr lang="es-ES" noProof="0" dirty="0"/>
          </a:p>
        </p:txBody>
      </p:sp>
    </p:spTree>
    <p:extLst>
      <p:ext uri="{BB962C8B-B14F-4D97-AF65-F5344CB8AC3E}">
        <p14:creationId xmlns:p14="http://schemas.microsoft.com/office/powerpoint/2010/main" val="352599667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ítulo y leyenda">
    <p:spTree>
      <p:nvGrpSpPr>
        <p:cNvPr id="1" name=""/>
        <p:cNvGrpSpPr/>
        <p:nvPr/>
      </p:nvGrpSpPr>
      <p:grpSpPr>
        <a:xfrm>
          <a:off x="0" y="0"/>
          <a:ext cx="0" cy="0"/>
          <a:chOff x="0" y="0"/>
          <a:chExt cx="0" cy="0"/>
        </a:xfrm>
      </p:grpSpPr>
      <p:grpSp>
        <p:nvGrpSpPr>
          <p:cNvPr id="12" name="Grupo 11">
            <a:extLst>
              <a:ext uri="{FF2B5EF4-FFF2-40B4-BE49-F238E27FC236}">
                <a16:creationId xmlns="" xmlns:a16="http://schemas.microsoft.com/office/drawing/2014/main" id="{22B243BA-55F2-42F1-B294-0EB708FCD888}"/>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 xmlns:a16="http://schemas.microsoft.com/office/drawing/2014/main" id="{46408269-63CF-4017-AC0D-C35B044D3076}"/>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 xmlns:a16="http://schemas.microsoft.com/office/drawing/2014/main" id="{7A3695B4-ADE3-45A9-8119-67D5F83A8C3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 xmlns:a16="http://schemas.microsoft.com/office/drawing/2014/main" id="{6B8F0030-0551-4558-8533-64D2E4838DB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 xmlns:a16="http://schemas.microsoft.com/office/drawing/2014/main" id="{59607E3E-29E0-44E4-899A-0955FA4D3671}"/>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 xmlns:a16="http://schemas.microsoft.com/office/drawing/2014/main" id="{AD4251FC-462A-4B83-9F84-2358E52E31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9" name="Imagen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0" name="Rectángulo 9"/>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609597"/>
            <a:ext cx="9613858" cy="3592750"/>
          </a:xfrm>
        </p:spPr>
        <p:txBody>
          <a:bodyPr rtlCol="0" anchor="ctr"/>
          <a:lstStyle>
            <a:lvl1pPr>
              <a:defRPr sz="32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680322" y="4711615"/>
            <a:ext cx="9613859" cy="1090789"/>
          </a:xfrm>
        </p:spPr>
        <p:txBody>
          <a:bodyPr rtlCol="0" anchor="ct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EFF8CC0B-C2C3-4546-9B0B-DD4DE162BEBB}" type="datetime1">
              <a:rPr lang="es-ES" noProof="0" smtClean="0"/>
              <a:t>08/02/2022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Agregue un pie de página</a:t>
            </a:r>
          </a:p>
        </p:txBody>
      </p:sp>
      <p:sp>
        <p:nvSpPr>
          <p:cNvPr id="7" name="Marcador de posición de número de diapositiva 6"/>
          <p:cNvSpPr>
            <a:spLocks noGrp="1"/>
          </p:cNvSpPr>
          <p:nvPr>
            <p:ph type="sldNum" sz="quarter" idx="12"/>
          </p:nvPr>
        </p:nvSpPr>
        <p:spPr>
          <a:xfrm>
            <a:off x="10729455" y="4711615"/>
            <a:ext cx="1154151" cy="1090789"/>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25140067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ita con título">
    <p:spTree>
      <p:nvGrpSpPr>
        <p:cNvPr id="1" name=""/>
        <p:cNvGrpSpPr/>
        <p:nvPr/>
      </p:nvGrpSpPr>
      <p:grpSpPr>
        <a:xfrm>
          <a:off x="0" y="0"/>
          <a:ext cx="0" cy="0"/>
          <a:chOff x="0" y="0"/>
          <a:chExt cx="0" cy="0"/>
        </a:xfrm>
      </p:grpSpPr>
      <p:grpSp>
        <p:nvGrpSpPr>
          <p:cNvPr id="18" name="Grupo 17">
            <a:extLst>
              <a:ext uri="{FF2B5EF4-FFF2-40B4-BE49-F238E27FC236}">
                <a16:creationId xmlns="" xmlns:a16="http://schemas.microsoft.com/office/drawing/2014/main" id="{D7FCAB52-C8F0-4659-9B95-C792632631CE}"/>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9" name="Gráfico 18" descr="Engranaje simple">
              <a:extLst>
                <a:ext uri="{FF2B5EF4-FFF2-40B4-BE49-F238E27FC236}">
                  <a16:creationId xmlns="" xmlns:a16="http://schemas.microsoft.com/office/drawing/2014/main" id="{5E98770F-9E46-4F69-9A76-F671813AF57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20" name="Gráfico 19" descr="Engranaje simple">
              <a:extLst>
                <a:ext uri="{FF2B5EF4-FFF2-40B4-BE49-F238E27FC236}">
                  <a16:creationId xmlns="" xmlns:a16="http://schemas.microsoft.com/office/drawing/2014/main" id="{F08BF8CF-C3C2-4767-B88B-DE07E6A628E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21" name="Gráfico 20" descr="Engranaje simple">
              <a:extLst>
                <a:ext uri="{FF2B5EF4-FFF2-40B4-BE49-F238E27FC236}">
                  <a16:creationId xmlns="" xmlns:a16="http://schemas.microsoft.com/office/drawing/2014/main" id="{E63AFEB7-4AAE-448E-8B0B-C2F2287771A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22" name="Gráfico 21" descr="Engranaje simple">
              <a:extLst>
                <a:ext uri="{FF2B5EF4-FFF2-40B4-BE49-F238E27FC236}">
                  <a16:creationId xmlns="" xmlns:a16="http://schemas.microsoft.com/office/drawing/2014/main" id="{E279C731-1AAF-453A-94B0-6CC29203950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1" name="Imagen 10"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5928628"/>
            <a:ext cx="10437812" cy="321164"/>
          </a:xfrm>
          <a:prstGeom prst="rect">
            <a:avLst/>
          </a:prstGeom>
        </p:spPr>
      </p:pic>
      <p:pic>
        <p:nvPicPr>
          <p:cNvPr id="13" name="Imagen 12"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5929622"/>
            <a:ext cx="1602997" cy="144270"/>
          </a:xfrm>
          <a:prstGeom prst="rect">
            <a:avLst/>
          </a:prstGeom>
        </p:spPr>
      </p:pic>
      <p:sp>
        <p:nvSpPr>
          <p:cNvPr id="14" name="Rectángulo 13"/>
          <p:cNvSpPr/>
          <p:nvPr/>
        </p:nvSpPr>
        <p:spPr bwMode="ltGray">
          <a:xfrm>
            <a:off x="0"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ángulo 14"/>
          <p:cNvSpPr/>
          <p:nvPr/>
        </p:nvSpPr>
        <p:spPr>
          <a:xfrm>
            <a:off x="10585827" y="4567988"/>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1127856" y="609598"/>
            <a:ext cx="8718877" cy="3036061"/>
          </a:xfrm>
        </p:spPr>
        <p:txBody>
          <a:bodyPr rtlCol="0" anchor="ctr"/>
          <a:lstStyle>
            <a:lvl1pPr>
              <a:defRPr sz="3200"/>
            </a:lvl1pPr>
          </a:lstStyle>
          <a:p>
            <a:pPr rtl="0"/>
            <a:r>
              <a:rPr lang="es-ES" noProof="0"/>
              <a:t>Haga clic para modificar el estilo de título del patrón</a:t>
            </a:r>
            <a:endParaRPr lang="es-ES" noProof="0" dirty="0"/>
          </a:p>
        </p:txBody>
      </p:sp>
      <p:sp>
        <p:nvSpPr>
          <p:cNvPr id="12" name="Marcador de posición de texto 3"/>
          <p:cNvSpPr>
            <a:spLocks noGrp="1"/>
          </p:cNvSpPr>
          <p:nvPr>
            <p:ph type="body" sz="half" idx="13"/>
          </p:nvPr>
        </p:nvSpPr>
        <p:spPr>
          <a:xfrm>
            <a:off x="1402288" y="3653379"/>
            <a:ext cx="8156579" cy="548968"/>
          </a:xfrm>
        </p:spPr>
        <p:txBody>
          <a:bodyPr rtlCol="0" anchor="t">
            <a:normAutofit/>
          </a:bodyPr>
          <a:lstStyle>
            <a:lvl1pPr marL="0" indent="0">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4" name="Marcador de posición de texto 3"/>
          <p:cNvSpPr>
            <a:spLocks noGrp="1"/>
          </p:cNvSpPr>
          <p:nvPr>
            <p:ph type="body" sz="half" idx="2"/>
          </p:nvPr>
        </p:nvSpPr>
        <p:spPr>
          <a:xfrm>
            <a:off x="680322" y="4711615"/>
            <a:ext cx="9613859" cy="1090789"/>
          </a:xfrm>
        </p:spPr>
        <p:txBody>
          <a:bodyPr rtlCol="0" anchor="ctr">
            <a:normAutofit/>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p:txBody>
          <a:bodyPr rtlCol="0"/>
          <a:lstStyle/>
          <a:p>
            <a:pPr rtl="0"/>
            <a:fld id="{77E66403-21E8-4414-9317-2F381F0EC5E4}" type="datetime1">
              <a:rPr lang="es-ES" noProof="0" smtClean="0"/>
              <a:t>08/02/2022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Agregar un pie de página</a:t>
            </a:r>
          </a:p>
        </p:txBody>
      </p:sp>
      <p:sp>
        <p:nvSpPr>
          <p:cNvPr id="7" name="Marcador de posición de número de diapositiva 6"/>
          <p:cNvSpPr>
            <a:spLocks noGrp="1"/>
          </p:cNvSpPr>
          <p:nvPr>
            <p:ph type="sldNum" sz="quarter" idx="12"/>
          </p:nvPr>
        </p:nvSpPr>
        <p:spPr>
          <a:xfrm>
            <a:off x="10729455" y="4709925"/>
            <a:ext cx="1154151" cy="1090789"/>
          </a:xfrm>
        </p:spPr>
        <p:txBody>
          <a:bodyPr rtlCol="0"/>
          <a:lstStyle/>
          <a:p>
            <a:pPr rtl="0"/>
            <a:fld id="{9E3FA76C-C565-46B6-8652-D75785E2521F}" type="slidenum">
              <a:rPr lang="es-ES" noProof="0" smtClean="0"/>
              <a:t>‹Nº›</a:t>
            </a:fld>
            <a:endParaRPr lang="es-ES" noProof="0" dirty="0"/>
          </a:p>
        </p:txBody>
      </p:sp>
      <p:sp>
        <p:nvSpPr>
          <p:cNvPr id="16" name="Cuadro de texto 15"/>
          <p:cNvSpPr txBox="1"/>
          <p:nvPr/>
        </p:nvSpPr>
        <p:spPr>
          <a:xfrm>
            <a:off x="583572" y="748116"/>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rtl="0"/>
            <a:r>
              <a:rPr lang="es-ES" sz="7200" noProof="0" dirty="0">
                <a:solidFill>
                  <a:schemeClr val="tx1"/>
                </a:solidFill>
                <a:effectLst/>
              </a:rPr>
              <a:t>“</a:t>
            </a:r>
          </a:p>
        </p:txBody>
      </p:sp>
      <p:sp>
        <p:nvSpPr>
          <p:cNvPr id="17" name="Cuadro de texto 16"/>
          <p:cNvSpPr txBox="1"/>
          <p:nvPr/>
        </p:nvSpPr>
        <p:spPr>
          <a:xfrm>
            <a:off x="9662809" y="30335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rtl="0"/>
            <a:r>
              <a:rPr lang="es-ES" sz="7200" noProof="0" dirty="0">
                <a:solidFill>
                  <a:schemeClr val="tx1"/>
                </a:solidFill>
                <a:effectLst/>
              </a:rPr>
              <a:t>”</a:t>
            </a:r>
          </a:p>
        </p:txBody>
      </p:sp>
    </p:spTree>
    <p:extLst>
      <p:ext uri="{BB962C8B-B14F-4D97-AF65-F5344CB8AC3E}">
        <p14:creationId xmlns:p14="http://schemas.microsoft.com/office/powerpoint/2010/main" val="33313224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grpSp>
        <p:nvGrpSpPr>
          <p:cNvPr id="10" name="Grupo 9">
            <a:extLst>
              <a:ext uri="{FF2B5EF4-FFF2-40B4-BE49-F238E27FC236}">
                <a16:creationId xmlns="" xmlns:a16="http://schemas.microsoft.com/office/drawing/2014/main" id="{8CB2BD5A-C0EC-4AC1-BBF1-851D8321B964}"/>
              </a:ext>
            </a:extLst>
          </p:cNvPr>
          <p:cNvGrpSpPr/>
          <p:nvPr userDrawn="1"/>
        </p:nvGrpSpPr>
        <p:grpSpPr>
          <a:xfrm rot="5400000">
            <a:off x="188826" y="1282475"/>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 xmlns:a16="http://schemas.microsoft.com/office/drawing/2014/main" id="{538A56DB-6938-460F-9BB3-A0A34C234B3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 xmlns:a16="http://schemas.microsoft.com/office/drawing/2014/main" id="{E2A1D679-9D00-4DC7-82EC-B6C33270E7F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 xmlns:a16="http://schemas.microsoft.com/office/drawing/2014/main" id="{8DFB6E86-77FA-4731-B7FA-5A63254A3E6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 xmlns:a16="http://schemas.microsoft.com/office/drawing/2014/main" id="{982D40F0-DDB8-45E0-B9D1-5964842C730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 xmlns:a16="http://schemas.microsoft.com/office/drawing/2014/main" id="{D744A42C-4948-489C-8EB2-12C65C47E90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9" name="Imagen 8"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4189" y="5928628"/>
            <a:ext cx="10437812" cy="321164"/>
          </a:xfrm>
          <a:prstGeom prst="rect">
            <a:avLst/>
          </a:prstGeom>
        </p:spPr>
      </p:pic>
      <p:sp>
        <p:nvSpPr>
          <p:cNvPr id="11" name="Rectángulo 10"/>
          <p:cNvSpPr/>
          <p:nvPr/>
        </p:nvSpPr>
        <p:spPr bwMode="ltGray">
          <a:xfrm>
            <a:off x="1754188" y="4567988"/>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Rectángulo 11"/>
          <p:cNvSpPr/>
          <p:nvPr/>
        </p:nvSpPr>
        <p:spPr>
          <a:xfrm>
            <a:off x="-4931" y="4556102"/>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77332" y="4711615"/>
            <a:ext cx="9613862" cy="588535"/>
          </a:xfrm>
        </p:spPr>
        <p:txBody>
          <a:bodyPr rtlCol="0" anchor="b"/>
          <a:lstStyle>
            <a:lvl1pPr>
              <a:defRPr sz="3200"/>
            </a:lvl1pPr>
          </a:lstStyle>
          <a:p>
            <a:pPr rtl="0"/>
            <a:r>
              <a:rPr lang="es-ES" noProof="0"/>
              <a:t>Haga clic para modificar el estilo de título del patrón</a:t>
            </a:r>
            <a:endParaRPr lang="es-ES" noProof="0" dirty="0"/>
          </a:p>
        </p:txBody>
      </p:sp>
      <p:sp>
        <p:nvSpPr>
          <p:cNvPr id="4" name="Marcador de posición de texto 3"/>
          <p:cNvSpPr>
            <a:spLocks noGrp="1"/>
          </p:cNvSpPr>
          <p:nvPr>
            <p:ph type="body" sz="half" idx="2"/>
          </p:nvPr>
        </p:nvSpPr>
        <p:spPr>
          <a:xfrm>
            <a:off x="2177333" y="5300149"/>
            <a:ext cx="9613862" cy="502255"/>
          </a:xfrm>
        </p:spPr>
        <p:txBody>
          <a:bodyPr rtlCol="0" anchor="t"/>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rtl="0"/>
            <a:r>
              <a:rPr lang="es-ES" noProof="0"/>
              <a:t>Editar el estilo de texto del patrón</a:t>
            </a:r>
          </a:p>
        </p:txBody>
      </p:sp>
      <p:sp>
        <p:nvSpPr>
          <p:cNvPr id="5" name="Marcador de fecha 4"/>
          <p:cNvSpPr>
            <a:spLocks noGrp="1"/>
          </p:cNvSpPr>
          <p:nvPr>
            <p:ph type="dt" sz="half" idx="10"/>
          </p:nvPr>
        </p:nvSpPr>
        <p:spPr>
          <a:xfrm>
            <a:off x="9047994" y="5936187"/>
            <a:ext cx="2743200" cy="365125"/>
          </a:xfrm>
        </p:spPr>
        <p:txBody>
          <a:bodyPr rtlCol="0"/>
          <a:lstStyle/>
          <a:p>
            <a:pPr rtl="0"/>
            <a:fld id="{DA3D612B-8850-44D9-B9B7-4E9774D0618A}" type="datetime1">
              <a:rPr lang="es-ES" noProof="0" smtClean="0"/>
              <a:t>08/02/2022</a:t>
            </a:fld>
            <a:endParaRPr lang="es-ES" noProof="0" dirty="0"/>
          </a:p>
        </p:txBody>
      </p:sp>
      <p:sp>
        <p:nvSpPr>
          <p:cNvPr id="6" name="Marcador de pie de página 5"/>
          <p:cNvSpPr>
            <a:spLocks noGrp="1"/>
          </p:cNvSpPr>
          <p:nvPr>
            <p:ph type="ftr" sz="quarter" idx="11"/>
          </p:nvPr>
        </p:nvSpPr>
        <p:spPr>
          <a:xfrm>
            <a:off x="2177334" y="5936188"/>
            <a:ext cx="6870660" cy="365125"/>
          </a:xfrm>
        </p:spPr>
        <p:txBody>
          <a:bodyPr rtlCol="0"/>
          <a:lstStyle/>
          <a:p>
            <a:pPr rtl="0"/>
            <a:r>
              <a:rPr lang="es-ES" noProof="0" dirty="0"/>
              <a:t>Agregue un pie de página</a:t>
            </a:r>
          </a:p>
        </p:txBody>
      </p:sp>
      <p:sp>
        <p:nvSpPr>
          <p:cNvPr id="7" name="Marcador de posición de número de diapositiva 6"/>
          <p:cNvSpPr>
            <a:spLocks noGrp="1"/>
          </p:cNvSpPr>
          <p:nvPr>
            <p:ph type="sldNum" sz="quarter" idx="12"/>
          </p:nvPr>
        </p:nvSpPr>
        <p:spPr>
          <a:xfrm>
            <a:off x="138697" y="4698039"/>
            <a:ext cx="1154151" cy="1090789"/>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156893633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grpSp>
        <p:nvGrpSpPr>
          <p:cNvPr id="23" name="Grupo 22">
            <a:extLst>
              <a:ext uri="{FF2B5EF4-FFF2-40B4-BE49-F238E27FC236}">
                <a16:creationId xmlns="" xmlns:a16="http://schemas.microsoft.com/office/drawing/2014/main" id="{BFC60FB4-27C2-4896-9B64-2DFE33815CE2}"/>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24" name="Gráfico 23" descr="Engranaje simple">
              <a:extLst>
                <a:ext uri="{FF2B5EF4-FFF2-40B4-BE49-F238E27FC236}">
                  <a16:creationId xmlns="" xmlns:a16="http://schemas.microsoft.com/office/drawing/2014/main" id="{EE89D477-BED5-4149-965A-0C122D97A01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25" name="Gráfico 24" descr="Engranaje simple">
              <a:extLst>
                <a:ext uri="{FF2B5EF4-FFF2-40B4-BE49-F238E27FC236}">
                  <a16:creationId xmlns="" xmlns:a16="http://schemas.microsoft.com/office/drawing/2014/main" id="{5CCE09A4-D09F-43A2-8459-2E9D3E96029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26" name="Gráfico 25" descr="Engranaje simple">
              <a:extLst>
                <a:ext uri="{FF2B5EF4-FFF2-40B4-BE49-F238E27FC236}">
                  <a16:creationId xmlns="" xmlns:a16="http://schemas.microsoft.com/office/drawing/2014/main" id="{9A46A1B3-2A0B-4FFE-AE15-A11187E434D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27" name="Gráfico 26" descr="Engranaje simple">
              <a:extLst>
                <a:ext uri="{FF2B5EF4-FFF2-40B4-BE49-F238E27FC236}">
                  <a16:creationId xmlns="" xmlns:a16="http://schemas.microsoft.com/office/drawing/2014/main" id="{D4F4A02A-94BC-4984-A372-3B77FC854C2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3" name="Imagen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4" name="Imagen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Título 1"/>
          <p:cNvSpPr>
            <a:spLocks noGrp="1"/>
          </p:cNvSpPr>
          <p:nvPr>
            <p:ph type="title"/>
          </p:nvPr>
        </p:nvSpPr>
        <p:spPr>
          <a:xfrm>
            <a:off x="669222" y="753228"/>
            <a:ext cx="9624960" cy="1080938"/>
          </a:xfrm>
        </p:spPr>
        <p:txBody>
          <a:bodyPr rtlCol="0"/>
          <a:lstStyle/>
          <a:p>
            <a:pPr rtl="0"/>
            <a:r>
              <a:rPr lang="es-ES" noProof="0"/>
              <a:t>Haga clic para modificar el estilo de título del patrón</a:t>
            </a:r>
            <a:endParaRPr lang="es-ES" noProof="0" dirty="0"/>
          </a:p>
        </p:txBody>
      </p:sp>
      <p:sp>
        <p:nvSpPr>
          <p:cNvPr id="7" name="Marcador de posición de texto 2"/>
          <p:cNvSpPr>
            <a:spLocks noGrp="1"/>
          </p:cNvSpPr>
          <p:nvPr>
            <p:ph type="body" idx="1"/>
          </p:nvPr>
        </p:nvSpPr>
        <p:spPr>
          <a:xfrm>
            <a:off x="660946" y="2336873"/>
            <a:ext cx="3070034"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8" name="Marcador de posición de texto 3"/>
          <p:cNvSpPr>
            <a:spLocks noGrp="1"/>
          </p:cNvSpPr>
          <p:nvPr>
            <p:ph type="body" sz="half" idx="15"/>
          </p:nvPr>
        </p:nvSpPr>
        <p:spPr>
          <a:xfrm>
            <a:off x="680322" y="3022673"/>
            <a:ext cx="3049702"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9" name="Marcador de posición de texto 4"/>
          <p:cNvSpPr>
            <a:spLocks noGrp="1"/>
          </p:cNvSpPr>
          <p:nvPr>
            <p:ph type="body" sz="quarter" idx="3"/>
          </p:nvPr>
        </p:nvSpPr>
        <p:spPr>
          <a:xfrm>
            <a:off x="3956025" y="233687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10" name="Marcador de posición de texto 3"/>
          <p:cNvSpPr>
            <a:spLocks noGrp="1"/>
          </p:cNvSpPr>
          <p:nvPr>
            <p:ph type="body" sz="half" idx="16"/>
          </p:nvPr>
        </p:nvSpPr>
        <p:spPr>
          <a:xfrm>
            <a:off x="3945470" y="3022673"/>
            <a:ext cx="3063240"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11" name="Marcador de posición de texto 4"/>
          <p:cNvSpPr>
            <a:spLocks noGrp="1"/>
          </p:cNvSpPr>
          <p:nvPr>
            <p:ph type="body" sz="quarter" idx="13"/>
          </p:nvPr>
        </p:nvSpPr>
        <p:spPr>
          <a:xfrm>
            <a:off x="7224156" y="2336873"/>
            <a:ext cx="307002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12" name="Marcador de posición de texto 3"/>
          <p:cNvSpPr>
            <a:spLocks noGrp="1"/>
          </p:cNvSpPr>
          <p:nvPr>
            <p:ph type="body" sz="half" idx="17"/>
          </p:nvPr>
        </p:nvSpPr>
        <p:spPr>
          <a:xfrm>
            <a:off x="7224156" y="3022673"/>
            <a:ext cx="3070025" cy="2913513"/>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3" name="Marcador de fecha 2"/>
          <p:cNvSpPr>
            <a:spLocks noGrp="1"/>
          </p:cNvSpPr>
          <p:nvPr>
            <p:ph type="dt" sz="half" idx="10"/>
          </p:nvPr>
        </p:nvSpPr>
        <p:spPr/>
        <p:txBody>
          <a:bodyPr rtlCol="0"/>
          <a:lstStyle/>
          <a:p>
            <a:pPr rtl="0"/>
            <a:fld id="{3495D60D-E522-4993-A3B2-B0032B6112A1}" type="datetime1">
              <a:rPr lang="es-ES" noProof="0" smtClean="0"/>
              <a:t>08/02/2022</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Agregue un pie de página</a:t>
            </a:r>
          </a:p>
        </p:txBody>
      </p:sp>
      <p:sp>
        <p:nvSpPr>
          <p:cNvPr id="5" name="Marcador de posición de número de diapositiva 4"/>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325283771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lumna 1_3">
    <p:spTree>
      <p:nvGrpSpPr>
        <p:cNvPr id="1" name=""/>
        <p:cNvGrpSpPr/>
        <p:nvPr/>
      </p:nvGrpSpPr>
      <p:grpSpPr>
        <a:xfrm>
          <a:off x="0" y="0"/>
          <a:ext cx="0" cy="0"/>
          <a:chOff x="0" y="0"/>
          <a:chExt cx="0" cy="0"/>
        </a:xfrm>
      </p:grpSpPr>
      <p:grpSp>
        <p:nvGrpSpPr>
          <p:cNvPr id="18" name="Grupo 17">
            <a:extLst>
              <a:ext uri="{FF2B5EF4-FFF2-40B4-BE49-F238E27FC236}">
                <a16:creationId xmlns="" xmlns:a16="http://schemas.microsoft.com/office/drawing/2014/main" id="{D1F89FDF-9788-47AD-B230-0314E7C8D087}"/>
              </a:ext>
            </a:extLst>
          </p:cNvPr>
          <p:cNvGrpSpPr/>
          <p:nvPr userDrawn="1"/>
        </p:nvGrpSpPr>
        <p:grpSpPr>
          <a:xfrm rot="10800000">
            <a:off x="99308" y="75467"/>
            <a:ext cx="5378800" cy="5588856"/>
            <a:chOff x="-424090" y="303112"/>
            <a:chExt cx="5378800" cy="5588856"/>
          </a:xfrm>
          <a:solidFill>
            <a:srgbClr val="F6BF73">
              <a:alpha val="30196"/>
            </a:srgbClr>
          </a:solidFill>
        </p:grpSpPr>
        <p:pic>
          <p:nvPicPr>
            <p:cNvPr id="19" name="Gráfico 18" descr="Engranaje simple">
              <a:extLst>
                <a:ext uri="{FF2B5EF4-FFF2-40B4-BE49-F238E27FC236}">
                  <a16:creationId xmlns="" xmlns:a16="http://schemas.microsoft.com/office/drawing/2014/main" id="{9CD6B783-A97E-437E-B4E2-F7D761F0A2EB}"/>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20" name="Gráfico 19" descr="Engranaje simple">
              <a:extLst>
                <a:ext uri="{FF2B5EF4-FFF2-40B4-BE49-F238E27FC236}">
                  <a16:creationId xmlns="" xmlns:a16="http://schemas.microsoft.com/office/drawing/2014/main" id="{4699BB72-0480-4165-8D15-316CEED8CEB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21" name="Gráfico 20" descr="Engranaje simple">
              <a:extLst>
                <a:ext uri="{FF2B5EF4-FFF2-40B4-BE49-F238E27FC236}">
                  <a16:creationId xmlns="" xmlns:a16="http://schemas.microsoft.com/office/drawing/2014/main" id="{685C07D9-1911-4085-8555-C992A61B10C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22" name="Gráfico 21" descr="Engranaje simple">
              <a:extLst>
                <a:ext uri="{FF2B5EF4-FFF2-40B4-BE49-F238E27FC236}">
                  <a16:creationId xmlns="" xmlns:a16="http://schemas.microsoft.com/office/drawing/2014/main" id="{D621B3C3-2371-4ED0-BC1D-87AABF852BD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23" name="Gráfico 22" descr="Engranaje simple">
              <a:extLst>
                <a:ext uri="{FF2B5EF4-FFF2-40B4-BE49-F238E27FC236}">
                  <a16:creationId xmlns="" xmlns:a16="http://schemas.microsoft.com/office/drawing/2014/main" id="{D7D15287-50FE-4441-BA06-D454D73F7EF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3" name="Imagen 12"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43076" y="1970240"/>
            <a:ext cx="10437812" cy="321164"/>
          </a:xfrm>
          <a:prstGeom prst="rect">
            <a:avLst/>
          </a:prstGeom>
        </p:spPr>
      </p:pic>
      <p:pic>
        <p:nvPicPr>
          <p:cNvPr id="14" name="Imagen 13"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6" name="Rectángulo 15"/>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7" name="Rectángulo 16"/>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3" name="Marcador de fecha 2"/>
          <p:cNvSpPr>
            <a:spLocks noGrp="1"/>
          </p:cNvSpPr>
          <p:nvPr>
            <p:ph type="dt" sz="half" idx="10"/>
          </p:nvPr>
        </p:nvSpPr>
        <p:spPr>
          <a:xfrm>
            <a:off x="8989256" y="5936187"/>
            <a:ext cx="2743200" cy="365125"/>
          </a:xfrm>
        </p:spPr>
        <p:txBody>
          <a:bodyPr rtlCol="0"/>
          <a:lstStyle/>
          <a:p>
            <a:pPr rtl="0"/>
            <a:fld id="{AA4402BC-998A-469E-9199-2330C1BDCB66}" type="datetime1">
              <a:rPr lang="es-ES" noProof="0" smtClean="0"/>
              <a:t>08/02/2022</a:t>
            </a:fld>
            <a:endParaRPr lang="es-ES" noProof="0" dirty="0"/>
          </a:p>
        </p:txBody>
      </p:sp>
      <p:sp>
        <p:nvSpPr>
          <p:cNvPr id="4" name="Marcador de pie de página 3"/>
          <p:cNvSpPr>
            <a:spLocks noGrp="1"/>
          </p:cNvSpPr>
          <p:nvPr>
            <p:ph type="ftr" sz="quarter" idx="11"/>
          </p:nvPr>
        </p:nvSpPr>
        <p:spPr>
          <a:xfrm>
            <a:off x="2118596" y="5936188"/>
            <a:ext cx="6870660" cy="365125"/>
          </a:xfrm>
        </p:spPr>
        <p:txBody>
          <a:bodyPr rtlCol="0"/>
          <a:lstStyle/>
          <a:p>
            <a:pPr rtl="0"/>
            <a:r>
              <a:rPr lang="es-ES" noProof="0" dirty="0"/>
              <a:t>Agregue un pie de página</a:t>
            </a:r>
          </a:p>
        </p:txBody>
      </p:sp>
      <p:sp>
        <p:nvSpPr>
          <p:cNvPr id="5" name="Marcador de número de diapositiva 4"/>
          <p:cNvSpPr>
            <a:spLocks noGrp="1"/>
          </p:cNvSpPr>
          <p:nvPr>
            <p:ph type="sldNum" sz="quarter" idx="12"/>
          </p:nvPr>
        </p:nvSpPr>
        <p:spPr>
          <a:xfrm>
            <a:off x="140493" y="748304"/>
            <a:ext cx="1154151" cy="1090789"/>
          </a:xfrm>
        </p:spPr>
        <p:txBody>
          <a:bodyPr rtlCol="0"/>
          <a:lstStyle/>
          <a:p>
            <a:pPr rtl="0"/>
            <a:fld id="{9E3FA76C-C565-46B6-8652-D75785E2521F}" type="slidenum">
              <a:rPr lang="es-ES" noProof="0" smtClean="0"/>
              <a:t>‹Nº›</a:t>
            </a:fld>
            <a:endParaRPr lang="es-ES" noProof="0" dirty="0"/>
          </a:p>
        </p:txBody>
      </p:sp>
      <p:cxnSp>
        <p:nvCxnSpPr>
          <p:cNvPr id="33" name="Conector recto 32">
            <a:extLst>
              <a:ext uri="{FF2B5EF4-FFF2-40B4-BE49-F238E27FC236}">
                <a16:creationId xmlns="" xmlns:a16="http://schemas.microsoft.com/office/drawing/2014/main" id="{2664D24B-EA78-4E18-9226-569365267E5E}"/>
              </a:ext>
            </a:extLst>
          </p:cNvPr>
          <p:cNvCxnSpPr/>
          <p:nvPr userDrawn="1"/>
        </p:nvCxnSpPr>
        <p:spPr>
          <a:xfrm>
            <a:off x="85711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37" name="Título 1">
            <a:extLst>
              <a:ext uri="{FF2B5EF4-FFF2-40B4-BE49-F238E27FC236}">
                <a16:creationId xmlns="" xmlns:a16="http://schemas.microsoft.com/office/drawing/2014/main" id="{5BE17E03-04A7-46ED-8623-88DFFD7E30B0}"/>
              </a:ext>
            </a:extLst>
          </p:cNvPr>
          <p:cNvSpPr txBox="1">
            <a:spLocks/>
          </p:cNvSpPr>
          <p:nvPr userDrawn="1"/>
        </p:nvSpPr>
        <p:spPr>
          <a:xfrm>
            <a:off x="2106131" y="790252"/>
            <a:ext cx="3060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kern="1200">
                <a:solidFill>
                  <a:schemeClr val="tx1"/>
                </a:solidFill>
                <a:latin typeface="+mj-lt"/>
                <a:ea typeface="+mj-ea"/>
                <a:cs typeface="+mj-cs"/>
              </a:defRPr>
            </a:lvl1pPr>
          </a:lstStyle>
          <a:p>
            <a:pPr algn="ctr" rtl="0"/>
            <a:endParaRPr lang="es-ES" sz="2400" noProof="0" dirty="0"/>
          </a:p>
        </p:txBody>
      </p:sp>
      <p:cxnSp>
        <p:nvCxnSpPr>
          <p:cNvPr id="38" name="Conector recto 37">
            <a:extLst>
              <a:ext uri="{FF2B5EF4-FFF2-40B4-BE49-F238E27FC236}">
                <a16:creationId xmlns="" xmlns:a16="http://schemas.microsoft.com/office/drawing/2014/main" id="{A3840076-AFCB-4C84-8E23-85DAD3CBEF3E}"/>
              </a:ext>
            </a:extLst>
          </p:cNvPr>
          <p:cNvCxnSpPr/>
          <p:nvPr userDrawn="1"/>
        </p:nvCxnSpPr>
        <p:spPr>
          <a:xfrm>
            <a:off x="5294539" y="969699"/>
            <a:ext cx="0" cy="64800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51" name="Título 50">
            <a:extLst>
              <a:ext uri="{FF2B5EF4-FFF2-40B4-BE49-F238E27FC236}">
                <a16:creationId xmlns="" xmlns:a16="http://schemas.microsoft.com/office/drawing/2014/main" id="{BBA20603-8433-4B38-976F-F18CF78D6BF9}"/>
              </a:ext>
            </a:extLst>
          </p:cNvPr>
          <p:cNvSpPr>
            <a:spLocks noGrp="1"/>
          </p:cNvSpPr>
          <p:nvPr>
            <p:ph type="title" hasCustomPrompt="1"/>
          </p:nvPr>
        </p:nvSpPr>
        <p:spPr>
          <a:xfrm>
            <a:off x="2106132" y="735087"/>
            <a:ext cx="3060802" cy="1080938"/>
          </a:xfrm>
        </p:spPr>
        <p:txBody>
          <a:bodyPr rtlCol="0" anchor="ctr" anchorCtr="0"/>
          <a:lstStyle>
            <a:lvl1pPr algn="ctr">
              <a:defRPr b="0"/>
            </a:lvl1pPr>
          </a:lstStyle>
          <a:p>
            <a:pPr lvl="0" rtl="0"/>
            <a:r>
              <a:rPr lang="es-ES" noProof="0" dirty="0"/>
              <a:t>Editar estilos de texto del patrón</a:t>
            </a:r>
          </a:p>
        </p:txBody>
      </p:sp>
      <p:sp>
        <p:nvSpPr>
          <p:cNvPr id="53" name="Marcador de texto 52">
            <a:extLst>
              <a:ext uri="{FF2B5EF4-FFF2-40B4-BE49-F238E27FC236}">
                <a16:creationId xmlns="" xmlns:a16="http://schemas.microsoft.com/office/drawing/2014/main" id="{EF340F6C-3335-49B0-AE89-7103CA6A7F5E}"/>
              </a:ext>
            </a:extLst>
          </p:cNvPr>
          <p:cNvSpPr>
            <a:spLocks noGrp="1"/>
          </p:cNvSpPr>
          <p:nvPr>
            <p:ph type="body" sz="quarter" idx="18"/>
          </p:nvPr>
        </p:nvSpPr>
        <p:spPr>
          <a:xfrm>
            <a:off x="5384611" y="735013"/>
            <a:ext cx="3060700" cy="1081087"/>
          </a:xfrm>
        </p:spPr>
        <p:txBody>
          <a:bodyPr rtlCol="0" anchor="ctr" anchorCtr="0">
            <a:noAutofit/>
          </a:bodyPr>
          <a:lstStyle>
            <a:lvl1pPr marL="0" indent="0" algn="ctr">
              <a:buNone/>
              <a:defRPr sz="3600">
                <a:latin typeface="+mj-lt"/>
              </a:defRPr>
            </a:lvl1pPr>
            <a:lvl2pPr>
              <a:defRPr sz="3600">
                <a:latin typeface="+mj-lt"/>
              </a:defRPr>
            </a:lvl2pPr>
            <a:lvl3pPr>
              <a:defRPr sz="3600">
                <a:latin typeface="+mj-lt"/>
              </a:defRPr>
            </a:lvl3pPr>
            <a:lvl4pPr>
              <a:defRPr sz="3600">
                <a:latin typeface="+mj-lt"/>
              </a:defRPr>
            </a:lvl4pPr>
            <a:lvl5pPr>
              <a:defRPr sz="3600">
                <a:latin typeface="+mj-lt"/>
              </a:defRPr>
            </a:lvl5pPr>
          </a:lstStyle>
          <a:p>
            <a:pPr lvl="0" rtl="0"/>
            <a:r>
              <a:rPr lang="es-ES" noProof="0"/>
              <a:t>Editar el estilo de texto del patrón</a:t>
            </a:r>
          </a:p>
        </p:txBody>
      </p:sp>
      <p:sp>
        <p:nvSpPr>
          <p:cNvPr id="55" name="Marcador de texto 54">
            <a:extLst>
              <a:ext uri="{FF2B5EF4-FFF2-40B4-BE49-F238E27FC236}">
                <a16:creationId xmlns="" xmlns:a16="http://schemas.microsoft.com/office/drawing/2014/main" id="{1F0AD31D-2FFB-40A9-96C2-F4EE3869BC54}"/>
              </a:ext>
            </a:extLst>
          </p:cNvPr>
          <p:cNvSpPr>
            <a:spLocks noGrp="1"/>
          </p:cNvSpPr>
          <p:nvPr>
            <p:ph type="body" sz="quarter" idx="19"/>
          </p:nvPr>
        </p:nvSpPr>
        <p:spPr>
          <a:xfrm>
            <a:off x="8662988" y="746125"/>
            <a:ext cx="3070225" cy="1058862"/>
          </a:xfrm>
        </p:spPr>
        <p:txBody>
          <a:bodyPr rtlCol="0" anchor="ctr" anchorCtr="0">
            <a:noAutofit/>
          </a:bodyPr>
          <a:lstStyle>
            <a:lvl1pPr marL="0" indent="0" algn="ctr">
              <a:buNone/>
              <a:defRPr sz="3600">
                <a:latin typeface="+mj-lt"/>
              </a:defRPr>
            </a:lvl1pPr>
            <a:lvl2pPr algn="ctr">
              <a:defRPr sz="3600">
                <a:latin typeface="+mj-lt"/>
              </a:defRPr>
            </a:lvl2pPr>
            <a:lvl3pPr algn="ctr">
              <a:defRPr sz="3600">
                <a:latin typeface="+mj-lt"/>
              </a:defRPr>
            </a:lvl3pPr>
            <a:lvl4pPr algn="ctr">
              <a:defRPr sz="3600">
                <a:latin typeface="+mj-lt"/>
              </a:defRPr>
            </a:lvl4pPr>
            <a:lvl5pPr algn="ctr">
              <a:defRPr sz="3600">
                <a:latin typeface="+mj-lt"/>
              </a:defRPr>
            </a:lvl5pPr>
          </a:lstStyle>
          <a:p>
            <a:pPr lvl="0" rtl="0"/>
            <a:r>
              <a:rPr lang="es-ES" noProof="0"/>
              <a:t>Editar el estilo de texto del patrón</a:t>
            </a:r>
          </a:p>
        </p:txBody>
      </p:sp>
      <p:sp>
        <p:nvSpPr>
          <p:cNvPr id="57" name="Marcador de contenido 56">
            <a:extLst>
              <a:ext uri="{FF2B5EF4-FFF2-40B4-BE49-F238E27FC236}">
                <a16:creationId xmlns="" xmlns:a16="http://schemas.microsoft.com/office/drawing/2014/main" id="{52B689E9-5B4C-4CC0-AAA4-847EB66C3302}"/>
              </a:ext>
            </a:extLst>
          </p:cNvPr>
          <p:cNvSpPr>
            <a:spLocks noGrp="1"/>
          </p:cNvSpPr>
          <p:nvPr>
            <p:ph sz="quarter" idx="20"/>
          </p:nvPr>
        </p:nvSpPr>
        <p:spPr>
          <a:xfrm>
            <a:off x="2106131" y="2116138"/>
            <a:ext cx="3060802" cy="371316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8" name="Marcador de contenido 56">
            <a:extLst>
              <a:ext uri="{FF2B5EF4-FFF2-40B4-BE49-F238E27FC236}">
                <a16:creationId xmlns="" xmlns:a16="http://schemas.microsoft.com/office/drawing/2014/main" id="{1D5202CC-08D0-4157-9CB3-AA1EF4A2C855}"/>
              </a:ext>
            </a:extLst>
          </p:cNvPr>
          <p:cNvSpPr>
            <a:spLocks noGrp="1"/>
          </p:cNvSpPr>
          <p:nvPr>
            <p:ph sz="quarter" idx="21"/>
          </p:nvPr>
        </p:nvSpPr>
        <p:spPr>
          <a:xfrm>
            <a:off x="5384611" y="2103211"/>
            <a:ext cx="3060802" cy="371316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9" name="Marcador de contenido 56">
            <a:extLst>
              <a:ext uri="{FF2B5EF4-FFF2-40B4-BE49-F238E27FC236}">
                <a16:creationId xmlns="" xmlns:a16="http://schemas.microsoft.com/office/drawing/2014/main" id="{7BE8E782-50B7-4C4E-BEA5-DDA27E0F6817}"/>
              </a:ext>
            </a:extLst>
          </p:cNvPr>
          <p:cNvSpPr>
            <a:spLocks noGrp="1"/>
          </p:cNvSpPr>
          <p:nvPr>
            <p:ph sz="quarter" idx="22"/>
          </p:nvPr>
        </p:nvSpPr>
        <p:spPr>
          <a:xfrm>
            <a:off x="8659892" y="2097613"/>
            <a:ext cx="3060802" cy="3713162"/>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72530143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grpSp>
        <p:nvGrpSpPr>
          <p:cNvPr id="28" name="Grupo 27">
            <a:extLst>
              <a:ext uri="{FF2B5EF4-FFF2-40B4-BE49-F238E27FC236}">
                <a16:creationId xmlns="" xmlns:a16="http://schemas.microsoft.com/office/drawing/2014/main" id="{2C074DF2-6D4F-4B58-A82E-6322DB69A6CC}"/>
              </a:ext>
            </a:extLst>
          </p:cNvPr>
          <p:cNvGrpSpPr/>
          <p:nvPr userDrawn="1"/>
        </p:nvGrpSpPr>
        <p:grpSpPr bwMode="ltGray">
          <a:xfrm>
            <a:off x="7232499" y="-159283"/>
            <a:ext cx="4959501" cy="5242297"/>
            <a:chOff x="7232499" y="-159283"/>
            <a:chExt cx="4959501" cy="5242297"/>
          </a:xfrm>
          <a:solidFill>
            <a:srgbClr val="76280B">
              <a:alpha val="60000"/>
            </a:srgbClr>
          </a:solidFill>
        </p:grpSpPr>
        <p:pic>
          <p:nvPicPr>
            <p:cNvPr id="29" name="Gráfico 28" descr="Engranaje simple">
              <a:extLst>
                <a:ext uri="{FF2B5EF4-FFF2-40B4-BE49-F238E27FC236}">
                  <a16:creationId xmlns="" xmlns:a16="http://schemas.microsoft.com/office/drawing/2014/main" id="{B9A8CB2C-0A50-43EC-A2C7-F536FF84DE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31" name="Gráfico 30" descr="Engranaje simple">
              <a:extLst>
                <a:ext uri="{FF2B5EF4-FFF2-40B4-BE49-F238E27FC236}">
                  <a16:creationId xmlns="" xmlns:a16="http://schemas.microsoft.com/office/drawing/2014/main" id="{71F3D36D-2C1A-4D06-A27F-6A64AA11889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32" name="Gráfico 31" descr="Engranaje simple">
              <a:extLst>
                <a:ext uri="{FF2B5EF4-FFF2-40B4-BE49-F238E27FC236}">
                  <a16:creationId xmlns="" xmlns:a16="http://schemas.microsoft.com/office/drawing/2014/main" id="{61F0F601-D5AC-45C0-92B6-2376085B0D5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203014"/>
              <a:ext cx="2880000" cy="2880000"/>
            </a:xfrm>
            <a:prstGeom prst="rect">
              <a:avLst/>
            </a:prstGeom>
          </p:spPr>
        </p:pic>
        <p:pic>
          <p:nvPicPr>
            <p:cNvPr id="33" name="Gráfico 32" descr="Engranaje simple">
              <a:extLst>
                <a:ext uri="{FF2B5EF4-FFF2-40B4-BE49-F238E27FC236}">
                  <a16:creationId xmlns="" xmlns:a16="http://schemas.microsoft.com/office/drawing/2014/main" id="{DE792A6A-B423-4979-BD59-4CD4A74069B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Imagen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Título 1"/>
          <p:cNvSpPr>
            <a:spLocks noGrp="1"/>
          </p:cNvSpPr>
          <p:nvPr>
            <p:ph type="title"/>
          </p:nvPr>
        </p:nvSpPr>
        <p:spPr>
          <a:xfrm>
            <a:off x="680322" y="753228"/>
            <a:ext cx="9613860" cy="1080938"/>
          </a:xfrm>
        </p:spPr>
        <p:txBody>
          <a:bodyPr rtlCol="0"/>
          <a:lstStyle/>
          <a:p>
            <a:pPr rtl="0"/>
            <a:r>
              <a:rPr lang="es-ES" noProof="0"/>
              <a:t>Haga clic para modificar el estilo de título del patrón</a:t>
            </a:r>
            <a:endParaRPr lang="es-ES" noProof="0" dirty="0"/>
          </a:p>
        </p:txBody>
      </p:sp>
      <p:sp>
        <p:nvSpPr>
          <p:cNvPr id="19" name="Marcador de posición de texto 2"/>
          <p:cNvSpPr>
            <a:spLocks noGrp="1"/>
          </p:cNvSpPr>
          <p:nvPr>
            <p:ph type="body" idx="1"/>
          </p:nvPr>
        </p:nvSpPr>
        <p:spPr>
          <a:xfrm>
            <a:off x="680318" y="4297503"/>
            <a:ext cx="30497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20" name="Marcador de posición de imagen 2"/>
          <p:cNvSpPr>
            <a:spLocks noGrp="1" noChangeAspect="1"/>
          </p:cNvSpPr>
          <p:nvPr>
            <p:ph type="pic" idx="15"/>
          </p:nvPr>
        </p:nvSpPr>
        <p:spPr>
          <a:xfrm>
            <a:off x="680318" y="2336873"/>
            <a:ext cx="30497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1" name="Marcador de posición de texto 3"/>
          <p:cNvSpPr>
            <a:spLocks noGrp="1"/>
          </p:cNvSpPr>
          <p:nvPr>
            <p:ph type="body" sz="half" idx="18"/>
          </p:nvPr>
        </p:nvSpPr>
        <p:spPr>
          <a:xfrm>
            <a:off x="680318" y="4873765"/>
            <a:ext cx="3049705"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22" name="Marcador de posición de texto 4"/>
          <p:cNvSpPr>
            <a:spLocks noGrp="1"/>
          </p:cNvSpPr>
          <p:nvPr>
            <p:ph type="body" sz="quarter" idx="3"/>
          </p:nvPr>
        </p:nvSpPr>
        <p:spPr>
          <a:xfrm>
            <a:off x="3945471" y="4297503"/>
            <a:ext cx="3063240"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23" name="Marcador de posición de imagen 2"/>
          <p:cNvSpPr>
            <a:spLocks noGrp="1" noChangeAspect="1"/>
          </p:cNvSpPr>
          <p:nvPr>
            <p:ph type="pic" idx="21"/>
          </p:nvPr>
        </p:nvSpPr>
        <p:spPr>
          <a:xfrm>
            <a:off x="3945470" y="2336873"/>
            <a:ext cx="3063240"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4" name="Marcador de posición de texto 3"/>
          <p:cNvSpPr>
            <a:spLocks noGrp="1"/>
          </p:cNvSpPr>
          <p:nvPr>
            <p:ph type="body" sz="half" idx="19"/>
          </p:nvPr>
        </p:nvSpPr>
        <p:spPr>
          <a:xfrm>
            <a:off x="3944117" y="4873764"/>
            <a:ext cx="3067297"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25" name="Marcador de posición de texto 4"/>
          <p:cNvSpPr>
            <a:spLocks noGrp="1"/>
          </p:cNvSpPr>
          <p:nvPr>
            <p:ph type="body" sz="quarter" idx="13"/>
          </p:nvPr>
        </p:nvSpPr>
        <p:spPr>
          <a:xfrm>
            <a:off x="7230678" y="4297503"/>
            <a:ext cx="3063505" cy="576262"/>
          </a:xfrm>
        </p:spPr>
        <p:txBody>
          <a:bodyPr rtlCol="0" anchor="b">
            <a:noAutofit/>
          </a:bodyPr>
          <a:lstStyle>
            <a:lvl1pPr marL="0" indent="0">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26" name="Marcador de posición de imagen 2"/>
          <p:cNvSpPr>
            <a:spLocks noGrp="1" noChangeAspect="1"/>
          </p:cNvSpPr>
          <p:nvPr>
            <p:ph type="pic" idx="22"/>
          </p:nvPr>
        </p:nvSpPr>
        <p:spPr>
          <a:xfrm>
            <a:off x="7230677" y="2336873"/>
            <a:ext cx="3063505" cy="1524000"/>
          </a:xfrm>
          <a:prstGeom prst="roundRect">
            <a:avLst>
              <a:gd name="adj" fmla="val 0"/>
            </a:avLst>
          </a:prstGeom>
          <a:effectLst>
            <a:outerShdw blurRad="50800" dist="50800" dir="5400000" algn="tl" rotWithShape="0">
              <a:srgbClr val="000000">
                <a:alpha val="43000"/>
              </a:srgbClr>
            </a:outerShdw>
          </a:effectLst>
        </p:spPr>
        <p:txBody>
          <a:bodyPr rtlCol="0"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rtl="0"/>
            <a:r>
              <a:rPr lang="es-ES" noProof="0"/>
              <a:t>Haga clic en el icono para agregar una imagen</a:t>
            </a:r>
            <a:endParaRPr lang="es-ES" noProof="0" dirty="0"/>
          </a:p>
        </p:txBody>
      </p:sp>
      <p:sp>
        <p:nvSpPr>
          <p:cNvPr id="27" name="Marcador de posición de texto 3"/>
          <p:cNvSpPr>
            <a:spLocks noGrp="1"/>
          </p:cNvSpPr>
          <p:nvPr>
            <p:ph type="body" sz="half" idx="20"/>
          </p:nvPr>
        </p:nvSpPr>
        <p:spPr>
          <a:xfrm>
            <a:off x="7230553" y="4873762"/>
            <a:ext cx="3067563" cy="1062422"/>
          </a:xfrm>
        </p:spPr>
        <p:txBody>
          <a:bodyPr rtlCol="0"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es-ES" noProof="0"/>
              <a:t>Editar el estilo de texto del patrón</a:t>
            </a:r>
          </a:p>
        </p:txBody>
      </p:sp>
      <p:sp>
        <p:nvSpPr>
          <p:cNvPr id="3" name="Marcador de fecha 2"/>
          <p:cNvSpPr>
            <a:spLocks noGrp="1"/>
          </p:cNvSpPr>
          <p:nvPr>
            <p:ph type="dt" sz="half" idx="10"/>
          </p:nvPr>
        </p:nvSpPr>
        <p:spPr/>
        <p:txBody>
          <a:bodyPr rtlCol="0"/>
          <a:lstStyle/>
          <a:p>
            <a:pPr rtl="0"/>
            <a:fld id="{1D0AB941-E517-46C9-AEF7-4E182642837D}" type="datetime1">
              <a:rPr lang="es-ES" noProof="0" smtClean="0"/>
              <a:t>08/02/2022</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Agregue un pie de página</a:t>
            </a:r>
          </a:p>
        </p:txBody>
      </p:sp>
      <p:sp>
        <p:nvSpPr>
          <p:cNvPr id="5" name="Marcador de posición de número de diapositiva 4"/>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20255676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ítulo y contenido múltiple">
    <p:spTree>
      <p:nvGrpSpPr>
        <p:cNvPr id="1" name=""/>
        <p:cNvGrpSpPr/>
        <p:nvPr/>
      </p:nvGrpSpPr>
      <p:grpSpPr>
        <a:xfrm>
          <a:off x="0" y="0"/>
          <a:ext cx="0" cy="0"/>
          <a:chOff x="0" y="0"/>
          <a:chExt cx="0" cy="0"/>
        </a:xfrm>
      </p:grpSpPr>
      <p:sp>
        <p:nvSpPr>
          <p:cNvPr id="8" name="Marcador de texto 7">
            <a:extLst>
              <a:ext uri="{FF2B5EF4-FFF2-40B4-BE49-F238E27FC236}">
                <a16:creationId xmlns="" xmlns:a16="http://schemas.microsoft.com/office/drawing/2014/main" id="{4E106B9E-EBA8-4369-8705-FDBBA60DC72E}"/>
              </a:ext>
            </a:extLst>
          </p:cNvPr>
          <p:cNvSpPr>
            <a:spLocks noGrp="1"/>
          </p:cNvSpPr>
          <p:nvPr>
            <p:ph type="body" sz="quarter" idx="13"/>
          </p:nvPr>
        </p:nvSpPr>
        <p:spPr>
          <a:xfrm>
            <a:off x="1860549" y="2101850"/>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grpSp>
        <p:nvGrpSpPr>
          <p:cNvPr id="11" name="Grupo 10">
            <a:extLst>
              <a:ext uri="{FF2B5EF4-FFF2-40B4-BE49-F238E27FC236}">
                <a16:creationId xmlns="" xmlns:a16="http://schemas.microsoft.com/office/drawing/2014/main" id="{180D0165-A38B-4CE8-AE4D-186DBC04F8D4}"/>
              </a:ext>
            </a:extLst>
          </p:cNvPr>
          <p:cNvGrpSpPr/>
          <p:nvPr userDrawn="1"/>
        </p:nvGrpSpPr>
        <p:grpSpPr bwMode="ltGray">
          <a:xfrm rot="5400000">
            <a:off x="7251814" y="1766245"/>
            <a:ext cx="4959501" cy="5224009"/>
            <a:chOff x="7232499" y="-159283"/>
            <a:chExt cx="4959501" cy="5224009"/>
          </a:xfrm>
          <a:solidFill>
            <a:srgbClr val="76280B">
              <a:alpha val="60000"/>
            </a:srgbClr>
          </a:solidFill>
        </p:grpSpPr>
        <p:pic>
          <p:nvPicPr>
            <p:cNvPr id="12" name="Gráfico 11" descr="Engranaje simple">
              <a:extLst>
                <a:ext uri="{FF2B5EF4-FFF2-40B4-BE49-F238E27FC236}">
                  <a16:creationId xmlns="" xmlns:a16="http://schemas.microsoft.com/office/drawing/2014/main" id="{90C052C9-F1E0-4264-8CAC-31B0B8F76D67}"/>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13" name="Gráfico 12" descr="Engranaje simple">
              <a:extLst>
                <a:ext uri="{FF2B5EF4-FFF2-40B4-BE49-F238E27FC236}">
                  <a16:creationId xmlns="" xmlns:a16="http://schemas.microsoft.com/office/drawing/2014/main" id="{892FFF3D-7B2E-44EB-83BA-5453FEC489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14" name="Gráfico 13" descr="Engranaje simple">
              <a:extLst>
                <a:ext uri="{FF2B5EF4-FFF2-40B4-BE49-F238E27FC236}">
                  <a16:creationId xmlns="" xmlns:a16="http://schemas.microsoft.com/office/drawing/2014/main" id="{CC5A9AF4-A787-49A3-83CF-889F9AEE0D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19" name="Gráfico 18" descr="Engranaje simple">
              <a:extLst>
                <a:ext uri="{FF2B5EF4-FFF2-40B4-BE49-F238E27FC236}">
                  <a16:creationId xmlns="" xmlns:a16="http://schemas.microsoft.com/office/drawing/2014/main" id="{B5D192A5-6FE9-49BC-9104-102935BA03A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15" name="Imagen 14"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6" name="Imagen 15"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7" name="Rectángulo 16"/>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8" name="Rectángulo 17"/>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4" name="Marcador de fecha 3"/>
          <p:cNvSpPr>
            <a:spLocks noGrp="1"/>
          </p:cNvSpPr>
          <p:nvPr>
            <p:ph type="dt" sz="half" idx="10"/>
          </p:nvPr>
        </p:nvSpPr>
        <p:spPr/>
        <p:txBody>
          <a:bodyPr rtlCol="0"/>
          <a:lstStyle/>
          <a:p>
            <a:pPr rtl="0"/>
            <a:fld id="{A190AEC2-9A7B-4901-8872-2AD12750DE83}" type="datetime1">
              <a:rPr lang="es-ES" noProof="0" smtClean="0"/>
              <a:t>08/02/2022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posición de número de diapositiva 5"/>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
        <p:nvSpPr>
          <p:cNvPr id="24" name="Marcador de texto 7">
            <a:extLst>
              <a:ext uri="{FF2B5EF4-FFF2-40B4-BE49-F238E27FC236}">
                <a16:creationId xmlns="" xmlns:a16="http://schemas.microsoft.com/office/drawing/2014/main" id="{F099E8F9-E092-4E4C-AB87-FB2B4EC4D0AD}"/>
              </a:ext>
            </a:extLst>
          </p:cNvPr>
          <p:cNvSpPr>
            <a:spLocks noGrp="1"/>
          </p:cNvSpPr>
          <p:nvPr>
            <p:ph type="body" sz="quarter" idx="14"/>
          </p:nvPr>
        </p:nvSpPr>
        <p:spPr>
          <a:xfrm>
            <a:off x="1860549" y="3044624"/>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5" name="Marcador de texto 7">
            <a:extLst>
              <a:ext uri="{FF2B5EF4-FFF2-40B4-BE49-F238E27FC236}">
                <a16:creationId xmlns="" xmlns:a16="http://schemas.microsoft.com/office/drawing/2014/main" id="{782CF4FC-13E5-4A63-BCF2-3AF43B5F15B9}"/>
              </a:ext>
            </a:extLst>
          </p:cNvPr>
          <p:cNvSpPr>
            <a:spLocks noGrp="1"/>
          </p:cNvSpPr>
          <p:nvPr>
            <p:ph type="body" sz="quarter" idx="15"/>
          </p:nvPr>
        </p:nvSpPr>
        <p:spPr>
          <a:xfrm>
            <a:off x="1860549" y="3987398"/>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26" name="Marcador de texto 7">
            <a:extLst>
              <a:ext uri="{FF2B5EF4-FFF2-40B4-BE49-F238E27FC236}">
                <a16:creationId xmlns="" xmlns:a16="http://schemas.microsoft.com/office/drawing/2014/main" id="{8523C4DE-E0C6-4EE1-9145-DA7819174663}"/>
              </a:ext>
            </a:extLst>
          </p:cNvPr>
          <p:cNvSpPr>
            <a:spLocks noGrp="1"/>
          </p:cNvSpPr>
          <p:nvPr>
            <p:ph type="body" sz="quarter" idx="16"/>
          </p:nvPr>
        </p:nvSpPr>
        <p:spPr>
          <a:xfrm>
            <a:off x="1860549" y="4930171"/>
            <a:ext cx="4433401" cy="823913"/>
          </a:xfrm>
        </p:spPr>
        <p:txBody>
          <a:bodyPr rtlCol="0" anchor="ctr" anchorCtr="0"/>
          <a:lstStyle>
            <a:lvl1pPr algn="l">
              <a:defRPr/>
            </a:lvl1pPr>
            <a:lvl2pPr algn="l">
              <a:defRPr/>
            </a:lvl2pPr>
            <a:lvl3pPr algn="l">
              <a:defRPr/>
            </a:lvl3pPr>
            <a:lvl4pPr algn="l">
              <a:defRPr/>
            </a:lvl4pPr>
            <a:lvl5pPr algn="l">
              <a:defRPr/>
            </a:lvl5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0352639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grpSp>
        <p:nvGrpSpPr>
          <p:cNvPr id="18" name="Grupo 17">
            <a:extLst>
              <a:ext uri="{FF2B5EF4-FFF2-40B4-BE49-F238E27FC236}">
                <a16:creationId xmlns="" xmlns:a16="http://schemas.microsoft.com/office/drawing/2014/main" id="{EE363D07-B7E9-4C17-BF5B-ADACCCAD7C6C}"/>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2" name="Gráfico 11" descr="Engranaje simple">
              <a:extLst>
                <a:ext uri="{FF2B5EF4-FFF2-40B4-BE49-F238E27FC236}">
                  <a16:creationId xmlns="" xmlns:a16="http://schemas.microsoft.com/office/drawing/2014/main" id="{BF7F7D52-1EF2-49FA-AE87-7BE7232893FF}"/>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3" name="Gráfico 12" descr="Engranaje simple">
              <a:extLst>
                <a:ext uri="{FF2B5EF4-FFF2-40B4-BE49-F238E27FC236}">
                  <a16:creationId xmlns="" xmlns:a16="http://schemas.microsoft.com/office/drawing/2014/main" id="{ACC0D449-4064-40FD-A10D-BE7844EB877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4" name="Gráfico 13" descr="Engranaje simple">
              <a:extLst>
                <a:ext uri="{FF2B5EF4-FFF2-40B4-BE49-F238E27FC236}">
                  <a16:creationId xmlns="" xmlns:a16="http://schemas.microsoft.com/office/drawing/2014/main" id="{1FE621D1-1FD9-49E2-99C8-0CB37634CD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 xmlns:a16="http://schemas.microsoft.com/office/drawing/2014/main" id="{0EA6856C-35D0-465E-B0CB-B889D4DA0B2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 xmlns:a16="http://schemas.microsoft.com/office/drawing/2014/main" id="{A493FB47-F1DA-40B8-A1F4-115CD1F7084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7" name="Imagen 6"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4086907"/>
            <a:ext cx="10437812" cy="321164"/>
          </a:xfrm>
          <a:prstGeom prst="rect">
            <a:avLst/>
          </a:prstGeom>
        </p:spPr>
      </p:pic>
      <p:pic>
        <p:nvPicPr>
          <p:cNvPr id="8" name="Imagen 7"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4" y="4087901"/>
            <a:ext cx="1602997" cy="144270"/>
          </a:xfrm>
          <a:prstGeom prst="rect">
            <a:avLst/>
          </a:prstGeom>
        </p:spPr>
      </p:pic>
      <p:sp>
        <p:nvSpPr>
          <p:cNvPr id="9" name="Rectángulo 8"/>
          <p:cNvSpPr/>
          <p:nvPr/>
        </p:nvSpPr>
        <p:spPr bwMode="ltGray">
          <a:xfrm>
            <a:off x="-2" y="2726267"/>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Rectángulo 9"/>
          <p:cNvSpPr/>
          <p:nvPr/>
        </p:nvSpPr>
        <p:spPr>
          <a:xfrm>
            <a:off x="10585825" y="2726267"/>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22" y="2869895"/>
            <a:ext cx="9613860" cy="1090788"/>
          </a:xfrm>
        </p:spPr>
        <p:txBody>
          <a:bodyPr rtlCol="0" anchor="ctr">
            <a:normAutofit/>
          </a:bodyPr>
          <a:lstStyle>
            <a:lvl1pPr algn="r">
              <a:defRPr sz="3600"/>
            </a:lvl1pPr>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680322" y="4232171"/>
            <a:ext cx="9613860" cy="1704017"/>
          </a:xfrm>
        </p:spPr>
        <p:txBody>
          <a:bodyPr rtlCol="0">
            <a:normAutofit/>
          </a:bodyPr>
          <a:lstStyle>
            <a:lvl1pPr marL="0" indent="0" algn="r">
              <a:buNone/>
              <a:defRPr sz="20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rtl="0"/>
            <a:r>
              <a:rPr lang="es-ES" noProof="0"/>
              <a:t>Editar el estilo de texto del patrón</a:t>
            </a:r>
          </a:p>
        </p:txBody>
      </p:sp>
      <p:sp>
        <p:nvSpPr>
          <p:cNvPr id="4" name="Marcador de fecha 3"/>
          <p:cNvSpPr>
            <a:spLocks noGrp="1"/>
          </p:cNvSpPr>
          <p:nvPr>
            <p:ph type="dt" sz="half" idx="10"/>
          </p:nvPr>
        </p:nvSpPr>
        <p:spPr/>
        <p:txBody>
          <a:bodyPr rtlCol="0"/>
          <a:lstStyle/>
          <a:p>
            <a:pPr rtl="0"/>
            <a:fld id="{266048DE-B597-4968-9187-D89E24C24569}" type="datetime1">
              <a:rPr lang="es-ES" noProof="0" smtClean="0"/>
              <a:t>08/02/2022</a:t>
            </a:fld>
            <a:endParaRPr lang="es-ES" noProof="0" dirty="0"/>
          </a:p>
        </p:txBody>
      </p:sp>
      <p:sp>
        <p:nvSpPr>
          <p:cNvPr id="5" name="Marcador de pie de página 4"/>
          <p:cNvSpPr>
            <a:spLocks noGrp="1"/>
          </p:cNvSpPr>
          <p:nvPr>
            <p:ph type="ftr" sz="quarter" idx="11"/>
          </p:nvPr>
        </p:nvSpPr>
        <p:spPr/>
        <p:txBody>
          <a:bodyPr rtlCol="0"/>
          <a:lstStyle/>
          <a:p>
            <a:pPr rtl="0"/>
            <a:r>
              <a:rPr lang="es-ES" noProof="0" dirty="0"/>
              <a:t>Agregar un pie de página</a:t>
            </a:r>
          </a:p>
        </p:txBody>
      </p:sp>
      <p:sp>
        <p:nvSpPr>
          <p:cNvPr id="6" name="Marcador de número de diapositiva 5"/>
          <p:cNvSpPr>
            <a:spLocks noGrp="1"/>
          </p:cNvSpPr>
          <p:nvPr>
            <p:ph type="sldNum" sz="quarter" idx="12"/>
          </p:nvPr>
        </p:nvSpPr>
        <p:spPr>
          <a:xfrm>
            <a:off x="10729455" y="2869895"/>
            <a:ext cx="1154151" cy="1090789"/>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503304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grpSp>
        <p:nvGrpSpPr>
          <p:cNvPr id="12" name="Grupo 11">
            <a:extLst>
              <a:ext uri="{FF2B5EF4-FFF2-40B4-BE49-F238E27FC236}">
                <a16:creationId xmlns="" xmlns:a16="http://schemas.microsoft.com/office/drawing/2014/main" id="{CBF5BF6C-5F7D-464E-B42E-D194CF355A7E}"/>
              </a:ext>
            </a:extLst>
          </p:cNvPr>
          <p:cNvGrpSpPr/>
          <p:nvPr userDrawn="1"/>
        </p:nvGrpSpPr>
        <p:grpSpPr bwMode="ltGray">
          <a:xfrm rot="5400000">
            <a:off x="7096454" y="1615369"/>
            <a:ext cx="4959501" cy="5525761"/>
            <a:chOff x="7232499" y="-159283"/>
            <a:chExt cx="4959501" cy="5525761"/>
          </a:xfrm>
          <a:solidFill>
            <a:srgbClr val="76280B">
              <a:alpha val="60000"/>
            </a:srgbClr>
          </a:solidFill>
        </p:grpSpPr>
        <p:pic>
          <p:nvPicPr>
            <p:cNvPr id="13" name="Gráfico 12" descr="Engranaje simple">
              <a:extLst>
                <a:ext uri="{FF2B5EF4-FFF2-40B4-BE49-F238E27FC236}">
                  <a16:creationId xmlns="" xmlns:a16="http://schemas.microsoft.com/office/drawing/2014/main" id="{8F045C13-A0AE-4F21-8EE7-47DCE4B458F8}"/>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14" name="Gráfico 13" descr="Engranaje simple">
              <a:extLst>
                <a:ext uri="{FF2B5EF4-FFF2-40B4-BE49-F238E27FC236}">
                  <a16:creationId xmlns="" xmlns:a16="http://schemas.microsoft.com/office/drawing/2014/main" id="{D5197B13-7446-4E28-A62C-4543D7BD632C}"/>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15" name="Gráfico 14" descr="Engranaje simple">
              <a:extLst>
                <a:ext uri="{FF2B5EF4-FFF2-40B4-BE49-F238E27FC236}">
                  <a16:creationId xmlns="" xmlns:a16="http://schemas.microsoft.com/office/drawing/2014/main" id="{4B5B975A-536D-4192-B3DE-875F5E141AA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486478"/>
              <a:ext cx="2880000" cy="2880000"/>
            </a:xfrm>
            <a:prstGeom prst="rect">
              <a:avLst/>
            </a:prstGeom>
          </p:spPr>
        </p:pic>
        <p:pic>
          <p:nvPicPr>
            <p:cNvPr id="16" name="Gráfico 15" descr="Engranaje simple">
              <a:extLst>
                <a:ext uri="{FF2B5EF4-FFF2-40B4-BE49-F238E27FC236}">
                  <a16:creationId xmlns="" xmlns:a16="http://schemas.microsoft.com/office/drawing/2014/main" id="{5BB09BB4-511A-4714-92A7-D9CA09D1FD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9" name="Imagen 8"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0" name="Rectángulo 9"/>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680320" y="2336873"/>
            <a:ext cx="4698358" cy="3599316"/>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5594123" y="2336873"/>
            <a:ext cx="4700058" cy="3599316"/>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p:txBody>
          <a:bodyPr rtlCol="0"/>
          <a:lstStyle/>
          <a:p>
            <a:pPr rtl="0"/>
            <a:fld id="{094856F7-F274-4597-9875-DD47DDE25DD3}" type="datetime1">
              <a:rPr lang="es-ES" noProof="0" smtClean="0"/>
              <a:t>08/02/2022</a:t>
            </a:fld>
            <a:endParaRPr lang="es-ES" noProof="0" dirty="0"/>
          </a:p>
        </p:txBody>
      </p:sp>
      <p:sp>
        <p:nvSpPr>
          <p:cNvPr id="6" name="Marcador de pie de página 5"/>
          <p:cNvSpPr>
            <a:spLocks noGrp="1"/>
          </p:cNvSpPr>
          <p:nvPr>
            <p:ph type="ftr" sz="quarter" idx="11"/>
          </p:nvPr>
        </p:nvSpPr>
        <p:spPr/>
        <p:txBody>
          <a:bodyPr rtlCol="0"/>
          <a:lstStyle/>
          <a:p>
            <a:pPr rtl="0"/>
            <a:r>
              <a:rPr lang="es-ES" noProof="0" dirty="0"/>
              <a:t>Agregue un pie de página</a:t>
            </a:r>
          </a:p>
        </p:txBody>
      </p:sp>
      <p:sp>
        <p:nvSpPr>
          <p:cNvPr id="7" name="Marcador de posición de número de diapositiva 6"/>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17627201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Contenido 1_Dos">
    <p:spTree>
      <p:nvGrpSpPr>
        <p:cNvPr id="1" name=""/>
        <p:cNvGrpSpPr/>
        <p:nvPr/>
      </p:nvGrpSpPr>
      <p:grpSpPr>
        <a:xfrm>
          <a:off x="0" y="0"/>
          <a:ext cx="0" cy="0"/>
          <a:chOff x="0" y="0"/>
          <a:chExt cx="0" cy="0"/>
        </a:xfrm>
      </p:grpSpPr>
      <p:grpSp>
        <p:nvGrpSpPr>
          <p:cNvPr id="12" name="Grupo 11">
            <a:extLst>
              <a:ext uri="{FF2B5EF4-FFF2-40B4-BE49-F238E27FC236}">
                <a16:creationId xmlns=""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37646" y="753228"/>
            <a:ext cx="9613861" cy="1080938"/>
          </a:xfrm>
        </p:spPr>
        <p:txBody>
          <a:bodyPr rtlCol="0"/>
          <a:lstStyle/>
          <a:p>
            <a:pPr rtl="0"/>
            <a:r>
              <a:rPr lang="es-ES" noProof="0"/>
              <a:t>Haga clic para modificar el estilo de título del patrón</a:t>
            </a:r>
            <a:endParaRPr lang="es-ES" noProof="0" dirty="0"/>
          </a:p>
        </p:txBody>
      </p:sp>
      <p:sp>
        <p:nvSpPr>
          <p:cNvPr id="3" name="Marcador de contenido 2"/>
          <p:cNvSpPr>
            <a:spLocks noGrp="1"/>
          </p:cNvSpPr>
          <p:nvPr>
            <p:ph sz="half" idx="1"/>
          </p:nvPr>
        </p:nvSpPr>
        <p:spPr>
          <a:xfrm>
            <a:off x="2137645" y="2336873"/>
            <a:ext cx="4698358" cy="3599316"/>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4" name="Marcador de posición de contenido 3"/>
          <p:cNvSpPr>
            <a:spLocks noGrp="1"/>
          </p:cNvSpPr>
          <p:nvPr>
            <p:ph sz="half" idx="2"/>
          </p:nvPr>
        </p:nvSpPr>
        <p:spPr>
          <a:xfrm>
            <a:off x="7051448" y="2336873"/>
            <a:ext cx="4700058" cy="3599316"/>
          </a:xfrm>
        </p:spPr>
        <p:txBody>
          <a:bodyPr rtlCol="0" anchor="ctr" anchorCtr="0"/>
          <a:lstStyle>
            <a:lvl1pPr algn="ctr">
              <a:defRPr/>
            </a:lvl1pPr>
            <a:lvl2pPr algn="ctr">
              <a:defRPr/>
            </a:lvl2pPr>
            <a:lvl3pPr algn="ctr">
              <a:defRPr/>
            </a:lvl3pPr>
            <a:lvl4pPr algn="ctr">
              <a:defRPr/>
            </a:lvl4pPr>
            <a:lvl5pPr algn="ctr">
              <a:defRPr/>
            </a:lvl5pPr>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fecha 4"/>
          <p:cNvSpPr>
            <a:spLocks noGrp="1"/>
          </p:cNvSpPr>
          <p:nvPr>
            <p:ph type="dt" sz="half" idx="10"/>
          </p:nvPr>
        </p:nvSpPr>
        <p:spPr>
          <a:xfrm>
            <a:off x="9008306" y="5936187"/>
            <a:ext cx="2743200" cy="365125"/>
          </a:xfrm>
        </p:spPr>
        <p:txBody>
          <a:bodyPr rtlCol="0"/>
          <a:lstStyle/>
          <a:p>
            <a:pPr rtl="0"/>
            <a:fld id="{E8E9F191-B2E7-4F78-ABF5-AFE67B96F2A4}" type="datetime1">
              <a:rPr lang="es-ES" noProof="0" smtClean="0"/>
              <a:t>08/02/2022</a:t>
            </a:fld>
            <a:endParaRPr lang="es-ES" noProof="0" dirty="0"/>
          </a:p>
        </p:txBody>
      </p:sp>
      <p:sp>
        <p:nvSpPr>
          <p:cNvPr id="6" name="Marcador de pie de página 5"/>
          <p:cNvSpPr>
            <a:spLocks noGrp="1"/>
          </p:cNvSpPr>
          <p:nvPr>
            <p:ph type="ftr" sz="quarter" idx="11"/>
          </p:nvPr>
        </p:nvSpPr>
        <p:spPr>
          <a:xfrm>
            <a:off x="2137646"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56705" y="753227"/>
            <a:ext cx="1154151" cy="1090789"/>
          </a:xfrm>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320697743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grpSp>
        <p:nvGrpSpPr>
          <p:cNvPr id="14" name="Grupo 13">
            <a:extLst>
              <a:ext uri="{FF2B5EF4-FFF2-40B4-BE49-F238E27FC236}">
                <a16:creationId xmlns="" xmlns:a16="http://schemas.microsoft.com/office/drawing/2014/main" id="{F90C5C8C-B074-498F-921D-CC0B5DF8FBD3}"/>
              </a:ext>
            </a:extLst>
          </p:cNvPr>
          <p:cNvGrpSpPr/>
          <p:nvPr userDrawn="1"/>
        </p:nvGrpSpPr>
        <p:grpSpPr>
          <a:xfrm rot="10800000">
            <a:off x="108452" y="75467"/>
            <a:ext cx="5378800" cy="5588856"/>
            <a:chOff x="-424090" y="303112"/>
            <a:chExt cx="5378800" cy="5588856"/>
          </a:xfrm>
          <a:solidFill>
            <a:srgbClr val="F6BF73">
              <a:alpha val="30196"/>
            </a:srgbClr>
          </a:solidFill>
        </p:grpSpPr>
        <p:pic>
          <p:nvPicPr>
            <p:cNvPr id="15" name="Gráfico 14" descr="Engranaje simple">
              <a:extLst>
                <a:ext uri="{FF2B5EF4-FFF2-40B4-BE49-F238E27FC236}">
                  <a16:creationId xmlns="" xmlns:a16="http://schemas.microsoft.com/office/drawing/2014/main" id="{C270183A-92E0-49A5-B6BC-F19346763723}"/>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6" name="Gráfico 15" descr="Engranaje simple">
              <a:extLst>
                <a:ext uri="{FF2B5EF4-FFF2-40B4-BE49-F238E27FC236}">
                  <a16:creationId xmlns="" xmlns:a16="http://schemas.microsoft.com/office/drawing/2014/main" id="{6E086889-5472-4B65-A156-D0B8F369C3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7" name="Gráfico 16" descr="Engranaje simple">
              <a:extLst>
                <a:ext uri="{FF2B5EF4-FFF2-40B4-BE49-F238E27FC236}">
                  <a16:creationId xmlns="" xmlns:a16="http://schemas.microsoft.com/office/drawing/2014/main" id="{4BCBF44F-62C7-4F40-99DF-85C459F43ED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8" name="Gráfico 17" descr="Engranaje simple">
              <a:extLst>
                <a:ext uri="{FF2B5EF4-FFF2-40B4-BE49-F238E27FC236}">
                  <a16:creationId xmlns="" xmlns:a16="http://schemas.microsoft.com/office/drawing/2014/main" id="{ABF64D53-5ED0-4A1D-A7EA-94CDB0D37EC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9" name="Gráfico 18" descr="Engranaje simple">
              <a:extLst>
                <a:ext uri="{FF2B5EF4-FFF2-40B4-BE49-F238E27FC236}">
                  <a16:creationId xmlns="" xmlns:a16="http://schemas.microsoft.com/office/drawing/2014/main" id="{2565C769-10BF-4E7B-B099-B4FD458436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10" name="Imagen 9"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11" name="Imagen 10"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12" name="Rectángulo 11"/>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ángulo 12"/>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680319" y="753229"/>
            <a:ext cx="9613863" cy="1080937"/>
          </a:xfrm>
        </p:spPr>
        <p:txBody>
          <a:bodyPr rtlCol="0"/>
          <a:lstStyle/>
          <a:p>
            <a:pPr rtl="0"/>
            <a:r>
              <a:rPr lang="es-ES" noProof="0"/>
              <a:t>Haga clic para modificar el estilo de título del patrón</a:t>
            </a:r>
            <a:endParaRPr lang="es-ES" noProof="0" dirty="0"/>
          </a:p>
        </p:txBody>
      </p:sp>
      <p:sp>
        <p:nvSpPr>
          <p:cNvPr id="3" name="Marcador de posición de texto 2"/>
          <p:cNvSpPr>
            <a:spLocks noGrp="1"/>
          </p:cNvSpPr>
          <p:nvPr>
            <p:ph type="body" idx="1"/>
          </p:nvPr>
        </p:nvSpPr>
        <p:spPr>
          <a:xfrm>
            <a:off x="680320" y="2336873"/>
            <a:ext cx="4698358" cy="693135"/>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4" name="Marcador de posición de contenido 3"/>
          <p:cNvSpPr>
            <a:spLocks noGrp="1"/>
          </p:cNvSpPr>
          <p:nvPr>
            <p:ph sz="half" idx="2"/>
          </p:nvPr>
        </p:nvSpPr>
        <p:spPr>
          <a:xfrm>
            <a:off x="680322" y="3030008"/>
            <a:ext cx="4698355" cy="2906179"/>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5" name="Marcador de posición de texto 4"/>
          <p:cNvSpPr>
            <a:spLocks noGrp="1"/>
          </p:cNvSpPr>
          <p:nvPr>
            <p:ph type="body" sz="quarter" idx="3"/>
          </p:nvPr>
        </p:nvSpPr>
        <p:spPr>
          <a:xfrm>
            <a:off x="5594123" y="2336873"/>
            <a:ext cx="4700059" cy="692076"/>
          </a:xfrm>
        </p:spPr>
        <p:txBody>
          <a:bodyPr rtlCol="0"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es-ES" noProof="0"/>
              <a:t>Editar el estilo de texto del patrón</a:t>
            </a:r>
          </a:p>
        </p:txBody>
      </p:sp>
      <p:sp>
        <p:nvSpPr>
          <p:cNvPr id="6" name="Marcador de posición de contenido 5"/>
          <p:cNvSpPr>
            <a:spLocks noGrp="1"/>
          </p:cNvSpPr>
          <p:nvPr>
            <p:ph sz="quarter" idx="4"/>
          </p:nvPr>
        </p:nvSpPr>
        <p:spPr>
          <a:xfrm>
            <a:off x="5594123" y="3030008"/>
            <a:ext cx="4700059" cy="2906179"/>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
        <p:nvSpPr>
          <p:cNvPr id="7" name="Marcador de fecha 6"/>
          <p:cNvSpPr>
            <a:spLocks noGrp="1"/>
          </p:cNvSpPr>
          <p:nvPr>
            <p:ph type="dt" sz="half" idx="10"/>
          </p:nvPr>
        </p:nvSpPr>
        <p:spPr/>
        <p:txBody>
          <a:bodyPr rtlCol="0"/>
          <a:lstStyle/>
          <a:p>
            <a:pPr rtl="0"/>
            <a:fld id="{938AA410-AE59-49F3-A6CD-8CE7E8B99BCE}" type="datetime1">
              <a:rPr lang="es-ES" noProof="0" smtClean="0"/>
              <a:t>08/02/2022</a:t>
            </a:fld>
            <a:endParaRPr lang="es-ES" noProof="0" dirty="0"/>
          </a:p>
        </p:txBody>
      </p:sp>
      <p:sp>
        <p:nvSpPr>
          <p:cNvPr id="8" name="Marcador de pie de página 7"/>
          <p:cNvSpPr>
            <a:spLocks noGrp="1"/>
          </p:cNvSpPr>
          <p:nvPr>
            <p:ph type="ftr" sz="quarter" idx="11"/>
          </p:nvPr>
        </p:nvSpPr>
        <p:spPr/>
        <p:txBody>
          <a:bodyPr rtlCol="0"/>
          <a:lstStyle/>
          <a:p>
            <a:pPr rtl="0"/>
            <a:r>
              <a:rPr lang="es-ES" noProof="0" dirty="0"/>
              <a:t>Agregue un pie de página</a:t>
            </a:r>
          </a:p>
        </p:txBody>
      </p:sp>
      <p:sp>
        <p:nvSpPr>
          <p:cNvPr id="9" name="Marcador de posición de número de diapositiva 8"/>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727138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ítulo y contenido">
    <p:spTree>
      <p:nvGrpSpPr>
        <p:cNvPr id="1" name=""/>
        <p:cNvGrpSpPr/>
        <p:nvPr/>
      </p:nvGrpSpPr>
      <p:grpSpPr>
        <a:xfrm>
          <a:off x="0" y="0"/>
          <a:ext cx="0" cy="0"/>
          <a:chOff x="0" y="0"/>
          <a:chExt cx="0" cy="0"/>
        </a:xfrm>
      </p:grpSpPr>
      <p:grpSp>
        <p:nvGrpSpPr>
          <p:cNvPr id="12" name="Grupo 11">
            <a:extLst>
              <a:ext uri="{FF2B5EF4-FFF2-40B4-BE49-F238E27FC236}">
                <a16:creationId xmlns="" xmlns:a16="http://schemas.microsoft.com/office/drawing/2014/main" id="{11281ABC-1821-4B63-88B5-74D2B13A11AF}"/>
              </a:ext>
            </a:extLst>
          </p:cNvPr>
          <p:cNvGrpSpPr/>
          <p:nvPr userDrawn="1"/>
        </p:nvGrpSpPr>
        <p:grpSpPr>
          <a:xfrm rot="5400000">
            <a:off x="175132" y="1273331"/>
            <a:ext cx="5378800" cy="5588856"/>
            <a:chOff x="-424090" y="303112"/>
            <a:chExt cx="5378800" cy="5588856"/>
          </a:xfrm>
          <a:solidFill>
            <a:srgbClr val="F6BF73">
              <a:alpha val="30196"/>
            </a:srgbClr>
          </a:solidFill>
        </p:grpSpPr>
        <p:pic>
          <p:nvPicPr>
            <p:cNvPr id="13" name="Gráfico 12" descr="Engranaje simple">
              <a:extLst>
                <a:ext uri="{FF2B5EF4-FFF2-40B4-BE49-F238E27FC236}">
                  <a16:creationId xmlns="" xmlns:a16="http://schemas.microsoft.com/office/drawing/2014/main" id="{0BD16937-7ADD-43BC-AFAD-ABA8E1E4D044}"/>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4" name="Gráfico 13" descr="Engranaje simple">
              <a:extLst>
                <a:ext uri="{FF2B5EF4-FFF2-40B4-BE49-F238E27FC236}">
                  <a16:creationId xmlns="" xmlns:a16="http://schemas.microsoft.com/office/drawing/2014/main" id="{A93E95CB-8B7F-4CE0-BD90-8078D78E5BE9}"/>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5" name="Gráfico 14" descr="Engranaje simple">
              <a:extLst>
                <a:ext uri="{FF2B5EF4-FFF2-40B4-BE49-F238E27FC236}">
                  <a16:creationId xmlns="" xmlns:a16="http://schemas.microsoft.com/office/drawing/2014/main" id="{308EA72E-9FD8-4137-AF70-2F45B4623A1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6" name="Gráfico 15" descr="Engranaje simple">
              <a:extLst>
                <a:ext uri="{FF2B5EF4-FFF2-40B4-BE49-F238E27FC236}">
                  <a16:creationId xmlns="" xmlns:a16="http://schemas.microsoft.com/office/drawing/2014/main" id="{7E5F03E5-E60E-40E5-996F-CE212FF6425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7" name="Gráfico 16" descr="Engranaje simple">
              <a:extLst>
                <a:ext uri="{FF2B5EF4-FFF2-40B4-BE49-F238E27FC236}">
                  <a16:creationId xmlns="" xmlns:a16="http://schemas.microsoft.com/office/drawing/2014/main" id="{7EB0518D-8C62-493A-B053-F7B2F41290B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8" name="Imagen 7"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52601" y="1970240"/>
            <a:ext cx="10437812" cy="321164"/>
          </a:xfrm>
          <a:prstGeom prst="rect">
            <a:avLst/>
          </a:prstGeom>
        </p:spPr>
      </p:pic>
      <p:sp>
        <p:nvSpPr>
          <p:cNvPr id="10" name="Rectángulo 9"/>
          <p:cNvSpPr/>
          <p:nvPr/>
        </p:nvSpPr>
        <p:spPr bwMode="ltGray">
          <a:xfrm>
            <a:off x="175260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Rectángulo 10"/>
          <p:cNvSpPr/>
          <p:nvPr/>
        </p:nvSpPr>
        <p:spPr>
          <a:xfrm>
            <a:off x="13077" y="609600"/>
            <a:ext cx="1602997" cy="1368198"/>
          </a:xfrm>
          <a:prstGeom prst="rect">
            <a:avLst/>
          </a:prstGeom>
          <a:solidFill>
            <a:srgbClr val="942D0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a:xfrm>
            <a:off x="2137646" y="753228"/>
            <a:ext cx="9613861" cy="1080938"/>
          </a:xfrm>
        </p:spPr>
        <p:txBody>
          <a:bodyPr rtlCol="0"/>
          <a:lstStyle/>
          <a:p>
            <a:pPr rtl="0"/>
            <a:r>
              <a:rPr lang="es-ES" noProof="0"/>
              <a:t>Haga clic para modificar el estilo de título del patrón</a:t>
            </a:r>
            <a:endParaRPr lang="es-ES" noProof="0" dirty="0"/>
          </a:p>
        </p:txBody>
      </p:sp>
      <p:sp>
        <p:nvSpPr>
          <p:cNvPr id="5" name="Marcador de fecha 4"/>
          <p:cNvSpPr>
            <a:spLocks noGrp="1"/>
          </p:cNvSpPr>
          <p:nvPr>
            <p:ph type="dt" sz="half" idx="10"/>
          </p:nvPr>
        </p:nvSpPr>
        <p:spPr>
          <a:xfrm>
            <a:off x="9008306" y="5936187"/>
            <a:ext cx="2743200" cy="365125"/>
          </a:xfrm>
        </p:spPr>
        <p:txBody>
          <a:bodyPr rtlCol="0"/>
          <a:lstStyle/>
          <a:p>
            <a:pPr rtl="0"/>
            <a:fld id="{86F16E6D-525D-4D13-BD91-12D8662946C3}" type="datetime1">
              <a:rPr lang="es-ES" noProof="0" smtClean="0"/>
              <a:t>08/02/2022</a:t>
            </a:fld>
            <a:endParaRPr lang="es-ES" noProof="0" dirty="0"/>
          </a:p>
        </p:txBody>
      </p:sp>
      <p:sp>
        <p:nvSpPr>
          <p:cNvPr id="6" name="Marcador de pie de página 5"/>
          <p:cNvSpPr>
            <a:spLocks noGrp="1"/>
          </p:cNvSpPr>
          <p:nvPr>
            <p:ph type="ftr" sz="quarter" idx="11"/>
          </p:nvPr>
        </p:nvSpPr>
        <p:spPr>
          <a:xfrm>
            <a:off x="2137646" y="5936188"/>
            <a:ext cx="6870660" cy="365125"/>
          </a:xfrm>
        </p:spPr>
        <p:txBody>
          <a:bodyPr rtlCol="0"/>
          <a:lstStyle/>
          <a:p>
            <a:pPr rtl="0"/>
            <a:r>
              <a:rPr lang="es-ES" noProof="0" dirty="0"/>
              <a:t>Agregue un pie de página</a:t>
            </a:r>
          </a:p>
        </p:txBody>
      </p:sp>
      <p:sp>
        <p:nvSpPr>
          <p:cNvPr id="7" name="Marcador de número de diapositiva 6"/>
          <p:cNvSpPr>
            <a:spLocks noGrp="1"/>
          </p:cNvSpPr>
          <p:nvPr>
            <p:ph type="sldNum" sz="quarter" idx="12"/>
          </p:nvPr>
        </p:nvSpPr>
        <p:spPr>
          <a:xfrm>
            <a:off x="156705" y="753227"/>
            <a:ext cx="1154151" cy="1090789"/>
          </a:xfrm>
        </p:spPr>
        <p:txBody>
          <a:bodyPr rtlCol="0"/>
          <a:lstStyle/>
          <a:p>
            <a:pPr rtl="0"/>
            <a:fld id="{9E3FA76C-C565-46B6-8652-D75785E2521F}" type="slidenum">
              <a:rPr lang="es-ES" noProof="0" smtClean="0"/>
              <a:t>‹Nº›</a:t>
            </a:fld>
            <a:endParaRPr lang="es-ES" noProof="0" dirty="0"/>
          </a:p>
        </p:txBody>
      </p:sp>
      <p:sp>
        <p:nvSpPr>
          <p:cNvPr id="18" name="Marcador de contenido 2">
            <a:extLst>
              <a:ext uri="{FF2B5EF4-FFF2-40B4-BE49-F238E27FC236}">
                <a16:creationId xmlns="" xmlns:a16="http://schemas.microsoft.com/office/drawing/2014/main" id="{FD7CD5CF-F924-43C6-9C02-06FBC84A6729}"/>
              </a:ext>
            </a:extLst>
          </p:cNvPr>
          <p:cNvSpPr>
            <a:spLocks noGrp="1"/>
          </p:cNvSpPr>
          <p:nvPr>
            <p:ph idx="1"/>
          </p:nvPr>
        </p:nvSpPr>
        <p:spPr>
          <a:xfrm>
            <a:off x="2137644" y="2161725"/>
            <a:ext cx="9613861" cy="3702647"/>
          </a:xfrm>
        </p:spPr>
        <p:txBody>
          <a:bodyPr rtlCol="0"/>
          <a:lstStyle/>
          <a:p>
            <a:pPr lvl="0" rtl="0"/>
            <a:r>
              <a:rPr lang="es-ES" noProof="0"/>
              <a:t>Editar el estilo de texto del patrón</a:t>
            </a:r>
          </a:p>
          <a:p>
            <a:pPr lvl="1" rtl="0"/>
            <a:r>
              <a:rPr lang="es-ES" noProof="0"/>
              <a:t>Segundo nivel</a:t>
            </a:r>
          </a:p>
          <a:p>
            <a:pPr lvl="2" rtl="0"/>
            <a:r>
              <a:rPr lang="es-ES" noProof="0"/>
              <a:t>Tercer nivel</a:t>
            </a:r>
          </a:p>
          <a:p>
            <a:pPr lvl="3" rtl="0"/>
            <a:r>
              <a:rPr lang="es-ES" noProof="0"/>
              <a:t>Cuarto nivel</a:t>
            </a:r>
          </a:p>
          <a:p>
            <a:pPr lvl="4" rtl="0"/>
            <a:r>
              <a:rPr lang="es-ES" noProof="0"/>
              <a:t>Quinto nivel</a:t>
            </a:r>
            <a:endParaRPr lang="es-ES" noProof="0" dirty="0"/>
          </a:p>
        </p:txBody>
      </p:sp>
    </p:spTree>
    <p:extLst>
      <p:ext uri="{BB962C8B-B14F-4D97-AF65-F5344CB8AC3E}">
        <p14:creationId xmlns:p14="http://schemas.microsoft.com/office/powerpoint/2010/main" val="24131849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grpSp>
        <p:nvGrpSpPr>
          <p:cNvPr id="10" name="Grupo 9">
            <a:extLst>
              <a:ext uri="{FF2B5EF4-FFF2-40B4-BE49-F238E27FC236}">
                <a16:creationId xmlns="" xmlns:a16="http://schemas.microsoft.com/office/drawing/2014/main" id="{1CA97C9F-27FA-4BCE-84C2-EA9C0347E974}"/>
              </a:ext>
            </a:extLst>
          </p:cNvPr>
          <p:cNvGrpSpPr/>
          <p:nvPr userDrawn="1"/>
        </p:nvGrpSpPr>
        <p:grpSpPr>
          <a:xfrm rot="5400000">
            <a:off x="227324" y="1282732"/>
            <a:ext cx="5378800" cy="5588856"/>
            <a:chOff x="-424090" y="303112"/>
            <a:chExt cx="5378800" cy="5588856"/>
          </a:xfrm>
          <a:solidFill>
            <a:srgbClr val="F6BF73">
              <a:alpha val="30196"/>
            </a:srgbClr>
          </a:solidFill>
        </p:grpSpPr>
        <p:pic>
          <p:nvPicPr>
            <p:cNvPr id="11" name="Gráfico 10" descr="Engranaje simple">
              <a:extLst>
                <a:ext uri="{FF2B5EF4-FFF2-40B4-BE49-F238E27FC236}">
                  <a16:creationId xmlns="" xmlns:a16="http://schemas.microsoft.com/office/drawing/2014/main" id="{6EEB6AF8-1385-4805-8E97-CDE431030B09}"/>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l="13195" t="12276" r="8371" b="1368"/>
            <a:stretch/>
          </p:blipFill>
          <p:spPr>
            <a:xfrm rot="5400000">
              <a:off x="1442081" y="2451153"/>
              <a:ext cx="3275424" cy="3606205"/>
            </a:xfrm>
            <a:prstGeom prst="rect">
              <a:avLst/>
            </a:prstGeom>
          </p:spPr>
        </p:pic>
        <p:pic>
          <p:nvPicPr>
            <p:cNvPr id="12" name="Gráfico 11" descr="Engranaje simple">
              <a:extLst>
                <a:ext uri="{FF2B5EF4-FFF2-40B4-BE49-F238E27FC236}">
                  <a16:creationId xmlns="" xmlns:a16="http://schemas.microsoft.com/office/drawing/2014/main" id="{1F08FE59-AC1A-4BF7-B9D5-7672C8C7D3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1092764" y="303112"/>
              <a:ext cx="2880000" cy="2880000"/>
            </a:xfrm>
            <a:prstGeom prst="rect">
              <a:avLst/>
            </a:prstGeom>
          </p:spPr>
        </p:pic>
        <p:pic>
          <p:nvPicPr>
            <p:cNvPr id="13" name="Gráfico 12" descr="Engranaje simple">
              <a:extLst>
                <a:ext uri="{FF2B5EF4-FFF2-40B4-BE49-F238E27FC236}">
                  <a16:creationId xmlns="" xmlns:a16="http://schemas.microsoft.com/office/drawing/2014/main" id="{F44470E0-8B01-46E6-90F1-4B52CB3EFFE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424090" y="1817280"/>
              <a:ext cx="2880000" cy="2880000"/>
            </a:xfrm>
            <a:prstGeom prst="rect">
              <a:avLst/>
            </a:prstGeom>
          </p:spPr>
        </p:pic>
        <p:pic>
          <p:nvPicPr>
            <p:cNvPr id="14" name="Gráfico 13" descr="Engranaje simple">
              <a:extLst>
                <a:ext uri="{FF2B5EF4-FFF2-40B4-BE49-F238E27FC236}">
                  <a16:creationId xmlns="" xmlns:a16="http://schemas.microsoft.com/office/drawing/2014/main" id="{2FB2E216-0387-4DF4-A432-E877C96A7BA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625457" y="4024986"/>
              <a:ext cx="1620000" cy="1620000"/>
            </a:xfrm>
            <a:prstGeom prst="rect">
              <a:avLst/>
            </a:prstGeom>
          </p:spPr>
        </p:pic>
        <p:pic>
          <p:nvPicPr>
            <p:cNvPr id="15" name="Gráfico 14" descr="Engranaje simple">
              <a:extLst>
                <a:ext uri="{FF2B5EF4-FFF2-40B4-BE49-F238E27FC236}">
                  <a16:creationId xmlns="" xmlns:a16="http://schemas.microsoft.com/office/drawing/2014/main" id="{53685AA4-853C-46A8-8ADB-FA80FE59BF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a:xfrm rot="5400000">
              <a:off x="3226710" y="1355170"/>
              <a:ext cx="1728000" cy="1728000"/>
            </a:xfrm>
            <a:prstGeom prst="rect">
              <a:avLst/>
            </a:prstGeom>
          </p:spPr>
        </p:pic>
      </p:grpSp>
      <p:pic>
        <p:nvPicPr>
          <p:cNvPr id="6" name="Imagen 5" descr="HD-ShadowLong.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 y="1970240"/>
            <a:ext cx="10437812" cy="321164"/>
          </a:xfrm>
          <a:prstGeom prst="rect">
            <a:avLst/>
          </a:prstGeom>
        </p:spPr>
      </p:pic>
      <p:pic>
        <p:nvPicPr>
          <p:cNvPr id="7" name="Imagen 6" descr="HD-ShadowShort.p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8" name="Rectángulo 7"/>
          <p:cNvSpPr/>
          <p:nvPr/>
        </p:nvSpPr>
        <p:spPr bwMode="ltGray">
          <a:xfrm>
            <a:off x="0" y="609600"/>
            <a:ext cx="10437812" cy="1368198"/>
          </a:xfrm>
          <a:prstGeom prst="rect">
            <a:avLst/>
          </a:prstGeom>
          <a:solidFill>
            <a:schemeClr val="bg1">
              <a:lumMod val="85000"/>
              <a:lumOff val="15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ángulo 8"/>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ítulo 1"/>
          <p:cNvSpPr>
            <a:spLocks noGrp="1"/>
          </p:cNvSpPr>
          <p:nvPr>
            <p:ph type="title"/>
          </p:nvPr>
        </p:nvSpPr>
        <p:spPr/>
        <p:txBody>
          <a:bodyPr rtlCol="0"/>
          <a:lstStyle/>
          <a:p>
            <a:pPr rtl="0"/>
            <a:r>
              <a:rPr lang="es-ES" noProof="0"/>
              <a:t>Haga clic para modificar el estilo de título del patrón</a:t>
            </a:r>
            <a:endParaRPr lang="es-ES" noProof="0" dirty="0"/>
          </a:p>
        </p:txBody>
      </p:sp>
      <p:sp>
        <p:nvSpPr>
          <p:cNvPr id="3" name="Marcador de fecha 2"/>
          <p:cNvSpPr>
            <a:spLocks noGrp="1"/>
          </p:cNvSpPr>
          <p:nvPr>
            <p:ph type="dt" sz="half" idx="10"/>
          </p:nvPr>
        </p:nvSpPr>
        <p:spPr/>
        <p:txBody>
          <a:bodyPr rtlCol="0"/>
          <a:lstStyle/>
          <a:p>
            <a:pPr rtl="0"/>
            <a:fld id="{081A18F5-E7EA-46A8-8E0E-1061323F7864}" type="datetime1">
              <a:rPr lang="es-ES" noProof="0" smtClean="0"/>
              <a:t>08/02/2022</a:t>
            </a:fld>
            <a:endParaRPr lang="es-ES" noProof="0" dirty="0"/>
          </a:p>
        </p:txBody>
      </p:sp>
      <p:sp>
        <p:nvSpPr>
          <p:cNvPr id="4" name="Marcador de pie de página 3"/>
          <p:cNvSpPr>
            <a:spLocks noGrp="1"/>
          </p:cNvSpPr>
          <p:nvPr>
            <p:ph type="ftr" sz="quarter" idx="11"/>
          </p:nvPr>
        </p:nvSpPr>
        <p:spPr/>
        <p:txBody>
          <a:bodyPr rtlCol="0"/>
          <a:lstStyle/>
          <a:p>
            <a:pPr rtl="0"/>
            <a:r>
              <a:rPr lang="es-ES" noProof="0" dirty="0"/>
              <a:t>Agregue un pie de página</a:t>
            </a:r>
          </a:p>
        </p:txBody>
      </p:sp>
      <p:sp>
        <p:nvSpPr>
          <p:cNvPr id="5" name="Marcador de posición de número de diapositiva 4"/>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419934453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grpSp>
        <p:nvGrpSpPr>
          <p:cNvPr id="7" name="Grupo 6">
            <a:extLst>
              <a:ext uri="{FF2B5EF4-FFF2-40B4-BE49-F238E27FC236}">
                <a16:creationId xmlns="" xmlns:a16="http://schemas.microsoft.com/office/drawing/2014/main" id="{AC2D2AED-B2EF-46D8-BC7C-81AE25C80786}"/>
              </a:ext>
            </a:extLst>
          </p:cNvPr>
          <p:cNvGrpSpPr/>
          <p:nvPr userDrawn="1"/>
        </p:nvGrpSpPr>
        <p:grpSpPr bwMode="ltGray">
          <a:xfrm>
            <a:off x="7232499" y="-159283"/>
            <a:ext cx="4959501" cy="5224009"/>
            <a:chOff x="7232499" y="-159283"/>
            <a:chExt cx="4959501" cy="5224009"/>
          </a:xfrm>
          <a:solidFill>
            <a:srgbClr val="76280B">
              <a:alpha val="60000"/>
            </a:srgbClr>
          </a:solidFill>
        </p:grpSpPr>
        <p:pic>
          <p:nvPicPr>
            <p:cNvPr id="8" name="Gráfico 7" descr="Engranaje simple">
              <a:extLst>
                <a:ext uri="{FF2B5EF4-FFF2-40B4-BE49-F238E27FC236}">
                  <a16:creationId xmlns="" xmlns:a16="http://schemas.microsoft.com/office/drawing/2014/main" id="{2F9289FC-9317-4EC5-8064-00D341850192}"/>
                </a:ext>
              </a:extLst>
            </p:cNvPr>
            <p:cNvPicPr>
              <a:picLocks noChangeAspect="1"/>
            </p:cNvPicPr>
            <p:nvPr userDrawn="1"/>
          </p:nvPicPr>
          <p:blipFill rotWithShape="1">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rcRect t="18078" r="23442"/>
            <a:stretch/>
          </p:blipFill>
          <p:spPr bwMode="ltGray">
            <a:xfrm>
              <a:off x="8994950" y="0"/>
              <a:ext cx="3197050" cy="3421066"/>
            </a:xfrm>
            <a:prstGeom prst="rect">
              <a:avLst/>
            </a:prstGeom>
          </p:spPr>
        </p:pic>
        <p:pic>
          <p:nvPicPr>
            <p:cNvPr id="9" name="Gráfico 8" descr="Engranaje simple">
              <a:extLst>
                <a:ext uri="{FF2B5EF4-FFF2-40B4-BE49-F238E27FC236}">
                  <a16:creationId xmlns="" xmlns:a16="http://schemas.microsoft.com/office/drawing/2014/main" id="{09784D29-4AB9-4581-A176-2BC2AD58F82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7232499" y="667872"/>
              <a:ext cx="2880000" cy="2880000"/>
            </a:xfrm>
            <a:prstGeom prst="rect">
              <a:avLst/>
            </a:prstGeom>
          </p:spPr>
        </p:pic>
        <p:pic>
          <p:nvPicPr>
            <p:cNvPr id="10" name="Gráfico 9" descr="Engranaje simple">
              <a:extLst>
                <a:ext uri="{FF2B5EF4-FFF2-40B4-BE49-F238E27FC236}">
                  <a16:creationId xmlns="" xmlns:a16="http://schemas.microsoft.com/office/drawing/2014/main" id="{25EF2775-3EFB-4A64-8FAF-4D8B56AE07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746667" y="2184726"/>
              <a:ext cx="2880000" cy="2880000"/>
            </a:xfrm>
            <a:prstGeom prst="rect">
              <a:avLst/>
            </a:prstGeom>
          </p:spPr>
        </p:pic>
        <p:pic>
          <p:nvPicPr>
            <p:cNvPr id="11" name="Gráfico 10" descr="Engranaje simple">
              <a:extLst>
                <a:ext uri="{FF2B5EF4-FFF2-40B4-BE49-F238E27FC236}">
                  <a16:creationId xmlns="" xmlns:a16="http://schemas.microsoft.com/office/drawing/2014/main" id="{A34C11DA-4074-454D-800C-0FC5FBF1CD1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 xmlns:asvg="http://schemas.microsoft.com/office/drawing/2016/SVG/main" r:embed="rId3"/>
                </a:ext>
              </a:extLst>
            </a:blip>
            <a:stretch>
              <a:fillRect/>
            </a:stretch>
          </p:blipFill>
          <p:spPr bwMode="ltGray">
            <a:xfrm>
              <a:off x="8501643" y="-159283"/>
              <a:ext cx="1620000" cy="1620000"/>
            </a:xfrm>
            <a:prstGeom prst="rect">
              <a:avLst/>
            </a:prstGeom>
          </p:spPr>
        </p:pic>
      </p:grpSp>
      <p:pic>
        <p:nvPicPr>
          <p:cNvPr id="5" name="Imagen 4" descr="HD-ShadowShort.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585826" y="1971234"/>
            <a:ext cx="1602997" cy="144270"/>
          </a:xfrm>
          <a:prstGeom prst="rect">
            <a:avLst/>
          </a:prstGeom>
        </p:spPr>
      </p:pic>
      <p:sp>
        <p:nvSpPr>
          <p:cNvPr id="6" name="Rectángulo 5"/>
          <p:cNvSpPr/>
          <p:nvPr/>
        </p:nvSpPr>
        <p:spPr>
          <a:xfrm>
            <a:off x="10585827" y="609600"/>
            <a:ext cx="1602997" cy="136819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Marcador de fecha 1"/>
          <p:cNvSpPr>
            <a:spLocks noGrp="1"/>
          </p:cNvSpPr>
          <p:nvPr>
            <p:ph type="dt" sz="half" idx="10"/>
          </p:nvPr>
        </p:nvSpPr>
        <p:spPr/>
        <p:txBody>
          <a:bodyPr rtlCol="0"/>
          <a:lstStyle/>
          <a:p>
            <a:pPr rtl="0"/>
            <a:fld id="{3CF4C1E5-2082-4065-8355-98D83CF567D7}" type="datetime1">
              <a:rPr lang="es-ES" noProof="0" smtClean="0"/>
              <a:t>08/02/2022</a:t>
            </a:fld>
            <a:endParaRPr lang="es-ES" noProof="0" dirty="0"/>
          </a:p>
        </p:txBody>
      </p:sp>
      <p:sp>
        <p:nvSpPr>
          <p:cNvPr id="3" name="Marcador de pie de página 2"/>
          <p:cNvSpPr>
            <a:spLocks noGrp="1"/>
          </p:cNvSpPr>
          <p:nvPr>
            <p:ph type="ftr" sz="quarter" idx="11"/>
          </p:nvPr>
        </p:nvSpPr>
        <p:spPr/>
        <p:txBody>
          <a:bodyPr rtlCol="0"/>
          <a:lstStyle/>
          <a:p>
            <a:pPr rtl="0"/>
            <a:r>
              <a:rPr lang="es-ES" noProof="0" dirty="0"/>
              <a:t>Agregue un pie de página</a:t>
            </a:r>
          </a:p>
        </p:txBody>
      </p:sp>
      <p:sp>
        <p:nvSpPr>
          <p:cNvPr id="4" name="Marcador de posición de número de diapositiva 3"/>
          <p:cNvSpPr>
            <a:spLocks noGrp="1"/>
          </p:cNvSpPr>
          <p:nvPr>
            <p:ph type="sldNum" sz="quarter" idx="12"/>
          </p:nvPr>
        </p:nvSpPr>
        <p:spPr/>
        <p:txBody>
          <a:bodyPr rtlCol="0"/>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17354064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tx1"/>
            </a:gs>
            <a:gs pos="24000">
              <a:schemeClr val="accent3">
                <a:lumMod val="75000"/>
              </a:schemeClr>
            </a:gs>
            <a:gs pos="100000">
              <a:schemeClr val="bg2">
                <a:shade val="78000"/>
                <a:hueMod val="44000"/>
                <a:satMod val="200000"/>
                <a:lumMod val="69000"/>
              </a:schemeClr>
            </a:gs>
          </a:gsLst>
          <a:lin ang="2520000" scaled="0"/>
          <a:tileRect/>
        </a:gradFill>
        <a:effectLst/>
      </p:bgPr>
    </p:bg>
    <p:spTree>
      <p:nvGrpSpPr>
        <p:cNvPr id="1" name=""/>
        <p:cNvGrpSpPr/>
        <p:nvPr/>
      </p:nvGrpSpPr>
      <p:grpSpPr>
        <a:xfrm>
          <a:off x="0" y="0"/>
          <a:ext cx="0" cy="0"/>
          <a:chOff x="0" y="0"/>
          <a:chExt cx="0" cy="0"/>
        </a:xfrm>
      </p:grpSpPr>
      <p:pic>
        <p:nvPicPr>
          <p:cNvPr id="7" name="Imagen 6" descr="hashOverlay-FullResolve.png"/>
          <p:cNvPicPr>
            <a:picLocks noChangeAspect="1"/>
          </p:cNvPicPr>
          <p:nvPr/>
        </p:nvPicPr>
        <p:blipFill>
          <a:blip r:embed="rId20">
            <a:alphaModFix amt="10000"/>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Marcador de posición de título 1"/>
          <p:cNvSpPr>
            <a:spLocks noGrp="1"/>
          </p:cNvSpPr>
          <p:nvPr>
            <p:ph type="title"/>
          </p:nvPr>
        </p:nvSpPr>
        <p:spPr>
          <a:xfrm>
            <a:off x="680321" y="753228"/>
            <a:ext cx="9613861" cy="1080938"/>
          </a:xfrm>
          <a:prstGeom prst="rect">
            <a:avLst/>
          </a:prstGeom>
        </p:spPr>
        <p:txBody>
          <a:bodyPr vert="horz" lIns="91440" tIns="45720" rIns="91440" bIns="45720" rtlCol="0" anchor="ctr">
            <a:normAutofit/>
          </a:bodyPr>
          <a:lstStyle/>
          <a:p>
            <a:pPr rtl="0"/>
            <a:r>
              <a:rPr lang="es-ES" noProof="0" dirty="0"/>
              <a:t>Haga clic para modificar el estilo de título del patrón</a:t>
            </a:r>
          </a:p>
        </p:txBody>
      </p:sp>
      <p:sp>
        <p:nvSpPr>
          <p:cNvPr id="3" name="Marcador de posición de texto 2"/>
          <p:cNvSpPr>
            <a:spLocks noGrp="1"/>
          </p:cNvSpPr>
          <p:nvPr>
            <p:ph type="body" idx="1"/>
          </p:nvPr>
        </p:nvSpPr>
        <p:spPr>
          <a:xfrm>
            <a:off x="680321" y="2336873"/>
            <a:ext cx="9613861" cy="3599316"/>
          </a:xfrm>
          <a:prstGeom prst="rect">
            <a:avLst/>
          </a:prstGeom>
        </p:spPr>
        <p:txBody>
          <a:bodyPr vert="horz" lIns="91440" tIns="45720" rIns="91440" bIns="45720" rtlCol="0">
            <a:normAutofit/>
          </a:bodyPr>
          <a:lstStyle/>
          <a:p>
            <a:pPr lvl="0" rtl="0"/>
            <a:r>
              <a:rPr lang="es-ES" noProof="0" dirty="0"/>
              <a:t>Editar estilos de texto del patrón</a:t>
            </a:r>
          </a:p>
          <a:p>
            <a:pPr lvl="1" rtl="0"/>
            <a:r>
              <a:rPr lang="es-ES" noProof="0" dirty="0"/>
              <a:t>Segundo nivel</a:t>
            </a:r>
          </a:p>
          <a:p>
            <a:pPr lvl="2" rtl="0"/>
            <a:r>
              <a:rPr lang="es-ES" noProof="0" dirty="0"/>
              <a:t>Tercer nivel</a:t>
            </a:r>
          </a:p>
          <a:p>
            <a:pPr lvl="3" rtl="0"/>
            <a:r>
              <a:rPr lang="es-ES" noProof="0" dirty="0"/>
              <a:t>Cuarto nivel</a:t>
            </a:r>
          </a:p>
          <a:p>
            <a:pPr lvl="4" rtl="0"/>
            <a:r>
              <a:rPr lang="es-ES" noProof="0" dirty="0"/>
              <a:t>Quinto nivel</a:t>
            </a:r>
          </a:p>
        </p:txBody>
      </p:sp>
      <p:sp>
        <p:nvSpPr>
          <p:cNvPr id="4" name="Marcador de fecha 3"/>
          <p:cNvSpPr>
            <a:spLocks noGrp="1"/>
          </p:cNvSpPr>
          <p:nvPr>
            <p:ph type="dt" sz="half" idx="2"/>
          </p:nvPr>
        </p:nvSpPr>
        <p:spPr>
          <a:xfrm>
            <a:off x="7550981" y="5936187"/>
            <a:ext cx="2743200" cy="365125"/>
          </a:xfrm>
          <a:prstGeom prst="rect">
            <a:avLst/>
          </a:prstGeom>
        </p:spPr>
        <p:txBody>
          <a:bodyPr vert="horz" lIns="91440" tIns="45720" rIns="91440" bIns="45720" rtlCol="0" anchor="ctr"/>
          <a:lstStyle>
            <a:lvl1pPr algn="r">
              <a:defRPr sz="1050">
                <a:solidFill>
                  <a:schemeClr val="tx1">
                    <a:tint val="75000"/>
                  </a:schemeClr>
                </a:solidFill>
              </a:defRPr>
            </a:lvl1pPr>
          </a:lstStyle>
          <a:p>
            <a:pPr rtl="0"/>
            <a:fld id="{43FC1B72-4B86-4293-8B0C-FEE0B04CBEBE}" type="datetime1">
              <a:rPr lang="es-ES" noProof="0" smtClean="0"/>
              <a:t>08/02/2022</a:t>
            </a:fld>
            <a:endParaRPr lang="es-ES" noProof="0" dirty="0"/>
          </a:p>
        </p:txBody>
      </p:sp>
      <p:sp>
        <p:nvSpPr>
          <p:cNvPr id="5" name="Marcador de pie de página 4"/>
          <p:cNvSpPr>
            <a:spLocks noGrp="1"/>
          </p:cNvSpPr>
          <p:nvPr>
            <p:ph type="ftr" sz="quarter" idx="3"/>
          </p:nvPr>
        </p:nvSpPr>
        <p:spPr>
          <a:xfrm>
            <a:off x="680321" y="5936188"/>
            <a:ext cx="6870660" cy="365125"/>
          </a:xfrm>
          <a:prstGeom prst="rect">
            <a:avLst/>
          </a:prstGeom>
        </p:spPr>
        <p:txBody>
          <a:bodyPr vert="horz" lIns="91440" tIns="45720" rIns="91440" bIns="45720" rtlCol="0" anchor="ctr"/>
          <a:lstStyle>
            <a:lvl1pPr algn="l">
              <a:defRPr sz="1050">
                <a:solidFill>
                  <a:schemeClr val="tx1">
                    <a:tint val="75000"/>
                  </a:schemeClr>
                </a:solidFill>
              </a:defRPr>
            </a:lvl1pPr>
          </a:lstStyle>
          <a:p>
            <a:pPr rtl="0"/>
            <a:r>
              <a:rPr lang="es-ES" noProof="0" dirty="0"/>
              <a:t>Agregue un pie de página</a:t>
            </a:r>
          </a:p>
        </p:txBody>
      </p:sp>
      <p:sp>
        <p:nvSpPr>
          <p:cNvPr id="6" name="Marcador de posición de número de diapositiva 5"/>
          <p:cNvSpPr>
            <a:spLocks noGrp="1"/>
          </p:cNvSpPr>
          <p:nvPr>
            <p:ph type="sldNum" sz="quarter" idx="4"/>
          </p:nvPr>
        </p:nvSpPr>
        <p:spPr>
          <a:xfrm>
            <a:off x="10729455" y="753227"/>
            <a:ext cx="1154151" cy="1090789"/>
          </a:xfrm>
          <a:prstGeom prst="rect">
            <a:avLst/>
          </a:prstGeom>
        </p:spPr>
        <p:txBody>
          <a:bodyPr vert="horz" lIns="91440" tIns="45720" rIns="91440" bIns="45720" rtlCol="0" anchor="ctr"/>
          <a:lstStyle>
            <a:lvl1pPr algn="l">
              <a:defRPr sz="3600">
                <a:solidFill>
                  <a:schemeClr val="tx1">
                    <a:tint val="75000"/>
                  </a:schemeClr>
                </a:solidFill>
              </a:defRPr>
            </a:lvl1pPr>
          </a:lstStyle>
          <a:p>
            <a:pPr rtl="0"/>
            <a:fld id="{9E3FA76C-C565-46B6-8652-D75785E2521F}" type="slidenum">
              <a:rPr lang="es-ES" noProof="0" smtClean="0"/>
              <a:t>‹Nº›</a:t>
            </a:fld>
            <a:endParaRPr lang="es-ES" noProof="0" dirty="0"/>
          </a:p>
        </p:txBody>
      </p:sp>
    </p:spTree>
    <p:extLst>
      <p:ext uri="{BB962C8B-B14F-4D97-AF65-F5344CB8AC3E}">
        <p14:creationId xmlns:p14="http://schemas.microsoft.com/office/powerpoint/2010/main" val="383226470"/>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79" r:id="rId5"/>
    <p:sldLayoutId id="2147483665" r:id="rId6"/>
    <p:sldLayoutId id="2147483680" r:id="rId7"/>
    <p:sldLayoutId id="2147483666" r:id="rId8"/>
    <p:sldLayoutId id="2147483667" r:id="rId9"/>
    <p:sldLayoutId id="2147483668" r:id="rId10"/>
    <p:sldLayoutId id="2147483681" r:id="rId11"/>
    <p:sldLayoutId id="2147483670" r:id="rId12"/>
    <p:sldLayoutId id="2147483671" r:id="rId13"/>
    <p:sldLayoutId id="2147483672" r:id="rId14"/>
    <p:sldLayoutId id="2147483673" r:id="rId15"/>
    <p:sldLayoutId id="2147483674" r:id="rId16"/>
    <p:sldLayoutId id="2147483678" r:id="rId17"/>
    <p:sldLayoutId id="2147483675" r:id="rId18"/>
  </p:sldLayoutIdLst>
  <p:hf sldNum="0"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8.jpe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9.svg"/></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xml"/><Relationship Id="rId4" Type="http://schemas.openxmlformats.org/officeDocument/2006/relationships/image" Target="../media/image24.jpe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7.png"/><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34.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1.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a:extLst>
              <a:ext uri="{FF2B5EF4-FFF2-40B4-BE49-F238E27FC236}">
                <a16:creationId xmlns="" xmlns:a16="http://schemas.microsoft.com/office/drawing/2014/main" id="{8B98BBFB-4314-436C-A688-96F483D693AB}"/>
              </a:ext>
            </a:extLst>
          </p:cNvPr>
          <p:cNvSpPr>
            <a:spLocks noGrp="1"/>
          </p:cNvSpPr>
          <p:nvPr>
            <p:ph type="ctrTitle"/>
          </p:nvPr>
        </p:nvSpPr>
        <p:spPr/>
        <p:txBody>
          <a:bodyPr rtlCol="0" anchor="ctr" anchorCtr="0"/>
          <a:lstStyle/>
          <a:p>
            <a:pPr rtl="0"/>
            <a:r>
              <a:rPr lang="es-419" dirty="0" smtClean="0"/>
              <a:t>TRABAJO DE TITULACIÓN </a:t>
            </a:r>
            <a:endParaRPr lang="es-ES" dirty="0"/>
          </a:p>
        </p:txBody>
      </p:sp>
      <p:sp>
        <p:nvSpPr>
          <p:cNvPr id="3" name="Subtítulo 2">
            <a:extLst>
              <a:ext uri="{FF2B5EF4-FFF2-40B4-BE49-F238E27FC236}">
                <a16:creationId xmlns="" xmlns:a16="http://schemas.microsoft.com/office/drawing/2014/main" id="{6AA173D3-8B7E-4F91-B862-AC30CB0D2705}"/>
              </a:ext>
            </a:extLst>
          </p:cNvPr>
          <p:cNvSpPr>
            <a:spLocks noGrp="1"/>
          </p:cNvSpPr>
          <p:nvPr>
            <p:ph type="subTitle" idx="1"/>
          </p:nvPr>
        </p:nvSpPr>
        <p:spPr>
          <a:xfrm>
            <a:off x="1828799" y="4394039"/>
            <a:ext cx="8493957" cy="2303540"/>
          </a:xfrm>
        </p:spPr>
        <p:txBody>
          <a:bodyPr rtlCol="0">
            <a:normAutofit/>
          </a:bodyPr>
          <a:lstStyle/>
          <a:p>
            <a:pPr rtl="0"/>
            <a:r>
              <a:rPr lang="es-ES" sz="2800" dirty="0" smtClean="0"/>
              <a:t>Estudiante:</a:t>
            </a:r>
            <a:endParaRPr lang="es-ES" sz="2800" dirty="0"/>
          </a:p>
          <a:p>
            <a:pPr rtl="0"/>
            <a:endParaRPr lang="es-ES" sz="2800" dirty="0"/>
          </a:p>
          <a:p>
            <a:pPr rtl="0"/>
            <a:r>
              <a:rPr lang="es-ES" sz="2800" dirty="0" smtClean="0"/>
              <a:t>Vergara Carpio</a:t>
            </a:r>
            <a:r>
              <a:rPr lang="es-419" sz="2800" dirty="0" smtClean="0"/>
              <a:t> Richard Gabriel</a:t>
            </a:r>
            <a:endParaRPr lang="es-ES" sz="2800" dirty="0"/>
          </a:p>
          <a:p>
            <a:pPr marL="457200" indent="-457200" rtl="0">
              <a:buFontTx/>
              <a:buChar char="-"/>
            </a:pPr>
            <a:endParaRPr lang="es-ES" sz="2800" dirty="0"/>
          </a:p>
        </p:txBody>
      </p:sp>
      <p:pic>
        <p:nvPicPr>
          <p:cNvPr id="9" name="Gráfico 8" descr="Libro">
            <a:extLst>
              <a:ext uri="{FF2B5EF4-FFF2-40B4-BE49-F238E27FC236}">
                <a16:creationId xmlns="" xmlns:a16="http://schemas.microsoft.com/office/drawing/2014/main" id="{E26792AF-5D39-4A12-8EDD-CC09A60BDA4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 xmlns:asvg="http://schemas.microsoft.com/office/drawing/2016/SVG/main" r:embed="rId4"/>
              </a:ext>
            </a:extLst>
          </a:blip>
          <a:stretch>
            <a:fillRect/>
          </a:stretch>
        </p:blipFill>
        <p:spPr>
          <a:xfrm>
            <a:off x="344993" y="2961000"/>
            <a:ext cx="936000" cy="936000"/>
          </a:xfrm>
          <a:prstGeom prst="rect">
            <a:avLst/>
          </a:prstGeom>
        </p:spPr>
      </p:pic>
      <p:pic>
        <p:nvPicPr>
          <p:cNvPr id="5" name="Imagen 4"/>
          <p:cNvPicPr>
            <a:picLocks noChangeAspect="1"/>
          </p:cNvPicPr>
          <p:nvPr/>
        </p:nvPicPr>
        <p:blipFill>
          <a:blip r:embed="rId5" cstate="print">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val="0"/>
              </a:ext>
            </a:extLst>
          </a:blip>
          <a:stretch>
            <a:fillRect/>
          </a:stretch>
        </p:blipFill>
        <p:spPr>
          <a:xfrm>
            <a:off x="112295" y="160421"/>
            <a:ext cx="6009831" cy="1552145"/>
          </a:xfrm>
          <a:prstGeom prst="rect">
            <a:avLst/>
          </a:prstGeom>
        </p:spPr>
      </p:pic>
      <p:pic>
        <p:nvPicPr>
          <p:cNvPr id="6" name="Imagen 5" descr="http://repositorio.espe.edu.ec/retrieve/17557"/>
          <p:cNvPicPr/>
          <p:nvPr/>
        </p:nvPicPr>
        <p:blipFill>
          <a:blip r:embed="rId7">
            <a:extLst>
              <a:ext uri="{28A0092B-C50C-407E-A947-70E740481C1C}">
                <a14:useLocalDpi xmlns:a14="http://schemas.microsoft.com/office/drawing/2010/main" val="0"/>
              </a:ext>
            </a:extLst>
          </a:blip>
          <a:srcRect/>
          <a:stretch>
            <a:fillRect/>
          </a:stretch>
        </p:blipFill>
        <p:spPr bwMode="auto">
          <a:xfrm>
            <a:off x="10259155" y="395552"/>
            <a:ext cx="1719580" cy="1719580"/>
          </a:xfrm>
          <a:prstGeom prst="rect">
            <a:avLst/>
          </a:prstGeom>
          <a:noFill/>
          <a:ln>
            <a:noFill/>
          </a:ln>
        </p:spPr>
      </p:pic>
    </p:spTree>
    <p:extLst>
      <p:ext uri="{BB962C8B-B14F-4D97-AF65-F5344CB8AC3E}">
        <p14:creationId xmlns:p14="http://schemas.microsoft.com/office/powerpoint/2010/main" val="19065309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EQUIPOS </a:t>
            </a:r>
            <a:endParaRPr lang="es-EC" dirty="0"/>
          </a:p>
        </p:txBody>
      </p:sp>
      <p:sp>
        <p:nvSpPr>
          <p:cNvPr id="4" name="Título 1"/>
          <p:cNvSpPr txBox="1">
            <a:spLocks/>
          </p:cNvSpPr>
          <p:nvPr/>
        </p:nvSpPr>
        <p:spPr>
          <a:xfrm>
            <a:off x="720039" y="2734428"/>
            <a:ext cx="4119380" cy="1080938"/>
          </a:xfrm>
          <a:prstGeom prst="rect">
            <a:avLst/>
          </a:prstGeom>
        </p:spPr>
        <p:txBody>
          <a:bodyPr vert="horz" lIns="91440" tIns="45720" rIns="91440" bIns="45720" rtlCol="0" anchor="ctr">
            <a:normAutofit fontScale="85000" lnSpcReduction="10000"/>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Bomba calorimétrica adiabática </a:t>
            </a:r>
            <a:endParaRPr lang="es-EC" dirty="0"/>
          </a:p>
        </p:txBody>
      </p:sp>
      <p:sp>
        <p:nvSpPr>
          <p:cNvPr id="5" name="Título 1"/>
          <p:cNvSpPr txBox="1">
            <a:spLocks/>
          </p:cNvSpPr>
          <p:nvPr/>
        </p:nvSpPr>
        <p:spPr>
          <a:xfrm>
            <a:off x="8049615" y="2734428"/>
            <a:ext cx="3701891" cy="1080938"/>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C" sz="3100" dirty="0"/>
              <a:t>M</a:t>
            </a:r>
            <a:r>
              <a:rPr lang="es-EC" sz="3100" dirty="0" smtClean="0"/>
              <a:t>áquina </a:t>
            </a:r>
            <a:r>
              <a:rPr lang="es-EC" sz="3100" dirty="0"/>
              <a:t>de secado RADWAG PMC 50</a:t>
            </a:r>
            <a:endParaRPr lang="es-EC" sz="3100" dirty="0"/>
          </a:p>
        </p:txBody>
      </p:sp>
      <p:pic>
        <p:nvPicPr>
          <p:cNvPr id="6" name="Imagen 5"/>
          <p:cNvPicPr>
            <a:picLocks noChangeAspect="1"/>
          </p:cNvPicPr>
          <p:nvPr/>
        </p:nvPicPr>
        <p:blipFill rotWithShape="1">
          <a:blip r:embed="rId2"/>
          <a:srcRect l="34528" t="18868" r="34623" b="12075"/>
          <a:stretch/>
        </p:blipFill>
        <p:spPr>
          <a:xfrm>
            <a:off x="1518421" y="3707537"/>
            <a:ext cx="2337587" cy="2943430"/>
          </a:xfrm>
          <a:prstGeom prst="rect">
            <a:avLst/>
          </a:prstGeom>
        </p:spPr>
      </p:pic>
      <p:pic>
        <p:nvPicPr>
          <p:cNvPr id="7" name="Imagen 6" descr="C:\Users\RICHARD VERGARA\Downloads\msg1715963595-112.jpg"/>
          <p:cNvPicPr/>
          <p:nvPr/>
        </p:nvPicPr>
        <p:blipFill rotWithShape="1">
          <a:blip r:embed="rId3">
            <a:extLst>
              <a:ext uri="{28A0092B-C50C-407E-A947-70E740481C1C}">
                <a14:useLocalDpi xmlns:a14="http://schemas.microsoft.com/office/drawing/2010/main" val="0"/>
              </a:ext>
            </a:extLst>
          </a:blip>
          <a:srcRect b="7676"/>
          <a:stretch/>
        </p:blipFill>
        <p:spPr bwMode="auto">
          <a:xfrm>
            <a:off x="8771968" y="3901631"/>
            <a:ext cx="2257184" cy="2749336"/>
          </a:xfrm>
          <a:prstGeom prst="rect">
            <a:avLst/>
          </a:prstGeom>
          <a:noFill/>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51592696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ítulo 1"/>
          <p:cNvSpPr txBox="1">
            <a:spLocks/>
          </p:cNvSpPr>
          <p:nvPr/>
        </p:nvSpPr>
        <p:spPr>
          <a:xfrm>
            <a:off x="254213" y="2389369"/>
            <a:ext cx="5171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Maquina de ensayos universales </a:t>
            </a:r>
            <a:endParaRPr lang="es-EC" dirty="0"/>
          </a:p>
        </p:txBody>
      </p:sp>
      <p:sp>
        <p:nvSpPr>
          <p:cNvPr id="5" name="Título 1"/>
          <p:cNvSpPr txBox="1">
            <a:spLocks/>
          </p:cNvSpPr>
          <p:nvPr/>
        </p:nvSpPr>
        <p:spPr>
          <a:xfrm>
            <a:off x="7530860" y="2225467"/>
            <a:ext cx="5171802"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Prensa Manual </a:t>
            </a:r>
            <a:endParaRPr lang="es-EC" dirty="0"/>
          </a:p>
        </p:txBody>
      </p:sp>
      <p:pic>
        <p:nvPicPr>
          <p:cNvPr id="6" name="Imagen 5"/>
          <p:cNvPicPr>
            <a:picLocks noChangeAspect="1"/>
          </p:cNvPicPr>
          <p:nvPr/>
        </p:nvPicPr>
        <p:blipFill rotWithShape="1">
          <a:blip r:embed="rId2"/>
          <a:srcRect l="40439" t="32704" r="40599" b="30063"/>
          <a:stretch/>
        </p:blipFill>
        <p:spPr>
          <a:xfrm>
            <a:off x="9773728" y="3209027"/>
            <a:ext cx="2311880" cy="2553419"/>
          </a:xfrm>
          <a:prstGeom prst="rect">
            <a:avLst/>
          </a:prstGeom>
        </p:spPr>
      </p:pic>
      <p:pic>
        <p:nvPicPr>
          <p:cNvPr id="7" name="Imagen 6"/>
          <p:cNvPicPr>
            <a:picLocks noChangeAspect="1"/>
          </p:cNvPicPr>
          <p:nvPr/>
        </p:nvPicPr>
        <p:blipFill rotWithShape="1">
          <a:blip r:embed="rId3"/>
          <a:srcRect l="41679" t="30834" r="42350" b="41373"/>
          <a:stretch/>
        </p:blipFill>
        <p:spPr>
          <a:xfrm>
            <a:off x="7332919" y="4408099"/>
            <a:ext cx="2317718" cy="2268746"/>
          </a:xfrm>
          <a:prstGeom prst="rect">
            <a:avLst/>
          </a:prstGeom>
        </p:spPr>
      </p:pic>
      <p:pic>
        <p:nvPicPr>
          <p:cNvPr id="8" name="Imagen 7" descr="C:\Users\RICHARD VERGARA\Downloads\msg1715963595-108.jpg"/>
          <p:cNvPicPr/>
          <p:nvPr/>
        </p:nvPicPr>
        <p:blipFill rotWithShape="1">
          <a:blip r:embed="rId4" cstate="print">
            <a:extLst>
              <a:ext uri="{28A0092B-C50C-407E-A947-70E740481C1C}">
                <a14:useLocalDpi xmlns:a14="http://schemas.microsoft.com/office/drawing/2010/main" val="0"/>
              </a:ext>
            </a:extLst>
          </a:blip>
          <a:srcRect b="10125"/>
          <a:stretch/>
        </p:blipFill>
        <p:spPr bwMode="auto">
          <a:xfrm>
            <a:off x="185202" y="3470307"/>
            <a:ext cx="2954813" cy="2033345"/>
          </a:xfrm>
          <a:prstGeom prst="rect">
            <a:avLst/>
          </a:prstGeom>
          <a:noFill/>
          <a:ln>
            <a:noFill/>
          </a:ln>
          <a:extLst>
            <a:ext uri="{53640926-AAD7-44D8-BBD7-CCE9431645EC}">
              <a14:shadowObscured xmlns:a14="http://schemas.microsoft.com/office/drawing/2010/main"/>
            </a:ext>
          </a:extLst>
        </p:spPr>
      </p:pic>
      <p:pic>
        <p:nvPicPr>
          <p:cNvPr id="9" name="Imagen 8"/>
          <p:cNvPicPr>
            <a:picLocks noChangeAspect="1"/>
          </p:cNvPicPr>
          <p:nvPr/>
        </p:nvPicPr>
        <p:blipFill rotWithShape="1">
          <a:blip r:embed="rId5"/>
          <a:srcRect l="41533" t="29308" r="40448" b="41719"/>
          <a:stretch/>
        </p:blipFill>
        <p:spPr>
          <a:xfrm>
            <a:off x="3263106" y="4408099"/>
            <a:ext cx="2346310" cy="2268746"/>
          </a:xfrm>
          <a:prstGeom prst="rect">
            <a:avLst/>
          </a:prstGeom>
        </p:spPr>
      </p:pic>
    </p:spTree>
    <p:extLst>
      <p:ext uri="{BB962C8B-B14F-4D97-AF65-F5344CB8AC3E}">
        <p14:creationId xmlns:p14="http://schemas.microsoft.com/office/powerpoint/2010/main" val="42416025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ítulo 1"/>
          <p:cNvSpPr>
            <a:spLocks noGrp="1"/>
          </p:cNvSpPr>
          <p:nvPr>
            <p:ph type="title"/>
          </p:nvPr>
        </p:nvSpPr>
        <p:spPr>
          <a:xfrm>
            <a:off x="2137646" y="753228"/>
            <a:ext cx="9613861" cy="1080938"/>
          </a:xfrm>
        </p:spPr>
        <p:txBody>
          <a:bodyPr/>
          <a:lstStyle/>
          <a:p>
            <a:r>
              <a:rPr lang="es-ES" dirty="0" smtClean="0"/>
              <a:t>CARACTERIZACIÓN ENERGÉTICA </a:t>
            </a:r>
            <a:endParaRPr lang="es-ES" dirty="0"/>
          </a:p>
        </p:txBody>
      </p:sp>
      <p:sp>
        <p:nvSpPr>
          <p:cNvPr id="4" name="Título 1"/>
          <p:cNvSpPr txBox="1">
            <a:spLocks/>
          </p:cNvSpPr>
          <p:nvPr/>
        </p:nvSpPr>
        <p:spPr>
          <a:xfrm>
            <a:off x="323223" y="2130579"/>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Análisis del poder calorífico </a:t>
            </a:r>
            <a:endParaRPr lang="es-ES" dirty="0"/>
          </a:p>
        </p:txBody>
      </p:sp>
      <p:sp>
        <p:nvSpPr>
          <p:cNvPr id="5" name="Rectángulo 4"/>
          <p:cNvSpPr/>
          <p:nvPr/>
        </p:nvSpPr>
        <p:spPr>
          <a:xfrm>
            <a:off x="839636" y="3447545"/>
            <a:ext cx="9537941" cy="2308324"/>
          </a:xfrm>
          <a:prstGeom prst="rect">
            <a:avLst/>
          </a:prstGeom>
        </p:spPr>
        <p:txBody>
          <a:bodyPr wrap="square">
            <a:spAutoFit/>
          </a:bodyPr>
          <a:lstStyle/>
          <a:p>
            <a:r>
              <a:rPr lang="es-EC" sz="2400" dirty="0" smtClean="0">
                <a:latin typeface="Arial" panose="020B0604020202020204" pitchFamily="34" charset="0"/>
                <a:ea typeface="Calibri" panose="020F0502020204030204" pitchFamily="34" charset="0"/>
              </a:rPr>
              <a:t>La empresa QUEVEPALMA S.A, según datos proporcionados </a:t>
            </a:r>
            <a:r>
              <a:rPr lang="es-EC" sz="2400" dirty="0">
                <a:latin typeface="Arial" panose="020B0604020202020204" pitchFamily="34" charset="0"/>
                <a:ea typeface="Calibri" panose="020F0502020204030204" pitchFamily="34" charset="0"/>
              </a:rPr>
              <a:t>por la empresa el residuo fibroso ingresa a las calderas con un porcentaje de humedad del 37 al 40 por ciento, por lo que en la presente experimentación se varió el porcentaje de humedad con los siguientes valores 20%, 28% y 37% y así ver su efecto en el poder </a:t>
            </a:r>
            <a:r>
              <a:rPr lang="es-EC" sz="2400" dirty="0" smtClean="0">
                <a:latin typeface="Arial" panose="020B0604020202020204" pitchFamily="34" charset="0"/>
                <a:ea typeface="Calibri" panose="020F0502020204030204" pitchFamily="34" charset="0"/>
              </a:rPr>
              <a:t>calorífico.</a:t>
            </a:r>
            <a:endParaRPr lang="es-EC" sz="2400" dirty="0"/>
          </a:p>
        </p:txBody>
      </p:sp>
    </p:spTree>
    <p:extLst>
      <p:ext uri="{BB962C8B-B14F-4D97-AF65-F5344CB8AC3E}">
        <p14:creationId xmlns:p14="http://schemas.microsoft.com/office/powerpoint/2010/main" val="23339676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a:srcRect l="40613" t="43144" r="40653" b="39127"/>
          <a:stretch/>
        </p:blipFill>
        <p:spPr>
          <a:xfrm>
            <a:off x="138022" y="3211517"/>
            <a:ext cx="3240000" cy="1800430"/>
          </a:xfrm>
          <a:prstGeom prst="rect">
            <a:avLst/>
          </a:prstGeom>
        </p:spPr>
      </p:pic>
      <p:sp>
        <p:nvSpPr>
          <p:cNvPr id="5" name="Título 1"/>
          <p:cNvSpPr txBox="1">
            <a:spLocks/>
          </p:cNvSpPr>
          <p:nvPr/>
        </p:nvSpPr>
        <p:spPr>
          <a:xfrm>
            <a:off x="60386" y="2070193"/>
            <a:ext cx="3321170"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z="3200" dirty="0" smtClean="0"/>
              <a:t>Fibra al 20% de humedad</a:t>
            </a:r>
            <a:endParaRPr lang="es-ES" sz="3200" dirty="0"/>
          </a:p>
        </p:txBody>
      </p:sp>
      <p:pic>
        <p:nvPicPr>
          <p:cNvPr id="6" name="Imagen 5"/>
          <p:cNvPicPr>
            <a:picLocks noChangeAspect="1"/>
          </p:cNvPicPr>
          <p:nvPr/>
        </p:nvPicPr>
        <p:blipFill rotWithShape="1">
          <a:blip r:embed="rId3"/>
          <a:srcRect l="40684" t="38994" r="40619" b="35121"/>
          <a:stretch/>
        </p:blipFill>
        <p:spPr>
          <a:xfrm>
            <a:off x="8776270" y="3211518"/>
            <a:ext cx="2800380" cy="2180838"/>
          </a:xfrm>
          <a:prstGeom prst="rect">
            <a:avLst/>
          </a:prstGeom>
        </p:spPr>
      </p:pic>
      <p:sp>
        <p:nvSpPr>
          <p:cNvPr id="7" name="Título 1"/>
          <p:cNvSpPr txBox="1">
            <a:spLocks/>
          </p:cNvSpPr>
          <p:nvPr/>
        </p:nvSpPr>
        <p:spPr>
          <a:xfrm>
            <a:off x="8735684" y="2130579"/>
            <a:ext cx="3321170"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z="3200" dirty="0" smtClean="0"/>
              <a:t>Fibra al 28% de humedad</a:t>
            </a:r>
            <a:endParaRPr lang="es-ES" sz="3200" dirty="0"/>
          </a:p>
        </p:txBody>
      </p:sp>
      <p:pic>
        <p:nvPicPr>
          <p:cNvPr id="8" name="Imagen 7" descr="C:\Users\RICHARD VERGARA\Downloads\msg1715963595-100.jpg"/>
          <p:cNvPicPr/>
          <p:nvPr/>
        </p:nvPicPr>
        <p:blipFill rotWithShape="1">
          <a:blip r:embed="rId4">
            <a:extLst>
              <a:ext uri="{28A0092B-C50C-407E-A947-70E740481C1C}">
                <a14:useLocalDpi xmlns:a14="http://schemas.microsoft.com/office/drawing/2010/main" val="0"/>
              </a:ext>
            </a:extLst>
          </a:blip>
          <a:srcRect l="1250" t="23994" r="687" b="17483"/>
          <a:stretch/>
        </p:blipFill>
        <p:spPr bwMode="auto">
          <a:xfrm>
            <a:off x="4321278" y="4623905"/>
            <a:ext cx="3053717" cy="2135356"/>
          </a:xfrm>
          <a:prstGeom prst="rect">
            <a:avLst/>
          </a:prstGeom>
          <a:noFill/>
          <a:ln>
            <a:noFill/>
          </a:ln>
          <a:extLst>
            <a:ext uri="{53640926-AAD7-44D8-BBD7-CCE9431645EC}">
              <a14:shadowObscured xmlns:a14="http://schemas.microsoft.com/office/drawing/2010/main"/>
            </a:ext>
          </a:extLst>
        </p:spPr>
      </p:pic>
      <p:sp>
        <p:nvSpPr>
          <p:cNvPr id="9" name="Título 1"/>
          <p:cNvSpPr txBox="1">
            <a:spLocks/>
          </p:cNvSpPr>
          <p:nvPr/>
        </p:nvSpPr>
        <p:spPr>
          <a:xfrm>
            <a:off x="4467922" y="3431317"/>
            <a:ext cx="3321170"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z="3200" dirty="0" smtClean="0"/>
              <a:t>Fibra al 37% de humedad</a:t>
            </a:r>
            <a:endParaRPr lang="es-ES" sz="3200" dirty="0"/>
          </a:p>
        </p:txBody>
      </p:sp>
    </p:spTree>
    <p:extLst>
      <p:ext uri="{BB962C8B-B14F-4D97-AF65-F5344CB8AC3E}">
        <p14:creationId xmlns:p14="http://schemas.microsoft.com/office/powerpoint/2010/main" val="312182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2137646" y="753228"/>
            <a:ext cx="9613861" cy="1080938"/>
          </a:xfrm>
        </p:spPr>
        <p:txBody>
          <a:bodyPr/>
          <a:lstStyle/>
          <a:p>
            <a:r>
              <a:rPr lang="es-ES" dirty="0" smtClean="0"/>
              <a:t>RESULTADOS </a:t>
            </a:r>
            <a:endParaRPr lang="es-ES" dirty="0"/>
          </a:p>
        </p:txBody>
      </p:sp>
      <p:sp>
        <p:nvSpPr>
          <p:cNvPr id="9" name="Título 1"/>
          <p:cNvSpPr txBox="1">
            <a:spLocks/>
          </p:cNvSpPr>
          <p:nvPr/>
        </p:nvSpPr>
        <p:spPr>
          <a:xfrm>
            <a:off x="676906" y="2216843"/>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Características del Ácido Benzoico </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1071332702"/>
              </p:ext>
            </p:extLst>
          </p:nvPr>
        </p:nvGraphicFramePr>
        <p:xfrm>
          <a:off x="86264" y="3032852"/>
          <a:ext cx="8833449" cy="2844226"/>
        </p:xfrm>
        <a:graphic>
          <a:graphicData uri="http://schemas.openxmlformats.org/drawingml/2006/table">
            <a:tbl>
              <a:tblPr firstRow="1" firstCol="1" bandRow="1">
                <a:tableStyleId>{0505E3EF-67EA-436B-97B2-0124C06EBD24}</a:tableStyleId>
              </a:tblPr>
              <a:tblGrid>
                <a:gridCol w="1199838"/>
                <a:gridCol w="1436438"/>
                <a:gridCol w="1151329"/>
                <a:gridCol w="899876"/>
                <a:gridCol w="809789"/>
                <a:gridCol w="1873012"/>
                <a:gridCol w="1463167"/>
              </a:tblGrid>
              <a:tr h="391053">
                <a:tc gridSpan="7">
                  <a:txBody>
                    <a:bodyPr/>
                    <a:lstStyle/>
                    <a:p>
                      <a:pPr algn="l">
                        <a:lnSpc>
                          <a:spcPct val="150000"/>
                        </a:lnSpc>
                        <a:spcAft>
                          <a:spcPts val="0"/>
                        </a:spcAft>
                      </a:pPr>
                      <a:r>
                        <a:rPr lang="es-EC" sz="1200" dirty="0">
                          <a:effectLst/>
                        </a:rPr>
                        <a:t>Ácido Benzoico 1 gr</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c hMerge="1">
                  <a:txBody>
                    <a:bodyPr/>
                    <a:lstStyle/>
                    <a:p>
                      <a:endParaRPr lang="es-EC"/>
                    </a:p>
                  </a:txBody>
                  <a:tcPr/>
                </a:tc>
              </a:tr>
              <a:tr h="1280014">
                <a:tc>
                  <a:txBody>
                    <a:bodyPr/>
                    <a:lstStyle/>
                    <a:p>
                      <a:pPr algn="l">
                        <a:lnSpc>
                          <a:spcPct val="150000"/>
                        </a:lnSpc>
                        <a:spcAft>
                          <a:spcPts val="0"/>
                        </a:spcAft>
                      </a:pPr>
                      <a:r>
                        <a:rPr lang="es-EC" sz="1200" dirty="0">
                          <a:effectLst/>
                        </a:rPr>
                        <a:t>Muestras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%Humedad (Fibra)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 Liberada [J]</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Inicial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Final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Elevación de T.[°C]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Cap. Calorífica [J/°C]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1053">
                <a:tc>
                  <a:txBody>
                    <a:bodyPr/>
                    <a:lstStyle/>
                    <a:p>
                      <a:pPr algn="l">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26454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t>21,03</a:t>
                      </a:r>
                    </a:p>
                  </a:txBody>
                  <a:tcPr marL="68580" marR="68580" marT="0" marB="0"/>
                </a:tc>
                <a:tc>
                  <a:txBody>
                    <a:bodyPr/>
                    <a:lstStyle/>
                    <a:p>
                      <a:pPr algn="l">
                        <a:lnSpc>
                          <a:spcPct val="150000"/>
                        </a:lnSpc>
                        <a:spcAft>
                          <a:spcPts val="0"/>
                        </a:spcAft>
                      </a:pPr>
                      <a:r>
                        <a:rPr lang="es-EC" sz="1200">
                          <a:effectLst/>
                        </a:rPr>
                        <a:t>23,00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13428,4264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1053">
                <a:tc>
                  <a:txBody>
                    <a:bodyPr/>
                    <a:lstStyle/>
                    <a:p>
                      <a:pPr algn="l">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26454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23,32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13096,0396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391053">
                <a:tc>
                  <a:txBody>
                    <a:bodyPr/>
                    <a:lstStyle/>
                    <a:p>
                      <a:pPr algn="l">
                        <a:lnSpc>
                          <a:spcPct val="150000"/>
                        </a:lnSpc>
                        <a:spcAft>
                          <a:spcPts val="0"/>
                        </a:spcAft>
                      </a:pPr>
                      <a:r>
                        <a:rPr lang="es-EC" sz="1200" dirty="0">
                          <a:effectLst/>
                        </a:rPr>
                        <a:t>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26454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12304,1860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6038132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ángulo 3"/>
          <p:cNvSpPr/>
          <p:nvPr/>
        </p:nvSpPr>
        <p:spPr>
          <a:xfrm>
            <a:off x="192657" y="1992073"/>
            <a:ext cx="7735018" cy="1569660"/>
          </a:xfrm>
          <a:prstGeom prst="rect">
            <a:avLst/>
          </a:prstGeom>
        </p:spPr>
        <p:txBody>
          <a:bodyPr wrap="square">
            <a:spAutoFit/>
          </a:bodyPr>
          <a:lstStyle/>
          <a:p>
            <a:r>
              <a:rPr lang="es-EC" sz="2400" dirty="0" smtClean="0">
                <a:latin typeface="Arial" panose="020B0604020202020204" pitchFamily="34" charset="0"/>
                <a:ea typeface="Times New Roman" panose="02020603050405020304" pitchFamily="18" charset="0"/>
              </a:rPr>
              <a:t>A </a:t>
            </a:r>
            <a:r>
              <a:rPr lang="es-EC" sz="2400" dirty="0">
                <a:latin typeface="Arial" panose="020B0604020202020204" pitchFamily="34" charset="0"/>
                <a:ea typeface="Times New Roman" panose="02020603050405020304" pitchFamily="18" charset="0"/>
              </a:rPr>
              <a:t>continuación, se presenta un resumen estadístico que se realizó del poder calorífico con la variación del porcentaje de humedad del residuo fibroso de palma </a:t>
            </a:r>
            <a:r>
              <a:rPr lang="es-EC" sz="2400" dirty="0" smtClean="0">
                <a:latin typeface="Arial" panose="020B0604020202020204" pitchFamily="34" charset="0"/>
                <a:ea typeface="Times New Roman" panose="02020603050405020304" pitchFamily="18" charset="0"/>
              </a:rPr>
              <a:t>africana.</a:t>
            </a:r>
            <a:endParaRPr lang="es-EC" sz="2400" dirty="0">
              <a:effectLst/>
            </a:endParaRPr>
          </a:p>
        </p:txBody>
      </p:sp>
      <p:sp>
        <p:nvSpPr>
          <p:cNvPr id="11" name="Título 1"/>
          <p:cNvSpPr>
            <a:spLocks noGrp="1"/>
          </p:cNvSpPr>
          <p:nvPr>
            <p:ph type="title"/>
          </p:nvPr>
        </p:nvSpPr>
        <p:spPr>
          <a:xfrm>
            <a:off x="127692" y="804987"/>
            <a:ext cx="9613861" cy="1080938"/>
          </a:xfrm>
        </p:spPr>
        <p:txBody>
          <a:bodyPr/>
          <a:lstStyle/>
          <a:p>
            <a:r>
              <a:rPr lang="es-ES" dirty="0" smtClean="0"/>
              <a:t>RESIDUO FIBROSO</a:t>
            </a:r>
            <a:endParaRPr lang="es-ES" dirty="0"/>
          </a:p>
        </p:txBody>
      </p:sp>
      <p:graphicFrame>
        <p:nvGraphicFramePr>
          <p:cNvPr id="5" name="Tabla 4"/>
          <p:cNvGraphicFramePr>
            <a:graphicFrameLocks noGrp="1"/>
          </p:cNvGraphicFramePr>
          <p:nvPr>
            <p:extLst>
              <p:ext uri="{D42A27DB-BD31-4B8C-83A1-F6EECF244321}">
                <p14:modId xmlns:p14="http://schemas.microsoft.com/office/powerpoint/2010/main" val="3328483479"/>
              </p:ext>
            </p:extLst>
          </p:nvPr>
        </p:nvGraphicFramePr>
        <p:xfrm>
          <a:off x="1913154" y="3778667"/>
          <a:ext cx="7828399" cy="2285703"/>
        </p:xfrm>
        <a:graphic>
          <a:graphicData uri="http://schemas.openxmlformats.org/drawingml/2006/table">
            <a:tbl>
              <a:tblPr>
                <a:tableStyleId>{0505E3EF-67EA-436B-97B2-0124C06EBD24}</a:tableStyleId>
              </a:tblPr>
              <a:tblGrid>
                <a:gridCol w="2343604"/>
                <a:gridCol w="906094"/>
                <a:gridCol w="1301179"/>
                <a:gridCol w="1025733"/>
                <a:gridCol w="1163918"/>
                <a:gridCol w="1087871"/>
              </a:tblGrid>
              <a:tr h="925017">
                <a:tc>
                  <a:txBody>
                    <a:bodyPr/>
                    <a:lstStyle/>
                    <a:p>
                      <a:pPr algn="l">
                        <a:lnSpc>
                          <a:spcPct val="150000"/>
                        </a:lnSpc>
                        <a:spcAft>
                          <a:spcPts val="0"/>
                        </a:spcAft>
                      </a:pPr>
                      <a:r>
                        <a:rPr lang="es-EC" sz="1400" dirty="0">
                          <a:effectLst/>
                        </a:rPr>
                        <a:t>Variable Cap. Calorífica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Media</a:t>
                      </a:r>
                      <a:endParaRPr lang="es-EC" sz="1600" dirty="0">
                        <a:effectLst/>
                      </a:endParaRPr>
                    </a:p>
                    <a:p>
                      <a:pPr algn="l">
                        <a:lnSpc>
                          <a:spcPct val="150000"/>
                        </a:lnSpc>
                        <a:spcAft>
                          <a:spcPts val="0"/>
                        </a:spcAft>
                      </a:pPr>
                      <a:r>
                        <a:rPr lang="es-EC" sz="1400" dirty="0">
                          <a:effectLst/>
                        </a:rPr>
                        <a:t>(MJ/kg)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err="1">
                          <a:effectLst/>
                        </a:rPr>
                        <a:t>Desv</a:t>
                      </a:r>
                      <a:r>
                        <a:rPr lang="es-EC" sz="1400" dirty="0">
                          <a:effectLst/>
                        </a:rPr>
                        <a:t>. </a:t>
                      </a:r>
                      <a:r>
                        <a:rPr lang="es-EC" sz="1400" dirty="0" err="1">
                          <a:effectLst/>
                        </a:rPr>
                        <a:t>Est</a:t>
                      </a:r>
                      <a:r>
                        <a:rPr lang="es-EC" sz="1400" dirty="0">
                          <a:effectLst/>
                        </a:rPr>
                        <a:t>. (MJ/kg)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Mínimo</a:t>
                      </a:r>
                      <a:endParaRPr lang="es-EC" sz="1600" dirty="0">
                        <a:effectLst/>
                      </a:endParaRPr>
                    </a:p>
                    <a:p>
                      <a:pPr algn="l">
                        <a:lnSpc>
                          <a:spcPct val="150000"/>
                        </a:lnSpc>
                        <a:spcAft>
                          <a:spcPts val="0"/>
                        </a:spcAft>
                      </a:pPr>
                      <a:r>
                        <a:rPr lang="es-EC" sz="1400" dirty="0">
                          <a:effectLst/>
                        </a:rPr>
                        <a:t>(MJ/kg)</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Mediana</a:t>
                      </a:r>
                      <a:endParaRPr lang="es-EC" sz="1600">
                        <a:effectLst/>
                      </a:endParaRPr>
                    </a:p>
                    <a:p>
                      <a:pPr algn="l">
                        <a:lnSpc>
                          <a:spcPct val="150000"/>
                        </a:lnSpc>
                        <a:spcAft>
                          <a:spcPts val="0"/>
                        </a:spcAft>
                      </a:pPr>
                      <a:r>
                        <a:rPr lang="es-EC" sz="1400">
                          <a:effectLst/>
                        </a:rPr>
                        <a:t>(MJ/kg)</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Máximo</a:t>
                      </a:r>
                      <a:endParaRPr lang="es-EC" sz="1600">
                        <a:effectLst/>
                      </a:endParaRPr>
                    </a:p>
                    <a:p>
                      <a:pPr algn="l">
                        <a:lnSpc>
                          <a:spcPct val="150000"/>
                        </a:lnSpc>
                        <a:spcAft>
                          <a:spcPts val="0"/>
                        </a:spcAft>
                      </a:pPr>
                      <a:r>
                        <a:rPr lang="es-EC" sz="1400">
                          <a:effectLst/>
                        </a:rPr>
                        <a:t>(MJ/kg)</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53562">
                <a:tc>
                  <a:txBody>
                    <a:bodyPr/>
                    <a:lstStyle/>
                    <a:p>
                      <a:pPr algn="l">
                        <a:lnSpc>
                          <a:spcPct val="150000"/>
                        </a:lnSpc>
                        <a:spcAft>
                          <a:spcPts val="0"/>
                        </a:spcAft>
                      </a:pPr>
                      <a:r>
                        <a:rPr lang="es-EC" sz="1400" dirty="0">
                          <a:effectLst/>
                        </a:rPr>
                        <a:t>20% humedad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24,869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0,387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23,634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24,977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25,245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53562">
                <a:tc>
                  <a:txBody>
                    <a:bodyPr/>
                    <a:lstStyle/>
                    <a:p>
                      <a:pPr algn="l">
                        <a:lnSpc>
                          <a:spcPct val="150000"/>
                        </a:lnSpc>
                        <a:spcAft>
                          <a:spcPts val="0"/>
                        </a:spcAft>
                      </a:pPr>
                      <a:r>
                        <a:rPr lang="es-EC" sz="1400" dirty="0">
                          <a:effectLst/>
                        </a:rPr>
                        <a:t>28% humedad</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19,155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0,494</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a:effectLst/>
                        </a:rPr>
                        <a:t>18,465</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19,120</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20,037</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453562">
                <a:tc>
                  <a:txBody>
                    <a:bodyPr/>
                    <a:lstStyle/>
                    <a:p>
                      <a:pPr algn="l">
                        <a:lnSpc>
                          <a:spcPct val="150000"/>
                        </a:lnSpc>
                        <a:spcAft>
                          <a:spcPts val="0"/>
                        </a:spcAft>
                      </a:pPr>
                      <a:r>
                        <a:rPr lang="es-EC" sz="1400">
                          <a:effectLst/>
                        </a:rPr>
                        <a:t>37 % humedad</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14,978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0,473</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14,396</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14,888</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400" dirty="0">
                          <a:effectLst/>
                        </a:rPr>
                        <a:t>15,995</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20503710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7692" y="804987"/>
            <a:ext cx="9613861" cy="1080938"/>
          </a:xfrm>
        </p:spPr>
        <p:txBody>
          <a:bodyPr/>
          <a:lstStyle/>
          <a:p>
            <a:r>
              <a:rPr lang="es-ES" dirty="0" smtClean="0"/>
              <a:t>RESIDUO FIBROSO AL 20% HUMEDAD</a:t>
            </a:r>
            <a:endParaRPr lang="es-ES" dirty="0"/>
          </a:p>
        </p:txBody>
      </p:sp>
      <p:graphicFrame>
        <p:nvGraphicFramePr>
          <p:cNvPr id="3" name="Tabla 2"/>
          <p:cNvGraphicFramePr>
            <a:graphicFrameLocks noGrp="1"/>
          </p:cNvGraphicFramePr>
          <p:nvPr>
            <p:extLst>
              <p:ext uri="{D42A27DB-BD31-4B8C-83A1-F6EECF244321}">
                <p14:modId xmlns:p14="http://schemas.microsoft.com/office/powerpoint/2010/main" val="3873852776"/>
              </p:ext>
            </p:extLst>
          </p:nvPr>
        </p:nvGraphicFramePr>
        <p:xfrm>
          <a:off x="0" y="1930839"/>
          <a:ext cx="6471515" cy="1946471"/>
        </p:xfrm>
        <a:graphic>
          <a:graphicData uri="http://schemas.openxmlformats.org/drawingml/2006/table">
            <a:tbl>
              <a:tblPr firstRow="1" firstCol="1" bandRow="1">
                <a:tableStyleId>{0505E3EF-67EA-436B-97B2-0124C06EBD24}</a:tableStyleId>
              </a:tblPr>
              <a:tblGrid>
                <a:gridCol w="995135"/>
                <a:gridCol w="1199647"/>
                <a:gridCol w="799243"/>
                <a:gridCol w="799243"/>
                <a:gridCol w="1212185"/>
                <a:gridCol w="1466062"/>
              </a:tblGrid>
              <a:tr h="739971">
                <a:tc>
                  <a:txBody>
                    <a:bodyPr/>
                    <a:lstStyle/>
                    <a:p>
                      <a:pPr algn="l">
                        <a:lnSpc>
                          <a:spcPct val="150000"/>
                        </a:lnSpc>
                        <a:spcAft>
                          <a:spcPts val="0"/>
                        </a:spcAft>
                      </a:pPr>
                      <a:r>
                        <a:rPr lang="es-EC" sz="1200" dirty="0">
                          <a:effectLst/>
                        </a:rPr>
                        <a:t>Muestras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%Humedad (Fibra)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T. Inicial [°C]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T. Final [°C]</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Elevación de T.[°C]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Cap. Calorífica [MJ/kg]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26036">
                <a:tc>
                  <a:txBody>
                    <a:bodyPr/>
                    <a:lstStyle/>
                    <a:p>
                      <a:pPr algn="l">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24,843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26036">
                <a:tc>
                  <a:txBody>
                    <a:bodyPr/>
                    <a:lstStyle/>
                    <a:p>
                      <a:pPr algn="l">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21,28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25,111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26036">
                <a:tc>
                  <a:txBody>
                    <a:bodyPr/>
                    <a:lstStyle/>
                    <a:p>
                      <a:pPr algn="l">
                        <a:lnSpc>
                          <a:spcPct val="150000"/>
                        </a:lnSpc>
                        <a:spcAft>
                          <a:spcPts val="0"/>
                        </a:spcAft>
                      </a:pPr>
                      <a:r>
                        <a:rPr lang="es-EC"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21,35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23,19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24,708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26036">
                <a:tc>
                  <a:txBody>
                    <a:bodyPr/>
                    <a:lstStyle/>
                    <a:p>
                      <a:pPr algn="l">
                        <a:lnSpc>
                          <a:spcPct val="150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23,22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24,977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26036">
                <a:tc>
                  <a:txBody>
                    <a:bodyPr/>
                    <a:lstStyle/>
                    <a:p>
                      <a:pPr algn="l">
                        <a:lnSpc>
                          <a:spcPct val="150000"/>
                        </a:lnSpc>
                        <a:spcAft>
                          <a:spcPts val="0"/>
                        </a:spcAft>
                      </a:pPr>
                      <a:r>
                        <a:rPr lang="es-EC"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25,111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graphicFrame>
        <p:nvGraphicFramePr>
          <p:cNvPr id="4" name="Tabla 3"/>
          <p:cNvGraphicFramePr>
            <a:graphicFrameLocks noGrp="1"/>
          </p:cNvGraphicFramePr>
          <p:nvPr>
            <p:extLst>
              <p:ext uri="{D42A27DB-BD31-4B8C-83A1-F6EECF244321}">
                <p14:modId xmlns:p14="http://schemas.microsoft.com/office/powerpoint/2010/main" val="404486695"/>
              </p:ext>
            </p:extLst>
          </p:nvPr>
        </p:nvGraphicFramePr>
        <p:xfrm>
          <a:off x="4684456" y="4042410"/>
          <a:ext cx="5624110" cy="2743200"/>
        </p:xfrm>
        <a:graphic>
          <a:graphicData uri="http://schemas.openxmlformats.org/drawingml/2006/table">
            <a:tbl>
              <a:tblPr firstRow="1" firstCol="1" bandRow="1">
                <a:tableStyleId>{C4B1156A-380E-4F78-BDF5-A606A8083BF9}</a:tableStyleId>
              </a:tblPr>
              <a:tblGrid>
                <a:gridCol w="864829"/>
                <a:gridCol w="1042560"/>
                <a:gridCol w="694587"/>
                <a:gridCol w="694587"/>
                <a:gridCol w="1053457"/>
                <a:gridCol w="1274090"/>
              </a:tblGrid>
              <a:tr h="274320">
                <a:tc>
                  <a:txBody>
                    <a:bodyPr/>
                    <a:lstStyle/>
                    <a:p>
                      <a:pPr algn="l">
                        <a:lnSpc>
                          <a:spcPct val="150000"/>
                        </a:lnSpc>
                        <a:spcAft>
                          <a:spcPts val="0"/>
                        </a:spcAft>
                      </a:pPr>
                      <a:r>
                        <a:rPr lang="es-EC" sz="1200" dirty="0">
                          <a:effectLst/>
                        </a:rPr>
                        <a:t>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25,111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dirty="0">
                          <a:effectLst/>
                        </a:rPr>
                        <a: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1,76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23,634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dirty="0">
                          <a:effectLst/>
                        </a:rPr>
                        <a:t>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21,35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24,977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dirty="0">
                          <a:effectLst/>
                        </a:rPr>
                        <a:t>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21,29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23,15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24,977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dirty="0">
                          <a:effectLst/>
                        </a:rPr>
                        <a:t>10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23,11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24,977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23,21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24,708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21,32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24,977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21,26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23,13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25,111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a:effectLst/>
                        </a:rPr>
                        <a:t>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23,17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1,83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24,574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r h="274320">
                <a:tc>
                  <a:txBody>
                    <a:bodyPr/>
                    <a:lstStyle/>
                    <a:p>
                      <a:pPr algn="l">
                        <a:lnSpc>
                          <a:spcPct val="150000"/>
                        </a:lnSpc>
                        <a:spcAft>
                          <a:spcPts val="0"/>
                        </a:spcAft>
                      </a:pPr>
                      <a:r>
                        <a:rPr lang="es-EC" sz="1200">
                          <a:effectLst/>
                        </a:rPr>
                        <a:t>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23,16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25,245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nchor="b"/>
                </a:tc>
              </a:tr>
            </a:tbl>
          </a:graphicData>
        </a:graphic>
      </p:graphicFrame>
    </p:spTree>
    <p:extLst>
      <p:ext uri="{BB962C8B-B14F-4D97-AF65-F5344CB8AC3E}">
        <p14:creationId xmlns:p14="http://schemas.microsoft.com/office/powerpoint/2010/main" val="24529374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7692" y="804987"/>
            <a:ext cx="9613861" cy="1080938"/>
          </a:xfrm>
        </p:spPr>
        <p:txBody>
          <a:bodyPr/>
          <a:lstStyle/>
          <a:p>
            <a:r>
              <a:rPr lang="es-ES" dirty="0" smtClean="0"/>
              <a:t>RESIDUO FIBROSO AL 28% HUMEDAD</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588537805"/>
              </p:ext>
            </p:extLst>
          </p:nvPr>
        </p:nvGraphicFramePr>
        <p:xfrm>
          <a:off x="127692" y="2017583"/>
          <a:ext cx="5419093" cy="2079963"/>
        </p:xfrm>
        <a:graphic>
          <a:graphicData uri="http://schemas.openxmlformats.org/drawingml/2006/table">
            <a:tbl>
              <a:tblPr firstRow="1" firstCol="1" bandRow="1">
                <a:tableStyleId>{0505E3EF-67EA-436B-97B2-0124C06EBD24}</a:tableStyleId>
              </a:tblPr>
              <a:tblGrid>
                <a:gridCol w="879183"/>
                <a:gridCol w="938719"/>
                <a:gridCol w="672887"/>
                <a:gridCol w="672887"/>
                <a:gridCol w="1021099"/>
                <a:gridCol w="1234318"/>
              </a:tblGrid>
              <a:tr h="822988">
                <a:tc>
                  <a:txBody>
                    <a:bodyPr/>
                    <a:lstStyle/>
                    <a:p>
                      <a:pPr algn="l">
                        <a:lnSpc>
                          <a:spcPct val="150000"/>
                        </a:lnSpc>
                        <a:spcAft>
                          <a:spcPts val="0"/>
                        </a:spcAft>
                      </a:pPr>
                      <a:r>
                        <a:rPr lang="es-EC" sz="1200">
                          <a:effectLst/>
                        </a:rPr>
                        <a:t>Muestras</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%Humedad</a:t>
                      </a:r>
                      <a:endParaRPr lang="es-EC" sz="1400">
                        <a:effectLst/>
                      </a:endParaRPr>
                    </a:p>
                    <a:p>
                      <a:pPr algn="l">
                        <a:lnSpc>
                          <a:spcPct val="150000"/>
                        </a:lnSpc>
                        <a:spcAft>
                          <a:spcPts val="0"/>
                        </a:spcAft>
                      </a:pPr>
                      <a:r>
                        <a:rPr lang="es-EC" sz="1200">
                          <a:effectLst/>
                        </a:rPr>
                        <a:t>(Fibra)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Inicial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Final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Elevación de T.[°C]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Cap. Calorífica [MJ/kg]</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395">
                <a:tc>
                  <a:txBody>
                    <a:bodyPr/>
                    <a:lstStyle/>
                    <a:p>
                      <a:pPr algn="l">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18,596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395">
                <a:tc>
                  <a:txBody>
                    <a:bodyPr/>
                    <a:lstStyle/>
                    <a:p>
                      <a:pPr algn="l">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18,858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395">
                <a:tc>
                  <a:txBody>
                    <a:bodyPr/>
                    <a:lstStyle/>
                    <a:p>
                      <a:pPr algn="l">
                        <a:lnSpc>
                          <a:spcPct val="150000"/>
                        </a:lnSpc>
                        <a:spcAft>
                          <a:spcPts val="0"/>
                        </a:spcAft>
                      </a:pPr>
                      <a:r>
                        <a:rPr lang="es-EC"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19,382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395">
                <a:tc>
                  <a:txBody>
                    <a:bodyPr/>
                    <a:lstStyle/>
                    <a:p>
                      <a:pPr algn="l">
                        <a:lnSpc>
                          <a:spcPct val="150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19,251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1395">
                <a:tc>
                  <a:txBody>
                    <a:bodyPr/>
                    <a:lstStyle/>
                    <a:p>
                      <a:pPr algn="l">
                        <a:lnSpc>
                          <a:spcPct val="150000"/>
                        </a:lnSpc>
                        <a:spcAft>
                          <a:spcPts val="0"/>
                        </a:spcAft>
                      </a:pPr>
                      <a:r>
                        <a:rPr lang="es-EC"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20,037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2356972354"/>
              </p:ext>
            </p:extLst>
          </p:nvPr>
        </p:nvGraphicFramePr>
        <p:xfrm>
          <a:off x="5679855" y="4010398"/>
          <a:ext cx="5465474" cy="2531160"/>
        </p:xfrm>
        <a:graphic>
          <a:graphicData uri="http://schemas.openxmlformats.org/drawingml/2006/table">
            <a:tbl>
              <a:tblPr firstRow="1" firstCol="1" bandRow="1">
                <a:tableStyleId>{0505E3EF-67EA-436B-97B2-0124C06EBD24}</a:tableStyleId>
              </a:tblPr>
              <a:tblGrid>
                <a:gridCol w="886708"/>
                <a:gridCol w="946753"/>
                <a:gridCol w="678646"/>
                <a:gridCol w="678646"/>
                <a:gridCol w="1029838"/>
                <a:gridCol w="1244883"/>
              </a:tblGrid>
              <a:tr h="253116">
                <a:tc>
                  <a:txBody>
                    <a:bodyPr/>
                    <a:lstStyle/>
                    <a:p>
                      <a:pPr algn="l">
                        <a:lnSpc>
                          <a:spcPct val="150000"/>
                        </a:lnSpc>
                        <a:spcAft>
                          <a:spcPts val="0"/>
                        </a:spcAft>
                      </a:pPr>
                      <a:r>
                        <a:rPr lang="es-EC" sz="1200">
                          <a:effectLst/>
                        </a:rPr>
                        <a:t>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19,120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18,465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19,775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19,644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18,727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18,596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19,513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18,989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18,727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53116">
                <a:tc>
                  <a:txBody>
                    <a:bodyPr/>
                    <a:lstStyle/>
                    <a:p>
                      <a:pPr algn="l">
                        <a:lnSpc>
                          <a:spcPct val="150000"/>
                        </a:lnSpc>
                        <a:spcAft>
                          <a:spcPts val="0"/>
                        </a:spcAft>
                      </a:pPr>
                      <a:r>
                        <a:rPr lang="es-EC" sz="1200">
                          <a:effectLst/>
                        </a:rPr>
                        <a:t>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21,05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19,644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5009943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a:spLocks noGrp="1"/>
          </p:cNvSpPr>
          <p:nvPr>
            <p:ph type="title"/>
          </p:nvPr>
        </p:nvSpPr>
        <p:spPr>
          <a:xfrm>
            <a:off x="127692" y="804987"/>
            <a:ext cx="9613861" cy="1080938"/>
          </a:xfrm>
        </p:spPr>
        <p:txBody>
          <a:bodyPr/>
          <a:lstStyle/>
          <a:p>
            <a:r>
              <a:rPr lang="es-ES" dirty="0" smtClean="0"/>
              <a:t>RESIDUO FIBROSO AL 37% HUMEDAD</a:t>
            </a:r>
            <a:endParaRPr lang="es-ES" dirty="0"/>
          </a:p>
        </p:txBody>
      </p:sp>
      <p:graphicFrame>
        <p:nvGraphicFramePr>
          <p:cNvPr id="2" name="Tabla 1"/>
          <p:cNvGraphicFramePr>
            <a:graphicFrameLocks noGrp="1"/>
          </p:cNvGraphicFramePr>
          <p:nvPr>
            <p:extLst>
              <p:ext uri="{D42A27DB-BD31-4B8C-83A1-F6EECF244321}">
                <p14:modId xmlns:p14="http://schemas.microsoft.com/office/powerpoint/2010/main" val="3169835309"/>
              </p:ext>
            </p:extLst>
          </p:nvPr>
        </p:nvGraphicFramePr>
        <p:xfrm>
          <a:off x="127692" y="2000330"/>
          <a:ext cx="5548489" cy="2356008"/>
        </p:xfrm>
        <a:graphic>
          <a:graphicData uri="http://schemas.openxmlformats.org/drawingml/2006/table">
            <a:tbl>
              <a:tblPr firstRow="1" firstCol="1" bandRow="1">
                <a:tableStyleId>{0505E3EF-67EA-436B-97B2-0124C06EBD24}</a:tableStyleId>
              </a:tblPr>
              <a:tblGrid>
                <a:gridCol w="890470"/>
                <a:gridCol w="1065250"/>
                <a:gridCol w="671243"/>
                <a:gridCol w="671243"/>
                <a:gridCol w="1018541"/>
                <a:gridCol w="1231742"/>
              </a:tblGrid>
              <a:tr h="923578">
                <a:tc>
                  <a:txBody>
                    <a:bodyPr/>
                    <a:lstStyle/>
                    <a:p>
                      <a:pPr algn="l">
                        <a:lnSpc>
                          <a:spcPct val="150000"/>
                        </a:lnSpc>
                        <a:spcAft>
                          <a:spcPts val="0"/>
                        </a:spcAft>
                      </a:pPr>
                      <a:r>
                        <a:rPr lang="es-EC" sz="1200" dirty="0">
                          <a:effectLst/>
                        </a:rPr>
                        <a:t>Muestras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%Humedad</a:t>
                      </a:r>
                      <a:endParaRPr lang="es-EC" sz="1400">
                        <a:effectLst/>
                      </a:endParaRPr>
                    </a:p>
                    <a:p>
                      <a:pPr algn="l">
                        <a:lnSpc>
                          <a:spcPct val="150000"/>
                        </a:lnSpc>
                        <a:spcAft>
                          <a:spcPts val="0"/>
                        </a:spcAft>
                      </a:pPr>
                      <a:r>
                        <a:rPr lang="es-EC" sz="1200">
                          <a:effectLst/>
                        </a:rPr>
                        <a:t>(Fibra)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Inicial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T. Final [°C]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Elevación de T.[°C]</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Cap. Calorífica [MJ/kg]</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6486">
                <a:tc>
                  <a:txBody>
                    <a:bodyPr/>
                    <a:lstStyle/>
                    <a:p>
                      <a:pPr algn="l">
                        <a:lnSpc>
                          <a:spcPct val="150000"/>
                        </a:lnSpc>
                        <a:spcAft>
                          <a:spcPts val="0"/>
                        </a:spcAft>
                      </a:pPr>
                      <a:r>
                        <a:rPr lang="es-EC" sz="1200">
                          <a:effectLst/>
                        </a:rPr>
                        <a:t>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15,257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6486">
                <a:tc>
                  <a:txBody>
                    <a:bodyPr/>
                    <a:lstStyle/>
                    <a:p>
                      <a:pPr algn="l">
                        <a:lnSpc>
                          <a:spcPct val="150000"/>
                        </a:lnSpc>
                        <a:spcAft>
                          <a:spcPts val="0"/>
                        </a:spcAft>
                      </a:pPr>
                      <a:r>
                        <a:rPr lang="es-EC" sz="1200">
                          <a:effectLst/>
                        </a:rPr>
                        <a:t>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22,39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14,888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6486">
                <a:tc>
                  <a:txBody>
                    <a:bodyPr/>
                    <a:lstStyle/>
                    <a:p>
                      <a:pPr algn="l">
                        <a:lnSpc>
                          <a:spcPct val="150000"/>
                        </a:lnSpc>
                        <a:spcAft>
                          <a:spcPts val="0"/>
                        </a:spcAft>
                      </a:pPr>
                      <a:r>
                        <a:rPr lang="es-EC" sz="1200">
                          <a:effectLst/>
                        </a:rPr>
                        <a:t>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22,35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14,765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6486">
                <a:tc>
                  <a:txBody>
                    <a:bodyPr/>
                    <a:lstStyle/>
                    <a:p>
                      <a:pPr algn="l">
                        <a:lnSpc>
                          <a:spcPct val="150000"/>
                        </a:lnSpc>
                        <a:spcAft>
                          <a:spcPts val="0"/>
                        </a:spcAft>
                      </a:pPr>
                      <a:r>
                        <a:rPr lang="es-EC" sz="1200">
                          <a:effectLst/>
                        </a:rPr>
                        <a:t>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1,18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14,519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86486">
                <a:tc>
                  <a:txBody>
                    <a:bodyPr/>
                    <a:lstStyle/>
                    <a:p>
                      <a:pPr algn="l">
                        <a:lnSpc>
                          <a:spcPct val="150000"/>
                        </a:lnSpc>
                        <a:spcAft>
                          <a:spcPts val="0"/>
                        </a:spcAft>
                      </a:pPr>
                      <a:r>
                        <a:rPr lang="es-EC" sz="1200">
                          <a:effectLst/>
                        </a:rPr>
                        <a:t>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14,888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graphicFrame>
        <p:nvGraphicFramePr>
          <p:cNvPr id="5" name="Tabla 4"/>
          <p:cNvGraphicFramePr>
            <a:graphicFrameLocks noGrp="1"/>
          </p:cNvGraphicFramePr>
          <p:nvPr>
            <p:extLst>
              <p:ext uri="{D42A27DB-BD31-4B8C-83A1-F6EECF244321}">
                <p14:modId xmlns:p14="http://schemas.microsoft.com/office/powerpoint/2010/main" val="89929554"/>
              </p:ext>
            </p:extLst>
          </p:nvPr>
        </p:nvGraphicFramePr>
        <p:xfrm>
          <a:off x="5987690" y="3907765"/>
          <a:ext cx="5821871" cy="2794960"/>
        </p:xfrm>
        <a:graphic>
          <a:graphicData uri="http://schemas.openxmlformats.org/drawingml/2006/table">
            <a:tbl>
              <a:tblPr firstRow="1" firstCol="1" bandRow="1">
                <a:tableStyleId>{0505E3EF-67EA-436B-97B2-0124C06EBD24}</a:tableStyleId>
              </a:tblPr>
              <a:tblGrid>
                <a:gridCol w="934345"/>
                <a:gridCol w="1117736"/>
                <a:gridCol w="704316"/>
                <a:gridCol w="704316"/>
                <a:gridCol w="1068726"/>
                <a:gridCol w="1292432"/>
              </a:tblGrid>
              <a:tr h="279496">
                <a:tc>
                  <a:txBody>
                    <a:bodyPr/>
                    <a:lstStyle/>
                    <a:p>
                      <a:pPr algn="l">
                        <a:lnSpc>
                          <a:spcPct val="150000"/>
                        </a:lnSpc>
                        <a:spcAft>
                          <a:spcPts val="0"/>
                        </a:spcAft>
                      </a:pPr>
                      <a:r>
                        <a:rPr lang="es-EC" sz="1200" dirty="0">
                          <a:effectLst/>
                        </a:rPr>
                        <a:t>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15,749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dirty="0">
                          <a:effectLst/>
                        </a:rPr>
                        <a:t>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22,50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14,765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37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21,26</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14,888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21,12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22,39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15,626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22,49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1,18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14,519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1,17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14,396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1,30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15,995</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1,21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14,888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22,40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1,19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14,642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279496">
                <a:tc>
                  <a:txBody>
                    <a:bodyPr/>
                    <a:lstStyle/>
                    <a:p>
                      <a:pPr algn="l">
                        <a:lnSpc>
                          <a:spcPct val="150000"/>
                        </a:lnSpc>
                        <a:spcAft>
                          <a:spcPts val="0"/>
                        </a:spcAft>
                      </a:pPr>
                      <a:r>
                        <a:rPr lang="es-EC" sz="1200">
                          <a:effectLst/>
                        </a:rPr>
                        <a:t>15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37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21,17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22,38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a:effectLst/>
                        </a:rPr>
                        <a:t>1,21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l">
                        <a:lnSpc>
                          <a:spcPct val="150000"/>
                        </a:lnSpc>
                        <a:spcAft>
                          <a:spcPts val="0"/>
                        </a:spcAft>
                      </a:pPr>
                      <a:r>
                        <a:rPr lang="es-EC" sz="1200" dirty="0">
                          <a:effectLst/>
                        </a:rPr>
                        <a:t>14,888</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Tree>
    <p:extLst>
      <p:ext uri="{BB962C8B-B14F-4D97-AF65-F5344CB8AC3E}">
        <p14:creationId xmlns:p14="http://schemas.microsoft.com/office/powerpoint/2010/main" val="35957356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492660" y="3134118"/>
            <a:ext cx="2744903" cy="540735"/>
          </a:xfrm>
        </p:spPr>
        <p:txBody>
          <a:bodyPr>
            <a:normAutofit fontScale="90000"/>
          </a:bodyPr>
          <a:lstStyle/>
          <a:p>
            <a:r>
              <a:rPr lang="es-ES" dirty="0" smtClean="0"/>
              <a:t>Fibra al 20% de humedad </a:t>
            </a:r>
            <a:endParaRPr lang="es-ES" dirty="0"/>
          </a:p>
        </p:txBody>
      </p:sp>
      <p:pic>
        <p:nvPicPr>
          <p:cNvPr id="8" name="Imagen 7"/>
          <p:cNvPicPr/>
          <p:nvPr/>
        </p:nvPicPr>
        <p:blipFill>
          <a:blip r:embed="rId2"/>
          <a:stretch>
            <a:fillRect/>
          </a:stretch>
        </p:blipFill>
        <p:spPr>
          <a:xfrm>
            <a:off x="127692" y="2118504"/>
            <a:ext cx="4159636" cy="2876190"/>
          </a:xfrm>
          <a:prstGeom prst="rect">
            <a:avLst/>
          </a:prstGeom>
        </p:spPr>
      </p:pic>
      <p:pic>
        <p:nvPicPr>
          <p:cNvPr id="11" name="Imagen 10"/>
          <p:cNvPicPr/>
          <p:nvPr/>
        </p:nvPicPr>
        <p:blipFill>
          <a:blip r:embed="rId3"/>
          <a:stretch>
            <a:fillRect/>
          </a:stretch>
        </p:blipFill>
        <p:spPr>
          <a:xfrm>
            <a:off x="7528518" y="2161636"/>
            <a:ext cx="4426070" cy="2789926"/>
          </a:xfrm>
          <a:prstGeom prst="rect">
            <a:avLst/>
          </a:prstGeom>
        </p:spPr>
      </p:pic>
      <p:sp>
        <p:nvSpPr>
          <p:cNvPr id="12"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mtClean="0"/>
              <a:t>GRAFICA DE RESULTADOS </a:t>
            </a:r>
            <a:endParaRPr lang="es-ES" dirty="0"/>
          </a:p>
        </p:txBody>
      </p:sp>
      <p:sp>
        <p:nvSpPr>
          <p:cNvPr id="13" name="Título 1"/>
          <p:cNvSpPr txBox="1">
            <a:spLocks/>
          </p:cNvSpPr>
          <p:nvPr/>
        </p:nvSpPr>
        <p:spPr>
          <a:xfrm>
            <a:off x="567638" y="5437371"/>
            <a:ext cx="11386949" cy="1351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C" sz="2400" dirty="0"/>
              <a:t>De acuerdo a la </a:t>
            </a:r>
            <a:r>
              <a:rPr lang="es-EC" sz="2400" dirty="0" smtClean="0"/>
              <a:t>figuras se </a:t>
            </a:r>
            <a:r>
              <a:rPr lang="es-EC" sz="2400" dirty="0"/>
              <a:t>tiene una media de </a:t>
            </a:r>
            <a:r>
              <a:rPr lang="es-EC" sz="2400" dirty="0">
                <a:solidFill>
                  <a:schemeClr val="accent1"/>
                </a:solidFill>
              </a:rPr>
              <a:t>24,869 MJ/kg</a:t>
            </a:r>
            <a:r>
              <a:rPr lang="es-EC" sz="2400" dirty="0"/>
              <a:t>, con una desviación estándar de </a:t>
            </a:r>
            <a:r>
              <a:rPr lang="es-EC" sz="2400" dirty="0">
                <a:solidFill>
                  <a:schemeClr val="accent1"/>
                </a:solidFill>
                <a:effectLst>
                  <a:outerShdw blurRad="38100" dist="38100" dir="2700000" algn="tl">
                    <a:srgbClr val="000000">
                      <a:alpha val="43137"/>
                    </a:srgbClr>
                  </a:outerShdw>
                </a:effectLst>
              </a:rPr>
              <a:t>0.389 MJ/kg </a:t>
            </a:r>
            <a:r>
              <a:rPr lang="es-EC" sz="2400" dirty="0"/>
              <a:t>y una variación del 0.15 lo que permite decir que existe regularidad en los datos calculados del poder calorífico de las muestras. </a:t>
            </a:r>
          </a:p>
        </p:txBody>
      </p:sp>
    </p:spTree>
    <p:extLst>
      <p:ext uri="{BB962C8B-B14F-4D97-AF65-F5344CB8AC3E}">
        <p14:creationId xmlns:p14="http://schemas.microsoft.com/office/powerpoint/2010/main" val="130697397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419" dirty="0"/>
              <a:t>TEMA</a:t>
            </a:r>
            <a:endParaRPr lang="es-ES" dirty="0"/>
          </a:p>
        </p:txBody>
      </p:sp>
      <p:sp>
        <p:nvSpPr>
          <p:cNvPr id="5" name="Rectángulo 4"/>
          <p:cNvSpPr/>
          <p:nvPr/>
        </p:nvSpPr>
        <p:spPr>
          <a:xfrm>
            <a:off x="224379" y="3161581"/>
            <a:ext cx="11619689" cy="2062103"/>
          </a:xfrm>
          <a:prstGeom prst="rect">
            <a:avLst/>
          </a:prstGeom>
        </p:spPr>
        <p:txBody>
          <a:bodyPr wrap="square">
            <a:spAutoFit/>
          </a:bodyPr>
          <a:lstStyle/>
          <a:p>
            <a:pPr algn="just">
              <a:spcAft>
                <a:spcPts val="800"/>
              </a:spcAft>
            </a:pPr>
            <a:r>
              <a:rPr lang="es-MX" sz="3200" b="1" dirty="0">
                <a:solidFill>
                  <a:schemeClr val="bg1"/>
                </a:solidFill>
              </a:rPr>
              <a:t>Caracterización física y energética del residuo fibroso proveniente del procesamiento de la palma africana variando el porcentaje de humedad para aprovechamiento bioenergetico en la empresa Quevepalma</a:t>
            </a:r>
            <a:r>
              <a:rPr lang="es-ES" sz="3200" dirty="0" smtClean="0">
                <a:solidFill>
                  <a:schemeClr val="bg1"/>
                </a:solidFill>
                <a:latin typeface="Times New Roman" panose="02020603050405020304" pitchFamily="18" charset="0"/>
                <a:ea typeface="Calibri" panose="020F0502020204030204" pitchFamily="34" charset="0"/>
                <a:cs typeface="Times New Roman" panose="02020603050405020304" pitchFamily="18" charset="0"/>
              </a:rPr>
              <a:t>. </a:t>
            </a:r>
            <a:endParaRPr lang="es-ES" sz="3200" dirty="0">
              <a:solidFill>
                <a:schemeClr val="bg1"/>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7704505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492660" y="3134118"/>
            <a:ext cx="2744903" cy="540735"/>
          </a:xfrm>
        </p:spPr>
        <p:txBody>
          <a:bodyPr>
            <a:normAutofit fontScale="90000"/>
          </a:bodyPr>
          <a:lstStyle/>
          <a:p>
            <a:r>
              <a:rPr lang="es-ES" dirty="0" smtClean="0"/>
              <a:t>Fibra al 28% de humedad </a:t>
            </a:r>
            <a:endParaRPr lang="es-ES" dirty="0"/>
          </a:p>
        </p:txBody>
      </p:sp>
      <p:sp>
        <p:nvSpPr>
          <p:cNvPr id="12"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mtClean="0"/>
              <a:t>GRAFICA DE RESULTADOS </a:t>
            </a:r>
            <a:endParaRPr lang="es-ES" dirty="0"/>
          </a:p>
        </p:txBody>
      </p:sp>
      <p:sp>
        <p:nvSpPr>
          <p:cNvPr id="13" name="Título 1"/>
          <p:cNvSpPr txBox="1">
            <a:spLocks/>
          </p:cNvSpPr>
          <p:nvPr/>
        </p:nvSpPr>
        <p:spPr>
          <a:xfrm>
            <a:off x="567638" y="5437371"/>
            <a:ext cx="11386949" cy="1351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C" sz="2400" dirty="0"/>
              <a:t>De acuerdo </a:t>
            </a:r>
            <a:r>
              <a:rPr lang="es-EC" sz="2400" dirty="0" smtClean="0"/>
              <a:t>a las figuras se </a:t>
            </a:r>
            <a:r>
              <a:rPr lang="es-EC" sz="2400" dirty="0"/>
              <a:t>tiene una media de </a:t>
            </a:r>
            <a:r>
              <a:rPr lang="es-EC" sz="2400" dirty="0">
                <a:solidFill>
                  <a:schemeClr val="accent1"/>
                </a:solidFill>
              </a:rPr>
              <a:t>19,155 MJ/kg</a:t>
            </a:r>
            <a:r>
              <a:rPr lang="es-EC" sz="2400" dirty="0"/>
              <a:t>, con una desviación estándar de </a:t>
            </a:r>
            <a:r>
              <a:rPr lang="es-EC" sz="2400" dirty="0">
                <a:solidFill>
                  <a:schemeClr val="accent1"/>
                </a:solidFill>
              </a:rPr>
              <a:t>0.494 MJ/kg </a:t>
            </a:r>
            <a:r>
              <a:rPr lang="es-EC" sz="2400" dirty="0"/>
              <a:t>y una variación del 0.244 lo que permite decir que existe regularidad en los datos calculados del poder calorífico de las muestras.</a:t>
            </a:r>
            <a:r>
              <a:rPr lang="es-EC" sz="2400" dirty="0" smtClean="0"/>
              <a:t>. </a:t>
            </a:r>
            <a:endParaRPr lang="es-EC" sz="2400" dirty="0"/>
          </a:p>
        </p:txBody>
      </p:sp>
      <p:pic>
        <p:nvPicPr>
          <p:cNvPr id="9" name="Imagen 8"/>
          <p:cNvPicPr/>
          <p:nvPr/>
        </p:nvPicPr>
        <p:blipFill>
          <a:blip r:embed="rId2"/>
          <a:stretch>
            <a:fillRect/>
          </a:stretch>
        </p:blipFill>
        <p:spPr>
          <a:xfrm>
            <a:off x="171539" y="2076818"/>
            <a:ext cx="4321121" cy="2952382"/>
          </a:xfrm>
          <a:prstGeom prst="rect">
            <a:avLst/>
          </a:prstGeom>
        </p:spPr>
      </p:pic>
      <p:pic>
        <p:nvPicPr>
          <p:cNvPr id="10" name="Imagen 9"/>
          <p:cNvPicPr/>
          <p:nvPr/>
        </p:nvPicPr>
        <p:blipFill>
          <a:blip r:embed="rId3"/>
          <a:stretch>
            <a:fillRect/>
          </a:stretch>
        </p:blipFill>
        <p:spPr>
          <a:xfrm>
            <a:off x="7511930" y="2076818"/>
            <a:ext cx="3978455" cy="2860915"/>
          </a:xfrm>
          <a:prstGeom prst="rect">
            <a:avLst/>
          </a:prstGeom>
        </p:spPr>
      </p:pic>
    </p:spTree>
    <p:extLst>
      <p:ext uri="{BB962C8B-B14F-4D97-AF65-F5344CB8AC3E}">
        <p14:creationId xmlns:p14="http://schemas.microsoft.com/office/powerpoint/2010/main" val="18050693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ítulo 1"/>
          <p:cNvSpPr>
            <a:spLocks noGrp="1"/>
          </p:cNvSpPr>
          <p:nvPr>
            <p:ph type="title"/>
          </p:nvPr>
        </p:nvSpPr>
        <p:spPr>
          <a:xfrm>
            <a:off x="4492660" y="3134118"/>
            <a:ext cx="2744903" cy="540735"/>
          </a:xfrm>
        </p:spPr>
        <p:txBody>
          <a:bodyPr>
            <a:normAutofit fontScale="90000"/>
          </a:bodyPr>
          <a:lstStyle/>
          <a:p>
            <a:r>
              <a:rPr lang="es-ES" dirty="0" smtClean="0"/>
              <a:t>Fibra al 37% de humedad </a:t>
            </a:r>
            <a:endParaRPr lang="es-ES" dirty="0"/>
          </a:p>
        </p:txBody>
      </p:sp>
      <p:sp>
        <p:nvSpPr>
          <p:cNvPr id="12"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GRAFICA DE RESULTADOS </a:t>
            </a:r>
            <a:endParaRPr lang="es-ES" dirty="0"/>
          </a:p>
        </p:txBody>
      </p:sp>
      <p:sp>
        <p:nvSpPr>
          <p:cNvPr id="13" name="Título 1"/>
          <p:cNvSpPr txBox="1">
            <a:spLocks/>
          </p:cNvSpPr>
          <p:nvPr/>
        </p:nvSpPr>
        <p:spPr>
          <a:xfrm>
            <a:off x="567638" y="5437371"/>
            <a:ext cx="11386949" cy="135161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C" sz="2400" dirty="0"/>
              <a:t>De acuerdo a </a:t>
            </a:r>
            <a:r>
              <a:rPr lang="es-EC" sz="2400" dirty="0" smtClean="0"/>
              <a:t>las figuras se </a:t>
            </a:r>
            <a:r>
              <a:rPr lang="es-EC" sz="2400" dirty="0"/>
              <a:t>tiene una media de </a:t>
            </a:r>
            <a:r>
              <a:rPr lang="es-EC" sz="2400" dirty="0">
                <a:solidFill>
                  <a:schemeClr val="accent1"/>
                </a:solidFill>
              </a:rPr>
              <a:t>14,978 MJ/kg</a:t>
            </a:r>
            <a:r>
              <a:rPr lang="es-EC" sz="2400" dirty="0"/>
              <a:t>, con una desviación estándar de </a:t>
            </a:r>
            <a:r>
              <a:rPr lang="es-EC" sz="2400" dirty="0">
                <a:solidFill>
                  <a:schemeClr val="accent1"/>
                </a:solidFill>
              </a:rPr>
              <a:t>0.473 MJ/kg </a:t>
            </a:r>
            <a:r>
              <a:rPr lang="es-EC" sz="2400" dirty="0"/>
              <a:t>y una variación del 0.224 lo que permite decir que existe regularidad en los datos calculados del poder calorífico de las muestras. </a:t>
            </a:r>
          </a:p>
          <a:p>
            <a:r>
              <a:rPr lang="es-EC" sz="2400" dirty="0" smtClean="0"/>
              <a:t>. </a:t>
            </a:r>
            <a:endParaRPr lang="es-EC" sz="2400" dirty="0"/>
          </a:p>
        </p:txBody>
      </p:sp>
      <p:pic>
        <p:nvPicPr>
          <p:cNvPr id="9" name="Imagen 8"/>
          <p:cNvPicPr/>
          <p:nvPr/>
        </p:nvPicPr>
        <p:blipFill>
          <a:blip r:embed="rId2"/>
          <a:stretch>
            <a:fillRect/>
          </a:stretch>
        </p:blipFill>
        <p:spPr>
          <a:xfrm>
            <a:off x="67949" y="2038325"/>
            <a:ext cx="4141741" cy="2910678"/>
          </a:xfrm>
          <a:prstGeom prst="rect">
            <a:avLst/>
          </a:prstGeom>
        </p:spPr>
      </p:pic>
      <p:pic>
        <p:nvPicPr>
          <p:cNvPr id="10" name="Imagen 9"/>
          <p:cNvPicPr/>
          <p:nvPr/>
        </p:nvPicPr>
        <p:blipFill>
          <a:blip r:embed="rId3"/>
          <a:stretch>
            <a:fillRect/>
          </a:stretch>
        </p:blipFill>
        <p:spPr>
          <a:xfrm>
            <a:off x="7638504" y="2067780"/>
            <a:ext cx="4316083" cy="2881223"/>
          </a:xfrm>
          <a:prstGeom prst="rect">
            <a:avLst/>
          </a:prstGeom>
        </p:spPr>
      </p:pic>
    </p:spTree>
    <p:extLst>
      <p:ext uri="{BB962C8B-B14F-4D97-AF65-F5344CB8AC3E}">
        <p14:creationId xmlns:p14="http://schemas.microsoft.com/office/powerpoint/2010/main" val="323549204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COMPARACIÓN DE RESULTADOS </a:t>
            </a:r>
            <a:endParaRPr lang="es-ES" dirty="0"/>
          </a:p>
        </p:txBody>
      </p:sp>
      <p:pic>
        <p:nvPicPr>
          <p:cNvPr id="11" name="Imagen 10"/>
          <p:cNvPicPr/>
          <p:nvPr/>
        </p:nvPicPr>
        <p:blipFill>
          <a:blip r:embed="rId2"/>
          <a:stretch>
            <a:fillRect/>
          </a:stretch>
        </p:blipFill>
        <p:spPr>
          <a:xfrm>
            <a:off x="162642" y="2423663"/>
            <a:ext cx="5651561" cy="3657959"/>
          </a:xfrm>
          <a:prstGeom prst="rect">
            <a:avLst/>
          </a:prstGeom>
        </p:spPr>
      </p:pic>
      <p:sp>
        <p:nvSpPr>
          <p:cNvPr id="2" name="Rectángulo 1"/>
          <p:cNvSpPr/>
          <p:nvPr/>
        </p:nvSpPr>
        <p:spPr>
          <a:xfrm>
            <a:off x="6006860" y="2895463"/>
            <a:ext cx="6096000" cy="2585323"/>
          </a:xfrm>
          <a:prstGeom prst="rect">
            <a:avLst/>
          </a:prstGeom>
        </p:spPr>
        <p:txBody>
          <a:bodyPr>
            <a:spAutoFit/>
          </a:bodyPr>
          <a:lstStyle/>
          <a:p>
            <a:pPr>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De acuerdo a la figura </a:t>
            </a:r>
            <a:r>
              <a:rPr lang="es-EC" dirty="0" smtClean="0">
                <a:latin typeface="Arial" panose="020B0604020202020204" pitchFamily="34" charset="0"/>
                <a:ea typeface="Calibri" panose="020F0502020204030204" pitchFamily="34" charset="0"/>
                <a:cs typeface="Times New Roman" panose="02020603050405020304" pitchFamily="18" charset="0"/>
              </a:rPr>
              <a:t>se </a:t>
            </a:r>
            <a:r>
              <a:rPr lang="es-EC" dirty="0">
                <a:latin typeface="Arial" panose="020B0604020202020204" pitchFamily="34" charset="0"/>
                <a:ea typeface="Calibri" panose="020F0502020204030204" pitchFamily="34" charset="0"/>
                <a:cs typeface="Times New Roman" panose="02020603050405020304" pitchFamily="18" charset="0"/>
              </a:rPr>
              <a:t>pudo determinar que al 20% de humedad del residuo fibroso de palma africana se obtuvo mejores resultados al calcular el poder calorífico, es decir, mientras la muestra se pueda secar más el poder calorífico aumentara siendo una relación directamente proporcional.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39103038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OBTENCIÓN DEL PODER CALORÍFICO </a:t>
            </a:r>
            <a:endParaRPr lang="es-ES" dirty="0"/>
          </a:p>
        </p:txBody>
      </p:sp>
      <p:sp>
        <p:nvSpPr>
          <p:cNvPr id="2" name="Rectángulo 1"/>
          <p:cNvSpPr/>
          <p:nvPr/>
        </p:nvSpPr>
        <p:spPr>
          <a:xfrm>
            <a:off x="-437072" y="1930735"/>
            <a:ext cx="7381335" cy="1338828"/>
          </a:xfrm>
          <a:prstGeom prst="rect">
            <a:avLst/>
          </a:prstGeom>
        </p:spPr>
        <p:txBody>
          <a:bodyPr wrap="square">
            <a:spAutoFit/>
          </a:bodyPr>
          <a:lstStyle/>
          <a:p>
            <a:pPr marL="457200">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El respectivo procedimiento para la obtención del poder calorífico mediante el uso de la bomba calorimétrica de marca </a:t>
            </a:r>
            <a:r>
              <a:rPr lang="es-EC" dirty="0" err="1">
                <a:latin typeface="Arial" panose="020B0604020202020204" pitchFamily="34" charset="0"/>
                <a:ea typeface="Calibri" panose="020F0502020204030204" pitchFamily="34" charset="0"/>
                <a:cs typeface="Times New Roman" panose="02020603050405020304" pitchFamily="18" charset="0"/>
              </a:rPr>
              <a:t>Gallenkamp</a:t>
            </a:r>
            <a:r>
              <a:rPr lang="es-EC" dirty="0">
                <a:latin typeface="Arial" panose="020B0604020202020204" pitchFamily="34" charset="0"/>
                <a:ea typeface="Calibri" panose="020F0502020204030204" pitchFamily="34" charset="0"/>
                <a:cs typeface="Times New Roman" panose="02020603050405020304" pitchFamily="18" charset="0"/>
              </a:rPr>
              <a:t> se menciona en su capítulo 5 de su respectivo manual.</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3" name="Imagen 2"/>
          <p:cNvPicPr>
            <a:picLocks noChangeAspect="1"/>
          </p:cNvPicPr>
          <p:nvPr/>
        </p:nvPicPr>
        <p:blipFill rotWithShape="1">
          <a:blip r:embed="rId2"/>
          <a:srcRect l="34495" t="42767" r="32375" b="36155"/>
          <a:stretch/>
        </p:blipFill>
        <p:spPr>
          <a:xfrm>
            <a:off x="69011" y="3269563"/>
            <a:ext cx="4986067" cy="1784388"/>
          </a:xfrm>
          <a:prstGeom prst="rect">
            <a:avLst/>
          </a:prstGeom>
        </p:spPr>
      </p:pic>
      <p:pic>
        <p:nvPicPr>
          <p:cNvPr id="4" name="Imagen 3"/>
          <p:cNvPicPr>
            <a:picLocks noChangeAspect="1"/>
          </p:cNvPicPr>
          <p:nvPr/>
        </p:nvPicPr>
        <p:blipFill rotWithShape="1">
          <a:blip r:embed="rId3"/>
          <a:srcRect l="34032" t="51950" r="31945" b="36716"/>
          <a:stretch/>
        </p:blipFill>
        <p:spPr>
          <a:xfrm>
            <a:off x="6423028" y="3380269"/>
            <a:ext cx="5455545" cy="1289051"/>
          </a:xfrm>
          <a:prstGeom prst="rect">
            <a:avLst/>
          </a:prstGeom>
        </p:spPr>
      </p:pic>
      <p:sp>
        <p:nvSpPr>
          <p:cNvPr id="5" name="Rectángulo 4"/>
          <p:cNvSpPr/>
          <p:nvPr/>
        </p:nvSpPr>
        <p:spPr>
          <a:xfrm>
            <a:off x="5207479" y="4892170"/>
            <a:ext cx="6777487" cy="1754326"/>
          </a:xfrm>
          <a:prstGeom prst="rect">
            <a:avLst/>
          </a:prstGeom>
        </p:spPr>
        <p:txBody>
          <a:bodyPr wrap="square">
            <a:spAutoFit/>
          </a:bodyPr>
          <a:lstStyle/>
          <a:p>
            <a:pPr marL="450215">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El valor del peso de la muestra al igual que la del Ácido Benzoico será de 1 g siendo estos valores de pesos de gran importancia para la correcta obtención de los valores caloríficos tanto del Ácido Benzoico como el de la muestra.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92397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A1274BA5-36DB-4488-B20C-D407C7761A8B}"/>
              </a:ext>
            </a:extLst>
          </p:cNvPr>
          <p:cNvSpPr>
            <a:spLocks noChangeArrowheads="1"/>
          </p:cNvSpPr>
          <p:nvPr/>
        </p:nvSpPr>
        <p:spPr bwMode="auto">
          <a:xfrm>
            <a:off x="461395" y="5056289"/>
            <a:ext cx="7147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CONCLUSIONES </a:t>
            </a:r>
            <a:endParaRPr lang="es-ES" dirty="0"/>
          </a:p>
        </p:txBody>
      </p:sp>
      <p:sp>
        <p:nvSpPr>
          <p:cNvPr id="2" name="Rectángulo 1"/>
          <p:cNvSpPr/>
          <p:nvPr/>
        </p:nvSpPr>
        <p:spPr>
          <a:xfrm>
            <a:off x="1874261" y="1969712"/>
            <a:ext cx="8312989" cy="4662815"/>
          </a:xfrm>
          <a:prstGeom prst="rect">
            <a:avLst/>
          </a:prstGeom>
        </p:spPr>
        <p:txBody>
          <a:bodyPr wrap="square">
            <a:spAutoFit/>
          </a:bodyPr>
          <a:lstStyle/>
          <a:p>
            <a:pPr marL="342900" lvl="0" indent="-342900">
              <a:lnSpc>
                <a:spcPct val="150000"/>
              </a:lnSpc>
              <a:buFont typeface="Symbol" panose="05050102010706020507" pitchFamily="18" charset="2"/>
              <a:buChar char=""/>
            </a:pPr>
            <a:r>
              <a:rPr lang="es-ES" dirty="0">
                <a:latin typeface="Arial" panose="020B0604020202020204" pitchFamily="34" charset="0"/>
                <a:ea typeface="Calibri" panose="020F0502020204030204" pitchFamily="34" charset="0"/>
                <a:cs typeface="Times New Roman" panose="02020603050405020304" pitchFamily="18" charset="0"/>
              </a:rPr>
              <a:t>El valor del poder calorífico dependiendo sus porcentajes de humedad siendo estos al 20%, 28% y 37% fueron 25, 245 MJ</a:t>
            </a:r>
            <a:r>
              <a:rPr lang="es-EC" dirty="0">
                <a:latin typeface="Arial" panose="020B0604020202020204" pitchFamily="34" charset="0"/>
                <a:ea typeface="Times New Roman" panose="02020603050405020304" pitchFamily="18" charset="0"/>
                <a:cs typeface="Times New Roman" panose="02020603050405020304" pitchFamily="18" charset="0"/>
              </a:rPr>
              <a:t>/kg, 20,037 </a:t>
            </a:r>
            <a:r>
              <a:rPr lang="es-ES" dirty="0">
                <a:latin typeface="Arial" panose="020B0604020202020204" pitchFamily="34" charset="0"/>
                <a:ea typeface="Calibri" panose="020F0502020204030204" pitchFamily="34" charset="0"/>
                <a:cs typeface="Times New Roman" panose="02020603050405020304" pitchFamily="18" charset="0"/>
              </a:rPr>
              <a:t>MJ</a:t>
            </a:r>
            <a:r>
              <a:rPr lang="es-EC" dirty="0">
                <a:latin typeface="Arial" panose="020B0604020202020204" pitchFamily="34" charset="0"/>
                <a:ea typeface="Times New Roman" panose="02020603050405020304" pitchFamily="18" charset="0"/>
                <a:cs typeface="Times New Roman" panose="02020603050405020304" pitchFamily="18" charset="0"/>
              </a:rPr>
              <a:t>/kg y 15,995 </a:t>
            </a:r>
            <a:r>
              <a:rPr lang="es-ES" dirty="0">
                <a:latin typeface="Arial" panose="020B0604020202020204" pitchFamily="34" charset="0"/>
                <a:ea typeface="Calibri" panose="020F0502020204030204" pitchFamily="34" charset="0"/>
                <a:cs typeface="Times New Roman" panose="02020603050405020304" pitchFamily="18" charset="0"/>
              </a:rPr>
              <a:t>MJ</a:t>
            </a:r>
            <a:r>
              <a:rPr lang="es-EC" dirty="0">
                <a:latin typeface="Arial" panose="020B0604020202020204" pitchFamily="34" charset="0"/>
                <a:ea typeface="Times New Roman" panose="02020603050405020304" pitchFamily="18" charset="0"/>
                <a:cs typeface="Times New Roman" panose="02020603050405020304" pitchFamily="18" charset="0"/>
              </a:rPr>
              <a:t>/kg respectivamente, cuyos valores representan los máximos valores calculados para cada porcentaje de humedad.</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457200">
              <a:lnSpc>
                <a:spcPct val="150000"/>
              </a:lnSpc>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Para que una biomasa sea usada como buen combustible, su porcentaje de humedad debe ser menor al 20% y debido a que la empresa Quevepalma trabaja con el residuo fibroso de la palma africana cuyo porcentaje de humedad es del 37% se optó por un rango de humedad entre estos dos valores de humedad ya establecidos añadiendo un valor adicional de porcentaje de humedad que es la media entre estos dos valores.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2620713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A1274BA5-36DB-4488-B20C-D407C7761A8B}"/>
              </a:ext>
            </a:extLst>
          </p:cNvPr>
          <p:cNvSpPr>
            <a:spLocks noChangeArrowheads="1"/>
          </p:cNvSpPr>
          <p:nvPr/>
        </p:nvSpPr>
        <p:spPr bwMode="auto">
          <a:xfrm>
            <a:off x="461395" y="5056289"/>
            <a:ext cx="7147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CONCLUSIONES </a:t>
            </a:r>
            <a:endParaRPr lang="es-ES" dirty="0"/>
          </a:p>
        </p:txBody>
      </p:sp>
      <p:sp>
        <p:nvSpPr>
          <p:cNvPr id="2" name="Rectángulo 1"/>
          <p:cNvSpPr/>
          <p:nvPr/>
        </p:nvSpPr>
        <p:spPr>
          <a:xfrm>
            <a:off x="1580964" y="1943834"/>
            <a:ext cx="8312989" cy="2826415"/>
          </a:xfrm>
          <a:prstGeom prst="rect">
            <a:avLst/>
          </a:prstGeom>
        </p:spPr>
        <p:txBody>
          <a:bodyPr wrap="square">
            <a:spAutoFit/>
          </a:bodyPr>
          <a:lstStyle/>
          <a:p>
            <a:pPr>
              <a:lnSpc>
                <a:spcPct val="150000"/>
              </a:lnSpc>
              <a:spcAft>
                <a:spcPts val="800"/>
              </a:spcAft>
            </a:pPr>
            <a:r>
              <a:rPr lang="es-EC" dirty="0">
                <a:latin typeface="Arial" panose="020B0604020202020204" pitchFamily="34" charset="0"/>
                <a:ea typeface="Calibri" panose="020F0502020204030204" pitchFamily="34" charset="0"/>
                <a:cs typeface="Times New Roman" panose="02020603050405020304" pitchFamily="18" charset="0"/>
              </a:rPr>
              <a:t> </a:t>
            </a:r>
            <a:endParaRPr lang="es-EC" sz="2000" dirty="0">
              <a:latin typeface="Times New Roman" panose="02020603050405020304" pitchFamily="18" charset="0"/>
              <a:ea typeface="Calibri" panose="020F0502020204030204" pitchFamily="34" charset="0"/>
              <a:cs typeface="Times New Roman" panose="02020603050405020304" pitchFamily="18" charset="0"/>
            </a:endParaRPr>
          </a:p>
          <a:p>
            <a:pPr marL="342900" lvl="0" indent="-342900">
              <a:lnSpc>
                <a:spcPct val="150000"/>
              </a:lnSpc>
              <a:spcAft>
                <a:spcPts val="800"/>
              </a:spcAft>
              <a:buFont typeface="Symbol" panose="05050102010706020507" pitchFamily="18" charset="2"/>
              <a:buChar char=""/>
            </a:pPr>
            <a:r>
              <a:rPr lang="es-EC" dirty="0">
                <a:latin typeface="Arial" panose="020B0604020202020204" pitchFamily="34" charset="0"/>
                <a:ea typeface="Calibri" panose="020F0502020204030204" pitchFamily="34" charset="0"/>
                <a:cs typeface="Times New Roman" panose="02020603050405020304" pitchFamily="18" charset="0"/>
              </a:rPr>
              <a:t>El poder calorífico De la biomasa (fibra) producida en la empresa Quevepalma es de 13.5 </a:t>
            </a:r>
            <a:r>
              <a:rPr lang="es-ES" dirty="0">
                <a:latin typeface="Arial" panose="020B0604020202020204" pitchFamily="34" charset="0"/>
                <a:ea typeface="Calibri" panose="020F0502020204030204" pitchFamily="34" charset="0"/>
                <a:cs typeface="Times New Roman" panose="02020603050405020304" pitchFamily="18" charset="0"/>
              </a:rPr>
              <a:t>MJ</a:t>
            </a:r>
            <a:r>
              <a:rPr lang="es-EC" dirty="0">
                <a:latin typeface="Arial" panose="020B0604020202020204" pitchFamily="34" charset="0"/>
                <a:ea typeface="Times New Roman" panose="02020603050405020304" pitchFamily="18" charset="0"/>
                <a:cs typeface="Times New Roman" panose="02020603050405020304" pitchFamily="18" charset="0"/>
              </a:rPr>
              <a:t>/kg</a:t>
            </a:r>
            <a:r>
              <a:rPr lang="es-EC" dirty="0">
                <a:latin typeface="Arial" panose="020B0604020202020204" pitchFamily="34" charset="0"/>
                <a:ea typeface="Calibri" panose="020F0502020204030204" pitchFamily="34" charset="0"/>
                <a:cs typeface="Times New Roman" panose="02020603050405020304" pitchFamily="18" charset="0"/>
              </a:rPr>
              <a:t> con UN PORCENTAJE DE humedad Del 37% que al compararlo con nuestro poder calorífico obtenido de </a:t>
            </a:r>
            <a:r>
              <a:rPr lang="es-EC" dirty="0">
                <a:latin typeface="Arial" panose="020B0604020202020204" pitchFamily="34" charset="0"/>
                <a:ea typeface="Times New Roman" panose="02020603050405020304" pitchFamily="18" charset="0"/>
                <a:cs typeface="Times New Roman" panose="02020603050405020304" pitchFamily="18" charset="0"/>
              </a:rPr>
              <a:t>15,995 </a:t>
            </a:r>
            <a:r>
              <a:rPr lang="es-ES" dirty="0">
                <a:latin typeface="Arial" panose="020B0604020202020204" pitchFamily="34" charset="0"/>
                <a:ea typeface="Calibri" panose="020F0502020204030204" pitchFamily="34" charset="0"/>
                <a:cs typeface="Times New Roman" panose="02020603050405020304" pitchFamily="18" charset="0"/>
              </a:rPr>
              <a:t>MJ</a:t>
            </a:r>
            <a:r>
              <a:rPr lang="es-EC" dirty="0">
                <a:latin typeface="Arial" panose="020B0604020202020204" pitchFamily="34" charset="0"/>
                <a:ea typeface="Times New Roman" panose="02020603050405020304" pitchFamily="18" charset="0"/>
                <a:cs typeface="Times New Roman" panose="02020603050405020304" pitchFamily="18" charset="0"/>
              </a:rPr>
              <a:t>/kg este es un poco menor y esto se debe que la biomasa (Fibra) que ingresa a los calderos no tiene un porcentaje de humedad uniforme</a:t>
            </a:r>
            <a:r>
              <a:rPr lang="es-EC" sz="240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t>
            </a:r>
            <a:endParaRPr lang="es-EC" sz="28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92045946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a:extLst>
              <a:ext uri="{FF2B5EF4-FFF2-40B4-BE49-F238E27FC236}">
                <a16:creationId xmlns="" xmlns:a16="http://schemas.microsoft.com/office/drawing/2014/main" id="{A1274BA5-36DB-4488-B20C-D407C7761A8B}"/>
              </a:ext>
            </a:extLst>
          </p:cNvPr>
          <p:cNvSpPr>
            <a:spLocks noChangeArrowheads="1"/>
          </p:cNvSpPr>
          <p:nvPr/>
        </p:nvSpPr>
        <p:spPr bwMode="auto">
          <a:xfrm>
            <a:off x="461395" y="5056289"/>
            <a:ext cx="7147420"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en-US"/>
          </a:p>
        </p:txBody>
      </p:sp>
      <p:sp>
        <p:nvSpPr>
          <p:cNvPr id="3" name="Título 1"/>
          <p:cNvSpPr txBox="1">
            <a:spLocks/>
          </p:cNvSpPr>
          <p:nvPr/>
        </p:nvSpPr>
        <p:spPr>
          <a:xfrm>
            <a:off x="280092" y="957387"/>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dirty="0" smtClean="0"/>
              <a:t>RECOMENDACIONES </a:t>
            </a:r>
            <a:endParaRPr lang="es-ES" dirty="0"/>
          </a:p>
        </p:txBody>
      </p:sp>
      <p:sp>
        <p:nvSpPr>
          <p:cNvPr id="2" name="Rectángulo 1"/>
          <p:cNvSpPr/>
          <p:nvPr/>
        </p:nvSpPr>
        <p:spPr>
          <a:xfrm>
            <a:off x="1779915" y="1923582"/>
            <a:ext cx="7976559" cy="4524315"/>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Se recomienda que la empresa disponga de un secado previo de la fibra antes de ingresar a los Calderos, debido a que un porcentaje alto de humedad puede llegar a causar daños en los calderos siendo uno de estos debido por las incrustaciones que se pueden formar.</a:t>
            </a:r>
          </a:p>
          <a:p>
            <a:pPr marL="457200" algn="just">
              <a:lnSpc>
                <a:spcPct val="150000"/>
              </a:lnSpc>
              <a:spcAft>
                <a:spcPts val="0"/>
              </a:spcAft>
            </a:pPr>
            <a:r>
              <a:rPr lang="es-EC" sz="1600" dirty="0">
                <a:latin typeface="Arial" panose="020B0604020202020204" pitchFamily="34" charset="0"/>
                <a:ea typeface="Calibri" panose="020F0502020204030204" pitchFamily="34" charset="0"/>
                <a:cs typeface="Arial" panose="020B0604020202020204" pitchFamily="34" charset="0"/>
              </a:rPr>
              <a:t> </a:t>
            </a:r>
          </a:p>
          <a:p>
            <a:pPr marL="342900" lvl="0" indent="-342900" algn="just">
              <a:lnSpc>
                <a:spcPct val="150000"/>
              </a:lnSpc>
              <a:spcAft>
                <a:spcPts val="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Se recomienda que durante el proceso de elaboración de las briquetas hechas de la biomasa estas estén compactadas a una misma presión por lo que usar una máquina de ensayos universales es una gran alternativa</a:t>
            </a:r>
            <a:r>
              <a:rPr lang="es-EC" sz="1600" dirty="0" smtClean="0">
                <a:latin typeface="Arial" panose="020B0604020202020204" pitchFamily="34" charset="0"/>
                <a:ea typeface="Calibri" panose="020F0502020204030204" pitchFamily="34" charset="0"/>
                <a:cs typeface="Arial" panose="020B0604020202020204" pitchFamily="34" charset="0"/>
              </a:rPr>
              <a:t>.</a:t>
            </a:r>
          </a:p>
          <a:p>
            <a:pPr marL="342900" lvl="0" indent="-342900" algn="just">
              <a:lnSpc>
                <a:spcPct val="150000"/>
              </a:lnSpc>
              <a:spcAft>
                <a:spcPts val="0"/>
              </a:spcAft>
              <a:buFont typeface="Symbol" panose="05050102010706020507" pitchFamily="18" charset="2"/>
              <a:buChar char=""/>
            </a:pPr>
            <a:endParaRPr lang="es-EC" sz="1600" dirty="0">
              <a:latin typeface="Arial" panose="020B0604020202020204" pitchFamily="34" charset="0"/>
              <a:ea typeface="Calibri" panose="020F0502020204030204" pitchFamily="34" charset="0"/>
              <a:cs typeface="Arial" panose="020B0604020202020204" pitchFamily="34" charset="0"/>
            </a:endParaRPr>
          </a:p>
          <a:p>
            <a:pPr marL="342900" lvl="0" indent="-342900" algn="just">
              <a:lnSpc>
                <a:spcPct val="150000"/>
              </a:lnSpc>
              <a:spcAft>
                <a:spcPts val="800"/>
              </a:spcAft>
              <a:buFont typeface="Symbol" panose="05050102010706020507" pitchFamily="18" charset="2"/>
              <a:buChar char=""/>
            </a:pPr>
            <a:r>
              <a:rPr lang="es-EC" sz="1600" dirty="0">
                <a:latin typeface="Arial" panose="020B0604020202020204" pitchFamily="34" charset="0"/>
                <a:ea typeface="Calibri" panose="020F0502020204030204" pitchFamily="34" charset="0"/>
                <a:cs typeface="Arial" panose="020B0604020202020204" pitchFamily="34" charset="0"/>
              </a:rPr>
              <a:t>El uso correcto de la bomba calorimétrica adiabática es de suma importancia para la correcta toma de datos siendo la presión a la cual debe ser suministrado el oxígeno en la bomba de mínimo de 15 bares </a:t>
            </a:r>
            <a:endParaRPr lang="es-EC" sz="1600" dirty="0">
              <a:effectLst/>
              <a:latin typeface="Arial" panose="020B060402020202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407217616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tatic1.squarespace.com/static/552786b6e4b0f3861ce01e05/t/558ced1ae4b0ff2d30552dde/1435299104322/"/>
          <p:cNvPicPr>
            <a:picLocks noChangeAspect="1" noChangeArrowheads="1"/>
          </p:cNvPicPr>
          <p:nvPr/>
        </p:nvPicPr>
        <p:blipFill>
          <a:blip r:embed="rId2">
            <a:extLst>
              <a:ext uri="{BEBA8EAE-BF5A-486C-A8C5-ECC9F3942E4B}">
                <a14:imgProps xmlns:a14="http://schemas.microsoft.com/office/drawing/2010/main">
                  <a14:imgLayer r:embed="rId3">
                    <a14:imgEffect>
                      <a14:sharpenSoften amount="50000"/>
                    </a14:imgEffect>
                  </a14:imgLayer>
                </a14:imgProps>
              </a:ext>
              <a:ext uri="{28A0092B-C50C-407E-A947-70E740481C1C}">
                <a14:useLocalDpi xmlns:a14="http://schemas.microsoft.com/office/drawing/2010/main" val="0"/>
              </a:ext>
            </a:extLst>
          </a:blip>
          <a:srcRect/>
          <a:stretch>
            <a:fillRect/>
          </a:stretch>
        </p:blipFill>
        <p:spPr bwMode="auto">
          <a:xfrm>
            <a:off x="275494" y="580496"/>
            <a:ext cx="9525000" cy="57033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199750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419" dirty="0" smtClean="0"/>
              <a:t>Objetivos</a:t>
            </a:r>
            <a:endParaRPr lang="es-ES" dirty="0"/>
          </a:p>
        </p:txBody>
      </p:sp>
      <p:pic>
        <p:nvPicPr>
          <p:cNvPr id="1026" name="Picture 2" descr="Resultado de imagen para costo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73018" y="246406"/>
            <a:ext cx="3029028" cy="2271771"/>
          </a:xfrm>
          <a:prstGeom prst="rect">
            <a:avLst/>
          </a:prstGeom>
          <a:noFill/>
          <a:extLst>
            <a:ext uri="{909E8E84-426E-40DD-AFC4-6F175D3DCCD1}">
              <a14:hiddenFill xmlns:a14="http://schemas.microsoft.com/office/drawing/2010/main">
                <a:solidFill>
                  <a:srgbClr val="FFFFFF"/>
                </a:solidFill>
              </a14:hiddenFill>
            </a:ext>
          </a:extLst>
        </p:spPr>
      </p:pic>
      <p:sp>
        <p:nvSpPr>
          <p:cNvPr id="4" name="Rectángulo 3"/>
          <p:cNvSpPr/>
          <p:nvPr/>
        </p:nvSpPr>
        <p:spPr>
          <a:xfrm>
            <a:off x="822382" y="4557353"/>
            <a:ext cx="10650749" cy="2026902"/>
          </a:xfrm>
          <a:prstGeom prst="rect">
            <a:avLst/>
          </a:prstGeom>
        </p:spPr>
        <p:txBody>
          <a:bodyPr wrap="square">
            <a:spAutoFit/>
          </a:bodyPr>
          <a:lstStyle/>
          <a:p>
            <a:pPr marL="525145" marR="408305" indent="-228600">
              <a:lnSpc>
                <a:spcPct val="114000"/>
              </a:lnSpc>
              <a:spcBef>
                <a:spcPts val="205"/>
              </a:spcBef>
              <a:spcAft>
                <a:spcPts val="0"/>
              </a:spcAft>
              <a:tabLst>
                <a:tab pos="520700" algn="l"/>
              </a:tabLst>
            </a:pPr>
            <a:r>
              <a:rPr lang="es-EC" sz="2800" b="1" dirty="0" smtClean="0">
                <a:latin typeface="Calibri" panose="020F0502020204030204" pitchFamily="34" charset="0"/>
                <a:ea typeface="Calibri" panose="020F0502020204030204" pitchFamily="34" charset="0"/>
              </a:rPr>
              <a:t>	Caracterizar </a:t>
            </a:r>
            <a:r>
              <a:rPr lang="es-EC" sz="2800" b="1" dirty="0">
                <a:latin typeface="Calibri" panose="020F0502020204030204" pitchFamily="34" charset="0"/>
                <a:ea typeface="Calibri" panose="020F0502020204030204" pitchFamily="34" charset="0"/>
              </a:rPr>
              <a:t>física y energéticamente el residuo fibroso proveniente del procesamiento de la palma africana variando el porcentaje de humedad para aprovechamiento bioenergetico en la empresa Quevepalma</a:t>
            </a:r>
            <a:r>
              <a:rPr lang="es-EC" sz="2800" b="1" dirty="0" smtClean="0">
                <a:latin typeface="Calibri" panose="020F0502020204030204" pitchFamily="34" charset="0"/>
                <a:ea typeface="Calibri" panose="020F0502020204030204" pitchFamily="34" charset="0"/>
              </a:rPr>
              <a:t>.</a:t>
            </a:r>
            <a:endParaRPr lang="es-EC" sz="2800" dirty="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936481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475" y="753228"/>
            <a:ext cx="9613861" cy="1080938"/>
          </a:xfrm>
        </p:spPr>
        <p:txBody>
          <a:bodyPr>
            <a:normAutofit/>
          </a:bodyPr>
          <a:lstStyle/>
          <a:p>
            <a:r>
              <a:rPr lang="es-ES" dirty="0" smtClean="0"/>
              <a:t>OBJETIVOS ESPECÍFICOS</a:t>
            </a:r>
            <a:endParaRPr lang="es-ES" dirty="0"/>
          </a:p>
        </p:txBody>
      </p:sp>
      <p:sp>
        <p:nvSpPr>
          <p:cNvPr id="4" name="Rectángulo 3"/>
          <p:cNvSpPr/>
          <p:nvPr/>
        </p:nvSpPr>
        <p:spPr>
          <a:xfrm>
            <a:off x="1365848" y="2437548"/>
            <a:ext cx="8597661" cy="3323987"/>
          </a:xfrm>
          <a:prstGeom prst="rect">
            <a:avLst/>
          </a:prstGeom>
        </p:spPr>
        <p:txBody>
          <a:bodyPr wrap="square">
            <a:spAutoFit/>
          </a:bodyPr>
          <a:lstStyle/>
          <a:p>
            <a:pPr marL="342900" lvl="0" indent="-342900">
              <a:lnSpc>
                <a:spcPct val="150000"/>
              </a:lnSpc>
              <a:buFont typeface="Symbol" panose="05050102010706020507" pitchFamily="18" charset="2"/>
              <a:buChar char=""/>
            </a:pPr>
            <a:r>
              <a:rPr lang="es-EC" sz="2000" dirty="0">
                <a:latin typeface="Arial" panose="020B0604020202020204" pitchFamily="34" charset="0"/>
                <a:ea typeface="Calibri" panose="020F0502020204030204" pitchFamily="34" charset="0"/>
                <a:cs typeface="Arial" panose="020B0604020202020204" pitchFamily="34" charset="0"/>
              </a:rPr>
              <a:t>Determinar el porcentaje de humedad actual del residuo fibroso de palma africana.</a:t>
            </a:r>
            <a:endParaRPr lang="es-EC" sz="24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buFont typeface="Symbol" panose="05050102010706020507" pitchFamily="18" charset="2"/>
              <a:buChar char=""/>
            </a:pPr>
            <a:r>
              <a:rPr lang="es-EC" sz="2000" dirty="0">
                <a:latin typeface="Arial" panose="020B0604020202020204" pitchFamily="34" charset="0"/>
                <a:ea typeface="Calibri" panose="020F0502020204030204" pitchFamily="34" charset="0"/>
                <a:cs typeface="Arial" panose="020B0604020202020204" pitchFamily="34" charset="0"/>
              </a:rPr>
              <a:t>Elaborar el diseño experimental para determinar el intervalo adecuado de humedad del residuo fibroso. </a:t>
            </a:r>
            <a:endParaRPr lang="es-EC" sz="2400" dirty="0">
              <a:latin typeface="Times New Roman" panose="02020603050405020304" pitchFamily="18" charset="0"/>
              <a:ea typeface="Calibri" panose="020F0502020204030204" pitchFamily="34" charset="0"/>
              <a:cs typeface="Arial" panose="020B0604020202020204" pitchFamily="34" charset="0"/>
            </a:endParaRPr>
          </a:p>
          <a:p>
            <a:pPr marL="342900" lvl="0" indent="-342900">
              <a:lnSpc>
                <a:spcPct val="150000"/>
              </a:lnSpc>
              <a:spcAft>
                <a:spcPts val="800"/>
              </a:spcAft>
              <a:buFont typeface="Symbol" panose="05050102010706020507" pitchFamily="18" charset="2"/>
              <a:buChar char=""/>
            </a:pPr>
            <a:r>
              <a:rPr lang="es-EC" sz="2000" dirty="0">
                <a:latin typeface="Arial" panose="020B0604020202020204" pitchFamily="34" charset="0"/>
                <a:ea typeface="Calibri" panose="020F0502020204030204" pitchFamily="34" charset="0"/>
                <a:cs typeface="Arial" panose="020B0604020202020204" pitchFamily="34" charset="0"/>
              </a:rPr>
              <a:t>Comparar el poder calorífico del residuo fibroso que actualmente se utiliza en la empresa y el residuo fibroso con el intervalo de humedad adecuado.</a:t>
            </a:r>
            <a:endParaRPr lang="es-EC" sz="2400" dirty="0">
              <a:effectLst/>
              <a:latin typeface="Times New Roman" panose="02020603050405020304" pitchFamily="18"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6916384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9475" y="753228"/>
            <a:ext cx="9613861" cy="1080938"/>
          </a:xfrm>
        </p:spPr>
        <p:txBody>
          <a:bodyPr>
            <a:normAutofit/>
          </a:bodyPr>
          <a:lstStyle/>
          <a:p>
            <a:r>
              <a:rPr lang="es-ES" dirty="0" smtClean="0"/>
              <a:t>ASPECTO TEÓRICO </a:t>
            </a:r>
            <a:endParaRPr lang="es-ES" dirty="0"/>
          </a:p>
        </p:txBody>
      </p:sp>
      <p:sp>
        <p:nvSpPr>
          <p:cNvPr id="6" name="Título 1"/>
          <p:cNvSpPr txBox="1">
            <a:spLocks/>
          </p:cNvSpPr>
          <p:nvPr/>
        </p:nvSpPr>
        <p:spPr>
          <a:xfrm>
            <a:off x="200117" y="2372118"/>
            <a:ext cx="9613861" cy="108093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r>
              <a:rPr lang="es-ES" smtClean="0">
                <a:solidFill>
                  <a:schemeClr val="bg1"/>
                </a:solidFill>
              </a:rPr>
              <a:t>Biomasa</a:t>
            </a:r>
            <a:r>
              <a:rPr lang="es-ES" smtClean="0"/>
              <a:t> </a:t>
            </a:r>
            <a:endParaRPr lang="es-ES" dirty="0"/>
          </a:p>
        </p:txBody>
      </p:sp>
      <p:sp>
        <p:nvSpPr>
          <p:cNvPr id="3" name="Rectángulo 2"/>
          <p:cNvSpPr/>
          <p:nvPr/>
        </p:nvSpPr>
        <p:spPr>
          <a:xfrm>
            <a:off x="0" y="3299223"/>
            <a:ext cx="8540157" cy="3323987"/>
          </a:xfrm>
          <a:prstGeom prst="rect">
            <a:avLst/>
          </a:prstGeom>
          <a:noFill/>
        </p:spPr>
        <p:txBody>
          <a:bodyPr wrap="square">
            <a:spAutoFit/>
          </a:bodyPr>
          <a:lstStyle/>
          <a:p>
            <a:pPr indent="457200">
              <a:lnSpc>
                <a:spcPct val="150000"/>
              </a:lnSpc>
              <a:spcAft>
                <a:spcPts val="800"/>
              </a:spcAft>
            </a:pPr>
            <a:r>
              <a:rPr lang="es-EC" sz="2000" dirty="0">
                <a:solidFill>
                  <a:schemeClr val="tx1">
                    <a:lumMod val="95000"/>
                  </a:schemeClr>
                </a:solidFill>
                <a:latin typeface="Arial" panose="020B0604020202020204" pitchFamily="34" charset="0"/>
                <a:ea typeface="Calibri" panose="020F0502020204030204" pitchFamily="34" charset="0"/>
                <a:cs typeface="Times New Roman" panose="02020603050405020304" pitchFamily="18" charset="0"/>
              </a:rPr>
              <a:t>La biomasa es toda materia orgánica que se produce de las plantas y los desechos de animales </a:t>
            </a:r>
            <a:r>
              <a:rPr lang="es-EC" sz="2000" dirty="0" smtClean="0">
                <a:solidFill>
                  <a:schemeClr val="tx1">
                    <a:lumMod val="95000"/>
                  </a:schemeClr>
                </a:solidFill>
                <a:latin typeface="Arial" panose="020B0604020202020204" pitchFamily="34" charset="0"/>
                <a:ea typeface="Calibri" panose="020F0502020204030204" pitchFamily="34" charset="0"/>
                <a:cs typeface="Times New Roman" panose="02020603050405020304" pitchFamily="18" charset="0"/>
              </a:rPr>
              <a:t>que </a:t>
            </a:r>
            <a:r>
              <a:rPr lang="es-EC" sz="2000" dirty="0">
                <a:solidFill>
                  <a:schemeClr val="tx1">
                    <a:lumMod val="95000"/>
                  </a:schemeClr>
                </a:solidFill>
                <a:latin typeface="Arial" panose="020B0604020202020204" pitchFamily="34" charset="0"/>
                <a:ea typeface="Calibri" panose="020F0502020204030204" pitchFamily="34" charset="0"/>
                <a:cs typeface="Times New Roman" panose="02020603050405020304" pitchFamily="18" charset="0"/>
              </a:rPr>
              <a:t>al ser tratados de una manera adecuada se puede convertir en energía, calor, biocombustibles, productos químicos y materiales de base </a:t>
            </a:r>
            <a:r>
              <a:rPr lang="es-EC" sz="2000" dirty="0" smtClean="0">
                <a:solidFill>
                  <a:schemeClr val="tx1">
                    <a:lumMod val="95000"/>
                  </a:schemeClr>
                </a:solidFill>
                <a:latin typeface="Arial" panose="020B0604020202020204" pitchFamily="34" charset="0"/>
                <a:ea typeface="Calibri" panose="020F0502020204030204" pitchFamily="34" charset="0"/>
                <a:cs typeface="Times New Roman" panose="02020603050405020304" pitchFamily="18" charset="0"/>
              </a:rPr>
              <a:t>biológica a la vez se puede </a:t>
            </a:r>
            <a:r>
              <a:rPr lang="es-EC" sz="2000" dirty="0" smtClean="0">
                <a:solidFill>
                  <a:schemeClr val="tx1">
                    <a:lumMod val="95000"/>
                  </a:schemeClr>
                </a:solidFill>
              </a:rPr>
              <a:t>convertir </a:t>
            </a:r>
            <a:r>
              <a:rPr lang="es-EC" sz="2000" dirty="0">
                <a:solidFill>
                  <a:schemeClr val="tx1">
                    <a:lumMod val="95000"/>
                  </a:schemeClr>
                </a:solidFill>
              </a:rPr>
              <a:t>en energía térmica y en combustibles líquidos, sólidos o gaseosos a través de varios procesos de conversión como la combustión directa, gasificación, </a:t>
            </a:r>
            <a:r>
              <a:rPr lang="es-EC" sz="2000" dirty="0" err="1">
                <a:solidFill>
                  <a:schemeClr val="tx1">
                    <a:lumMod val="95000"/>
                  </a:schemeClr>
                </a:solidFill>
              </a:rPr>
              <a:t>pirólisis</a:t>
            </a:r>
            <a:r>
              <a:rPr lang="es-EC" sz="2000" dirty="0">
                <a:solidFill>
                  <a:schemeClr val="tx1">
                    <a:lumMod val="95000"/>
                  </a:schemeClr>
                </a:solidFill>
              </a:rPr>
              <a:t>, digestión anaeróbica y fermentación</a:t>
            </a:r>
            <a:r>
              <a:rPr lang="es-EC" sz="2000" dirty="0" smtClean="0">
                <a:latin typeface="Arial" panose="020B0604020202020204" pitchFamily="34" charset="0"/>
                <a:ea typeface="Calibri" panose="020F0502020204030204" pitchFamily="34" charset="0"/>
                <a:cs typeface="Times New Roman" panose="02020603050405020304" pitchFamily="18" charset="0"/>
              </a:rPr>
              <a:t>. </a:t>
            </a:r>
            <a:r>
              <a:rPr lang="es-EC" sz="2000" b="1" i="1" dirty="0">
                <a:solidFill>
                  <a:srgbClr val="44546A"/>
                </a:solidFill>
                <a:latin typeface="Arial" panose="020B0604020202020204" pitchFamily="34" charset="0"/>
                <a:ea typeface="Calibri" panose="020F0502020204030204" pitchFamily="34" charset="0"/>
                <a:cs typeface="Times New Roman" panose="02020603050405020304" pitchFamily="18" charset="0"/>
              </a:rPr>
              <a:t> </a:t>
            </a:r>
            <a:endParaRPr lang="es-EC" sz="1400" i="1" dirty="0">
              <a:solidFill>
                <a:srgbClr val="44546A"/>
              </a:solidFill>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p:nvPr/>
        </p:nvPicPr>
        <p:blipFill>
          <a:blip r:embed="rId2"/>
          <a:stretch>
            <a:fillRect/>
          </a:stretch>
        </p:blipFill>
        <p:spPr>
          <a:xfrm>
            <a:off x="8406765" y="605811"/>
            <a:ext cx="3785235" cy="2623163"/>
          </a:xfrm>
          <a:prstGeom prst="rect">
            <a:avLst/>
          </a:prstGeom>
        </p:spPr>
      </p:pic>
    </p:spTree>
    <p:extLst>
      <p:ext uri="{BB962C8B-B14F-4D97-AF65-F5344CB8AC3E}">
        <p14:creationId xmlns:p14="http://schemas.microsoft.com/office/powerpoint/2010/main" val="1074263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dirty="0" smtClean="0"/>
              <a:t>HUMEDAD Y PODER CALORÍFICO </a:t>
            </a:r>
            <a:endParaRPr lang="es-EC" dirty="0"/>
          </a:p>
        </p:txBody>
      </p:sp>
      <p:sp>
        <p:nvSpPr>
          <p:cNvPr id="3" name="Rectángulo 2"/>
          <p:cNvSpPr/>
          <p:nvPr/>
        </p:nvSpPr>
        <p:spPr>
          <a:xfrm>
            <a:off x="3996905" y="2646728"/>
            <a:ext cx="7044906" cy="3046988"/>
          </a:xfrm>
          <a:prstGeom prst="rect">
            <a:avLst/>
          </a:prstGeom>
        </p:spPr>
        <p:txBody>
          <a:bodyPr wrap="square">
            <a:spAutoFit/>
          </a:bodyPr>
          <a:lstStyle/>
          <a:p>
            <a:r>
              <a:rPr lang="es-EC" sz="2400" dirty="0">
                <a:latin typeface="Arial" panose="020B0604020202020204" pitchFamily="34" charset="0"/>
                <a:ea typeface="Calibri" panose="020F0502020204030204" pitchFamily="34" charset="0"/>
              </a:rPr>
              <a:t>El porcentaje de humedad contenido en la biomasa es un factor importante al momento de determinar el contenido energético neto. Al estar en un porcentaje de humedad adecuado (biomasa seca) se tiene un mayor poder calorífico (PC), ya que utiliza poca de su energía para evaporar la humedad. </a:t>
            </a:r>
            <a:r>
              <a:rPr lang="es-EC" sz="2400" dirty="0" smtClean="0">
                <a:latin typeface="Arial" panose="020B0604020202020204" pitchFamily="34" charset="0"/>
                <a:ea typeface="Calibri" panose="020F0502020204030204" pitchFamily="34" charset="0"/>
              </a:rPr>
              <a:t>Si el porcentaje de humedad es elevado disminuye la eficiencia de la combustión </a:t>
            </a:r>
            <a:endParaRPr lang="es-EC" sz="2400" dirty="0"/>
          </a:p>
        </p:txBody>
      </p:sp>
    </p:spTree>
    <p:extLst>
      <p:ext uri="{BB962C8B-B14F-4D97-AF65-F5344CB8AC3E}">
        <p14:creationId xmlns:p14="http://schemas.microsoft.com/office/powerpoint/2010/main" val="12791927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PALMA AFRICANA EN ECUADOR  </a:t>
            </a:r>
            <a:endParaRPr lang="en-US" dirty="0"/>
          </a:p>
        </p:txBody>
      </p:sp>
      <p:sp>
        <p:nvSpPr>
          <p:cNvPr id="6" name="Rectángulo 5"/>
          <p:cNvSpPr/>
          <p:nvPr/>
        </p:nvSpPr>
        <p:spPr>
          <a:xfrm>
            <a:off x="333375" y="2618134"/>
            <a:ext cx="6686550" cy="3170099"/>
          </a:xfrm>
          <a:prstGeom prst="rect">
            <a:avLst/>
          </a:prstGeom>
        </p:spPr>
        <p:txBody>
          <a:bodyPr wrap="square">
            <a:spAutoFit/>
          </a:bodyPr>
          <a:lstStyle/>
          <a:p>
            <a:r>
              <a:rPr lang="es-EC" sz="2000" dirty="0">
                <a:latin typeface="Arial" panose="020B0604020202020204" pitchFamily="34" charset="0"/>
                <a:ea typeface="Calibri" panose="020F0502020204030204" pitchFamily="34" charset="0"/>
              </a:rPr>
              <a:t>La palma africana o conocida también como palma aceitera es una planta de origen tropical que se da en climas cálidos y </a:t>
            </a:r>
            <a:r>
              <a:rPr lang="es-EC" sz="2000" dirty="0" smtClean="0">
                <a:latin typeface="Arial" panose="020B0604020202020204" pitchFamily="34" charset="0"/>
                <a:ea typeface="Calibri" panose="020F0502020204030204" pitchFamily="34" charset="0"/>
              </a:rPr>
              <a:t>húmedos, </a:t>
            </a:r>
            <a:r>
              <a:rPr lang="es-EC" sz="2000" dirty="0" smtClean="0">
                <a:latin typeface="Arial" panose="020B0604020202020204" pitchFamily="34" charset="0"/>
                <a:ea typeface="Calibri" panose="020F0502020204030204" pitchFamily="34" charset="0"/>
                <a:cs typeface="Times New Roman" panose="02020603050405020304" pitchFamily="18" charset="0"/>
              </a:rPr>
              <a:t>las </a:t>
            </a:r>
            <a:r>
              <a:rPr lang="es-EC" sz="2000" dirty="0">
                <a:latin typeface="Arial" panose="020B0604020202020204" pitchFamily="34" charset="0"/>
                <a:ea typeface="Calibri" panose="020F0502020204030204" pitchFamily="34" charset="0"/>
                <a:cs typeface="Times New Roman" panose="02020603050405020304" pitchFamily="18" charset="0"/>
              </a:rPr>
              <a:t>plantaciones de palma africana en el Ecuador se realizan desde el año </a:t>
            </a:r>
            <a:r>
              <a:rPr lang="es-EC" sz="2000" dirty="0" smtClean="0">
                <a:latin typeface="Arial" panose="020B0604020202020204" pitchFamily="34" charset="0"/>
                <a:ea typeface="Calibri" panose="020F0502020204030204" pitchFamily="34" charset="0"/>
                <a:cs typeface="Times New Roman" panose="02020603050405020304" pitchFamily="18" charset="0"/>
              </a:rPr>
              <a:t>1950, es </a:t>
            </a:r>
            <a:r>
              <a:rPr lang="es-EC" sz="2000" dirty="0">
                <a:latin typeface="Arial" panose="020B0604020202020204" pitchFamily="34" charset="0"/>
                <a:ea typeface="Calibri" panose="020F0502020204030204" pitchFamily="34" charset="0"/>
                <a:cs typeface="Times New Roman" panose="02020603050405020304" pitchFamily="18" charset="0"/>
              </a:rPr>
              <a:t>el segundo cultivo más producido en el país que generan cerca de 150 000 empleos directos e indirectos para los habitantes de los pueblos. Las provincias ecuatorianas que generan la mayor producción de la palma aceitera se encuentra en: Esmeraldas, Los Ríos, Pichincha, Santo Domingo de los Tsáchilas, Sucumbíos y Orellana.</a:t>
            </a:r>
            <a:endParaRPr lang="es-EC" sz="2000" dirty="0"/>
          </a:p>
        </p:txBody>
      </p:sp>
      <p:pic>
        <p:nvPicPr>
          <p:cNvPr id="8" name="Imagen 7"/>
          <p:cNvPicPr>
            <a:picLocks noChangeAspect="1"/>
          </p:cNvPicPr>
          <p:nvPr/>
        </p:nvPicPr>
        <p:blipFill rotWithShape="1">
          <a:blip r:embed="rId2"/>
          <a:srcRect l="35626" t="24999" r="35624" b="42224"/>
          <a:stretch/>
        </p:blipFill>
        <p:spPr>
          <a:xfrm>
            <a:off x="7382724" y="2540206"/>
            <a:ext cx="4415833" cy="2831894"/>
          </a:xfrm>
          <a:prstGeom prst="rect">
            <a:avLst/>
          </a:prstGeom>
        </p:spPr>
      </p:pic>
    </p:spTree>
    <p:extLst>
      <p:ext uri="{BB962C8B-B14F-4D97-AF65-F5344CB8AC3E}">
        <p14:creationId xmlns:p14="http://schemas.microsoft.com/office/powerpoint/2010/main" val="17354818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778580" y="652365"/>
            <a:ext cx="9613859" cy="1080940"/>
          </a:xfrm>
        </p:spPr>
        <p:txBody>
          <a:bodyPr/>
          <a:lstStyle/>
          <a:p>
            <a:r>
              <a:rPr lang="es-EC" dirty="0" smtClean="0"/>
              <a:t>RESIDUOS DE PALMA AFRICANA </a:t>
            </a:r>
            <a:endParaRPr lang="en-US" dirty="0"/>
          </a:p>
        </p:txBody>
      </p:sp>
      <p:sp>
        <p:nvSpPr>
          <p:cNvPr id="4" name="Rectángulo 3"/>
          <p:cNvSpPr/>
          <p:nvPr/>
        </p:nvSpPr>
        <p:spPr>
          <a:xfrm>
            <a:off x="180975" y="2156936"/>
            <a:ext cx="5991226" cy="1200329"/>
          </a:xfrm>
          <a:prstGeom prst="rect">
            <a:avLst/>
          </a:prstGeom>
        </p:spPr>
        <p:txBody>
          <a:bodyPr wrap="square">
            <a:spAutoFit/>
          </a:bodyPr>
          <a:lstStyle/>
          <a:p>
            <a:r>
              <a:rPr lang="es-EC" dirty="0">
                <a:latin typeface="Arial" panose="020B0604020202020204" pitchFamily="34" charset="0"/>
                <a:ea typeface="Calibri" panose="020F0502020204030204" pitchFamily="34" charset="0"/>
              </a:rPr>
              <a:t>Los residuos de palma aceitera son </a:t>
            </a:r>
            <a:r>
              <a:rPr lang="es-EC" dirty="0" err="1" smtClean="0">
                <a:latin typeface="Arial" panose="020B0604020202020204" pitchFamily="34" charset="0"/>
                <a:ea typeface="Calibri" panose="020F0502020204030204" pitchFamily="34" charset="0"/>
              </a:rPr>
              <a:t>son</a:t>
            </a:r>
            <a:r>
              <a:rPr lang="es-EC" dirty="0" smtClean="0">
                <a:latin typeface="Arial" panose="020B0604020202020204" pitchFamily="34" charset="0"/>
                <a:ea typeface="Calibri" panose="020F0502020204030204" pitchFamily="34" charset="0"/>
              </a:rPr>
              <a:t> </a:t>
            </a:r>
            <a:r>
              <a:rPr lang="es-EC" dirty="0">
                <a:latin typeface="Arial" panose="020B0604020202020204" pitchFamily="34" charset="0"/>
                <a:ea typeface="Calibri" panose="020F0502020204030204" pitchFamily="34" charset="0"/>
              </a:rPr>
              <a:t>utilizados como biocombustibles en los que tenemos los racimos de frutas vacíos, el tronco, la cáscara y la ceniza de la palma aceitera. </a:t>
            </a:r>
            <a:endParaRPr lang="es-EC" dirty="0"/>
          </a:p>
        </p:txBody>
      </p:sp>
      <p:sp>
        <p:nvSpPr>
          <p:cNvPr id="7" name="Rectángulo 6"/>
          <p:cNvSpPr/>
          <p:nvPr/>
        </p:nvSpPr>
        <p:spPr>
          <a:xfrm>
            <a:off x="1497804" y="4004786"/>
            <a:ext cx="1133475" cy="369332"/>
          </a:xfrm>
          <a:prstGeom prst="rect">
            <a:avLst/>
          </a:prstGeom>
        </p:spPr>
        <p:txBody>
          <a:bodyPr wrap="square">
            <a:spAutoFit/>
          </a:bodyPr>
          <a:lstStyle/>
          <a:p>
            <a:r>
              <a:rPr lang="es-ES" b="1" dirty="0" err="1" smtClean="0">
                <a:latin typeface="Arial" panose="020B0604020202020204" pitchFamily="34" charset="0"/>
              </a:rPr>
              <a:t>Palmiste</a:t>
            </a:r>
            <a:r>
              <a:rPr lang="es-ES" b="1" dirty="0" smtClean="0">
                <a:latin typeface="Arial" panose="020B0604020202020204" pitchFamily="34" charset="0"/>
              </a:rPr>
              <a:t> </a:t>
            </a:r>
            <a:endParaRPr lang="es-EC" b="1" dirty="0"/>
          </a:p>
        </p:txBody>
      </p:sp>
      <p:pic>
        <p:nvPicPr>
          <p:cNvPr id="8" name="Imagen 7"/>
          <p:cNvPicPr>
            <a:picLocks noChangeAspect="1"/>
          </p:cNvPicPr>
          <p:nvPr/>
        </p:nvPicPr>
        <p:blipFill rotWithShape="1">
          <a:blip r:embed="rId2"/>
          <a:srcRect l="34121" t="51527" r="31427" b="26499"/>
          <a:stretch/>
        </p:blipFill>
        <p:spPr>
          <a:xfrm>
            <a:off x="180975" y="4657724"/>
            <a:ext cx="3824320" cy="1619839"/>
          </a:xfrm>
          <a:prstGeom prst="rect">
            <a:avLst/>
          </a:prstGeom>
        </p:spPr>
      </p:pic>
      <p:sp>
        <p:nvSpPr>
          <p:cNvPr id="9" name="Rectángulo 8"/>
          <p:cNvSpPr/>
          <p:nvPr/>
        </p:nvSpPr>
        <p:spPr>
          <a:xfrm>
            <a:off x="9975054" y="4004786"/>
            <a:ext cx="1133475" cy="369332"/>
          </a:xfrm>
          <a:prstGeom prst="rect">
            <a:avLst/>
          </a:prstGeom>
        </p:spPr>
        <p:txBody>
          <a:bodyPr wrap="square">
            <a:spAutoFit/>
          </a:bodyPr>
          <a:lstStyle/>
          <a:p>
            <a:r>
              <a:rPr lang="es-ES" b="1" dirty="0" smtClean="0">
                <a:latin typeface="Arial" panose="020B0604020202020204" pitchFamily="34" charset="0"/>
              </a:rPr>
              <a:t>Raquis </a:t>
            </a:r>
            <a:endParaRPr lang="es-EC" b="1" dirty="0"/>
          </a:p>
        </p:txBody>
      </p:sp>
      <p:sp>
        <p:nvSpPr>
          <p:cNvPr id="10" name="Rectángulo 9"/>
          <p:cNvSpPr/>
          <p:nvPr/>
        </p:nvSpPr>
        <p:spPr>
          <a:xfrm>
            <a:off x="5445934" y="3978354"/>
            <a:ext cx="1133475" cy="369332"/>
          </a:xfrm>
          <a:prstGeom prst="rect">
            <a:avLst/>
          </a:prstGeom>
        </p:spPr>
        <p:txBody>
          <a:bodyPr wrap="square">
            <a:spAutoFit/>
          </a:bodyPr>
          <a:lstStyle/>
          <a:p>
            <a:r>
              <a:rPr lang="es-ES" b="1" dirty="0" smtClean="0">
                <a:latin typeface="Arial" panose="020B0604020202020204" pitchFamily="34" charset="0"/>
              </a:rPr>
              <a:t>Cuesc</a:t>
            </a:r>
            <a:r>
              <a:rPr lang="es-ES" b="1" dirty="0">
                <a:latin typeface="Arial" panose="020B0604020202020204" pitchFamily="34" charset="0"/>
              </a:rPr>
              <a:t>o</a:t>
            </a:r>
            <a:r>
              <a:rPr lang="es-ES" b="1" dirty="0" smtClean="0">
                <a:latin typeface="Arial" panose="020B0604020202020204" pitchFamily="34" charset="0"/>
              </a:rPr>
              <a:t> </a:t>
            </a:r>
            <a:endParaRPr lang="es-EC" b="1" dirty="0"/>
          </a:p>
        </p:txBody>
      </p:sp>
      <p:pic>
        <p:nvPicPr>
          <p:cNvPr id="11" name="Imagen 10"/>
          <p:cNvPicPr>
            <a:picLocks noChangeAspect="1"/>
          </p:cNvPicPr>
          <p:nvPr/>
        </p:nvPicPr>
        <p:blipFill rotWithShape="1">
          <a:blip r:embed="rId3"/>
          <a:srcRect l="41817" t="43637" r="41033" b="41258"/>
          <a:stretch/>
        </p:blipFill>
        <p:spPr>
          <a:xfrm>
            <a:off x="4370336" y="4657724"/>
            <a:ext cx="3284673" cy="1619839"/>
          </a:xfrm>
          <a:prstGeom prst="rect">
            <a:avLst/>
          </a:prstGeom>
        </p:spPr>
      </p:pic>
      <p:pic>
        <p:nvPicPr>
          <p:cNvPr id="12" name="Imagen 11"/>
          <p:cNvPicPr>
            <a:picLocks noChangeAspect="1"/>
          </p:cNvPicPr>
          <p:nvPr/>
        </p:nvPicPr>
        <p:blipFill rotWithShape="1">
          <a:blip r:embed="rId4"/>
          <a:srcRect l="38891" t="55010" r="36032" b="30879"/>
          <a:stretch/>
        </p:blipFill>
        <p:spPr>
          <a:xfrm>
            <a:off x="8020051" y="4657724"/>
            <a:ext cx="4083604" cy="1553164"/>
          </a:xfrm>
          <a:prstGeom prst="rect">
            <a:avLst/>
          </a:prstGeom>
        </p:spPr>
      </p:pic>
    </p:spTree>
    <p:extLst>
      <p:ext uri="{BB962C8B-B14F-4D97-AF65-F5344CB8AC3E}">
        <p14:creationId xmlns:p14="http://schemas.microsoft.com/office/powerpoint/2010/main" val="18455578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C" dirty="0" smtClean="0"/>
              <a:t>RESIDUO FIBROSO </a:t>
            </a:r>
            <a:endParaRPr lang="es-ES" dirty="0"/>
          </a:p>
        </p:txBody>
      </p:sp>
      <p:sp>
        <p:nvSpPr>
          <p:cNvPr id="3" name="Rectángulo 2"/>
          <p:cNvSpPr/>
          <p:nvPr/>
        </p:nvSpPr>
        <p:spPr>
          <a:xfrm>
            <a:off x="485954" y="2334746"/>
            <a:ext cx="6984521" cy="2169825"/>
          </a:xfrm>
          <a:prstGeom prst="rect">
            <a:avLst/>
          </a:prstGeom>
        </p:spPr>
        <p:txBody>
          <a:bodyPr wrap="square">
            <a:spAutoFit/>
          </a:bodyPr>
          <a:lstStyle/>
          <a:p>
            <a:pPr algn="just">
              <a:lnSpc>
                <a:spcPct val="150000"/>
              </a:lnSpc>
              <a:spcBef>
                <a:spcPts val="1200"/>
              </a:spcBef>
              <a:spcAft>
                <a:spcPts val="800"/>
              </a:spcAft>
            </a:pPr>
            <a:r>
              <a:rPr lang="es-EC" dirty="0" smtClean="0">
                <a:latin typeface="Arial" panose="020B0604020202020204" pitchFamily="34" charset="0"/>
                <a:ea typeface="Calibri" panose="020F0502020204030204" pitchFamily="34" charset="0"/>
                <a:cs typeface="Times New Roman" panose="02020603050405020304" pitchFamily="18" charset="0"/>
              </a:rPr>
              <a:t>El residuo fibroso de la palma aceitera se genera después de la extracción de aceite, están inicialmente con un alto porcentaje de humedad su recolección se lo realiza de manera manual y se utiliza generalmente como combustible para encender las caladeras.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rotWithShape="1">
          <a:blip r:embed="rId2"/>
          <a:srcRect l="34280" t="41361" r="30731" b="41012"/>
          <a:stretch/>
        </p:blipFill>
        <p:spPr>
          <a:xfrm>
            <a:off x="6687715" y="5070640"/>
            <a:ext cx="5504285" cy="1787360"/>
          </a:xfrm>
          <a:prstGeom prst="rect">
            <a:avLst/>
          </a:prstGeom>
        </p:spPr>
      </p:pic>
    </p:spTree>
    <p:extLst>
      <p:ext uri="{BB962C8B-B14F-4D97-AF65-F5344CB8AC3E}">
        <p14:creationId xmlns:p14="http://schemas.microsoft.com/office/powerpoint/2010/main" val="1675462652"/>
      </p:ext>
    </p:extLst>
  </p:cSld>
  <p:clrMapOvr>
    <a:masterClrMapping/>
  </p:clrMapOvr>
</p:sld>
</file>

<file path=ppt/theme/theme1.xml><?xml version="1.0" encoding="utf-8"?>
<a:theme xmlns:a="http://schemas.openxmlformats.org/drawingml/2006/main" name="Berlín">
  <a:themeElements>
    <a:clrScheme name="Berlin">
      <a:dk1>
        <a:sysClr val="windowText" lastClr="000000"/>
      </a:dk1>
      <a:lt1>
        <a:sysClr val="window" lastClr="FFFFFF"/>
      </a:lt1>
      <a:dk2>
        <a:srgbClr val="9D360E"/>
      </a:dk2>
      <a:lt2>
        <a:srgbClr val="E7E6E6"/>
      </a:lt2>
      <a:accent1>
        <a:srgbClr val="F09415"/>
      </a:accent1>
      <a:accent2>
        <a:srgbClr val="C1B56B"/>
      </a:accent2>
      <a:accent3>
        <a:srgbClr val="4BAF73"/>
      </a:accent3>
      <a:accent4>
        <a:srgbClr val="5AA6C0"/>
      </a:accent4>
      <a:accent5>
        <a:srgbClr val="D17DF9"/>
      </a:accent5>
      <a:accent6>
        <a:srgbClr val="FA7E5C"/>
      </a:accent6>
      <a:hlink>
        <a:srgbClr val="FFAE3E"/>
      </a:hlink>
      <a:folHlink>
        <a:srgbClr val="FCC77E"/>
      </a:folHlink>
    </a:clrScheme>
    <a:fontScheme name="Custom 11">
      <a:majorFont>
        <a:latin typeface="Trebuchet MS"/>
        <a:ea typeface=""/>
        <a:cs typeface=""/>
      </a:majorFont>
      <a:minorFont>
        <a:latin typeface="Trebuchet MS"/>
        <a:ea typeface=""/>
        <a:cs typeface=""/>
      </a:minorFont>
    </a:fontScheme>
    <a:fmtScheme name="Berlin">
      <a:fillStyleLst>
        <a:solidFill>
          <a:schemeClr val="phClr"/>
        </a:solidFill>
        <a:gradFill rotWithShape="1">
          <a:gsLst>
            <a:gs pos="0">
              <a:schemeClr val="phClr">
                <a:tint val="60000"/>
                <a:satMod val="100000"/>
                <a:lumMod val="110000"/>
              </a:schemeClr>
            </a:gs>
            <a:gs pos="100000">
              <a:schemeClr val="phClr">
                <a:tint val="70000"/>
                <a:satMod val="100000"/>
                <a:lumMod val="100000"/>
              </a:schemeClr>
            </a:gs>
          </a:gsLst>
          <a:lin ang="5400000" scaled="0"/>
        </a:gradFill>
        <a:gradFill rotWithShape="1">
          <a:gsLst>
            <a:gs pos="0">
              <a:schemeClr val="phClr">
                <a:tint val="94000"/>
                <a:satMod val="103000"/>
                <a:lumMod val="102000"/>
              </a:schemeClr>
            </a:gs>
            <a:gs pos="50000">
              <a:schemeClr val="phClr">
                <a:shade val="100000"/>
                <a:satMod val="110000"/>
                <a:lumMod val="100000"/>
              </a:schemeClr>
            </a:gs>
            <a:gs pos="100000">
              <a:schemeClr val="phClr">
                <a:shade val="78000"/>
                <a:satMod val="120000"/>
                <a:lumMod val="99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6000"/>
                <a:shade val="100000"/>
                <a:hueMod val="270000"/>
                <a:satMod val="200000"/>
                <a:lumMod val="128000"/>
              </a:schemeClr>
            </a:gs>
            <a:gs pos="50000">
              <a:schemeClr val="phClr">
                <a:shade val="100000"/>
                <a:hueMod val="100000"/>
                <a:satMod val="110000"/>
                <a:lumMod val="130000"/>
              </a:schemeClr>
            </a:gs>
            <a:gs pos="100000">
              <a:schemeClr val="phClr">
                <a:shade val="78000"/>
                <a:hueMod val="44000"/>
                <a:satMod val="200000"/>
                <a:lumMod val="69000"/>
              </a:schemeClr>
            </a:gs>
          </a:gsLst>
          <a:lin ang="2520000" scaled="0"/>
        </a:gradFill>
      </a:bgFillStyleLst>
    </a:fmtScheme>
  </a:themeElements>
  <a:objectDefaults>
    <a:spDef>
      <a:spPr>
        <a:solidFill>
          <a:schemeClr val="accent1"/>
        </a:solidFill>
        <a:ln>
          <a:noFill/>
        </a:ln>
        <a:effectLst>
          <a:outerShdw blurRad="50800" dist="38100" dir="5400000" algn="t" rotWithShape="0">
            <a:prstClr val="black">
              <a:alpha val="40000"/>
            </a:prstClr>
          </a:outerShdw>
        </a:effectLst>
      </a:spPr>
      <a:body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_30450823_TF67421116" id="{617D91CD-E3B3-4AD8-A8CD-D0AB6ADBAE12}" vid="{B870BB49-4ED5-4981-80BC-4E8F45A370BB}"/>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DEEA25CC0A0AC24199CDC46C25B8B0BC" ma:contentTypeVersion="10" ma:contentTypeDescription="Create a new document." ma:contentTypeScope="" ma:versionID="e3b47856d4cf355c0dacb39e1084d14f">
  <xsd:schema xmlns:xsd="http://www.w3.org/2001/XMLSchema" xmlns:xs="http://www.w3.org/2001/XMLSchema" xmlns:p="http://schemas.microsoft.com/office/2006/metadata/properties" xmlns:ns1="http://schemas.microsoft.com/sharepoint/v3" xmlns:ns2="6dc4bcd6-49db-4c07-9060-8acfc67cef9f" xmlns:ns3="fb0879af-3eba-417a-a55a-ffe6dcd6ca77" targetNamespace="http://schemas.microsoft.com/office/2006/metadata/properties" ma:root="true" ma:fieldsID="a845a615265fdb1f7b12cc65ac20ecbd" ns1:_="" ns2:_="" ns3:_="">
    <xsd:import namespace="http://schemas.microsoft.com/sharepoint/v3"/>
    <xsd:import namespace="6dc4bcd6-49db-4c07-9060-8acfc67cef9f"/>
    <xsd:import namespace="fb0879af-3eba-417a-a55a-ffe6dcd6ca77"/>
    <xsd:element name="properties">
      <xsd:complexType>
        <xsd:sequence>
          <xsd:element name="documentManagement">
            <xsd:complexType>
              <xsd:all>
                <xsd:element ref="ns2:MediaServiceMetadata" minOccurs="0"/>
                <xsd:element ref="ns2:MediaServiceFastMetadata" minOccurs="0"/>
                <xsd:element ref="ns2:MediaServiceOCR" minOccurs="0"/>
                <xsd:element ref="ns3:SharedWithUsers" minOccurs="0"/>
                <xsd:element ref="ns3:SharedWithDetails" minOccurs="0"/>
                <xsd:element ref="ns3:LastSharedByUser" minOccurs="0"/>
                <xsd:element ref="ns3:LastSharedByTime" minOccurs="0"/>
                <xsd:element ref="ns1:_ip_UnifiedCompliancePolicyProperties" minOccurs="0"/>
                <xsd:element ref="ns1:_ip_UnifiedCompliancePolicyUIAction" minOccurs="0"/>
                <xsd:element ref="ns2:MediaServiceAutoTag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5" nillable="true" ma:displayName="Unified Compliance Policy Properties" ma:hidden="true" ma:internalName="_ip_UnifiedCompliancePolicyProperties">
      <xsd:simpleType>
        <xsd:restriction base="dms:Note"/>
      </xsd:simpleType>
    </xsd:element>
    <xsd:element name="_ip_UnifiedCompliancePolicyUIAction" ma:index="16"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dc4bcd6-49db-4c07-9060-8acfc67cef9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OCR" ma:index="10" nillable="true" ma:displayName="MediaServiceOCR" ma:internalName="MediaServiceOCR" ma:readOnly="true">
      <xsd:simpleType>
        <xsd:restriction base="dms:Note">
          <xsd:maxLength value="255"/>
        </xsd:restriction>
      </xsd:simpleType>
    </xsd:element>
    <xsd:element name="MediaServiceAutoTags" ma:index="17" nillable="true" ma:displayName="MediaServiceAutoTags" ma:internalName="MediaServiceAutoTag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b0879af-3eba-417a-a55a-ffe6dcd6ca77" elementFormDefault="qualified">
    <xsd:import namespace="http://schemas.microsoft.com/office/2006/documentManagement/types"/>
    <xsd:import namespace="http://schemas.microsoft.com/office/infopath/2007/PartnerControls"/>
    <xsd:element name="SharedWithUsers" ma:index="1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2" nillable="true" ma:displayName="Shared With Details" ma:internalName="SharedWithDetails" ma:readOnly="true">
      <xsd:simpleType>
        <xsd:restriction base="dms:Note">
          <xsd:maxLength value="255"/>
        </xsd:restriction>
      </xsd:simpleType>
    </xsd:element>
    <xsd:element name="LastSharedByUser" ma:index="13" nillable="true" ma:displayName="Last Shared By User" ma:hidden="true" ma:internalName="LastSharedByUser" ma:readOnly="true">
      <xsd:simpleType>
        <xsd:restriction base="dms:Note"/>
      </xsd:simpleType>
    </xsd:element>
    <xsd:element name="LastSharedByTime" ma:index="14" nillable="true" ma:displayName="Last Shared By Time" ma:hidden="true" ma:internalName="LastSharedByTime" ma:readOnly="true">
      <xsd:simpleType>
        <xsd:restriction base="dms:DateTim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71DDD245-D6FC-4A3B-8DDB-348DE94B95C6}">
  <ds:schemaRefs>
    <ds:schemaRef ds:uri="http://purl.org/dc/elements/1.1/"/>
    <ds:schemaRef ds:uri="http://www.w3.org/XML/1998/namespace"/>
    <ds:schemaRef ds:uri="http://schemas.microsoft.com/office/2006/documentManagement/types"/>
    <ds:schemaRef ds:uri="http://schemas.openxmlformats.org/package/2006/metadata/core-properties"/>
    <ds:schemaRef ds:uri="http://schemas.microsoft.com/office/infopath/2007/PartnerControls"/>
    <ds:schemaRef ds:uri="http://purl.org/dc/terms/"/>
    <ds:schemaRef ds:uri="http://purl.org/dc/dcmitype/"/>
    <ds:schemaRef ds:uri="fb0879af-3eba-417a-a55a-ffe6dcd6ca77"/>
    <ds:schemaRef ds:uri="6dc4bcd6-49db-4c07-9060-8acfc67cef9f"/>
    <ds:schemaRef ds:uri="http://schemas.microsoft.com/sharepoint/v3"/>
    <ds:schemaRef ds:uri="http://schemas.microsoft.com/office/2006/metadata/properties"/>
  </ds:schemaRefs>
</ds:datastoreItem>
</file>

<file path=customXml/itemProps2.xml><?xml version="1.0" encoding="utf-8"?>
<ds:datastoreItem xmlns:ds="http://schemas.openxmlformats.org/officeDocument/2006/customXml" ds:itemID="{F5873FAD-10D7-4DE7-A029-14288C05F594}">
  <ds:schemaRefs>
    <ds:schemaRef ds:uri="http://schemas.microsoft.com/sharepoint/v3/contenttype/forms"/>
  </ds:schemaRefs>
</ds:datastoreItem>
</file>

<file path=customXml/itemProps3.xml><?xml version="1.0" encoding="utf-8"?>
<ds:datastoreItem xmlns:ds="http://schemas.openxmlformats.org/officeDocument/2006/customXml" ds:itemID="{26D6F43F-4C69-4843-A937-9D003759F97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6dc4bcd6-49db-4c07-9060-8acfc67cef9f"/>
    <ds:schemaRef ds:uri="fb0879af-3eba-417a-a55a-ffe6dcd6ca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Reflexión acerca del aprendizaje </Template>
  <TotalTime>0</TotalTime>
  <Words>1455</Words>
  <Application>Microsoft Office PowerPoint</Application>
  <PresentationFormat>Panorámica</PresentationFormat>
  <Paragraphs>420</Paragraphs>
  <Slides>27</Slides>
  <Notes>1</Notes>
  <HiddenSlides>0</HiddenSlides>
  <MMClips>0</MMClips>
  <ScaleCrop>false</ScaleCrop>
  <HeadingPairs>
    <vt:vector size="6" baseType="variant">
      <vt:variant>
        <vt:lpstr>Fuentes usadas</vt:lpstr>
      </vt:variant>
      <vt:variant>
        <vt:i4>5</vt:i4>
      </vt:variant>
      <vt:variant>
        <vt:lpstr>Tema</vt:lpstr>
      </vt:variant>
      <vt:variant>
        <vt:i4>1</vt:i4>
      </vt:variant>
      <vt:variant>
        <vt:lpstr>Títulos de diapositiva</vt:lpstr>
      </vt:variant>
      <vt:variant>
        <vt:i4>27</vt:i4>
      </vt:variant>
    </vt:vector>
  </HeadingPairs>
  <TitlesOfParts>
    <vt:vector size="33" baseType="lpstr">
      <vt:lpstr>Arial</vt:lpstr>
      <vt:lpstr>Calibri</vt:lpstr>
      <vt:lpstr>Symbol</vt:lpstr>
      <vt:lpstr>Times New Roman</vt:lpstr>
      <vt:lpstr>Trebuchet MS</vt:lpstr>
      <vt:lpstr>Berlín</vt:lpstr>
      <vt:lpstr>TRABAJO DE TITULACIÓN </vt:lpstr>
      <vt:lpstr>TEMA</vt:lpstr>
      <vt:lpstr>Objetivos</vt:lpstr>
      <vt:lpstr>OBJETIVOS ESPECÍFICOS</vt:lpstr>
      <vt:lpstr>ASPECTO TEÓRICO </vt:lpstr>
      <vt:lpstr>HUMEDAD Y PODER CALORÍFICO </vt:lpstr>
      <vt:lpstr>PALMA AFRICANA EN ECUADOR  </vt:lpstr>
      <vt:lpstr>RESIDUOS DE PALMA AFRICANA </vt:lpstr>
      <vt:lpstr>RESIDUO FIBROSO </vt:lpstr>
      <vt:lpstr>EQUIPOS </vt:lpstr>
      <vt:lpstr>Presentación de PowerPoint</vt:lpstr>
      <vt:lpstr>CARACTERIZACIÓN ENERGÉTICA </vt:lpstr>
      <vt:lpstr>Presentación de PowerPoint</vt:lpstr>
      <vt:lpstr>RESULTADOS </vt:lpstr>
      <vt:lpstr>RESIDUO FIBROSO</vt:lpstr>
      <vt:lpstr>RESIDUO FIBROSO AL 20% HUMEDAD</vt:lpstr>
      <vt:lpstr>RESIDUO FIBROSO AL 28% HUMEDAD</vt:lpstr>
      <vt:lpstr>RESIDUO FIBROSO AL 37% HUMEDAD</vt:lpstr>
      <vt:lpstr>Fibra al 20% de humedad </vt:lpstr>
      <vt:lpstr>Fibra al 28% de humedad </vt:lpstr>
      <vt:lpstr>Fibra al 37% de humedad </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2019-05-21T01:31:36Z</dcterms:created>
  <dcterms:modified xsi:type="dcterms:W3CDTF">2022-02-09T04:33:21Z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0x010100DEEA25CC0A0AC24199CDC46C25B8B0BC</vt:lpwstr>
  </property>
</Properties>
</file>