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11" r:id="rId3"/>
  </p:sldMasterIdLst>
  <p:notesMasterIdLst>
    <p:notesMasterId r:id="rId25"/>
  </p:notesMasterIdLst>
  <p:sldIdLst>
    <p:sldId id="256" r:id="rId4"/>
    <p:sldId id="259" r:id="rId5"/>
    <p:sldId id="258" r:id="rId6"/>
    <p:sldId id="260" r:id="rId7"/>
    <p:sldId id="271" r:id="rId8"/>
    <p:sldId id="261" r:id="rId9"/>
    <p:sldId id="279" r:id="rId10"/>
    <p:sldId id="272" r:id="rId11"/>
    <p:sldId id="274" r:id="rId12"/>
    <p:sldId id="263" r:id="rId13"/>
    <p:sldId id="264" r:id="rId14"/>
    <p:sldId id="265" r:id="rId15"/>
    <p:sldId id="275" r:id="rId16"/>
    <p:sldId id="266" r:id="rId17"/>
    <p:sldId id="268" r:id="rId18"/>
    <p:sldId id="276" r:id="rId19"/>
    <p:sldId id="278" r:id="rId20"/>
    <p:sldId id="267" r:id="rId21"/>
    <p:sldId id="269" r:id="rId22"/>
    <p:sldId id="270" r:id="rId23"/>
    <p:sldId id="280" r:id="rId2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7C7"/>
    <a:srgbClr val="5C90D0"/>
    <a:srgbClr val="4E8542"/>
    <a:srgbClr val="E3D4C4"/>
    <a:srgbClr val="378447"/>
    <a:srgbClr val="1B587C"/>
    <a:srgbClr val="2D8260"/>
    <a:srgbClr val="238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72FA9-6ABE-400F-A806-36111817D5EF}" v="6334" dt="2022-03-08T17:56:12.95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0"/>
  </p:normalViewPr>
  <p:slideViewPr>
    <p:cSldViewPr snapToGrid="0">
      <p:cViewPr varScale="1">
        <p:scale>
          <a:sx n="70" d="100"/>
          <a:sy n="70"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phany E. Pinto" userId="5ecc2b332900013f" providerId="LiveId" clId="{89972FA9-6ABE-400F-A806-36111817D5EF}"/>
    <pc:docChg chg="undo redo custSel addSld delSld modSld sldOrd modMainMaster">
      <pc:chgData name="Estephany E. Pinto" userId="5ecc2b332900013f" providerId="LiveId" clId="{89972FA9-6ABE-400F-A806-36111817D5EF}" dt="2022-03-08T17:56:17.921" v="12763" actId="20577"/>
      <pc:docMkLst>
        <pc:docMk/>
      </pc:docMkLst>
      <pc:sldChg chg="addSp delSp modSp new mod modTransition modClrScheme modAnim chgLayout">
        <pc:chgData name="Estephany E. Pinto" userId="5ecc2b332900013f" providerId="LiveId" clId="{89972FA9-6ABE-400F-A806-36111817D5EF}" dt="2022-03-08T17:56:17.921" v="12763" actId="20577"/>
        <pc:sldMkLst>
          <pc:docMk/>
          <pc:sldMk cId="1674024964" sldId="256"/>
        </pc:sldMkLst>
        <pc:spChg chg="del mod">
          <ac:chgData name="Estephany E. Pinto" userId="5ecc2b332900013f" providerId="LiveId" clId="{89972FA9-6ABE-400F-A806-36111817D5EF}" dt="2022-02-05T21:19:48.237" v="4" actId="478"/>
          <ac:spMkLst>
            <pc:docMk/>
            <pc:sldMk cId="1674024964" sldId="256"/>
            <ac:spMk id="2" creationId="{92885BA9-F1D4-4EC8-8B89-DABC6EE3B2A2}"/>
          </ac:spMkLst>
        </pc:spChg>
        <pc:spChg chg="add del mod">
          <ac:chgData name="Estephany E. Pinto" userId="5ecc2b332900013f" providerId="LiveId" clId="{89972FA9-6ABE-400F-A806-36111817D5EF}" dt="2022-02-05T21:19:55.457" v="9" actId="478"/>
          <ac:spMkLst>
            <pc:docMk/>
            <pc:sldMk cId="1674024964" sldId="256"/>
            <ac:spMk id="3" creationId="{DB654447-6C34-4524-8DEA-CC29DBC700BD}"/>
          </ac:spMkLst>
        </pc:spChg>
        <pc:spChg chg="add del mod">
          <ac:chgData name="Estephany E. Pinto" userId="5ecc2b332900013f" providerId="LiveId" clId="{89972FA9-6ABE-400F-A806-36111817D5EF}" dt="2022-02-05T21:19:53.077" v="8"/>
          <ac:spMkLst>
            <pc:docMk/>
            <pc:sldMk cId="1674024964" sldId="256"/>
            <ac:spMk id="5" creationId="{33BFE51B-5427-44F8-AC0E-02C8D82D3DE2}"/>
          </ac:spMkLst>
        </pc:spChg>
        <pc:spChg chg="add mod ord">
          <ac:chgData name="Estephany E. Pinto" userId="5ecc2b332900013f" providerId="LiveId" clId="{89972FA9-6ABE-400F-A806-36111817D5EF}" dt="2022-03-08T17:56:17.921" v="12763" actId="20577"/>
          <ac:spMkLst>
            <pc:docMk/>
            <pc:sldMk cId="1674024964" sldId="256"/>
            <ac:spMk id="6" creationId="{FE926F7C-B85F-4305-8539-BA975D973FA6}"/>
          </ac:spMkLst>
        </pc:spChg>
        <pc:picChg chg="add del mod">
          <ac:chgData name="Estephany E. Pinto" userId="5ecc2b332900013f" providerId="LiveId" clId="{89972FA9-6ABE-400F-A806-36111817D5EF}" dt="2022-02-05T21:34:14.447" v="89" actId="478"/>
          <ac:picMkLst>
            <pc:docMk/>
            <pc:sldMk cId="1674024964" sldId="256"/>
            <ac:picMk id="4" creationId="{91B1A6E8-EEE1-4894-8AD9-7D11F8AF32F6}"/>
          </ac:picMkLst>
        </pc:picChg>
      </pc:sldChg>
      <pc:sldChg chg="addSp delSp modSp new del mod modTransition modClrScheme chgLayout">
        <pc:chgData name="Estephany E. Pinto" userId="5ecc2b332900013f" providerId="LiveId" clId="{89972FA9-6ABE-400F-A806-36111817D5EF}" dt="2022-02-05T22:18:16.161" v="1180" actId="47"/>
        <pc:sldMkLst>
          <pc:docMk/>
          <pc:sldMk cId="3431984238" sldId="257"/>
        </pc:sldMkLst>
        <pc:spChg chg="mod ord">
          <ac:chgData name="Estephany E. Pinto" userId="5ecc2b332900013f" providerId="LiveId" clId="{89972FA9-6ABE-400F-A806-36111817D5EF}" dt="2022-02-05T21:57:28.245" v="1018" actId="1076"/>
          <ac:spMkLst>
            <pc:docMk/>
            <pc:sldMk cId="3431984238" sldId="257"/>
            <ac:spMk id="2" creationId="{03673CE1-388D-4B7F-ABBB-CBDAED9E8120}"/>
          </ac:spMkLst>
        </pc:spChg>
        <pc:spChg chg="del mod ord">
          <ac:chgData name="Estephany E. Pinto" userId="5ecc2b332900013f" providerId="LiveId" clId="{89972FA9-6ABE-400F-A806-36111817D5EF}" dt="2022-02-05T21:26:34.952" v="84" actId="700"/>
          <ac:spMkLst>
            <pc:docMk/>
            <pc:sldMk cId="3431984238" sldId="257"/>
            <ac:spMk id="3" creationId="{83FE3FEA-A8E4-40BF-9E05-912880DA7064}"/>
          </ac:spMkLst>
        </pc:spChg>
        <pc:spChg chg="del mod ord">
          <ac:chgData name="Estephany E. Pinto" userId="5ecc2b332900013f" providerId="LiveId" clId="{89972FA9-6ABE-400F-A806-36111817D5EF}" dt="2022-02-05T22:00:30.896" v="1028" actId="478"/>
          <ac:spMkLst>
            <pc:docMk/>
            <pc:sldMk cId="3431984238" sldId="257"/>
            <ac:spMk id="4" creationId="{196B633B-9326-4996-9B40-1DDDDE19765E}"/>
          </ac:spMkLst>
        </pc:spChg>
        <pc:spChg chg="add del mod ord">
          <ac:chgData name="Estephany E. Pinto" userId="5ecc2b332900013f" providerId="LiveId" clId="{89972FA9-6ABE-400F-A806-36111817D5EF}" dt="2022-02-05T21:26:40.287" v="85" actId="700"/>
          <ac:spMkLst>
            <pc:docMk/>
            <pc:sldMk cId="3431984238" sldId="257"/>
            <ac:spMk id="5" creationId="{2AAA610C-A430-4B2F-9E56-FBEFF6292CBF}"/>
          </ac:spMkLst>
        </pc:spChg>
        <pc:spChg chg="add del mod ord">
          <ac:chgData name="Estephany E. Pinto" userId="5ecc2b332900013f" providerId="LiveId" clId="{89972FA9-6ABE-400F-A806-36111817D5EF}" dt="2022-02-05T21:26:40.287" v="85" actId="700"/>
          <ac:spMkLst>
            <pc:docMk/>
            <pc:sldMk cId="3431984238" sldId="257"/>
            <ac:spMk id="6" creationId="{DE426871-A40C-42F9-B483-508328A4B029}"/>
          </ac:spMkLst>
        </pc:spChg>
        <pc:spChg chg="add del mod ord">
          <ac:chgData name="Estephany E. Pinto" userId="5ecc2b332900013f" providerId="LiveId" clId="{89972FA9-6ABE-400F-A806-36111817D5EF}" dt="2022-02-05T21:47:28.265" v="854" actId="12084"/>
          <ac:spMkLst>
            <pc:docMk/>
            <pc:sldMk cId="3431984238" sldId="257"/>
            <ac:spMk id="7" creationId="{65805C8F-E9FC-401F-9274-C80DBC446912}"/>
          </ac:spMkLst>
        </pc:spChg>
        <pc:spChg chg="add del mod ord">
          <ac:chgData name="Estephany E. Pinto" userId="5ecc2b332900013f" providerId="LiveId" clId="{89972FA9-6ABE-400F-A806-36111817D5EF}" dt="2022-02-05T21:57:00.660" v="1016" actId="700"/>
          <ac:spMkLst>
            <pc:docMk/>
            <pc:sldMk cId="3431984238" sldId="257"/>
            <ac:spMk id="9" creationId="{C76CAECD-3159-42C7-A352-BA08B6A2E31D}"/>
          </ac:spMkLst>
        </pc:spChg>
        <pc:spChg chg="add del mod ord">
          <ac:chgData name="Estephany E. Pinto" userId="5ecc2b332900013f" providerId="LiveId" clId="{89972FA9-6ABE-400F-A806-36111817D5EF}" dt="2022-02-05T21:57:00.660" v="1016" actId="700"/>
          <ac:spMkLst>
            <pc:docMk/>
            <pc:sldMk cId="3431984238" sldId="257"/>
            <ac:spMk id="10" creationId="{D4B75FB6-73B8-48BF-82FC-F305FEDD89A5}"/>
          </ac:spMkLst>
        </pc:spChg>
        <pc:graphicFrameChg chg="add mod modGraphic">
          <ac:chgData name="Estephany E. Pinto" userId="5ecc2b332900013f" providerId="LiveId" clId="{89972FA9-6ABE-400F-A806-36111817D5EF}" dt="2022-02-05T22:11:27.231" v="1138" actId="12269"/>
          <ac:graphicFrameMkLst>
            <pc:docMk/>
            <pc:sldMk cId="3431984238" sldId="257"/>
            <ac:graphicFrameMk id="8" creationId="{A1F9169E-C797-4AA1-888B-8AA4927C70AB}"/>
          </ac:graphicFrameMkLst>
        </pc:graphicFrameChg>
      </pc:sldChg>
      <pc:sldChg chg="addSp delSp modSp new mod modAnim">
        <pc:chgData name="Estephany E. Pinto" userId="5ecc2b332900013f" providerId="LiveId" clId="{89972FA9-6ABE-400F-A806-36111817D5EF}" dt="2022-02-21T00:20:29.547" v="12312" actId="1076"/>
        <pc:sldMkLst>
          <pc:docMk/>
          <pc:sldMk cId="1152898341" sldId="258"/>
        </pc:sldMkLst>
        <pc:spChg chg="del">
          <ac:chgData name="Estephany E. Pinto" userId="5ecc2b332900013f" providerId="LiveId" clId="{89972FA9-6ABE-400F-A806-36111817D5EF}" dt="2022-02-05T21:59:05.366" v="1026" actId="478"/>
          <ac:spMkLst>
            <pc:docMk/>
            <pc:sldMk cId="1152898341" sldId="258"/>
            <ac:spMk id="2" creationId="{1D3CEA20-3A60-4010-8C75-CE9B4ACF331E}"/>
          </ac:spMkLst>
        </pc:spChg>
        <pc:spChg chg="add del mod">
          <ac:chgData name="Estephany E. Pinto" userId="5ecc2b332900013f" providerId="LiveId" clId="{89972FA9-6ABE-400F-A806-36111817D5EF}" dt="2022-02-09T03:29:41.828" v="4884" actId="478"/>
          <ac:spMkLst>
            <pc:docMk/>
            <pc:sldMk cId="1152898341" sldId="258"/>
            <ac:spMk id="2" creationId="{67D68328-AF23-40D0-AB9A-ECA80B5BD30A}"/>
          </ac:spMkLst>
        </pc:spChg>
        <pc:spChg chg="add mod">
          <ac:chgData name="Estephany E. Pinto" userId="5ecc2b332900013f" providerId="LiveId" clId="{89972FA9-6ABE-400F-A806-36111817D5EF}" dt="2022-02-05T23:03:59.223" v="1208" actId="20577"/>
          <ac:spMkLst>
            <pc:docMk/>
            <pc:sldMk cId="1152898341" sldId="258"/>
            <ac:spMk id="3" creationId="{4D376CED-99CB-45A2-A9E3-27EA284CDFF4}"/>
          </ac:spMkLst>
        </pc:spChg>
        <pc:spChg chg="add mod">
          <ac:chgData name="Estephany E. Pinto" userId="5ecc2b332900013f" providerId="LiveId" clId="{89972FA9-6ABE-400F-A806-36111817D5EF}" dt="2022-02-21T00:20:29.547" v="12312" actId="1076"/>
          <ac:spMkLst>
            <pc:docMk/>
            <pc:sldMk cId="1152898341" sldId="258"/>
            <ac:spMk id="13" creationId="{2B40030D-19DB-4462-B9CD-B7655CEF2CAF}"/>
          </ac:spMkLst>
        </pc:spChg>
        <pc:spChg chg="add mod">
          <ac:chgData name="Estephany E. Pinto" userId="5ecc2b332900013f" providerId="LiveId" clId="{89972FA9-6ABE-400F-A806-36111817D5EF}" dt="2022-02-18T15:11:20.046" v="10184" actId="1076"/>
          <ac:spMkLst>
            <pc:docMk/>
            <pc:sldMk cId="1152898341" sldId="258"/>
            <ac:spMk id="39" creationId="{2229D3DD-0E6C-4B6E-BD9C-2CD8C72010A4}"/>
          </ac:spMkLst>
        </pc:spChg>
        <pc:spChg chg="add mod">
          <ac:chgData name="Estephany E. Pinto" userId="5ecc2b332900013f" providerId="LiveId" clId="{89972FA9-6ABE-400F-A806-36111817D5EF}" dt="2022-02-08T02:51:57.728" v="3033" actId="113"/>
          <ac:spMkLst>
            <pc:docMk/>
            <pc:sldMk cId="1152898341" sldId="258"/>
            <ac:spMk id="40" creationId="{3995A8F7-E3F8-4760-B9F8-E15935B9D186}"/>
          </ac:spMkLst>
        </pc:spChg>
        <pc:spChg chg="add mod">
          <ac:chgData name="Estephany E. Pinto" userId="5ecc2b332900013f" providerId="LiveId" clId="{89972FA9-6ABE-400F-A806-36111817D5EF}" dt="2022-02-08T02:52:38.275" v="3045" actId="1076"/>
          <ac:spMkLst>
            <pc:docMk/>
            <pc:sldMk cId="1152898341" sldId="258"/>
            <ac:spMk id="41" creationId="{4049D48F-E7DE-4454-A244-596AD4FECA0E}"/>
          </ac:spMkLst>
        </pc:spChg>
        <pc:picChg chg="add mod">
          <ac:chgData name="Estephany E. Pinto" userId="5ecc2b332900013f" providerId="LiveId" clId="{89972FA9-6ABE-400F-A806-36111817D5EF}" dt="2022-02-18T15:10:28.054" v="10178"/>
          <ac:picMkLst>
            <pc:docMk/>
            <pc:sldMk cId="1152898341" sldId="258"/>
            <ac:picMk id="4" creationId="{44A22609-3269-43DC-8619-BBDCBBD25452}"/>
          </ac:picMkLst>
        </pc:picChg>
        <pc:picChg chg="add mod">
          <ac:chgData name="Estephany E. Pinto" userId="5ecc2b332900013f" providerId="LiveId" clId="{89972FA9-6ABE-400F-A806-36111817D5EF}" dt="2022-02-08T02:51:51.103" v="3031" actId="1036"/>
          <ac:picMkLst>
            <pc:docMk/>
            <pc:sldMk cId="1152898341" sldId="258"/>
            <ac:picMk id="5" creationId="{9BCD5E5D-9775-4001-9644-D3B69A10CC51}"/>
          </ac:picMkLst>
        </pc:picChg>
        <pc:picChg chg="add del mod">
          <ac:chgData name="Estephany E. Pinto" userId="5ecc2b332900013f" providerId="LiveId" clId="{89972FA9-6ABE-400F-A806-36111817D5EF}" dt="2022-02-08T00:00:32.774" v="2879" actId="478"/>
          <ac:picMkLst>
            <pc:docMk/>
            <pc:sldMk cId="1152898341" sldId="258"/>
            <ac:picMk id="7" creationId="{FD57FA6B-7CEA-43DB-BEA2-B9EFF8353785}"/>
          </ac:picMkLst>
        </pc:picChg>
        <pc:picChg chg="add del mod">
          <ac:chgData name="Estephany E. Pinto" userId="5ecc2b332900013f" providerId="LiveId" clId="{89972FA9-6ABE-400F-A806-36111817D5EF}" dt="2022-02-08T00:00:25.273" v="2876" actId="478"/>
          <ac:picMkLst>
            <pc:docMk/>
            <pc:sldMk cId="1152898341" sldId="258"/>
            <ac:picMk id="9" creationId="{409AB43F-7662-4403-A403-D7EC8F14B9AF}"/>
          </ac:picMkLst>
        </pc:picChg>
        <pc:picChg chg="add mod">
          <ac:chgData name="Estephany E. Pinto" userId="5ecc2b332900013f" providerId="LiveId" clId="{89972FA9-6ABE-400F-A806-36111817D5EF}" dt="2022-02-08T02:51:47.853" v="3023" actId="1076"/>
          <ac:picMkLst>
            <pc:docMk/>
            <pc:sldMk cId="1152898341" sldId="258"/>
            <ac:picMk id="11" creationId="{F31002B2-A39C-4141-96D5-BC1C4E78D6C2}"/>
          </ac:picMkLst>
        </pc:picChg>
        <pc:picChg chg="add del mod">
          <ac:chgData name="Estephany E. Pinto" userId="5ecc2b332900013f" providerId="LiveId" clId="{89972FA9-6ABE-400F-A806-36111817D5EF}" dt="2022-02-08T00:03:23.370" v="2892" actId="478"/>
          <ac:picMkLst>
            <pc:docMk/>
            <pc:sldMk cId="1152898341" sldId="258"/>
            <ac:picMk id="13" creationId="{DF4A54F0-AF1B-4DF1-BE72-FEB397F1470B}"/>
          </ac:picMkLst>
        </pc:picChg>
        <pc:picChg chg="add del mod">
          <ac:chgData name="Estephany E. Pinto" userId="5ecc2b332900013f" providerId="LiveId" clId="{89972FA9-6ABE-400F-A806-36111817D5EF}" dt="2022-02-07T23:59:59.897" v="2870" actId="478"/>
          <ac:picMkLst>
            <pc:docMk/>
            <pc:sldMk cId="1152898341" sldId="258"/>
            <ac:picMk id="15" creationId="{0C3A851E-FDCA-421D-AC29-838012AB9403}"/>
          </ac:picMkLst>
        </pc:picChg>
        <pc:picChg chg="add del mod">
          <ac:chgData name="Estephany E. Pinto" userId="5ecc2b332900013f" providerId="LiveId" clId="{89972FA9-6ABE-400F-A806-36111817D5EF}" dt="2022-02-08T00:00:40.618" v="2881" actId="478"/>
          <ac:picMkLst>
            <pc:docMk/>
            <pc:sldMk cId="1152898341" sldId="258"/>
            <ac:picMk id="17" creationId="{FED81B2E-F397-4963-A1E8-0E2B087FCA94}"/>
          </ac:picMkLst>
        </pc:picChg>
        <pc:picChg chg="add del mod">
          <ac:chgData name="Estephany E. Pinto" userId="5ecc2b332900013f" providerId="LiveId" clId="{89972FA9-6ABE-400F-A806-36111817D5EF}" dt="2022-02-08T00:02:31.395" v="2886" actId="478"/>
          <ac:picMkLst>
            <pc:docMk/>
            <pc:sldMk cId="1152898341" sldId="258"/>
            <ac:picMk id="19" creationId="{159A33C5-3634-4109-A4F3-595673D131DC}"/>
          </ac:picMkLst>
        </pc:picChg>
        <pc:picChg chg="add del mod">
          <ac:chgData name="Estephany E. Pinto" userId="5ecc2b332900013f" providerId="LiveId" clId="{89972FA9-6ABE-400F-A806-36111817D5EF}" dt="2022-02-08T00:02:36.422" v="2888" actId="478"/>
          <ac:picMkLst>
            <pc:docMk/>
            <pc:sldMk cId="1152898341" sldId="258"/>
            <ac:picMk id="21" creationId="{25E3564D-331F-4B79-B025-AA890FC378CB}"/>
          </ac:picMkLst>
        </pc:picChg>
        <pc:picChg chg="add del mod">
          <ac:chgData name="Estephany E. Pinto" userId="5ecc2b332900013f" providerId="LiveId" clId="{89972FA9-6ABE-400F-A806-36111817D5EF}" dt="2022-02-08T00:03:20.323" v="2891" actId="478"/>
          <ac:picMkLst>
            <pc:docMk/>
            <pc:sldMk cId="1152898341" sldId="258"/>
            <ac:picMk id="23" creationId="{46F5E357-0662-43F9-A6EF-9604A2ED5030}"/>
          </ac:picMkLst>
        </pc:picChg>
        <pc:picChg chg="add del mod">
          <ac:chgData name="Estephany E. Pinto" userId="5ecc2b332900013f" providerId="LiveId" clId="{89972FA9-6ABE-400F-A806-36111817D5EF}" dt="2022-02-07T23:59:33.107" v="2863" actId="478"/>
          <ac:picMkLst>
            <pc:docMk/>
            <pc:sldMk cId="1152898341" sldId="258"/>
            <ac:picMk id="25" creationId="{E76BD275-EE20-49BA-BC85-5BBC7CA8F57A}"/>
          </ac:picMkLst>
        </pc:picChg>
        <pc:picChg chg="add del mod">
          <ac:chgData name="Estephany E. Pinto" userId="5ecc2b332900013f" providerId="LiveId" clId="{89972FA9-6ABE-400F-A806-36111817D5EF}" dt="2022-02-07T23:59:34.950" v="2864" actId="478"/>
          <ac:picMkLst>
            <pc:docMk/>
            <pc:sldMk cId="1152898341" sldId="258"/>
            <ac:picMk id="27" creationId="{E3BAEDEE-8CA2-4D81-9461-4F8FF6585C52}"/>
          </ac:picMkLst>
        </pc:picChg>
        <pc:picChg chg="add mod">
          <ac:chgData name="Estephany E. Pinto" userId="5ecc2b332900013f" providerId="LiveId" clId="{89972FA9-6ABE-400F-A806-36111817D5EF}" dt="2022-02-08T00:13:27.983" v="3004" actId="27349"/>
          <ac:picMkLst>
            <pc:docMk/>
            <pc:sldMk cId="1152898341" sldId="258"/>
            <ac:picMk id="29" creationId="{55963345-33B3-4B1E-A742-C903F56FBE61}"/>
          </ac:picMkLst>
        </pc:picChg>
        <pc:picChg chg="add del mod">
          <ac:chgData name="Estephany E. Pinto" userId="5ecc2b332900013f" providerId="LiveId" clId="{89972FA9-6ABE-400F-A806-36111817D5EF}" dt="2022-02-08T00:00:29.133" v="2877" actId="478"/>
          <ac:picMkLst>
            <pc:docMk/>
            <pc:sldMk cId="1152898341" sldId="258"/>
            <ac:picMk id="30" creationId="{DF66DAD6-ADEB-4189-BDA2-5F3F12798CA3}"/>
          </ac:picMkLst>
        </pc:picChg>
        <pc:picChg chg="add mod">
          <ac:chgData name="Estephany E. Pinto" userId="5ecc2b332900013f" providerId="LiveId" clId="{89972FA9-6ABE-400F-A806-36111817D5EF}" dt="2022-02-08T00:11:25.502" v="2922" actId="27349"/>
          <ac:picMkLst>
            <pc:docMk/>
            <pc:sldMk cId="1152898341" sldId="258"/>
            <ac:picMk id="32" creationId="{BCE8C6AB-BE2A-40CE-83BE-F3BBACDA3CCB}"/>
          </ac:picMkLst>
        </pc:picChg>
        <pc:picChg chg="add del mod">
          <ac:chgData name="Estephany E. Pinto" userId="5ecc2b332900013f" providerId="LiveId" clId="{89972FA9-6ABE-400F-A806-36111817D5EF}" dt="2022-02-08T00:10:40.690" v="2914" actId="478"/>
          <ac:picMkLst>
            <pc:docMk/>
            <pc:sldMk cId="1152898341" sldId="258"/>
            <ac:picMk id="34" creationId="{1D54F2D5-E58C-4C06-AE10-94747B2BD604}"/>
          </ac:picMkLst>
        </pc:picChg>
        <pc:picChg chg="add del mod">
          <ac:chgData name="Estephany E. Pinto" userId="5ecc2b332900013f" providerId="LiveId" clId="{89972FA9-6ABE-400F-A806-36111817D5EF}" dt="2022-02-08T00:03:32.457" v="2895" actId="478"/>
          <ac:picMkLst>
            <pc:docMk/>
            <pc:sldMk cId="1152898341" sldId="258"/>
            <ac:picMk id="36" creationId="{3BE51991-FA4A-4BF6-9A8C-D1C9A5A466AE}"/>
          </ac:picMkLst>
        </pc:picChg>
        <pc:picChg chg="add mod">
          <ac:chgData name="Estephany E. Pinto" userId="5ecc2b332900013f" providerId="LiveId" clId="{89972FA9-6ABE-400F-A806-36111817D5EF}" dt="2022-02-09T03:23:23.227" v="4841" actId="1076"/>
          <ac:picMkLst>
            <pc:docMk/>
            <pc:sldMk cId="1152898341" sldId="258"/>
            <ac:picMk id="38" creationId="{9F6C4B34-A7D1-4B80-9896-72D3D7212F34}"/>
          </ac:picMkLst>
        </pc:picChg>
      </pc:sldChg>
      <pc:sldChg chg="new del">
        <pc:chgData name="Estephany E. Pinto" userId="5ecc2b332900013f" providerId="LiveId" clId="{89972FA9-6ABE-400F-A806-36111817D5EF}" dt="2022-02-05T22:07:18.846" v="1118" actId="47"/>
        <pc:sldMkLst>
          <pc:docMk/>
          <pc:sldMk cId="205955776" sldId="259"/>
        </pc:sldMkLst>
      </pc:sldChg>
      <pc:sldChg chg="modSp add mod modAnim">
        <pc:chgData name="Estephany E. Pinto" userId="5ecc2b332900013f" providerId="LiveId" clId="{89972FA9-6ABE-400F-A806-36111817D5EF}" dt="2022-02-20T21:10:22.830" v="12072" actId="2085"/>
        <pc:sldMkLst>
          <pc:docMk/>
          <pc:sldMk cId="1051594059" sldId="259"/>
        </pc:sldMkLst>
        <pc:graphicFrameChg chg="mod modGraphic">
          <ac:chgData name="Estephany E. Pinto" userId="5ecc2b332900013f" providerId="LiveId" clId="{89972FA9-6ABE-400F-A806-36111817D5EF}" dt="2022-02-20T21:10:22.830" v="12072" actId="2085"/>
          <ac:graphicFrameMkLst>
            <pc:docMk/>
            <pc:sldMk cId="1051594059" sldId="259"/>
            <ac:graphicFrameMk id="8" creationId="{A1F9169E-C797-4AA1-888B-8AA4927C70AB}"/>
          </ac:graphicFrameMkLst>
        </pc:graphicFrameChg>
      </pc:sldChg>
      <pc:sldChg chg="addSp delSp modSp add mod modAnim">
        <pc:chgData name="Estephany E. Pinto" userId="5ecc2b332900013f" providerId="LiveId" clId="{89972FA9-6ABE-400F-A806-36111817D5EF}" dt="2022-02-21T03:59:11.785" v="12587"/>
        <pc:sldMkLst>
          <pc:docMk/>
          <pc:sldMk cId="2618357243" sldId="260"/>
        </pc:sldMkLst>
        <pc:spChg chg="mod">
          <ac:chgData name="Estephany E. Pinto" userId="5ecc2b332900013f" providerId="LiveId" clId="{89972FA9-6ABE-400F-A806-36111817D5EF}" dt="2022-02-05T23:21:45.319" v="1815" actId="1038"/>
          <ac:spMkLst>
            <pc:docMk/>
            <pc:sldMk cId="2618357243" sldId="260"/>
            <ac:spMk id="3" creationId="{4D376CED-99CB-45A2-A9E3-27EA284CDFF4}"/>
          </ac:spMkLst>
        </pc:spChg>
        <pc:spChg chg="add del mod">
          <ac:chgData name="Estephany E. Pinto" userId="5ecc2b332900013f" providerId="LiveId" clId="{89972FA9-6ABE-400F-A806-36111817D5EF}" dt="2022-02-05T23:21:40.534" v="1770" actId="478"/>
          <ac:spMkLst>
            <pc:docMk/>
            <pc:sldMk cId="2618357243" sldId="260"/>
            <ac:spMk id="4" creationId="{ED67D501-15D1-4DCB-9893-E5101719CED3}"/>
          </ac:spMkLst>
        </pc:spChg>
        <pc:spChg chg="add del mod">
          <ac:chgData name="Estephany E. Pinto" userId="5ecc2b332900013f" providerId="LiveId" clId="{89972FA9-6ABE-400F-A806-36111817D5EF}" dt="2022-02-07T20:35:04.178" v="1847" actId="12084"/>
          <ac:spMkLst>
            <pc:docMk/>
            <pc:sldMk cId="2618357243" sldId="260"/>
            <ac:spMk id="5" creationId="{B2F8B062-E9C2-4189-AF06-001C35B654B8}"/>
          </ac:spMkLst>
        </pc:spChg>
        <pc:spChg chg="add del mod">
          <ac:chgData name="Estephany E. Pinto" userId="5ecc2b332900013f" providerId="LiveId" clId="{89972FA9-6ABE-400F-A806-36111817D5EF}" dt="2022-02-07T22:38:28.466" v="2377" actId="478"/>
          <ac:spMkLst>
            <pc:docMk/>
            <pc:sldMk cId="2618357243" sldId="260"/>
            <ac:spMk id="13" creationId="{6AD32810-CC01-480D-8D18-B8A5C3ECB6B4}"/>
          </ac:spMkLst>
        </pc:spChg>
        <pc:spChg chg="add del mod">
          <ac:chgData name="Estephany E. Pinto" userId="5ecc2b332900013f" providerId="LiveId" clId="{89972FA9-6ABE-400F-A806-36111817D5EF}" dt="2022-02-07T22:34:39.665" v="2302" actId="478"/>
          <ac:spMkLst>
            <pc:docMk/>
            <pc:sldMk cId="2618357243" sldId="260"/>
            <ac:spMk id="14" creationId="{EB7BE53E-0683-4B77-9624-3B9111DC348D}"/>
          </ac:spMkLst>
        </pc:spChg>
        <pc:spChg chg="add del mod">
          <ac:chgData name="Estephany E. Pinto" userId="5ecc2b332900013f" providerId="LiveId" clId="{89972FA9-6ABE-400F-A806-36111817D5EF}" dt="2022-02-07T22:37:53.259" v="2366" actId="478"/>
          <ac:spMkLst>
            <pc:docMk/>
            <pc:sldMk cId="2618357243" sldId="260"/>
            <ac:spMk id="15" creationId="{C85F1A3F-1006-44A9-86B3-14B5B3845477}"/>
          </ac:spMkLst>
        </pc:spChg>
        <pc:spChg chg="add mod">
          <ac:chgData name="Estephany E. Pinto" userId="5ecc2b332900013f" providerId="LiveId" clId="{89972FA9-6ABE-400F-A806-36111817D5EF}" dt="2022-02-21T03:59:11.785" v="12587"/>
          <ac:spMkLst>
            <pc:docMk/>
            <pc:sldMk cId="2618357243" sldId="260"/>
            <ac:spMk id="15" creationId="{D6943947-0DB5-439E-859B-A4D28E077DFB}"/>
          </ac:spMkLst>
        </pc:spChg>
        <pc:spChg chg="add del mod topLvl">
          <ac:chgData name="Estephany E. Pinto" userId="5ecc2b332900013f" providerId="LiveId" clId="{89972FA9-6ABE-400F-A806-36111817D5EF}" dt="2022-02-07T23:44:29.286" v="2674" actId="478"/>
          <ac:spMkLst>
            <pc:docMk/>
            <pc:sldMk cId="2618357243" sldId="260"/>
            <ac:spMk id="16" creationId="{DF03165D-C026-4309-AFA1-E59C23C855AF}"/>
          </ac:spMkLst>
        </pc:spChg>
        <pc:spChg chg="add del mod">
          <ac:chgData name="Estephany E. Pinto" userId="5ecc2b332900013f" providerId="LiveId" clId="{89972FA9-6ABE-400F-A806-36111817D5EF}" dt="2022-02-09T03:29:37.818" v="4882" actId="478"/>
          <ac:spMkLst>
            <pc:docMk/>
            <pc:sldMk cId="2618357243" sldId="260"/>
            <ac:spMk id="17" creationId="{C989199A-E3C7-45BF-9EEC-C57C6F840E82}"/>
          </ac:spMkLst>
        </pc:spChg>
        <pc:spChg chg="add del mod topLvl">
          <ac:chgData name="Estephany E. Pinto" userId="5ecc2b332900013f" providerId="LiveId" clId="{89972FA9-6ABE-400F-A806-36111817D5EF}" dt="2022-02-07T23:45:02.060" v="2680" actId="478"/>
          <ac:spMkLst>
            <pc:docMk/>
            <pc:sldMk cId="2618357243" sldId="260"/>
            <ac:spMk id="17" creationId="{E242FFD7-A7B7-4D1E-8FFB-0987FF16B5F9}"/>
          </ac:spMkLst>
        </pc:spChg>
        <pc:spChg chg="add del mod topLvl">
          <ac:chgData name="Estephany E. Pinto" userId="5ecc2b332900013f" providerId="LiveId" clId="{89972FA9-6ABE-400F-A806-36111817D5EF}" dt="2022-02-07T23:45:24.536" v="2689" actId="478"/>
          <ac:spMkLst>
            <pc:docMk/>
            <pc:sldMk cId="2618357243" sldId="260"/>
            <ac:spMk id="18" creationId="{49AD4D34-C5E7-41B3-AA7D-AE55FCDF4D92}"/>
          </ac:spMkLst>
        </pc:spChg>
        <pc:spChg chg="add del mod">
          <ac:chgData name="Estephany E. Pinto" userId="5ecc2b332900013f" providerId="LiveId" clId="{89972FA9-6ABE-400F-A806-36111817D5EF}" dt="2022-02-21T03:59:11.130" v="12586" actId="478"/>
          <ac:spMkLst>
            <pc:docMk/>
            <pc:sldMk cId="2618357243" sldId="260"/>
            <ac:spMk id="18" creationId="{5FDDAA0A-67F2-4F00-B94A-F0EA0696DDB4}"/>
          </ac:spMkLst>
        </pc:spChg>
        <pc:spChg chg="add mod topLvl">
          <ac:chgData name="Estephany E. Pinto" userId="5ecc2b332900013f" providerId="LiveId" clId="{89972FA9-6ABE-400F-A806-36111817D5EF}" dt="2022-02-07T23:43:32.269" v="2658" actId="164"/>
          <ac:spMkLst>
            <pc:docMk/>
            <pc:sldMk cId="2618357243" sldId="260"/>
            <ac:spMk id="19" creationId="{374DA19A-DFB1-4E2A-A1DC-DD5172005A72}"/>
          </ac:spMkLst>
        </pc:spChg>
        <pc:spChg chg="add mod">
          <ac:chgData name="Estephany E. Pinto" userId="5ecc2b332900013f" providerId="LiveId" clId="{89972FA9-6ABE-400F-A806-36111817D5EF}" dt="2022-02-18T15:16:09.855" v="10304" actId="1035"/>
          <ac:spMkLst>
            <pc:docMk/>
            <pc:sldMk cId="2618357243" sldId="260"/>
            <ac:spMk id="24" creationId="{BBA57B20-3B74-41B3-92CA-DB6B3DA51414}"/>
          </ac:spMkLst>
        </pc:spChg>
        <pc:spChg chg="add mod ord">
          <ac:chgData name="Estephany E. Pinto" userId="5ecc2b332900013f" providerId="LiveId" clId="{89972FA9-6ABE-400F-A806-36111817D5EF}" dt="2022-02-07T23:46:58.050" v="2721" actId="164"/>
          <ac:spMkLst>
            <pc:docMk/>
            <pc:sldMk cId="2618357243" sldId="260"/>
            <ac:spMk id="26" creationId="{0E0374BD-2FD4-4F92-B4A1-E03FC663D8D5}"/>
          </ac:spMkLst>
        </pc:spChg>
        <pc:spChg chg="add mod">
          <ac:chgData name="Estephany E. Pinto" userId="5ecc2b332900013f" providerId="LiveId" clId="{89972FA9-6ABE-400F-A806-36111817D5EF}" dt="2022-02-07T23:47:26.121" v="2731" actId="164"/>
          <ac:spMkLst>
            <pc:docMk/>
            <pc:sldMk cId="2618357243" sldId="260"/>
            <ac:spMk id="28" creationId="{BF0D95C5-A054-4EE5-AB1A-A63072D5BF6A}"/>
          </ac:spMkLst>
        </pc:spChg>
        <pc:spChg chg="add mod">
          <ac:chgData name="Estephany E. Pinto" userId="5ecc2b332900013f" providerId="LiveId" clId="{89972FA9-6ABE-400F-A806-36111817D5EF}" dt="2022-02-07T23:46:49.403" v="2720" actId="164"/>
          <ac:spMkLst>
            <pc:docMk/>
            <pc:sldMk cId="2618357243" sldId="260"/>
            <ac:spMk id="29" creationId="{90E4D4BB-A6CF-494F-B572-CB17C4B342F5}"/>
          </ac:spMkLst>
        </pc:spChg>
        <pc:grpChg chg="add del mod">
          <ac:chgData name="Estephany E. Pinto" userId="5ecc2b332900013f" providerId="LiveId" clId="{89972FA9-6ABE-400F-A806-36111817D5EF}" dt="2022-02-07T23:45:20.669" v="2687" actId="165"/>
          <ac:grpSpMkLst>
            <pc:docMk/>
            <pc:sldMk cId="2618357243" sldId="260"/>
            <ac:grpSpMk id="20" creationId="{B0151D18-9A24-4C33-988B-D0FF71E726CE}"/>
          </ac:grpSpMkLst>
        </pc:grpChg>
        <pc:grpChg chg="add del mod">
          <ac:chgData name="Estephany E. Pinto" userId="5ecc2b332900013f" providerId="LiveId" clId="{89972FA9-6ABE-400F-A806-36111817D5EF}" dt="2022-02-07T23:44:21.460" v="2671" actId="165"/>
          <ac:grpSpMkLst>
            <pc:docMk/>
            <pc:sldMk cId="2618357243" sldId="260"/>
            <ac:grpSpMk id="21" creationId="{CF662476-83D7-45EB-A19C-B149A989C9F4}"/>
          </ac:grpSpMkLst>
        </pc:grpChg>
        <pc:grpChg chg="add del mod">
          <ac:chgData name="Estephany E. Pinto" userId="5ecc2b332900013f" providerId="LiveId" clId="{89972FA9-6ABE-400F-A806-36111817D5EF}" dt="2022-02-07T23:44:56.671" v="2678" actId="165"/>
          <ac:grpSpMkLst>
            <pc:docMk/>
            <pc:sldMk cId="2618357243" sldId="260"/>
            <ac:grpSpMk id="22" creationId="{F107E764-6404-494A-AD36-15A14218F66D}"/>
          </ac:grpSpMkLst>
        </pc:grpChg>
        <pc:grpChg chg="add del mod">
          <ac:chgData name="Estephany E. Pinto" userId="5ecc2b332900013f" providerId="LiveId" clId="{89972FA9-6ABE-400F-A806-36111817D5EF}" dt="2022-02-07T23:40:13.550" v="2631" actId="165"/>
          <ac:grpSpMkLst>
            <pc:docMk/>
            <pc:sldMk cId="2618357243" sldId="260"/>
            <ac:grpSpMk id="23" creationId="{89C14155-19D3-425F-B21A-AF3F5722F836}"/>
          </ac:grpSpMkLst>
        </pc:grpChg>
        <pc:grpChg chg="add mod">
          <ac:chgData name="Estephany E. Pinto" userId="5ecc2b332900013f" providerId="LiveId" clId="{89972FA9-6ABE-400F-A806-36111817D5EF}" dt="2022-02-07T23:43:17.612" v="2655" actId="164"/>
          <ac:grpSpMkLst>
            <pc:docMk/>
            <pc:sldMk cId="2618357243" sldId="260"/>
            <ac:grpSpMk id="25" creationId="{D54895EE-D2FF-41D9-ACA1-D317919CBDCF}"/>
          </ac:grpSpMkLst>
        </pc:grpChg>
        <pc:grpChg chg="add mod">
          <ac:chgData name="Estephany E. Pinto" userId="5ecc2b332900013f" providerId="LiveId" clId="{89972FA9-6ABE-400F-A806-36111817D5EF}" dt="2022-02-18T15:16:37.529" v="10321" actId="1037"/>
          <ac:grpSpMkLst>
            <pc:docMk/>
            <pc:sldMk cId="2618357243" sldId="260"/>
            <ac:grpSpMk id="27" creationId="{B9FDF716-57E8-4EDB-B4BA-C4235B742E46}"/>
          </ac:grpSpMkLst>
        </pc:grpChg>
        <pc:grpChg chg="add mod">
          <ac:chgData name="Estephany E. Pinto" userId="5ecc2b332900013f" providerId="LiveId" clId="{89972FA9-6ABE-400F-A806-36111817D5EF}" dt="2022-02-18T15:17:19.447" v="10369" actId="1035"/>
          <ac:grpSpMkLst>
            <pc:docMk/>
            <pc:sldMk cId="2618357243" sldId="260"/>
            <ac:grpSpMk id="30" creationId="{96DB6E01-17F5-4BDB-8B82-01539F2E3549}"/>
          </ac:grpSpMkLst>
        </pc:grpChg>
        <pc:grpChg chg="add del mod">
          <ac:chgData name="Estephany E. Pinto" userId="5ecc2b332900013f" providerId="LiveId" clId="{89972FA9-6ABE-400F-A806-36111817D5EF}" dt="2022-02-18T15:03:20.390" v="10094" actId="478"/>
          <ac:grpSpMkLst>
            <pc:docMk/>
            <pc:sldMk cId="2618357243" sldId="260"/>
            <ac:grpSpMk id="31" creationId="{0E92B2BA-30DD-4E34-880F-41C3903CE00B}"/>
          </ac:grpSpMkLst>
        </pc:grpChg>
        <pc:grpChg chg="add mod">
          <ac:chgData name="Estephany E. Pinto" userId="5ecc2b332900013f" providerId="LiveId" clId="{89972FA9-6ABE-400F-A806-36111817D5EF}" dt="2022-02-18T15:17:02.925" v="10356" actId="1037"/>
          <ac:grpSpMkLst>
            <pc:docMk/>
            <pc:sldMk cId="2618357243" sldId="260"/>
            <ac:grpSpMk id="32" creationId="{16222FC0-629E-441C-8A06-74565F379660}"/>
          </ac:grpSpMkLst>
        </pc:grpChg>
        <pc:graphicFrameChg chg="add mod modGraphic">
          <ac:chgData name="Estephany E. Pinto" userId="5ecc2b332900013f" providerId="LiveId" clId="{89972FA9-6ABE-400F-A806-36111817D5EF}" dt="2022-02-21T01:17:25.947" v="12480" actId="20577"/>
          <ac:graphicFrameMkLst>
            <pc:docMk/>
            <pc:sldMk cId="2618357243" sldId="260"/>
            <ac:graphicFrameMk id="2" creationId="{C6312B3F-5B99-420A-9B45-F7C3616D6C9A}"/>
          </ac:graphicFrameMkLst>
        </pc:graphicFrameChg>
        <pc:picChg chg="add mod ord topLvl">
          <ac:chgData name="Estephany E. Pinto" userId="5ecc2b332900013f" providerId="LiveId" clId="{89972FA9-6ABE-400F-A806-36111817D5EF}" dt="2022-02-07T23:43:32.269" v="2658" actId="164"/>
          <ac:picMkLst>
            <pc:docMk/>
            <pc:sldMk cId="2618357243" sldId="260"/>
            <ac:picMk id="6" creationId="{C8C8E53E-C0F1-4060-8271-34DAEC09FC47}"/>
          </ac:picMkLst>
        </pc:picChg>
        <pc:picChg chg="add mod ord topLvl">
          <ac:chgData name="Estephany E. Pinto" userId="5ecc2b332900013f" providerId="LiveId" clId="{89972FA9-6ABE-400F-A806-36111817D5EF}" dt="2022-02-07T23:46:58.050" v="2721" actId="164"/>
          <ac:picMkLst>
            <pc:docMk/>
            <pc:sldMk cId="2618357243" sldId="260"/>
            <ac:picMk id="8" creationId="{D4CC00BE-882D-4D25-9538-B04B32EA2FAC}"/>
          </ac:picMkLst>
        </pc:picChg>
        <pc:picChg chg="add mod ord topLvl">
          <ac:chgData name="Estephany E. Pinto" userId="5ecc2b332900013f" providerId="LiveId" clId="{89972FA9-6ABE-400F-A806-36111817D5EF}" dt="2022-02-07T23:46:49.403" v="2720" actId="164"/>
          <ac:picMkLst>
            <pc:docMk/>
            <pc:sldMk cId="2618357243" sldId="260"/>
            <ac:picMk id="10" creationId="{047108F0-09A7-43C8-BB39-72F7DC5611A6}"/>
          </ac:picMkLst>
        </pc:picChg>
        <pc:picChg chg="add mod ord topLvl">
          <ac:chgData name="Estephany E. Pinto" userId="5ecc2b332900013f" providerId="LiveId" clId="{89972FA9-6ABE-400F-A806-36111817D5EF}" dt="2022-02-07T23:47:26.121" v="2731" actId="164"/>
          <ac:picMkLst>
            <pc:docMk/>
            <pc:sldMk cId="2618357243" sldId="260"/>
            <ac:picMk id="12" creationId="{5822DB9A-BAA3-4829-A586-EB0B890C0FB3}"/>
          </ac:picMkLst>
        </pc:picChg>
      </pc:sldChg>
      <pc:sldChg chg="modSp new del mod">
        <pc:chgData name="Estephany E. Pinto" userId="5ecc2b332900013f" providerId="LiveId" clId="{89972FA9-6ABE-400F-A806-36111817D5EF}" dt="2022-02-05T23:04:35.518" v="1218" actId="2696"/>
        <pc:sldMkLst>
          <pc:docMk/>
          <pc:sldMk cId="4075123484" sldId="260"/>
        </pc:sldMkLst>
        <pc:spChg chg="mod">
          <ac:chgData name="Estephany E. Pinto" userId="5ecc2b332900013f" providerId="LiveId" clId="{89972FA9-6ABE-400F-A806-36111817D5EF}" dt="2022-02-05T23:04:30.933" v="1217" actId="20577"/>
          <ac:spMkLst>
            <pc:docMk/>
            <pc:sldMk cId="4075123484" sldId="260"/>
            <ac:spMk id="2" creationId="{0E125040-0E70-425D-A788-3AE7FD804801}"/>
          </ac:spMkLst>
        </pc:spChg>
      </pc:sldChg>
      <pc:sldChg chg="addSp delSp modSp new mod modAnim">
        <pc:chgData name="Estephany E. Pinto" userId="5ecc2b332900013f" providerId="LiveId" clId="{89972FA9-6ABE-400F-A806-36111817D5EF}" dt="2022-02-21T04:19:04.423" v="12728" actId="20577"/>
        <pc:sldMkLst>
          <pc:docMk/>
          <pc:sldMk cId="2798900752" sldId="261"/>
        </pc:sldMkLst>
        <pc:spChg chg="del">
          <ac:chgData name="Estephany E. Pinto" userId="5ecc2b332900013f" providerId="LiveId" clId="{89972FA9-6ABE-400F-A806-36111817D5EF}" dt="2022-02-05T23:05:20.749" v="1244"/>
          <ac:spMkLst>
            <pc:docMk/>
            <pc:sldMk cId="2798900752" sldId="261"/>
            <ac:spMk id="2" creationId="{8BFC7634-A4C4-4C93-B2B2-EF92478B2A65}"/>
          </ac:spMkLst>
        </pc:spChg>
        <pc:spChg chg="add mod">
          <ac:chgData name="Estephany E. Pinto" userId="5ecc2b332900013f" providerId="LiveId" clId="{89972FA9-6ABE-400F-A806-36111817D5EF}" dt="2022-02-21T00:18:52.139" v="12296" actId="1037"/>
          <ac:spMkLst>
            <pc:docMk/>
            <pc:sldMk cId="2798900752" sldId="261"/>
            <ac:spMk id="2" creationId="{CCB35772-2720-42A9-AAB9-FB6935C7E265}"/>
          </ac:spMkLst>
        </pc:spChg>
        <pc:spChg chg="add mod">
          <ac:chgData name="Estephany E. Pinto" userId="5ecc2b332900013f" providerId="LiveId" clId="{89972FA9-6ABE-400F-A806-36111817D5EF}" dt="2022-02-05T23:06:07.863" v="1328" actId="1035"/>
          <ac:spMkLst>
            <pc:docMk/>
            <pc:sldMk cId="2798900752" sldId="261"/>
            <ac:spMk id="3" creationId="{81A9316D-CB16-4485-8EF6-2765EB8FB58E}"/>
          </ac:spMkLst>
        </pc:spChg>
        <pc:spChg chg="add del mod">
          <ac:chgData name="Estephany E. Pinto" userId="5ecc2b332900013f" providerId="LiveId" clId="{89972FA9-6ABE-400F-A806-36111817D5EF}" dt="2022-02-20T01:48:01.168" v="11514" actId="478"/>
          <ac:spMkLst>
            <pc:docMk/>
            <pc:sldMk cId="2798900752" sldId="261"/>
            <ac:spMk id="4" creationId="{D4E18CDB-653B-48DA-B93A-3D9E2E3E1714}"/>
          </ac:spMkLst>
        </pc:spChg>
        <pc:spChg chg="add del mod">
          <ac:chgData name="Estephany E. Pinto" userId="5ecc2b332900013f" providerId="LiveId" clId="{89972FA9-6ABE-400F-A806-36111817D5EF}" dt="2022-02-08T03:58:44.038" v="3574" actId="478"/>
          <ac:spMkLst>
            <pc:docMk/>
            <pc:sldMk cId="2798900752" sldId="261"/>
            <ac:spMk id="6" creationId="{E540693C-453D-4E10-84B3-B090DE2D08D5}"/>
          </ac:spMkLst>
        </pc:spChg>
        <pc:spChg chg="add del mod">
          <ac:chgData name="Estephany E. Pinto" userId="5ecc2b332900013f" providerId="LiveId" clId="{89972FA9-6ABE-400F-A806-36111817D5EF}" dt="2022-02-08T04:15:27.996" v="3811" actId="478"/>
          <ac:spMkLst>
            <pc:docMk/>
            <pc:sldMk cId="2798900752" sldId="261"/>
            <ac:spMk id="8" creationId="{2FB23476-797B-4987-A008-C395CBC09E30}"/>
          </ac:spMkLst>
        </pc:spChg>
        <pc:spChg chg="add del mod">
          <ac:chgData name="Estephany E. Pinto" userId="5ecc2b332900013f" providerId="LiveId" clId="{89972FA9-6ABE-400F-A806-36111817D5EF}" dt="2022-02-21T00:18:07.261" v="12266" actId="478"/>
          <ac:spMkLst>
            <pc:docMk/>
            <pc:sldMk cId="2798900752" sldId="261"/>
            <ac:spMk id="10" creationId="{2B23C9EA-4ED5-499E-95E2-1CF089DC5619}"/>
          </ac:spMkLst>
        </pc:spChg>
        <pc:spChg chg="add mod">
          <ac:chgData name="Estephany E. Pinto" userId="5ecc2b332900013f" providerId="LiveId" clId="{89972FA9-6ABE-400F-A806-36111817D5EF}" dt="2022-02-21T03:59:18.120" v="12590"/>
          <ac:spMkLst>
            <pc:docMk/>
            <pc:sldMk cId="2798900752" sldId="261"/>
            <ac:spMk id="11" creationId="{B20EE37A-B065-461B-80E9-9F8D825FE7F0}"/>
          </ac:spMkLst>
        </pc:spChg>
        <pc:spChg chg="add del mod">
          <ac:chgData name="Estephany E. Pinto" userId="5ecc2b332900013f" providerId="LiveId" clId="{89972FA9-6ABE-400F-A806-36111817D5EF}" dt="2022-02-20T01:48:01.168" v="11514" actId="478"/>
          <ac:spMkLst>
            <pc:docMk/>
            <pc:sldMk cId="2798900752" sldId="261"/>
            <ac:spMk id="12" creationId="{345714B9-C73C-4DAA-9609-E72A5899C307}"/>
          </ac:spMkLst>
        </pc:spChg>
        <pc:spChg chg="add del mod">
          <ac:chgData name="Estephany E. Pinto" userId="5ecc2b332900013f" providerId="LiveId" clId="{89972FA9-6ABE-400F-A806-36111817D5EF}" dt="2022-02-21T00:20:36.946" v="12313" actId="478"/>
          <ac:spMkLst>
            <pc:docMk/>
            <pc:sldMk cId="2798900752" sldId="261"/>
            <ac:spMk id="15" creationId="{2D1F2C97-B683-4FC6-8016-F7A23A8B25FC}"/>
          </ac:spMkLst>
        </pc:spChg>
        <pc:spChg chg="add del mod">
          <ac:chgData name="Estephany E. Pinto" userId="5ecc2b332900013f" providerId="LiveId" clId="{89972FA9-6ABE-400F-A806-36111817D5EF}" dt="2022-02-21T00:18:13.137" v="12269" actId="478"/>
          <ac:spMkLst>
            <pc:docMk/>
            <pc:sldMk cId="2798900752" sldId="261"/>
            <ac:spMk id="17" creationId="{1F34EDE1-7383-4AA7-B7F0-7D5889E4513B}"/>
          </ac:spMkLst>
        </pc:spChg>
        <pc:spChg chg="add mod">
          <ac:chgData name="Estephany E. Pinto" userId="5ecc2b332900013f" providerId="LiveId" clId="{89972FA9-6ABE-400F-A806-36111817D5EF}" dt="2022-02-21T04:01:50.448" v="12644" actId="20577"/>
          <ac:spMkLst>
            <pc:docMk/>
            <pc:sldMk cId="2798900752" sldId="261"/>
            <ac:spMk id="18" creationId="{E3BB9217-E6BD-4D86-8478-E8113C350886}"/>
          </ac:spMkLst>
        </pc:spChg>
        <pc:spChg chg="add del">
          <ac:chgData name="Estephany E. Pinto" userId="5ecc2b332900013f" providerId="LiveId" clId="{89972FA9-6ABE-400F-A806-36111817D5EF}" dt="2022-02-08T04:15:37.762" v="3813" actId="12084"/>
          <ac:spMkLst>
            <pc:docMk/>
            <pc:sldMk cId="2798900752" sldId="261"/>
            <ac:spMk id="19" creationId="{0D177FA5-9099-4C01-86A2-D3F1C2D33F28}"/>
          </ac:spMkLst>
        </pc:spChg>
        <pc:graphicFrameChg chg="add mod modGraphic">
          <ac:chgData name="Estephany E. Pinto" userId="5ecc2b332900013f" providerId="LiveId" clId="{89972FA9-6ABE-400F-A806-36111817D5EF}" dt="2022-02-21T04:18:59.055" v="12727" actId="20577"/>
          <ac:graphicFrameMkLst>
            <pc:docMk/>
            <pc:sldMk cId="2798900752" sldId="261"/>
            <ac:graphicFrameMk id="13" creationId="{8EF7BF0F-04CD-45C6-97D8-D4413145A01E}"/>
          </ac:graphicFrameMkLst>
        </pc:graphicFrameChg>
        <pc:graphicFrameChg chg="add mod modGraphic">
          <ac:chgData name="Estephany E. Pinto" userId="5ecc2b332900013f" providerId="LiveId" clId="{89972FA9-6ABE-400F-A806-36111817D5EF}" dt="2022-02-21T04:19:04.423" v="12728" actId="20577"/>
          <ac:graphicFrameMkLst>
            <pc:docMk/>
            <pc:sldMk cId="2798900752" sldId="261"/>
            <ac:graphicFrameMk id="14" creationId="{CC3C9CCF-E2B9-46E9-9154-29D385568FBE}"/>
          </ac:graphicFrameMkLst>
        </pc:graphicFrameChg>
        <pc:graphicFrameChg chg="add del mod modGraphic">
          <ac:chgData name="Estephany E. Pinto" userId="5ecc2b332900013f" providerId="LiveId" clId="{89972FA9-6ABE-400F-A806-36111817D5EF}" dt="2022-02-20T01:48:01.168" v="11514" actId="478"/>
          <ac:graphicFrameMkLst>
            <pc:docMk/>
            <pc:sldMk cId="2798900752" sldId="261"/>
            <ac:graphicFrameMk id="17" creationId="{EB06BB52-1A98-4825-A2E5-9FA7C4C0E1B9}"/>
          </ac:graphicFrameMkLst>
        </pc:graphicFrameChg>
        <pc:graphicFrameChg chg="add del mod modGraphic">
          <ac:chgData name="Estephany E. Pinto" userId="5ecc2b332900013f" providerId="LiveId" clId="{89972FA9-6ABE-400F-A806-36111817D5EF}" dt="2022-02-20T01:48:01.168" v="11514" actId="478"/>
          <ac:graphicFrameMkLst>
            <pc:docMk/>
            <pc:sldMk cId="2798900752" sldId="261"/>
            <ac:graphicFrameMk id="20" creationId="{3B3AC70B-DF3B-4818-947D-4B4B3DA2A2C4}"/>
          </ac:graphicFrameMkLst>
        </pc:graphicFrameChg>
        <pc:picChg chg="add mod">
          <ac:chgData name="Estephany E. Pinto" userId="5ecc2b332900013f" providerId="LiveId" clId="{89972FA9-6ABE-400F-A806-36111817D5EF}" dt="2022-02-20T21:13:15.912" v="12085" actId="1076"/>
          <ac:picMkLst>
            <pc:docMk/>
            <pc:sldMk cId="2798900752" sldId="261"/>
            <ac:picMk id="16" creationId="{05379C4E-1E5E-4C65-B92A-E9CF9631D3DE}"/>
          </ac:picMkLst>
        </pc:picChg>
        <pc:picChg chg="add mod">
          <ac:chgData name="Estephany E. Pinto" userId="5ecc2b332900013f" providerId="LiveId" clId="{89972FA9-6ABE-400F-A806-36111817D5EF}" dt="2022-02-21T00:21:09.245" v="12319" actId="207"/>
          <ac:picMkLst>
            <pc:docMk/>
            <pc:sldMk cId="2798900752" sldId="261"/>
            <ac:picMk id="22" creationId="{67E60346-B9BB-4EB4-8B1B-7131990258DD}"/>
          </ac:picMkLst>
        </pc:picChg>
        <pc:picChg chg="add mod">
          <ac:chgData name="Estephany E. Pinto" userId="5ecc2b332900013f" providerId="LiveId" clId="{89972FA9-6ABE-400F-A806-36111817D5EF}" dt="2022-02-21T00:21:13.292" v="12320" actId="207"/>
          <ac:picMkLst>
            <pc:docMk/>
            <pc:sldMk cId="2798900752" sldId="261"/>
            <ac:picMk id="24" creationId="{74E93D4A-82C6-4156-9871-F22249D354C9}"/>
          </ac:picMkLst>
        </pc:picChg>
        <pc:cxnChg chg="add mod">
          <ac:chgData name="Estephany E. Pinto" userId="5ecc2b332900013f" providerId="LiveId" clId="{89972FA9-6ABE-400F-A806-36111817D5EF}" dt="2022-02-21T00:18:52.139" v="12296" actId="1037"/>
          <ac:cxnSpMkLst>
            <pc:docMk/>
            <pc:sldMk cId="2798900752" sldId="261"/>
            <ac:cxnSpMk id="6" creationId="{06E027DB-1ADA-4DF8-B287-AFEB99508810}"/>
          </ac:cxnSpMkLst>
        </pc:cxnChg>
        <pc:cxnChg chg="add del mod">
          <ac:chgData name="Estephany E. Pinto" userId="5ecc2b332900013f" providerId="LiveId" clId="{89972FA9-6ABE-400F-A806-36111817D5EF}" dt="2022-02-20T01:48:03.450" v="11515" actId="478"/>
          <ac:cxnSpMkLst>
            <pc:docMk/>
            <pc:sldMk cId="2798900752" sldId="261"/>
            <ac:cxnSpMk id="22" creationId="{B8E23FA6-6BCF-40EE-B9E0-AA0EFDB6FCC4}"/>
          </ac:cxnSpMkLst>
        </pc:cxnChg>
      </pc:sldChg>
      <pc:sldChg chg="addSp delSp modSp new mod">
        <pc:chgData name="Estephany E. Pinto" userId="5ecc2b332900013f" providerId="LiveId" clId="{89972FA9-6ABE-400F-A806-36111817D5EF}" dt="2022-02-09T03:29:51.948" v="4886"/>
        <pc:sldMkLst>
          <pc:docMk/>
          <pc:sldMk cId="2034084249" sldId="262"/>
        </pc:sldMkLst>
        <pc:spChg chg="del">
          <ac:chgData name="Estephany E. Pinto" userId="5ecc2b332900013f" providerId="LiveId" clId="{89972FA9-6ABE-400F-A806-36111817D5EF}" dt="2022-02-05T23:05:42.083" v="1259"/>
          <ac:spMkLst>
            <pc:docMk/>
            <pc:sldMk cId="2034084249" sldId="262"/>
            <ac:spMk id="2" creationId="{B1927E64-0E93-43A0-8A94-E7F68CAE6696}"/>
          </ac:spMkLst>
        </pc:spChg>
        <pc:spChg chg="add mod">
          <ac:chgData name="Estephany E. Pinto" userId="5ecc2b332900013f" providerId="LiveId" clId="{89972FA9-6ABE-400F-A806-36111817D5EF}" dt="2022-02-05T23:06:00.893" v="1316" actId="1035"/>
          <ac:spMkLst>
            <pc:docMk/>
            <pc:sldMk cId="2034084249" sldId="262"/>
            <ac:spMk id="3" creationId="{5777F7DC-CCFC-4CAC-A5CD-CBEC4B625632}"/>
          </ac:spMkLst>
        </pc:spChg>
        <pc:spChg chg="add mod">
          <ac:chgData name="Estephany E. Pinto" userId="5ecc2b332900013f" providerId="LiveId" clId="{89972FA9-6ABE-400F-A806-36111817D5EF}" dt="2022-02-09T03:07:40.077" v="4759" actId="1076"/>
          <ac:spMkLst>
            <pc:docMk/>
            <pc:sldMk cId="2034084249" sldId="262"/>
            <ac:spMk id="7" creationId="{F9FA1BF5-13FA-4BCE-B560-DB277AE033B3}"/>
          </ac:spMkLst>
        </pc:spChg>
        <pc:spChg chg="add mod">
          <ac:chgData name="Estephany E. Pinto" userId="5ecc2b332900013f" providerId="LiveId" clId="{89972FA9-6ABE-400F-A806-36111817D5EF}" dt="2022-02-09T03:07:58.047" v="4769" actId="1076"/>
          <ac:spMkLst>
            <pc:docMk/>
            <pc:sldMk cId="2034084249" sldId="262"/>
            <ac:spMk id="8" creationId="{C8702F96-3B3B-4A71-B008-C89019945520}"/>
          </ac:spMkLst>
        </pc:spChg>
        <pc:spChg chg="add mod">
          <ac:chgData name="Estephany E. Pinto" userId="5ecc2b332900013f" providerId="LiveId" clId="{89972FA9-6ABE-400F-A806-36111817D5EF}" dt="2022-02-09T03:08:13.577" v="4776" actId="1035"/>
          <ac:spMkLst>
            <pc:docMk/>
            <pc:sldMk cId="2034084249" sldId="262"/>
            <ac:spMk id="9" creationId="{8880AF00-6B29-4E49-B3F8-7DA4B294F00A}"/>
          </ac:spMkLst>
        </pc:spChg>
        <pc:spChg chg="add mod">
          <ac:chgData name="Estephany E. Pinto" userId="5ecc2b332900013f" providerId="LiveId" clId="{89972FA9-6ABE-400F-A806-36111817D5EF}" dt="2022-02-09T03:08:41.442" v="4790" actId="1076"/>
          <ac:spMkLst>
            <pc:docMk/>
            <pc:sldMk cId="2034084249" sldId="262"/>
            <ac:spMk id="10" creationId="{13FB0B3A-7661-4269-9240-4899A4AE18CE}"/>
          </ac:spMkLst>
        </pc:spChg>
        <pc:spChg chg="add mod">
          <ac:chgData name="Estephany E. Pinto" userId="5ecc2b332900013f" providerId="LiveId" clId="{89972FA9-6ABE-400F-A806-36111817D5EF}" dt="2022-02-09T03:09:51.247" v="4807" actId="14100"/>
          <ac:spMkLst>
            <pc:docMk/>
            <pc:sldMk cId="2034084249" sldId="262"/>
            <ac:spMk id="15" creationId="{5BD7980F-C25D-42D1-9BF4-53DFCB2110FF}"/>
          </ac:spMkLst>
        </pc:spChg>
        <pc:spChg chg="add mod">
          <ac:chgData name="Estephany E. Pinto" userId="5ecc2b332900013f" providerId="LiveId" clId="{89972FA9-6ABE-400F-A806-36111817D5EF}" dt="2022-02-09T03:29:51.948" v="4886"/>
          <ac:spMkLst>
            <pc:docMk/>
            <pc:sldMk cId="2034084249" sldId="262"/>
            <ac:spMk id="16" creationId="{E397CDF7-9EBB-490C-8562-461A071E9F3C}"/>
          </ac:spMkLst>
        </pc:spChg>
        <pc:graphicFrameChg chg="add mod modGraphic">
          <ac:chgData name="Estephany E. Pinto" userId="5ecc2b332900013f" providerId="LiveId" clId="{89972FA9-6ABE-400F-A806-36111817D5EF}" dt="2022-02-09T03:07:15.737" v="4744" actId="1038"/>
          <ac:graphicFrameMkLst>
            <pc:docMk/>
            <pc:sldMk cId="2034084249" sldId="262"/>
            <ac:graphicFrameMk id="2" creationId="{2AE83312-45B1-4C48-A109-EF003079DA74}"/>
          </ac:graphicFrameMkLst>
        </pc:graphicFrameChg>
        <pc:graphicFrameChg chg="add del mod modGraphic">
          <ac:chgData name="Estephany E. Pinto" userId="5ecc2b332900013f" providerId="LiveId" clId="{89972FA9-6ABE-400F-A806-36111817D5EF}" dt="2022-02-09T02:51:31.839" v="4483" actId="478"/>
          <ac:graphicFrameMkLst>
            <pc:docMk/>
            <pc:sldMk cId="2034084249" sldId="262"/>
            <ac:graphicFrameMk id="4" creationId="{2A6DFA4D-6442-4E81-8D8A-0D3D48FFBA69}"/>
          </ac:graphicFrameMkLst>
        </pc:graphicFrameChg>
        <pc:graphicFrameChg chg="add del mod modGraphic">
          <ac:chgData name="Estephany E. Pinto" userId="5ecc2b332900013f" providerId="LiveId" clId="{89972FA9-6ABE-400F-A806-36111817D5EF}" dt="2022-02-09T02:51:23.309" v="4480" actId="478"/>
          <ac:graphicFrameMkLst>
            <pc:docMk/>
            <pc:sldMk cId="2034084249" sldId="262"/>
            <ac:graphicFrameMk id="5" creationId="{0170727E-F4E6-4EC7-85F9-98D82F5C0127}"/>
          </ac:graphicFrameMkLst>
        </pc:graphicFrameChg>
        <pc:graphicFrameChg chg="add del mod modGraphic">
          <ac:chgData name="Estephany E. Pinto" userId="5ecc2b332900013f" providerId="LiveId" clId="{89972FA9-6ABE-400F-A806-36111817D5EF}" dt="2022-02-09T02:51:14.795" v="4477" actId="478"/>
          <ac:graphicFrameMkLst>
            <pc:docMk/>
            <pc:sldMk cId="2034084249" sldId="262"/>
            <ac:graphicFrameMk id="6" creationId="{15801207-A043-4E6C-BB47-CB99828A8349}"/>
          </ac:graphicFrameMkLst>
        </pc:graphicFrameChg>
        <pc:cxnChg chg="add mod">
          <ac:chgData name="Estephany E. Pinto" userId="5ecc2b332900013f" providerId="LiveId" clId="{89972FA9-6ABE-400F-A806-36111817D5EF}" dt="2022-02-09T03:08:59.367" v="4798" actId="1037"/>
          <ac:cxnSpMkLst>
            <pc:docMk/>
            <pc:sldMk cId="2034084249" sldId="262"/>
            <ac:cxnSpMk id="12" creationId="{9B4DB8A1-F6EA-46B6-98A9-DBCE0303C8DD}"/>
          </ac:cxnSpMkLst>
        </pc:cxnChg>
        <pc:cxnChg chg="add mod">
          <ac:chgData name="Estephany E. Pinto" userId="5ecc2b332900013f" providerId="LiveId" clId="{89972FA9-6ABE-400F-A806-36111817D5EF}" dt="2022-02-09T03:09:09.067" v="4800" actId="1076"/>
          <ac:cxnSpMkLst>
            <pc:docMk/>
            <pc:sldMk cId="2034084249" sldId="262"/>
            <ac:cxnSpMk id="13" creationId="{452B3EAD-1E63-4FBC-B02D-131A9304636C}"/>
          </ac:cxnSpMkLst>
        </pc:cxnChg>
        <pc:cxnChg chg="add mod">
          <ac:chgData name="Estephany E. Pinto" userId="5ecc2b332900013f" providerId="LiveId" clId="{89972FA9-6ABE-400F-A806-36111817D5EF}" dt="2022-02-09T03:09:19.187" v="4802" actId="1076"/>
          <ac:cxnSpMkLst>
            <pc:docMk/>
            <pc:sldMk cId="2034084249" sldId="262"/>
            <ac:cxnSpMk id="14" creationId="{44732215-7E22-4106-AAE4-B583B25B4DFF}"/>
          </ac:cxnSpMkLst>
        </pc:cxnChg>
      </pc:sldChg>
      <pc:sldChg chg="addSp delSp modSp new mod modAnim">
        <pc:chgData name="Estephany E. Pinto" userId="5ecc2b332900013f" providerId="LiveId" clId="{89972FA9-6ABE-400F-A806-36111817D5EF}" dt="2022-02-21T03:59:31.570" v="12598"/>
        <pc:sldMkLst>
          <pc:docMk/>
          <pc:sldMk cId="1746011365" sldId="263"/>
        </pc:sldMkLst>
        <pc:spChg chg="del">
          <ac:chgData name="Estephany E. Pinto" userId="5ecc2b332900013f" providerId="LiveId" clId="{89972FA9-6ABE-400F-A806-36111817D5EF}" dt="2022-02-05T23:06:15.363" v="1330"/>
          <ac:spMkLst>
            <pc:docMk/>
            <pc:sldMk cId="1746011365" sldId="263"/>
            <ac:spMk id="2" creationId="{CBBBC4A9-5835-4DA5-918D-16EC44F03FB3}"/>
          </ac:spMkLst>
        </pc:spChg>
        <pc:spChg chg="add mod">
          <ac:chgData name="Estephany E. Pinto" userId="5ecc2b332900013f" providerId="LiveId" clId="{89972FA9-6ABE-400F-A806-36111817D5EF}" dt="2022-02-05T23:06:28.423" v="1366" actId="20577"/>
          <ac:spMkLst>
            <pc:docMk/>
            <pc:sldMk cId="1746011365" sldId="263"/>
            <ac:spMk id="3" creationId="{968CEBE2-0CE5-4A6E-90EA-CFEC2A6D56BA}"/>
          </ac:spMkLst>
        </pc:spChg>
        <pc:spChg chg="add del mod">
          <ac:chgData name="Estephany E. Pinto" userId="5ecc2b332900013f" providerId="LiveId" clId="{89972FA9-6ABE-400F-A806-36111817D5EF}" dt="2022-02-21T03:59:31.232" v="12597" actId="478"/>
          <ac:spMkLst>
            <pc:docMk/>
            <pc:sldMk cId="1746011365" sldId="263"/>
            <ac:spMk id="12" creationId="{D92F453D-59EC-48A7-A453-A2EB30DE4DAE}"/>
          </ac:spMkLst>
        </pc:spChg>
        <pc:spChg chg="add mod">
          <ac:chgData name="Estephany E. Pinto" userId="5ecc2b332900013f" providerId="LiveId" clId="{89972FA9-6ABE-400F-A806-36111817D5EF}" dt="2022-02-18T16:53:44.486" v="11361"/>
          <ac:spMkLst>
            <pc:docMk/>
            <pc:sldMk cId="1746011365" sldId="263"/>
            <ac:spMk id="15" creationId="{69DE6ACC-5C5B-4A1B-AC61-2742FCFA6B80}"/>
          </ac:spMkLst>
        </pc:spChg>
        <pc:spChg chg="add mod">
          <ac:chgData name="Estephany E. Pinto" userId="5ecc2b332900013f" providerId="LiveId" clId="{89972FA9-6ABE-400F-A806-36111817D5EF}" dt="2022-02-21T03:55:43.788" v="12555" actId="14100"/>
          <ac:spMkLst>
            <pc:docMk/>
            <pc:sldMk cId="1746011365" sldId="263"/>
            <ac:spMk id="16" creationId="{17E968C7-286B-43A2-B36A-294CC5F80F69}"/>
          </ac:spMkLst>
        </pc:spChg>
        <pc:spChg chg="add del">
          <ac:chgData name="Estephany E. Pinto" userId="5ecc2b332900013f" providerId="LiveId" clId="{89972FA9-6ABE-400F-A806-36111817D5EF}" dt="2022-02-10T00:41:52.586" v="6492" actId="22"/>
          <ac:spMkLst>
            <pc:docMk/>
            <pc:sldMk cId="1746011365" sldId="263"/>
            <ac:spMk id="16" creationId="{AAB8C984-30A4-4B78-A53F-60417E899460}"/>
          </ac:spMkLst>
        </pc:spChg>
        <pc:spChg chg="add mod">
          <ac:chgData name="Estephany E. Pinto" userId="5ecc2b332900013f" providerId="LiveId" clId="{89972FA9-6ABE-400F-A806-36111817D5EF}" dt="2022-02-21T03:59:31.570" v="12598"/>
          <ac:spMkLst>
            <pc:docMk/>
            <pc:sldMk cId="1746011365" sldId="263"/>
            <ac:spMk id="17" creationId="{FF1C8874-7174-4C9B-AE96-F26FEFED8DCC}"/>
          </ac:spMkLst>
        </pc:spChg>
        <pc:spChg chg="add del">
          <ac:chgData name="Estephany E. Pinto" userId="5ecc2b332900013f" providerId="LiveId" clId="{89972FA9-6ABE-400F-A806-36111817D5EF}" dt="2022-02-10T00:42:13.151" v="6496" actId="22"/>
          <ac:spMkLst>
            <pc:docMk/>
            <pc:sldMk cId="1746011365" sldId="263"/>
            <ac:spMk id="18" creationId="{F33E8450-C330-4D66-8A06-21C057C3D814}"/>
          </ac:spMkLst>
        </pc:spChg>
        <pc:spChg chg="add mod">
          <ac:chgData name="Estephany E. Pinto" userId="5ecc2b332900013f" providerId="LiveId" clId="{89972FA9-6ABE-400F-A806-36111817D5EF}" dt="2022-02-18T16:50:03.602" v="11295" actId="1076"/>
          <ac:spMkLst>
            <pc:docMk/>
            <pc:sldMk cId="1746011365" sldId="263"/>
            <ac:spMk id="20" creationId="{1891D2D0-E64D-4166-9063-47F944E08BB9}"/>
          </ac:spMkLst>
        </pc:spChg>
        <pc:spChg chg="add mod">
          <ac:chgData name="Estephany E. Pinto" userId="5ecc2b332900013f" providerId="LiveId" clId="{89972FA9-6ABE-400F-A806-36111817D5EF}" dt="2022-02-21T03:55:26.357" v="12551" actId="1076"/>
          <ac:spMkLst>
            <pc:docMk/>
            <pc:sldMk cId="1746011365" sldId="263"/>
            <ac:spMk id="25" creationId="{6B1A27D5-F688-4229-A92C-A80DEAE8BABC}"/>
          </ac:spMkLst>
        </pc:spChg>
        <pc:grpChg chg="add mod">
          <ac:chgData name="Estephany E. Pinto" userId="5ecc2b332900013f" providerId="LiveId" clId="{89972FA9-6ABE-400F-A806-36111817D5EF}" dt="2022-02-21T03:55:34.474" v="12553" actId="14100"/>
          <ac:grpSpMkLst>
            <pc:docMk/>
            <pc:sldMk cId="1746011365" sldId="263"/>
            <ac:grpSpMk id="14" creationId="{68EFB9EC-44C2-4B2D-8AD9-D6E309FA77B2}"/>
          </ac:grpSpMkLst>
        </pc:grpChg>
        <pc:graphicFrameChg chg="add mod modGraphic">
          <ac:chgData name="Estephany E. Pinto" userId="5ecc2b332900013f" providerId="LiveId" clId="{89972FA9-6ABE-400F-A806-36111817D5EF}" dt="2022-02-18T16:49:49.038" v="11274" actId="1038"/>
          <ac:graphicFrameMkLst>
            <pc:docMk/>
            <pc:sldMk cId="1746011365" sldId="263"/>
            <ac:graphicFrameMk id="2" creationId="{3E5648ED-8C10-4EF9-814F-8677B2510082}"/>
          </ac:graphicFrameMkLst>
        </pc:graphicFrameChg>
        <pc:graphicFrameChg chg="add mod modGraphic">
          <ac:chgData name="Estephany E. Pinto" userId="5ecc2b332900013f" providerId="LiveId" clId="{89972FA9-6ABE-400F-A806-36111817D5EF}" dt="2022-02-21T03:56:32.374" v="12560" actId="403"/>
          <ac:graphicFrameMkLst>
            <pc:docMk/>
            <pc:sldMk cId="1746011365" sldId="263"/>
            <ac:graphicFrameMk id="13" creationId="{65F57549-B32C-446C-BBCC-1C5C0E11E9FD}"/>
          </ac:graphicFrameMkLst>
        </pc:graphicFrameChg>
        <pc:graphicFrameChg chg="add mod modGraphic">
          <ac:chgData name="Estephany E. Pinto" userId="5ecc2b332900013f" providerId="LiveId" clId="{89972FA9-6ABE-400F-A806-36111817D5EF}" dt="2022-02-21T03:55:15.562" v="12549" actId="14100"/>
          <ac:graphicFrameMkLst>
            <pc:docMk/>
            <pc:sldMk cId="1746011365" sldId="263"/>
            <ac:graphicFrameMk id="27" creationId="{5534D6BB-508A-45D7-9343-331D28DA1C1F}"/>
          </ac:graphicFrameMkLst>
        </pc:graphicFrameChg>
        <pc:graphicFrameChg chg="add del mod">
          <ac:chgData name="Estephany E. Pinto" userId="5ecc2b332900013f" providerId="LiveId" clId="{89972FA9-6ABE-400F-A806-36111817D5EF}" dt="2022-02-18T16:48:23.639" v="11233" actId="478"/>
          <ac:graphicFrameMkLst>
            <pc:docMk/>
            <pc:sldMk cId="1746011365" sldId="263"/>
            <ac:graphicFrameMk id="29" creationId="{D51F0250-C286-43AD-91C9-D5FD70AFF824}"/>
          </ac:graphicFrameMkLst>
        </pc:graphicFrameChg>
        <pc:picChg chg="add mod">
          <ac:chgData name="Estephany E. Pinto" userId="5ecc2b332900013f" providerId="LiveId" clId="{89972FA9-6ABE-400F-A806-36111817D5EF}" dt="2022-02-18T16:49:49.038" v="11274" actId="1038"/>
          <ac:picMkLst>
            <pc:docMk/>
            <pc:sldMk cId="1746011365" sldId="263"/>
            <ac:picMk id="2050" creationId="{F12A38EB-E4DA-47F8-A6FE-D02C3D342BD0}"/>
          </ac:picMkLst>
        </pc:picChg>
        <pc:cxnChg chg="add mod">
          <ac:chgData name="Estephany E. Pinto" userId="5ecc2b332900013f" providerId="LiveId" clId="{89972FA9-6ABE-400F-A806-36111817D5EF}" dt="2022-02-18T16:49:49.038" v="11274" actId="1038"/>
          <ac:cxnSpMkLst>
            <pc:docMk/>
            <pc:sldMk cId="1746011365" sldId="263"/>
            <ac:cxnSpMk id="5" creationId="{A2D6B56B-6201-4D48-BFF6-264FDB5B4201}"/>
          </ac:cxnSpMkLst>
        </pc:cxnChg>
        <pc:cxnChg chg="add del mod">
          <ac:chgData name="Estephany E. Pinto" userId="5ecc2b332900013f" providerId="LiveId" clId="{89972FA9-6ABE-400F-A806-36111817D5EF}" dt="2022-02-10T01:26:32.447" v="7053" actId="11529"/>
          <ac:cxnSpMkLst>
            <pc:docMk/>
            <pc:sldMk cId="1746011365" sldId="263"/>
            <ac:cxnSpMk id="30" creationId="{8880A50C-E8A8-45C2-BF88-995AEDC231F8}"/>
          </ac:cxnSpMkLst>
        </pc:cxnChg>
        <pc:cxnChg chg="add mod">
          <ac:chgData name="Estephany E. Pinto" userId="5ecc2b332900013f" providerId="LiveId" clId="{89972FA9-6ABE-400F-A806-36111817D5EF}" dt="2022-02-18T16:50:26.479" v="11303" actId="1037"/>
          <ac:cxnSpMkLst>
            <pc:docMk/>
            <pc:sldMk cId="1746011365" sldId="263"/>
            <ac:cxnSpMk id="32" creationId="{94BE81B9-893E-47FF-8F5D-0294CD42AA3B}"/>
          </ac:cxnSpMkLst>
        </pc:cxnChg>
      </pc:sldChg>
      <pc:sldChg chg="addSp delSp modSp new mod modAnim">
        <pc:chgData name="Estephany E. Pinto" userId="5ecc2b332900013f" providerId="LiveId" clId="{89972FA9-6ABE-400F-A806-36111817D5EF}" dt="2022-02-21T04:00:43.062" v="12630" actId="1076"/>
        <pc:sldMkLst>
          <pc:docMk/>
          <pc:sldMk cId="1346730546" sldId="264"/>
        </pc:sldMkLst>
        <pc:spChg chg="del">
          <ac:chgData name="Estephany E. Pinto" userId="5ecc2b332900013f" providerId="LiveId" clId="{89972FA9-6ABE-400F-A806-36111817D5EF}" dt="2022-02-05T23:07:51.513" v="1368"/>
          <ac:spMkLst>
            <pc:docMk/>
            <pc:sldMk cId="1346730546" sldId="264"/>
            <ac:spMk id="2" creationId="{08A8D6AF-BED5-4584-B35D-68EC2CC121B4}"/>
          </ac:spMkLst>
        </pc:spChg>
        <pc:spChg chg="add mod">
          <ac:chgData name="Estephany E. Pinto" userId="5ecc2b332900013f" providerId="LiveId" clId="{89972FA9-6ABE-400F-A806-36111817D5EF}" dt="2022-02-11T03:56:46.866" v="7374" actId="20577"/>
          <ac:spMkLst>
            <pc:docMk/>
            <pc:sldMk cId="1346730546" sldId="264"/>
            <ac:spMk id="3" creationId="{4C499999-5242-4503-AE47-48F1AD6C1708}"/>
          </ac:spMkLst>
        </pc:spChg>
        <pc:spChg chg="add del mod">
          <ac:chgData name="Estephany E. Pinto" userId="5ecc2b332900013f" providerId="LiveId" clId="{89972FA9-6ABE-400F-A806-36111817D5EF}" dt="2022-02-21T04:00:43.062" v="12630" actId="1076"/>
          <ac:spMkLst>
            <pc:docMk/>
            <pc:sldMk cId="1346730546" sldId="264"/>
            <ac:spMk id="4" creationId="{F404D122-6F12-482D-BD7C-3FA1512FADB5}"/>
          </ac:spMkLst>
        </pc:spChg>
        <pc:spChg chg="add del mod">
          <ac:chgData name="Estephany E. Pinto" userId="5ecc2b332900013f" providerId="LiveId" clId="{89972FA9-6ABE-400F-A806-36111817D5EF}" dt="2022-02-21T03:59:36.765" v="12599" actId="478"/>
          <ac:spMkLst>
            <pc:docMk/>
            <pc:sldMk cId="1346730546" sldId="264"/>
            <ac:spMk id="5" creationId="{8736EB69-DCBC-430E-9EDF-5BEED999DDDE}"/>
          </ac:spMkLst>
        </pc:spChg>
        <pc:spChg chg="add mod">
          <ac:chgData name="Estephany E. Pinto" userId="5ecc2b332900013f" providerId="LiveId" clId="{89972FA9-6ABE-400F-A806-36111817D5EF}" dt="2022-02-21T04:00:09.319" v="12610" actId="1076"/>
          <ac:spMkLst>
            <pc:docMk/>
            <pc:sldMk cId="1346730546" sldId="264"/>
            <ac:spMk id="6" creationId="{171A8254-B0C7-43FF-A823-1E9B73223E44}"/>
          </ac:spMkLst>
        </pc:spChg>
        <pc:spChg chg="add mod">
          <ac:chgData name="Estephany E. Pinto" userId="5ecc2b332900013f" providerId="LiveId" clId="{89972FA9-6ABE-400F-A806-36111817D5EF}" dt="2022-02-21T04:00:36.843" v="12629" actId="1036"/>
          <ac:spMkLst>
            <pc:docMk/>
            <pc:sldMk cId="1346730546" sldId="264"/>
            <ac:spMk id="8" creationId="{80BFD06D-3CBC-4C7B-BA4D-50A329DDF6A7}"/>
          </ac:spMkLst>
        </pc:spChg>
        <pc:spChg chg="add mod">
          <ac:chgData name="Estephany E. Pinto" userId="5ecc2b332900013f" providerId="LiveId" clId="{89972FA9-6ABE-400F-A806-36111817D5EF}" dt="2022-02-21T03:59:48.953" v="12602" actId="1076"/>
          <ac:spMkLst>
            <pc:docMk/>
            <pc:sldMk cId="1346730546" sldId="264"/>
            <ac:spMk id="11" creationId="{ED03B023-9E3B-467F-8E79-3FB6EFD79AC1}"/>
          </ac:spMkLst>
        </pc:spChg>
        <pc:spChg chg="add mod">
          <ac:chgData name="Estephany E. Pinto" userId="5ecc2b332900013f" providerId="LiveId" clId="{89972FA9-6ABE-400F-A806-36111817D5EF}" dt="2022-02-21T03:59:37.102" v="12600"/>
          <ac:spMkLst>
            <pc:docMk/>
            <pc:sldMk cId="1346730546" sldId="264"/>
            <ac:spMk id="14" creationId="{4A04EA6D-E716-4DF2-9390-26E24C25AFFE}"/>
          </ac:spMkLst>
        </pc:spChg>
        <pc:graphicFrameChg chg="add mod modGraphic">
          <ac:chgData name="Estephany E. Pinto" userId="5ecc2b332900013f" providerId="LiveId" clId="{89972FA9-6ABE-400F-A806-36111817D5EF}" dt="2022-02-21T03:59:52.395" v="12603" actId="1076"/>
          <ac:graphicFrameMkLst>
            <pc:docMk/>
            <pc:sldMk cId="1346730546" sldId="264"/>
            <ac:graphicFrameMk id="2" creationId="{730BA098-7B3E-4A8A-BC33-BD05E47F6A20}"/>
          </ac:graphicFrameMkLst>
        </pc:graphicFrameChg>
        <pc:graphicFrameChg chg="add del mod">
          <ac:chgData name="Estephany E. Pinto" userId="5ecc2b332900013f" providerId="LiveId" clId="{89972FA9-6ABE-400F-A806-36111817D5EF}" dt="2022-02-11T03:59:36.663" v="7389"/>
          <ac:graphicFrameMkLst>
            <pc:docMk/>
            <pc:sldMk cId="1346730546" sldId="264"/>
            <ac:graphicFrameMk id="6" creationId="{1181829F-63F0-47C6-8AF0-DA3967FB1670}"/>
          </ac:graphicFrameMkLst>
        </pc:graphicFrameChg>
        <pc:graphicFrameChg chg="add del mod modGraphic">
          <ac:chgData name="Estephany E. Pinto" userId="5ecc2b332900013f" providerId="LiveId" clId="{89972FA9-6ABE-400F-A806-36111817D5EF}" dt="2022-02-11T04:01:27.358" v="7400" actId="478"/>
          <ac:graphicFrameMkLst>
            <pc:docMk/>
            <pc:sldMk cId="1346730546" sldId="264"/>
            <ac:graphicFrameMk id="9" creationId="{9683D3E1-99BD-4343-9497-0E8C60A818F8}"/>
          </ac:graphicFrameMkLst>
        </pc:graphicFrameChg>
        <pc:graphicFrameChg chg="add mod modGraphic">
          <ac:chgData name="Estephany E. Pinto" userId="5ecc2b332900013f" providerId="LiveId" clId="{89972FA9-6ABE-400F-A806-36111817D5EF}" dt="2022-02-21T03:59:48.953" v="12602" actId="1076"/>
          <ac:graphicFrameMkLst>
            <pc:docMk/>
            <pc:sldMk cId="1346730546" sldId="264"/>
            <ac:graphicFrameMk id="10" creationId="{C89B0484-0E6D-4B8B-92AC-2522ECD33F8F}"/>
          </ac:graphicFrameMkLst>
        </pc:graphicFrameChg>
        <pc:graphicFrameChg chg="add del mod">
          <ac:chgData name="Estephany E. Pinto" userId="5ecc2b332900013f" providerId="LiveId" clId="{89972FA9-6ABE-400F-A806-36111817D5EF}" dt="2022-02-21T03:59:40.988" v="12601" actId="478"/>
          <ac:graphicFrameMkLst>
            <pc:docMk/>
            <pc:sldMk cId="1346730546" sldId="264"/>
            <ac:graphicFrameMk id="12" creationId="{C8FA9437-0F02-4FA1-A460-C1BA39969450}"/>
          </ac:graphicFrameMkLst>
        </pc:graphicFrameChg>
        <pc:picChg chg="add mod">
          <ac:chgData name="Estephany E. Pinto" userId="5ecc2b332900013f" providerId="LiveId" clId="{89972FA9-6ABE-400F-A806-36111817D5EF}" dt="2022-02-21T04:00:36.843" v="12629" actId="1036"/>
          <ac:picMkLst>
            <pc:docMk/>
            <pc:sldMk cId="1346730546" sldId="264"/>
            <ac:picMk id="7" creationId="{5863CEA2-E8F0-4267-A339-B908D14A0D06}"/>
          </ac:picMkLst>
        </pc:picChg>
        <pc:cxnChg chg="add mod">
          <ac:chgData name="Estephany E. Pinto" userId="5ecc2b332900013f" providerId="LiveId" clId="{89972FA9-6ABE-400F-A806-36111817D5EF}" dt="2022-02-21T03:59:52.395" v="12603" actId="1076"/>
          <ac:cxnSpMkLst>
            <pc:docMk/>
            <pc:sldMk cId="1346730546" sldId="264"/>
            <ac:cxnSpMk id="13" creationId="{D8A1A6BD-CB9F-487B-829A-899EC6C9FE76}"/>
          </ac:cxnSpMkLst>
        </pc:cxnChg>
        <pc:cxnChg chg="add mod">
          <ac:chgData name="Estephany E. Pinto" userId="5ecc2b332900013f" providerId="LiveId" clId="{89972FA9-6ABE-400F-A806-36111817D5EF}" dt="2022-02-21T03:59:48.953" v="12602" actId="1076"/>
          <ac:cxnSpMkLst>
            <pc:docMk/>
            <pc:sldMk cId="1346730546" sldId="264"/>
            <ac:cxnSpMk id="17" creationId="{5F48B335-C8E8-486E-90CD-BA557DF1830D}"/>
          </ac:cxnSpMkLst>
        </pc:cxnChg>
      </pc:sldChg>
      <pc:sldChg chg="addSp delSp modSp new mod ord modTransition modAnim">
        <pc:chgData name="Estephany E. Pinto" userId="5ecc2b332900013f" providerId="LiveId" clId="{89972FA9-6ABE-400F-A806-36111817D5EF}" dt="2022-02-20T21:19:53.820" v="12120"/>
        <pc:sldMkLst>
          <pc:docMk/>
          <pc:sldMk cId="3939654656" sldId="265"/>
        </pc:sldMkLst>
        <pc:spChg chg="del">
          <ac:chgData name="Estephany E. Pinto" userId="5ecc2b332900013f" providerId="LiveId" clId="{89972FA9-6ABE-400F-A806-36111817D5EF}" dt="2022-02-05T23:11:02.613" v="1576"/>
          <ac:spMkLst>
            <pc:docMk/>
            <pc:sldMk cId="3939654656" sldId="265"/>
            <ac:spMk id="2" creationId="{AEADEF62-7D4B-47CC-8A77-CAEF26171FA0}"/>
          </ac:spMkLst>
        </pc:spChg>
        <pc:spChg chg="add mod">
          <ac:chgData name="Estephany E. Pinto" userId="5ecc2b332900013f" providerId="LiveId" clId="{89972FA9-6ABE-400F-A806-36111817D5EF}" dt="2022-02-11T23:29:58.749" v="7844" actId="20577"/>
          <ac:spMkLst>
            <pc:docMk/>
            <pc:sldMk cId="3939654656" sldId="265"/>
            <ac:spMk id="3" creationId="{A4511479-A4D3-489A-8DFA-93B871EAE37C}"/>
          </ac:spMkLst>
        </pc:spChg>
        <pc:spChg chg="add mod">
          <ac:chgData name="Estephany E. Pinto" userId="5ecc2b332900013f" providerId="LiveId" clId="{89972FA9-6ABE-400F-A806-36111817D5EF}" dt="2022-02-11T23:51:32.904" v="7942" actId="1036"/>
          <ac:spMkLst>
            <pc:docMk/>
            <pc:sldMk cId="3939654656" sldId="265"/>
            <ac:spMk id="4" creationId="{38847BBE-8284-4B45-A865-1BDFD0190482}"/>
          </ac:spMkLst>
        </pc:spChg>
        <pc:graphicFrameChg chg="add mod">
          <ac:chgData name="Estephany E. Pinto" userId="5ecc2b332900013f" providerId="LiveId" clId="{89972FA9-6ABE-400F-A806-36111817D5EF}" dt="2022-02-20T20:37:28.913" v="11792" actId="14100"/>
          <ac:graphicFrameMkLst>
            <pc:docMk/>
            <pc:sldMk cId="3939654656" sldId="265"/>
            <ac:graphicFrameMk id="5" creationId="{FD26F737-8361-4E13-9DBF-4C44FBD8A7E0}"/>
          </ac:graphicFrameMkLst>
        </pc:graphicFrameChg>
        <pc:graphicFrameChg chg="add mod">
          <ac:chgData name="Estephany E. Pinto" userId="5ecc2b332900013f" providerId="LiveId" clId="{89972FA9-6ABE-400F-A806-36111817D5EF}" dt="2022-02-20T20:36:33.269" v="11791" actId="1076"/>
          <ac:graphicFrameMkLst>
            <pc:docMk/>
            <pc:sldMk cId="3939654656" sldId="265"/>
            <ac:graphicFrameMk id="6" creationId="{D6F5F77A-0AFD-4599-BB4D-0390C3C45CF4}"/>
          </ac:graphicFrameMkLst>
        </pc:graphicFrameChg>
        <pc:graphicFrameChg chg="add del mod">
          <ac:chgData name="Estephany E. Pinto" userId="5ecc2b332900013f" providerId="LiveId" clId="{89972FA9-6ABE-400F-A806-36111817D5EF}" dt="2022-02-11T23:34:27.194" v="7855" actId="478"/>
          <ac:graphicFrameMkLst>
            <pc:docMk/>
            <pc:sldMk cId="3939654656" sldId="265"/>
            <ac:graphicFrameMk id="7" creationId="{208C29F2-26DC-48B4-9581-612287ADBFC7}"/>
          </ac:graphicFrameMkLst>
        </pc:graphicFrameChg>
        <pc:graphicFrameChg chg="add del mod">
          <ac:chgData name="Estephany E. Pinto" userId="5ecc2b332900013f" providerId="LiveId" clId="{89972FA9-6ABE-400F-A806-36111817D5EF}" dt="2022-02-11T23:58:59.925" v="7960" actId="478"/>
          <ac:graphicFrameMkLst>
            <pc:docMk/>
            <pc:sldMk cId="3939654656" sldId="265"/>
            <ac:graphicFrameMk id="8" creationId="{F0E9385A-7284-480E-BEDC-D2EB9F98D244}"/>
          </ac:graphicFrameMkLst>
        </pc:graphicFrameChg>
        <pc:graphicFrameChg chg="add del mod">
          <ac:chgData name="Estephany E. Pinto" userId="5ecc2b332900013f" providerId="LiveId" clId="{89972FA9-6ABE-400F-A806-36111817D5EF}" dt="2022-02-11T23:58:59.925" v="7960" actId="478"/>
          <ac:graphicFrameMkLst>
            <pc:docMk/>
            <pc:sldMk cId="3939654656" sldId="265"/>
            <ac:graphicFrameMk id="9" creationId="{687FD294-BEF5-48DB-9632-97123CB2AEC3}"/>
          </ac:graphicFrameMkLst>
        </pc:graphicFrameChg>
        <pc:graphicFrameChg chg="add del mod">
          <ac:chgData name="Estephany E. Pinto" userId="5ecc2b332900013f" providerId="LiveId" clId="{89972FA9-6ABE-400F-A806-36111817D5EF}" dt="2022-02-11T23:58:59.925" v="7960" actId="478"/>
          <ac:graphicFrameMkLst>
            <pc:docMk/>
            <pc:sldMk cId="3939654656" sldId="265"/>
            <ac:graphicFrameMk id="10" creationId="{AAD1F3F4-662E-4AD8-B79A-4447C306BE6D}"/>
          </ac:graphicFrameMkLst>
        </pc:graphicFrameChg>
        <pc:graphicFrameChg chg="add del mod">
          <ac:chgData name="Estephany E. Pinto" userId="5ecc2b332900013f" providerId="LiveId" clId="{89972FA9-6ABE-400F-A806-36111817D5EF}" dt="2022-02-11T23:58:59.925" v="7960" actId="478"/>
          <ac:graphicFrameMkLst>
            <pc:docMk/>
            <pc:sldMk cId="3939654656" sldId="265"/>
            <ac:graphicFrameMk id="11" creationId="{E019A304-0527-433A-AB55-5FD0EE1C0963}"/>
          </ac:graphicFrameMkLst>
        </pc:graphicFrameChg>
        <pc:graphicFrameChg chg="add del mod">
          <ac:chgData name="Estephany E. Pinto" userId="5ecc2b332900013f" providerId="LiveId" clId="{89972FA9-6ABE-400F-A806-36111817D5EF}" dt="2022-02-12T00:06:24.250" v="8012" actId="478"/>
          <ac:graphicFrameMkLst>
            <pc:docMk/>
            <pc:sldMk cId="3939654656" sldId="265"/>
            <ac:graphicFrameMk id="12" creationId="{05D63911-28EF-4AE2-BF54-89AC772C3CCB}"/>
          </ac:graphicFrameMkLst>
        </pc:graphicFrameChg>
        <pc:graphicFrameChg chg="add del mod">
          <ac:chgData name="Estephany E. Pinto" userId="5ecc2b332900013f" providerId="LiveId" clId="{89972FA9-6ABE-400F-A806-36111817D5EF}" dt="2022-02-12T00:07:49.827" v="8022" actId="21"/>
          <ac:graphicFrameMkLst>
            <pc:docMk/>
            <pc:sldMk cId="3939654656" sldId="265"/>
            <ac:graphicFrameMk id="13" creationId="{92544059-8A78-4F00-83B1-D3F17282C05F}"/>
          </ac:graphicFrameMkLst>
        </pc:graphicFrameChg>
        <pc:graphicFrameChg chg="add mod">
          <ac:chgData name="Estephany E. Pinto" userId="5ecc2b332900013f" providerId="LiveId" clId="{89972FA9-6ABE-400F-A806-36111817D5EF}" dt="2022-02-20T20:36:20.674" v="11787" actId="14100"/>
          <ac:graphicFrameMkLst>
            <pc:docMk/>
            <pc:sldMk cId="3939654656" sldId="265"/>
            <ac:graphicFrameMk id="14" creationId="{295E9A40-DF7D-43F0-A380-049F3C15FEB5}"/>
          </ac:graphicFrameMkLst>
        </pc:graphicFrameChg>
      </pc:sldChg>
      <pc:sldChg chg="new del">
        <pc:chgData name="Estephany E. Pinto" userId="5ecc2b332900013f" providerId="LiveId" clId="{89972FA9-6ABE-400F-A806-36111817D5EF}" dt="2022-02-05T23:12:36.293" v="1665" actId="47"/>
        <pc:sldMkLst>
          <pc:docMk/>
          <pc:sldMk cId="1958875698" sldId="266"/>
        </pc:sldMkLst>
      </pc:sldChg>
      <pc:sldChg chg="addSp delSp modSp add mod modAnim">
        <pc:chgData name="Estephany E. Pinto" userId="5ecc2b332900013f" providerId="LiveId" clId="{89972FA9-6ABE-400F-A806-36111817D5EF}" dt="2022-02-21T01:23:43.745" v="12521"/>
        <pc:sldMkLst>
          <pc:docMk/>
          <pc:sldMk cId="2769272280" sldId="266"/>
        </pc:sldMkLst>
        <pc:spChg chg="mod">
          <ac:chgData name="Estephany E. Pinto" userId="5ecc2b332900013f" providerId="LiveId" clId="{89972FA9-6ABE-400F-A806-36111817D5EF}" dt="2022-02-12T00:43:52.608" v="8289" actId="122"/>
          <ac:spMkLst>
            <pc:docMk/>
            <pc:sldMk cId="2769272280" sldId="266"/>
            <ac:spMk id="3" creationId="{A4511479-A4D3-489A-8DFA-93B871EAE37C}"/>
          </ac:spMkLst>
        </pc:spChg>
        <pc:spChg chg="add mod">
          <ac:chgData name="Estephany E. Pinto" userId="5ecc2b332900013f" providerId="LiveId" clId="{89972FA9-6ABE-400F-A806-36111817D5EF}" dt="2022-02-11T02:56:35.742" v="7097"/>
          <ac:spMkLst>
            <pc:docMk/>
            <pc:sldMk cId="2769272280" sldId="266"/>
            <ac:spMk id="4" creationId="{086F7CBD-870B-4589-A02F-B58E666AB00D}"/>
          </ac:spMkLst>
        </pc:spChg>
        <pc:spChg chg="add mod">
          <ac:chgData name="Estephany E. Pinto" userId="5ecc2b332900013f" providerId="LiveId" clId="{89972FA9-6ABE-400F-A806-36111817D5EF}" dt="2022-02-12T00:51:52.687" v="8388" actId="1076"/>
          <ac:spMkLst>
            <pc:docMk/>
            <pc:sldMk cId="2769272280" sldId="266"/>
            <ac:spMk id="13" creationId="{FF1D47BD-DDCB-4E05-B871-616A1BA13A3A}"/>
          </ac:spMkLst>
        </pc:spChg>
        <pc:graphicFrameChg chg="add mod modGraphic">
          <ac:chgData name="Estephany E. Pinto" userId="5ecc2b332900013f" providerId="LiveId" clId="{89972FA9-6ABE-400F-A806-36111817D5EF}" dt="2022-02-18T15:53:50.860" v="10977" actId="1038"/>
          <ac:graphicFrameMkLst>
            <pc:docMk/>
            <pc:sldMk cId="2769272280" sldId="266"/>
            <ac:graphicFrameMk id="2" creationId="{101958B2-8849-4C57-92CB-6D954C9B9150}"/>
          </ac:graphicFrameMkLst>
        </pc:graphicFrameChg>
        <pc:graphicFrameChg chg="add del mod">
          <ac:chgData name="Estephany E. Pinto" userId="5ecc2b332900013f" providerId="LiveId" clId="{89972FA9-6ABE-400F-A806-36111817D5EF}" dt="2022-02-12T00:36:44.763" v="8148" actId="478"/>
          <ac:graphicFrameMkLst>
            <pc:docMk/>
            <pc:sldMk cId="2769272280" sldId="266"/>
            <ac:graphicFrameMk id="5" creationId="{05D63911-28EF-4AE2-BF54-89AC772C3CCB}"/>
          </ac:graphicFrameMkLst>
        </pc:graphicFrameChg>
        <pc:graphicFrameChg chg="add mod">
          <ac:chgData name="Estephany E. Pinto" userId="5ecc2b332900013f" providerId="LiveId" clId="{89972FA9-6ABE-400F-A806-36111817D5EF}" dt="2022-02-18T15:53:50.860" v="10977" actId="1038"/>
          <ac:graphicFrameMkLst>
            <pc:docMk/>
            <pc:sldMk cId="2769272280" sldId="266"/>
            <ac:graphicFrameMk id="6" creationId="{7D4EBD6D-5B7A-4C46-8F7E-CEA9EFFC039B}"/>
          </ac:graphicFrameMkLst>
        </pc:graphicFrameChg>
        <pc:graphicFrameChg chg="add mod modGraphic">
          <ac:chgData name="Estephany E. Pinto" userId="5ecc2b332900013f" providerId="LiveId" clId="{89972FA9-6ABE-400F-A806-36111817D5EF}" dt="2022-02-12T02:40:38.628" v="10092"/>
          <ac:graphicFrameMkLst>
            <pc:docMk/>
            <pc:sldMk cId="2769272280" sldId="266"/>
            <ac:graphicFrameMk id="14" creationId="{837F76BE-0E0E-4978-A6A4-27555EED7B10}"/>
          </ac:graphicFrameMkLst>
        </pc:graphicFrameChg>
        <pc:picChg chg="add mod">
          <ac:chgData name="Estephany E. Pinto" userId="5ecc2b332900013f" providerId="LiveId" clId="{89972FA9-6ABE-400F-A806-36111817D5EF}" dt="2022-02-12T00:55:52.987" v="8516" actId="1076"/>
          <ac:picMkLst>
            <pc:docMk/>
            <pc:sldMk cId="2769272280" sldId="266"/>
            <ac:picMk id="1026" creationId="{039D4213-F237-4EB3-B8F1-08677ED1F75B}"/>
          </ac:picMkLst>
        </pc:picChg>
        <pc:picChg chg="add mod">
          <ac:chgData name="Estephany E. Pinto" userId="5ecc2b332900013f" providerId="LiveId" clId="{89972FA9-6ABE-400F-A806-36111817D5EF}" dt="2022-02-18T15:53:04.575" v="10967" actId="1035"/>
          <ac:picMkLst>
            <pc:docMk/>
            <pc:sldMk cId="2769272280" sldId="266"/>
            <ac:picMk id="1028" creationId="{7BE03FD5-2704-43BB-AF93-F857C0350C7D}"/>
          </ac:picMkLst>
        </pc:picChg>
        <pc:picChg chg="add del">
          <ac:chgData name="Estephany E. Pinto" userId="5ecc2b332900013f" providerId="LiveId" clId="{89972FA9-6ABE-400F-A806-36111817D5EF}" dt="2022-02-12T00:58:21.997" v="8526" actId="478"/>
          <ac:picMkLst>
            <pc:docMk/>
            <pc:sldMk cId="2769272280" sldId="266"/>
            <ac:picMk id="1030" creationId="{1BC209C4-D9D1-4F94-B42B-06C26FFE70F2}"/>
          </ac:picMkLst>
        </pc:picChg>
        <pc:picChg chg="add mod">
          <ac:chgData name="Estephany E. Pinto" userId="5ecc2b332900013f" providerId="LiveId" clId="{89972FA9-6ABE-400F-A806-36111817D5EF}" dt="2022-02-12T01:08:07.555" v="8581"/>
          <ac:picMkLst>
            <pc:docMk/>
            <pc:sldMk cId="2769272280" sldId="266"/>
            <ac:picMk id="1032" creationId="{1784C697-EE71-4261-BD66-8B2F7D17496C}"/>
          </ac:picMkLst>
        </pc:picChg>
        <pc:cxnChg chg="add mod">
          <ac:chgData name="Estephany E. Pinto" userId="5ecc2b332900013f" providerId="LiveId" clId="{89972FA9-6ABE-400F-A806-36111817D5EF}" dt="2022-02-18T15:52:38.740" v="10959" actId="208"/>
          <ac:cxnSpMkLst>
            <pc:docMk/>
            <pc:sldMk cId="2769272280" sldId="266"/>
            <ac:cxnSpMk id="8" creationId="{C78CA7F4-EFD8-435A-BB81-887B903133F1}"/>
          </ac:cxnSpMkLst>
        </pc:cxnChg>
        <pc:cxnChg chg="add mod">
          <ac:chgData name="Estephany E. Pinto" userId="5ecc2b332900013f" providerId="LiveId" clId="{89972FA9-6ABE-400F-A806-36111817D5EF}" dt="2022-02-12T00:46:32.921" v="8328" actId="13822"/>
          <ac:cxnSpMkLst>
            <pc:docMk/>
            <pc:sldMk cId="2769272280" sldId="266"/>
            <ac:cxnSpMk id="10" creationId="{06EBF424-0DCC-4BF8-AB86-F6BD96D5CF90}"/>
          </ac:cxnSpMkLst>
        </pc:cxnChg>
        <pc:cxnChg chg="add mod">
          <ac:chgData name="Estephany E. Pinto" userId="5ecc2b332900013f" providerId="LiveId" clId="{89972FA9-6ABE-400F-A806-36111817D5EF}" dt="2022-02-12T00:46:44.990" v="8330" actId="13822"/>
          <ac:cxnSpMkLst>
            <pc:docMk/>
            <pc:sldMk cId="2769272280" sldId="266"/>
            <ac:cxnSpMk id="12" creationId="{5252C871-5887-4752-9FF8-FBECEF21AEF2}"/>
          </ac:cxnSpMkLst>
        </pc:cxnChg>
      </pc:sldChg>
      <pc:sldChg chg="addSp modSp add mod modAnim">
        <pc:chgData name="Estephany E. Pinto" userId="5ecc2b332900013f" providerId="LiveId" clId="{89972FA9-6ABE-400F-A806-36111817D5EF}" dt="2022-02-20T21:22:48.401" v="12153"/>
        <pc:sldMkLst>
          <pc:docMk/>
          <pc:sldMk cId="2340841683" sldId="267"/>
        </pc:sldMkLst>
        <pc:spChg chg="add mod">
          <ac:chgData name="Estephany E. Pinto" userId="5ecc2b332900013f" providerId="LiveId" clId="{89972FA9-6ABE-400F-A806-36111817D5EF}" dt="2022-02-20T21:01:29.010" v="12051" actId="1037"/>
          <ac:spMkLst>
            <pc:docMk/>
            <pc:sldMk cId="2340841683" sldId="267"/>
            <ac:spMk id="2" creationId="{20ECEB6F-FE09-454B-8BE0-1B7654246074}"/>
          </ac:spMkLst>
        </pc:spChg>
        <pc:spChg chg="mod">
          <ac:chgData name="Estephany E. Pinto" userId="5ecc2b332900013f" providerId="LiveId" clId="{89972FA9-6ABE-400F-A806-36111817D5EF}" dt="2022-02-12T02:08:20.645" v="9330" actId="1076"/>
          <ac:spMkLst>
            <pc:docMk/>
            <pc:sldMk cId="2340841683" sldId="267"/>
            <ac:spMk id="3" creationId="{A4511479-A4D3-489A-8DFA-93B871EAE37C}"/>
          </ac:spMkLst>
        </pc:spChg>
        <pc:spChg chg="add mod">
          <ac:chgData name="Estephany E. Pinto" userId="5ecc2b332900013f" providerId="LiveId" clId="{89972FA9-6ABE-400F-A806-36111817D5EF}" dt="2022-02-11T02:56:42.977" v="7099"/>
          <ac:spMkLst>
            <pc:docMk/>
            <pc:sldMk cId="2340841683" sldId="267"/>
            <ac:spMk id="4" creationId="{CE8A7686-3C51-4EA9-A89A-B9A4ECB3E465}"/>
          </ac:spMkLst>
        </pc:spChg>
        <pc:graphicFrameChg chg="add mod modGraphic">
          <ac:chgData name="Estephany E. Pinto" userId="5ecc2b332900013f" providerId="LiveId" clId="{89972FA9-6ABE-400F-A806-36111817D5EF}" dt="2022-02-20T20:54:39.492" v="12016" actId="20577"/>
          <ac:graphicFrameMkLst>
            <pc:docMk/>
            <pc:sldMk cId="2340841683" sldId="267"/>
            <ac:graphicFrameMk id="6" creationId="{9F9D98D9-B1CA-4A5F-9878-49C4D7E90BE7}"/>
          </ac:graphicFrameMkLst>
        </pc:graphicFrameChg>
        <pc:picChg chg="add mod">
          <ac:chgData name="Estephany E. Pinto" userId="5ecc2b332900013f" providerId="LiveId" clId="{89972FA9-6ABE-400F-A806-36111817D5EF}" dt="2022-02-18T15:57:25.986" v="11035" actId="1076"/>
          <ac:picMkLst>
            <pc:docMk/>
            <pc:sldMk cId="2340841683" sldId="267"/>
            <ac:picMk id="5" creationId="{23805983-1EDD-4601-A56D-B10DEFAD59F0}"/>
          </ac:picMkLst>
        </pc:picChg>
        <pc:cxnChg chg="add mod">
          <ac:chgData name="Estephany E. Pinto" userId="5ecc2b332900013f" providerId="LiveId" clId="{89972FA9-6ABE-400F-A806-36111817D5EF}" dt="2022-02-20T21:01:55.793" v="12055" actId="208"/>
          <ac:cxnSpMkLst>
            <pc:docMk/>
            <pc:sldMk cId="2340841683" sldId="267"/>
            <ac:cxnSpMk id="8" creationId="{EC462316-36EC-4399-8366-5A49A4BC8195}"/>
          </ac:cxnSpMkLst>
        </pc:cxnChg>
      </pc:sldChg>
      <pc:sldChg chg="addSp modSp add mod ord modAnim">
        <pc:chgData name="Estephany E. Pinto" userId="5ecc2b332900013f" providerId="LiveId" clId="{89972FA9-6ABE-400F-A806-36111817D5EF}" dt="2022-02-21T00:42:03.690" v="12407"/>
        <pc:sldMkLst>
          <pc:docMk/>
          <pc:sldMk cId="288909449" sldId="268"/>
        </pc:sldMkLst>
        <pc:spChg chg="mod">
          <ac:chgData name="Estephany E. Pinto" userId="5ecc2b332900013f" providerId="LiveId" clId="{89972FA9-6ABE-400F-A806-36111817D5EF}" dt="2022-02-12T01:14:19.367" v="8674" actId="14100"/>
          <ac:spMkLst>
            <pc:docMk/>
            <pc:sldMk cId="288909449" sldId="268"/>
            <ac:spMk id="3" creationId="{A4511479-A4D3-489A-8DFA-93B871EAE37C}"/>
          </ac:spMkLst>
        </pc:spChg>
        <pc:spChg chg="add mod">
          <ac:chgData name="Estephany E. Pinto" userId="5ecc2b332900013f" providerId="LiveId" clId="{89972FA9-6ABE-400F-A806-36111817D5EF}" dt="2022-02-11T02:56:41.665" v="7098"/>
          <ac:spMkLst>
            <pc:docMk/>
            <pc:sldMk cId="288909449" sldId="268"/>
            <ac:spMk id="4" creationId="{57CDC88E-D3BB-4BC1-967D-97591A891006}"/>
          </ac:spMkLst>
        </pc:spChg>
        <pc:graphicFrameChg chg="add mod modGraphic">
          <ac:chgData name="Estephany E. Pinto" userId="5ecc2b332900013f" providerId="LiveId" clId="{89972FA9-6ABE-400F-A806-36111817D5EF}" dt="2022-02-18T15:52:01.660" v="10955" actId="1038"/>
          <ac:graphicFrameMkLst>
            <pc:docMk/>
            <pc:sldMk cId="288909449" sldId="268"/>
            <ac:graphicFrameMk id="2" creationId="{3BD5AE5D-1DFE-42D0-A0F8-07066DF4396E}"/>
          </ac:graphicFrameMkLst>
        </pc:graphicFrameChg>
        <pc:graphicFrameChg chg="mod ord">
          <ac:chgData name="Estephany E. Pinto" userId="5ecc2b332900013f" providerId="LiveId" clId="{89972FA9-6ABE-400F-A806-36111817D5EF}" dt="2022-02-21T00:41:49.312" v="12401" actId="167"/>
          <ac:graphicFrameMkLst>
            <pc:docMk/>
            <pc:sldMk cId="288909449" sldId="268"/>
            <ac:graphicFrameMk id="10" creationId="{3BD5AE5D-1DFE-42D0-A0F8-07066DF4396E}"/>
          </ac:graphicFrameMkLst>
        </pc:graphicFrameChg>
        <pc:picChg chg="add mod">
          <ac:chgData name="Estephany E. Pinto" userId="5ecc2b332900013f" providerId="LiveId" clId="{89972FA9-6ABE-400F-A806-36111817D5EF}" dt="2022-02-20T21:21:01.293" v="12130" actId="1076"/>
          <ac:picMkLst>
            <pc:docMk/>
            <pc:sldMk cId="288909449" sldId="268"/>
            <ac:picMk id="2050" creationId="{329791B9-793B-4680-B66A-BDC83F29F3A2}"/>
          </ac:picMkLst>
        </pc:picChg>
        <pc:picChg chg="add mod">
          <ac:chgData name="Estephany E. Pinto" userId="5ecc2b332900013f" providerId="LiveId" clId="{89972FA9-6ABE-400F-A806-36111817D5EF}" dt="2022-02-20T21:21:05.012" v="12131" actId="1076"/>
          <ac:picMkLst>
            <pc:docMk/>
            <pc:sldMk cId="288909449" sldId="268"/>
            <ac:picMk id="2052" creationId="{00CDED82-52FD-4524-A434-8AF69348B4BE}"/>
          </ac:picMkLst>
        </pc:picChg>
        <pc:cxnChg chg="add mod">
          <ac:chgData name="Estephany E. Pinto" userId="5ecc2b332900013f" providerId="LiveId" clId="{89972FA9-6ABE-400F-A806-36111817D5EF}" dt="2022-02-18T15:51:20.735" v="10949" actId="13822"/>
          <ac:cxnSpMkLst>
            <pc:docMk/>
            <pc:sldMk cId="288909449" sldId="268"/>
            <ac:cxnSpMk id="6" creationId="{47AD4066-106A-4C26-A52E-275AC8E85BF9}"/>
          </ac:cxnSpMkLst>
        </pc:cxnChg>
        <pc:cxnChg chg="add mod">
          <ac:chgData name="Estephany E. Pinto" userId="5ecc2b332900013f" providerId="LiveId" clId="{89972FA9-6ABE-400F-A806-36111817D5EF}" dt="2022-02-12T01:34:18.057" v="9053" actId="13822"/>
          <ac:cxnSpMkLst>
            <pc:docMk/>
            <pc:sldMk cId="288909449" sldId="268"/>
            <ac:cxnSpMk id="9" creationId="{EF4D2DE5-28C9-4AF0-99D2-A76CB5EF4E88}"/>
          </ac:cxnSpMkLst>
        </pc:cxnChg>
      </pc:sldChg>
      <pc:sldChg chg="addSp delSp modSp new mod modAnim">
        <pc:chgData name="Estephany E. Pinto" userId="5ecc2b332900013f" providerId="LiveId" clId="{89972FA9-6ABE-400F-A806-36111817D5EF}" dt="2022-02-20T21:27:26.669" v="12201" actId="404"/>
        <pc:sldMkLst>
          <pc:docMk/>
          <pc:sldMk cId="1825370695" sldId="269"/>
        </pc:sldMkLst>
        <pc:spChg chg="del">
          <ac:chgData name="Estephany E. Pinto" userId="5ecc2b332900013f" providerId="LiveId" clId="{89972FA9-6ABE-400F-A806-36111817D5EF}" dt="2022-02-05T23:14:10.898" v="1688"/>
          <ac:spMkLst>
            <pc:docMk/>
            <pc:sldMk cId="1825370695" sldId="269"/>
            <ac:spMk id="2" creationId="{4B101D01-F53B-4C44-B353-94C245CF9025}"/>
          </ac:spMkLst>
        </pc:spChg>
        <pc:spChg chg="add mod">
          <ac:chgData name="Estephany E. Pinto" userId="5ecc2b332900013f" providerId="LiveId" clId="{89972FA9-6ABE-400F-A806-36111817D5EF}" dt="2022-02-05T23:14:34.483" v="1718" actId="1035"/>
          <ac:spMkLst>
            <pc:docMk/>
            <pc:sldMk cId="1825370695" sldId="269"/>
            <ac:spMk id="3" creationId="{BC17157B-2399-44F4-A5E0-3122388AE6E5}"/>
          </ac:spMkLst>
        </pc:spChg>
        <pc:spChg chg="add mod">
          <ac:chgData name="Estephany E. Pinto" userId="5ecc2b332900013f" providerId="LiveId" clId="{89972FA9-6ABE-400F-A806-36111817D5EF}" dt="2022-02-11T02:56:46.149" v="7100"/>
          <ac:spMkLst>
            <pc:docMk/>
            <pc:sldMk cId="1825370695" sldId="269"/>
            <ac:spMk id="4" creationId="{B7598AC5-DFEC-482D-9340-3E23903A35E7}"/>
          </ac:spMkLst>
        </pc:spChg>
        <pc:spChg chg="add del mod">
          <ac:chgData name="Estephany E. Pinto" userId="5ecc2b332900013f" providerId="LiveId" clId="{89972FA9-6ABE-400F-A806-36111817D5EF}" dt="2022-02-12T02:09:36.471" v="9342" actId="21"/>
          <ac:spMkLst>
            <pc:docMk/>
            <pc:sldMk cId="1825370695" sldId="269"/>
            <ac:spMk id="5" creationId="{FC4D4048-E658-4122-8B55-D597B1FE4C9A}"/>
          </ac:spMkLst>
        </pc:spChg>
        <pc:spChg chg="add del mod">
          <ac:chgData name="Estephany E. Pinto" userId="5ecc2b332900013f" providerId="LiveId" clId="{89972FA9-6ABE-400F-A806-36111817D5EF}" dt="2022-02-12T02:09:46.887" v="9347" actId="21"/>
          <ac:spMkLst>
            <pc:docMk/>
            <pc:sldMk cId="1825370695" sldId="269"/>
            <ac:spMk id="6" creationId="{4AAB537A-F89C-425A-91AC-4700CDF1DCC0}"/>
          </ac:spMkLst>
        </pc:spChg>
        <pc:spChg chg="add del mod">
          <ac:chgData name="Estephany E. Pinto" userId="5ecc2b332900013f" providerId="LiveId" clId="{89972FA9-6ABE-400F-A806-36111817D5EF}" dt="2022-02-12T02:09:57.726" v="9349"/>
          <ac:spMkLst>
            <pc:docMk/>
            <pc:sldMk cId="1825370695" sldId="269"/>
            <ac:spMk id="7" creationId="{C306C5D7-A759-4921-A3EB-1BA4F4830B76}"/>
          </ac:spMkLst>
        </pc:spChg>
        <pc:spChg chg="add del mod">
          <ac:chgData name="Estephany E. Pinto" userId="5ecc2b332900013f" providerId="LiveId" clId="{89972FA9-6ABE-400F-A806-36111817D5EF}" dt="2022-02-12T02:13:10.239" v="9789" actId="12084"/>
          <ac:spMkLst>
            <pc:docMk/>
            <pc:sldMk cId="1825370695" sldId="269"/>
            <ac:spMk id="8" creationId="{6BF4D502-A35B-4444-A9F5-88982083342A}"/>
          </ac:spMkLst>
        </pc:spChg>
        <pc:graphicFrameChg chg="add del mod">
          <ac:chgData name="Estephany E. Pinto" userId="5ecc2b332900013f" providerId="LiveId" clId="{89972FA9-6ABE-400F-A806-36111817D5EF}" dt="2022-02-20T21:24:35.674" v="12161"/>
          <ac:graphicFrameMkLst>
            <pc:docMk/>
            <pc:sldMk cId="1825370695" sldId="269"/>
            <ac:graphicFrameMk id="5" creationId="{627A5185-A71D-48CE-AE2D-7D9AD5E26BAB}"/>
          </ac:graphicFrameMkLst>
        </pc:graphicFrameChg>
        <pc:graphicFrameChg chg="add mod modGraphic">
          <ac:chgData name="Estephany E. Pinto" userId="5ecc2b332900013f" providerId="LiveId" clId="{89972FA9-6ABE-400F-A806-36111817D5EF}" dt="2022-02-20T21:27:15.559" v="12199" actId="404"/>
          <ac:graphicFrameMkLst>
            <pc:docMk/>
            <pc:sldMk cId="1825370695" sldId="269"/>
            <ac:graphicFrameMk id="6" creationId="{3AFE5C76-8C41-4A0B-B112-53000009B2E5}"/>
          </ac:graphicFrameMkLst>
        </pc:graphicFrameChg>
        <pc:graphicFrameChg chg="add mod modGraphic">
          <ac:chgData name="Estephany E. Pinto" userId="5ecc2b332900013f" providerId="LiveId" clId="{89972FA9-6ABE-400F-A806-36111817D5EF}" dt="2022-02-20T21:27:18.621" v="12200" actId="404"/>
          <ac:graphicFrameMkLst>
            <pc:docMk/>
            <pc:sldMk cId="1825370695" sldId="269"/>
            <ac:graphicFrameMk id="7" creationId="{31D2CB41-B000-4ED9-930B-771135A5FF5E}"/>
          </ac:graphicFrameMkLst>
        </pc:graphicFrameChg>
        <pc:graphicFrameChg chg="add mod modGraphic">
          <ac:chgData name="Estephany E. Pinto" userId="5ecc2b332900013f" providerId="LiveId" clId="{89972FA9-6ABE-400F-A806-36111817D5EF}" dt="2022-02-20T21:27:10.480" v="12198" actId="403"/>
          <ac:graphicFrameMkLst>
            <pc:docMk/>
            <pc:sldMk cId="1825370695" sldId="269"/>
            <ac:graphicFrameMk id="8" creationId="{0588B299-181F-479F-8EAB-1245C5A40CC3}"/>
          </ac:graphicFrameMkLst>
        </pc:graphicFrameChg>
        <pc:graphicFrameChg chg="add mod modGraphic">
          <ac:chgData name="Estephany E. Pinto" userId="5ecc2b332900013f" providerId="LiveId" clId="{89972FA9-6ABE-400F-A806-36111817D5EF}" dt="2022-02-20T21:27:26.669" v="12201" actId="404"/>
          <ac:graphicFrameMkLst>
            <pc:docMk/>
            <pc:sldMk cId="1825370695" sldId="269"/>
            <ac:graphicFrameMk id="9" creationId="{44F333D3-EBC1-4DB4-99E5-1F7EB84219CC}"/>
          </ac:graphicFrameMkLst>
        </pc:graphicFrameChg>
      </pc:sldChg>
      <pc:sldChg chg="addSp delSp modSp add mod modAnim">
        <pc:chgData name="Estephany E. Pinto" userId="5ecc2b332900013f" providerId="LiveId" clId="{89972FA9-6ABE-400F-A806-36111817D5EF}" dt="2022-02-21T04:17:46.360" v="12717" actId="20577"/>
        <pc:sldMkLst>
          <pc:docMk/>
          <pc:sldMk cId="1527575759" sldId="270"/>
        </pc:sldMkLst>
        <pc:spChg chg="mod">
          <ac:chgData name="Estephany E. Pinto" userId="5ecc2b332900013f" providerId="LiveId" clId="{89972FA9-6ABE-400F-A806-36111817D5EF}" dt="2022-02-05T23:14:49.373" v="1754" actId="20577"/>
          <ac:spMkLst>
            <pc:docMk/>
            <pc:sldMk cId="1527575759" sldId="270"/>
            <ac:spMk id="3" creationId="{BC17157B-2399-44F4-A5E0-3122388AE6E5}"/>
          </ac:spMkLst>
        </pc:spChg>
        <pc:spChg chg="add mod">
          <ac:chgData name="Estephany E. Pinto" userId="5ecc2b332900013f" providerId="LiveId" clId="{89972FA9-6ABE-400F-A806-36111817D5EF}" dt="2022-02-11T02:56:47.962" v="7101"/>
          <ac:spMkLst>
            <pc:docMk/>
            <pc:sldMk cId="1527575759" sldId="270"/>
            <ac:spMk id="4" creationId="{F67D6256-D49E-452F-BCAE-189226A8F3EA}"/>
          </ac:spMkLst>
        </pc:spChg>
        <pc:spChg chg="add del mod">
          <ac:chgData name="Estephany E. Pinto" userId="5ecc2b332900013f" providerId="LiveId" clId="{89972FA9-6ABE-400F-A806-36111817D5EF}" dt="2022-02-12T02:12:55.107" v="9788" actId="12084"/>
          <ac:spMkLst>
            <pc:docMk/>
            <pc:sldMk cId="1527575759" sldId="270"/>
            <ac:spMk id="5" creationId="{9DAB2A0C-55CC-41D7-863D-D00A9BD0E80F}"/>
          </ac:spMkLst>
        </pc:spChg>
        <pc:graphicFrameChg chg="add mod">
          <ac:chgData name="Estephany E. Pinto" userId="5ecc2b332900013f" providerId="LiveId" clId="{89972FA9-6ABE-400F-A806-36111817D5EF}" dt="2022-02-20T21:31:28.402" v="12245" actId="12100"/>
          <ac:graphicFrameMkLst>
            <pc:docMk/>
            <pc:sldMk cId="1527575759" sldId="270"/>
            <ac:graphicFrameMk id="5" creationId="{FA0F0CC1-C4A5-43DC-BEB7-B7A7CAD63D37}"/>
          </ac:graphicFrameMkLst>
        </pc:graphicFrameChg>
        <pc:graphicFrameChg chg="add mod">
          <ac:chgData name="Estephany E. Pinto" userId="5ecc2b332900013f" providerId="LiveId" clId="{89972FA9-6ABE-400F-A806-36111817D5EF}" dt="2022-02-20T21:31:21.176" v="12244" actId="12100"/>
          <ac:graphicFrameMkLst>
            <pc:docMk/>
            <pc:sldMk cId="1527575759" sldId="270"/>
            <ac:graphicFrameMk id="6" creationId="{E0EC437E-A2B4-4B8B-BBF8-9A4C844A00CF}"/>
          </ac:graphicFrameMkLst>
        </pc:graphicFrameChg>
        <pc:graphicFrameChg chg="add mod">
          <ac:chgData name="Estephany E. Pinto" userId="5ecc2b332900013f" providerId="LiveId" clId="{89972FA9-6ABE-400F-A806-36111817D5EF}" dt="2022-02-21T04:17:46.360" v="12717" actId="20577"/>
          <ac:graphicFrameMkLst>
            <pc:docMk/>
            <pc:sldMk cId="1527575759" sldId="270"/>
            <ac:graphicFrameMk id="7" creationId="{C1057C38-948F-4F04-B101-F0C519F2E3E1}"/>
          </ac:graphicFrameMkLst>
        </pc:graphicFrameChg>
      </pc:sldChg>
      <pc:sldChg chg="addSp delSp modSp add mod modAnim chgLayout">
        <pc:chgData name="Estephany E. Pinto" userId="5ecc2b332900013f" providerId="LiveId" clId="{89972FA9-6ABE-400F-A806-36111817D5EF}" dt="2022-02-21T03:59:15.553" v="12589"/>
        <pc:sldMkLst>
          <pc:docMk/>
          <pc:sldMk cId="113576593" sldId="271"/>
        </pc:sldMkLst>
        <pc:spChg chg="del">
          <ac:chgData name="Estephany E. Pinto" userId="5ecc2b332900013f" providerId="LiveId" clId="{89972FA9-6ABE-400F-A806-36111817D5EF}" dt="2022-02-05T23:21:31.489" v="1768" actId="478"/>
          <ac:spMkLst>
            <pc:docMk/>
            <pc:sldMk cId="113576593" sldId="271"/>
            <ac:spMk id="3" creationId="{4D376CED-99CB-45A2-A9E3-27EA284CDFF4}"/>
          </ac:spMkLst>
        </pc:spChg>
        <pc:spChg chg="del mod">
          <ac:chgData name="Estephany E. Pinto" userId="5ecc2b332900013f" providerId="LiveId" clId="{89972FA9-6ABE-400F-A806-36111817D5EF}" dt="2022-02-09T03:21:26.667" v="4820" actId="478"/>
          <ac:spMkLst>
            <pc:docMk/>
            <pc:sldMk cId="113576593" sldId="271"/>
            <ac:spMk id="4" creationId="{ED67D501-15D1-4DCB-9893-E5101719CED3}"/>
          </ac:spMkLst>
        </pc:spChg>
        <pc:spChg chg="add del mod ord">
          <ac:chgData name="Estephany E. Pinto" userId="5ecc2b332900013f" providerId="LiveId" clId="{89972FA9-6ABE-400F-A806-36111817D5EF}" dt="2022-02-09T03:21:46.147" v="4822"/>
          <ac:spMkLst>
            <pc:docMk/>
            <pc:sldMk cId="113576593" sldId="271"/>
            <ac:spMk id="5" creationId="{4A57A2CC-856E-48FE-969D-1819BC738076}"/>
          </ac:spMkLst>
        </pc:spChg>
        <pc:spChg chg="del">
          <ac:chgData name="Estephany E. Pinto" userId="5ecc2b332900013f" providerId="LiveId" clId="{89972FA9-6ABE-400F-A806-36111817D5EF}" dt="2022-02-05T23:21:28.869" v="1767" actId="478"/>
          <ac:spMkLst>
            <pc:docMk/>
            <pc:sldMk cId="113576593" sldId="271"/>
            <ac:spMk id="5" creationId="{B2F8B062-E9C2-4189-AF06-001C35B654B8}"/>
          </ac:spMkLst>
        </pc:spChg>
        <pc:spChg chg="add del mod">
          <ac:chgData name="Estephany E. Pinto" userId="5ecc2b332900013f" providerId="LiveId" clId="{89972FA9-6ABE-400F-A806-36111817D5EF}" dt="2022-02-05T23:21:35.354" v="1769" actId="478"/>
          <ac:spMkLst>
            <pc:docMk/>
            <pc:sldMk cId="113576593" sldId="271"/>
            <ac:spMk id="6" creationId="{2A15E5A7-111E-4E2C-803C-E6B03F7193EE}"/>
          </ac:spMkLst>
        </pc:spChg>
        <pc:spChg chg="add del mod">
          <ac:chgData name="Estephany E. Pinto" userId="5ecc2b332900013f" providerId="LiveId" clId="{89972FA9-6ABE-400F-A806-36111817D5EF}" dt="2022-02-07T20:43:12.589" v="1950" actId="12084"/>
          <ac:spMkLst>
            <pc:docMk/>
            <pc:sldMk cId="113576593" sldId="271"/>
            <ac:spMk id="8" creationId="{1E038244-754C-46F0-BFE4-F3335FC32CC3}"/>
          </ac:spMkLst>
        </pc:spChg>
        <pc:spChg chg="add mod">
          <ac:chgData name="Estephany E. Pinto" userId="5ecc2b332900013f" providerId="LiveId" clId="{89972FA9-6ABE-400F-A806-36111817D5EF}" dt="2022-02-09T03:21:59.617" v="4838" actId="1076"/>
          <ac:spMkLst>
            <pc:docMk/>
            <pc:sldMk cId="113576593" sldId="271"/>
            <ac:spMk id="10" creationId="{5DA0E3CE-1F89-44C5-9659-370DE3156B69}"/>
          </ac:spMkLst>
        </pc:spChg>
        <pc:spChg chg="add del mod">
          <ac:chgData name="Estephany E. Pinto" userId="5ecc2b332900013f" providerId="LiveId" clId="{89972FA9-6ABE-400F-A806-36111817D5EF}" dt="2022-02-07T20:43:22.399" v="1951" actId="12084"/>
          <ac:spMkLst>
            <pc:docMk/>
            <pc:sldMk cId="113576593" sldId="271"/>
            <ac:spMk id="10" creationId="{83C1263C-3DD9-4FBA-916F-4161B22FBC66}"/>
          </ac:spMkLst>
        </pc:spChg>
        <pc:spChg chg="add mod">
          <ac:chgData name="Estephany E. Pinto" userId="5ecc2b332900013f" providerId="LiveId" clId="{89972FA9-6ABE-400F-A806-36111817D5EF}" dt="2022-02-21T03:59:15.553" v="12589"/>
          <ac:spMkLst>
            <pc:docMk/>
            <pc:sldMk cId="113576593" sldId="271"/>
            <ac:spMk id="12" creationId="{8AA36B1F-5AED-4548-B0BC-366AACD4E8EE}"/>
          </ac:spMkLst>
        </pc:spChg>
        <pc:spChg chg="add del mod">
          <ac:chgData name="Estephany E. Pinto" userId="5ecc2b332900013f" providerId="LiveId" clId="{89972FA9-6ABE-400F-A806-36111817D5EF}" dt="2022-02-09T03:29:33.587" v="4880" actId="478"/>
          <ac:spMkLst>
            <pc:docMk/>
            <pc:sldMk cId="113576593" sldId="271"/>
            <ac:spMk id="12" creationId="{B98A729D-96D2-4DF6-A0FE-BC708FCCF00B}"/>
          </ac:spMkLst>
        </pc:spChg>
        <pc:spChg chg="add del mod">
          <ac:chgData name="Estephany E. Pinto" userId="5ecc2b332900013f" providerId="LiveId" clId="{89972FA9-6ABE-400F-A806-36111817D5EF}" dt="2022-02-21T03:59:15.191" v="12588" actId="478"/>
          <ac:spMkLst>
            <pc:docMk/>
            <pc:sldMk cId="113576593" sldId="271"/>
            <ac:spMk id="13" creationId="{72AEB4F6-737F-48EA-A7D5-44469C163882}"/>
          </ac:spMkLst>
        </pc:spChg>
        <pc:grpChg chg="add mod">
          <ac:chgData name="Estephany E. Pinto" userId="5ecc2b332900013f" providerId="LiveId" clId="{89972FA9-6ABE-400F-A806-36111817D5EF}" dt="2022-02-07T23:30:50.665" v="2621" actId="1076"/>
          <ac:grpSpMkLst>
            <pc:docMk/>
            <pc:sldMk cId="113576593" sldId="271"/>
            <ac:grpSpMk id="11" creationId="{1EC71D19-56E6-460D-9333-100A61DE5AF9}"/>
          </ac:grpSpMkLst>
        </pc:grpChg>
        <pc:graphicFrameChg chg="add mod">
          <ac:chgData name="Estephany E. Pinto" userId="5ecc2b332900013f" providerId="LiveId" clId="{89972FA9-6ABE-400F-A806-36111817D5EF}" dt="2022-02-18T16:00:26.644" v="11045" actId="13822"/>
          <ac:graphicFrameMkLst>
            <pc:docMk/>
            <pc:sldMk cId="113576593" sldId="271"/>
            <ac:graphicFrameMk id="2" creationId="{5ECDBC00-AF89-4C86-9BCE-4852338C970F}"/>
          </ac:graphicFrameMkLst>
        </pc:graphicFrameChg>
        <pc:graphicFrameChg chg="add mod modGraphic">
          <ac:chgData name="Estephany E. Pinto" userId="5ecc2b332900013f" providerId="LiveId" clId="{89972FA9-6ABE-400F-A806-36111817D5EF}" dt="2022-02-18T16:08:26.783" v="11082" actId="27349"/>
          <ac:graphicFrameMkLst>
            <pc:docMk/>
            <pc:sldMk cId="113576593" sldId="271"/>
            <ac:graphicFrameMk id="3" creationId="{99B0BE31-DA86-466E-A7C1-3B927BEAC198}"/>
          </ac:graphicFrameMkLst>
        </pc:graphicFrameChg>
        <pc:picChg chg="add mod">
          <ac:chgData name="Estephany E. Pinto" userId="5ecc2b332900013f" providerId="LiveId" clId="{89972FA9-6ABE-400F-A806-36111817D5EF}" dt="2022-02-07T23:30:44.821" v="2620" actId="1038"/>
          <ac:picMkLst>
            <pc:docMk/>
            <pc:sldMk cId="113576593" sldId="271"/>
            <ac:picMk id="6" creationId="{071A3C14-418B-4410-B4CA-7EBCBE0FF046}"/>
          </ac:picMkLst>
        </pc:picChg>
        <pc:picChg chg="add mod">
          <ac:chgData name="Estephany E. Pinto" userId="5ecc2b332900013f" providerId="LiveId" clId="{89972FA9-6ABE-400F-A806-36111817D5EF}" dt="2022-02-21T01:18:29.572" v="12501" actId="1076"/>
          <ac:picMkLst>
            <pc:docMk/>
            <pc:sldMk cId="113576593" sldId="271"/>
            <ac:picMk id="9" creationId="{28D5AAB5-A36C-4353-B91F-E800F517CF2A}"/>
          </ac:picMkLst>
        </pc:picChg>
        <pc:picChg chg="add del mod">
          <ac:chgData name="Estephany E. Pinto" userId="5ecc2b332900013f" providerId="LiveId" clId="{89972FA9-6ABE-400F-A806-36111817D5EF}" dt="2022-02-07T23:20:35.259" v="2552" actId="21"/>
          <ac:picMkLst>
            <pc:docMk/>
            <pc:sldMk cId="113576593" sldId="271"/>
            <ac:picMk id="13" creationId="{152FEE97-9F6D-4B2A-96A2-ACC9C282D27E}"/>
          </ac:picMkLst>
        </pc:picChg>
      </pc:sldChg>
      <pc:sldChg chg="addSp delSp modSp new mod ord modAnim">
        <pc:chgData name="Estephany E. Pinto" userId="5ecc2b332900013f" providerId="LiveId" clId="{89972FA9-6ABE-400F-A806-36111817D5EF}" dt="2022-02-21T04:04:12.283" v="12684" actId="20577"/>
        <pc:sldMkLst>
          <pc:docMk/>
          <pc:sldMk cId="139491544" sldId="272"/>
        </pc:sldMkLst>
        <pc:spChg chg="del mod">
          <ac:chgData name="Estephany E. Pinto" userId="5ecc2b332900013f" providerId="LiveId" clId="{89972FA9-6ABE-400F-A806-36111817D5EF}" dt="2022-02-09T03:21:06.682" v="4816" actId="478"/>
          <ac:spMkLst>
            <pc:docMk/>
            <pc:sldMk cId="139491544" sldId="272"/>
            <ac:spMk id="2" creationId="{A6A631BC-FC83-4927-A1A0-9F7578550CD1}"/>
          </ac:spMkLst>
        </pc:spChg>
        <pc:spChg chg="add del mod">
          <ac:chgData name="Estephany E. Pinto" userId="5ecc2b332900013f" providerId="LiveId" clId="{89972FA9-6ABE-400F-A806-36111817D5EF}" dt="2022-02-09T03:21:16.022" v="4818" actId="478"/>
          <ac:spMkLst>
            <pc:docMk/>
            <pc:sldMk cId="139491544" sldId="272"/>
            <ac:spMk id="5" creationId="{E3D88FCC-6C61-4B20-8B80-665E0694EF1E}"/>
          </ac:spMkLst>
        </pc:spChg>
        <pc:spChg chg="add del mod">
          <ac:chgData name="Estephany E. Pinto" userId="5ecc2b332900013f" providerId="LiveId" clId="{89972FA9-6ABE-400F-A806-36111817D5EF}" dt="2022-02-09T03:21:13.118" v="4817"/>
          <ac:spMkLst>
            <pc:docMk/>
            <pc:sldMk cId="139491544" sldId="272"/>
            <ac:spMk id="6" creationId="{0A4A9F88-C46F-40B3-BD7A-4AC82C7B1BA5}"/>
          </ac:spMkLst>
        </pc:spChg>
        <pc:spChg chg="add mod">
          <ac:chgData name="Estephany E. Pinto" userId="5ecc2b332900013f" providerId="LiveId" clId="{89972FA9-6ABE-400F-A806-36111817D5EF}" dt="2022-02-09T03:21:21.127" v="4819" actId="1076"/>
          <ac:spMkLst>
            <pc:docMk/>
            <pc:sldMk cId="139491544" sldId="272"/>
            <ac:spMk id="7" creationId="{039EE11F-9A8B-401C-AF27-7C02AC5FDA40}"/>
          </ac:spMkLst>
        </pc:spChg>
        <pc:spChg chg="add del mod">
          <ac:chgData name="Estephany E. Pinto" userId="5ecc2b332900013f" providerId="LiveId" clId="{89972FA9-6ABE-400F-A806-36111817D5EF}" dt="2022-02-21T03:59:24.590" v="12593" actId="478"/>
          <ac:spMkLst>
            <pc:docMk/>
            <pc:sldMk cId="139491544" sldId="272"/>
            <ac:spMk id="8" creationId="{942E6D8F-8277-409A-A12D-F2583EFAE863}"/>
          </ac:spMkLst>
        </pc:spChg>
        <pc:spChg chg="add mod">
          <ac:chgData name="Estephany E. Pinto" userId="5ecc2b332900013f" providerId="LiveId" clId="{89972FA9-6ABE-400F-A806-36111817D5EF}" dt="2022-02-20T02:32:15.769" v="11728" actId="14100"/>
          <ac:spMkLst>
            <pc:docMk/>
            <pc:sldMk cId="139491544" sldId="272"/>
            <ac:spMk id="9" creationId="{614FE517-A50F-4C9D-A82A-4A132AFB6972}"/>
          </ac:spMkLst>
        </pc:spChg>
        <pc:spChg chg="add del">
          <ac:chgData name="Estephany E. Pinto" userId="5ecc2b332900013f" providerId="LiveId" clId="{89972FA9-6ABE-400F-A806-36111817D5EF}" dt="2022-02-09T03:36:43.843" v="4959" actId="22"/>
          <ac:spMkLst>
            <pc:docMk/>
            <pc:sldMk cId="139491544" sldId="272"/>
            <ac:spMk id="11" creationId="{02ACAB76-2FC4-4A7D-A86C-D234278476BA}"/>
          </ac:spMkLst>
        </pc:spChg>
        <pc:spChg chg="add mod">
          <ac:chgData name="Estephany E. Pinto" userId="5ecc2b332900013f" providerId="LiveId" clId="{89972FA9-6ABE-400F-A806-36111817D5EF}" dt="2022-02-21T03:58:49.249" v="12585" actId="1076"/>
          <ac:spMkLst>
            <pc:docMk/>
            <pc:sldMk cId="139491544" sldId="272"/>
            <ac:spMk id="12" creationId="{FCBCF7B2-4BA6-439E-8DD3-8B6A8784A20A}"/>
          </ac:spMkLst>
        </pc:spChg>
        <pc:spChg chg="add mod">
          <ac:chgData name="Estephany E. Pinto" userId="5ecc2b332900013f" providerId="LiveId" clId="{89972FA9-6ABE-400F-A806-36111817D5EF}" dt="2022-02-21T03:59:24.980" v="12594"/>
          <ac:spMkLst>
            <pc:docMk/>
            <pc:sldMk cId="139491544" sldId="272"/>
            <ac:spMk id="13" creationId="{81CAD2E0-8702-4BB6-9005-A78F33484010}"/>
          </ac:spMkLst>
        </pc:spChg>
        <pc:spChg chg="add del mod">
          <ac:chgData name="Estephany E. Pinto" userId="5ecc2b332900013f" providerId="LiveId" clId="{89972FA9-6ABE-400F-A806-36111817D5EF}" dt="2022-02-09T21:40:21.952" v="5474" actId="12084"/>
          <ac:spMkLst>
            <pc:docMk/>
            <pc:sldMk cId="139491544" sldId="272"/>
            <ac:spMk id="13" creationId="{8DC45558-8504-4B2B-8F44-1C1C25A08A32}"/>
          </ac:spMkLst>
        </pc:spChg>
        <pc:spChg chg="add del">
          <ac:chgData name="Estephany E. Pinto" userId="5ecc2b332900013f" providerId="LiveId" clId="{89972FA9-6ABE-400F-A806-36111817D5EF}" dt="2022-02-09T03:37:05.578" v="4968" actId="22"/>
          <ac:spMkLst>
            <pc:docMk/>
            <pc:sldMk cId="139491544" sldId="272"/>
            <ac:spMk id="15" creationId="{0EAFBB92-9E17-419A-9311-894450BD0B5A}"/>
          </ac:spMkLst>
        </pc:spChg>
        <pc:spChg chg="add del mod">
          <ac:chgData name="Estephany E. Pinto" userId="5ecc2b332900013f" providerId="LiveId" clId="{89972FA9-6ABE-400F-A806-36111817D5EF}" dt="2022-02-09T21:41:24.492" v="5493" actId="12084"/>
          <ac:spMkLst>
            <pc:docMk/>
            <pc:sldMk cId="139491544" sldId="272"/>
            <ac:spMk id="17" creationId="{22813522-0970-4E3E-8494-DF44EBC4E7F2}"/>
          </ac:spMkLst>
        </pc:spChg>
        <pc:spChg chg="add del">
          <ac:chgData name="Estephany E. Pinto" userId="5ecc2b332900013f" providerId="LiveId" clId="{89972FA9-6ABE-400F-A806-36111817D5EF}" dt="2022-02-09T03:38:08.658" v="4978" actId="22"/>
          <ac:spMkLst>
            <pc:docMk/>
            <pc:sldMk cId="139491544" sldId="272"/>
            <ac:spMk id="19" creationId="{BBA1F6F5-9116-40B2-82E6-653D5B773030}"/>
          </ac:spMkLst>
        </pc:spChg>
        <pc:spChg chg="add del mod">
          <ac:chgData name="Estephany E. Pinto" userId="5ecc2b332900013f" providerId="LiveId" clId="{89972FA9-6ABE-400F-A806-36111817D5EF}" dt="2022-02-09T21:53:01.403" v="5773" actId="478"/>
          <ac:spMkLst>
            <pc:docMk/>
            <pc:sldMk cId="139491544" sldId="272"/>
            <ac:spMk id="21" creationId="{F975CEB6-E6C7-41BE-B6D1-F05CACC6AC04}"/>
          </ac:spMkLst>
        </pc:spChg>
        <pc:spChg chg="add del mod">
          <ac:chgData name="Estephany E. Pinto" userId="5ecc2b332900013f" providerId="LiveId" clId="{89972FA9-6ABE-400F-A806-36111817D5EF}" dt="2022-02-09T22:08:31.814" v="5887" actId="12084"/>
          <ac:spMkLst>
            <pc:docMk/>
            <pc:sldMk cId="139491544" sldId="272"/>
            <ac:spMk id="23" creationId="{F809D84F-F39F-4E42-B7CA-A538813418AE}"/>
          </ac:spMkLst>
        </pc:spChg>
        <pc:spChg chg="add del mod">
          <ac:chgData name="Estephany E. Pinto" userId="5ecc2b332900013f" providerId="LiveId" clId="{89972FA9-6ABE-400F-A806-36111817D5EF}" dt="2022-02-09T22:16:21.614" v="5955" actId="478"/>
          <ac:spMkLst>
            <pc:docMk/>
            <pc:sldMk cId="139491544" sldId="272"/>
            <ac:spMk id="35" creationId="{6D7501D5-0F50-4C72-A9B5-06F2A0D53F7C}"/>
          </ac:spMkLst>
        </pc:spChg>
        <pc:spChg chg="add del mod">
          <ac:chgData name="Estephany E. Pinto" userId="5ecc2b332900013f" providerId="LiveId" clId="{89972FA9-6ABE-400F-A806-36111817D5EF}" dt="2022-02-18T16:45:26.934" v="11198" actId="478"/>
          <ac:spMkLst>
            <pc:docMk/>
            <pc:sldMk cId="139491544" sldId="272"/>
            <ac:spMk id="40" creationId="{AC6DACF5-5119-480E-AD66-B4D8299C171C}"/>
          </ac:spMkLst>
        </pc:spChg>
        <pc:graphicFrameChg chg="add mod modGraphic">
          <ac:chgData name="Estephany E. Pinto" userId="5ecc2b332900013f" providerId="LiveId" clId="{89972FA9-6ABE-400F-A806-36111817D5EF}" dt="2022-02-21T04:04:12.283" v="12684" actId="20577"/>
          <ac:graphicFrameMkLst>
            <pc:docMk/>
            <pc:sldMk cId="139491544" sldId="272"/>
            <ac:graphicFrameMk id="2" creationId="{91FE7B61-0E73-44A0-82FA-56C67D4A5A51}"/>
          </ac:graphicFrameMkLst>
        </pc:graphicFrameChg>
        <pc:graphicFrameChg chg="add del mod">
          <ac:chgData name="Estephany E. Pinto" userId="5ecc2b332900013f" providerId="LiveId" clId="{89972FA9-6ABE-400F-A806-36111817D5EF}" dt="2022-02-18T15:18:26.661" v="10370" actId="478"/>
          <ac:graphicFrameMkLst>
            <pc:docMk/>
            <pc:sldMk cId="139491544" sldId="272"/>
            <ac:graphicFrameMk id="3" creationId="{BDF8CD55-6DF6-40E4-918A-FFC727AABD03}"/>
          </ac:graphicFrameMkLst>
        </pc:graphicFrameChg>
        <pc:graphicFrameChg chg="add mod modGraphic">
          <ac:chgData name="Estephany E. Pinto" userId="5ecc2b332900013f" providerId="LiveId" clId="{89972FA9-6ABE-400F-A806-36111817D5EF}" dt="2022-02-21T03:58:29.378" v="12581" actId="1076"/>
          <ac:graphicFrameMkLst>
            <pc:docMk/>
            <pc:sldMk cId="139491544" sldId="272"/>
            <ac:graphicFrameMk id="34" creationId="{B16548DD-7421-4533-B099-050B3AA790C6}"/>
          </ac:graphicFrameMkLst>
        </pc:graphicFrameChg>
        <pc:graphicFrameChg chg="add mod modGraphic">
          <ac:chgData name="Estephany E. Pinto" userId="5ecc2b332900013f" providerId="LiveId" clId="{89972FA9-6ABE-400F-A806-36111817D5EF}" dt="2022-02-21T03:58:36.881" v="12582" actId="255"/>
          <ac:graphicFrameMkLst>
            <pc:docMk/>
            <pc:sldMk cId="139491544" sldId="272"/>
            <ac:graphicFrameMk id="36" creationId="{5DC365A0-D540-4945-BD91-F738ADA178E6}"/>
          </ac:graphicFrameMkLst>
        </pc:graphicFrameChg>
        <pc:picChg chg="add del">
          <ac:chgData name="Estephany E. Pinto" userId="5ecc2b332900013f" providerId="LiveId" clId="{89972FA9-6ABE-400F-A806-36111817D5EF}" dt="2022-02-09T03:20:33.792" v="4811" actId="21"/>
          <ac:picMkLst>
            <pc:docMk/>
            <pc:sldMk cId="139491544" sldId="272"/>
            <ac:picMk id="4" creationId="{F19352C9-C0B6-45B3-8A8C-42D2522D4C31}"/>
          </ac:picMkLst>
        </pc:picChg>
        <pc:picChg chg="add mod">
          <ac:chgData name="Estephany E. Pinto" userId="5ecc2b332900013f" providerId="LiveId" clId="{89972FA9-6ABE-400F-A806-36111817D5EF}" dt="2022-02-18T16:47:27.550" v="11224" actId="1076"/>
          <ac:picMkLst>
            <pc:docMk/>
            <pc:sldMk cId="139491544" sldId="272"/>
            <ac:picMk id="1026" creationId="{1E640D27-A579-4C0A-8020-BD93046358EF}"/>
          </ac:picMkLst>
        </pc:picChg>
        <pc:cxnChg chg="add mod">
          <ac:chgData name="Estephany E. Pinto" userId="5ecc2b332900013f" providerId="LiveId" clId="{89972FA9-6ABE-400F-A806-36111817D5EF}" dt="2022-02-21T03:57:21.854" v="12562" actId="1076"/>
          <ac:cxnSpMkLst>
            <pc:docMk/>
            <pc:sldMk cId="139491544" sldId="272"/>
            <ac:cxnSpMk id="5" creationId="{5C81D144-3821-498E-B7E4-332EB6EE6DAE}"/>
          </ac:cxnSpMkLst>
        </pc:cxnChg>
        <pc:cxnChg chg="add del mod">
          <ac:chgData name="Estephany E. Pinto" userId="5ecc2b332900013f" providerId="LiveId" clId="{89972FA9-6ABE-400F-A806-36111817D5EF}" dt="2022-02-09T21:43:10.253" v="5546" actId="478"/>
          <ac:cxnSpMkLst>
            <pc:docMk/>
            <pc:sldMk cId="139491544" sldId="272"/>
            <ac:cxnSpMk id="10" creationId="{44835B91-D371-4B4A-A46E-87E1064E78D2}"/>
          </ac:cxnSpMkLst>
        </pc:cxnChg>
        <pc:cxnChg chg="add del mod">
          <ac:chgData name="Estephany E. Pinto" userId="5ecc2b332900013f" providerId="LiveId" clId="{89972FA9-6ABE-400F-A806-36111817D5EF}" dt="2022-02-09T22:15:29.413" v="5945" actId="478"/>
          <ac:cxnSpMkLst>
            <pc:docMk/>
            <pc:sldMk cId="139491544" sldId="272"/>
            <ac:cxnSpMk id="12" creationId="{18825138-6E77-486F-A3CA-44E6659E90B1}"/>
          </ac:cxnSpMkLst>
        </pc:cxnChg>
      </pc:sldChg>
      <pc:sldChg chg="addSp delSp modSp add del mod">
        <pc:chgData name="Estephany E. Pinto" userId="5ecc2b332900013f" providerId="LiveId" clId="{89972FA9-6ABE-400F-A806-36111817D5EF}" dt="2022-02-07T21:27:47.488" v="2050" actId="2696"/>
        <pc:sldMkLst>
          <pc:docMk/>
          <pc:sldMk cId="897353940" sldId="272"/>
        </pc:sldMkLst>
        <pc:spChg chg="add del mod">
          <ac:chgData name="Estephany E. Pinto" userId="5ecc2b332900013f" providerId="LiveId" clId="{89972FA9-6ABE-400F-A806-36111817D5EF}" dt="2022-02-07T21:27:36.691" v="2047" actId="21"/>
          <ac:spMkLst>
            <pc:docMk/>
            <pc:sldMk cId="897353940" sldId="272"/>
            <ac:spMk id="4" creationId="{BD4D65EE-4DCA-4A31-B68F-8E9BB6EA21F8}"/>
          </ac:spMkLst>
        </pc:spChg>
      </pc:sldChg>
      <pc:sldChg chg="new del">
        <pc:chgData name="Estephany E. Pinto" userId="5ecc2b332900013f" providerId="LiveId" clId="{89972FA9-6ABE-400F-A806-36111817D5EF}" dt="2022-02-09T03:31:41.808" v="4889" actId="47"/>
        <pc:sldMkLst>
          <pc:docMk/>
          <pc:sldMk cId="3575922146" sldId="273"/>
        </pc:sldMkLst>
      </pc:sldChg>
      <pc:sldChg chg="addSp delSp modSp add mod modAnim">
        <pc:chgData name="Estephany E. Pinto" userId="5ecc2b332900013f" providerId="LiveId" clId="{89972FA9-6ABE-400F-A806-36111817D5EF}" dt="2022-02-21T04:04:46.968" v="12694" actId="6549"/>
        <pc:sldMkLst>
          <pc:docMk/>
          <pc:sldMk cId="1619993777" sldId="274"/>
        </pc:sldMkLst>
        <pc:spChg chg="add mod">
          <ac:chgData name="Estephany E. Pinto" userId="5ecc2b332900013f" providerId="LiveId" clId="{89972FA9-6ABE-400F-A806-36111817D5EF}" dt="2022-02-18T16:51:55.254" v="11342" actId="1038"/>
          <ac:spMkLst>
            <pc:docMk/>
            <pc:sldMk cId="1619993777" sldId="274"/>
            <ac:spMk id="4" creationId="{1FB71F34-643D-464B-A85A-40680E55DC15}"/>
          </ac:spMkLst>
        </pc:spChg>
        <pc:spChg chg="add del mod">
          <ac:chgData name="Estephany E. Pinto" userId="5ecc2b332900013f" providerId="LiveId" clId="{89972FA9-6ABE-400F-A806-36111817D5EF}" dt="2022-02-09T03:57:09.777" v="5191" actId="12084"/>
          <ac:spMkLst>
            <pc:docMk/>
            <pc:sldMk cId="1619993777" sldId="274"/>
            <ac:spMk id="6" creationId="{2B186828-4FEB-4DA8-ACB1-75C4C6CA4D1D}"/>
          </ac:spMkLst>
        </pc:spChg>
        <pc:spChg chg="mod">
          <ac:chgData name="Estephany E. Pinto" userId="5ecc2b332900013f" providerId="LiveId" clId="{89972FA9-6ABE-400F-A806-36111817D5EF}" dt="2022-02-18T15:26:02.510" v="10430" actId="1076"/>
          <ac:spMkLst>
            <pc:docMk/>
            <pc:sldMk cId="1619993777" sldId="274"/>
            <ac:spMk id="7" creationId="{039EE11F-9A8B-401C-AF27-7C02AC5FDA40}"/>
          </ac:spMkLst>
        </pc:spChg>
        <pc:spChg chg="del">
          <ac:chgData name="Estephany E. Pinto" userId="5ecc2b332900013f" providerId="LiveId" clId="{89972FA9-6ABE-400F-A806-36111817D5EF}" dt="2022-02-21T03:59:27.874" v="12595" actId="478"/>
          <ac:spMkLst>
            <pc:docMk/>
            <pc:sldMk cId="1619993777" sldId="274"/>
            <ac:spMk id="8" creationId="{942E6D8F-8277-409A-A12D-F2583EFAE863}"/>
          </ac:spMkLst>
        </pc:spChg>
        <pc:spChg chg="add mod">
          <ac:chgData name="Estephany E. Pinto" userId="5ecc2b332900013f" providerId="LiveId" clId="{89972FA9-6ABE-400F-A806-36111817D5EF}" dt="2022-02-21T03:59:28.293" v="12596"/>
          <ac:spMkLst>
            <pc:docMk/>
            <pc:sldMk cId="1619993777" sldId="274"/>
            <ac:spMk id="9" creationId="{1FEFBE64-1750-400C-95D1-2A12CCE6EA58}"/>
          </ac:spMkLst>
        </pc:spChg>
        <pc:spChg chg="add mod">
          <ac:chgData name="Estephany E. Pinto" userId="5ecc2b332900013f" providerId="LiveId" clId="{89972FA9-6ABE-400F-A806-36111817D5EF}" dt="2022-02-21T04:04:46.968" v="12694" actId="6549"/>
          <ac:spMkLst>
            <pc:docMk/>
            <pc:sldMk cId="1619993777" sldId="274"/>
            <ac:spMk id="13" creationId="{3D73D3E9-86A1-41AE-9C9E-91F5D3A20549}"/>
          </ac:spMkLst>
        </pc:spChg>
        <pc:spChg chg="add del mod">
          <ac:chgData name="Estephany E. Pinto" userId="5ecc2b332900013f" providerId="LiveId" clId="{89972FA9-6ABE-400F-A806-36111817D5EF}" dt="2022-02-18T15:25:00.569" v="10425" actId="478"/>
          <ac:spMkLst>
            <pc:docMk/>
            <pc:sldMk cId="1619993777" sldId="274"/>
            <ac:spMk id="17" creationId="{68C6EDCC-A81B-4590-A080-4316DD0F8288}"/>
          </ac:spMkLst>
        </pc:spChg>
        <pc:spChg chg="add del">
          <ac:chgData name="Estephany E. Pinto" userId="5ecc2b332900013f" providerId="LiveId" clId="{89972FA9-6ABE-400F-A806-36111817D5EF}" dt="2022-02-09T04:01:39.788" v="5243" actId="22"/>
          <ac:spMkLst>
            <pc:docMk/>
            <pc:sldMk cId="1619993777" sldId="274"/>
            <ac:spMk id="19" creationId="{F9E190E0-DE79-47FC-917B-AC6728B64676}"/>
          </ac:spMkLst>
        </pc:spChg>
        <pc:graphicFrameChg chg="add del mod modGraphic">
          <ac:chgData name="Estephany E. Pinto" userId="5ecc2b332900013f" providerId="LiveId" clId="{89972FA9-6ABE-400F-A806-36111817D5EF}" dt="2022-02-18T15:24:57.022" v="10424" actId="478"/>
          <ac:graphicFrameMkLst>
            <pc:docMk/>
            <pc:sldMk cId="1619993777" sldId="274"/>
            <ac:graphicFrameMk id="9" creationId="{72ED56EB-E21E-4A19-A1ED-81CCE20C7B62}"/>
          </ac:graphicFrameMkLst>
        </pc:graphicFrameChg>
        <pc:graphicFrameChg chg="add del mod">
          <ac:chgData name="Estephany E. Pinto" userId="5ecc2b332900013f" providerId="LiveId" clId="{89972FA9-6ABE-400F-A806-36111817D5EF}" dt="2022-02-09T03:50:29.463" v="5111" actId="478"/>
          <ac:graphicFrameMkLst>
            <pc:docMk/>
            <pc:sldMk cId="1619993777" sldId="274"/>
            <ac:graphicFrameMk id="10" creationId="{F312439D-3D6C-44B0-ACEB-14A1441ECEC5}"/>
          </ac:graphicFrameMkLst>
        </pc:graphicFrameChg>
        <pc:graphicFrameChg chg="add mod ord">
          <ac:chgData name="Estephany E. Pinto" userId="5ecc2b332900013f" providerId="LiveId" clId="{89972FA9-6ABE-400F-A806-36111817D5EF}" dt="2022-02-20T21:17:45.116" v="12108"/>
          <ac:graphicFrameMkLst>
            <pc:docMk/>
            <pc:sldMk cId="1619993777" sldId="274"/>
            <ac:graphicFrameMk id="11" creationId="{950491C4-755A-41F3-921D-B7AB92BECDBB}"/>
          </ac:graphicFrameMkLst>
        </pc:graphicFrameChg>
        <pc:graphicFrameChg chg="add mod ord">
          <ac:chgData name="Estephany E. Pinto" userId="5ecc2b332900013f" providerId="LiveId" clId="{89972FA9-6ABE-400F-A806-36111817D5EF}" dt="2022-02-20T21:17:13.880" v="12107" actId="1076"/>
          <ac:graphicFrameMkLst>
            <pc:docMk/>
            <pc:sldMk cId="1619993777" sldId="274"/>
            <ac:graphicFrameMk id="12" creationId="{F312439D-3D6C-44B0-ACEB-14A1441ECEC5}"/>
          </ac:graphicFrameMkLst>
        </pc:graphicFrameChg>
        <pc:graphicFrameChg chg="add del mod modGraphic">
          <ac:chgData name="Estephany E. Pinto" userId="5ecc2b332900013f" providerId="LiveId" clId="{89972FA9-6ABE-400F-A806-36111817D5EF}" dt="2022-02-09T04:03:12.238" v="5259" actId="478"/>
          <ac:graphicFrameMkLst>
            <pc:docMk/>
            <pc:sldMk cId="1619993777" sldId="274"/>
            <ac:graphicFrameMk id="16" creationId="{18861A18-7DD2-4D9A-A55F-2E175BF63288}"/>
          </ac:graphicFrameMkLst>
        </pc:graphicFrameChg>
        <pc:graphicFrameChg chg="add del mod modGraphic">
          <ac:chgData name="Estephany E. Pinto" userId="5ecc2b332900013f" providerId="LiveId" clId="{89972FA9-6ABE-400F-A806-36111817D5EF}" dt="2022-02-18T16:51:35.690" v="11306" actId="478"/>
          <ac:graphicFrameMkLst>
            <pc:docMk/>
            <pc:sldMk cId="1619993777" sldId="274"/>
            <ac:graphicFrameMk id="19" creationId="{55467F0F-998B-43F1-B5DB-9EF94AA41072}"/>
          </ac:graphicFrameMkLst>
        </pc:graphicFrameChg>
        <pc:cxnChg chg="add del mod">
          <ac:chgData name="Estephany E. Pinto" userId="5ecc2b332900013f" providerId="LiveId" clId="{89972FA9-6ABE-400F-A806-36111817D5EF}" dt="2022-02-09T04:10:31.999" v="5342" actId="478"/>
          <ac:cxnSpMkLst>
            <pc:docMk/>
            <pc:sldMk cId="1619993777" sldId="274"/>
            <ac:cxnSpMk id="14" creationId="{74976A3E-AA5B-4374-9C59-C5E50273E03F}"/>
          </ac:cxnSpMkLst>
        </pc:cxnChg>
        <pc:cxnChg chg="add mod">
          <ac:chgData name="Estephany E. Pinto" userId="5ecc2b332900013f" providerId="LiveId" clId="{89972FA9-6ABE-400F-A806-36111817D5EF}" dt="2022-02-18T16:52:00.504" v="11350" actId="1038"/>
          <ac:cxnSpMkLst>
            <pc:docMk/>
            <pc:sldMk cId="1619993777" sldId="274"/>
            <ac:cxnSpMk id="21" creationId="{33A8FDA2-31C0-4D50-8609-9FA17C77CB8E}"/>
          </ac:cxnSpMkLst>
        </pc:cxnChg>
      </pc:sldChg>
      <pc:sldChg chg="addSp delSp modSp add mod modAnim">
        <pc:chgData name="Estephany E. Pinto" userId="5ecc2b332900013f" providerId="LiveId" clId="{89972FA9-6ABE-400F-A806-36111817D5EF}" dt="2022-02-21T00:38:25.412" v="12400" actId="14100"/>
        <pc:sldMkLst>
          <pc:docMk/>
          <pc:sldMk cId="781789712" sldId="275"/>
        </pc:sldMkLst>
        <pc:graphicFrameChg chg="del">
          <ac:chgData name="Estephany E. Pinto" userId="5ecc2b332900013f" providerId="LiveId" clId="{89972FA9-6ABE-400F-A806-36111817D5EF}" dt="2022-02-11T23:59:53.097" v="7972" actId="478"/>
          <ac:graphicFrameMkLst>
            <pc:docMk/>
            <pc:sldMk cId="781789712" sldId="275"/>
            <ac:graphicFrameMk id="5" creationId="{FD26F737-8361-4E13-9DBF-4C44FBD8A7E0}"/>
          </ac:graphicFrameMkLst>
        </pc:graphicFrameChg>
        <pc:graphicFrameChg chg="del">
          <ac:chgData name="Estephany E. Pinto" userId="5ecc2b332900013f" providerId="LiveId" clId="{89972FA9-6ABE-400F-A806-36111817D5EF}" dt="2022-02-11T23:59:53.097" v="7972" actId="478"/>
          <ac:graphicFrameMkLst>
            <pc:docMk/>
            <pc:sldMk cId="781789712" sldId="275"/>
            <ac:graphicFrameMk id="6" creationId="{D6F5F77A-0AFD-4599-BB4D-0390C3C45CF4}"/>
          </ac:graphicFrameMkLst>
        </pc:graphicFrameChg>
        <pc:graphicFrameChg chg="del mod">
          <ac:chgData name="Estephany E. Pinto" userId="5ecc2b332900013f" providerId="LiveId" clId="{89972FA9-6ABE-400F-A806-36111817D5EF}" dt="2022-02-12T00:06:41.371" v="8014" actId="21"/>
          <ac:graphicFrameMkLst>
            <pc:docMk/>
            <pc:sldMk cId="781789712" sldId="275"/>
            <ac:graphicFrameMk id="8" creationId="{F0E9385A-7284-480E-BEDC-D2EB9F98D244}"/>
          </ac:graphicFrameMkLst>
        </pc:graphicFrameChg>
        <pc:graphicFrameChg chg="del mod">
          <ac:chgData name="Estephany E. Pinto" userId="5ecc2b332900013f" providerId="LiveId" clId="{89972FA9-6ABE-400F-A806-36111817D5EF}" dt="2022-02-12T00:07:56.024" v="8024" actId="21"/>
          <ac:graphicFrameMkLst>
            <pc:docMk/>
            <pc:sldMk cId="781789712" sldId="275"/>
            <ac:graphicFrameMk id="9" creationId="{687FD294-BEF5-48DB-9632-97123CB2AEC3}"/>
          </ac:graphicFrameMkLst>
        </pc:graphicFrameChg>
        <pc:graphicFrameChg chg="mod">
          <ac:chgData name="Estephany E. Pinto" userId="5ecc2b332900013f" providerId="LiveId" clId="{89972FA9-6ABE-400F-A806-36111817D5EF}" dt="2022-02-21T00:38:25.412" v="12400" actId="14100"/>
          <ac:graphicFrameMkLst>
            <pc:docMk/>
            <pc:sldMk cId="781789712" sldId="275"/>
            <ac:graphicFrameMk id="10" creationId="{AAD1F3F4-662E-4AD8-B79A-4447C306BE6D}"/>
          </ac:graphicFrameMkLst>
        </pc:graphicFrameChg>
        <pc:graphicFrameChg chg="mod">
          <ac:chgData name="Estephany E. Pinto" userId="5ecc2b332900013f" providerId="LiveId" clId="{89972FA9-6ABE-400F-A806-36111817D5EF}" dt="2022-02-20T21:07:08.154" v="12062" actId="14100"/>
          <ac:graphicFrameMkLst>
            <pc:docMk/>
            <pc:sldMk cId="781789712" sldId="275"/>
            <ac:graphicFrameMk id="11" creationId="{E019A304-0527-433A-AB55-5FD0EE1C0963}"/>
          </ac:graphicFrameMkLst>
        </pc:graphicFrameChg>
        <pc:graphicFrameChg chg="add del mod">
          <ac:chgData name="Estephany E. Pinto" userId="5ecc2b332900013f" providerId="LiveId" clId="{89972FA9-6ABE-400F-A806-36111817D5EF}" dt="2022-02-20T02:30:13.020" v="11692" actId="478"/>
          <ac:graphicFrameMkLst>
            <pc:docMk/>
            <pc:sldMk cId="781789712" sldId="275"/>
            <ac:graphicFrameMk id="12" creationId="{24BA553F-B3C8-4706-AD4B-52E48C76C41D}"/>
          </ac:graphicFrameMkLst>
        </pc:graphicFrameChg>
        <pc:cxnChg chg="add del mod">
          <ac:chgData name="Estephany E. Pinto" userId="5ecc2b332900013f" providerId="LiveId" clId="{89972FA9-6ABE-400F-A806-36111817D5EF}" dt="2022-02-12T00:07:23.912" v="8020" actId="478"/>
          <ac:cxnSpMkLst>
            <pc:docMk/>
            <pc:sldMk cId="781789712" sldId="275"/>
            <ac:cxnSpMk id="7" creationId="{8260E468-F7ED-457E-B8BB-7805089293ED}"/>
          </ac:cxnSpMkLst>
        </pc:cxnChg>
      </pc:sldChg>
      <pc:sldChg chg="addSp delSp modSp new mod modAnim">
        <pc:chgData name="Estephany E. Pinto" userId="5ecc2b332900013f" providerId="LiveId" clId="{89972FA9-6ABE-400F-A806-36111817D5EF}" dt="2022-02-20T21:22:13.251" v="12148"/>
        <pc:sldMkLst>
          <pc:docMk/>
          <pc:sldMk cId="757340402" sldId="276"/>
        </pc:sldMkLst>
        <pc:spChg chg="del">
          <ac:chgData name="Estephany E. Pinto" userId="5ecc2b332900013f" providerId="LiveId" clId="{89972FA9-6ABE-400F-A806-36111817D5EF}" dt="2022-02-12T01:35:21.541" v="9057" actId="478"/>
          <ac:spMkLst>
            <pc:docMk/>
            <pc:sldMk cId="757340402" sldId="276"/>
            <ac:spMk id="2" creationId="{279634EF-9B73-4A95-8C65-D3291FBD77FC}"/>
          </ac:spMkLst>
        </pc:spChg>
        <pc:spChg chg="add mod">
          <ac:chgData name="Estephany E. Pinto" userId="5ecc2b332900013f" providerId="LiveId" clId="{89972FA9-6ABE-400F-A806-36111817D5EF}" dt="2022-02-20T20:47:42.044" v="11848" actId="17032"/>
          <ac:spMkLst>
            <pc:docMk/>
            <pc:sldMk cId="757340402" sldId="276"/>
            <ac:spMk id="2" creationId="{95EED12A-78E9-4AAB-A624-369BAD8EEFA7}"/>
          </ac:spMkLst>
        </pc:spChg>
        <pc:spChg chg="add mod">
          <ac:chgData name="Estephany E. Pinto" userId="5ecc2b332900013f" providerId="LiveId" clId="{89972FA9-6ABE-400F-A806-36111817D5EF}" dt="2022-02-20T20:48:12.015" v="11854" actId="1037"/>
          <ac:spMkLst>
            <pc:docMk/>
            <pc:sldMk cId="757340402" sldId="276"/>
            <ac:spMk id="9" creationId="{DF71317F-5ED2-4D0F-AEA0-7408369F2615}"/>
          </ac:spMkLst>
        </pc:spChg>
        <pc:spChg chg="add mod">
          <ac:chgData name="Estephany E. Pinto" userId="5ecc2b332900013f" providerId="LiveId" clId="{89972FA9-6ABE-400F-A806-36111817D5EF}" dt="2022-02-20T20:48:33.220" v="11856" actId="1076"/>
          <ac:spMkLst>
            <pc:docMk/>
            <pc:sldMk cId="757340402" sldId="276"/>
            <ac:spMk id="10" creationId="{B0DAA594-2EE3-422E-8D2E-1FFEB83C1DF2}"/>
          </ac:spMkLst>
        </pc:spChg>
        <pc:spChg chg="add mod">
          <ac:chgData name="Estephany E. Pinto" userId="5ecc2b332900013f" providerId="LiveId" clId="{89972FA9-6ABE-400F-A806-36111817D5EF}" dt="2022-02-20T20:48:40.689" v="11858" actId="1076"/>
          <ac:spMkLst>
            <pc:docMk/>
            <pc:sldMk cId="757340402" sldId="276"/>
            <ac:spMk id="11" creationId="{4AE15BD8-891A-4D20-84AF-5FBEA2FAABF7}"/>
          </ac:spMkLst>
        </pc:spChg>
        <pc:spChg chg="add mod">
          <ac:chgData name="Estephany E. Pinto" userId="5ecc2b332900013f" providerId="LiveId" clId="{89972FA9-6ABE-400F-A806-36111817D5EF}" dt="2022-02-20T20:50:22.249" v="11934" actId="14100"/>
          <ac:spMkLst>
            <pc:docMk/>
            <pc:sldMk cId="757340402" sldId="276"/>
            <ac:spMk id="12" creationId="{49E60627-E24B-4781-88BF-45F52D6E32AF}"/>
          </ac:spMkLst>
        </pc:spChg>
        <pc:graphicFrameChg chg="add mod modGraphic">
          <ac:chgData name="Estephany E. Pinto" userId="5ecc2b332900013f" providerId="LiveId" clId="{89972FA9-6ABE-400F-A806-36111817D5EF}" dt="2022-02-20T20:54:20.725" v="12003" actId="20577"/>
          <ac:graphicFrameMkLst>
            <pc:docMk/>
            <pc:sldMk cId="757340402" sldId="276"/>
            <ac:graphicFrameMk id="3" creationId="{FB6ED4A6-5F5B-450A-BD4E-281EFC9A1FC8}"/>
          </ac:graphicFrameMkLst>
        </pc:graphicFrameChg>
        <pc:graphicFrameChg chg="add del mod">
          <ac:chgData name="Estephany E. Pinto" userId="5ecc2b332900013f" providerId="LiveId" clId="{89972FA9-6ABE-400F-A806-36111817D5EF}" dt="2022-02-12T01:46:42.182" v="9080"/>
          <ac:graphicFrameMkLst>
            <pc:docMk/>
            <pc:sldMk cId="757340402" sldId="276"/>
            <ac:graphicFrameMk id="4" creationId="{1B83D0B2-E57D-4168-B533-BAADFB1F0B1D}"/>
          </ac:graphicFrameMkLst>
        </pc:graphicFrameChg>
        <pc:graphicFrameChg chg="add del mod">
          <ac:chgData name="Estephany E. Pinto" userId="5ecc2b332900013f" providerId="LiveId" clId="{89972FA9-6ABE-400F-A806-36111817D5EF}" dt="2022-02-12T01:47:38.808" v="9101"/>
          <ac:graphicFrameMkLst>
            <pc:docMk/>
            <pc:sldMk cId="757340402" sldId="276"/>
            <ac:graphicFrameMk id="6" creationId="{04FABD87-92D4-4C4C-926B-0A72DE7C176C}"/>
          </ac:graphicFrameMkLst>
        </pc:graphicFrameChg>
        <pc:picChg chg="add mod">
          <ac:chgData name="Estephany E. Pinto" userId="5ecc2b332900013f" providerId="LiveId" clId="{89972FA9-6ABE-400F-A806-36111817D5EF}" dt="2022-02-12T01:47:19.522" v="9097" actId="14100"/>
          <ac:picMkLst>
            <pc:docMk/>
            <pc:sldMk cId="757340402" sldId="276"/>
            <ac:picMk id="5" creationId="{8234DD7B-02D4-4766-83A0-8964604414C9}"/>
          </ac:picMkLst>
        </pc:picChg>
        <pc:picChg chg="add mod">
          <ac:chgData name="Estephany E. Pinto" userId="5ecc2b332900013f" providerId="LiveId" clId="{89972FA9-6ABE-400F-A806-36111817D5EF}" dt="2022-02-12T01:47:51.559" v="9105" actId="1076"/>
          <ac:picMkLst>
            <pc:docMk/>
            <pc:sldMk cId="757340402" sldId="276"/>
            <ac:picMk id="7" creationId="{3C98E3D1-99CD-448E-8ADD-CA5C5B7C5C7B}"/>
          </ac:picMkLst>
        </pc:picChg>
      </pc:sldChg>
      <pc:sldChg chg="delSp new del mod">
        <pc:chgData name="Estephany E. Pinto" userId="5ecc2b332900013f" providerId="LiveId" clId="{89972FA9-6ABE-400F-A806-36111817D5EF}" dt="2022-02-12T02:06:48.957" v="9322" actId="47"/>
        <pc:sldMkLst>
          <pc:docMk/>
          <pc:sldMk cId="1527218390" sldId="277"/>
        </pc:sldMkLst>
        <pc:spChg chg="del">
          <ac:chgData name="Estephany E. Pinto" userId="5ecc2b332900013f" providerId="LiveId" clId="{89972FA9-6ABE-400F-A806-36111817D5EF}" dt="2022-02-12T01:35:17.674" v="9056" actId="478"/>
          <ac:spMkLst>
            <pc:docMk/>
            <pc:sldMk cId="1527218390" sldId="277"/>
            <ac:spMk id="2" creationId="{3F26A005-4C38-4EBA-A8E0-656982E5D666}"/>
          </ac:spMkLst>
        </pc:spChg>
      </pc:sldChg>
      <pc:sldChg chg="addSp delSp modSp add mod delAnim modAnim">
        <pc:chgData name="Estephany E. Pinto" userId="5ecc2b332900013f" providerId="LiveId" clId="{89972FA9-6ABE-400F-A806-36111817D5EF}" dt="2022-02-21T04:08:58.712" v="12707" actId="1037"/>
        <pc:sldMkLst>
          <pc:docMk/>
          <pc:sldMk cId="2199531089" sldId="278"/>
        </pc:sldMkLst>
        <pc:spChg chg="add mod">
          <ac:chgData name="Estephany E. Pinto" userId="5ecc2b332900013f" providerId="LiveId" clId="{89972FA9-6ABE-400F-A806-36111817D5EF}" dt="2022-02-20T20:50:44.548" v="11968" actId="1037"/>
          <ac:spMkLst>
            <pc:docMk/>
            <pc:sldMk cId="2199531089" sldId="278"/>
            <ac:spMk id="7" creationId="{C4CCD31E-8BB1-41F3-983F-292506F14FDE}"/>
          </ac:spMkLst>
        </pc:spChg>
        <pc:graphicFrameChg chg="add del mod">
          <ac:chgData name="Estephany E. Pinto" userId="5ecc2b332900013f" providerId="LiveId" clId="{89972FA9-6ABE-400F-A806-36111817D5EF}" dt="2022-02-12T01:49:47.836" v="9118"/>
          <ac:graphicFrameMkLst>
            <pc:docMk/>
            <pc:sldMk cId="2199531089" sldId="278"/>
            <ac:graphicFrameMk id="2" creationId="{36D6048F-1F5F-436E-ADE4-F7D96B883C16}"/>
          </ac:graphicFrameMkLst>
        </pc:graphicFrameChg>
        <pc:graphicFrameChg chg="mod">
          <ac:chgData name="Estephany E. Pinto" userId="5ecc2b332900013f" providerId="LiveId" clId="{89972FA9-6ABE-400F-A806-36111817D5EF}" dt="2022-02-20T20:54:25.444" v="12007" actId="20577"/>
          <ac:graphicFrameMkLst>
            <pc:docMk/>
            <pc:sldMk cId="2199531089" sldId="278"/>
            <ac:graphicFrameMk id="3" creationId="{FB6ED4A6-5F5B-450A-BD4E-281EFC9A1FC8}"/>
          </ac:graphicFrameMkLst>
        </pc:graphicFrameChg>
        <pc:graphicFrameChg chg="add del mod modGraphic">
          <ac:chgData name="Estephany E. Pinto" userId="5ecc2b332900013f" providerId="LiveId" clId="{89972FA9-6ABE-400F-A806-36111817D5EF}" dt="2022-02-21T04:08:09.883" v="12695" actId="478"/>
          <ac:graphicFrameMkLst>
            <pc:docMk/>
            <pc:sldMk cId="2199531089" sldId="278"/>
            <ac:graphicFrameMk id="15" creationId="{84DD267E-9F22-43FF-B54D-A7E666ADC00B}"/>
          </ac:graphicFrameMkLst>
        </pc:graphicFrameChg>
        <pc:picChg chg="add del mod">
          <ac:chgData name="Estephany E. Pinto" userId="5ecc2b332900013f" providerId="LiveId" clId="{89972FA9-6ABE-400F-A806-36111817D5EF}" dt="2022-02-12T01:49:55.462" v="9122" actId="478"/>
          <ac:picMkLst>
            <pc:docMk/>
            <pc:sldMk cId="2199531089" sldId="278"/>
            <ac:picMk id="4" creationId="{DE908447-BB7B-4912-B4E4-9ED204D66BEA}"/>
          </ac:picMkLst>
        </pc:picChg>
        <pc:picChg chg="del">
          <ac:chgData name="Estephany E. Pinto" userId="5ecc2b332900013f" providerId="LiveId" clId="{89972FA9-6ABE-400F-A806-36111817D5EF}" dt="2022-02-12T01:49:01.423" v="9108" actId="478"/>
          <ac:picMkLst>
            <pc:docMk/>
            <pc:sldMk cId="2199531089" sldId="278"/>
            <ac:picMk id="5" creationId="{8234DD7B-02D4-4766-83A0-8964604414C9}"/>
          </ac:picMkLst>
        </pc:picChg>
        <pc:picChg chg="del">
          <ac:chgData name="Estephany E. Pinto" userId="5ecc2b332900013f" providerId="LiveId" clId="{89972FA9-6ABE-400F-A806-36111817D5EF}" dt="2022-02-12T01:48:59.486" v="9107" actId="478"/>
          <ac:picMkLst>
            <pc:docMk/>
            <pc:sldMk cId="2199531089" sldId="278"/>
            <ac:picMk id="7" creationId="{3C98E3D1-99CD-448E-8ADD-CA5C5B7C5C7B}"/>
          </ac:picMkLst>
        </pc:picChg>
        <pc:picChg chg="add del mod">
          <ac:chgData name="Estephany E. Pinto" userId="5ecc2b332900013f" providerId="LiveId" clId="{89972FA9-6ABE-400F-A806-36111817D5EF}" dt="2022-02-12T01:56:48.682" v="9158" actId="478"/>
          <ac:picMkLst>
            <pc:docMk/>
            <pc:sldMk cId="2199531089" sldId="278"/>
            <ac:picMk id="8" creationId="{7A80726C-A449-45EF-AC21-4BCE95988E0E}"/>
          </ac:picMkLst>
        </pc:picChg>
        <pc:picChg chg="add del mod">
          <ac:chgData name="Estephany E. Pinto" userId="5ecc2b332900013f" providerId="LiveId" clId="{89972FA9-6ABE-400F-A806-36111817D5EF}" dt="2022-02-12T01:56:39.647" v="9155" actId="478"/>
          <ac:picMkLst>
            <pc:docMk/>
            <pc:sldMk cId="2199531089" sldId="278"/>
            <ac:picMk id="10" creationId="{BAF674CE-5011-459C-B4D9-707028D56E38}"/>
          </ac:picMkLst>
        </pc:picChg>
        <pc:picChg chg="add mod">
          <ac:chgData name="Estephany E. Pinto" userId="5ecc2b332900013f" providerId="LiveId" clId="{89972FA9-6ABE-400F-A806-36111817D5EF}" dt="2022-02-21T04:08:58.712" v="12707" actId="1037"/>
          <ac:picMkLst>
            <pc:docMk/>
            <pc:sldMk cId="2199531089" sldId="278"/>
            <ac:picMk id="12" creationId="{CE89AFE8-5E3B-4795-8984-DDD25F0AC448}"/>
          </ac:picMkLst>
        </pc:picChg>
        <pc:picChg chg="add mod">
          <ac:chgData name="Estephany E. Pinto" userId="5ecc2b332900013f" providerId="LiveId" clId="{89972FA9-6ABE-400F-A806-36111817D5EF}" dt="2022-02-21T04:08:58.712" v="12707" actId="1037"/>
          <ac:picMkLst>
            <pc:docMk/>
            <pc:sldMk cId="2199531089" sldId="278"/>
            <ac:picMk id="14" creationId="{8B198C6C-54AF-46F9-8F6B-1D3C2F190F75}"/>
          </ac:picMkLst>
        </pc:picChg>
      </pc:sldChg>
      <pc:sldChg chg="addSp delSp modSp add mod modAnim">
        <pc:chgData name="Estephany E. Pinto" userId="5ecc2b332900013f" providerId="LiveId" clId="{89972FA9-6ABE-400F-A806-36111817D5EF}" dt="2022-02-21T04:03:43.179" v="12678" actId="17032"/>
        <pc:sldMkLst>
          <pc:docMk/>
          <pc:sldMk cId="2987659892" sldId="279"/>
        </pc:sldMkLst>
        <pc:spChg chg="del">
          <ac:chgData name="Estephany E. Pinto" userId="5ecc2b332900013f" providerId="LiveId" clId="{89972FA9-6ABE-400F-A806-36111817D5EF}" dt="2022-02-20T01:47:45.667" v="11511" actId="478"/>
          <ac:spMkLst>
            <pc:docMk/>
            <pc:sldMk cId="2987659892" sldId="279"/>
            <ac:spMk id="2" creationId="{CCB35772-2720-42A9-AAB9-FB6935C7E265}"/>
          </ac:spMkLst>
        </pc:spChg>
        <pc:spChg chg="mod">
          <ac:chgData name="Estephany E. Pinto" userId="5ecc2b332900013f" providerId="LiveId" clId="{89972FA9-6ABE-400F-A806-36111817D5EF}" dt="2022-02-20T01:58:36.733" v="11669" actId="1035"/>
          <ac:spMkLst>
            <pc:docMk/>
            <pc:sldMk cId="2987659892" sldId="279"/>
            <ac:spMk id="4" creationId="{D4E18CDB-653B-48DA-B93A-3D9E2E3E1714}"/>
          </ac:spMkLst>
        </pc:spChg>
        <pc:spChg chg="del">
          <ac:chgData name="Estephany E. Pinto" userId="5ecc2b332900013f" providerId="LiveId" clId="{89972FA9-6ABE-400F-A806-36111817D5EF}" dt="2022-02-20T01:47:45.667" v="11511" actId="478"/>
          <ac:spMkLst>
            <pc:docMk/>
            <pc:sldMk cId="2987659892" sldId="279"/>
            <ac:spMk id="10" creationId="{2B23C9EA-4ED5-499E-95E2-1CF089DC5619}"/>
          </ac:spMkLst>
        </pc:spChg>
        <pc:spChg chg="mod">
          <ac:chgData name="Estephany E. Pinto" userId="5ecc2b332900013f" providerId="LiveId" clId="{89972FA9-6ABE-400F-A806-36111817D5EF}" dt="2022-02-20T01:51:35.191" v="11568" actId="1076"/>
          <ac:spMkLst>
            <pc:docMk/>
            <pc:sldMk cId="2987659892" sldId="279"/>
            <ac:spMk id="12" creationId="{345714B9-C73C-4DAA-9609-E72A5899C307}"/>
          </ac:spMkLst>
        </pc:spChg>
        <pc:spChg chg="add mod">
          <ac:chgData name="Estephany E. Pinto" userId="5ecc2b332900013f" providerId="LiveId" clId="{89972FA9-6ABE-400F-A806-36111817D5EF}" dt="2022-02-21T03:59:21.359" v="12592"/>
          <ac:spMkLst>
            <pc:docMk/>
            <pc:sldMk cId="2987659892" sldId="279"/>
            <ac:spMk id="13" creationId="{12C17AA5-BBBB-42EC-9493-109B65FCA9F4}"/>
          </ac:spMkLst>
        </pc:spChg>
        <pc:spChg chg="del">
          <ac:chgData name="Estephany E. Pinto" userId="5ecc2b332900013f" providerId="LiveId" clId="{89972FA9-6ABE-400F-A806-36111817D5EF}" dt="2022-02-21T03:59:21.013" v="12591" actId="478"/>
          <ac:spMkLst>
            <pc:docMk/>
            <pc:sldMk cId="2987659892" sldId="279"/>
            <ac:spMk id="15" creationId="{2D1F2C97-B683-4FC6-8016-F7A23A8B25FC}"/>
          </ac:spMkLst>
        </pc:spChg>
        <pc:graphicFrameChg chg="del">
          <ac:chgData name="Estephany E. Pinto" userId="5ecc2b332900013f" providerId="LiveId" clId="{89972FA9-6ABE-400F-A806-36111817D5EF}" dt="2022-02-20T01:47:45.667" v="11511" actId="478"/>
          <ac:graphicFrameMkLst>
            <pc:docMk/>
            <pc:sldMk cId="2987659892" sldId="279"/>
            <ac:graphicFrameMk id="13" creationId="{8EF7BF0F-04CD-45C6-97D8-D4413145A01E}"/>
          </ac:graphicFrameMkLst>
        </pc:graphicFrameChg>
        <pc:graphicFrameChg chg="del">
          <ac:chgData name="Estephany E. Pinto" userId="5ecc2b332900013f" providerId="LiveId" clId="{89972FA9-6ABE-400F-A806-36111817D5EF}" dt="2022-02-20T01:47:45.667" v="11511" actId="478"/>
          <ac:graphicFrameMkLst>
            <pc:docMk/>
            <pc:sldMk cId="2987659892" sldId="279"/>
            <ac:graphicFrameMk id="14" creationId="{CC3C9CCF-E2B9-46E9-9154-29D385568FBE}"/>
          </ac:graphicFrameMkLst>
        </pc:graphicFrameChg>
        <pc:graphicFrameChg chg="mod modGraphic">
          <ac:chgData name="Estephany E. Pinto" userId="5ecc2b332900013f" providerId="LiveId" clId="{89972FA9-6ABE-400F-A806-36111817D5EF}" dt="2022-02-21T04:03:43.179" v="12678" actId="17032"/>
          <ac:graphicFrameMkLst>
            <pc:docMk/>
            <pc:sldMk cId="2987659892" sldId="279"/>
            <ac:graphicFrameMk id="17" creationId="{EB06BB52-1A98-4825-A2E5-9FA7C4C0E1B9}"/>
          </ac:graphicFrameMkLst>
        </pc:graphicFrameChg>
        <pc:graphicFrameChg chg="mod modGraphic">
          <ac:chgData name="Estephany E. Pinto" userId="5ecc2b332900013f" providerId="LiveId" clId="{89972FA9-6ABE-400F-A806-36111817D5EF}" dt="2022-02-21T00:58:43.028" v="12427" actId="20577"/>
          <ac:graphicFrameMkLst>
            <pc:docMk/>
            <pc:sldMk cId="2987659892" sldId="279"/>
            <ac:graphicFrameMk id="20" creationId="{3B3AC70B-DF3B-4818-947D-4B4B3DA2A2C4}"/>
          </ac:graphicFrameMkLst>
        </pc:graphicFrameChg>
        <pc:picChg chg="add mod">
          <ac:chgData name="Estephany E. Pinto" userId="5ecc2b332900013f" providerId="LiveId" clId="{89972FA9-6ABE-400F-A806-36111817D5EF}" dt="2022-02-20T02:28:47.592" v="11677" actId="27349"/>
          <ac:picMkLst>
            <pc:docMk/>
            <pc:sldMk cId="2987659892" sldId="279"/>
            <ac:picMk id="8" creationId="{D113E8D8-AC47-4154-8D8E-0704C1E5A501}"/>
          </ac:picMkLst>
        </pc:picChg>
        <pc:picChg chg="add mod">
          <ac:chgData name="Estephany E. Pinto" userId="5ecc2b332900013f" providerId="LiveId" clId="{89972FA9-6ABE-400F-A806-36111817D5EF}" dt="2022-02-20T02:28:50.623" v="11678" actId="207"/>
          <ac:picMkLst>
            <pc:docMk/>
            <pc:sldMk cId="2987659892" sldId="279"/>
            <ac:picMk id="11" creationId="{677A5643-081C-426D-AE0D-97C01C174421}"/>
          </ac:picMkLst>
        </pc:picChg>
        <pc:picChg chg="del">
          <ac:chgData name="Estephany E. Pinto" userId="5ecc2b332900013f" providerId="LiveId" clId="{89972FA9-6ABE-400F-A806-36111817D5EF}" dt="2022-02-20T01:47:47.824" v="11512" actId="478"/>
          <ac:picMkLst>
            <pc:docMk/>
            <pc:sldMk cId="2987659892" sldId="279"/>
            <ac:picMk id="16" creationId="{05379C4E-1E5E-4C65-B92A-E9CF9631D3DE}"/>
          </ac:picMkLst>
        </pc:picChg>
        <pc:picChg chg="add mod">
          <ac:chgData name="Estephany E. Pinto" userId="5ecc2b332900013f" providerId="LiveId" clId="{89972FA9-6ABE-400F-A806-36111817D5EF}" dt="2022-02-20T02:28:45.108" v="11676" actId="1076"/>
          <ac:picMkLst>
            <pc:docMk/>
            <pc:sldMk cId="2987659892" sldId="279"/>
            <ac:picMk id="19" creationId="{81EBD5CB-C0E6-4461-A6E1-1E6D011126E7}"/>
          </ac:picMkLst>
        </pc:picChg>
        <pc:cxnChg chg="add mod">
          <ac:chgData name="Estephany E. Pinto" userId="5ecc2b332900013f" providerId="LiveId" clId="{89972FA9-6ABE-400F-A806-36111817D5EF}" dt="2022-02-20T01:58:36.733" v="11669" actId="1035"/>
          <ac:cxnSpMkLst>
            <pc:docMk/>
            <pc:sldMk cId="2987659892" sldId="279"/>
            <ac:cxnSpMk id="6" creationId="{EECCDCE1-DC4B-4EB0-8684-242D9D632A71}"/>
          </ac:cxnSpMkLst>
        </pc:cxnChg>
        <pc:cxnChg chg="del">
          <ac:chgData name="Estephany E. Pinto" userId="5ecc2b332900013f" providerId="LiveId" clId="{89972FA9-6ABE-400F-A806-36111817D5EF}" dt="2022-02-20T01:47:49.808" v="11513" actId="478"/>
          <ac:cxnSpMkLst>
            <pc:docMk/>
            <pc:sldMk cId="2987659892" sldId="279"/>
            <ac:cxnSpMk id="22" creationId="{B8E23FA6-6BCF-40EE-B9E0-AA0EFDB6FCC4}"/>
          </ac:cxnSpMkLst>
        </pc:cxnChg>
      </pc:sldChg>
      <pc:sldChg chg="addSp delSp modSp new mod ord">
        <pc:chgData name="Estephany E. Pinto" userId="5ecc2b332900013f" providerId="LiveId" clId="{89972FA9-6ABE-400F-A806-36111817D5EF}" dt="2022-02-21T02:47:01.339" v="12536" actId="1076"/>
        <pc:sldMkLst>
          <pc:docMk/>
          <pc:sldMk cId="2554500611" sldId="280"/>
        </pc:sldMkLst>
        <pc:spChg chg="del">
          <ac:chgData name="Estephany E. Pinto" userId="5ecc2b332900013f" providerId="LiveId" clId="{89972FA9-6ABE-400F-A806-36111817D5EF}" dt="2022-02-21T02:43:03.421" v="12525" actId="478"/>
          <ac:spMkLst>
            <pc:docMk/>
            <pc:sldMk cId="2554500611" sldId="280"/>
            <ac:spMk id="2" creationId="{9D022596-0B6A-4B0C-B052-AB5B209D44B7}"/>
          </ac:spMkLst>
        </pc:spChg>
        <pc:picChg chg="add mod">
          <ac:chgData name="Estephany E. Pinto" userId="5ecc2b332900013f" providerId="LiveId" clId="{89972FA9-6ABE-400F-A806-36111817D5EF}" dt="2022-02-21T02:47:01.339" v="12536" actId="1076"/>
          <ac:picMkLst>
            <pc:docMk/>
            <pc:sldMk cId="2554500611" sldId="280"/>
            <ac:picMk id="1026" creationId="{DE0A317C-8EF7-4054-88E4-01E9C866D85B}"/>
          </ac:picMkLst>
        </pc:picChg>
      </pc:sldChg>
      <pc:sldMasterChg chg="modSldLayout">
        <pc:chgData name="Estephany E. Pinto" userId="5ecc2b332900013f" providerId="LiveId" clId="{89972FA9-6ABE-400F-A806-36111817D5EF}" dt="2022-02-05T21:56:14.105" v="1013"/>
        <pc:sldMasterMkLst>
          <pc:docMk/>
          <pc:sldMasterMk cId="4158226988" sldId="2147483684"/>
        </pc:sldMasterMkLst>
        <pc:sldLayoutChg chg="delSp">
          <pc:chgData name="Estephany E. Pinto" userId="5ecc2b332900013f" providerId="LiveId" clId="{89972FA9-6ABE-400F-A806-36111817D5EF}" dt="2022-02-05T21:56:14.105" v="1013"/>
          <pc:sldLayoutMkLst>
            <pc:docMk/>
            <pc:sldMasterMk cId="4158226988" sldId="2147483684"/>
            <pc:sldLayoutMk cId="1004088507" sldId="2147483710"/>
          </pc:sldLayoutMkLst>
          <pc:spChg chg="del">
            <ac:chgData name="Estephany E. Pinto" userId="5ecc2b332900013f" providerId="LiveId" clId="{89972FA9-6ABE-400F-A806-36111817D5EF}" dt="2022-02-05T21:56:14.105" v="1013"/>
            <ac:spMkLst>
              <pc:docMk/>
              <pc:sldMasterMk cId="4158226988" sldId="2147483684"/>
              <pc:sldLayoutMk cId="1004088507" sldId="2147483710"/>
              <ac:spMk id="13" creationId="{00000000-0000-0000-0000-000000000000}"/>
            </ac:spMkLst>
          </pc:spChg>
          <pc:spChg chg="del">
            <ac:chgData name="Estephany E. Pinto" userId="5ecc2b332900013f" providerId="LiveId" clId="{89972FA9-6ABE-400F-A806-36111817D5EF}" dt="2022-02-05T21:56:14.105" v="1013"/>
            <ac:spMkLst>
              <pc:docMk/>
              <pc:sldMasterMk cId="4158226988" sldId="2147483684"/>
              <pc:sldLayoutMk cId="1004088507" sldId="2147483710"/>
              <ac:spMk id="14" creationId="{00000000-0000-0000-0000-000000000000}"/>
            </ac:spMkLst>
          </pc:spChg>
          <pc:spChg chg="del">
            <ac:chgData name="Estephany E. Pinto" userId="5ecc2b332900013f" providerId="LiveId" clId="{89972FA9-6ABE-400F-A806-36111817D5EF}" dt="2022-02-05T21:56:14.105" v="1013"/>
            <ac:spMkLst>
              <pc:docMk/>
              <pc:sldMasterMk cId="4158226988" sldId="2147483684"/>
              <pc:sldLayoutMk cId="1004088507" sldId="2147483710"/>
              <ac:spMk id="15" creationId="{00000000-0000-0000-0000-000000000000}"/>
            </ac:spMkLst>
          </pc:spChg>
          <pc:spChg chg="del">
            <ac:chgData name="Estephany E. Pinto" userId="5ecc2b332900013f" providerId="LiveId" clId="{89972FA9-6ABE-400F-A806-36111817D5EF}" dt="2022-02-05T21:56:14.105" v="1013"/>
            <ac:spMkLst>
              <pc:docMk/>
              <pc:sldMasterMk cId="4158226988" sldId="2147483684"/>
              <pc:sldLayoutMk cId="1004088507" sldId="2147483710"/>
              <ac:spMk id="16" creationId="{00000000-0000-0000-0000-000000000000}"/>
            </ac:spMkLst>
          </pc:spChg>
          <pc:spChg chg="del">
            <ac:chgData name="Estephany E. Pinto" userId="5ecc2b332900013f" providerId="LiveId" clId="{89972FA9-6ABE-400F-A806-36111817D5EF}" dt="2022-02-05T21:56:14.105" v="1013"/>
            <ac:spMkLst>
              <pc:docMk/>
              <pc:sldMasterMk cId="4158226988" sldId="2147483684"/>
              <pc:sldLayoutMk cId="1004088507" sldId="2147483710"/>
              <ac:spMk id="18" creationId="{00000000-0000-0000-0000-000000000000}"/>
            </ac:spMkLst>
          </pc:spChg>
          <pc:graphicFrameChg chg="del">
            <ac:chgData name="Estephany E. Pinto" userId="5ecc2b332900013f" providerId="LiveId" clId="{89972FA9-6ABE-400F-A806-36111817D5EF}" dt="2022-02-05T21:56:14.105" v="1013"/>
            <ac:graphicFrameMkLst>
              <pc:docMk/>
              <pc:sldMasterMk cId="4158226988" sldId="2147483684"/>
              <pc:sldLayoutMk cId="1004088507" sldId="2147483710"/>
              <ac:graphicFrameMk id="12" creationId="{00000000-0000-0000-0000-000000000000}"/>
            </ac:graphicFrameMkLst>
          </pc:graphicFrameChg>
          <pc:picChg chg="del">
            <ac:chgData name="Estephany E. Pinto" userId="5ecc2b332900013f" providerId="LiveId" clId="{89972FA9-6ABE-400F-A806-36111817D5EF}" dt="2022-02-05T21:56:14.105" v="1013"/>
            <ac:picMkLst>
              <pc:docMk/>
              <pc:sldMasterMk cId="4158226988" sldId="2147483684"/>
              <pc:sldLayoutMk cId="1004088507" sldId="2147483710"/>
              <ac:picMk id="17" creationId="{00000000-0000-0000-0000-000000000000}"/>
            </ac:picMkLst>
          </pc:picChg>
          <pc:picChg chg="del">
            <ac:chgData name="Estephany E. Pinto" userId="5ecc2b332900013f" providerId="LiveId" clId="{89972FA9-6ABE-400F-A806-36111817D5EF}" dt="2022-02-05T21:56:14.105" v="1013"/>
            <ac:picMkLst>
              <pc:docMk/>
              <pc:sldMasterMk cId="4158226988" sldId="2147483684"/>
              <pc:sldLayoutMk cId="1004088507" sldId="2147483710"/>
              <ac:picMk id="19" creationId="{00000000-0000-0000-0000-000000000000}"/>
            </ac:picMkLst>
          </pc:picChg>
        </pc:sldLayoutChg>
      </pc:sldMasterChg>
      <pc:sldMasterChg chg="modSldLayout">
        <pc:chgData name="Estephany E. Pinto" userId="5ecc2b332900013f" providerId="LiveId" clId="{89972FA9-6ABE-400F-A806-36111817D5EF}" dt="2022-02-05T21:33:24.767" v="87"/>
        <pc:sldMasterMkLst>
          <pc:docMk/>
          <pc:sldMasterMk cId="2709720484" sldId="2147483697"/>
        </pc:sldMasterMkLst>
        <pc:sldLayoutChg chg="delSp">
          <pc:chgData name="Estephany E. Pinto" userId="5ecc2b332900013f" providerId="LiveId" clId="{89972FA9-6ABE-400F-A806-36111817D5EF}" dt="2022-02-05T21:33:24.767" v="87"/>
          <pc:sldLayoutMkLst>
            <pc:docMk/>
            <pc:sldMasterMk cId="2709720484" sldId="2147483697"/>
            <pc:sldLayoutMk cId="2347201422" sldId="2147483709"/>
          </pc:sldLayoutMkLst>
          <pc:picChg chg="del">
            <ac:chgData name="Estephany E. Pinto" userId="5ecc2b332900013f" providerId="LiveId" clId="{89972FA9-6ABE-400F-A806-36111817D5EF}" dt="2022-02-05T21:33:24.767" v="87"/>
            <ac:picMkLst>
              <pc:docMk/>
              <pc:sldMasterMk cId="2709720484" sldId="2147483697"/>
              <pc:sldLayoutMk cId="2347201422" sldId="2147483709"/>
              <ac:picMk id="7" creationId="{FC6AC5FD-935E-4AE1-9103-B1664935013F}"/>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ersonal\Downloads\listado-de-emisore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sonal\Downloads\listado-de-emisore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ecc2b332900013f/3.0%20TESIS/ENC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ecc2b332900013f/3.0%20TESIS/ENC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ecc2b332900013f/3.0%20TESIS/ENC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5ecc2b332900013f/3.0%20TESIS/ENC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5ecc2b332900013f/3.0%20TESIS/ENCUESTA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s-EC" sz="1800" dirty="0"/>
              <a:t>Emisores por sector económico</a:t>
            </a:r>
          </a:p>
        </c:rich>
      </c:tx>
      <c:layout>
        <c:manualLayout>
          <c:xMode val="edge"/>
          <c:yMode val="edge"/>
          <c:x val="0.21628310152743307"/>
          <c:y val="0.13321244124424575"/>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0.24811774471479425"/>
          <c:y val="0.17952755905511811"/>
          <c:w val="0.56322044183077613"/>
          <c:h val="0.81285907330890572"/>
        </c:manualLayout>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41C5-4674-9E2E-DBB97F69082B}"/>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41C5-4674-9E2E-DBB97F6908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C5-4674-9E2E-DBB97F6908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1C5-4674-9E2E-DBB97F6908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1C5-4674-9E2E-DBB97F69082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1C5-4674-9E2E-DBB97F69082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1C5-4674-9E2E-DBB97F69082B}"/>
              </c:ext>
            </c:extLst>
          </c:dPt>
          <c:dLbls>
            <c:dLbl>
              <c:idx val="0"/>
              <c:layout>
                <c:manualLayout>
                  <c:x val="0.14844486333647502"/>
                  <c:y val="9.9634165266616712E-2"/>
                </c:manualLayout>
              </c:layout>
              <c:spPr>
                <a:solidFill>
                  <a:schemeClr val="lt1"/>
                </a:solidFill>
                <a:ln w="25400" cap="flat" cmpd="sng" algn="ctr">
                  <a:solidFill>
                    <a:schemeClr val="accent6"/>
                  </a:solidFill>
                  <a:prstDash val="soli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4332"/>
                        <a:gd name="adj2" fmla="val -3556"/>
                      </a:avLst>
                    </a:prstGeom>
                    <a:noFill/>
                    <a:ln>
                      <a:noFill/>
                    </a:ln>
                  </c15:spPr>
                </c:ext>
                <c:ext xmlns:c16="http://schemas.microsoft.com/office/drawing/2014/chart" uri="{C3380CC4-5D6E-409C-BE32-E72D297353CC}">
                  <c16:uniqueId val="{00000001-41C5-4674-9E2E-DBB97F69082B}"/>
                </c:ext>
              </c:extLst>
            </c:dLbl>
            <c:dLbl>
              <c:idx val="1"/>
              <c:layout>
                <c:manualLayout>
                  <c:x val="4.71253534401508E-2"/>
                  <c:y val="3.427592116538132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C5-4674-9E2E-DBB97F69082B}"/>
                </c:ext>
              </c:extLst>
            </c:dLbl>
            <c:dLbl>
              <c:idx val="2"/>
              <c:layout>
                <c:manualLayout>
                  <c:x val="-0.11310084825636192"/>
                  <c:y val="-7.19794344473009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47368"/>
                        <a:gd name="adj2" fmla="val -22949"/>
                      </a:avLst>
                    </a:prstGeom>
                    <a:noFill/>
                    <a:ln>
                      <a:noFill/>
                    </a:ln>
                  </c15:spPr>
                </c:ext>
                <c:ext xmlns:c16="http://schemas.microsoft.com/office/drawing/2014/chart" uri="{C3380CC4-5D6E-409C-BE32-E72D297353CC}">
                  <c16:uniqueId val="{00000005-41C5-4674-9E2E-DBB97F69082B}"/>
                </c:ext>
              </c:extLst>
            </c:dLbl>
            <c:dLbl>
              <c:idx val="3"/>
              <c:layout>
                <c:manualLayout>
                  <c:x val="-1.8491869092994634E-2"/>
                  <c:y val="9.930682304879254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r>
                      <a:rPr lang="en-US" baseline="0" dirty="0" err="1"/>
                      <a:t>Agrícola</a:t>
                    </a:r>
                    <a:r>
                      <a:rPr lang="en-US" baseline="0" dirty="0"/>
                      <a:t>
</a:t>
                    </a:r>
                    <a:fld id="{24D5931D-C8EB-40B1-9447-26A71752669A}" type="PERCENTAGE">
                      <a:rPr lang="en-US" baseline="0" dirty="0"/>
                      <a:pPr>
                        <a:defRPr/>
                      </a:pPr>
                      <a:t>[PORCENTAJE]</a:t>
                    </a:fld>
                    <a:endParaRPr lang="en-US" baseline="0" dirty="0"/>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3708"/>
                        <a:gd name="adj2" fmla="val 10754"/>
                      </a:avLst>
                    </a:prstGeom>
                    <a:noFill/>
                    <a:ln>
                      <a:noFill/>
                    </a:ln>
                  </c15:spPr>
                  <c15:dlblFieldTable/>
                  <c15:showDataLabelsRange val="0"/>
                </c:ext>
                <c:ext xmlns:c16="http://schemas.microsoft.com/office/drawing/2014/chart" uri="{C3380CC4-5D6E-409C-BE32-E72D297353CC}">
                  <c16:uniqueId val="{00000007-41C5-4674-9E2E-DBB97F69082B}"/>
                </c:ext>
              </c:extLst>
            </c:dLbl>
            <c:dLbl>
              <c:idx val="4"/>
              <c:layout>
                <c:manualLayout>
                  <c:x val="-4.9481621112158342E-2"/>
                  <c:y val="2.1857923497267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1C5-4674-9E2E-DBB97F69082B}"/>
                </c:ext>
              </c:extLst>
            </c:dLbl>
            <c:dLbl>
              <c:idx val="5"/>
              <c:layout>
                <c:manualLayout>
                  <c:x val="-5.6550424128180919E-2"/>
                  <c:y val="3.642987249544626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1C5-4674-9E2E-DBB97F69082B}"/>
                </c:ext>
              </c:extLst>
            </c:dLbl>
            <c:dLbl>
              <c:idx val="6"/>
              <c:layout>
                <c:manualLayout>
                  <c:x val="0.1781424010525573"/>
                  <c:y val="-6.7066692407004936E-3"/>
                </c:manualLayout>
              </c:layout>
              <c:tx>
                <c:rich>
                  <a:bodyPr/>
                  <a:lstStyle/>
                  <a:p>
                    <a:fld id="{C03C6CD1-84C5-4ACB-AA47-D43A7F4FED15}" type="CATEGORYNAME">
                      <a:rPr lang="en-US" smtClean="0"/>
                      <a:pPr/>
                      <a:t>[NOMBRE DE CATEGORÍA]</a:t>
                    </a:fld>
                    <a:r>
                      <a:rPr lang="en-US" dirty="0"/>
                      <a:t> </a:t>
                    </a:r>
                    <a:fld id="{545A8ED6-A69B-4B76-909F-7FE9DD75CED2}" type="PERCENTAGE">
                      <a:rPr lang="en-US" baseline="0" smtClean="0"/>
                      <a:pPr/>
                      <a:t>[PORCENTAJE]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632558223380017"/>
                      <c:h val="7.5190697431854317E-2"/>
                    </c:manualLayout>
                  </c15:layout>
                  <c15:dlblFieldTable/>
                  <c15:showDataLabelsRange val="0"/>
                </c:ext>
                <c:ext xmlns:c16="http://schemas.microsoft.com/office/drawing/2014/chart" uri="{C3380CC4-5D6E-409C-BE32-E72D297353CC}">
                  <c16:uniqueId val="{0000000D-41C5-4674-9E2E-DBB97F69082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Hoja2!$A$6:$A$12</c:f>
              <c:strCache>
                <c:ptCount val="7"/>
                <c:pt idx="0">
                  <c:v>Financiero</c:v>
                </c:pt>
                <c:pt idx="1">
                  <c:v>Industrial</c:v>
                </c:pt>
                <c:pt idx="2">
                  <c:v>Comercial</c:v>
                </c:pt>
                <c:pt idx="3">
                  <c:v>Agrícola- Ganadero- Pesquero- Maderero</c:v>
                </c:pt>
                <c:pt idx="4">
                  <c:v>Inmobiliario</c:v>
                </c:pt>
                <c:pt idx="5">
                  <c:v>Servicios</c:v>
                </c:pt>
                <c:pt idx="6">
                  <c:v>Construcción</c:v>
                </c:pt>
              </c:strCache>
            </c:strRef>
          </c:cat>
          <c:val>
            <c:numRef>
              <c:f>Hoja2!$B$6:$B$12</c:f>
              <c:numCache>
                <c:formatCode>General</c:formatCode>
                <c:ptCount val="7"/>
                <c:pt idx="0">
                  <c:v>76</c:v>
                </c:pt>
                <c:pt idx="1">
                  <c:v>168</c:v>
                </c:pt>
                <c:pt idx="2">
                  <c:v>210</c:v>
                </c:pt>
                <c:pt idx="3">
                  <c:v>60</c:v>
                </c:pt>
                <c:pt idx="4">
                  <c:v>25</c:v>
                </c:pt>
                <c:pt idx="5">
                  <c:v>53</c:v>
                </c:pt>
                <c:pt idx="6">
                  <c:v>14</c:v>
                </c:pt>
              </c:numCache>
            </c:numRef>
          </c:val>
          <c:extLst>
            <c:ext xmlns:c16="http://schemas.microsoft.com/office/drawing/2014/chart" uri="{C3380CC4-5D6E-409C-BE32-E72D297353CC}">
              <c16:uniqueId val="{0000000E-41C5-4674-9E2E-DBB97F69082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ysClr val="windowText" lastClr="000000"/>
                </a:solidFill>
                <a:latin typeface="+mn-lt"/>
                <a:ea typeface="+mn-ea"/>
                <a:cs typeface="+mn-cs"/>
              </a:defRPr>
            </a:pPr>
            <a:r>
              <a:rPr lang="es-EC" sz="1700"/>
              <a:t>Emisores del Sector Financiero</a:t>
            </a:r>
          </a:p>
        </c:rich>
      </c:tx>
      <c:layout>
        <c:manualLayout>
          <c:xMode val="edge"/>
          <c:yMode val="edge"/>
          <c:x val="0.1743176235623608"/>
          <c:y val="7.5688697085870546E-2"/>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0.25460033404915294"/>
          <c:y val="0.19590951837734061"/>
          <c:w val="0.56841234880604963"/>
          <c:h val="0.65700901963571412"/>
        </c:manualLayout>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9B66-4BA6-AF67-4F9049E21E38}"/>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9B66-4BA6-AF67-4F9049E21E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66-4BA6-AF67-4F9049E21E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66-4BA6-AF67-4F9049E21E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B66-4BA6-AF67-4F9049E21E3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B66-4BA6-AF67-4F9049E21E3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B66-4BA6-AF67-4F9049E21E38}"/>
              </c:ext>
            </c:extLst>
          </c:dPt>
          <c:dLbls>
            <c:dLbl>
              <c:idx val="0"/>
              <c:layout>
                <c:manualLayout>
                  <c:x val="9.324009324009324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66-4BA6-AF67-4F9049E21E38}"/>
                </c:ext>
              </c:extLst>
            </c:dLbl>
            <c:dLbl>
              <c:idx val="1"/>
              <c:layout>
                <c:manualLayout>
                  <c:x val="0.21811271387775585"/>
                  <c:y val="-1.945064593833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B66-4BA6-AF67-4F9049E21E38}"/>
                </c:ext>
              </c:extLst>
            </c:dLbl>
            <c:dLbl>
              <c:idx val="2"/>
              <c:layout>
                <c:manualLayout>
                  <c:x val="0"/>
                  <c:y val="3.33547145606157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66-4BA6-AF67-4F9049E21E38}"/>
                </c:ext>
              </c:extLst>
            </c:dLbl>
            <c:dLbl>
              <c:idx val="3"/>
              <c:layout>
                <c:manualLayout>
                  <c:x val="-4.5454545454545463E-2"/>
                  <c:y val="-3.5920461834509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B66-4BA6-AF67-4F9049E21E38}"/>
                </c:ext>
              </c:extLst>
            </c:dLbl>
            <c:dLbl>
              <c:idx val="4"/>
              <c:layout>
                <c:manualLayout>
                  <c:x val="-4.9780792636377642E-3"/>
                  <c:y val="1.4820273723219665E-2"/>
                </c:manualLayout>
              </c:layout>
              <c:spPr>
                <a:xfrm>
                  <a:off x="299489" y="2018269"/>
                  <a:ext cx="871413" cy="746864"/>
                </a:xfrm>
                <a:solidFill>
                  <a:schemeClr val="lt1"/>
                </a:solidFill>
                <a:ln w="25400" cap="flat" cmpd="sng" algn="ctr">
                  <a:solidFill>
                    <a:schemeClr val="accent6"/>
                  </a:solidFill>
                  <a:prstDash val="soli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3712"/>
                        <a:gd name="adj2" fmla="val -23428"/>
                      </a:avLst>
                    </a:prstGeom>
                    <a:noFill/>
                    <a:ln>
                      <a:noFill/>
                    </a:ln>
                  </c15:spPr>
                  <c15:layout>
                    <c:manualLayout>
                      <c:w val="0.17449102449451437"/>
                      <c:h val="0.15827414494888678"/>
                    </c:manualLayout>
                  </c15:layout>
                </c:ext>
                <c:ext xmlns:c16="http://schemas.microsoft.com/office/drawing/2014/chart" uri="{C3380CC4-5D6E-409C-BE32-E72D297353CC}">
                  <c16:uniqueId val="{00000009-9B66-4BA6-AF67-4F9049E21E38}"/>
                </c:ext>
              </c:extLst>
            </c:dLbl>
            <c:dLbl>
              <c:idx val="5"/>
              <c:layout>
                <c:manualLayout>
                  <c:x val="-0.11289339471328769"/>
                  <c:y val="4.99707129179342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B66-4BA6-AF67-4F9049E21E38}"/>
                </c:ext>
              </c:extLst>
            </c:dLbl>
            <c:dLbl>
              <c:idx val="6"/>
              <c:layout>
                <c:manualLayout>
                  <c:x val="0.33931774538799325"/>
                  <c:y val="3.17671596446896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B66-4BA6-AF67-4F9049E21E3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Hoja1!$L$241:$L$247</c:f>
              <c:strCache>
                <c:ptCount val="7"/>
                <c:pt idx="0">
                  <c:v>Bancos</c:v>
                </c:pt>
                <c:pt idx="1">
                  <c:v>Sociedades financieras</c:v>
                </c:pt>
                <c:pt idx="2">
                  <c:v>Aseguradoras</c:v>
                </c:pt>
                <c:pt idx="3">
                  <c:v>Mutualistas</c:v>
                </c:pt>
                <c:pt idx="4">
                  <c:v>Cooperativas de Ahorro y Crédito</c:v>
                </c:pt>
                <c:pt idx="5">
                  <c:v>Instituciones de servicios financieros</c:v>
                </c:pt>
                <c:pt idx="6">
                  <c:v>Tenedora de acciones</c:v>
                </c:pt>
              </c:strCache>
            </c:strRef>
          </c:cat>
          <c:val>
            <c:numRef>
              <c:f>Hoja1!$M$241:$M$247</c:f>
              <c:numCache>
                <c:formatCode>General</c:formatCode>
                <c:ptCount val="7"/>
                <c:pt idx="0">
                  <c:v>39</c:v>
                </c:pt>
                <c:pt idx="1">
                  <c:v>1</c:v>
                </c:pt>
                <c:pt idx="2">
                  <c:v>1</c:v>
                </c:pt>
                <c:pt idx="3">
                  <c:v>7</c:v>
                </c:pt>
                <c:pt idx="4">
                  <c:v>20</c:v>
                </c:pt>
                <c:pt idx="5">
                  <c:v>4</c:v>
                </c:pt>
                <c:pt idx="6">
                  <c:v>4</c:v>
                </c:pt>
              </c:numCache>
            </c:numRef>
          </c:val>
          <c:extLst>
            <c:ext xmlns:c16="http://schemas.microsoft.com/office/drawing/2014/chart" uri="{C3380CC4-5D6E-409C-BE32-E72D297353CC}">
              <c16:uniqueId val="{0000000E-9B66-4BA6-AF67-4F9049E21E3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¿Se han realizado solitudes de créditos en el periodo 2019-2021?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[ENCUESTAS.xlsx]RECUENTO!$D$14:$D$15</c:f>
            </c:numRef>
          </c:val>
          <c:extLst>
            <c:ext xmlns:c16="http://schemas.microsoft.com/office/drawing/2014/chart" uri="{C3380CC4-5D6E-409C-BE32-E72D297353CC}">
              <c16:uniqueId val="{00000000-B286-403F-8243-C2023EEDF74B}"/>
            </c:ext>
          </c:extLst>
        </c:ser>
        <c:ser>
          <c:idx val="1"/>
          <c:order val="1"/>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[ENCUESTAS.xlsx]RECUENTO!$E$14:$E$15</c:f>
            </c:numRef>
          </c:val>
          <c:extLst>
            <c:ext xmlns:c16="http://schemas.microsoft.com/office/drawing/2014/chart" uri="{C3380CC4-5D6E-409C-BE32-E72D297353CC}">
              <c16:uniqueId val="{00000001-B286-403F-8243-C2023EEDF74B}"/>
            </c:ext>
          </c:extLst>
        </c:ser>
        <c:ser>
          <c:idx val="2"/>
          <c:order val="2"/>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[ENCUESTAS.xlsx]RECUENTO!$F$14:$F$15</c:f>
            </c:numRef>
          </c:val>
          <c:extLst>
            <c:ext xmlns:c16="http://schemas.microsoft.com/office/drawing/2014/chart" uri="{C3380CC4-5D6E-409C-BE32-E72D297353CC}">
              <c16:uniqueId val="{00000002-B286-403F-8243-C2023EEDF74B}"/>
            </c:ext>
          </c:extLst>
        </c:ser>
        <c:ser>
          <c:idx val="3"/>
          <c:order val="3"/>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[ENCUESTAS.xlsx]RECUENTO!$G$14:$G$15</c:f>
            </c:numRef>
          </c:val>
          <c:extLst>
            <c:ext xmlns:c16="http://schemas.microsoft.com/office/drawing/2014/chart" uri="{C3380CC4-5D6E-409C-BE32-E72D297353CC}">
              <c16:uniqueId val="{00000003-B286-403F-8243-C2023EEDF74B}"/>
            </c:ext>
          </c:extLst>
        </c:ser>
        <c:ser>
          <c:idx val="4"/>
          <c:order val="4"/>
          <c:spPr>
            <a:solidFill>
              <a:schemeClr val="accent4">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[ENCUESTAS.xlsx]RECUENTO!$H$14:$H$15</c:f>
            </c:numRef>
          </c:val>
          <c:extLst>
            <c:ext xmlns:c16="http://schemas.microsoft.com/office/drawing/2014/chart" uri="{C3380CC4-5D6E-409C-BE32-E72D297353CC}">
              <c16:uniqueId val="{00000004-B286-403F-8243-C2023EEDF74B}"/>
            </c:ext>
          </c:extLst>
        </c:ser>
        <c:ser>
          <c:idx val="5"/>
          <c:order val="5"/>
          <c:spPr>
            <a:solidFill>
              <a:schemeClr val="accent6">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[ENCUESTAS.xlsx]RECUENTO!$I$14:$I$15</c:f>
            </c:numRef>
          </c:val>
          <c:extLst>
            <c:ext xmlns:c16="http://schemas.microsoft.com/office/drawing/2014/chart" uri="{C3380CC4-5D6E-409C-BE32-E72D297353CC}">
              <c16:uniqueId val="{00000005-B286-403F-8243-C2023EEDF74B}"/>
            </c:ext>
          </c:extLst>
        </c:ser>
        <c:ser>
          <c:idx val="6"/>
          <c:order val="6"/>
          <c:spPr>
            <a:solidFill>
              <a:schemeClr val="accent2">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[ENCUESTAS.xlsx]RECUENTO!$J$14:$J$15</c:f>
            </c:numRef>
          </c:val>
          <c:extLst>
            <c:ext xmlns:c16="http://schemas.microsoft.com/office/drawing/2014/chart" uri="{C3380CC4-5D6E-409C-BE32-E72D297353CC}">
              <c16:uniqueId val="{00000006-B286-403F-8243-C2023EEDF74B}"/>
            </c:ext>
          </c:extLst>
        </c:ser>
        <c:ser>
          <c:idx val="7"/>
          <c:order val="7"/>
          <c:spPr>
            <a:solidFill>
              <a:schemeClr val="accent4">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[ENCUESTAS.xlsx]RECUENTO!$K$14:$K$15</c:f>
            </c:numRef>
          </c:val>
          <c:extLst>
            <c:ext xmlns:c16="http://schemas.microsoft.com/office/drawing/2014/chart" uri="{C3380CC4-5D6E-409C-BE32-E72D297353CC}">
              <c16:uniqueId val="{00000007-B286-403F-8243-C2023EEDF74B}"/>
            </c:ext>
          </c:extLst>
        </c:ser>
        <c:ser>
          <c:idx val="8"/>
          <c:order val="8"/>
          <c:spPr>
            <a:solidFill>
              <a:schemeClr val="accent6">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[ENCUESTAS.xlsx]RECUENTO!$L$14:$L$15</c:f>
            </c:numRef>
          </c:val>
          <c:extLst>
            <c:ext xmlns:c16="http://schemas.microsoft.com/office/drawing/2014/chart" uri="{C3380CC4-5D6E-409C-BE32-E72D297353CC}">
              <c16:uniqueId val="{00000008-B286-403F-8243-C2023EEDF74B}"/>
            </c:ext>
          </c:extLst>
        </c:ser>
        <c:ser>
          <c:idx val="9"/>
          <c:order val="9"/>
          <c:spPr>
            <a:solidFill>
              <a:schemeClr val="accent2">
                <a:lumMod val="8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[ENCUESTAS.xlsx]RECUENTO!$M$14:$M$15</c:f>
            </c:numRef>
          </c:val>
          <c:extLst>
            <c:ext xmlns:c16="http://schemas.microsoft.com/office/drawing/2014/chart" uri="{C3380CC4-5D6E-409C-BE32-E72D297353CC}">
              <c16:uniqueId val="{00000009-B286-403F-8243-C2023EEDF74B}"/>
            </c:ext>
          </c:extLst>
        </c:ser>
        <c:ser>
          <c:idx val="10"/>
          <c:order val="10"/>
          <c:spPr>
            <a:solidFill>
              <a:schemeClr val="accent4">
                <a:lumMod val="8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[ENCUESTAS.xlsx]RECUENTO!$N$14:$N$15</c:f>
            </c:numRef>
          </c:val>
          <c:extLst>
            <c:ext xmlns:c16="http://schemas.microsoft.com/office/drawing/2014/chart" uri="{C3380CC4-5D6E-409C-BE32-E72D297353CC}">
              <c16:uniqueId val="{0000000A-B286-403F-8243-C2023EEDF74B}"/>
            </c:ext>
          </c:extLst>
        </c:ser>
        <c:ser>
          <c:idx val="11"/>
          <c:order val="11"/>
          <c:spPr>
            <a:solidFill>
              <a:schemeClr val="accent6">
                <a:lumMod val="8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[ENCUESTAS.xlsx]RECUENTO!$O$14:$O$15</c:f>
            </c:numRef>
          </c:val>
          <c:extLst>
            <c:ext xmlns:c16="http://schemas.microsoft.com/office/drawing/2014/chart" uri="{C3380CC4-5D6E-409C-BE32-E72D297353CC}">
              <c16:uniqueId val="{0000000B-B286-403F-8243-C2023EEDF74B}"/>
            </c:ext>
          </c:extLst>
        </c:ser>
        <c:ser>
          <c:idx val="12"/>
          <c:order val="12"/>
          <c:spPr>
            <a:solidFill>
              <a:schemeClr val="accent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[ENCUESTAS.xlsx]RECUENTO!$P$14:$P$15</c:f>
            </c:numRef>
          </c:val>
          <c:extLst>
            <c:ext xmlns:c16="http://schemas.microsoft.com/office/drawing/2014/chart" uri="{C3380CC4-5D6E-409C-BE32-E72D297353CC}">
              <c16:uniqueId val="{0000000C-B286-403F-8243-C2023EEDF74B}"/>
            </c:ext>
          </c:extLst>
        </c:ser>
        <c:ser>
          <c:idx val="13"/>
          <c:order val="13"/>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[ENCUESTAS.xlsx]RECUENTO!$Q$14:$Q$15</c:f>
            </c:numRef>
          </c:val>
          <c:extLst>
            <c:ext xmlns:c16="http://schemas.microsoft.com/office/drawing/2014/chart" uri="{C3380CC4-5D6E-409C-BE32-E72D297353CC}">
              <c16:uniqueId val="{0000000D-B286-403F-8243-C2023EEDF74B}"/>
            </c:ext>
          </c:extLst>
        </c:ser>
        <c:ser>
          <c:idx val="14"/>
          <c:order val="14"/>
          <c:spPr>
            <a:solidFill>
              <a:schemeClr val="accent6">
                <a:lumMod val="60000"/>
                <a:lumOff val="40000"/>
              </a:schemeClr>
            </a:solidFill>
            <a:ln w="19050">
              <a:solidFill>
                <a:schemeClr val="lt1"/>
              </a:solidFill>
            </a:ln>
            <a:effectLst/>
          </c:spPr>
          <c:invertIfNegative val="0"/>
          <c:dPt>
            <c:idx val="0"/>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F-B286-403F-8243-C2023EEDF74B}"/>
              </c:ext>
            </c:extLst>
          </c:dPt>
          <c:dPt>
            <c:idx val="1"/>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1-B286-403F-8243-C2023EEDF74B}"/>
              </c:ext>
            </c:extLst>
          </c:dPt>
          <c:dLbls>
            <c:dLbl>
              <c:idx val="0"/>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286-403F-8243-C2023EEDF74B}"/>
                </c:ext>
              </c:extLst>
            </c:dLbl>
            <c:dLbl>
              <c:idx val="1"/>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286-403F-8243-C2023EEDF74B}"/>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[ENCUESTAS.xlsx]RECUENTO!$C$14:$C$15</c:f>
              <c:strCache>
                <c:ptCount val="2"/>
                <c:pt idx="0">
                  <c:v>Si</c:v>
                </c:pt>
                <c:pt idx="1">
                  <c:v>No</c:v>
                </c:pt>
              </c:strCache>
            </c:strRef>
          </c:cat>
          <c:val>
            <c:numRef>
              <c:f>[ENCUESTAS.xlsx]RECUENTO!$R$14:$R$15</c:f>
              <c:numCache>
                <c:formatCode>General</c:formatCode>
                <c:ptCount val="2"/>
                <c:pt idx="0">
                  <c:v>10</c:v>
                </c:pt>
                <c:pt idx="1">
                  <c:v>4</c:v>
                </c:pt>
              </c:numCache>
            </c:numRef>
          </c:val>
          <c:extLst>
            <c:ext xmlns:c16="http://schemas.microsoft.com/office/drawing/2014/chart" uri="{C3380CC4-5D6E-409C-BE32-E72D297353CC}">
              <c16:uniqueId val="{00000012-B286-403F-8243-C2023EEDF74B}"/>
            </c:ext>
          </c:extLst>
        </c:ser>
        <c:dLbls>
          <c:dLblPos val="outEnd"/>
          <c:showLegendKey val="0"/>
          <c:showVal val="1"/>
          <c:showCatName val="0"/>
          <c:showSerName val="0"/>
          <c:showPercent val="0"/>
          <c:showBubbleSize val="0"/>
        </c:dLbls>
        <c:gapWidth val="75"/>
        <c:overlap val="-25"/>
        <c:axId val="1273959904"/>
        <c:axId val="1273968224"/>
      </c:barChart>
      <c:catAx>
        <c:axId val="12739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73968224"/>
        <c:crosses val="autoZero"/>
        <c:auto val="1"/>
        <c:lblAlgn val="ctr"/>
        <c:lblOffset val="100"/>
        <c:noMultiLvlLbl val="0"/>
      </c:catAx>
      <c:valAx>
        <c:axId val="127396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7395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Fuente que proporcionó el financiamiento</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[ENCUESTAS.xlsx]RECUENTO!$D$16:$D$19</c:f>
            </c:numRef>
          </c:val>
          <c:extLst>
            <c:ext xmlns:c16="http://schemas.microsoft.com/office/drawing/2014/chart" uri="{C3380CC4-5D6E-409C-BE32-E72D297353CC}">
              <c16:uniqueId val="{00000000-CBAE-46E3-9FE2-D0FC2742124E}"/>
            </c:ext>
          </c:extLst>
        </c:ser>
        <c:ser>
          <c:idx val="1"/>
          <c:order val="1"/>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[ENCUESTAS.xlsx]RECUENTO!$E$16:$E$19</c:f>
            </c:numRef>
          </c:val>
          <c:extLst>
            <c:ext xmlns:c16="http://schemas.microsoft.com/office/drawing/2014/chart" uri="{C3380CC4-5D6E-409C-BE32-E72D297353CC}">
              <c16:uniqueId val="{00000001-CBAE-46E3-9FE2-D0FC2742124E}"/>
            </c:ext>
          </c:extLst>
        </c:ser>
        <c:ser>
          <c:idx val="2"/>
          <c:order val="2"/>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[ENCUESTAS.xlsx]RECUENTO!$F$16:$F$19</c:f>
            </c:numRef>
          </c:val>
          <c:extLst>
            <c:ext xmlns:c16="http://schemas.microsoft.com/office/drawing/2014/chart" uri="{C3380CC4-5D6E-409C-BE32-E72D297353CC}">
              <c16:uniqueId val="{00000002-CBAE-46E3-9FE2-D0FC2742124E}"/>
            </c:ext>
          </c:extLst>
        </c:ser>
        <c:ser>
          <c:idx val="3"/>
          <c:order val="3"/>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[ENCUESTAS.xlsx]RECUENTO!$G$16:$G$19</c:f>
            </c:numRef>
          </c:val>
          <c:extLst>
            <c:ext xmlns:c16="http://schemas.microsoft.com/office/drawing/2014/chart" uri="{C3380CC4-5D6E-409C-BE32-E72D297353CC}">
              <c16:uniqueId val="{00000003-CBAE-46E3-9FE2-D0FC2742124E}"/>
            </c:ext>
          </c:extLst>
        </c:ser>
        <c:ser>
          <c:idx val="4"/>
          <c:order val="4"/>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[ENCUESTAS.xlsx]RECUENTO!$H$16:$H$19</c:f>
            </c:numRef>
          </c:val>
          <c:extLst>
            <c:ext xmlns:c16="http://schemas.microsoft.com/office/drawing/2014/chart" uri="{C3380CC4-5D6E-409C-BE32-E72D297353CC}">
              <c16:uniqueId val="{00000004-CBAE-46E3-9FE2-D0FC2742124E}"/>
            </c:ext>
          </c:extLst>
        </c:ser>
        <c:ser>
          <c:idx val="5"/>
          <c:order val="5"/>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[ENCUESTAS.xlsx]RECUENTO!$I$16:$I$19</c:f>
            </c:numRef>
          </c:val>
          <c:extLst>
            <c:ext xmlns:c16="http://schemas.microsoft.com/office/drawing/2014/chart" uri="{C3380CC4-5D6E-409C-BE32-E72D297353CC}">
              <c16:uniqueId val="{00000005-CBAE-46E3-9FE2-D0FC2742124E}"/>
            </c:ext>
          </c:extLst>
        </c:ser>
        <c:ser>
          <c:idx val="6"/>
          <c:order val="6"/>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[ENCUESTAS.xlsx]RECUENTO!$J$16:$J$19</c:f>
            </c:numRef>
          </c:val>
          <c:extLst>
            <c:ext xmlns:c16="http://schemas.microsoft.com/office/drawing/2014/chart" uri="{C3380CC4-5D6E-409C-BE32-E72D297353CC}">
              <c16:uniqueId val="{00000006-CBAE-46E3-9FE2-D0FC2742124E}"/>
            </c:ext>
          </c:extLst>
        </c:ser>
        <c:ser>
          <c:idx val="7"/>
          <c:order val="7"/>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[ENCUESTAS.xlsx]RECUENTO!$K$16:$K$19</c:f>
            </c:numRef>
          </c:val>
          <c:extLst>
            <c:ext xmlns:c16="http://schemas.microsoft.com/office/drawing/2014/chart" uri="{C3380CC4-5D6E-409C-BE32-E72D297353CC}">
              <c16:uniqueId val="{00000007-CBAE-46E3-9FE2-D0FC2742124E}"/>
            </c:ext>
          </c:extLst>
        </c:ser>
        <c:ser>
          <c:idx val="8"/>
          <c:order val="8"/>
          <c:spPr>
            <a:solidFill>
              <a:schemeClr val="accent3">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[ENCUESTAS.xlsx]RECUENTO!$L$16:$L$19</c:f>
            </c:numRef>
          </c:val>
          <c:extLst>
            <c:ext xmlns:c16="http://schemas.microsoft.com/office/drawing/2014/chart" uri="{C3380CC4-5D6E-409C-BE32-E72D297353CC}">
              <c16:uniqueId val="{00000008-CBAE-46E3-9FE2-D0FC2742124E}"/>
            </c:ext>
          </c:extLst>
        </c:ser>
        <c:ser>
          <c:idx val="9"/>
          <c:order val="9"/>
          <c:spPr>
            <a:solidFill>
              <a:schemeClr val="accent4">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[ENCUESTAS.xlsx]RECUENTO!$M$16:$M$19</c:f>
            </c:numRef>
          </c:val>
          <c:extLst>
            <c:ext xmlns:c16="http://schemas.microsoft.com/office/drawing/2014/chart" uri="{C3380CC4-5D6E-409C-BE32-E72D297353CC}">
              <c16:uniqueId val="{00000009-CBAE-46E3-9FE2-D0FC2742124E}"/>
            </c:ext>
          </c:extLst>
        </c:ser>
        <c:ser>
          <c:idx val="10"/>
          <c:order val="10"/>
          <c:spPr>
            <a:solidFill>
              <a:schemeClr val="accent5">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[ENCUESTAS.xlsx]RECUENTO!$N$16:$N$19</c:f>
            </c:numRef>
          </c:val>
          <c:extLst>
            <c:ext xmlns:c16="http://schemas.microsoft.com/office/drawing/2014/chart" uri="{C3380CC4-5D6E-409C-BE32-E72D297353CC}">
              <c16:uniqueId val="{0000000A-CBAE-46E3-9FE2-D0FC2742124E}"/>
            </c:ext>
          </c:extLst>
        </c:ser>
        <c:ser>
          <c:idx val="11"/>
          <c:order val="11"/>
          <c:spPr>
            <a:solidFill>
              <a:schemeClr val="accent6">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[ENCUESTAS.xlsx]RECUENTO!$O$16:$O$19</c:f>
            </c:numRef>
          </c:val>
          <c:extLst>
            <c:ext xmlns:c16="http://schemas.microsoft.com/office/drawing/2014/chart" uri="{C3380CC4-5D6E-409C-BE32-E72D297353CC}">
              <c16:uniqueId val="{0000000B-CBAE-46E3-9FE2-D0FC2742124E}"/>
            </c:ext>
          </c:extLst>
        </c:ser>
        <c:ser>
          <c:idx val="12"/>
          <c:order val="12"/>
          <c:spPr>
            <a:solidFill>
              <a:schemeClr val="accent1">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[ENCUESTAS.xlsx]RECUENTO!$P$16:$P$19</c:f>
            </c:numRef>
          </c:val>
          <c:extLst>
            <c:ext xmlns:c16="http://schemas.microsoft.com/office/drawing/2014/chart" uri="{C3380CC4-5D6E-409C-BE32-E72D297353CC}">
              <c16:uniqueId val="{0000000C-CBAE-46E3-9FE2-D0FC2742124E}"/>
            </c:ext>
          </c:extLst>
        </c:ser>
        <c:ser>
          <c:idx val="13"/>
          <c:order val="13"/>
          <c:spPr>
            <a:solidFill>
              <a:schemeClr val="accent2">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[ENCUESTAS.xlsx]RECUENTO!$Q$16:$Q$19</c:f>
            </c:numRef>
          </c:val>
          <c:extLst>
            <c:ext xmlns:c16="http://schemas.microsoft.com/office/drawing/2014/chart" uri="{C3380CC4-5D6E-409C-BE32-E72D297353CC}">
              <c16:uniqueId val="{0000000D-CBAE-46E3-9FE2-D0FC2742124E}"/>
            </c:ext>
          </c:extLst>
        </c:ser>
        <c:ser>
          <c:idx val="14"/>
          <c:order val="14"/>
          <c:spPr>
            <a:solidFill>
              <a:schemeClr val="accent3">
                <a:lumMod val="80000"/>
                <a:lumOff val="20000"/>
              </a:schemeClr>
            </a:solidFill>
            <a:ln w="19050">
              <a:solidFill>
                <a:schemeClr val="lt1"/>
              </a:solidFill>
            </a:ln>
            <a:effectLst/>
          </c:spPr>
          <c:invertIfNegative val="0"/>
          <c:dPt>
            <c:idx val="0"/>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F-CBAE-46E3-9FE2-D0FC2742124E}"/>
              </c:ext>
            </c:extLst>
          </c:dPt>
          <c:dPt>
            <c:idx val="1"/>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1-CBAE-46E3-9FE2-D0FC2742124E}"/>
              </c:ext>
            </c:extLst>
          </c:dPt>
          <c:dPt>
            <c:idx val="2"/>
            <c:invertIfNegative val="0"/>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3-CBAE-46E3-9FE2-D0FC2742124E}"/>
              </c:ext>
            </c:extLst>
          </c:dPt>
          <c:dPt>
            <c:idx val="3"/>
            <c:invertIfNegative val="0"/>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5-CBAE-46E3-9FE2-D0FC2742124E}"/>
              </c:ext>
            </c:extLst>
          </c:dPt>
          <c:dLbls>
            <c:dLbl>
              <c:idx val="0"/>
              <c:tx>
                <c:rich>
                  <a:bodyPr/>
                  <a:lstStyle/>
                  <a:p>
                    <a:fld id="{AAF51DC0-254A-4820-9817-91C8530C69B5}" type="VALUE">
                      <a:rPr lang="en-US"/>
                      <a:pPr/>
                      <a:t>[VALOR]</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BAE-46E3-9FE2-D0FC2742124E}"/>
                </c:ext>
              </c:extLst>
            </c:dLbl>
            <c:dLbl>
              <c:idx val="1"/>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BAE-46E3-9FE2-D0FC2742124E}"/>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[ENCUESTAS.xlsx]RECUENTO!$C$16:$C$19</c:f>
              <c:strCache>
                <c:ptCount val="4"/>
                <c:pt idx="0">
                  <c:v>Institución pública</c:v>
                </c:pt>
                <c:pt idx="1">
                  <c:v>Institución privada</c:v>
                </c:pt>
                <c:pt idx="2">
                  <c:v>Mercado de valores</c:v>
                </c:pt>
                <c:pt idx="3">
                  <c:v>Otro</c:v>
                </c:pt>
              </c:strCache>
            </c:strRef>
          </c:cat>
          <c:val>
            <c:numRef>
              <c:f>[ENCUESTAS.xlsx]RECUENTO!$R$16:$R$19</c:f>
              <c:numCache>
                <c:formatCode>General</c:formatCode>
                <c:ptCount val="4"/>
                <c:pt idx="0">
                  <c:v>8</c:v>
                </c:pt>
                <c:pt idx="1">
                  <c:v>2</c:v>
                </c:pt>
                <c:pt idx="2">
                  <c:v>0</c:v>
                </c:pt>
                <c:pt idx="3">
                  <c:v>0</c:v>
                </c:pt>
              </c:numCache>
            </c:numRef>
          </c:val>
          <c:extLst>
            <c:ext xmlns:c16="http://schemas.microsoft.com/office/drawing/2014/chart" uri="{C3380CC4-5D6E-409C-BE32-E72D297353CC}">
              <c16:uniqueId val="{00000016-CBAE-46E3-9FE2-D0FC2742124E}"/>
            </c:ext>
          </c:extLst>
        </c:ser>
        <c:dLbls>
          <c:dLblPos val="outEnd"/>
          <c:showLegendKey val="0"/>
          <c:showVal val="1"/>
          <c:showCatName val="0"/>
          <c:showSerName val="0"/>
          <c:showPercent val="0"/>
          <c:showBubbleSize val="0"/>
        </c:dLbls>
        <c:gapWidth val="75"/>
        <c:overlap val="-25"/>
        <c:axId val="1273982368"/>
        <c:axId val="1273978208"/>
      </c:barChart>
      <c:catAx>
        <c:axId val="12739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73978208"/>
        <c:crosses val="autoZero"/>
        <c:auto val="1"/>
        <c:lblAlgn val="ctr"/>
        <c:lblOffset val="100"/>
        <c:noMultiLvlLbl val="0"/>
      </c:catAx>
      <c:valAx>
        <c:axId val="127397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7398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Efectos más comunes de la pandemia en las COAC</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8.7372776319626713E-2"/>
          <c:y val="0.18125689084895258"/>
          <c:w val="0.88253463108778074"/>
          <c:h val="0.6982354217850662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[ENCUESTAS.xlsx]RECUENTO!$D$49:$D$52</c:f>
            </c:numRef>
          </c:val>
          <c:extLst>
            <c:ext xmlns:c16="http://schemas.microsoft.com/office/drawing/2014/chart" uri="{C3380CC4-5D6E-409C-BE32-E72D297353CC}">
              <c16:uniqueId val="{00000000-A793-462A-A5F0-BD1AC136849B}"/>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[ENCUESTAS.xlsx]RECUENTO!$E$49:$E$52</c:f>
            </c:numRef>
          </c:val>
          <c:extLst>
            <c:ext xmlns:c16="http://schemas.microsoft.com/office/drawing/2014/chart" uri="{C3380CC4-5D6E-409C-BE32-E72D297353CC}">
              <c16:uniqueId val="{00000001-A793-462A-A5F0-BD1AC136849B}"/>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[ENCUESTAS.xlsx]RECUENTO!$F$49:$F$52</c:f>
            </c:numRef>
          </c:val>
          <c:extLst>
            <c:ext xmlns:c16="http://schemas.microsoft.com/office/drawing/2014/chart" uri="{C3380CC4-5D6E-409C-BE32-E72D297353CC}">
              <c16:uniqueId val="{00000002-A793-462A-A5F0-BD1AC136849B}"/>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[ENCUESTAS.xlsx]RECUENTO!$G$49:$G$52</c:f>
            </c:numRef>
          </c:val>
          <c:extLst>
            <c:ext xmlns:c16="http://schemas.microsoft.com/office/drawing/2014/chart" uri="{C3380CC4-5D6E-409C-BE32-E72D297353CC}">
              <c16:uniqueId val="{00000003-A793-462A-A5F0-BD1AC136849B}"/>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[ENCUESTAS.xlsx]RECUENTO!$H$49:$H$52</c:f>
            </c:numRef>
          </c:val>
          <c:extLst>
            <c:ext xmlns:c16="http://schemas.microsoft.com/office/drawing/2014/chart" uri="{C3380CC4-5D6E-409C-BE32-E72D297353CC}">
              <c16:uniqueId val="{00000004-A793-462A-A5F0-BD1AC136849B}"/>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[ENCUESTAS.xlsx]RECUENTO!$I$49:$I$52</c:f>
            </c:numRef>
          </c:val>
          <c:extLst>
            <c:ext xmlns:c16="http://schemas.microsoft.com/office/drawing/2014/chart" uri="{C3380CC4-5D6E-409C-BE32-E72D297353CC}">
              <c16:uniqueId val="{00000005-A793-462A-A5F0-BD1AC136849B}"/>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[ENCUESTAS.xlsx]RECUENTO!$J$49:$J$52</c:f>
            </c:numRef>
          </c:val>
          <c:extLst>
            <c:ext xmlns:c16="http://schemas.microsoft.com/office/drawing/2014/chart" uri="{C3380CC4-5D6E-409C-BE32-E72D297353CC}">
              <c16:uniqueId val="{00000006-A793-462A-A5F0-BD1AC136849B}"/>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[ENCUESTAS.xlsx]RECUENTO!$K$49:$K$52</c:f>
            </c:numRef>
          </c:val>
          <c:extLst>
            <c:ext xmlns:c16="http://schemas.microsoft.com/office/drawing/2014/chart" uri="{C3380CC4-5D6E-409C-BE32-E72D297353CC}">
              <c16:uniqueId val="{00000007-A793-462A-A5F0-BD1AC136849B}"/>
            </c:ext>
          </c:extLst>
        </c:ser>
        <c: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[ENCUESTAS.xlsx]RECUENTO!$L$49:$L$52</c:f>
            </c:numRef>
          </c:val>
          <c:extLst>
            <c:ext xmlns:c16="http://schemas.microsoft.com/office/drawing/2014/chart" uri="{C3380CC4-5D6E-409C-BE32-E72D297353CC}">
              <c16:uniqueId val="{00000008-A793-462A-A5F0-BD1AC136849B}"/>
            </c:ext>
          </c:extLst>
        </c:ser>
        <c: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[ENCUESTAS.xlsx]RECUENTO!$M$49:$M$52</c:f>
            </c:numRef>
          </c:val>
          <c:extLst>
            <c:ext xmlns:c16="http://schemas.microsoft.com/office/drawing/2014/chart" uri="{C3380CC4-5D6E-409C-BE32-E72D297353CC}">
              <c16:uniqueId val="{00000009-A793-462A-A5F0-BD1AC136849B}"/>
            </c:ext>
          </c:extLst>
        </c:ser>
        <c: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[ENCUESTAS.xlsx]RECUENTO!$N$49:$N$52</c:f>
            </c:numRef>
          </c:val>
          <c:extLst>
            <c:ext xmlns:c16="http://schemas.microsoft.com/office/drawing/2014/chart" uri="{C3380CC4-5D6E-409C-BE32-E72D297353CC}">
              <c16:uniqueId val="{0000000A-A793-462A-A5F0-BD1AC136849B}"/>
            </c:ext>
          </c:extLst>
        </c:ser>
        <c: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[ENCUESTAS.xlsx]RECUENTO!$O$49:$O$52</c:f>
            </c:numRef>
          </c:val>
          <c:extLst>
            <c:ext xmlns:c16="http://schemas.microsoft.com/office/drawing/2014/chart" uri="{C3380CC4-5D6E-409C-BE32-E72D297353CC}">
              <c16:uniqueId val="{0000000B-A793-462A-A5F0-BD1AC136849B}"/>
            </c:ext>
          </c:extLst>
        </c:ser>
        <c: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[ENCUESTAS.xlsx]RECUENTO!$P$49:$P$52</c:f>
            </c:numRef>
          </c:val>
          <c:extLst>
            <c:ext xmlns:c16="http://schemas.microsoft.com/office/drawing/2014/chart" uri="{C3380CC4-5D6E-409C-BE32-E72D297353CC}">
              <c16:uniqueId val="{0000000C-A793-462A-A5F0-BD1AC136849B}"/>
            </c:ext>
          </c:extLst>
        </c:ser>
        <c:ser>
          <c:idx val="13"/>
          <c:order val="13"/>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[ENCUESTAS.xlsx]RECUENTO!$Q$49:$Q$52</c:f>
            </c:numRef>
          </c:val>
          <c:extLst>
            <c:ext xmlns:c16="http://schemas.microsoft.com/office/drawing/2014/chart" uri="{C3380CC4-5D6E-409C-BE32-E72D297353CC}">
              <c16:uniqueId val="{0000000D-A793-462A-A5F0-BD1AC136849B}"/>
            </c:ext>
          </c:extLst>
        </c:ser>
        <c:ser>
          <c:idx val="14"/>
          <c:order val="14"/>
          <c:spPr>
            <a:solidFill>
              <a:schemeClr val="accent3">
                <a:lumMod val="80000"/>
                <a:lumOff val="2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793-462A-A5F0-BD1AC136849B}"/>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4-A793-462A-A5F0-BD1AC136849B}"/>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A793-462A-A5F0-BD1AC136849B}"/>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3-A793-462A-A5F0-BD1AC136849B}"/>
              </c:ext>
            </c:extLst>
          </c:dPt>
          <c:dLbls>
            <c:dLbl>
              <c:idx val="0"/>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793-462A-A5F0-BD1AC136849B}"/>
                </c:ext>
              </c:extLst>
            </c:dLbl>
            <c:dLbl>
              <c:idx val="1"/>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793-462A-A5F0-BD1AC136849B}"/>
                </c:ext>
              </c:extLst>
            </c:dLbl>
            <c:dLbl>
              <c:idx val="2"/>
              <c:tx>
                <c:rich>
                  <a:bodyPr/>
                  <a:lstStyle/>
                  <a:p>
                    <a:r>
                      <a:rPr lang="en-US"/>
                      <a:t>4</a:t>
                    </a:r>
                    <a:fld id="{172FE933-5E57-4460-91D2-99281DB6E2E7}"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793-462A-A5F0-BD1AC136849B}"/>
                </c:ext>
              </c:extLst>
            </c:dLbl>
            <c:dLbl>
              <c:idx val="3"/>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793-462A-A5F0-BD1AC136849B}"/>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[ENCUESTAS.xlsx]RECUENTO!$C$49:$C$52</c:f>
              <c:strCache>
                <c:ptCount val="4"/>
                <c:pt idx="0">
                  <c:v>Aumento de cartera vencida</c:v>
                </c:pt>
                <c:pt idx="1">
                  <c:v>reducción de cobros de intereses de créditos</c:v>
                </c:pt>
                <c:pt idx="2">
                  <c:v>aumento de morosidad en pagos de créditos</c:v>
                </c:pt>
                <c:pt idx="3">
                  <c:v>corte de ingresos por depósitos</c:v>
                </c:pt>
              </c:strCache>
            </c:strRef>
          </c:cat>
          <c:val>
            <c:numRef>
              <c:f>[ENCUESTAS.xlsx]RECUENTO!$R$49:$R$52</c:f>
              <c:numCache>
                <c:formatCode>General</c:formatCode>
                <c:ptCount val="4"/>
                <c:pt idx="0">
                  <c:v>4</c:v>
                </c:pt>
                <c:pt idx="1">
                  <c:v>1</c:v>
                </c:pt>
                <c:pt idx="2">
                  <c:v>6</c:v>
                </c:pt>
                <c:pt idx="3">
                  <c:v>2</c:v>
                </c:pt>
              </c:numCache>
            </c:numRef>
          </c:val>
          <c:extLst>
            <c:ext xmlns:c16="http://schemas.microsoft.com/office/drawing/2014/chart" uri="{C3380CC4-5D6E-409C-BE32-E72D297353CC}">
              <c16:uniqueId val="{00000015-A793-462A-A5F0-BD1AC136849B}"/>
            </c:ext>
          </c:extLst>
        </c:ser>
        <c:dLbls>
          <c:dLblPos val="outEnd"/>
          <c:showLegendKey val="0"/>
          <c:showVal val="1"/>
          <c:showCatName val="0"/>
          <c:showSerName val="0"/>
          <c:showPercent val="0"/>
          <c:showBubbleSize val="0"/>
        </c:dLbls>
        <c:gapWidth val="150"/>
        <c:axId val="1580678864"/>
        <c:axId val="1580680944"/>
      </c:barChart>
      <c:catAx>
        <c:axId val="158067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580680944"/>
        <c:crosses val="autoZero"/>
        <c:auto val="1"/>
        <c:lblAlgn val="ctr"/>
        <c:lblOffset val="100"/>
        <c:noMultiLvlLbl val="0"/>
      </c:catAx>
      <c:valAx>
        <c:axId val="158068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58067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dirty="0"/>
              <a:t>¿Tiene conocimiento acerca de las posibilidades de financiamiento a través del Mercado de Valores?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[ENCUESTAS.xlsx]RECUENTO!$D$64:$D$65</c:f>
            </c:numRef>
          </c:val>
          <c:extLst>
            <c:ext xmlns:c16="http://schemas.microsoft.com/office/drawing/2014/chart" uri="{C3380CC4-5D6E-409C-BE32-E72D297353CC}">
              <c16:uniqueId val="{00000000-FDF8-4547-B7B9-29860A6B2946}"/>
            </c:ext>
          </c:extLst>
        </c:ser>
        <c:ser>
          <c:idx val="1"/>
          <c:order val="1"/>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[ENCUESTAS.xlsx]RECUENTO!$E$64:$E$65</c:f>
            </c:numRef>
          </c:val>
          <c:extLst>
            <c:ext xmlns:c16="http://schemas.microsoft.com/office/drawing/2014/chart" uri="{C3380CC4-5D6E-409C-BE32-E72D297353CC}">
              <c16:uniqueId val="{00000001-FDF8-4547-B7B9-29860A6B2946}"/>
            </c:ext>
          </c:extLst>
        </c:ser>
        <c:ser>
          <c:idx val="2"/>
          <c:order val="2"/>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[ENCUESTAS.xlsx]RECUENTO!$F$64:$F$65</c:f>
            </c:numRef>
          </c:val>
          <c:extLst>
            <c:ext xmlns:c16="http://schemas.microsoft.com/office/drawing/2014/chart" uri="{C3380CC4-5D6E-409C-BE32-E72D297353CC}">
              <c16:uniqueId val="{00000002-FDF8-4547-B7B9-29860A6B2946}"/>
            </c:ext>
          </c:extLst>
        </c:ser>
        <c:ser>
          <c:idx val="3"/>
          <c:order val="3"/>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[ENCUESTAS.xlsx]RECUENTO!$G$64:$G$65</c:f>
            </c:numRef>
          </c:val>
          <c:extLst>
            <c:ext xmlns:c16="http://schemas.microsoft.com/office/drawing/2014/chart" uri="{C3380CC4-5D6E-409C-BE32-E72D297353CC}">
              <c16:uniqueId val="{00000003-FDF8-4547-B7B9-29860A6B2946}"/>
            </c:ext>
          </c:extLst>
        </c:ser>
        <c:ser>
          <c:idx val="4"/>
          <c:order val="4"/>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[ENCUESTAS.xlsx]RECUENTO!$H$64:$H$65</c:f>
            </c:numRef>
          </c:val>
          <c:extLst>
            <c:ext xmlns:c16="http://schemas.microsoft.com/office/drawing/2014/chart" uri="{C3380CC4-5D6E-409C-BE32-E72D297353CC}">
              <c16:uniqueId val="{00000004-FDF8-4547-B7B9-29860A6B2946}"/>
            </c:ext>
          </c:extLst>
        </c:ser>
        <c:ser>
          <c:idx val="5"/>
          <c:order val="5"/>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[ENCUESTAS.xlsx]RECUENTO!$I$64:$I$65</c:f>
            </c:numRef>
          </c:val>
          <c:extLst>
            <c:ext xmlns:c16="http://schemas.microsoft.com/office/drawing/2014/chart" uri="{C3380CC4-5D6E-409C-BE32-E72D297353CC}">
              <c16:uniqueId val="{00000005-FDF8-4547-B7B9-29860A6B2946}"/>
            </c:ext>
          </c:extLst>
        </c:ser>
        <c:ser>
          <c:idx val="6"/>
          <c:order val="6"/>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[ENCUESTAS.xlsx]RECUENTO!$J$64:$J$65</c:f>
            </c:numRef>
          </c:val>
          <c:extLst>
            <c:ext xmlns:c16="http://schemas.microsoft.com/office/drawing/2014/chart" uri="{C3380CC4-5D6E-409C-BE32-E72D297353CC}">
              <c16:uniqueId val="{00000006-FDF8-4547-B7B9-29860A6B2946}"/>
            </c:ext>
          </c:extLst>
        </c:ser>
        <c:ser>
          <c:idx val="7"/>
          <c:order val="7"/>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[ENCUESTAS.xlsx]RECUENTO!$K$64:$K$65</c:f>
            </c:numRef>
          </c:val>
          <c:extLst>
            <c:ext xmlns:c16="http://schemas.microsoft.com/office/drawing/2014/chart" uri="{C3380CC4-5D6E-409C-BE32-E72D297353CC}">
              <c16:uniqueId val="{00000007-FDF8-4547-B7B9-29860A6B2946}"/>
            </c:ext>
          </c:extLst>
        </c:ser>
        <c:ser>
          <c:idx val="8"/>
          <c:order val="8"/>
          <c:spPr>
            <a:solidFill>
              <a:schemeClr val="accent3">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[ENCUESTAS.xlsx]RECUENTO!$L$64:$L$65</c:f>
            </c:numRef>
          </c:val>
          <c:extLst>
            <c:ext xmlns:c16="http://schemas.microsoft.com/office/drawing/2014/chart" uri="{C3380CC4-5D6E-409C-BE32-E72D297353CC}">
              <c16:uniqueId val="{00000008-FDF8-4547-B7B9-29860A6B2946}"/>
            </c:ext>
          </c:extLst>
        </c:ser>
        <c:ser>
          <c:idx val="9"/>
          <c:order val="9"/>
          <c:spPr>
            <a:solidFill>
              <a:schemeClr val="accent4">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[ENCUESTAS.xlsx]RECUENTO!$M$64:$M$65</c:f>
            </c:numRef>
          </c:val>
          <c:extLst>
            <c:ext xmlns:c16="http://schemas.microsoft.com/office/drawing/2014/chart" uri="{C3380CC4-5D6E-409C-BE32-E72D297353CC}">
              <c16:uniqueId val="{00000009-FDF8-4547-B7B9-29860A6B2946}"/>
            </c:ext>
          </c:extLst>
        </c:ser>
        <c:ser>
          <c:idx val="10"/>
          <c:order val="10"/>
          <c:spPr>
            <a:solidFill>
              <a:schemeClr val="accent5">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[ENCUESTAS.xlsx]RECUENTO!$N$64:$N$65</c:f>
            </c:numRef>
          </c:val>
          <c:extLst>
            <c:ext xmlns:c16="http://schemas.microsoft.com/office/drawing/2014/chart" uri="{C3380CC4-5D6E-409C-BE32-E72D297353CC}">
              <c16:uniqueId val="{0000000A-FDF8-4547-B7B9-29860A6B2946}"/>
            </c:ext>
          </c:extLst>
        </c:ser>
        <c:ser>
          <c:idx val="11"/>
          <c:order val="11"/>
          <c:spPr>
            <a:solidFill>
              <a:schemeClr val="accent6">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[ENCUESTAS.xlsx]RECUENTO!$O$64:$O$65</c:f>
            </c:numRef>
          </c:val>
          <c:extLst>
            <c:ext xmlns:c16="http://schemas.microsoft.com/office/drawing/2014/chart" uri="{C3380CC4-5D6E-409C-BE32-E72D297353CC}">
              <c16:uniqueId val="{0000000B-FDF8-4547-B7B9-29860A6B2946}"/>
            </c:ext>
          </c:extLst>
        </c:ser>
        <c:ser>
          <c:idx val="12"/>
          <c:order val="12"/>
          <c:spPr>
            <a:solidFill>
              <a:schemeClr val="accent1">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[ENCUESTAS.xlsx]RECUENTO!$P$64:$P$65</c:f>
            </c:numRef>
          </c:val>
          <c:extLst>
            <c:ext xmlns:c16="http://schemas.microsoft.com/office/drawing/2014/chart" uri="{C3380CC4-5D6E-409C-BE32-E72D297353CC}">
              <c16:uniqueId val="{0000000C-FDF8-4547-B7B9-29860A6B2946}"/>
            </c:ext>
          </c:extLst>
        </c:ser>
        <c:ser>
          <c:idx val="13"/>
          <c:order val="13"/>
          <c:spPr>
            <a:solidFill>
              <a:schemeClr val="accent2">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[ENCUESTAS.xlsx]RECUENTO!$Q$64:$Q$65</c:f>
            </c:numRef>
          </c:val>
          <c:extLst>
            <c:ext xmlns:c16="http://schemas.microsoft.com/office/drawing/2014/chart" uri="{C3380CC4-5D6E-409C-BE32-E72D297353CC}">
              <c16:uniqueId val="{0000000D-FDF8-4547-B7B9-29860A6B2946}"/>
            </c:ext>
          </c:extLst>
        </c:ser>
        <c:ser>
          <c:idx val="14"/>
          <c:order val="14"/>
          <c:spPr>
            <a:solidFill>
              <a:schemeClr val="accent3">
                <a:lumMod val="80000"/>
                <a:lumOff val="20000"/>
              </a:schemeClr>
            </a:solidFill>
            <a:ln w="19050">
              <a:solidFill>
                <a:schemeClr val="lt1"/>
              </a:solidFill>
            </a:ln>
            <a:effectLst/>
          </c:spPr>
          <c:invertIfNegative val="0"/>
          <c:dPt>
            <c:idx val="0"/>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F-FDF8-4547-B7B9-29860A6B2946}"/>
              </c:ext>
            </c:extLst>
          </c:dPt>
          <c:dPt>
            <c:idx val="1"/>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1-FDF8-4547-B7B9-29860A6B2946}"/>
              </c:ext>
            </c:extLst>
          </c:dPt>
          <c:dLbls>
            <c:dLbl>
              <c:idx val="0"/>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DF8-4547-B7B9-29860A6B2946}"/>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DF8-4547-B7B9-29860A6B2946}"/>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[ENCUESTAS.xlsx]RECUENTO!$C$64:$C$65</c:f>
              <c:strCache>
                <c:ptCount val="2"/>
                <c:pt idx="0">
                  <c:v>Si</c:v>
                </c:pt>
                <c:pt idx="1">
                  <c:v>No</c:v>
                </c:pt>
              </c:strCache>
            </c:strRef>
          </c:cat>
          <c:val>
            <c:numRef>
              <c:f>[ENCUESTAS.xlsx]RECUENTO!$R$64:$R$65</c:f>
              <c:numCache>
                <c:formatCode>General</c:formatCode>
                <c:ptCount val="2"/>
                <c:pt idx="0">
                  <c:v>10</c:v>
                </c:pt>
                <c:pt idx="1">
                  <c:v>4</c:v>
                </c:pt>
              </c:numCache>
            </c:numRef>
          </c:val>
          <c:extLst>
            <c:ext xmlns:c16="http://schemas.microsoft.com/office/drawing/2014/chart" uri="{C3380CC4-5D6E-409C-BE32-E72D297353CC}">
              <c16:uniqueId val="{00000012-FDF8-4547-B7B9-29860A6B2946}"/>
            </c:ext>
          </c:extLst>
        </c:ser>
        <c:dLbls>
          <c:showLegendKey val="0"/>
          <c:showVal val="1"/>
          <c:showCatName val="0"/>
          <c:showSerName val="0"/>
          <c:showPercent val="0"/>
          <c:showBubbleSize val="0"/>
        </c:dLbls>
        <c:gapWidth val="150"/>
        <c:overlap val="-25"/>
        <c:axId val="1026379296"/>
        <c:axId val="1026398016"/>
      </c:barChart>
      <c:catAx>
        <c:axId val="102637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026398016"/>
        <c:crosses val="autoZero"/>
        <c:auto val="1"/>
        <c:lblAlgn val="ctr"/>
        <c:lblOffset val="100"/>
        <c:noMultiLvlLbl val="0"/>
      </c:catAx>
      <c:valAx>
        <c:axId val="102639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02637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¿Considera al Mercado de Valores como una fuente de financiamiento viable para la COAC?</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[ENCUESTAS.xlsx]RECUENTO!$D$67:$D$68</c:f>
            </c:numRef>
          </c:val>
          <c:extLst>
            <c:ext xmlns:c16="http://schemas.microsoft.com/office/drawing/2014/chart" uri="{C3380CC4-5D6E-409C-BE32-E72D297353CC}">
              <c16:uniqueId val="{00000000-E0B6-4284-A184-F3228C5A4EFC}"/>
            </c:ext>
          </c:extLst>
        </c:ser>
        <c:ser>
          <c:idx val="1"/>
          <c:order val="1"/>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[ENCUESTAS.xlsx]RECUENTO!$E$67:$E$68</c:f>
            </c:numRef>
          </c:val>
          <c:extLst>
            <c:ext xmlns:c16="http://schemas.microsoft.com/office/drawing/2014/chart" uri="{C3380CC4-5D6E-409C-BE32-E72D297353CC}">
              <c16:uniqueId val="{00000001-E0B6-4284-A184-F3228C5A4EFC}"/>
            </c:ext>
          </c:extLst>
        </c:ser>
        <c:ser>
          <c:idx val="2"/>
          <c:order val="2"/>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[ENCUESTAS.xlsx]RECUENTO!$F$67:$F$68</c:f>
            </c:numRef>
          </c:val>
          <c:extLst>
            <c:ext xmlns:c16="http://schemas.microsoft.com/office/drawing/2014/chart" uri="{C3380CC4-5D6E-409C-BE32-E72D297353CC}">
              <c16:uniqueId val="{00000002-E0B6-4284-A184-F3228C5A4EFC}"/>
            </c:ext>
          </c:extLst>
        </c:ser>
        <c:ser>
          <c:idx val="3"/>
          <c:order val="3"/>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[ENCUESTAS.xlsx]RECUENTO!$G$67:$G$68</c:f>
            </c:numRef>
          </c:val>
          <c:extLst>
            <c:ext xmlns:c16="http://schemas.microsoft.com/office/drawing/2014/chart" uri="{C3380CC4-5D6E-409C-BE32-E72D297353CC}">
              <c16:uniqueId val="{00000003-E0B6-4284-A184-F3228C5A4EFC}"/>
            </c:ext>
          </c:extLst>
        </c:ser>
        <c:ser>
          <c:idx val="4"/>
          <c:order val="4"/>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[ENCUESTAS.xlsx]RECUENTO!$H$67:$H$68</c:f>
            </c:numRef>
          </c:val>
          <c:extLst>
            <c:ext xmlns:c16="http://schemas.microsoft.com/office/drawing/2014/chart" uri="{C3380CC4-5D6E-409C-BE32-E72D297353CC}">
              <c16:uniqueId val="{00000004-E0B6-4284-A184-F3228C5A4EFC}"/>
            </c:ext>
          </c:extLst>
        </c:ser>
        <c:ser>
          <c:idx val="5"/>
          <c:order val="5"/>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[ENCUESTAS.xlsx]RECUENTO!$I$67:$I$68</c:f>
            </c:numRef>
          </c:val>
          <c:extLst>
            <c:ext xmlns:c16="http://schemas.microsoft.com/office/drawing/2014/chart" uri="{C3380CC4-5D6E-409C-BE32-E72D297353CC}">
              <c16:uniqueId val="{00000005-E0B6-4284-A184-F3228C5A4EFC}"/>
            </c:ext>
          </c:extLst>
        </c:ser>
        <c:ser>
          <c:idx val="6"/>
          <c:order val="6"/>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[ENCUESTAS.xlsx]RECUENTO!$J$67:$J$68</c:f>
            </c:numRef>
          </c:val>
          <c:extLst>
            <c:ext xmlns:c16="http://schemas.microsoft.com/office/drawing/2014/chart" uri="{C3380CC4-5D6E-409C-BE32-E72D297353CC}">
              <c16:uniqueId val="{00000006-E0B6-4284-A184-F3228C5A4EFC}"/>
            </c:ext>
          </c:extLst>
        </c:ser>
        <c:ser>
          <c:idx val="7"/>
          <c:order val="7"/>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[ENCUESTAS.xlsx]RECUENTO!$K$67:$K$68</c:f>
            </c:numRef>
          </c:val>
          <c:extLst>
            <c:ext xmlns:c16="http://schemas.microsoft.com/office/drawing/2014/chart" uri="{C3380CC4-5D6E-409C-BE32-E72D297353CC}">
              <c16:uniqueId val="{00000007-E0B6-4284-A184-F3228C5A4EFC}"/>
            </c:ext>
          </c:extLst>
        </c:ser>
        <c:ser>
          <c:idx val="8"/>
          <c:order val="8"/>
          <c:spPr>
            <a:solidFill>
              <a:schemeClr val="accent3">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[ENCUESTAS.xlsx]RECUENTO!$L$67:$L$68</c:f>
            </c:numRef>
          </c:val>
          <c:extLst>
            <c:ext xmlns:c16="http://schemas.microsoft.com/office/drawing/2014/chart" uri="{C3380CC4-5D6E-409C-BE32-E72D297353CC}">
              <c16:uniqueId val="{00000008-E0B6-4284-A184-F3228C5A4EFC}"/>
            </c:ext>
          </c:extLst>
        </c:ser>
        <c:ser>
          <c:idx val="9"/>
          <c:order val="9"/>
          <c:spPr>
            <a:solidFill>
              <a:schemeClr val="accent4">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[ENCUESTAS.xlsx]RECUENTO!$M$67:$M$68</c:f>
            </c:numRef>
          </c:val>
          <c:extLst>
            <c:ext xmlns:c16="http://schemas.microsoft.com/office/drawing/2014/chart" uri="{C3380CC4-5D6E-409C-BE32-E72D297353CC}">
              <c16:uniqueId val="{00000009-E0B6-4284-A184-F3228C5A4EFC}"/>
            </c:ext>
          </c:extLst>
        </c:ser>
        <c:ser>
          <c:idx val="10"/>
          <c:order val="10"/>
          <c:spPr>
            <a:solidFill>
              <a:schemeClr val="accent5">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[ENCUESTAS.xlsx]RECUENTO!$N$67:$N$68</c:f>
            </c:numRef>
          </c:val>
          <c:extLst>
            <c:ext xmlns:c16="http://schemas.microsoft.com/office/drawing/2014/chart" uri="{C3380CC4-5D6E-409C-BE32-E72D297353CC}">
              <c16:uniqueId val="{0000000A-E0B6-4284-A184-F3228C5A4EFC}"/>
            </c:ext>
          </c:extLst>
        </c:ser>
        <c:ser>
          <c:idx val="11"/>
          <c:order val="11"/>
          <c:spPr>
            <a:solidFill>
              <a:schemeClr val="accent6">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[ENCUESTAS.xlsx]RECUENTO!$O$67:$O$68</c:f>
            </c:numRef>
          </c:val>
          <c:extLst>
            <c:ext xmlns:c16="http://schemas.microsoft.com/office/drawing/2014/chart" uri="{C3380CC4-5D6E-409C-BE32-E72D297353CC}">
              <c16:uniqueId val="{0000000B-E0B6-4284-A184-F3228C5A4EFC}"/>
            </c:ext>
          </c:extLst>
        </c:ser>
        <c:ser>
          <c:idx val="12"/>
          <c:order val="12"/>
          <c:spPr>
            <a:solidFill>
              <a:schemeClr val="accent1">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[ENCUESTAS.xlsx]RECUENTO!$P$67:$P$68</c:f>
            </c:numRef>
          </c:val>
          <c:extLst>
            <c:ext xmlns:c16="http://schemas.microsoft.com/office/drawing/2014/chart" uri="{C3380CC4-5D6E-409C-BE32-E72D297353CC}">
              <c16:uniqueId val="{0000000C-E0B6-4284-A184-F3228C5A4EFC}"/>
            </c:ext>
          </c:extLst>
        </c:ser>
        <c:ser>
          <c:idx val="13"/>
          <c:order val="13"/>
          <c:spPr>
            <a:solidFill>
              <a:schemeClr val="accent2">
                <a:lumMod val="80000"/>
                <a:lumOff val="2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[ENCUESTAS.xlsx]RECUENTO!$Q$67:$Q$68</c:f>
            </c:numRef>
          </c:val>
          <c:extLst>
            <c:ext xmlns:c16="http://schemas.microsoft.com/office/drawing/2014/chart" uri="{C3380CC4-5D6E-409C-BE32-E72D297353CC}">
              <c16:uniqueId val="{0000000D-E0B6-4284-A184-F3228C5A4EFC}"/>
            </c:ext>
          </c:extLst>
        </c:ser>
        <c:ser>
          <c:idx val="14"/>
          <c:order val="14"/>
          <c:spPr>
            <a:solidFill>
              <a:schemeClr val="accent3">
                <a:lumMod val="80000"/>
                <a:lumOff val="20000"/>
              </a:schemeClr>
            </a:solidFill>
            <a:ln w="19050">
              <a:solidFill>
                <a:schemeClr val="lt1"/>
              </a:solidFill>
            </a:ln>
            <a:effectLst/>
          </c:spPr>
          <c:invertIfNegative val="0"/>
          <c:dPt>
            <c:idx val="0"/>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F-E0B6-4284-A184-F3228C5A4EFC}"/>
              </c:ext>
            </c:extLst>
          </c:dPt>
          <c:dPt>
            <c:idx val="1"/>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1-E0B6-4284-A184-F3228C5A4EFC}"/>
              </c:ext>
            </c:extLst>
          </c:dPt>
          <c:dLbls>
            <c:dLbl>
              <c:idx val="0"/>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B6-4284-A184-F3228C5A4EFC}"/>
                </c:ext>
              </c:extLst>
            </c:dLbl>
            <c:dLbl>
              <c:idx val="1"/>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0B6-4284-A184-F3228C5A4EF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[ENCUESTAS.xlsx]RECUENTO!$C$67:$C$68</c:f>
              <c:strCache>
                <c:ptCount val="2"/>
                <c:pt idx="0">
                  <c:v>Si</c:v>
                </c:pt>
                <c:pt idx="1">
                  <c:v>No</c:v>
                </c:pt>
              </c:strCache>
            </c:strRef>
          </c:cat>
          <c:val>
            <c:numRef>
              <c:f>[ENCUESTAS.xlsx]RECUENTO!$R$67:$R$68</c:f>
              <c:numCache>
                <c:formatCode>General</c:formatCode>
                <c:ptCount val="2"/>
                <c:pt idx="0">
                  <c:v>4</c:v>
                </c:pt>
                <c:pt idx="1">
                  <c:v>10</c:v>
                </c:pt>
              </c:numCache>
            </c:numRef>
          </c:val>
          <c:extLst>
            <c:ext xmlns:c16="http://schemas.microsoft.com/office/drawing/2014/chart" uri="{C3380CC4-5D6E-409C-BE32-E72D297353CC}">
              <c16:uniqueId val="{00000012-E0B6-4284-A184-F3228C5A4EFC}"/>
            </c:ext>
          </c:extLst>
        </c:ser>
        <c:dLbls>
          <c:showLegendKey val="0"/>
          <c:showVal val="0"/>
          <c:showCatName val="0"/>
          <c:showSerName val="0"/>
          <c:showPercent val="0"/>
          <c:showBubbleSize val="0"/>
        </c:dLbls>
        <c:gapWidth val="100"/>
        <c:axId val="1237835216"/>
        <c:axId val="1237831888"/>
      </c:barChart>
      <c:catAx>
        <c:axId val="123783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37831888"/>
        <c:crosses val="autoZero"/>
        <c:auto val="1"/>
        <c:lblAlgn val="ctr"/>
        <c:lblOffset val="100"/>
        <c:noMultiLvlLbl val="0"/>
      </c:catAx>
      <c:valAx>
        <c:axId val="123783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3783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0.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11" Type="http://schemas.openxmlformats.org/officeDocument/2006/relationships/slide" Target="../slides/slide18.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642B4-5EE6-4AA0-9256-1367589D1DF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D4A92062-7567-48BC-A533-D80CA0731219}">
      <dgm:prSet/>
      <dgm:spPr>
        <a:noFill/>
        <a:ln>
          <a:solidFill>
            <a:srgbClr val="1B587C"/>
          </a:solidFill>
        </a:ln>
      </dgm:spPr>
      <dgm:t>
        <a:bodyPr/>
        <a:lstStyle/>
        <a:p>
          <a:r>
            <a:rPr lang="es-EC" b="0" i="0">
              <a:solidFill>
                <a:schemeClr val="tx1"/>
              </a:solidFill>
            </a:rPr>
            <a:t>Aspectos generales</a:t>
          </a:r>
          <a:endParaRPr lang="es-EC">
            <a:solidFill>
              <a:schemeClr val="tx1"/>
            </a:solidFill>
          </a:endParaRPr>
        </a:p>
      </dgm:t>
    </dgm:pt>
    <dgm:pt modelId="{3BDE32A8-752B-451C-98BE-1205ABA43BD3}" type="parTrans" cxnId="{C12BF11E-E375-41A8-8C7A-F21F809A0F0B}">
      <dgm:prSet/>
      <dgm:spPr/>
      <dgm:t>
        <a:bodyPr/>
        <a:lstStyle/>
        <a:p>
          <a:endParaRPr lang="es-EC"/>
        </a:p>
      </dgm:t>
    </dgm:pt>
    <dgm:pt modelId="{F604E4D4-6C53-44CD-A973-C7E93C025DBC}" type="sibTrans" cxnId="{C12BF11E-E375-41A8-8C7A-F21F809A0F0B}">
      <dgm:prSet/>
      <dgm:spPr/>
      <dgm:t>
        <a:bodyPr/>
        <a:lstStyle/>
        <a:p>
          <a:endParaRPr lang="es-EC"/>
        </a:p>
      </dgm:t>
    </dgm:pt>
    <dgm:pt modelId="{74D88F52-C300-4D7F-993B-73E0715FE797}">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1" action="ppaction://hlinksldjump"/>
            </a:rPr>
            <a:t>1. Planteamiento del problema</a:t>
          </a:r>
          <a:endParaRPr lang="es-EC" sz="1400" dirty="0"/>
        </a:p>
      </dgm:t>
    </dgm:pt>
    <dgm:pt modelId="{194294EC-93B7-4DAE-87F0-63044718D0AD}" type="parTrans" cxnId="{3CACF4FB-3A29-408B-8C51-A699ADC983E4}">
      <dgm:prSet/>
      <dgm:spPr/>
      <dgm:t>
        <a:bodyPr/>
        <a:lstStyle/>
        <a:p>
          <a:endParaRPr lang="es-EC"/>
        </a:p>
      </dgm:t>
    </dgm:pt>
    <dgm:pt modelId="{E464864E-C2F8-4D1B-BF80-B57233D860BA}" type="sibTrans" cxnId="{3CACF4FB-3A29-408B-8C51-A699ADC983E4}">
      <dgm:prSet/>
      <dgm:spPr/>
      <dgm:t>
        <a:bodyPr/>
        <a:lstStyle/>
        <a:p>
          <a:endParaRPr lang="es-EC"/>
        </a:p>
      </dgm:t>
    </dgm:pt>
    <dgm:pt modelId="{F06748AE-B56B-4FB4-B2A2-7335B253B713}">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2" action="ppaction://hlinksldjump"/>
            </a:rPr>
            <a:t>2. Objetivos</a:t>
          </a:r>
          <a:endParaRPr lang="es-EC" sz="1400" dirty="0"/>
        </a:p>
      </dgm:t>
    </dgm:pt>
    <dgm:pt modelId="{F53C5BDA-BE18-4AE9-812E-DCC2CA648343}" type="parTrans" cxnId="{481A0D95-A573-4D43-8689-6C2616FE2E5B}">
      <dgm:prSet/>
      <dgm:spPr/>
      <dgm:t>
        <a:bodyPr/>
        <a:lstStyle/>
        <a:p>
          <a:endParaRPr lang="es-EC"/>
        </a:p>
      </dgm:t>
    </dgm:pt>
    <dgm:pt modelId="{836CEC81-4397-46D5-9ADD-6A634FF64451}" type="sibTrans" cxnId="{481A0D95-A573-4D43-8689-6C2616FE2E5B}">
      <dgm:prSet/>
      <dgm:spPr/>
      <dgm:t>
        <a:bodyPr/>
        <a:lstStyle/>
        <a:p>
          <a:endParaRPr lang="es-EC"/>
        </a:p>
      </dgm:t>
    </dgm:pt>
    <dgm:pt modelId="{4E43F6BF-9BA1-4F29-BE33-43075E273AF0}">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3" action="ppaction://hlinksldjump"/>
            </a:rPr>
            <a:t>3. Hipótesis</a:t>
          </a:r>
          <a:endParaRPr lang="es-EC" sz="1400" dirty="0"/>
        </a:p>
      </dgm:t>
    </dgm:pt>
    <dgm:pt modelId="{5ABE5612-3E72-40C6-9F6C-43116CF6AB20}" type="parTrans" cxnId="{FDDB55EE-F95C-4917-B409-EAE69D932944}">
      <dgm:prSet/>
      <dgm:spPr/>
      <dgm:t>
        <a:bodyPr/>
        <a:lstStyle/>
        <a:p>
          <a:endParaRPr lang="es-EC"/>
        </a:p>
      </dgm:t>
    </dgm:pt>
    <dgm:pt modelId="{A69B1C86-1802-4D2E-B98F-218C25400696}" type="sibTrans" cxnId="{FDDB55EE-F95C-4917-B409-EAE69D932944}">
      <dgm:prSet/>
      <dgm:spPr/>
      <dgm:t>
        <a:bodyPr/>
        <a:lstStyle/>
        <a:p>
          <a:endParaRPr lang="es-EC"/>
        </a:p>
      </dgm:t>
    </dgm:pt>
    <dgm:pt modelId="{2A475F24-7715-4AA2-8E2F-2067497F1FFB}">
      <dgm:prSet/>
      <dgm:spPr>
        <a:noFill/>
        <a:ln>
          <a:solidFill>
            <a:srgbClr val="23807E"/>
          </a:solidFill>
        </a:ln>
      </dgm:spPr>
      <dgm:t>
        <a:bodyPr/>
        <a:lstStyle/>
        <a:p>
          <a:r>
            <a:rPr lang="es-EC" b="0" i="0">
              <a:solidFill>
                <a:schemeClr val="tx1"/>
              </a:solidFill>
            </a:rPr>
            <a:t>Marco teórico, referencial y legal</a:t>
          </a:r>
          <a:endParaRPr lang="es-EC" dirty="0">
            <a:solidFill>
              <a:schemeClr val="tx1"/>
            </a:solidFill>
          </a:endParaRPr>
        </a:p>
      </dgm:t>
    </dgm:pt>
    <dgm:pt modelId="{4B9CBF72-4290-48F6-A937-BA285556B1F5}" type="parTrans" cxnId="{71BFC65F-B699-43C1-96F7-D9E656025C73}">
      <dgm:prSet/>
      <dgm:spPr/>
      <dgm:t>
        <a:bodyPr/>
        <a:lstStyle/>
        <a:p>
          <a:endParaRPr lang="es-EC"/>
        </a:p>
      </dgm:t>
    </dgm:pt>
    <dgm:pt modelId="{1C9B54DF-C424-4DCA-A29A-1D0F7A32FA00}" type="sibTrans" cxnId="{71BFC65F-B699-43C1-96F7-D9E656025C73}">
      <dgm:prSet/>
      <dgm:spPr/>
      <dgm:t>
        <a:bodyPr/>
        <a:lstStyle/>
        <a:p>
          <a:endParaRPr lang="es-EC"/>
        </a:p>
      </dgm:t>
    </dgm:pt>
    <dgm:pt modelId="{9586366B-DCD3-447D-A8CB-B93F2B24C7F7}">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4" action="ppaction://hlinksldjump"/>
            </a:rPr>
            <a:t>4. Teorías de soporte</a:t>
          </a:r>
          <a:endParaRPr lang="es-EC" sz="1400" dirty="0"/>
        </a:p>
      </dgm:t>
    </dgm:pt>
    <dgm:pt modelId="{21D340C9-520C-4180-97EC-745CDF5E9438}" type="parTrans" cxnId="{007E00BF-2E1D-4179-B93B-CEEF0E771342}">
      <dgm:prSet/>
      <dgm:spPr/>
      <dgm:t>
        <a:bodyPr/>
        <a:lstStyle/>
        <a:p>
          <a:endParaRPr lang="es-EC"/>
        </a:p>
      </dgm:t>
    </dgm:pt>
    <dgm:pt modelId="{61E9CB6A-2A87-4B79-B1E7-8F100F059FD1}" type="sibTrans" cxnId="{007E00BF-2E1D-4179-B93B-CEEF0E771342}">
      <dgm:prSet/>
      <dgm:spPr/>
      <dgm:t>
        <a:bodyPr/>
        <a:lstStyle/>
        <a:p>
          <a:endParaRPr lang="es-EC"/>
        </a:p>
      </dgm:t>
    </dgm:pt>
    <dgm:pt modelId="{0621F94A-51EE-4AB8-97DF-EC9DC49D3157}">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5" action="ppaction://hlinksldjump"/>
            </a:rPr>
            <a:t>5. Marco referencial</a:t>
          </a:r>
          <a:endParaRPr lang="es-EC" sz="1400" dirty="0"/>
        </a:p>
      </dgm:t>
    </dgm:pt>
    <dgm:pt modelId="{BEC83018-77A7-47AA-8D4A-78F0F1309467}" type="parTrans" cxnId="{DA341352-051B-43AF-BA3A-A97212E22842}">
      <dgm:prSet/>
      <dgm:spPr/>
      <dgm:t>
        <a:bodyPr/>
        <a:lstStyle/>
        <a:p>
          <a:endParaRPr lang="es-EC"/>
        </a:p>
      </dgm:t>
    </dgm:pt>
    <dgm:pt modelId="{C1C5DD78-4425-4685-9818-E7E9501CD6F7}" type="sibTrans" cxnId="{DA341352-051B-43AF-BA3A-A97212E22842}">
      <dgm:prSet/>
      <dgm:spPr/>
      <dgm:t>
        <a:bodyPr/>
        <a:lstStyle/>
        <a:p>
          <a:endParaRPr lang="es-EC"/>
        </a:p>
      </dgm:t>
    </dgm:pt>
    <dgm:pt modelId="{D301D2D8-C0E5-4C52-8FE2-329227462B42}">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6" action="ppaction://hlinksldjump"/>
            </a:rPr>
            <a:t>6. Marco legal</a:t>
          </a:r>
          <a:endParaRPr lang="es-EC" sz="1400" dirty="0"/>
        </a:p>
      </dgm:t>
    </dgm:pt>
    <dgm:pt modelId="{012CDCAF-F170-4D00-9E8A-4E7CEE8C0087}" type="parTrans" cxnId="{427EB820-3631-4972-94A7-9807FEE8E275}">
      <dgm:prSet/>
      <dgm:spPr/>
      <dgm:t>
        <a:bodyPr/>
        <a:lstStyle/>
        <a:p>
          <a:endParaRPr lang="es-EC"/>
        </a:p>
      </dgm:t>
    </dgm:pt>
    <dgm:pt modelId="{0557334B-5C51-422B-9DDE-033B355EEA7F}" type="sibTrans" cxnId="{427EB820-3631-4972-94A7-9807FEE8E275}">
      <dgm:prSet/>
      <dgm:spPr/>
      <dgm:t>
        <a:bodyPr/>
        <a:lstStyle/>
        <a:p>
          <a:endParaRPr lang="es-EC"/>
        </a:p>
      </dgm:t>
    </dgm:pt>
    <dgm:pt modelId="{CA396466-7316-4C11-A191-7020339B24D2}">
      <dgm:prSet/>
      <dgm:spPr>
        <a:noFill/>
        <a:ln>
          <a:solidFill>
            <a:srgbClr val="2D8260"/>
          </a:solidFill>
        </a:ln>
      </dgm:spPr>
      <dgm:t>
        <a:bodyPr/>
        <a:lstStyle/>
        <a:p>
          <a:r>
            <a:rPr lang="es-EC" b="0" i="0">
              <a:solidFill>
                <a:schemeClr val="tx1"/>
              </a:solidFill>
            </a:rPr>
            <a:t>Metodología</a:t>
          </a:r>
          <a:endParaRPr lang="es-EC" dirty="0">
            <a:solidFill>
              <a:schemeClr val="tx1"/>
            </a:solidFill>
          </a:endParaRPr>
        </a:p>
      </dgm:t>
    </dgm:pt>
    <dgm:pt modelId="{21CFC0D6-7430-4080-8C27-9B66B64A6FE5}" type="parTrans" cxnId="{9F03579E-E11E-4DEC-BC81-5B3C7ED93793}">
      <dgm:prSet/>
      <dgm:spPr/>
      <dgm:t>
        <a:bodyPr/>
        <a:lstStyle/>
        <a:p>
          <a:endParaRPr lang="es-EC"/>
        </a:p>
      </dgm:t>
    </dgm:pt>
    <dgm:pt modelId="{4A863304-E604-4FC7-88EA-F1F5B118DD57}" type="sibTrans" cxnId="{9F03579E-E11E-4DEC-BC81-5B3C7ED93793}">
      <dgm:prSet/>
      <dgm:spPr/>
      <dgm:t>
        <a:bodyPr/>
        <a:lstStyle/>
        <a:p>
          <a:endParaRPr lang="es-EC"/>
        </a:p>
      </dgm:t>
    </dgm:pt>
    <dgm:pt modelId="{172939DE-7372-4D3A-B417-2B695B60C76C}">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7" action="ppaction://hlinksldjump"/>
            </a:rPr>
            <a:t>7. Método de recolección y tratamiento de información</a:t>
          </a:r>
          <a:endParaRPr lang="es-EC" sz="1400" dirty="0"/>
        </a:p>
      </dgm:t>
    </dgm:pt>
    <dgm:pt modelId="{4FA21958-85E9-45EB-B21E-EEC0521445F0}" type="parTrans" cxnId="{D43EB4D3-2E09-426C-949D-8520771949AC}">
      <dgm:prSet/>
      <dgm:spPr/>
      <dgm:t>
        <a:bodyPr/>
        <a:lstStyle/>
        <a:p>
          <a:endParaRPr lang="es-EC"/>
        </a:p>
      </dgm:t>
    </dgm:pt>
    <dgm:pt modelId="{93DAFE6C-F9C1-4420-B79A-1CFC73EE86EE}" type="sibTrans" cxnId="{D43EB4D3-2E09-426C-949D-8520771949AC}">
      <dgm:prSet/>
      <dgm:spPr/>
      <dgm:t>
        <a:bodyPr/>
        <a:lstStyle/>
        <a:p>
          <a:endParaRPr lang="es-EC"/>
        </a:p>
      </dgm:t>
    </dgm:pt>
    <dgm:pt modelId="{C1E8C1B2-6974-46ED-BE2E-FCD2949B2BFD}">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7" action="ppaction://hlinksldjump"/>
            </a:rPr>
            <a:t>8. Población objeto de estudio</a:t>
          </a:r>
          <a:endParaRPr lang="es-EC" sz="1400" dirty="0"/>
        </a:p>
      </dgm:t>
    </dgm:pt>
    <dgm:pt modelId="{39F73478-FD95-402D-A078-8DA618F124FE}" type="parTrans" cxnId="{B98D6B79-6FAC-4281-B618-C1A995AD725E}">
      <dgm:prSet/>
      <dgm:spPr/>
      <dgm:t>
        <a:bodyPr/>
        <a:lstStyle/>
        <a:p>
          <a:endParaRPr lang="es-EC"/>
        </a:p>
      </dgm:t>
    </dgm:pt>
    <dgm:pt modelId="{27BDAAF8-2E9F-4E58-BB07-83AD431120E3}" type="sibTrans" cxnId="{B98D6B79-6FAC-4281-B618-C1A995AD725E}">
      <dgm:prSet/>
      <dgm:spPr/>
      <dgm:t>
        <a:bodyPr/>
        <a:lstStyle/>
        <a:p>
          <a:endParaRPr lang="es-EC"/>
        </a:p>
      </dgm:t>
    </dgm:pt>
    <dgm:pt modelId="{5C02D7EF-9401-4C58-80B7-18C2A861AF27}">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8" action="ppaction://hlinksldjump"/>
            </a:rPr>
            <a:t>9. Resultados de la encuesta</a:t>
          </a:r>
          <a:endParaRPr lang="es-EC" sz="1400" dirty="0"/>
        </a:p>
      </dgm:t>
    </dgm:pt>
    <dgm:pt modelId="{6BBAD5A2-D1E9-4046-A66F-3C0C6C5E7D0F}" type="parTrans" cxnId="{AEEE4244-3BBE-4FA4-BD5D-E9E9C116C4DF}">
      <dgm:prSet/>
      <dgm:spPr/>
      <dgm:t>
        <a:bodyPr/>
        <a:lstStyle/>
        <a:p>
          <a:endParaRPr lang="es-EC"/>
        </a:p>
      </dgm:t>
    </dgm:pt>
    <dgm:pt modelId="{B7D28C11-27CB-4BCD-B181-2ABAB32BAE93}" type="sibTrans" cxnId="{AEEE4244-3BBE-4FA4-BD5D-E9E9C116C4DF}">
      <dgm:prSet/>
      <dgm:spPr/>
      <dgm:t>
        <a:bodyPr/>
        <a:lstStyle/>
        <a:p>
          <a:endParaRPr lang="es-EC"/>
        </a:p>
      </dgm:t>
    </dgm:pt>
    <dgm:pt modelId="{8F77688E-366F-4582-875F-4E8E52322BD8}">
      <dgm:prSet/>
      <dgm:spPr>
        <a:noFill/>
        <a:ln>
          <a:solidFill>
            <a:srgbClr val="378447"/>
          </a:solidFill>
        </a:ln>
      </dgm:spPr>
      <dgm:t>
        <a:bodyPr/>
        <a:lstStyle/>
        <a:p>
          <a:r>
            <a:rPr lang="es-EC" b="0" i="0" dirty="0">
              <a:solidFill>
                <a:schemeClr val="tx1"/>
              </a:solidFill>
            </a:rPr>
            <a:t>Análisis de Datos</a:t>
          </a:r>
          <a:endParaRPr lang="es-EC" dirty="0">
            <a:solidFill>
              <a:schemeClr val="tx1"/>
            </a:solidFill>
          </a:endParaRPr>
        </a:p>
      </dgm:t>
    </dgm:pt>
    <dgm:pt modelId="{248F3132-F7FD-4BE3-856C-38019D5E9879}" type="parTrans" cxnId="{36EBDE31-CF45-48E3-A8A4-1C98AB77F7D4}">
      <dgm:prSet/>
      <dgm:spPr/>
      <dgm:t>
        <a:bodyPr/>
        <a:lstStyle/>
        <a:p>
          <a:endParaRPr lang="es-EC"/>
        </a:p>
      </dgm:t>
    </dgm:pt>
    <dgm:pt modelId="{26C688F5-9F56-48AE-B30E-DA76837A73A7}" type="sibTrans" cxnId="{36EBDE31-CF45-48E3-A8A4-1C98AB77F7D4}">
      <dgm:prSet/>
      <dgm:spPr/>
      <dgm:t>
        <a:bodyPr/>
        <a:lstStyle/>
        <a:p>
          <a:endParaRPr lang="es-EC"/>
        </a:p>
      </dgm:t>
    </dgm:pt>
    <dgm:pt modelId="{0B49B55B-D90C-4EF0-B007-AC0B041FB67E}">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9" action="ppaction://hlinksldjump"/>
            </a:rPr>
            <a:t>10. Mecanismos de financiamiento utilizados por las </a:t>
          </a:r>
          <a:r>
            <a:rPr lang="es-EC" sz="1400" b="0" i="0" dirty="0" err="1">
              <a:hlinkClick xmlns:r="http://schemas.openxmlformats.org/officeDocument/2006/relationships" r:id="rId9" action="ppaction://hlinksldjump"/>
            </a:rPr>
            <a:t>COAC</a:t>
          </a:r>
          <a:r>
            <a:rPr lang="es-EC" sz="1400" b="0" i="0" dirty="0">
              <a:hlinkClick xmlns:r="http://schemas.openxmlformats.org/officeDocument/2006/relationships" r:id="rId9" action="ppaction://hlinksldjump"/>
            </a:rPr>
            <a:t> segmento 4</a:t>
          </a:r>
          <a:endParaRPr lang="es-EC" sz="1400" dirty="0"/>
        </a:p>
      </dgm:t>
    </dgm:pt>
    <dgm:pt modelId="{824898CE-EBE5-422A-9F29-3846F27C01CD}" type="parTrans" cxnId="{8AAC3028-EAEA-47B5-BD36-EFE1BACD8E17}">
      <dgm:prSet/>
      <dgm:spPr/>
      <dgm:t>
        <a:bodyPr/>
        <a:lstStyle/>
        <a:p>
          <a:endParaRPr lang="es-EC"/>
        </a:p>
      </dgm:t>
    </dgm:pt>
    <dgm:pt modelId="{95D59FB0-7EB1-44B3-9F24-A55436392B92}" type="sibTrans" cxnId="{8AAC3028-EAEA-47B5-BD36-EFE1BACD8E17}">
      <dgm:prSet/>
      <dgm:spPr/>
      <dgm:t>
        <a:bodyPr/>
        <a:lstStyle/>
        <a:p>
          <a:endParaRPr lang="es-EC"/>
        </a:p>
      </dgm:t>
    </dgm:pt>
    <dgm:pt modelId="{51B00893-113A-4E11-8A45-7E461F6BE519}">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10" action="ppaction://hlinksldjump"/>
            </a:rPr>
            <a:t>11. Estudio comparativo de financiamiento tradicional vs financiamiento por mercado de valores</a:t>
          </a:r>
          <a:endParaRPr lang="es-EC" sz="1400" dirty="0"/>
        </a:p>
      </dgm:t>
    </dgm:pt>
    <dgm:pt modelId="{B2D1ED92-0AB5-46E9-AE5F-F7A04021B0EC}" type="parTrans" cxnId="{B98B22FC-DB82-42BE-A38B-DEFD4842829F}">
      <dgm:prSet/>
      <dgm:spPr/>
      <dgm:t>
        <a:bodyPr/>
        <a:lstStyle/>
        <a:p>
          <a:endParaRPr lang="es-EC"/>
        </a:p>
      </dgm:t>
    </dgm:pt>
    <dgm:pt modelId="{470DCC12-06DF-4FF5-BEE0-34DC51A2FF8D}" type="sibTrans" cxnId="{B98B22FC-DB82-42BE-A38B-DEFD4842829F}">
      <dgm:prSet/>
      <dgm:spPr/>
      <dgm:t>
        <a:bodyPr/>
        <a:lstStyle/>
        <a:p>
          <a:endParaRPr lang="es-EC"/>
        </a:p>
      </dgm:t>
    </dgm:pt>
    <dgm:pt modelId="{F85DA3DA-7328-4A3C-99C8-050744797DB7}">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11" action="ppaction://hlinksldjump"/>
            </a:rPr>
            <a:t>12. Comparación de resultados de las fuentes de financiamiento analizadas</a:t>
          </a:r>
          <a:endParaRPr lang="es-EC" sz="1400" dirty="0"/>
        </a:p>
      </dgm:t>
    </dgm:pt>
    <dgm:pt modelId="{776EDA4D-E870-4D2D-A1DC-548C3C6BFAF2}" type="parTrans" cxnId="{5B91530C-77FF-4F3B-A6C2-6EBE8C13740D}">
      <dgm:prSet/>
      <dgm:spPr/>
      <dgm:t>
        <a:bodyPr/>
        <a:lstStyle/>
        <a:p>
          <a:endParaRPr lang="es-EC"/>
        </a:p>
      </dgm:t>
    </dgm:pt>
    <dgm:pt modelId="{5CAAB269-CF90-45D6-9F5F-D94E41FE7B0C}" type="sibTrans" cxnId="{5B91530C-77FF-4F3B-A6C2-6EBE8C13740D}">
      <dgm:prSet/>
      <dgm:spPr/>
      <dgm:t>
        <a:bodyPr/>
        <a:lstStyle/>
        <a:p>
          <a:endParaRPr lang="es-EC"/>
        </a:p>
      </dgm:t>
    </dgm:pt>
    <dgm:pt modelId="{7A8B714C-3BB3-4BDD-8E40-568618BA560F}">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12" action="ppaction://hlinksldjump"/>
            </a:rPr>
            <a:t>13. Conclusiones</a:t>
          </a:r>
          <a:endParaRPr lang="es-EC" sz="1400" dirty="0"/>
        </a:p>
      </dgm:t>
    </dgm:pt>
    <dgm:pt modelId="{AFBE7156-C260-4108-9D9E-5131F287EB84}" type="parTrans" cxnId="{85FA1A7D-659B-4608-9895-23B774E947A0}">
      <dgm:prSet/>
      <dgm:spPr/>
      <dgm:t>
        <a:bodyPr/>
        <a:lstStyle/>
        <a:p>
          <a:endParaRPr lang="es-EC"/>
        </a:p>
      </dgm:t>
    </dgm:pt>
    <dgm:pt modelId="{D0CF8056-F191-4B51-8294-10DC05D48035}" type="sibTrans" cxnId="{85FA1A7D-659B-4608-9895-23B774E947A0}">
      <dgm:prSet/>
      <dgm:spPr/>
      <dgm:t>
        <a:bodyPr/>
        <a:lstStyle/>
        <a:p>
          <a:endParaRPr lang="es-EC"/>
        </a:p>
      </dgm:t>
    </dgm:pt>
    <dgm:pt modelId="{994843C8-CC1B-48C1-BDA6-C73944CC42C6}">
      <dgm:prSet custT="1">
        <dgm:style>
          <a:lnRef idx="0">
            <a:scrgbClr r="0" g="0" b="0"/>
          </a:lnRef>
          <a:fillRef idx="0">
            <a:scrgbClr r="0" g="0" b="0"/>
          </a:fillRef>
          <a:effectRef idx="0">
            <a:scrgbClr r="0" g="0" b="0"/>
          </a:effectRef>
          <a:fontRef idx="minor">
            <a:schemeClr val="dk1"/>
          </a:fontRef>
        </dgm:style>
      </dgm:prSet>
      <dgm:spPr>
        <a:ln>
          <a:noFill/>
        </a:ln>
      </dgm:spPr>
      <dgm:t>
        <a:bodyPr/>
        <a:lstStyle/>
        <a:p>
          <a:r>
            <a:rPr lang="es-EC" sz="1400" b="0" i="0" dirty="0">
              <a:hlinkClick xmlns:r="http://schemas.openxmlformats.org/officeDocument/2006/relationships" r:id="rId13" action="ppaction://hlinksldjump"/>
            </a:rPr>
            <a:t>14. Recomendaciones</a:t>
          </a:r>
          <a:endParaRPr lang="es-EC" sz="1400" dirty="0"/>
        </a:p>
      </dgm:t>
    </dgm:pt>
    <dgm:pt modelId="{50DA5803-FB62-4A5D-9087-4A5A0454B0BA}" type="parTrans" cxnId="{243D2715-D497-45A7-886E-E25762EACF56}">
      <dgm:prSet/>
      <dgm:spPr/>
      <dgm:t>
        <a:bodyPr/>
        <a:lstStyle/>
        <a:p>
          <a:endParaRPr lang="es-EC"/>
        </a:p>
      </dgm:t>
    </dgm:pt>
    <dgm:pt modelId="{45B4D73A-66CF-415C-BD7C-46DACA6D4DB5}" type="sibTrans" cxnId="{243D2715-D497-45A7-886E-E25762EACF56}">
      <dgm:prSet/>
      <dgm:spPr/>
      <dgm:t>
        <a:bodyPr/>
        <a:lstStyle/>
        <a:p>
          <a:endParaRPr lang="es-EC"/>
        </a:p>
      </dgm:t>
    </dgm:pt>
    <dgm:pt modelId="{05A800FE-F718-4B58-A6AB-0713008BA350}">
      <dgm:prSet>
        <dgm:style>
          <a:lnRef idx="0">
            <a:scrgbClr r="0" g="0" b="0"/>
          </a:lnRef>
          <a:fillRef idx="0">
            <a:scrgbClr r="0" g="0" b="0"/>
          </a:fillRef>
          <a:effectRef idx="0">
            <a:scrgbClr r="0" g="0" b="0"/>
          </a:effectRef>
          <a:fontRef idx="minor">
            <a:schemeClr val="dk1"/>
          </a:fontRef>
        </dgm:style>
      </dgm:prSet>
      <dgm:spPr>
        <a:noFill/>
        <a:ln>
          <a:noFill/>
        </a:ln>
      </dgm:spPr>
      <dgm:t>
        <a:bodyPr/>
        <a:lstStyle/>
        <a:p>
          <a:endParaRPr lang="es-EC" dirty="0">
            <a:solidFill>
              <a:schemeClr val="tx1"/>
            </a:solidFill>
          </a:endParaRPr>
        </a:p>
      </dgm:t>
    </dgm:pt>
    <dgm:pt modelId="{1B35E715-B315-4F13-8637-0543DEE6BDB2}" type="parTrans" cxnId="{95DEA5C9-8A9A-4DA8-AB6F-D9E25F418D7B}">
      <dgm:prSet/>
      <dgm:spPr/>
      <dgm:t>
        <a:bodyPr/>
        <a:lstStyle/>
        <a:p>
          <a:endParaRPr lang="es-EC"/>
        </a:p>
      </dgm:t>
    </dgm:pt>
    <dgm:pt modelId="{C7597425-4396-470B-A6AF-4004D849E456}" type="sibTrans" cxnId="{95DEA5C9-8A9A-4DA8-AB6F-D9E25F418D7B}">
      <dgm:prSet/>
      <dgm:spPr/>
      <dgm:t>
        <a:bodyPr/>
        <a:lstStyle/>
        <a:p>
          <a:endParaRPr lang="es-EC"/>
        </a:p>
      </dgm:t>
    </dgm:pt>
    <dgm:pt modelId="{4909D9FA-1FD8-4DBB-B870-824AD8228B7E}" type="pres">
      <dgm:prSet presAssocID="{28F642B4-5EE6-4AA0-9256-1367589D1DFB}" presName="Name0" presStyleCnt="0">
        <dgm:presLayoutVars>
          <dgm:dir/>
          <dgm:animLvl val="lvl"/>
          <dgm:resizeHandles val="exact"/>
        </dgm:presLayoutVars>
      </dgm:prSet>
      <dgm:spPr/>
    </dgm:pt>
    <dgm:pt modelId="{B4BA650B-5D64-4AD5-BFA2-939DD179D523}" type="pres">
      <dgm:prSet presAssocID="{D4A92062-7567-48BC-A533-D80CA0731219}" presName="linNode" presStyleCnt="0"/>
      <dgm:spPr/>
    </dgm:pt>
    <dgm:pt modelId="{25A2C63C-1F2C-4655-982E-7DF82791BE63}" type="pres">
      <dgm:prSet presAssocID="{D4A92062-7567-48BC-A533-D80CA0731219}" presName="parentText" presStyleLbl="node1" presStyleIdx="0" presStyleCnt="5" custScaleX="56458">
        <dgm:presLayoutVars>
          <dgm:chMax val="1"/>
          <dgm:bulletEnabled val="1"/>
        </dgm:presLayoutVars>
      </dgm:prSet>
      <dgm:spPr/>
    </dgm:pt>
    <dgm:pt modelId="{7965A4FD-051A-4EDD-82AF-772AFBB358A7}" type="pres">
      <dgm:prSet presAssocID="{D4A92062-7567-48BC-A533-D80CA0731219}" presName="descendantText" presStyleLbl="alignAccFollowNode1" presStyleIdx="0" presStyleCnt="5">
        <dgm:presLayoutVars>
          <dgm:bulletEnabled val="1"/>
        </dgm:presLayoutVars>
      </dgm:prSet>
      <dgm:spPr/>
    </dgm:pt>
    <dgm:pt modelId="{87A586C7-BB0A-47BD-BB6D-697DFBB57F26}" type="pres">
      <dgm:prSet presAssocID="{F604E4D4-6C53-44CD-A973-C7E93C025DBC}" presName="sp" presStyleCnt="0"/>
      <dgm:spPr/>
    </dgm:pt>
    <dgm:pt modelId="{6A245D8A-0B46-4027-A8B6-FE02BEFB863D}" type="pres">
      <dgm:prSet presAssocID="{2A475F24-7715-4AA2-8E2F-2067497F1FFB}" presName="linNode" presStyleCnt="0"/>
      <dgm:spPr/>
    </dgm:pt>
    <dgm:pt modelId="{D3D0806C-7C72-4C77-AFDA-819DCA738478}" type="pres">
      <dgm:prSet presAssocID="{2A475F24-7715-4AA2-8E2F-2067497F1FFB}" presName="parentText" presStyleLbl="node1" presStyleIdx="1" presStyleCnt="5" custScaleX="56458">
        <dgm:presLayoutVars>
          <dgm:chMax val="1"/>
          <dgm:bulletEnabled val="1"/>
        </dgm:presLayoutVars>
      </dgm:prSet>
      <dgm:spPr/>
    </dgm:pt>
    <dgm:pt modelId="{2637FF23-ED99-4C11-BD37-44F560D0ABC3}" type="pres">
      <dgm:prSet presAssocID="{2A475F24-7715-4AA2-8E2F-2067497F1FFB}" presName="descendantText" presStyleLbl="alignAccFollowNode1" presStyleIdx="1" presStyleCnt="5">
        <dgm:presLayoutVars>
          <dgm:bulletEnabled val="1"/>
        </dgm:presLayoutVars>
      </dgm:prSet>
      <dgm:spPr/>
    </dgm:pt>
    <dgm:pt modelId="{DDCE9B1A-E848-4DCD-B5E4-FE5E71D2FEEC}" type="pres">
      <dgm:prSet presAssocID="{1C9B54DF-C424-4DCA-A29A-1D0F7A32FA00}" presName="sp" presStyleCnt="0"/>
      <dgm:spPr/>
    </dgm:pt>
    <dgm:pt modelId="{CA4D9D7F-5F0C-4CCD-B578-D629C09A7DD0}" type="pres">
      <dgm:prSet presAssocID="{CA396466-7316-4C11-A191-7020339B24D2}" presName="linNode" presStyleCnt="0"/>
      <dgm:spPr/>
    </dgm:pt>
    <dgm:pt modelId="{A7578280-1CA3-4D7E-B17B-C248E5363E04}" type="pres">
      <dgm:prSet presAssocID="{CA396466-7316-4C11-A191-7020339B24D2}" presName="parentText" presStyleLbl="node1" presStyleIdx="2" presStyleCnt="5" custScaleX="56458">
        <dgm:presLayoutVars>
          <dgm:chMax val="1"/>
          <dgm:bulletEnabled val="1"/>
        </dgm:presLayoutVars>
      </dgm:prSet>
      <dgm:spPr/>
    </dgm:pt>
    <dgm:pt modelId="{71FF1448-7F1C-4E49-BA0D-EBE54AF52913}" type="pres">
      <dgm:prSet presAssocID="{CA396466-7316-4C11-A191-7020339B24D2}" presName="descendantText" presStyleLbl="alignAccFollowNode1" presStyleIdx="2" presStyleCnt="5">
        <dgm:presLayoutVars>
          <dgm:bulletEnabled val="1"/>
        </dgm:presLayoutVars>
      </dgm:prSet>
      <dgm:spPr/>
    </dgm:pt>
    <dgm:pt modelId="{B39A99B2-D8F3-49AE-8A75-0AA5A05824F6}" type="pres">
      <dgm:prSet presAssocID="{4A863304-E604-4FC7-88EA-F1F5B118DD57}" presName="sp" presStyleCnt="0"/>
      <dgm:spPr/>
    </dgm:pt>
    <dgm:pt modelId="{6DEEF507-163E-4B90-8A64-0D2C9EF349F8}" type="pres">
      <dgm:prSet presAssocID="{8F77688E-366F-4582-875F-4E8E52322BD8}" presName="linNode" presStyleCnt="0"/>
      <dgm:spPr/>
    </dgm:pt>
    <dgm:pt modelId="{413D86D8-942B-4DF7-A549-BCDB182E371B}" type="pres">
      <dgm:prSet presAssocID="{8F77688E-366F-4582-875F-4E8E52322BD8}" presName="parentText" presStyleLbl="node1" presStyleIdx="3" presStyleCnt="5" custScaleX="56458">
        <dgm:presLayoutVars>
          <dgm:chMax val="1"/>
          <dgm:bulletEnabled val="1"/>
        </dgm:presLayoutVars>
      </dgm:prSet>
      <dgm:spPr/>
    </dgm:pt>
    <dgm:pt modelId="{41DF2320-4F1F-4560-A510-237A7A45A293}" type="pres">
      <dgm:prSet presAssocID="{8F77688E-366F-4582-875F-4E8E52322BD8}" presName="descendantText" presStyleLbl="alignAccFollowNode1" presStyleIdx="3" presStyleCnt="5">
        <dgm:presLayoutVars>
          <dgm:bulletEnabled val="1"/>
        </dgm:presLayoutVars>
      </dgm:prSet>
      <dgm:spPr/>
    </dgm:pt>
    <dgm:pt modelId="{4EFF800C-A84B-4D6D-B330-6653453F920E}" type="pres">
      <dgm:prSet presAssocID="{26C688F5-9F56-48AE-B30E-DA76837A73A7}" presName="sp" presStyleCnt="0"/>
      <dgm:spPr/>
    </dgm:pt>
    <dgm:pt modelId="{28220D7F-2B18-4F20-AE15-6F5A7BF03997}" type="pres">
      <dgm:prSet presAssocID="{05A800FE-F718-4B58-A6AB-0713008BA350}" presName="linNode" presStyleCnt="0"/>
      <dgm:spPr/>
    </dgm:pt>
    <dgm:pt modelId="{C6AEA7F9-6F22-444A-A1D1-7C4526265120}" type="pres">
      <dgm:prSet presAssocID="{05A800FE-F718-4B58-A6AB-0713008BA350}" presName="parentText" presStyleLbl="node1" presStyleIdx="4" presStyleCnt="5" custScaleX="56458">
        <dgm:presLayoutVars>
          <dgm:chMax val="1"/>
          <dgm:bulletEnabled val="1"/>
        </dgm:presLayoutVars>
      </dgm:prSet>
      <dgm:spPr/>
    </dgm:pt>
    <dgm:pt modelId="{151B894A-00A4-45FF-A666-08AE0C00BA96}" type="pres">
      <dgm:prSet presAssocID="{05A800FE-F718-4B58-A6AB-0713008BA350}" presName="descendantText" presStyleLbl="alignAccFollowNode1" presStyleIdx="4" presStyleCnt="5">
        <dgm:presLayoutVars>
          <dgm:bulletEnabled val="1"/>
        </dgm:presLayoutVars>
      </dgm:prSet>
      <dgm:spPr/>
    </dgm:pt>
  </dgm:ptLst>
  <dgm:cxnLst>
    <dgm:cxn modelId="{DF072D08-289D-4179-85CD-37FB63D77DBF}" type="presOf" srcId="{D4A92062-7567-48BC-A533-D80CA0731219}" destId="{25A2C63C-1F2C-4655-982E-7DF82791BE63}" srcOrd="0" destOrd="0" presId="urn:microsoft.com/office/officeart/2005/8/layout/vList5"/>
    <dgm:cxn modelId="{5B91530C-77FF-4F3B-A6C2-6EBE8C13740D}" srcId="{8F77688E-366F-4582-875F-4E8E52322BD8}" destId="{F85DA3DA-7328-4A3C-99C8-050744797DB7}" srcOrd="2" destOrd="0" parTransId="{776EDA4D-E870-4D2D-A1DC-548C3C6BFAF2}" sibTransId="{5CAAB269-CF90-45D6-9F5F-D94E41FE7B0C}"/>
    <dgm:cxn modelId="{243D2715-D497-45A7-886E-E25762EACF56}" srcId="{05A800FE-F718-4B58-A6AB-0713008BA350}" destId="{994843C8-CC1B-48C1-BDA6-C73944CC42C6}" srcOrd="1" destOrd="0" parTransId="{50DA5803-FB62-4A5D-9087-4A5A0454B0BA}" sibTransId="{45B4D73A-66CF-415C-BD7C-46DACA6D4DB5}"/>
    <dgm:cxn modelId="{E1151C1C-9BAC-48D4-A32F-E73F046BF9E3}" type="presOf" srcId="{D301D2D8-C0E5-4C52-8FE2-329227462B42}" destId="{2637FF23-ED99-4C11-BD37-44F560D0ABC3}" srcOrd="0" destOrd="2" presId="urn:microsoft.com/office/officeart/2005/8/layout/vList5"/>
    <dgm:cxn modelId="{C12BF11E-E375-41A8-8C7A-F21F809A0F0B}" srcId="{28F642B4-5EE6-4AA0-9256-1367589D1DFB}" destId="{D4A92062-7567-48BC-A533-D80CA0731219}" srcOrd="0" destOrd="0" parTransId="{3BDE32A8-752B-451C-98BE-1205ABA43BD3}" sibTransId="{F604E4D4-6C53-44CD-A973-C7E93C025DBC}"/>
    <dgm:cxn modelId="{17D2C51F-7EB6-41A5-A724-AC5DCCAF4780}" type="presOf" srcId="{F06748AE-B56B-4FB4-B2A2-7335B253B713}" destId="{7965A4FD-051A-4EDD-82AF-772AFBB358A7}" srcOrd="0" destOrd="1" presId="urn:microsoft.com/office/officeart/2005/8/layout/vList5"/>
    <dgm:cxn modelId="{427EB820-3631-4972-94A7-9807FEE8E275}" srcId="{2A475F24-7715-4AA2-8E2F-2067497F1FFB}" destId="{D301D2D8-C0E5-4C52-8FE2-329227462B42}" srcOrd="2" destOrd="0" parTransId="{012CDCAF-F170-4D00-9E8A-4E7CEE8C0087}" sibTransId="{0557334B-5C51-422B-9DDE-033B355EEA7F}"/>
    <dgm:cxn modelId="{14697327-EFF6-4E4E-BD11-0E6DEFC00DA1}" type="presOf" srcId="{0B49B55B-D90C-4EF0-B007-AC0B041FB67E}" destId="{41DF2320-4F1F-4560-A510-237A7A45A293}" srcOrd="0" destOrd="0" presId="urn:microsoft.com/office/officeart/2005/8/layout/vList5"/>
    <dgm:cxn modelId="{8AAC3028-EAEA-47B5-BD36-EFE1BACD8E17}" srcId="{8F77688E-366F-4582-875F-4E8E52322BD8}" destId="{0B49B55B-D90C-4EF0-B007-AC0B041FB67E}" srcOrd="0" destOrd="0" parTransId="{824898CE-EBE5-422A-9F29-3846F27C01CD}" sibTransId="{95D59FB0-7EB1-44B3-9F24-A55436392B92}"/>
    <dgm:cxn modelId="{36BDD02E-F0C7-42DD-BBF2-A1CD01F0C8D4}" type="presOf" srcId="{2A475F24-7715-4AA2-8E2F-2067497F1FFB}" destId="{D3D0806C-7C72-4C77-AFDA-819DCA738478}" srcOrd="0" destOrd="0" presId="urn:microsoft.com/office/officeart/2005/8/layout/vList5"/>
    <dgm:cxn modelId="{36EBDE31-CF45-48E3-A8A4-1C98AB77F7D4}" srcId="{28F642B4-5EE6-4AA0-9256-1367589D1DFB}" destId="{8F77688E-366F-4582-875F-4E8E52322BD8}" srcOrd="3" destOrd="0" parTransId="{248F3132-F7FD-4BE3-856C-38019D5E9879}" sibTransId="{26C688F5-9F56-48AE-B30E-DA76837A73A7}"/>
    <dgm:cxn modelId="{71BFC65F-B699-43C1-96F7-D9E656025C73}" srcId="{28F642B4-5EE6-4AA0-9256-1367589D1DFB}" destId="{2A475F24-7715-4AA2-8E2F-2067497F1FFB}" srcOrd="1" destOrd="0" parTransId="{4B9CBF72-4290-48F6-A937-BA285556B1F5}" sibTransId="{1C9B54DF-C424-4DCA-A29A-1D0F7A32FA00}"/>
    <dgm:cxn modelId="{F1F49442-2153-46EB-87B3-342BF68A9EA2}" type="presOf" srcId="{0621F94A-51EE-4AB8-97DF-EC9DC49D3157}" destId="{2637FF23-ED99-4C11-BD37-44F560D0ABC3}" srcOrd="0" destOrd="1" presId="urn:microsoft.com/office/officeart/2005/8/layout/vList5"/>
    <dgm:cxn modelId="{AEEE4244-3BBE-4FA4-BD5D-E9E9C116C4DF}" srcId="{CA396466-7316-4C11-A191-7020339B24D2}" destId="{5C02D7EF-9401-4C58-80B7-18C2A861AF27}" srcOrd="2" destOrd="0" parTransId="{6BBAD5A2-D1E9-4046-A66F-3C0C6C5E7D0F}" sibTransId="{B7D28C11-27CB-4BCD-B181-2ABAB32BAE93}"/>
    <dgm:cxn modelId="{A2FBA86C-C909-4CBB-9A91-667EEC3A2A48}" type="presOf" srcId="{74D88F52-C300-4D7F-993B-73E0715FE797}" destId="{7965A4FD-051A-4EDD-82AF-772AFBB358A7}" srcOrd="0" destOrd="0" presId="urn:microsoft.com/office/officeart/2005/8/layout/vList5"/>
    <dgm:cxn modelId="{DA341352-051B-43AF-BA3A-A97212E22842}" srcId="{2A475F24-7715-4AA2-8E2F-2067497F1FFB}" destId="{0621F94A-51EE-4AB8-97DF-EC9DC49D3157}" srcOrd="1" destOrd="0" parTransId="{BEC83018-77A7-47AA-8D4A-78F0F1309467}" sibTransId="{C1C5DD78-4425-4685-9818-E7E9501CD6F7}"/>
    <dgm:cxn modelId="{A29E4A73-5A70-4CBD-896F-E55F95E5CEE9}" type="presOf" srcId="{05A800FE-F718-4B58-A6AB-0713008BA350}" destId="{C6AEA7F9-6F22-444A-A1D1-7C4526265120}" srcOrd="0" destOrd="0" presId="urn:microsoft.com/office/officeart/2005/8/layout/vList5"/>
    <dgm:cxn modelId="{B98D6B79-6FAC-4281-B618-C1A995AD725E}" srcId="{CA396466-7316-4C11-A191-7020339B24D2}" destId="{C1E8C1B2-6974-46ED-BE2E-FCD2949B2BFD}" srcOrd="1" destOrd="0" parTransId="{39F73478-FD95-402D-A078-8DA618F124FE}" sibTransId="{27BDAAF8-2E9F-4E58-BB07-83AD431120E3}"/>
    <dgm:cxn modelId="{41B28179-8F3D-4D8E-8173-F1B72A38D00F}" type="presOf" srcId="{172939DE-7372-4D3A-B417-2B695B60C76C}" destId="{71FF1448-7F1C-4E49-BA0D-EBE54AF52913}" srcOrd="0" destOrd="0" presId="urn:microsoft.com/office/officeart/2005/8/layout/vList5"/>
    <dgm:cxn modelId="{30CE9D59-491A-4C6D-9312-BD301D9A6082}" type="presOf" srcId="{C1E8C1B2-6974-46ED-BE2E-FCD2949B2BFD}" destId="{71FF1448-7F1C-4E49-BA0D-EBE54AF52913}" srcOrd="0" destOrd="1" presId="urn:microsoft.com/office/officeart/2005/8/layout/vList5"/>
    <dgm:cxn modelId="{85FA1A7D-659B-4608-9895-23B774E947A0}" srcId="{05A800FE-F718-4B58-A6AB-0713008BA350}" destId="{7A8B714C-3BB3-4BDD-8E40-568618BA560F}" srcOrd="0" destOrd="0" parTransId="{AFBE7156-C260-4108-9D9E-5131F287EB84}" sibTransId="{D0CF8056-F191-4B51-8294-10DC05D48035}"/>
    <dgm:cxn modelId="{91DF227E-64E2-421E-A064-400500171F82}" type="presOf" srcId="{F85DA3DA-7328-4A3C-99C8-050744797DB7}" destId="{41DF2320-4F1F-4560-A510-237A7A45A293}" srcOrd="0" destOrd="2" presId="urn:microsoft.com/office/officeart/2005/8/layout/vList5"/>
    <dgm:cxn modelId="{C5A66D84-BF75-4E37-9420-32BE0C3D2FDE}" type="presOf" srcId="{8F77688E-366F-4582-875F-4E8E52322BD8}" destId="{413D86D8-942B-4DF7-A549-BCDB182E371B}" srcOrd="0" destOrd="0" presId="urn:microsoft.com/office/officeart/2005/8/layout/vList5"/>
    <dgm:cxn modelId="{FEC00987-1733-4441-BEEF-50D1974A7646}" type="presOf" srcId="{9586366B-DCD3-447D-A8CB-B93F2B24C7F7}" destId="{2637FF23-ED99-4C11-BD37-44F560D0ABC3}" srcOrd="0" destOrd="0" presId="urn:microsoft.com/office/officeart/2005/8/layout/vList5"/>
    <dgm:cxn modelId="{481A0D95-A573-4D43-8689-6C2616FE2E5B}" srcId="{D4A92062-7567-48BC-A533-D80CA0731219}" destId="{F06748AE-B56B-4FB4-B2A2-7335B253B713}" srcOrd="1" destOrd="0" parTransId="{F53C5BDA-BE18-4AE9-812E-DCC2CA648343}" sibTransId="{836CEC81-4397-46D5-9ADD-6A634FF64451}"/>
    <dgm:cxn modelId="{9F03579E-E11E-4DEC-BC81-5B3C7ED93793}" srcId="{28F642B4-5EE6-4AA0-9256-1367589D1DFB}" destId="{CA396466-7316-4C11-A191-7020339B24D2}" srcOrd="2" destOrd="0" parTransId="{21CFC0D6-7430-4080-8C27-9B66B64A6FE5}" sibTransId="{4A863304-E604-4FC7-88EA-F1F5B118DD57}"/>
    <dgm:cxn modelId="{1C93C0A3-F9BA-45C9-97D6-957430074266}" type="presOf" srcId="{7A8B714C-3BB3-4BDD-8E40-568618BA560F}" destId="{151B894A-00A4-45FF-A666-08AE0C00BA96}" srcOrd="0" destOrd="0" presId="urn:microsoft.com/office/officeart/2005/8/layout/vList5"/>
    <dgm:cxn modelId="{70481CA8-9A31-479B-B801-3BD339B5AF90}" type="presOf" srcId="{CA396466-7316-4C11-A191-7020339B24D2}" destId="{A7578280-1CA3-4D7E-B17B-C248E5363E04}" srcOrd="0" destOrd="0" presId="urn:microsoft.com/office/officeart/2005/8/layout/vList5"/>
    <dgm:cxn modelId="{9DA1F5B2-F11C-4C75-842E-B90071CF4FA5}" type="presOf" srcId="{5C02D7EF-9401-4C58-80B7-18C2A861AF27}" destId="{71FF1448-7F1C-4E49-BA0D-EBE54AF52913}" srcOrd="0" destOrd="2" presId="urn:microsoft.com/office/officeart/2005/8/layout/vList5"/>
    <dgm:cxn modelId="{C7F299B5-3289-4D93-BFA3-3F2C1440349B}" type="presOf" srcId="{4E43F6BF-9BA1-4F29-BE33-43075E273AF0}" destId="{7965A4FD-051A-4EDD-82AF-772AFBB358A7}" srcOrd="0" destOrd="2" presId="urn:microsoft.com/office/officeart/2005/8/layout/vList5"/>
    <dgm:cxn modelId="{007E00BF-2E1D-4179-B93B-CEEF0E771342}" srcId="{2A475F24-7715-4AA2-8E2F-2067497F1FFB}" destId="{9586366B-DCD3-447D-A8CB-B93F2B24C7F7}" srcOrd="0" destOrd="0" parTransId="{21D340C9-520C-4180-97EC-745CDF5E9438}" sibTransId="{61E9CB6A-2A87-4B79-B1E7-8F100F059FD1}"/>
    <dgm:cxn modelId="{95DEA5C9-8A9A-4DA8-AB6F-D9E25F418D7B}" srcId="{28F642B4-5EE6-4AA0-9256-1367589D1DFB}" destId="{05A800FE-F718-4B58-A6AB-0713008BA350}" srcOrd="4" destOrd="0" parTransId="{1B35E715-B315-4F13-8637-0543DEE6BDB2}" sibTransId="{C7597425-4396-470B-A6AF-4004D849E456}"/>
    <dgm:cxn modelId="{23A299CD-F328-47A2-918A-39C75BF4619A}" type="presOf" srcId="{51B00893-113A-4E11-8A45-7E461F6BE519}" destId="{41DF2320-4F1F-4560-A510-237A7A45A293}" srcOrd="0" destOrd="1" presId="urn:microsoft.com/office/officeart/2005/8/layout/vList5"/>
    <dgm:cxn modelId="{D43EB4D3-2E09-426C-949D-8520771949AC}" srcId="{CA396466-7316-4C11-A191-7020339B24D2}" destId="{172939DE-7372-4D3A-B417-2B695B60C76C}" srcOrd="0" destOrd="0" parTransId="{4FA21958-85E9-45EB-B21E-EEC0521445F0}" sibTransId="{93DAFE6C-F9C1-4420-B79A-1CFC73EE86EE}"/>
    <dgm:cxn modelId="{C8B694DB-E5C6-46D6-A996-319404D66ABC}" type="presOf" srcId="{994843C8-CC1B-48C1-BDA6-C73944CC42C6}" destId="{151B894A-00A4-45FF-A666-08AE0C00BA96}" srcOrd="0" destOrd="1" presId="urn:microsoft.com/office/officeart/2005/8/layout/vList5"/>
    <dgm:cxn modelId="{FDDB55EE-F95C-4917-B409-EAE69D932944}" srcId="{D4A92062-7567-48BC-A533-D80CA0731219}" destId="{4E43F6BF-9BA1-4F29-BE33-43075E273AF0}" srcOrd="2" destOrd="0" parTransId="{5ABE5612-3E72-40C6-9F6C-43116CF6AB20}" sibTransId="{A69B1C86-1802-4D2E-B98F-218C25400696}"/>
    <dgm:cxn modelId="{024E2DF9-B9AC-45D3-8D59-137CBAC33589}" type="presOf" srcId="{28F642B4-5EE6-4AA0-9256-1367589D1DFB}" destId="{4909D9FA-1FD8-4DBB-B870-824AD8228B7E}" srcOrd="0" destOrd="0" presId="urn:microsoft.com/office/officeart/2005/8/layout/vList5"/>
    <dgm:cxn modelId="{3CACF4FB-3A29-408B-8C51-A699ADC983E4}" srcId="{D4A92062-7567-48BC-A533-D80CA0731219}" destId="{74D88F52-C300-4D7F-993B-73E0715FE797}" srcOrd="0" destOrd="0" parTransId="{194294EC-93B7-4DAE-87F0-63044718D0AD}" sibTransId="{E464864E-C2F8-4D1B-BF80-B57233D860BA}"/>
    <dgm:cxn modelId="{B98B22FC-DB82-42BE-A38B-DEFD4842829F}" srcId="{8F77688E-366F-4582-875F-4E8E52322BD8}" destId="{51B00893-113A-4E11-8A45-7E461F6BE519}" srcOrd="1" destOrd="0" parTransId="{B2D1ED92-0AB5-46E9-AE5F-F7A04021B0EC}" sibTransId="{470DCC12-06DF-4FF5-BEE0-34DC51A2FF8D}"/>
    <dgm:cxn modelId="{3DF7D163-59DD-4E0F-AA5E-8B3DE5F302C2}" type="presParOf" srcId="{4909D9FA-1FD8-4DBB-B870-824AD8228B7E}" destId="{B4BA650B-5D64-4AD5-BFA2-939DD179D523}" srcOrd="0" destOrd="0" presId="urn:microsoft.com/office/officeart/2005/8/layout/vList5"/>
    <dgm:cxn modelId="{621F74DD-29B2-42C3-BA87-56D450196B73}" type="presParOf" srcId="{B4BA650B-5D64-4AD5-BFA2-939DD179D523}" destId="{25A2C63C-1F2C-4655-982E-7DF82791BE63}" srcOrd="0" destOrd="0" presId="urn:microsoft.com/office/officeart/2005/8/layout/vList5"/>
    <dgm:cxn modelId="{51FA5A89-6019-4089-BC7D-89ADAB95FB0C}" type="presParOf" srcId="{B4BA650B-5D64-4AD5-BFA2-939DD179D523}" destId="{7965A4FD-051A-4EDD-82AF-772AFBB358A7}" srcOrd="1" destOrd="0" presId="urn:microsoft.com/office/officeart/2005/8/layout/vList5"/>
    <dgm:cxn modelId="{42C18915-55B9-4B1F-9C55-705AD9D6F51F}" type="presParOf" srcId="{4909D9FA-1FD8-4DBB-B870-824AD8228B7E}" destId="{87A586C7-BB0A-47BD-BB6D-697DFBB57F26}" srcOrd="1" destOrd="0" presId="urn:microsoft.com/office/officeart/2005/8/layout/vList5"/>
    <dgm:cxn modelId="{088BFCEE-CD11-4A8D-8E01-B4C6BD66FA71}" type="presParOf" srcId="{4909D9FA-1FD8-4DBB-B870-824AD8228B7E}" destId="{6A245D8A-0B46-4027-A8B6-FE02BEFB863D}" srcOrd="2" destOrd="0" presId="urn:microsoft.com/office/officeart/2005/8/layout/vList5"/>
    <dgm:cxn modelId="{003887B5-7BB8-4E46-A1BE-EA6D19159F58}" type="presParOf" srcId="{6A245D8A-0B46-4027-A8B6-FE02BEFB863D}" destId="{D3D0806C-7C72-4C77-AFDA-819DCA738478}" srcOrd="0" destOrd="0" presId="urn:microsoft.com/office/officeart/2005/8/layout/vList5"/>
    <dgm:cxn modelId="{FAB0167F-E1D5-4212-8867-DD17C6B8A8B9}" type="presParOf" srcId="{6A245D8A-0B46-4027-A8B6-FE02BEFB863D}" destId="{2637FF23-ED99-4C11-BD37-44F560D0ABC3}" srcOrd="1" destOrd="0" presId="urn:microsoft.com/office/officeart/2005/8/layout/vList5"/>
    <dgm:cxn modelId="{1383CC1B-C498-4D14-9B57-65F819908477}" type="presParOf" srcId="{4909D9FA-1FD8-4DBB-B870-824AD8228B7E}" destId="{DDCE9B1A-E848-4DCD-B5E4-FE5E71D2FEEC}" srcOrd="3" destOrd="0" presId="urn:microsoft.com/office/officeart/2005/8/layout/vList5"/>
    <dgm:cxn modelId="{AE49B473-D37B-40C1-AB9E-ED31CCF18FF3}" type="presParOf" srcId="{4909D9FA-1FD8-4DBB-B870-824AD8228B7E}" destId="{CA4D9D7F-5F0C-4CCD-B578-D629C09A7DD0}" srcOrd="4" destOrd="0" presId="urn:microsoft.com/office/officeart/2005/8/layout/vList5"/>
    <dgm:cxn modelId="{582149B0-4841-4596-9DDD-23BBC248C6DF}" type="presParOf" srcId="{CA4D9D7F-5F0C-4CCD-B578-D629C09A7DD0}" destId="{A7578280-1CA3-4D7E-B17B-C248E5363E04}" srcOrd="0" destOrd="0" presId="urn:microsoft.com/office/officeart/2005/8/layout/vList5"/>
    <dgm:cxn modelId="{3FE9BBB4-8338-48E1-94E1-C1F39EC42408}" type="presParOf" srcId="{CA4D9D7F-5F0C-4CCD-B578-D629C09A7DD0}" destId="{71FF1448-7F1C-4E49-BA0D-EBE54AF52913}" srcOrd="1" destOrd="0" presId="urn:microsoft.com/office/officeart/2005/8/layout/vList5"/>
    <dgm:cxn modelId="{6B683D53-78CB-4395-A926-63DD55FD7638}" type="presParOf" srcId="{4909D9FA-1FD8-4DBB-B870-824AD8228B7E}" destId="{B39A99B2-D8F3-49AE-8A75-0AA5A05824F6}" srcOrd="5" destOrd="0" presId="urn:microsoft.com/office/officeart/2005/8/layout/vList5"/>
    <dgm:cxn modelId="{A3A2C169-5FA3-4C67-ABE7-2B70D36FD2FB}" type="presParOf" srcId="{4909D9FA-1FD8-4DBB-B870-824AD8228B7E}" destId="{6DEEF507-163E-4B90-8A64-0D2C9EF349F8}" srcOrd="6" destOrd="0" presId="urn:microsoft.com/office/officeart/2005/8/layout/vList5"/>
    <dgm:cxn modelId="{F158838B-6F96-4B39-B5F8-F6DFA419B748}" type="presParOf" srcId="{6DEEF507-163E-4B90-8A64-0D2C9EF349F8}" destId="{413D86D8-942B-4DF7-A549-BCDB182E371B}" srcOrd="0" destOrd="0" presId="urn:microsoft.com/office/officeart/2005/8/layout/vList5"/>
    <dgm:cxn modelId="{2182DA9C-0729-44EF-A6B6-C53D3CA1D162}" type="presParOf" srcId="{6DEEF507-163E-4B90-8A64-0D2C9EF349F8}" destId="{41DF2320-4F1F-4560-A510-237A7A45A293}" srcOrd="1" destOrd="0" presId="urn:microsoft.com/office/officeart/2005/8/layout/vList5"/>
    <dgm:cxn modelId="{BC8B5054-BA93-4CA5-9B42-B3B4CA16880E}" type="presParOf" srcId="{4909D9FA-1FD8-4DBB-B870-824AD8228B7E}" destId="{4EFF800C-A84B-4D6D-B330-6653453F920E}" srcOrd="7" destOrd="0" presId="urn:microsoft.com/office/officeart/2005/8/layout/vList5"/>
    <dgm:cxn modelId="{1CACC361-2F5A-4F45-AA13-745B472A1BC9}" type="presParOf" srcId="{4909D9FA-1FD8-4DBB-B870-824AD8228B7E}" destId="{28220D7F-2B18-4F20-AE15-6F5A7BF03997}" srcOrd="8" destOrd="0" presId="urn:microsoft.com/office/officeart/2005/8/layout/vList5"/>
    <dgm:cxn modelId="{A40F67BD-F052-40F2-9D4B-12F25D0960F0}" type="presParOf" srcId="{28220D7F-2B18-4F20-AE15-6F5A7BF03997}" destId="{C6AEA7F9-6F22-444A-A1D1-7C4526265120}" srcOrd="0" destOrd="0" presId="urn:microsoft.com/office/officeart/2005/8/layout/vList5"/>
    <dgm:cxn modelId="{D055906A-4C12-4489-BA79-63E0090839BA}" type="presParOf" srcId="{28220D7F-2B18-4F20-AE15-6F5A7BF03997}" destId="{151B894A-00A4-45FF-A666-08AE0C00BA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13F501-2A65-448A-A267-B3ACCA656B2D}"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C"/>
        </a:p>
      </dgm:t>
    </dgm:pt>
    <dgm:pt modelId="{7DBE045D-A73D-4DD0-9A58-2DD345557D5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1600" dirty="0"/>
            <a:t>Principales fuentes de financiamiento para las </a:t>
          </a:r>
          <a:r>
            <a:rPr lang="es-EC" sz="1600" dirty="0" err="1"/>
            <a:t>COAC</a:t>
          </a:r>
          <a:r>
            <a:rPr lang="es-EC" sz="1600" dirty="0"/>
            <a:t>:</a:t>
          </a:r>
        </a:p>
      </dgm:t>
    </dgm:pt>
    <dgm:pt modelId="{B9D7F90B-B0BD-4E5D-9F3B-901B7D6E9F42}" type="parTrans" cxnId="{4D6E9DEB-2EFE-4621-8206-6D9620FA885E}">
      <dgm:prSet/>
      <dgm:spPr/>
      <dgm:t>
        <a:bodyPr/>
        <a:lstStyle/>
        <a:p>
          <a:endParaRPr lang="es-EC" sz="1600"/>
        </a:p>
      </dgm:t>
    </dgm:pt>
    <dgm:pt modelId="{42CA317D-E450-4721-8945-4CC1A19E398F}" type="sibTrans" cxnId="{4D6E9DEB-2EFE-4621-8206-6D9620FA885E}">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60000"/>
            <a:lumOff val="40000"/>
          </a:schemeClr>
        </a:solidFill>
      </dgm:spPr>
      <dgm:t>
        <a:bodyPr/>
        <a:lstStyle/>
        <a:p>
          <a:endParaRPr lang="es-EC" sz="1600"/>
        </a:p>
      </dgm:t>
    </dgm:pt>
    <dgm:pt modelId="{DF15DEA5-FC7B-429A-B8C9-2734B987225D}">
      <dgm:prSet custT="1">
        <dgm:style>
          <a:lnRef idx="0">
            <a:scrgbClr r="0" g="0" b="0"/>
          </a:lnRef>
          <a:fillRef idx="0">
            <a:scrgbClr r="0" g="0" b="0"/>
          </a:fillRef>
          <a:effectRef idx="0">
            <a:scrgbClr r="0" g="0" b="0"/>
          </a:effectRef>
          <a:fontRef idx="minor">
            <a:schemeClr val="dk1"/>
          </a:fontRef>
        </dgm:style>
      </dgm:prSet>
      <dgm:spPr/>
      <dgm:t>
        <a:bodyPr/>
        <a:lstStyle/>
        <a:p>
          <a:r>
            <a:rPr lang="es-EC" sz="1600" dirty="0"/>
            <a:t>Reinversión de excedentes acumulados</a:t>
          </a:r>
        </a:p>
      </dgm:t>
    </dgm:pt>
    <dgm:pt modelId="{86D4FD8C-E321-486B-AEED-AB8B2B5036AA}" type="parTrans" cxnId="{BCD7376D-7A5E-4673-95B9-A5A6B40E9E37}">
      <dgm:prSet/>
      <dgm:spPr/>
      <dgm:t>
        <a:bodyPr/>
        <a:lstStyle/>
        <a:p>
          <a:endParaRPr lang="es-EC" sz="1600"/>
        </a:p>
      </dgm:t>
    </dgm:pt>
    <dgm:pt modelId="{19EE6454-C196-49C7-A86A-A2E2C3025784}" type="sibTrans" cxnId="{BCD7376D-7A5E-4673-95B9-A5A6B40E9E3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1600"/>
        </a:p>
      </dgm:t>
    </dgm:pt>
    <dgm:pt modelId="{85BE464B-D534-4E66-9EDA-1C920B97AA6C}">
      <dgm:prSet custT="1">
        <dgm:style>
          <a:lnRef idx="0">
            <a:scrgbClr r="0" g="0" b="0"/>
          </a:lnRef>
          <a:fillRef idx="0">
            <a:scrgbClr r="0" g="0" b="0"/>
          </a:fillRef>
          <a:effectRef idx="0">
            <a:scrgbClr r="0" g="0" b="0"/>
          </a:effectRef>
          <a:fontRef idx="minor">
            <a:schemeClr val="dk1"/>
          </a:fontRef>
        </dgm:style>
      </dgm:prSet>
      <dgm:spPr/>
      <dgm:t>
        <a:bodyPr/>
        <a:lstStyle/>
        <a:p>
          <a:r>
            <a:rPr lang="es-EC" sz="1600" dirty="0"/>
            <a:t>Emisión de certificados de aportación</a:t>
          </a:r>
        </a:p>
      </dgm:t>
    </dgm:pt>
    <dgm:pt modelId="{1E075A77-E371-4E7D-BF35-8771D9D97A97}" type="parTrans" cxnId="{67ECC5E2-8B0E-419C-938B-D9FEA378CC34}">
      <dgm:prSet/>
      <dgm:spPr/>
      <dgm:t>
        <a:bodyPr/>
        <a:lstStyle/>
        <a:p>
          <a:endParaRPr lang="es-EC" sz="1600"/>
        </a:p>
      </dgm:t>
    </dgm:pt>
    <dgm:pt modelId="{0A555127-9DD0-463B-A6CC-9B2183196B6E}" type="sibTrans" cxnId="{67ECC5E2-8B0E-419C-938B-D9FEA378CC3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1600"/>
        </a:p>
      </dgm:t>
    </dgm:pt>
    <dgm:pt modelId="{2FEBED49-9EF7-479B-9D30-19CE5FFFE5AE}">
      <dgm:prSet custT="1">
        <dgm:style>
          <a:lnRef idx="0">
            <a:scrgbClr r="0" g="0" b="0"/>
          </a:lnRef>
          <a:fillRef idx="0">
            <a:scrgbClr r="0" g="0" b="0"/>
          </a:fillRef>
          <a:effectRef idx="0">
            <a:scrgbClr r="0" g="0" b="0"/>
          </a:effectRef>
          <a:fontRef idx="minor">
            <a:schemeClr val="dk1"/>
          </a:fontRef>
        </dgm:style>
      </dgm:prSet>
      <dgm:spPr/>
      <dgm:t>
        <a:bodyPr/>
        <a:lstStyle/>
        <a:p>
          <a:r>
            <a:rPr lang="es-EC" sz="1500" dirty="0"/>
            <a:t>Préstamos con entidades del sistema financiero</a:t>
          </a:r>
        </a:p>
      </dgm:t>
    </dgm:pt>
    <dgm:pt modelId="{7438CF18-FB12-4248-880B-3BBF8A730B18}" type="parTrans" cxnId="{DB8C4532-693F-4546-AB2F-816AAB0E8892}">
      <dgm:prSet/>
      <dgm:spPr/>
      <dgm:t>
        <a:bodyPr/>
        <a:lstStyle/>
        <a:p>
          <a:endParaRPr lang="es-EC" sz="1600"/>
        </a:p>
      </dgm:t>
    </dgm:pt>
    <dgm:pt modelId="{3A089327-1F29-4FAE-97EC-C192D88303AB}" type="sibTrans" cxnId="{DB8C4532-693F-4546-AB2F-816AAB0E8892}">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60000"/>
            <a:lumOff val="40000"/>
          </a:schemeClr>
        </a:solidFill>
      </dgm:spPr>
      <dgm:t>
        <a:bodyPr/>
        <a:lstStyle/>
        <a:p>
          <a:endParaRPr lang="es-EC" sz="1600"/>
        </a:p>
      </dgm:t>
    </dgm:pt>
    <dgm:pt modelId="{86173306-BEA7-47CE-8308-7FC7917104F0}">
      <dgm:prSet custT="1">
        <dgm:style>
          <a:lnRef idx="0">
            <a:scrgbClr r="0" g="0" b="0"/>
          </a:lnRef>
          <a:fillRef idx="0">
            <a:scrgbClr r="0" g="0" b="0"/>
          </a:fillRef>
          <a:effectRef idx="0">
            <a:scrgbClr r="0" g="0" b="0"/>
          </a:effectRef>
          <a:fontRef idx="minor">
            <a:schemeClr val="dk1"/>
          </a:fontRef>
        </dgm:style>
      </dgm:prSet>
      <dgm:spPr/>
      <dgm:t>
        <a:bodyPr/>
        <a:lstStyle/>
        <a:p>
          <a:r>
            <a:rPr lang="es-EC" sz="1500" dirty="0"/>
            <a:t>Inversionistas externos</a:t>
          </a:r>
        </a:p>
      </dgm:t>
    </dgm:pt>
    <dgm:pt modelId="{ADDF48E3-23BB-4608-A3CD-89ECEF6A09C7}" type="parTrans" cxnId="{1FCEB67D-1C3D-4BF7-B219-2C98D86A1E67}">
      <dgm:prSet/>
      <dgm:spPr/>
      <dgm:t>
        <a:bodyPr/>
        <a:lstStyle/>
        <a:p>
          <a:endParaRPr lang="es-EC" sz="1600"/>
        </a:p>
      </dgm:t>
    </dgm:pt>
    <dgm:pt modelId="{B09BE84B-D3BE-45B0-B9C4-4B89F9503980}" type="sibTrans" cxnId="{1FCEB67D-1C3D-4BF7-B219-2C98D86A1E67}">
      <dgm:prSet/>
      <dgm:spPr/>
      <dgm:t>
        <a:bodyPr/>
        <a:lstStyle/>
        <a:p>
          <a:endParaRPr lang="es-EC" sz="1600"/>
        </a:p>
      </dgm:t>
    </dgm:pt>
    <dgm:pt modelId="{DF39B427-DC40-432A-81B4-4EA06E8B712D}" type="pres">
      <dgm:prSet presAssocID="{F113F501-2A65-448A-A267-B3ACCA656B2D}" presName="Name0" presStyleCnt="0">
        <dgm:presLayoutVars>
          <dgm:dir/>
          <dgm:resizeHandles val="exact"/>
        </dgm:presLayoutVars>
      </dgm:prSet>
      <dgm:spPr/>
    </dgm:pt>
    <dgm:pt modelId="{FBAB8181-5D67-48BF-9E3C-12364F8E8C92}" type="pres">
      <dgm:prSet presAssocID="{7DBE045D-A73D-4DD0-9A58-2DD345557D5E}" presName="node" presStyleLbl="node1" presStyleIdx="0" presStyleCnt="5" custScaleX="118118">
        <dgm:presLayoutVars>
          <dgm:bulletEnabled val="1"/>
        </dgm:presLayoutVars>
      </dgm:prSet>
      <dgm:spPr/>
    </dgm:pt>
    <dgm:pt modelId="{9DCBD228-6704-4A52-8931-F3040EE5E402}" type="pres">
      <dgm:prSet presAssocID="{42CA317D-E450-4721-8945-4CC1A19E398F}" presName="sibTrans" presStyleLbl="sibTrans2D1" presStyleIdx="0" presStyleCnt="4"/>
      <dgm:spPr/>
    </dgm:pt>
    <dgm:pt modelId="{5184C992-F1CE-4923-9F06-67C6E206B624}" type="pres">
      <dgm:prSet presAssocID="{42CA317D-E450-4721-8945-4CC1A19E398F}" presName="connectorText" presStyleLbl="sibTrans2D1" presStyleIdx="0" presStyleCnt="4"/>
      <dgm:spPr/>
    </dgm:pt>
    <dgm:pt modelId="{D0D9AA60-A0BA-4472-AC8D-E5204243C243}" type="pres">
      <dgm:prSet presAssocID="{85BE464B-D534-4E66-9EDA-1C920B97AA6C}" presName="node" presStyleLbl="node1" presStyleIdx="1" presStyleCnt="5">
        <dgm:presLayoutVars>
          <dgm:bulletEnabled val="1"/>
        </dgm:presLayoutVars>
      </dgm:prSet>
      <dgm:spPr/>
    </dgm:pt>
    <dgm:pt modelId="{799D6F1A-5C84-488D-B1F6-E1FEC755C218}" type="pres">
      <dgm:prSet presAssocID="{0A555127-9DD0-463B-A6CC-9B2183196B6E}" presName="sibTrans" presStyleLbl="sibTrans2D1" presStyleIdx="1" presStyleCnt="4"/>
      <dgm:spPr/>
    </dgm:pt>
    <dgm:pt modelId="{6E41DB79-7A14-4C13-AC97-CD80E74C80AA}" type="pres">
      <dgm:prSet presAssocID="{0A555127-9DD0-463B-A6CC-9B2183196B6E}" presName="connectorText" presStyleLbl="sibTrans2D1" presStyleIdx="1" presStyleCnt="4"/>
      <dgm:spPr/>
    </dgm:pt>
    <dgm:pt modelId="{C3664757-F286-4DC3-B4D8-444FBCE54271}" type="pres">
      <dgm:prSet presAssocID="{2FEBED49-9EF7-479B-9D30-19CE5FFFE5AE}" presName="node" presStyleLbl="node1" presStyleIdx="2" presStyleCnt="5">
        <dgm:presLayoutVars>
          <dgm:bulletEnabled val="1"/>
        </dgm:presLayoutVars>
      </dgm:prSet>
      <dgm:spPr/>
    </dgm:pt>
    <dgm:pt modelId="{5020B493-0693-4250-864D-14422F1AA8FA}" type="pres">
      <dgm:prSet presAssocID="{3A089327-1F29-4FAE-97EC-C192D88303AB}" presName="sibTrans" presStyleLbl="sibTrans2D1" presStyleIdx="2" presStyleCnt="4"/>
      <dgm:spPr/>
    </dgm:pt>
    <dgm:pt modelId="{A15EB9EE-A918-4555-B587-8ADC468671B1}" type="pres">
      <dgm:prSet presAssocID="{3A089327-1F29-4FAE-97EC-C192D88303AB}" presName="connectorText" presStyleLbl="sibTrans2D1" presStyleIdx="2" presStyleCnt="4"/>
      <dgm:spPr/>
    </dgm:pt>
    <dgm:pt modelId="{C600E59C-E386-4D9F-9659-5953856F4511}" type="pres">
      <dgm:prSet presAssocID="{DF15DEA5-FC7B-429A-B8C9-2734B987225D}" presName="node" presStyleLbl="node1" presStyleIdx="3" presStyleCnt="5">
        <dgm:presLayoutVars>
          <dgm:bulletEnabled val="1"/>
        </dgm:presLayoutVars>
      </dgm:prSet>
      <dgm:spPr/>
    </dgm:pt>
    <dgm:pt modelId="{B22662AE-5ADA-4B57-8732-B1FC1C4F13D3}" type="pres">
      <dgm:prSet presAssocID="{19EE6454-C196-49C7-A86A-A2E2C3025784}" presName="sibTrans" presStyleLbl="sibTrans2D1" presStyleIdx="3" presStyleCnt="4"/>
      <dgm:spPr/>
    </dgm:pt>
    <dgm:pt modelId="{E7E92E83-8149-4BDD-A119-1C13FC06C7F7}" type="pres">
      <dgm:prSet presAssocID="{19EE6454-C196-49C7-A86A-A2E2C3025784}" presName="connectorText" presStyleLbl="sibTrans2D1" presStyleIdx="3" presStyleCnt="4"/>
      <dgm:spPr/>
    </dgm:pt>
    <dgm:pt modelId="{63E37B51-1844-46DD-9552-6B97BBD569A2}" type="pres">
      <dgm:prSet presAssocID="{86173306-BEA7-47CE-8308-7FC7917104F0}" presName="node" presStyleLbl="node1" presStyleIdx="4" presStyleCnt="5">
        <dgm:presLayoutVars>
          <dgm:bulletEnabled val="1"/>
        </dgm:presLayoutVars>
      </dgm:prSet>
      <dgm:spPr/>
    </dgm:pt>
  </dgm:ptLst>
  <dgm:cxnLst>
    <dgm:cxn modelId="{2B203004-1DA3-410B-8603-4C01E5CFBB25}" type="presOf" srcId="{7DBE045D-A73D-4DD0-9A58-2DD345557D5E}" destId="{FBAB8181-5D67-48BF-9E3C-12364F8E8C92}" srcOrd="0" destOrd="0" presId="urn:microsoft.com/office/officeart/2005/8/layout/process1"/>
    <dgm:cxn modelId="{9A666A12-597E-4F12-9A22-003976F1E40B}" type="presOf" srcId="{3A089327-1F29-4FAE-97EC-C192D88303AB}" destId="{5020B493-0693-4250-864D-14422F1AA8FA}" srcOrd="0" destOrd="0" presId="urn:microsoft.com/office/officeart/2005/8/layout/process1"/>
    <dgm:cxn modelId="{DB8C4532-693F-4546-AB2F-816AAB0E8892}" srcId="{F113F501-2A65-448A-A267-B3ACCA656B2D}" destId="{2FEBED49-9EF7-479B-9D30-19CE5FFFE5AE}" srcOrd="2" destOrd="0" parTransId="{7438CF18-FB12-4248-880B-3BBF8A730B18}" sibTransId="{3A089327-1F29-4FAE-97EC-C192D88303AB}"/>
    <dgm:cxn modelId="{B36D2E33-1B58-44C8-B01A-4AD18C937CC7}" type="presOf" srcId="{0A555127-9DD0-463B-A6CC-9B2183196B6E}" destId="{799D6F1A-5C84-488D-B1F6-E1FEC755C218}" srcOrd="0" destOrd="0" presId="urn:microsoft.com/office/officeart/2005/8/layout/process1"/>
    <dgm:cxn modelId="{45366C3B-A939-4BE8-A8E1-6162316C64B3}" type="presOf" srcId="{2FEBED49-9EF7-479B-9D30-19CE5FFFE5AE}" destId="{C3664757-F286-4DC3-B4D8-444FBCE54271}" srcOrd="0" destOrd="0" presId="urn:microsoft.com/office/officeart/2005/8/layout/process1"/>
    <dgm:cxn modelId="{58EB8A3C-B1F4-4AF2-87D7-A6AB229E4597}" type="presOf" srcId="{19EE6454-C196-49C7-A86A-A2E2C3025784}" destId="{B22662AE-5ADA-4B57-8732-B1FC1C4F13D3}" srcOrd="0" destOrd="0" presId="urn:microsoft.com/office/officeart/2005/8/layout/process1"/>
    <dgm:cxn modelId="{BCD7376D-7A5E-4673-95B9-A5A6B40E9E37}" srcId="{F113F501-2A65-448A-A267-B3ACCA656B2D}" destId="{DF15DEA5-FC7B-429A-B8C9-2734B987225D}" srcOrd="3" destOrd="0" parTransId="{86D4FD8C-E321-486B-AEED-AB8B2B5036AA}" sibTransId="{19EE6454-C196-49C7-A86A-A2E2C3025784}"/>
    <dgm:cxn modelId="{4CAAE64F-04F6-4C5E-AD01-A6CA8EA8AC8A}" type="presOf" srcId="{F113F501-2A65-448A-A267-B3ACCA656B2D}" destId="{DF39B427-DC40-432A-81B4-4EA06E8B712D}" srcOrd="0" destOrd="0" presId="urn:microsoft.com/office/officeart/2005/8/layout/process1"/>
    <dgm:cxn modelId="{1FCEB67D-1C3D-4BF7-B219-2C98D86A1E67}" srcId="{F113F501-2A65-448A-A267-B3ACCA656B2D}" destId="{86173306-BEA7-47CE-8308-7FC7917104F0}" srcOrd="4" destOrd="0" parTransId="{ADDF48E3-23BB-4608-A3CD-89ECEF6A09C7}" sibTransId="{B09BE84B-D3BE-45B0-B9C4-4B89F9503980}"/>
    <dgm:cxn modelId="{711FEF84-824D-4123-97FC-155FC31011F3}" type="presOf" srcId="{3A089327-1F29-4FAE-97EC-C192D88303AB}" destId="{A15EB9EE-A918-4555-B587-8ADC468671B1}" srcOrd="1" destOrd="0" presId="urn:microsoft.com/office/officeart/2005/8/layout/process1"/>
    <dgm:cxn modelId="{E2CCF686-1511-437E-AE71-16C50E08A130}" type="presOf" srcId="{42CA317D-E450-4721-8945-4CC1A19E398F}" destId="{5184C992-F1CE-4923-9F06-67C6E206B624}" srcOrd="1" destOrd="0" presId="urn:microsoft.com/office/officeart/2005/8/layout/process1"/>
    <dgm:cxn modelId="{A5EBF986-8E7B-4032-8F0A-16ED5647C3D1}" type="presOf" srcId="{DF15DEA5-FC7B-429A-B8C9-2734B987225D}" destId="{C600E59C-E386-4D9F-9659-5953856F4511}" srcOrd="0" destOrd="0" presId="urn:microsoft.com/office/officeart/2005/8/layout/process1"/>
    <dgm:cxn modelId="{02E90E9E-B4A6-46AC-9378-003982E85ACF}" type="presOf" srcId="{42CA317D-E450-4721-8945-4CC1A19E398F}" destId="{9DCBD228-6704-4A52-8931-F3040EE5E402}" srcOrd="0" destOrd="0" presId="urn:microsoft.com/office/officeart/2005/8/layout/process1"/>
    <dgm:cxn modelId="{6FBF9CA8-33DF-40A6-8028-E16EC1196E16}" type="presOf" srcId="{85BE464B-D534-4E66-9EDA-1C920B97AA6C}" destId="{D0D9AA60-A0BA-4472-AC8D-E5204243C243}" srcOrd="0" destOrd="0" presId="urn:microsoft.com/office/officeart/2005/8/layout/process1"/>
    <dgm:cxn modelId="{B17F8CAB-808E-4F1E-9340-32EEF3F71714}" type="presOf" srcId="{86173306-BEA7-47CE-8308-7FC7917104F0}" destId="{63E37B51-1844-46DD-9552-6B97BBD569A2}" srcOrd="0" destOrd="0" presId="urn:microsoft.com/office/officeart/2005/8/layout/process1"/>
    <dgm:cxn modelId="{57293BE0-DF25-4EAD-8B3C-C60EFFB3181B}" type="presOf" srcId="{19EE6454-C196-49C7-A86A-A2E2C3025784}" destId="{E7E92E83-8149-4BDD-A119-1C13FC06C7F7}" srcOrd="1" destOrd="0" presId="urn:microsoft.com/office/officeart/2005/8/layout/process1"/>
    <dgm:cxn modelId="{67ECC5E2-8B0E-419C-938B-D9FEA378CC34}" srcId="{F113F501-2A65-448A-A267-B3ACCA656B2D}" destId="{85BE464B-D534-4E66-9EDA-1C920B97AA6C}" srcOrd="1" destOrd="0" parTransId="{1E075A77-E371-4E7D-BF35-8771D9D97A97}" sibTransId="{0A555127-9DD0-463B-A6CC-9B2183196B6E}"/>
    <dgm:cxn modelId="{4D6E9DEB-2EFE-4621-8206-6D9620FA885E}" srcId="{F113F501-2A65-448A-A267-B3ACCA656B2D}" destId="{7DBE045D-A73D-4DD0-9A58-2DD345557D5E}" srcOrd="0" destOrd="0" parTransId="{B9D7F90B-B0BD-4E5D-9F3B-901B7D6E9F42}" sibTransId="{42CA317D-E450-4721-8945-4CC1A19E398F}"/>
    <dgm:cxn modelId="{282C80F9-9070-4152-9332-83B7135CE4F3}" type="presOf" srcId="{0A555127-9DD0-463B-A6CC-9B2183196B6E}" destId="{6E41DB79-7A14-4C13-AC97-CD80E74C80AA}" srcOrd="1" destOrd="0" presId="urn:microsoft.com/office/officeart/2005/8/layout/process1"/>
    <dgm:cxn modelId="{E9B3F0DB-CB87-45C2-BAA1-39A4B9761D09}" type="presParOf" srcId="{DF39B427-DC40-432A-81B4-4EA06E8B712D}" destId="{FBAB8181-5D67-48BF-9E3C-12364F8E8C92}" srcOrd="0" destOrd="0" presId="urn:microsoft.com/office/officeart/2005/8/layout/process1"/>
    <dgm:cxn modelId="{C2E966A8-69B5-4722-80BA-034E42C46830}" type="presParOf" srcId="{DF39B427-DC40-432A-81B4-4EA06E8B712D}" destId="{9DCBD228-6704-4A52-8931-F3040EE5E402}" srcOrd="1" destOrd="0" presId="urn:microsoft.com/office/officeart/2005/8/layout/process1"/>
    <dgm:cxn modelId="{4BDD65E0-E343-4A9F-93D5-7DA5F5F1050B}" type="presParOf" srcId="{9DCBD228-6704-4A52-8931-F3040EE5E402}" destId="{5184C992-F1CE-4923-9F06-67C6E206B624}" srcOrd="0" destOrd="0" presId="urn:microsoft.com/office/officeart/2005/8/layout/process1"/>
    <dgm:cxn modelId="{88861E72-32C6-4D3D-9E1B-76C27C1D422A}" type="presParOf" srcId="{DF39B427-DC40-432A-81B4-4EA06E8B712D}" destId="{D0D9AA60-A0BA-4472-AC8D-E5204243C243}" srcOrd="2" destOrd="0" presId="urn:microsoft.com/office/officeart/2005/8/layout/process1"/>
    <dgm:cxn modelId="{1104D7CE-1CBD-4342-9B4F-D0102EB01B08}" type="presParOf" srcId="{DF39B427-DC40-432A-81B4-4EA06E8B712D}" destId="{799D6F1A-5C84-488D-B1F6-E1FEC755C218}" srcOrd="3" destOrd="0" presId="urn:microsoft.com/office/officeart/2005/8/layout/process1"/>
    <dgm:cxn modelId="{D39F30DD-981F-491D-82D0-41FAA28212BB}" type="presParOf" srcId="{799D6F1A-5C84-488D-B1F6-E1FEC755C218}" destId="{6E41DB79-7A14-4C13-AC97-CD80E74C80AA}" srcOrd="0" destOrd="0" presId="urn:microsoft.com/office/officeart/2005/8/layout/process1"/>
    <dgm:cxn modelId="{70A0FFB5-E063-4098-9C35-AFCDC223D28D}" type="presParOf" srcId="{DF39B427-DC40-432A-81B4-4EA06E8B712D}" destId="{C3664757-F286-4DC3-B4D8-444FBCE54271}" srcOrd="4" destOrd="0" presId="urn:microsoft.com/office/officeart/2005/8/layout/process1"/>
    <dgm:cxn modelId="{D0C2E076-2FBA-4E30-AC1C-0249B841E892}" type="presParOf" srcId="{DF39B427-DC40-432A-81B4-4EA06E8B712D}" destId="{5020B493-0693-4250-864D-14422F1AA8FA}" srcOrd="5" destOrd="0" presId="urn:microsoft.com/office/officeart/2005/8/layout/process1"/>
    <dgm:cxn modelId="{65259F9F-B976-4FD0-ABE3-D64E0C2BF1DD}" type="presParOf" srcId="{5020B493-0693-4250-864D-14422F1AA8FA}" destId="{A15EB9EE-A918-4555-B587-8ADC468671B1}" srcOrd="0" destOrd="0" presId="urn:microsoft.com/office/officeart/2005/8/layout/process1"/>
    <dgm:cxn modelId="{832894B6-7684-4E37-9516-1F45C15819B9}" type="presParOf" srcId="{DF39B427-DC40-432A-81B4-4EA06E8B712D}" destId="{C600E59C-E386-4D9F-9659-5953856F4511}" srcOrd="6" destOrd="0" presId="urn:microsoft.com/office/officeart/2005/8/layout/process1"/>
    <dgm:cxn modelId="{071DBF34-12B1-48FD-8F6D-E518AFE74110}" type="presParOf" srcId="{DF39B427-DC40-432A-81B4-4EA06E8B712D}" destId="{B22662AE-5ADA-4B57-8732-B1FC1C4F13D3}" srcOrd="7" destOrd="0" presId="urn:microsoft.com/office/officeart/2005/8/layout/process1"/>
    <dgm:cxn modelId="{122258D7-591C-40DE-BD54-3CABA0ECC225}" type="presParOf" srcId="{B22662AE-5ADA-4B57-8732-B1FC1C4F13D3}" destId="{E7E92E83-8149-4BDD-A119-1C13FC06C7F7}" srcOrd="0" destOrd="0" presId="urn:microsoft.com/office/officeart/2005/8/layout/process1"/>
    <dgm:cxn modelId="{3C8BC626-F5DF-4755-B0AD-3841100837FE}" type="presParOf" srcId="{DF39B427-DC40-432A-81B4-4EA06E8B712D}" destId="{63E37B51-1844-46DD-9552-6B97BBD569A2}"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316A64-08C7-47D8-AB34-3E655B1E2A80}"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FBDAEC57-C039-4FD5-BEDB-6D0842C44C5D}">
      <dgm:prSet phldrT="[Texto]"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60000"/>
            <a:lumOff val="40000"/>
          </a:schemeClr>
        </a:solidFill>
      </dgm:spPr>
      <dgm:t>
        <a:bodyPr/>
        <a:lstStyle/>
        <a:p>
          <a:r>
            <a:rPr lang="es-EC" sz="2400" dirty="0"/>
            <a:t>Funcionamiento</a:t>
          </a:r>
        </a:p>
      </dgm:t>
    </dgm:pt>
    <dgm:pt modelId="{575269B0-DDB5-4603-8E95-299B96A2580D}" type="parTrans" cxnId="{F02A67A0-DA6F-4B65-AB0A-D12EB9D17683}">
      <dgm:prSet/>
      <dgm:spPr/>
      <dgm:t>
        <a:bodyPr/>
        <a:lstStyle/>
        <a:p>
          <a:endParaRPr lang="es-EC" sz="2800"/>
        </a:p>
      </dgm:t>
    </dgm:pt>
    <dgm:pt modelId="{0354847F-D9AF-4B57-BC91-295E7B3E5861}" type="sibTrans" cxnId="{F02A67A0-DA6F-4B65-AB0A-D12EB9D17683}">
      <dgm:prSet/>
      <dgm:spPr/>
      <dgm:t>
        <a:bodyPr/>
        <a:lstStyle/>
        <a:p>
          <a:endParaRPr lang="es-EC" sz="2800"/>
        </a:p>
      </dgm:t>
    </dgm:pt>
    <dgm:pt modelId="{4E9F9FAD-EF82-4C9B-91AE-467E7A45CEF9}">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600" dirty="0"/>
            <a:t>Constitución de capital</a:t>
          </a:r>
        </a:p>
      </dgm:t>
    </dgm:pt>
    <dgm:pt modelId="{6B3A46E7-5395-41D3-AE1C-9EBE5CE9462F}" type="parTrans" cxnId="{ACFC7A31-CC71-41FA-9B66-0D8B4F36B64E}">
      <dgm:prSet custT="1">
        <dgm:style>
          <a:lnRef idx="2">
            <a:schemeClr val="accent5"/>
          </a:lnRef>
          <a:fillRef idx="0">
            <a:schemeClr val="accent5"/>
          </a:fillRef>
          <a:effectRef idx="1">
            <a:schemeClr val="accent5"/>
          </a:effectRef>
          <a:fontRef idx="minor">
            <a:schemeClr val="tx1"/>
          </a:fontRef>
        </dgm:style>
      </dgm:prSet>
      <dgm:spPr/>
      <dgm:t>
        <a:bodyPr/>
        <a:lstStyle/>
        <a:p>
          <a:endParaRPr lang="es-EC" sz="800"/>
        </a:p>
      </dgm:t>
    </dgm:pt>
    <dgm:pt modelId="{270CB614-4D27-4939-A04D-97D3AFAF8382}" type="sibTrans" cxnId="{ACFC7A31-CC71-41FA-9B66-0D8B4F36B64E}">
      <dgm:prSet/>
      <dgm:spPr/>
      <dgm:t>
        <a:bodyPr/>
        <a:lstStyle/>
        <a:p>
          <a:endParaRPr lang="es-EC" sz="2800"/>
        </a:p>
      </dgm:t>
    </dgm:pt>
    <dgm:pt modelId="{80376A62-2E88-46E9-9D05-E39C76D3F816}">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600" dirty="0"/>
            <a:t>Ingresos</a:t>
          </a:r>
        </a:p>
      </dgm:t>
    </dgm:pt>
    <dgm:pt modelId="{884C953F-3C9D-4D07-B7DF-803608F0190B}" type="parTrans" cxnId="{1D422BD1-6C75-41B1-9C17-0792214E66FE}">
      <dgm:prSet custT="1">
        <dgm:style>
          <a:lnRef idx="2">
            <a:schemeClr val="accent5"/>
          </a:lnRef>
          <a:fillRef idx="0">
            <a:schemeClr val="accent5"/>
          </a:fillRef>
          <a:effectRef idx="1">
            <a:schemeClr val="accent5"/>
          </a:effectRef>
          <a:fontRef idx="minor">
            <a:schemeClr val="tx1"/>
          </a:fontRef>
        </dgm:style>
      </dgm:prSet>
      <dgm:spPr/>
      <dgm:t>
        <a:bodyPr/>
        <a:lstStyle/>
        <a:p>
          <a:endParaRPr lang="es-EC" sz="800"/>
        </a:p>
      </dgm:t>
    </dgm:pt>
    <dgm:pt modelId="{FA95E959-AC70-4D43-90EB-3B771343C5CD}" type="sibTrans" cxnId="{1D422BD1-6C75-41B1-9C17-0792214E66FE}">
      <dgm:prSet/>
      <dgm:spPr/>
      <dgm:t>
        <a:bodyPr/>
        <a:lstStyle/>
        <a:p>
          <a:endParaRPr lang="es-EC" sz="2800"/>
        </a:p>
      </dgm:t>
    </dgm:pt>
    <dgm:pt modelId="{C238D2C6-642F-45E2-ADE5-29E930E66480}">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S" sz="1600" dirty="0"/>
            <a:t>Aportaciones de sus socios </a:t>
          </a:r>
          <a:endParaRPr lang="es-EC" sz="1600" dirty="0"/>
        </a:p>
      </dgm:t>
    </dgm:pt>
    <dgm:pt modelId="{8101A00B-D83B-4097-B1ED-6FC20A2925D0}" type="parTrans" cxnId="{970ECA45-B597-49E9-A732-C10B4D3EEB5E}">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5"/>
          </a:solidFill>
          <a:prstDash val="solid"/>
          <a:round/>
          <a:headEnd type="none" w="med" len="med"/>
          <a:tailEnd type="arrow" w="med" len="med"/>
        </a:ln>
      </dgm:spPr>
      <dgm:t>
        <a:bodyPr/>
        <a:lstStyle/>
        <a:p>
          <a:endParaRPr lang="es-EC" sz="800"/>
        </a:p>
      </dgm:t>
    </dgm:pt>
    <dgm:pt modelId="{C9FEFCFD-EF40-4EA2-AB89-789F0B724D2F}" type="sibTrans" cxnId="{970ECA45-B597-49E9-A732-C10B4D3EEB5E}">
      <dgm:prSet/>
      <dgm:spPr/>
      <dgm:t>
        <a:bodyPr/>
        <a:lstStyle/>
        <a:p>
          <a:endParaRPr lang="es-EC" sz="2800"/>
        </a:p>
      </dgm:t>
    </dgm:pt>
    <dgm:pt modelId="{EF2D3557-DEC7-4AA9-9AD5-BDE49253072D}">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t>Provenientes de sus </a:t>
          </a:r>
          <a:r>
            <a:rPr lang="es-ES" sz="1600" dirty="0"/>
            <a:t>actividades principales</a:t>
          </a:r>
          <a:endParaRPr lang="es-EC" sz="1600" dirty="0"/>
        </a:p>
      </dgm:t>
    </dgm:pt>
    <dgm:pt modelId="{8F4B46A1-E062-48CF-B6B6-DBA06BFEBF4C}" type="parTrans" cxnId="{B671A4C5-EE19-4A8A-BFA4-CF2A27A73BF6}">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5"/>
          </a:solidFill>
          <a:prstDash val="solid"/>
          <a:round/>
          <a:headEnd type="none" w="med" len="med"/>
          <a:tailEnd type="arrow" w="med" len="med"/>
        </a:ln>
      </dgm:spPr>
      <dgm:t>
        <a:bodyPr/>
        <a:lstStyle/>
        <a:p>
          <a:endParaRPr lang="es-EC" sz="800"/>
        </a:p>
      </dgm:t>
    </dgm:pt>
    <dgm:pt modelId="{64AC25DB-133E-45E5-8265-D1FF34EE9814}" type="sibTrans" cxnId="{B671A4C5-EE19-4A8A-BFA4-CF2A27A73BF6}">
      <dgm:prSet/>
      <dgm:spPr/>
      <dgm:t>
        <a:bodyPr/>
        <a:lstStyle/>
        <a:p>
          <a:endParaRPr lang="es-EC" sz="2800"/>
        </a:p>
      </dgm:t>
    </dgm:pt>
    <dgm:pt modelId="{D404650D-F0B1-4956-9CE7-0EBA595C373B}">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S" sz="1600" dirty="0"/>
            <a:t>Ingresos obtenidos en operaciones con terceros menos los costos, gastos y deducciones correspondientes.</a:t>
          </a:r>
          <a:endParaRPr lang="es-EC" sz="1600" dirty="0"/>
        </a:p>
      </dgm:t>
    </dgm:pt>
    <dgm:pt modelId="{31195A4F-E70E-4A43-AEFB-2185ACF7567D}" type="parTrans" cxnId="{7ED669AA-9CC3-4D87-8644-53D227A9FBFC}">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5"/>
          </a:solidFill>
          <a:prstDash val="solid"/>
          <a:round/>
          <a:headEnd type="none" w="med" len="med"/>
          <a:tailEnd type="arrow" w="med" len="med"/>
        </a:ln>
      </dgm:spPr>
      <dgm:t>
        <a:bodyPr/>
        <a:lstStyle/>
        <a:p>
          <a:endParaRPr lang="es-EC" sz="800"/>
        </a:p>
      </dgm:t>
    </dgm:pt>
    <dgm:pt modelId="{0A26874D-7E67-4EE4-BFD9-DC020263E436}" type="sibTrans" cxnId="{7ED669AA-9CC3-4D87-8644-53D227A9FBFC}">
      <dgm:prSet/>
      <dgm:spPr/>
      <dgm:t>
        <a:bodyPr/>
        <a:lstStyle/>
        <a:p>
          <a:endParaRPr lang="es-EC" sz="2800"/>
        </a:p>
      </dgm:t>
    </dgm:pt>
    <dgm:pt modelId="{D4C0728F-0789-4841-BE14-9C54C48123DC}">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600" dirty="0"/>
            <a:t>Utilidades</a:t>
          </a:r>
        </a:p>
      </dgm:t>
    </dgm:pt>
    <dgm:pt modelId="{62B6BAA7-55AC-4D26-BAED-D71E66E1AAD1}" type="parTrans" cxnId="{63E0D34F-D3BD-4BB5-895B-B73ADC168FF1}">
      <dgm:prSet custT="1">
        <dgm:style>
          <a:lnRef idx="2">
            <a:schemeClr val="accent5"/>
          </a:lnRef>
          <a:fillRef idx="0">
            <a:schemeClr val="accent5"/>
          </a:fillRef>
          <a:effectRef idx="1">
            <a:schemeClr val="accent5"/>
          </a:effectRef>
          <a:fontRef idx="minor">
            <a:schemeClr val="tx1"/>
          </a:fontRef>
        </dgm:style>
      </dgm:prSet>
      <dgm:spPr/>
      <dgm:t>
        <a:bodyPr/>
        <a:lstStyle/>
        <a:p>
          <a:endParaRPr lang="es-EC" sz="800"/>
        </a:p>
      </dgm:t>
    </dgm:pt>
    <dgm:pt modelId="{328F4A98-1ADD-44A5-A9C6-31B04B8F53F7}" type="sibTrans" cxnId="{63E0D34F-D3BD-4BB5-895B-B73ADC168FF1}">
      <dgm:prSet/>
      <dgm:spPr/>
      <dgm:t>
        <a:bodyPr/>
        <a:lstStyle/>
        <a:p>
          <a:endParaRPr lang="es-EC" sz="2800"/>
        </a:p>
      </dgm:t>
    </dgm:pt>
    <dgm:pt modelId="{991E158E-4ACC-4844-B4ED-B9ED74EF2D04}" type="pres">
      <dgm:prSet presAssocID="{6F316A64-08C7-47D8-AB34-3E655B1E2A80}" presName="Name0" presStyleCnt="0">
        <dgm:presLayoutVars>
          <dgm:chPref val="1"/>
          <dgm:dir/>
          <dgm:animOne val="branch"/>
          <dgm:animLvl val="lvl"/>
          <dgm:resizeHandles val="exact"/>
        </dgm:presLayoutVars>
      </dgm:prSet>
      <dgm:spPr/>
    </dgm:pt>
    <dgm:pt modelId="{210B01DB-83F0-4D79-BE7C-3F5F85404776}" type="pres">
      <dgm:prSet presAssocID="{FBDAEC57-C039-4FD5-BEDB-6D0842C44C5D}" presName="root1" presStyleCnt="0"/>
      <dgm:spPr/>
    </dgm:pt>
    <dgm:pt modelId="{C29C3D5F-D4C6-48A5-BF6D-F3BDDB3F3E0B}" type="pres">
      <dgm:prSet presAssocID="{FBDAEC57-C039-4FD5-BEDB-6D0842C44C5D}" presName="LevelOneTextNode" presStyleLbl="node0" presStyleIdx="0" presStyleCnt="1" custScaleX="103386" custScaleY="94276">
        <dgm:presLayoutVars>
          <dgm:chPref val="3"/>
        </dgm:presLayoutVars>
      </dgm:prSet>
      <dgm:spPr/>
    </dgm:pt>
    <dgm:pt modelId="{0BCF49BE-A748-4DBD-85D2-481D3C7DFBC9}" type="pres">
      <dgm:prSet presAssocID="{FBDAEC57-C039-4FD5-BEDB-6D0842C44C5D}" presName="level2hierChild" presStyleCnt="0"/>
      <dgm:spPr/>
    </dgm:pt>
    <dgm:pt modelId="{D5FFAB3E-BACE-48FA-86C7-FAAC4C35B9B1}" type="pres">
      <dgm:prSet presAssocID="{6B3A46E7-5395-41D3-AE1C-9EBE5CE9462F}" presName="conn2-1" presStyleLbl="parChTrans1D2" presStyleIdx="0" presStyleCnt="3"/>
      <dgm:spPr/>
    </dgm:pt>
    <dgm:pt modelId="{4C355F60-0A7E-4A86-8D13-E4746900946A}" type="pres">
      <dgm:prSet presAssocID="{6B3A46E7-5395-41D3-AE1C-9EBE5CE9462F}" presName="connTx" presStyleLbl="parChTrans1D2" presStyleIdx="0" presStyleCnt="3"/>
      <dgm:spPr/>
    </dgm:pt>
    <dgm:pt modelId="{412FB4E6-C105-47D4-85B9-0363AD1F0ECB}" type="pres">
      <dgm:prSet presAssocID="{4E9F9FAD-EF82-4C9B-91AE-467E7A45CEF9}" presName="root2" presStyleCnt="0"/>
      <dgm:spPr/>
    </dgm:pt>
    <dgm:pt modelId="{9D585EA4-632D-40C0-AED8-29C0FC37AB1C}" type="pres">
      <dgm:prSet presAssocID="{4E9F9FAD-EF82-4C9B-91AE-467E7A45CEF9}" presName="LevelTwoTextNode" presStyleLbl="node2" presStyleIdx="0" presStyleCnt="3" custScaleX="118567" custScaleY="69232">
        <dgm:presLayoutVars>
          <dgm:chPref val="3"/>
        </dgm:presLayoutVars>
      </dgm:prSet>
      <dgm:spPr/>
    </dgm:pt>
    <dgm:pt modelId="{72D8C261-7F75-4BF4-8CD9-22EE66710192}" type="pres">
      <dgm:prSet presAssocID="{4E9F9FAD-EF82-4C9B-91AE-467E7A45CEF9}" presName="level3hierChild" presStyleCnt="0"/>
      <dgm:spPr/>
    </dgm:pt>
    <dgm:pt modelId="{152C956B-1365-47D8-9F46-CEBFD426C390}" type="pres">
      <dgm:prSet presAssocID="{8101A00B-D83B-4097-B1ED-6FC20A2925D0}" presName="conn2-1" presStyleLbl="parChTrans1D3" presStyleIdx="0" presStyleCnt="3"/>
      <dgm:spPr/>
    </dgm:pt>
    <dgm:pt modelId="{2FB9CD0B-60B8-4AF9-9D71-0001D0E512E5}" type="pres">
      <dgm:prSet presAssocID="{8101A00B-D83B-4097-B1ED-6FC20A2925D0}" presName="connTx" presStyleLbl="parChTrans1D3" presStyleIdx="0" presStyleCnt="3"/>
      <dgm:spPr/>
    </dgm:pt>
    <dgm:pt modelId="{55D1AB96-EE49-45FF-82C2-A691B1F87393}" type="pres">
      <dgm:prSet presAssocID="{C238D2C6-642F-45E2-ADE5-29E930E66480}" presName="root2" presStyleCnt="0"/>
      <dgm:spPr/>
    </dgm:pt>
    <dgm:pt modelId="{FC30A5C0-37F7-4119-880C-5B4BD9E3FB46}" type="pres">
      <dgm:prSet presAssocID="{C238D2C6-642F-45E2-ADE5-29E930E66480}" presName="LevelTwoTextNode" presStyleLbl="node3" presStyleIdx="0" presStyleCnt="3" custScaleX="128213" custScaleY="121364">
        <dgm:presLayoutVars>
          <dgm:chPref val="3"/>
        </dgm:presLayoutVars>
      </dgm:prSet>
      <dgm:spPr/>
    </dgm:pt>
    <dgm:pt modelId="{9371C0E4-F672-4B95-A6DE-42B4650C68F6}" type="pres">
      <dgm:prSet presAssocID="{C238D2C6-642F-45E2-ADE5-29E930E66480}" presName="level3hierChild" presStyleCnt="0"/>
      <dgm:spPr/>
    </dgm:pt>
    <dgm:pt modelId="{80C19688-9DA1-40C3-93DC-2359D24C5FEC}" type="pres">
      <dgm:prSet presAssocID="{884C953F-3C9D-4D07-B7DF-803608F0190B}" presName="conn2-1" presStyleLbl="parChTrans1D2" presStyleIdx="1" presStyleCnt="3"/>
      <dgm:spPr/>
    </dgm:pt>
    <dgm:pt modelId="{BC3AAC9E-055F-455A-9367-94AA9C32ACD3}" type="pres">
      <dgm:prSet presAssocID="{884C953F-3C9D-4D07-B7DF-803608F0190B}" presName="connTx" presStyleLbl="parChTrans1D2" presStyleIdx="1" presStyleCnt="3"/>
      <dgm:spPr/>
    </dgm:pt>
    <dgm:pt modelId="{8E48D58B-2614-41F1-B808-98071703472C}" type="pres">
      <dgm:prSet presAssocID="{80376A62-2E88-46E9-9D05-E39C76D3F816}" presName="root2" presStyleCnt="0"/>
      <dgm:spPr/>
    </dgm:pt>
    <dgm:pt modelId="{7A018FDC-831F-4D5E-8A4E-8DA2E6ED2094}" type="pres">
      <dgm:prSet presAssocID="{80376A62-2E88-46E9-9D05-E39C76D3F816}" presName="LevelTwoTextNode" presStyleLbl="node2" presStyleIdx="1" presStyleCnt="3" custScaleX="118567" custScaleY="69232">
        <dgm:presLayoutVars>
          <dgm:chPref val="3"/>
        </dgm:presLayoutVars>
      </dgm:prSet>
      <dgm:spPr/>
    </dgm:pt>
    <dgm:pt modelId="{932AF47F-BACC-4E95-8527-334C759C2C11}" type="pres">
      <dgm:prSet presAssocID="{80376A62-2E88-46E9-9D05-E39C76D3F816}" presName="level3hierChild" presStyleCnt="0"/>
      <dgm:spPr/>
    </dgm:pt>
    <dgm:pt modelId="{81D6673A-70D6-465B-9F5F-1460279C7824}" type="pres">
      <dgm:prSet presAssocID="{8F4B46A1-E062-48CF-B6B6-DBA06BFEBF4C}" presName="conn2-1" presStyleLbl="parChTrans1D3" presStyleIdx="1" presStyleCnt="3"/>
      <dgm:spPr/>
    </dgm:pt>
    <dgm:pt modelId="{656CEB55-E683-475C-A072-DE1C1CD17239}" type="pres">
      <dgm:prSet presAssocID="{8F4B46A1-E062-48CF-B6B6-DBA06BFEBF4C}" presName="connTx" presStyleLbl="parChTrans1D3" presStyleIdx="1" presStyleCnt="3"/>
      <dgm:spPr/>
    </dgm:pt>
    <dgm:pt modelId="{D47B0D7A-3203-4C47-B7A2-E82F38F97AE8}" type="pres">
      <dgm:prSet presAssocID="{EF2D3557-DEC7-4AA9-9AD5-BDE49253072D}" presName="root2" presStyleCnt="0"/>
      <dgm:spPr/>
    </dgm:pt>
    <dgm:pt modelId="{9B98713C-0BE0-4E96-A5AC-D5277CA4FC28}" type="pres">
      <dgm:prSet presAssocID="{EF2D3557-DEC7-4AA9-9AD5-BDE49253072D}" presName="LevelTwoTextNode" presStyleLbl="node3" presStyleIdx="1" presStyleCnt="3" custScaleX="156496" custScaleY="121364">
        <dgm:presLayoutVars>
          <dgm:chPref val="3"/>
        </dgm:presLayoutVars>
      </dgm:prSet>
      <dgm:spPr/>
    </dgm:pt>
    <dgm:pt modelId="{39F4407D-B88C-46CF-B4E5-438EE6E1DFDA}" type="pres">
      <dgm:prSet presAssocID="{EF2D3557-DEC7-4AA9-9AD5-BDE49253072D}" presName="level3hierChild" presStyleCnt="0"/>
      <dgm:spPr/>
    </dgm:pt>
    <dgm:pt modelId="{9C9311C1-7A22-4540-895A-E43F511308D0}" type="pres">
      <dgm:prSet presAssocID="{62B6BAA7-55AC-4D26-BAED-D71E66E1AAD1}" presName="conn2-1" presStyleLbl="parChTrans1D2" presStyleIdx="2" presStyleCnt="3"/>
      <dgm:spPr/>
    </dgm:pt>
    <dgm:pt modelId="{70ADA125-CD5F-4F7D-A8A4-A4E9B5CD0C7D}" type="pres">
      <dgm:prSet presAssocID="{62B6BAA7-55AC-4D26-BAED-D71E66E1AAD1}" presName="connTx" presStyleLbl="parChTrans1D2" presStyleIdx="2" presStyleCnt="3"/>
      <dgm:spPr/>
    </dgm:pt>
    <dgm:pt modelId="{0562C13B-72BD-43D1-9F73-D11F6D387647}" type="pres">
      <dgm:prSet presAssocID="{D4C0728F-0789-4841-BE14-9C54C48123DC}" presName="root2" presStyleCnt="0"/>
      <dgm:spPr/>
    </dgm:pt>
    <dgm:pt modelId="{EFDF7C67-4137-4D37-A1B0-8FE94A057F75}" type="pres">
      <dgm:prSet presAssocID="{D4C0728F-0789-4841-BE14-9C54C48123DC}" presName="LevelTwoTextNode" presStyleLbl="node2" presStyleIdx="2" presStyleCnt="3" custScaleX="118567" custScaleY="69232">
        <dgm:presLayoutVars>
          <dgm:chPref val="3"/>
        </dgm:presLayoutVars>
      </dgm:prSet>
      <dgm:spPr/>
    </dgm:pt>
    <dgm:pt modelId="{11F98666-7EDC-41B6-9D37-3C048A2CBAAA}" type="pres">
      <dgm:prSet presAssocID="{D4C0728F-0789-4841-BE14-9C54C48123DC}" presName="level3hierChild" presStyleCnt="0"/>
      <dgm:spPr/>
    </dgm:pt>
    <dgm:pt modelId="{1F35C832-D75F-4645-B836-DE09784DCF07}" type="pres">
      <dgm:prSet presAssocID="{31195A4F-E70E-4A43-AEFB-2185ACF7567D}" presName="conn2-1" presStyleLbl="parChTrans1D3" presStyleIdx="2" presStyleCnt="3"/>
      <dgm:spPr/>
    </dgm:pt>
    <dgm:pt modelId="{1B8B5E2F-10F5-4177-B50C-9E7C700BB270}" type="pres">
      <dgm:prSet presAssocID="{31195A4F-E70E-4A43-AEFB-2185ACF7567D}" presName="connTx" presStyleLbl="parChTrans1D3" presStyleIdx="2" presStyleCnt="3"/>
      <dgm:spPr/>
    </dgm:pt>
    <dgm:pt modelId="{B385C150-35E3-4A5E-BCF9-20D10ABD356D}" type="pres">
      <dgm:prSet presAssocID="{D404650D-F0B1-4956-9CE7-0EBA595C373B}" presName="root2" presStyleCnt="0"/>
      <dgm:spPr/>
    </dgm:pt>
    <dgm:pt modelId="{52724FB1-DE71-4F98-AAB3-E8D5505794B2}" type="pres">
      <dgm:prSet presAssocID="{D404650D-F0B1-4956-9CE7-0EBA595C373B}" presName="LevelTwoTextNode" presStyleLbl="node3" presStyleIdx="2" presStyleCnt="3" custScaleX="152119" custScaleY="171102">
        <dgm:presLayoutVars>
          <dgm:chPref val="3"/>
        </dgm:presLayoutVars>
      </dgm:prSet>
      <dgm:spPr/>
    </dgm:pt>
    <dgm:pt modelId="{11E44913-791C-446B-BE9E-B24C654BDD0B}" type="pres">
      <dgm:prSet presAssocID="{D404650D-F0B1-4956-9CE7-0EBA595C373B}" presName="level3hierChild" presStyleCnt="0"/>
      <dgm:spPr/>
    </dgm:pt>
  </dgm:ptLst>
  <dgm:cxnLst>
    <dgm:cxn modelId="{6012ED00-E335-4EA0-B8C8-F8A34B36C86F}" type="presOf" srcId="{6B3A46E7-5395-41D3-AE1C-9EBE5CE9462F}" destId="{4C355F60-0A7E-4A86-8D13-E4746900946A}" srcOrd="1" destOrd="0" presId="urn:microsoft.com/office/officeart/2008/layout/HorizontalMultiLevelHierarchy"/>
    <dgm:cxn modelId="{E42EDA10-B1B6-4D9F-9A37-EEDE4EC95571}" type="presOf" srcId="{8F4B46A1-E062-48CF-B6B6-DBA06BFEBF4C}" destId="{81D6673A-70D6-465B-9F5F-1460279C7824}" srcOrd="0" destOrd="0" presId="urn:microsoft.com/office/officeart/2008/layout/HorizontalMultiLevelHierarchy"/>
    <dgm:cxn modelId="{619D0B14-4D3E-4F8C-8348-B43F1315AB61}" type="presOf" srcId="{884C953F-3C9D-4D07-B7DF-803608F0190B}" destId="{BC3AAC9E-055F-455A-9367-94AA9C32ACD3}" srcOrd="1" destOrd="0" presId="urn:microsoft.com/office/officeart/2008/layout/HorizontalMultiLevelHierarchy"/>
    <dgm:cxn modelId="{F86AED20-D7A7-4355-A086-9DF31876547A}" type="presOf" srcId="{8101A00B-D83B-4097-B1ED-6FC20A2925D0}" destId="{152C956B-1365-47D8-9F46-CEBFD426C390}" srcOrd="0" destOrd="0" presId="urn:microsoft.com/office/officeart/2008/layout/HorizontalMultiLevelHierarchy"/>
    <dgm:cxn modelId="{8A8AF624-B585-48DD-8A40-AA54D5854393}" type="presOf" srcId="{C238D2C6-642F-45E2-ADE5-29E930E66480}" destId="{FC30A5C0-37F7-4119-880C-5B4BD9E3FB46}" srcOrd="0" destOrd="0" presId="urn:microsoft.com/office/officeart/2008/layout/HorizontalMultiLevelHierarchy"/>
    <dgm:cxn modelId="{B308DF2E-8192-4DC6-BA3F-E58FFC3A45D8}" type="presOf" srcId="{4E9F9FAD-EF82-4C9B-91AE-467E7A45CEF9}" destId="{9D585EA4-632D-40C0-AED8-29C0FC37AB1C}" srcOrd="0" destOrd="0" presId="urn:microsoft.com/office/officeart/2008/layout/HorizontalMultiLevelHierarchy"/>
    <dgm:cxn modelId="{421D652F-5D4D-4370-8DD8-8A84C5C90426}" type="presOf" srcId="{884C953F-3C9D-4D07-B7DF-803608F0190B}" destId="{80C19688-9DA1-40C3-93DC-2359D24C5FEC}" srcOrd="0" destOrd="0" presId="urn:microsoft.com/office/officeart/2008/layout/HorizontalMultiLevelHierarchy"/>
    <dgm:cxn modelId="{ACFC7A31-CC71-41FA-9B66-0D8B4F36B64E}" srcId="{FBDAEC57-C039-4FD5-BEDB-6D0842C44C5D}" destId="{4E9F9FAD-EF82-4C9B-91AE-467E7A45CEF9}" srcOrd="0" destOrd="0" parTransId="{6B3A46E7-5395-41D3-AE1C-9EBE5CE9462F}" sibTransId="{270CB614-4D27-4939-A04D-97D3AFAF8382}"/>
    <dgm:cxn modelId="{9D037233-A55D-4609-BCBA-443B945B91F7}" type="presOf" srcId="{8101A00B-D83B-4097-B1ED-6FC20A2925D0}" destId="{2FB9CD0B-60B8-4AF9-9D71-0001D0E512E5}" srcOrd="1" destOrd="0" presId="urn:microsoft.com/office/officeart/2008/layout/HorizontalMultiLevelHierarchy"/>
    <dgm:cxn modelId="{05CD523A-85F1-4AD4-8170-B12B89D12B6F}" type="presOf" srcId="{EF2D3557-DEC7-4AA9-9AD5-BDE49253072D}" destId="{9B98713C-0BE0-4E96-A5AC-D5277CA4FC28}" srcOrd="0" destOrd="0" presId="urn:microsoft.com/office/officeart/2008/layout/HorizontalMultiLevelHierarchy"/>
    <dgm:cxn modelId="{92384040-1404-4793-8DE1-2DDB50D6AB1D}" type="presOf" srcId="{FBDAEC57-C039-4FD5-BEDB-6D0842C44C5D}" destId="{C29C3D5F-D4C6-48A5-BF6D-F3BDDB3F3E0B}" srcOrd="0" destOrd="0" presId="urn:microsoft.com/office/officeart/2008/layout/HorizontalMultiLevelHierarchy"/>
    <dgm:cxn modelId="{CDD27C43-0C1D-401C-9137-A46720C2552A}" type="presOf" srcId="{31195A4F-E70E-4A43-AEFB-2185ACF7567D}" destId="{1F35C832-D75F-4645-B836-DE09784DCF07}" srcOrd="0" destOrd="0" presId="urn:microsoft.com/office/officeart/2008/layout/HorizontalMultiLevelHierarchy"/>
    <dgm:cxn modelId="{970ECA45-B597-49E9-A732-C10B4D3EEB5E}" srcId="{4E9F9FAD-EF82-4C9B-91AE-467E7A45CEF9}" destId="{C238D2C6-642F-45E2-ADE5-29E930E66480}" srcOrd="0" destOrd="0" parTransId="{8101A00B-D83B-4097-B1ED-6FC20A2925D0}" sibTransId="{C9FEFCFD-EF40-4EA2-AB89-789F0B724D2F}"/>
    <dgm:cxn modelId="{47870D4F-9C92-43E5-AD18-0FA187747906}" type="presOf" srcId="{6F316A64-08C7-47D8-AB34-3E655B1E2A80}" destId="{991E158E-4ACC-4844-B4ED-B9ED74EF2D04}" srcOrd="0" destOrd="0" presId="urn:microsoft.com/office/officeart/2008/layout/HorizontalMultiLevelHierarchy"/>
    <dgm:cxn modelId="{8340D24F-6DA8-4612-8AF8-B75F4855DB7E}" type="presOf" srcId="{62B6BAA7-55AC-4D26-BAED-D71E66E1AAD1}" destId="{9C9311C1-7A22-4540-895A-E43F511308D0}" srcOrd="0" destOrd="0" presId="urn:microsoft.com/office/officeart/2008/layout/HorizontalMultiLevelHierarchy"/>
    <dgm:cxn modelId="{63E0D34F-D3BD-4BB5-895B-B73ADC168FF1}" srcId="{FBDAEC57-C039-4FD5-BEDB-6D0842C44C5D}" destId="{D4C0728F-0789-4841-BE14-9C54C48123DC}" srcOrd="2" destOrd="0" parTransId="{62B6BAA7-55AC-4D26-BAED-D71E66E1AAD1}" sibTransId="{328F4A98-1ADD-44A5-A9C6-31B04B8F53F7}"/>
    <dgm:cxn modelId="{C89A7955-F31C-47A6-B7BB-D5B3EC0AB041}" type="presOf" srcId="{6B3A46E7-5395-41D3-AE1C-9EBE5CE9462F}" destId="{D5FFAB3E-BACE-48FA-86C7-FAAC4C35B9B1}" srcOrd="0" destOrd="0" presId="urn:microsoft.com/office/officeart/2008/layout/HorizontalMultiLevelHierarchy"/>
    <dgm:cxn modelId="{F02A67A0-DA6F-4B65-AB0A-D12EB9D17683}" srcId="{6F316A64-08C7-47D8-AB34-3E655B1E2A80}" destId="{FBDAEC57-C039-4FD5-BEDB-6D0842C44C5D}" srcOrd="0" destOrd="0" parTransId="{575269B0-DDB5-4603-8E95-299B96A2580D}" sibTransId="{0354847F-D9AF-4B57-BC91-295E7B3E5861}"/>
    <dgm:cxn modelId="{0A4C27A7-4A59-4643-AAA5-A73A0FA81720}" type="presOf" srcId="{62B6BAA7-55AC-4D26-BAED-D71E66E1AAD1}" destId="{70ADA125-CD5F-4F7D-A8A4-A4E9B5CD0C7D}" srcOrd="1" destOrd="0" presId="urn:microsoft.com/office/officeart/2008/layout/HorizontalMultiLevelHierarchy"/>
    <dgm:cxn modelId="{7ED669AA-9CC3-4D87-8644-53D227A9FBFC}" srcId="{D4C0728F-0789-4841-BE14-9C54C48123DC}" destId="{D404650D-F0B1-4956-9CE7-0EBA595C373B}" srcOrd="0" destOrd="0" parTransId="{31195A4F-E70E-4A43-AEFB-2185ACF7567D}" sibTransId="{0A26874D-7E67-4EE4-BFD9-DC020263E436}"/>
    <dgm:cxn modelId="{A1A0ADAF-DDBE-4F9A-B6F5-BC94B92F0288}" type="presOf" srcId="{D4C0728F-0789-4841-BE14-9C54C48123DC}" destId="{EFDF7C67-4137-4D37-A1B0-8FE94A057F75}" srcOrd="0" destOrd="0" presId="urn:microsoft.com/office/officeart/2008/layout/HorizontalMultiLevelHierarchy"/>
    <dgm:cxn modelId="{B671A4C5-EE19-4A8A-BFA4-CF2A27A73BF6}" srcId="{80376A62-2E88-46E9-9D05-E39C76D3F816}" destId="{EF2D3557-DEC7-4AA9-9AD5-BDE49253072D}" srcOrd="0" destOrd="0" parTransId="{8F4B46A1-E062-48CF-B6B6-DBA06BFEBF4C}" sibTransId="{64AC25DB-133E-45E5-8265-D1FF34EE9814}"/>
    <dgm:cxn modelId="{637586CF-A60C-4FF4-8013-2F5B058A92DE}" type="presOf" srcId="{31195A4F-E70E-4A43-AEFB-2185ACF7567D}" destId="{1B8B5E2F-10F5-4177-B50C-9E7C700BB270}" srcOrd="1" destOrd="0" presId="urn:microsoft.com/office/officeart/2008/layout/HorizontalMultiLevelHierarchy"/>
    <dgm:cxn modelId="{1D422BD1-6C75-41B1-9C17-0792214E66FE}" srcId="{FBDAEC57-C039-4FD5-BEDB-6D0842C44C5D}" destId="{80376A62-2E88-46E9-9D05-E39C76D3F816}" srcOrd="1" destOrd="0" parTransId="{884C953F-3C9D-4D07-B7DF-803608F0190B}" sibTransId="{FA95E959-AC70-4D43-90EB-3B771343C5CD}"/>
    <dgm:cxn modelId="{1A10B6F4-CF10-48E7-A1A8-34FFFEBC5723}" type="presOf" srcId="{D404650D-F0B1-4956-9CE7-0EBA595C373B}" destId="{52724FB1-DE71-4F98-AAB3-E8D5505794B2}" srcOrd="0" destOrd="0" presId="urn:microsoft.com/office/officeart/2008/layout/HorizontalMultiLevelHierarchy"/>
    <dgm:cxn modelId="{F66F14F9-4E22-44A3-9375-DAD12845FE2B}" type="presOf" srcId="{80376A62-2E88-46E9-9D05-E39C76D3F816}" destId="{7A018FDC-831F-4D5E-8A4E-8DA2E6ED2094}" srcOrd="0" destOrd="0" presId="urn:microsoft.com/office/officeart/2008/layout/HorizontalMultiLevelHierarchy"/>
    <dgm:cxn modelId="{609DAAFF-174A-48EC-ADC8-648AAA8A638F}" type="presOf" srcId="{8F4B46A1-E062-48CF-B6B6-DBA06BFEBF4C}" destId="{656CEB55-E683-475C-A072-DE1C1CD17239}" srcOrd="1" destOrd="0" presId="urn:microsoft.com/office/officeart/2008/layout/HorizontalMultiLevelHierarchy"/>
    <dgm:cxn modelId="{216E2012-8EFB-4E42-8727-E6CCB897566A}" type="presParOf" srcId="{991E158E-4ACC-4844-B4ED-B9ED74EF2D04}" destId="{210B01DB-83F0-4D79-BE7C-3F5F85404776}" srcOrd="0" destOrd="0" presId="urn:microsoft.com/office/officeart/2008/layout/HorizontalMultiLevelHierarchy"/>
    <dgm:cxn modelId="{3DBBA626-29FA-4190-B1A5-DF042A95CC9C}" type="presParOf" srcId="{210B01DB-83F0-4D79-BE7C-3F5F85404776}" destId="{C29C3D5F-D4C6-48A5-BF6D-F3BDDB3F3E0B}" srcOrd="0" destOrd="0" presId="urn:microsoft.com/office/officeart/2008/layout/HorizontalMultiLevelHierarchy"/>
    <dgm:cxn modelId="{441F3F65-F2CC-45CF-858C-8B1DE70178E9}" type="presParOf" srcId="{210B01DB-83F0-4D79-BE7C-3F5F85404776}" destId="{0BCF49BE-A748-4DBD-85D2-481D3C7DFBC9}" srcOrd="1" destOrd="0" presId="urn:microsoft.com/office/officeart/2008/layout/HorizontalMultiLevelHierarchy"/>
    <dgm:cxn modelId="{AC6945B5-8134-4A8D-90F6-B056A213F2AD}" type="presParOf" srcId="{0BCF49BE-A748-4DBD-85D2-481D3C7DFBC9}" destId="{D5FFAB3E-BACE-48FA-86C7-FAAC4C35B9B1}" srcOrd="0" destOrd="0" presId="urn:microsoft.com/office/officeart/2008/layout/HorizontalMultiLevelHierarchy"/>
    <dgm:cxn modelId="{54861C5E-3E04-4AB7-9FED-CBD55B06FFE9}" type="presParOf" srcId="{D5FFAB3E-BACE-48FA-86C7-FAAC4C35B9B1}" destId="{4C355F60-0A7E-4A86-8D13-E4746900946A}" srcOrd="0" destOrd="0" presId="urn:microsoft.com/office/officeart/2008/layout/HorizontalMultiLevelHierarchy"/>
    <dgm:cxn modelId="{146C2A28-1625-431A-B3BA-2AE026F7D0B1}" type="presParOf" srcId="{0BCF49BE-A748-4DBD-85D2-481D3C7DFBC9}" destId="{412FB4E6-C105-47D4-85B9-0363AD1F0ECB}" srcOrd="1" destOrd="0" presId="urn:microsoft.com/office/officeart/2008/layout/HorizontalMultiLevelHierarchy"/>
    <dgm:cxn modelId="{FBA40459-243A-4096-A17A-CC590C263B3F}" type="presParOf" srcId="{412FB4E6-C105-47D4-85B9-0363AD1F0ECB}" destId="{9D585EA4-632D-40C0-AED8-29C0FC37AB1C}" srcOrd="0" destOrd="0" presId="urn:microsoft.com/office/officeart/2008/layout/HorizontalMultiLevelHierarchy"/>
    <dgm:cxn modelId="{05D82CDC-9D6E-4ECE-910A-BC3AC3CCC727}" type="presParOf" srcId="{412FB4E6-C105-47D4-85B9-0363AD1F0ECB}" destId="{72D8C261-7F75-4BF4-8CD9-22EE66710192}" srcOrd="1" destOrd="0" presId="urn:microsoft.com/office/officeart/2008/layout/HorizontalMultiLevelHierarchy"/>
    <dgm:cxn modelId="{9323C5A6-2206-4E0B-8FA9-F40A0C876E33}" type="presParOf" srcId="{72D8C261-7F75-4BF4-8CD9-22EE66710192}" destId="{152C956B-1365-47D8-9F46-CEBFD426C390}" srcOrd="0" destOrd="0" presId="urn:microsoft.com/office/officeart/2008/layout/HorizontalMultiLevelHierarchy"/>
    <dgm:cxn modelId="{09EC7CB5-6B8D-4625-A232-A7DDED9107EB}" type="presParOf" srcId="{152C956B-1365-47D8-9F46-CEBFD426C390}" destId="{2FB9CD0B-60B8-4AF9-9D71-0001D0E512E5}" srcOrd="0" destOrd="0" presId="urn:microsoft.com/office/officeart/2008/layout/HorizontalMultiLevelHierarchy"/>
    <dgm:cxn modelId="{8A9369AF-D82F-4A17-BFF3-43597113BDC3}" type="presParOf" srcId="{72D8C261-7F75-4BF4-8CD9-22EE66710192}" destId="{55D1AB96-EE49-45FF-82C2-A691B1F87393}" srcOrd="1" destOrd="0" presId="urn:microsoft.com/office/officeart/2008/layout/HorizontalMultiLevelHierarchy"/>
    <dgm:cxn modelId="{85D90EC6-B4F1-405C-957F-3B2E22CC7FD1}" type="presParOf" srcId="{55D1AB96-EE49-45FF-82C2-A691B1F87393}" destId="{FC30A5C0-37F7-4119-880C-5B4BD9E3FB46}" srcOrd="0" destOrd="0" presId="urn:microsoft.com/office/officeart/2008/layout/HorizontalMultiLevelHierarchy"/>
    <dgm:cxn modelId="{33EBB41E-A965-4C8C-A9AD-710290C4FC65}" type="presParOf" srcId="{55D1AB96-EE49-45FF-82C2-A691B1F87393}" destId="{9371C0E4-F672-4B95-A6DE-42B4650C68F6}" srcOrd="1" destOrd="0" presId="urn:microsoft.com/office/officeart/2008/layout/HorizontalMultiLevelHierarchy"/>
    <dgm:cxn modelId="{520F3525-2110-47C0-A842-0457B0A655DC}" type="presParOf" srcId="{0BCF49BE-A748-4DBD-85D2-481D3C7DFBC9}" destId="{80C19688-9DA1-40C3-93DC-2359D24C5FEC}" srcOrd="2" destOrd="0" presId="urn:microsoft.com/office/officeart/2008/layout/HorizontalMultiLevelHierarchy"/>
    <dgm:cxn modelId="{CFD47D57-415B-4668-853A-4C3B0A95DF70}" type="presParOf" srcId="{80C19688-9DA1-40C3-93DC-2359D24C5FEC}" destId="{BC3AAC9E-055F-455A-9367-94AA9C32ACD3}" srcOrd="0" destOrd="0" presId="urn:microsoft.com/office/officeart/2008/layout/HorizontalMultiLevelHierarchy"/>
    <dgm:cxn modelId="{C09548F3-A0E2-4597-B315-C670EEFD8E60}" type="presParOf" srcId="{0BCF49BE-A748-4DBD-85D2-481D3C7DFBC9}" destId="{8E48D58B-2614-41F1-B808-98071703472C}" srcOrd="3" destOrd="0" presId="urn:microsoft.com/office/officeart/2008/layout/HorizontalMultiLevelHierarchy"/>
    <dgm:cxn modelId="{E5BFA9A4-B32D-4DA9-A9CC-A0BDA9DC1C43}" type="presParOf" srcId="{8E48D58B-2614-41F1-B808-98071703472C}" destId="{7A018FDC-831F-4D5E-8A4E-8DA2E6ED2094}" srcOrd="0" destOrd="0" presId="urn:microsoft.com/office/officeart/2008/layout/HorizontalMultiLevelHierarchy"/>
    <dgm:cxn modelId="{FCC73D07-7389-43A6-8454-3068D9A25521}" type="presParOf" srcId="{8E48D58B-2614-41F1-B808-98071703472C}" destId="{932AF47F-BACC-4E95-8527-334C759C2C11}" srcOrd="1" destOrd="0" presId="urn:microsoft.com/office/officeart/2008/layout/HorizontalMultiLevelHierarchy"/>
    <dgm:cxn modelId="{0BAC43BE-020D-45D1-841F-15E1F230704E}" type="presParOf" srcId="{932AF47F-BACC-4E95-8527-334C759C2C11}" destId="{81D6673A-70D6-465B-9F5F-1460279C7824}" srcOrd="0" destOrd="0" presId="urn:microsoft.com/office/officeart/2008/layout/HorizontalMultiLevelHierarchy"/>
    <dgm:cxn modelId="{543A15A8-3E3B-4006-B714-38C3C319AFB8}" type="presParOf" srcId="{81D6673A-70D6-465B-9F5F-1460279C7824}" destId="{656CEB55-E683-475C-A072-DE1C1CD17239}" srcOrd="0" destOrd="0" presId="urn:microsoft.com/office/officeart/2008/layout/HorizontalMultiLevelHierarchy"/>
    <dgm:cxn modelId="{18144A92-7CA9-4BD1-BA9D-97EF5136B60F}" type="presParOf" srcId="{932AF47F-BACC-4E95-8527-334C759C2C11}" destId="{D47B0D7A-3203-4C47-B7A2-E82F38F97AE8}" srcOrd="1" destOrd="0" presId="urn:microsoft.com/office/officeart/2008/layout/HorizontalMultiLevelHierarchy"/>
    <dgm:cxn modelId="{67C2EB6D-DFE3-42E2-9A4B-C3ABE633418B}" type="presParOf" srcId="{D47B0D7A-3203-4C47-B7A2-E82F38F97AE8}" destId="{9B98713C-0BE0-4E96-A5AC-D5277CA4FC28}" srcOrd="0" destOrd="0" presId="urn:microsoft.com/office/officeart/2008/layout/HorizontalMultiLevelHierarchy"/>
    <dgm:cxn modelId="{282054D4-EFC9-4931-9691-162B445F1414}" type="presParOf" srcId="{D47B0D7A-3203-4C47-B7A2-E82F38F97AE8}" destId="{39F4407D-B88C-46CF-B4E5-438EE6E1DFDA}" srcOrd="1" destOrd="0" presId="urn:microsoft.com/office/officeart/2008/layout/HorizontalMultiLevelHierarchy"/>
    <dgm:cxn modelId="{6B5BA229-1288-49E9-B9ED-F855FB1D7B45}" type="presParOf" srcId="{0BCF49BE-A748-4DBD-85D2-481D3C7DFBC9}" destId="{9C9311C1-7A22-4540-895A-E43F511308D0}" srcOrd="4" destOrd="0" presId="urn:microsoft.com/office/officeart/2008/layout/HorizontalMultiLevelHierarchy"/>
    <dgm:cxn modelId="{81998685-3211-4E9D-84E9-F30C7A09B121}" type="presParOf" srcId="{9C9311C1-7A22-4540-895A-E43F511308D0}" destId="{70ADA125-CD5F-4F7D-A8A4-A4E9B5CD0C7D}" srcOrd="0" destOrd="0" presId="urn:microsoft.com/office/officeart/2008/layout/HorizontalMultiLevelHierarchy"/>
    <dgm:cxn modelId="{2122E07D-A3E3-4787-BA20-189305AF3BEE}" type="presParOf" srcId="{0BCF49BE-A748-4DBD-85D2-481D3C7DFBC9}" destId="{0562C13B-72BD-43D1-9F73-D11F6D387647}" srcOrd="5" destOrd="0" presId="urn:microsoft.com/office/officeart/2008/layout/HorizontalMultiLevelHierarchy"/>
    <dgm:cxn modelId="{7626AEEE-FFF6-4DDA-ADF2-B5DD763CAE01}" type="presParOf" srcId="{0562C13B-72BD-43D1-9F73-D11F6D387647}" destId="{EFDF7C67-4137-4D37-A1B0-8FE94A057F75}" srcOrd="0" destOrd="0" presId="urn:microsoft.com/office/officeart/2008/layout/HorizontalMultiLevelHierarchy"/>
    <dgm:cxn modelId="{1EAC8DC2-E4E1-4D2D-A0A1-650DA83A22E6}" type="presParOf" srcId="{0562C13B-72BD-43D1-9F73-D11F6D387647}" destId="{11F98666-7EDC-41B6-9D37-3C048A2CBAAA}" srcOrd="1" destOrd="0" presId="urn:microsoft.com/office/officeart/2008/layout/HorizontalMultiLevelHierarchy"/>
    <dgm:cxn modelId="{EFAE8201-9DAC-4C73-8926-BFE53F67C7FF}" type="presParOf" srcId="{11F98666-7EDC-41B6-9D37-3C048A2CBAAA}" destId="{1F35C832-D75F-4645-B836-DE09784DCF07}" srcOrd="0" destOrd="0" presId="urn:microsoft.com/office/officeart/2008/layout/HorizontalMultiLevelHierarchy"/>
    <dgm:cxn modelId="{704F3462-3D89-4AA4-9069-60DD70EBEFBE}" type="presParOf" srcId="{1F35C832-D75F-4645-B836-DE09784DCF07}" destId="{1B8B5E2F-10F5-4177-B50C-9E7C700BB270}" srcOrd="0" destOrd="0" presId="urn:microsoft.com/office/officeart/2008/layout/HorizontalMultiLevelHierarchy"/>
    <dgm:cxn modelId="{96EEF1CF-7353-4901-8A1A-9C0C8B11438A}" type="presParOf" srcId="{11F98666-7EDC-41B6-9D37-3C048A2CBAAA}" destId="{B385C150-35E3-4A5E-BCF9-20D10ABD356D}" srcOrd="1" destOrd="0" presId="urn:microsoft.com/office/officeart/2008/layout/HorizontalMultiLevelHierarchy"/>
    <dgm:cxn modelId="{6FEED1E4-9246-422B-8F67-E3CC6C13B762}" type="presParOf" srcId="{B385C150-35E3-4A5E-BCF9-20D10ABD356D}" destId="{52724FB1-DE71-4F98-AAB3-E8D5505794B2}" srcOrd="0" destOrd="0" presId="urn:microsoft.com/office/officeart/2008/layout/HorizontalMultiLevelHierarchy"/>
    <dgm:cxn modelId="{CA05AD50-9CF0-4DB2-8733-EA13AA6D311A}" type="presParOf" srcId="{B385C150-35E3-4A5E-BCF9-20D10ABD356D}" destId="{11E44913-791C-446B-BE9E-B24C654BDD0B}"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BB48C9-27D6-4FA9-8047-8A1F4B9C6A2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397B2882-F97D-4D72-92AA-F0FF2BB156F1}">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C" dirty="0"/>
            <a:t>Institución Reguladora de las </a:t>
          </a:r>
          <a:r>
            <a:rPr lang="es-EC" dirty="0" err="1"/>
            <a:t>COAC</a:t>
          </a:r>
          <a:endParaRPr lang="es-EC" dirty="0"/>
        </a:p>
      </dgm:t>
    </dgm:pt>
    <dgm:pt modelId="{2F0B6F59-A534-4C34-946C-9CE84EBC6717}" type="parTrans" cxnId="{5CC39F8B-55D1-4E02-A359-B53CCA4C155B}">
      <dgm:prSet/>
      <dgm:spPr/>
      <dgm:t>
        <a:bodyPr/>
        <a:lstStyle/>
        <a:p>
          <a:endParaRPr lang="es-EC"/>
        </a:p>
      </dgm:t>
    </dgm:pt>
    <dgm:pt modelId="{7ACE5D42-F4D6-43FE-828F-FEBD057D1054}" type="sibTrans" cxnId="{5CC39F8B-55D1-4E02-A359-B53CCA4C155B}">
      <dgm:prSet/>
      <dgm:spPr/>
      <dgm:t>
        <a:bodyPr/>
        <a:lstStyle/>
        <a:p>
          <a:endParaRPr lang="es-EC"/>
        </a:p>
      </dgm:t>
    </dgm:pt>
    <dgm:pt modelId="{D3A70FED-019C-44D5-AC3D-251A8C37FE90}" type="pres">
      <dgm:prSet presAssocID="{D6BB48C9-27D6-4FA9-8047-8A1F4B9C6A23}" presName="Name0" presStyleCnt="0">
        <dgm:presLayoutVars>
          <dgm:dir/>
          <dgm:resizeHandles val="exact"/>
        </dgm:presLayoutVars>
      </dgm:prSet>
      <dgm:spPr/>
    </dgm:pt>
    <dgm:pt modelId="{8AA05890-1A76-42F5-AA37-F9B0C3E67E02}" type="pres">
      <dgm:prSet presAssocID="{397B2882-F97D-4D72-92AA-F0FF2BB156F1}" presName="node" presStyleLbl="node1" presStyleIdx="0" presStyleCnt="1" custScaleX="234174">
        <dgm:presLayoutVars>
          <dgm:bulletEnabled val="1"/>
        </dgm:presLayoutVars>
      </dgm:prSet>
      <dgm:spPr/>
    </dgm:pt>
  </dgm:ptLst>
  <dgm:cxnLst>
    <dgm:cxn modelId="{8062D900-800C-4427-950E-74102BD2BFFD}" type="presOf" srcId="{D6BB48C9-27D6-4FA9-8047-8A1F4B9C6A23}" destId="{D3A70FED-019C-44D5-AC3D-251A8C37FE90}" srcOrd="0" destOrd="0" presId="urn:microsoft.com/office/officeart/2005/8/layout/bProcess3"/>
    <dgm:cxn modelId="{5CC39F8B-55D1-4E02-A359-B53CCA4C155B}" srcId="{D6BB48C9-27D6-4FA9-8047-8A1F4B9C6A23}" destId="{397B2882-F97D-4D72-92AA-F0FF2BB156F1}" srcOrd="0" destOrd="0" parTransId="{2F0B6F59-A534-4C34-946C-9CE84EBC6717}" sibTransId="{7ACE5D42-F4D6-43FE-828F-FEBD057D1054}"/>
    <dgm:cxn modelId="{3990E1C2-000C-446A-A66D-3A65876503A3}" type="presOf" srcId="{397B2882-F97D-4D72-92AA-F0FF2BB156F1}" destId="{8AA05890-1A76-42F5-AA37-F9B0C3E67E02}" srcOrd="0" destOrd="0" presId="urn:microsoft.com/office/officeart/2005/8/layout/bProcess3"/>
    <dgm:cxn modelId="{6A751332-6EC1-4A4C-861B-85F4D16C3616}" type="presParOf" srcId="{D3A70FED-019C-44D5-AC3D-251A8C37FE90}" destId="{8AA05890-1A76-42F5-AA37-F9B0C3E67E02}" srcOrd="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014641-4853-4B02-9745-006EB60EC006}"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EC"/>
        </a:p>
      </dgm:t>
    </dgm:pt>
    <dgm:pt modelId="{A9C9C4A8-21AA-423E-A83A-067FFDD62151}">
      <dgm:prSet phldrT="[Texto]" custT="1"/>
      <dgm:spPr/>
      <dgm:t>
        <a:bodyPr/>
        <a:lstStyle/>
        <a:p>
          <a:r>
            <a:rPr lang="es-EC" sz="1600" dirty="0"/>
            <a:t>Art. 125</a:t>
          </a:r>
        </a:p>
      </dgm:t>
    </dgm:pt>
    <dgm:pt modelId="{D7A547D0-1A54-4591-9CF3-4DD9E252EA4E}" type="parTrans" cxnId="{74F2FA98-F41E-480B-9A7E-16EB1E91BBE9}">
      <dgm:prSet/>
      <dgm:spPr/>
      <dgm:t>
        <a:bodyPr/>
        <a:lstStyle/>
        <a:p>
          <a:endParaRPr lang="es-EC"/>
        </a:p>
      </dgm:t>
    </dgm:pt>
    <dgm:pt modelId="{55A5CACA-4A6F-4F06-81F3-A4A289B362A0}" type="sibTrans" cxnId="{74F2FA98-F41E-480B-9A7E-16EB1E91BBE9}">
      <dgm:prSet/>
      <dgm:spPr/>
      <dgm:t>
        <a:bodyPr/>
        <a:lstStyle/>
        <a:p>
          <a:endParaRPr lang="es-EC"/>
        </a:p>
      </dgm:t>
    </dgm:pt>
    <dgm:pt modelId="{4EA26972-7390-4A9C-942F-A3864CF2C17E}">
      <dgm:prSet phldrT="[Texto]" custT="1"/>
      <dgm:spPr/>
      <dgm:t>
        <a:bodyPr/>
        <a:lstStyle/>
        <a:p>
          <a:r>
            <a:rPr lang="es-EC" sz="1600" dirty="0"/>
            <a:t>Art. 133</a:t>
          </a:r>
        </a:p>
      </dgm:t>
    </dgm:pt>
    <dgm:pt modelId="{633580CC-842E-4B65-9DF8-D161E4EDE442}" type="parTrans" cxnId="{83272B47-16BC-486C-BA45-468EF570FF35}">
      <dgm:prSet/>
      <dgm:spPr/>
      <dgm:t>
        <a:bodyPr/>
        <a:lstStyle/>
        <a:p>
          <a:endParaRPr lang="es-EC"/>
        </a:p>
      </dgm:t>
    </dgm:pt>
    <dgm:pt modelId="{5A32CA23-1C5C-49F8-B5DB-4600733EEE28}" type="sibTrans" cxnId="{83272B47-16BC-486C-BA45-468EF570FF35}">
      <dgm:prSet/>
      <dgm:spPr/>
      <dgm:t>
        <a:bodyPr/>
        <a:lstStyle/>
        <a:p>
          <a:endParaRPr lang="es-EC"/>
        </a:p>
      </dgm:t>
    </dgm:pt>
    <dgm:pt modelId="{C2A0C95D-0593-49BB-824A-861D0282BAD7}">
      <dgm:prSet phldrT="[Texto]"/>
      <dgm:spPr/>
      <dgm:t>
        <a:bodyPr/>
        <a:lstStyle/>
        <a:p>
          <a:pPr algn="r"/>
          <a:r>
            <a:rPr lang="es-EC" dirty="0"/>
            <a:t>Plan estratégico de convenio entre la SEPS y la BVQ </a:t>
          </a:r>
        </a:p>
      </dgm:t>
    </dgm:pt>
    <dgm:pt modelId="{B3BF6100-6862-45A4-90C2-ABF70B6BECAB}" type="parTrans" cxnId="{1EF4DB1F-C245-4912-AD82-89469C10F9F1}">
      <dgm:prSet/>
      <dgm:spPr/>
      <dgm:t>
        <a:bodyPr/>
        <a:lstStyle/>
        <a:p>
          <a:endParaRPr lang="es-EC"/>
        </a:p>
      </dgm:t>
    </dgm:pt>
    <dgm:pt modelId="{4CCD6D4B-BBA7-4448-A46F-17E8BCD57F00}" type="sibTrans" cxnId="{1EF4DB1F-C245-4912-AD82-89469C10F9F1}">
      <dgm:prSet/>
      <dgm:spPr/>
      <dgm:t>
        <a:bodyPr/>
        <a:lstStyle/>
        <a:p>
          <a:endParaRPr lang="es-EC"/>
        </a:p>
      </dgm:t>
    </dgm:pt>
    <dgm:pt modelId="{A330B1EE-2E87-49E8-82FF-939773FA19A4}">
      <dgm:prSet phldrT="[Texto]" custT="1"/>
      <dgm:spPr/>
      <dgm:t>
        <a:bodyPr/>
        <a:lstStyle/>
        <a:p>
          <a:r>
            <a:rPr lang="es-EC" sz="1600" dirty="0"/>
            <a:t>Promocionar al mercado de valores</a:t>
          </a:r>
        </a:p>
      </dgm:t>
    </dgm:pt>
    <dgm:pt modelId="{9E6BFD7E-CAB7-47E0-8FE8-EFCDA901F30A}" type="parTrans" cxnId="{CD096A8C-23D7-461F-95E2-3886847802C3}">
      <dgm:prSet/>
      <dgm:spPr/>
      <dgm:t>
        <a:bodyPr/>
        <a:lstStyle/>
        <a:p>
          <a:endParaRPr lang="es-EC"/>
        </a:p>
      </dgm:t>
    </dgm:pt>
    <dgm:pt modelId="{3A5E6A6B-5F78-469E-86BE-A0DD9F1F18EF}" type="sibTrans" cxnId="{CD096A8C-23D7-461F-95E2-3886847802C3}">
      <dgm:prSet/>
      <dgm:spPr/>
      <dgm:t>
        <a:bodyPr/>
        <a:lstStyle/>
        <a:p>
          <a:endParaRPr lang="es-EC"/>
        </a:p>
      </dgm:t>
    </dgm:pt>
    <dgm:pt modelId="{BFF19FD6-6F6F-47EE-B918-EA1773AC922E}">
      <dgm:prSet phldrT="[Texto]" custT="1"/>
      <dgm:spPr/>
      <dgm:t>
        <a:bodyPr/>
        <a:lstStyle/>
        <a:p>
          <a:r>
            <a:rPr lang="es-EC" sz="1600" dirty="0"/>
            <a:t>Abre la posibilidad de que las organizaciones de la EPS puedan emitir valores</a:t>
          </a:r>
        </a:p>
      </dgm:t>
    </dgm:pt>
    <dgm:pt modelId="{85B6363F-8B9B-46F3-BBCA-9C969DAE1BA5}" type="parTrans" cxnId="{12529D1E-857B-482D-93E4-38767E618910}">
      <dgm:prSet/>
      <dgm:spPr/>
      <dgm:t>
        <a:bodyPr/>
        <a:lstStyle/>
        <a:p>
          <a:endParaRPr lang="es-EC"/>
        </a:p>
      </dgm:t>
    </dgm:pt>
    <dgm:pt modelId="{4B1BFB01-50D5-44C8-9B17-CBDB967637C3}" type="sibTrans" cxnId="{12529D1E-857B-482D-93E4-38767E618910}">
      <dgm:prSet/>
      <dgm:spPr/>
      <dgm:t>
        <a:bodyPr/>
        <a:lstStyle/>
        <a:p>
          <a:endParaRPr lang="es-EC"/>
        </a:p>
      </dgm:t>
    </dgm:pt>
    <dgm:pt modelId="{F5AEBB49-E581-4779-9378-1F0F1DFB266B}">
      <dgm:prSet phldrT="[Texto]"/>
      <dgm:spPr/>
      <dgm:t>
        <a:bodyPr/>
        <a:lstStyle/>
        <a:p>
          <a:r>
            <a:rPr lang="es-EC" dirty="0"/>
            <a:t>Reglamento a la Ley Orgánica Economía Popular Y Solidaria</a:t>
          </a:r>
        </a:p>
      </dgm:t>
    </dgm:pt>
    <dgm:pt modelId="{B95C5A53-D5B6-490F-A6A5-909EE092D7ED}" type="parTrans" cxnId="{CF71DCDB-62FA-428E-A739-00C2026987AE}">
      <dgm:prSet/>
      <dgm:spPr/>
      <dgm:t>
        <a:bodyPr/>
        <a:lstStyle/>
        <a:p>
          <a:endParaRPr lang="es-EC"/>
        </a:p>
      </dgm:t>
    </dgm:pt>
    <dgm:pt modelId="{FEBC5A5C-9C3A-416D-A2B8-5497099A9E5F}" type="sibTrans" cxnId="{CF71DCDB-62FA-428E-A739-00C2026987AE}">
      <dgm:prSet/>
      <dgm:spPr/>
      <dgm:t>
        <a:bodyPr/>
        <a:lstStyle/>
        <a:p>
          <a:endParaRPr lang="es-EC"/>
        </a:p>
      </dgm:t>
    </dgm:pt>
    <dgm:pt modelId="{40F63B5F-B4B3-4498-B4F9-7EF5A92501F5}">
      <dgm:prSet phldrT="[Texto]" custT="1"/>
      <dgm:spPr/>
      <dgm:t>
        <a:bodyPr/>
        <a:lstStyle/>
        <a:p>
          <a:r>
            <a:rPr lang="es-EC" sz="1600" dirty="0"/>
            <a:t>Ley Orgánica Economía Popular Y Solidaria</a:t>
          </a:r>
          <a:br>
            <a:rPr lang="es-EC" sz="1600" dirty="0"/>
          </a:br>
          <a:r>
            <a:rPr lang="es-EC" sz="1600" dirty="0"/>
            <a:t>Art. 55</a:t>
          </a:r>
        </a:p>
      </dgm:t>
    </dgm:pt>
    <dgm:pt modelId="{7A90DD99-6509-45F9-8752-776E71AC39E9}" type="parTrans" cxnId="{1CDB6E6F-37F5-42AE-94C4-F00BA080042C}">
      <dgm:prSet/>
      <dgm:spPr/>
      <dgm:t>
        <a:bodyPr/>
        <a:lstStyle/>
        <a:p>
          <a:endParaRPr lang="es-EC"/>
        </a:p>
      </dgm:t>
    </dgm:pt>
    <dgm:pt modelId="{21A01231-1437-460B-BA6D-3C5CB09D989C}" type="sibTrans" cxnId="{1CDB6E6F-37F5-42AE-94C4-F00BA080042C}">
      <dgm:prSet/>
      <dgm:spPr/>
      <dgm:t>
        <a:bodyPr/>
        <a:lstStyle/>
        <a:p>
          <a:endParaRPr lang="es-EC"/>
        </a:p>
      </dgm:t>
    </dgm:pt>
    <dgm:pt modelId="{8F7831E0-8B08-49EF-AE30-C4891DA77BB4}" type="pres">
      <dgm:prSet presAssocID="{CE014641-4853-4B02-9745-006EB60EC006}" presName="layout" presStyleCnt="0">
        <dgm:presLayoutVars>
          <dgm:chMax/>
          <dgm:chPref/>
          <dgm:dir/>
          <dgm:resizeHandles/>
        </dgm:presLayoutVars>
      </dgm:prSet>
      <dgm:spPr/>
    </dgm:pt>
    <dgm:pt modelId="{7488FE27-4691-4F36-B349-0FBD9578EC8F}" type="pres">
      <dgm:prSet presAssocID="{F5AEBB49-E581-4779-9378-1F0F1DFB266B}" presName="root" presStyleCnt="0">
        <dgm:presLayoutVars>
          <dgm:chMax/>
          <dgm:chPref/>
        </dgm:presLayoutVars>
      </dgm:prSet>
      <dgm:spPr/>
    </dgm:pt>
    <dgm:pt modelId="{A2FCBFF8-20B5-4774-8C95-A1022AF534B5}" type="pres">
      <dgm:prSet presAssocID="{F5AEBB49-E581-4779-9378-1F0F1DFB266B}" presName="rootComposite" presStyleCnt="0">
        <dgm:presLayoutVars/>
      </dgm:prSet>
      <dgm:spPr/>
    </dgm:pt>
    <dgm:pt modelId="{A24E3A83-7899-4121-AF11-854A8A389FA1}" type="pres">
      <dgm:prSet presAssocID="{F5AEBB49-E581-4779-9378-1F0F1DFB266B}" presName="ParentAccent" presStyleLbl="alignNode1" presStyleIdx="0" presStyleCnt="2"/>
      <dgm:spPr/>
    </dgm:pt>
    <dgm:pt modelId="{E705DAA9-6312-4924-9E35-D0BA88A28FD1}" type="pres">
      <dgm:prSet presAssocID="{F5AEBB49-E581-4779-9378-1F0F1DFB266B}" presName="ParentSmallAccent" presStyleLbl="fgAcc1" presStyleIdx="0" presStyleCnt="2"/>
      <dgm:spPr/>
    </dgm:pt>
    <dgm:pt modelId="{59334EE3-EE39-434B-8489-12FD4EFCE64B}" type="pres">
      <dgm:prSet presAssocID="{F5AEBB49-E581-4779-9378-1F0F1DFB266B}" presName="Parent" presStyleLbl="revTx" presStyleIdx="0" presStyleCnt="7">
        <dgm:presLayoutVars>
          <dgm:chMax/>
          <dgm:chPref val="4"/>
          <dgm:bulletEnabled val="1"/>
        </dgm:presLayoutVars>
      </dgm:prSet>
      <dgm:spPr/>
    </dgm:pt>
    <dgm:pt modelId="{821919E3-703D-43FD-BDBF-B3BEEE855BDE}" type="pres">
      <dgm:prSet presAssocID="{F5AEBB49-E581-4779-9378-1F0F1DFB266B}" presName="childShape" presStyleCnt="0">
        <dgm:presLayoutVars>
          <dgm:chMax val="0"/>
          <dgm:chPref val="0"/>
        </dgm:presLayoutVars>
      </dgm:prSet>
      <dgm:spPr/>
    </dgm:pt>
    <dgm:pt modelId="{35F060A1-60C3-43B9-875B-66E49E1865CE}" type="pres">
      <dgm:prSet presAssocID="{A9C9C4A8-21AA-423E-A83A-067FFDD62151}" presName="childComposite" presStyleCnt="0">
        <dgm:presLayoutVars>
          <dgm:chMax val="0"/>
          <dgm:chPref val="0"/>
        </dgm:presLayoutVars>
      </dgm:prSet>
      <dgm:spPr/>
    </dgm:pt>
    <dgm:pt modelId="{AC434C77-FDB7-4AF0-A47B-7E7F3DAECC12}" type="pres">
      <dgm:prSet presAssocID="{A9C9C4A8-21AA-423E-A83A-067FFDD62151}" presName="ChildAccent" presStyleLbl="solidFgAcc1" presStyleIdx="0" presStyleCnt="5"/>
      <dgm:spPr/>
    </dgm:pt>
    <dgm:pt modelId="{60E8AD4B-6CA3-41CC-91D9-F00A2946D3DA}" type="pres">
      <dgm:prSet presAssocID="{A9C9C4A8-21AA-423E-A83A-067FFDD62151}" presName="Child" presStyleLbl="revTx" presStyleIdx="1" presStyleCnt="7">
        <dgm:presLayoutVars>
          <dgm:chMax val="0"/>
          <dgm:chPref val="0"/>
          <dgm:bulletEnabled val="1"/>
        </dgm:presLayoutVars>
      </dgm:prSet>
      <dgm:spPr/>
    </dgm:pt>
    <dgm:pt modelId="{93D59E13-8BEB-4A41-97DC-EC82DF26B50F}" type="pres">
      <dgm:prSet presAssocID="{4EA26972-7390-4A9C-942F-A3864CF2C17E}" presName="childComposite" presStyleCnt="0">
        <dgm:presLayoutVars>
          <dgm:chMax val="0"/>
          <dgm:chPref val="0"/>
        </dgm:presLayoutVars>
      </dgm:prSet>
      <dgm:spPr/>
    </dgm:pt>
    <dgm:pt modelId="{BF3863F4-7A32-4EA0-A71A-C0BAC6ACD04F}" type="pres">
      <dgm:prSet presAssocID="{4EA26972-7390-4A9C-942F-A3864CF2C17E}" presName="ChildAccent" presStyleLbl="solidFgAcc1" presStyleIdx="1" presStyleCnt="5"/>
      <dgm:spPr/>
    </dgm:pt>
    <dgm:pt modelId="{9A450323-0182-48BD-B286-5DE13F627EF8}" type="pres">
      <dgm:prSet presAssocID="{4EA26972-7390-4A9C-942F-A3864CF2C17E}" presName="Child" presStyleLbl="revTx" presStyleIdx="2" presStyleCnt="7">
        <dgm:presLayoutVars>
          <dgm:chMax val="0"/>
          <dgm:chPref val="0"/>
          <dgm:bulletEnabled val="1"/>
        </dgm:presLayoutVars>
      </dgm:prSet>
      <dgm:spPr/>
    </dgm:pt>
    <dgm:pt modelId="{5634F7B4-C9FD-41B6-9CE6-DC7C064DCE59}" type="pres">
      <dgm:prSet presAssocID="{40F63B5F-B4B3-4498-B4F9-7EF5A92501F5}" presName="childComposite" presStyleCnt="0">
        <dgm:presLayoutVars>
          <dgm:chMax val="0"/>
          <dgm:chPref val="0"/>
        </dgm:presLayoutVars>
      </dgm:prSet>
      <dgm:spPr/>
    </dgm:pt>
    <dgm:pt modelId="{3E838A7D-EFE8-48EE-A3E3-87EB1CBD88CE}" type="pres">
      <dgm:prSet presAssocID="{40F63B5F-B4B3-4498-B4F9-7EF5A92501F5}" presName="ChildAccent" presStyleLbl="solidFgAcc1" presStyleIdx="2" presStyleCnt="5"/>
      <dgm:spPr/>
    </dgm:pt>
    <dgm:pt modelId="{B6CE00C0-52C0-4465-8236-BB918359F129}" type="pres">
      <dgm:prSet presAssocID="{40F63B5F-B4B3-4498-B4F9-7EF5A92501F5}" presName="Child" presStyleLbl="revTx" presStyleIdx="3" presStyleCnt="7" custLinFactNeighborX="-788" custLinFactNeighborY="38688">
        <dgm:presLayoutVars>
          <dgm:chMax val="0"/>
          <dgm:chPref val="0"/>
          <dgm:bulletEnabled val="1"/>
        </dgm:presLayoutVars>
      </dgm:prSet>
      <dgm:spPr/>
    </dgm:pt>
    <dgm:pt modelId="{2D34EBE4-28FC-4BF8-A1E8-CAE3F93CB51E}" type="pres">
      <dgm:prSet presAssocID="{C2A0C95D-0593-49BB-824A-861D0282BAD7}" presName="root" presStyleCnt="0">
        <dgm:presLayoutVars>
          <dgm:chMax/>
          <dgm:chPref/>
        </dgm:presLayoutVars>
      </dgm:prSet>
      <dgm:spPr/>
    </dgm:pt>
    <dgm:pt modelId="{5C659A7F-17C7-408F-A270-0439C5665289}" type="pres">
      <dgm:prSet presAssocID="{C2A0C95D-0593-49BB-824A-861D0282BAD7}" presName="rootComposite" presStyleCnt="0">
        <dgm:presLayoutVars/>
      </dgm:prSet>
      <dgm:spPr/>
    </dgm:pt>
    <dgm:pt modelId="{8EBC13B4-7C1F-4523-8BD0-513D7DBB4B3F}" type="pres">
      <dgm:prSet presAssocID="{C2A0C95D-0593-49BB-824A-861D0282BAD7}" presName="ParentAccent" presStyleLbl="alignNode1" presStyleIdx="1" presStyleCnt="2"/>
      <dgm:spPr>
        <a:solidFill>
          <a:schemeClr val="accent6"/>
        </a:solidFill>
        <a:ln>
          <a:solidFill>
            <a:schemeClr val="accent6"/>
          </a:solidFill>
        </a:ln>
      </dgm:spPr>
    </dgm:pt>
    <dgm:pt modelId="{0C773A84-7BFA-42D2-9B10-4FA6D9FB4940}" type="pres">
      <dgm:prSet presAssocID="{C2A0C95D-0593-49BB-824A-861D0282BAD7}" presName="ParentSmallAccent" presStyleLbl="fgAcc1" presStyleIdx="1" presStyleCnt="2">
        <dgm:style>
          <a:lnRef idx="2">
            <a:schemeClr val="accent6"/>
          </a:lnRef>
          <a:fillRef idx="1">
            <a:schemeClr val="lt1"/>
          </a:fillRef>
          <a:effectRef idx="0">
            <a:schemeClr val="accent6"/>
          </a:effectRef>
          <a:fontRef idx="minor">
            <a:schemeClr val="dk1"/>
          </a:fontRef>
        </dgm:style>
      </dgm:prSet>
      <dgm:spPr/>
    </dgm:pt>
    <dgm:pt modelId="{A977B77A-2D51-43CC-BCB1-44B87AB654BE}" type="pres">
      <dgm:prSet presAssocID="{C2A0C95D-0593-49BB-824A-861D0282BAD7}" presName="Parent" presStyleLbl="revTx" presStyleIdx="4" presStyleCnt="7">
        <dgm:presLayoutVars>
          <dgm:chMax/>
          <dgm:chPref val="4"/>
          <dgm:bulletEnabled val="1"/>
        </dgm:presLayoutVars>
      </dgm:prSet>
      <dgm:spPr/>
    </dgm:pt>
    <dgm:pt modelId="{3F768983-D23F-4701-B3EE-386E0E97C68E}" type="pres">
      <dgm:prSet presAssocID="{C2A0C95D-0593-49BB-824A-861D0282BAD7}" presName="childShape" presStyleCnt="0">
        <dgm:presLayoutVars>
          <dgm:chMax val="0"/>
          <dgm:chPref val="0"/>
        </dgm:presLayoutVars>
      </dgm:prSet>
      <dgm:spPr/>
    </dgm:pt>
    <dgm:pt modelId="{03C6A1E4-64CA-436C-9852-D0EB78F1DEBB}" type="pres">
      <dgm:prSet presAssocID="{A330B1EE-2E87-49E8-82FF-939773FA19A4}" presName="childComposite" presStyleCnt="0">
        <dgm:presLayoutVars>
          <dgm:chMax val="0"/>
          <dgm:chPref val="0"/>
        </dgm:presLayoutVars>
      </dgm:prSet>
      <dgm:spPr/>
    </dgm:pt>
    <dgm:pt modelId="{C548687D-C9F8-44F9-A8B4-2349E46D218D}" type="pres">
      <dgm:prSet presAssocID="{A330B1EE-2E87-49E8-82FF-939773FA19A4}" presName="ChildAccent" presStyleLbl="solidFgAcc1" presStyleIdx="3" presStyleCnt="5"/>
      <dgm:spPr>
        <a:ln>
          <a:solidFill>
            <a:schemeClr val="accent6"/>
          </a:solidFill>
        </a:ln>
      </dgm:spPr>
    </dgm:pt>
    <dgm:pt modelId="{DD47FF74-75DF-4180-B14E-3F8245EE75B7}" type="pres">
      <dgm:prSet presAssocID="{A330B1EE-2E87-49E8-82FF-939773FA19A4}" presName="Child" presStyleLbl="revTx" presStyleIdx="5" presStyleCnt="7" custScaleY="156353">
        <dgm:presLayoutVars>
          <dgm:chMax val="0"/>
          <dgm:chPref val="0"/>
          <dgm:bulletEnabled val="1"/>
        </dgm:presLayoutVars>
      </dgm:prSet>
      <dgm:spPr/>
    </dgm:pt>
    <dgm:pt modelId="{9CB9D057-FDF6-435F-9848-8E7E6BED08D6}" type="pres">
      <dgm:prSet presAssocID="{BFF19FD6-6F6F-47EE-B918-EA1773AC922E}" presName="childComposite" presStyleCnt="0">
        <dgm:presLayoutVars>
          <dgm:chMax val="0"/>
          <dgm:chPref val="0"/>
        </dgm:presLayoutVars>
      </dgm:prSet>
      <dgm:spPr/>
    </dgm:pt>
    <dgm:pt modelId="{F1435EE0-3848-4E7F-88BE-00E6305C75B0}" type="pres">
      <dgm:prSet presAssocID="{BFF19FD6-6F6F-47EE-B918-EA1773AC922E}" presName="ChildAccent" presStyleLbl="solidFgAcc1" presStyleIdx="4" presStyleCnt="5"/>
      <dgm:spPr>
        <a:ln>
          <a:solidFill>
            <a:schemeClr val="accent6"/>
          </a:solidFill>
        </a:ln>
      </dgm:spPr>
    </dgm:pt>
    <dgm:pt modelId="{10F25AA5-5DDE-43EA-975C-B21F43F67D75}" type="pres">
      <dgm:prSet presAssocID="{BFF19FD6-6F6F-47EE-B918-EA1773AC922E}" presName="Child" presStyleLbl="revTx" presStyleIdx="6" presStyleCnt="7" custScaleY="156353" custLinFactNeighborY="36592">
        <dgm:presLayoutVars>
          <dgm:chMax val="0"/>
          <dgm:chPref val="0"/>
          <dgm:bulletEnabled val="1"/>
        </dgm:presLayoutVars>
      </dgm:prSet>
      <dgm:spPr/>
    </dgm:pt>
  </dgm:ptLst>
  <dgm:cxnLst>
    <dgm:cxn modelId="{482CB302-0585-47CA-8AD0-CF2A5AD8C531}" type="presOf" srcId="{A330B1EE-2E87-49E8-82FF-939773FA19A4}" destId="{DD47FF74-75DF-4180-B14E-3F8245EE75B7}" srcOrd="0" destOrd="0" presId="urn:microsoft.com/office/officeart/2008/layout/SquareAccentList"/>
    <dgm:cxn modelId="{0314E41D-FD4B-455D-973C-40AC1C489F2C}" type="presOf" srcId="{C2A0C95D-0593-49BB-824A-861D0282BAD7}" destId="{A977B77A-2D51-43CC-BCB1-44B87AB654BE}" srcOrd="0" destOrd="0" presId="urn:microsoft.com/office/officeart/2008/layout/SquareAccentList"/>
    <dgm:cxn modelId="{12529D1E-857B-482D-93E4-38767E618910}" srcId="{C2A0C95D-0593-49BB-824A-861D0282BAD7}" destId="{BFF19FD6-6F6F-47EE-B918-EA1773AC922E}" srcOrd="1" destOrd="0" parTransId="{85B6363F-8B9B-46F3-BBCA-9C969DAE1BA5}" sibTransId="{4B1BFB01-50D5-44C8-9B17-CBDB967637C3}"/>
    <dgm:cxn modelId="{1EF4DB1F-C245-4912-AD82-89469C10F9F1}" srcId="{CE014641-4853-4B02-9745-006EB60EC006}" destId="{C2A0C95D-0593-49BB-824A-861D0282BAD7}" srcOrd="1" destOrd="0" parTransId="{B3BF6100-6862-45A4-90C2-ABF70B6BECAB}" sibTransId="{4CCD6D4B-BBA7-4448-A46F-17E8BCD57F00}"/>
    <dgm:cxn modelId="{F5C14F23-2F88-49BE-AAE7-14B63B036506}" type="presOf" srcId="{CE014641-4853-4B02-9745-006EB60EC006}" destId="{8F7831E0-8B08-49EF-AE30-C4891DA77BB4}" srcOrd="0" destOrd="0" presId="urn:microsoft.com/office/officeart/2008/layout/SquareAccentList"/>
    <dgm:cxn modelId="{C5B47C35-11A6-4303-8777-D0C4DC60580A}" type="presOf" srcId="{40F63B5F-B4B3-4498-B4F9-7EF5A92501F5}" destId="{B6CE00C0-52C0-4465-8236-BB918359F129}" srcOrd="0" destOrd="0" presId="urn:microsoft.com/office/officeart/2008/layout/SquareAccentList"/>
    <dgm:cxn modelId="{9E1D1D44-3CAF-4603-8069-8536B784A922}" type="presOf" srcId="{A9C9C4A8-21AA-423E-A83A-067FFDD62151}" destId="{60E8AD4B-6CA3-41CC-91D9-F00A2946D3DA}" srcOrd="0" destOrd="0" presId="urn:microsoft.com/office/officeart/2008/layout/SquareAccentList"/>
    <dgm:cxn modelId="{83272B47-16BC-486C-BA45-468EF570FF35}" srcId="{F5AEBB49-E581-4779-9378-1F0F1DFB266B}" destId="{4EA26972-7390-4A9C-942F-A3864CF2C17E}" srcOrd="1" destOrd="0" parTransId="{633580CC-842E-4B65-9DF8-D161E4EDE442}" sibTransId="{5A32CA23-1C5C-49F8-B5DB-4600733EEE28}"/>
    <dgm:cxn modelId="{1CDB6E6F-37F5-42AE-94C4-F00BA080042C}" srcId="{F5AEBB49-E581-4779-9378-1F0F1DFB266B}" destId="{40F63B5F-B4B3-4498-B4F9-7EF5A92501F5}" srcOrd="2" destOrd="0" parTransId="{7A90DD99-6509-45F9-8752-776E71AC39E9}" sibTransId="{21A01231-1437-460B-BA6D-3C5CB09D989C}"/>
    <dgm:cxn modelId="{72E7FC52-B4FE-4704-92E4-A096E3D3D7A8}" type="presOf" srcId="{4EA26972-7390-4A9C-942F-A3864CF2C17E}" destId="{9A450323-0182-48BD-B286-5DE13F627EF8}" srcOrd="0" destOrd="0" presId="urn:microsoft.com/office/officeart/2008/layout/SquareAccentList"/>
    <dgm:cxn modelId="{CD096A8C-23D7-461F-95E2-3886847802C3}" srcId="{C2A0C95D-0593-49BB-824A-861D0282BAD7}" destId="{A330B1EE-2E87-49E8-82FF-939773FA19A4}" srcOrd="0" destOrd="0" parTransId="{9E6BFD7E-CAB7-47E0-8FE8-EFCDA901F30A}" sibTransId="{3A5E6A6B-5F78-469E-86BE-A0DD9F1F18EF}"/>
    <dgm:cxn modelId="{74F2FA98-F41E-480B-9A7E-16EB1E91BBE9}" srcId="{F5AEBB49-E581-4779-9378-1F0F1DFB266B}" destId="{A9C9C4A8-21AA-423E-A83A-067FFDD62151}" srcOrd="0" destOrd="0" parTransId="{D7A547D0-1A54-4591-9CF3-4DD9E252EA4E}" sibTransId="{55A5CACA-4A6F-4F06-81F3-A4A289B362A0}"/>
    <dgm:cxn modelId="{095988B4-AF0B-4C0C-8B02-42E423D398D1}" type="presOf" srcId="{F5AEBB49-E581-4779-9378-1F0F1DFB266B}" destId="{59334EE3-EE39-434B-8489-12FD4EFCE64B}" srcOrd="0" destOrd="0" presId="urn:microsoft.com/office/officeart/2008/layout/SquareAccentList"/>
    <dgm:cxn modelId="{F0438ABD-C685-4B37-91AE-EAE28102DA01}" type="presOf" srcId="{BFF19FD6-6F6F-47EE-B918-EA1773AC922E}" destId="{10F25AA5-5DDE-43EA-975C-B21F43F67D75}" srcOrd="0" destOrd="0" presId="urn:microsoft.com/office/officeart/2008/layout/SquareAccentList"/>
    <dgm:cxn modelId="{CF71DCDB-62FA-428E-A739-00C2026987AE}" srcId="{CE014641-4853-4B02-9745-006EB60EC006}" destId="{F5AEBB49-E581-4779-9378-1F0F1DFB266B}" srcOrd="0" destOrd="0" parTransId="{B95C5A53-D5B6-490F-A6A5-909EE092D7ED}" sibTransId="{FEBC5A5C-9C3A-416D-A2B8-5497099A9E5F}"/>
    <dgm:cxn modelId="{577E7F11-D7FC-4B42-BB3D-565302AEC3C0}" type="presParOf" srcId="{8F7831E0-8B08-49EF-AE30-C4891DA77BB4}" destId="{7488FE27-4691-4F36-B349-0FBD9578EC8F}" srcOrd="0" destOrd="0" presId="urn:microsoft.com/office/officeart/2008/layout/SquareAccentList"/>
    <dgm:cxn modelId="{F4D64860-83E1-4554-9A06-28FB10A8BE4C}" type="presParOf" srcId="{7488FE27-4691-4F36-B349-0FBD9578EC8F}" destId="{A2FCBFF8-20B5-4774-8C95-A1022AF534B5}" srcOrd="0" destOrd="0" presId="urn:microsoft.com/office/officeart/2008/layout/SquareAccentList"/>
    <dgm:cxn modelId="{278838DC-560C-4A9E-B142-7D0620F9377A}" type="presParOf" srcId="{A2FCBFF8-20B5-4774-8C95-A1022AF534B5}" destId="{A24E3A83-7899-4121-AF11-854A8A389FA1}" srcOrd="0" destOrd="0" presId="urn:microsoft.com/office/officeart/2008/layout/SquareAccentList"/>
    <dgm:cxn modelId="{1CDC7824-B495-4624-8705-F002C3F07236}" type="presParOf" srcId="{A2FCBFF8-20B5-4774-8C95-A1022AF534B5}" destId="{E705DAA9-6312-4924-9E35-D0BA88A28FD1}" srcOrd="1" destOrd="0" presId="urn:microsoft.com/office/officeart/2008/layout/SquareAccentList"/>
    <dgm:cxn modelId="{6FDD6DAA-C7E9-49F7-BB29-A68944EB635A}" type="presParOf" srcId="{A2FCBFF8-20B5-4774-8C95-A1022AF534B5}" destId="{59334EE3-EE39-434B-8489-12FD4EFCE64B}" srcOrd="2" destOrd="0" presId="urn:microsoft.com/office/officeart/2008/layout/SquareAccentList"/>
    <dgm:cxn modelId="{F43E9FA3-59D6-468F-95C2-266A1E6BBD3E}" type="presParOf" srcId="{7488FE27-4691-4F36-B349-0FBD9578EC8F}" destId="{821919E3-703D-43FD-BDBF-B3BEEE855BDE}" srcOrd="1" destOrd="0" presId="urn:microsoft.com/office/officeart/2008/layout/SquareAccentList"/>
    <dgm:cxn modelId="{4F084C37-5365-455B-B924-AEBA075961EA}" type="presParOf" srcId="{821919E3-703D-43FD-BDBF-B3BEEE855BDE}" destId="{35F060A1-60C3-43B9-875B-66E49E1865CE}" srcOrd="0" destOrd="0" presId="urn:microsoft.com/office/officeart/2008/layout/SquareAccentList"/>
    <dgm:cxn modelId="{300A1540-51D9-4283-83E1-96952A93D741}" type="presParOf" srcId="{35F060A1-60C3-43B9-875B-66E49E1865CE}" destId="{AC434C77-FDB7-4AF0-A47B-7E7F3DAECC12}" srcOrd="0" destOrd="0" presId="urn:microsoft.com/office/officeart/2008/layout/SquareAccentList"/>
    <dgm:cxn modelId="{113FADC5-61FD-4009-A9AD-2EBB5F7BABCC}" type="presParOf" srcId="{35F060A1-60C3-43B9-875B-66E49E1865CE}" destId="{60E8AD4B-6CA3-41CC-91D9-F00A2946D3DA}" srcOrd="1" destOrd="0" presId="urn:microsoft.com/office/officeart/2008/layout/SquareAccentList"/>
    <dgm:cxn modelId="{88F1A6C8-96A6-45EF-8FFA-4B81FD0D5964}" type="presParOf" srcId="{821919E3-703D-43FD-BDBF-B3BEEE855BDE}" destId="{93D59E13-8BEB-4A41-97DC-EC82DF26B50F}" srcOrd="1" destOrd="0" presId="urn:microsoft.com/office/officeart/2008/layout/SquareAccentList"/>
    <dgm:cxn modelId="{D032E03C-791C-49CE-A7C1-CE4542DD1C2A}" type="presParOf" srcId="{93D59E13-8BEB-4A41-97DC-EC82DF26B50F}" destId="{BF3863F4-7A32-4EA0-A71A-C0BAC6ACD04F}" srcOrd="0" destOrd="0" presId="urn:microsoft.com/office/officeart/2008/layout/SquareAccentList"/>
    <dgm:cxn modelId="{688E7BA4-8D52-4E4E-ACDE-BD3E1580F6F6}" type="presParOf" srcId="{93D59E13-8BEB-4A41-97DC-EC82DF26B50F}" destId="{9A450323-0182-48BD-B286-5DE13F627EF8}" srcOrd="1" destOrd="0" presId="urn:microsoft.com/office/officeart/2008/layout/SquareAccentList"/>
    <dgm:cxn modelId="{554D2D11-EB21-4173-B2ED-8E5FA2C8F340}" type="presParOf" srcId="{821919E3-703D-43FD-BDBF-B3BEEE855BDE}" destId="{5634F7B4-C9FD-41B6-9CE6-DC7C064DCE59}" srcOrd="2" destOrd="0" presId="urn:microsoft.com/office/officeart/2008/layout/SquareAccentList"/>
    <dgm:cxn modelId="{F024F891-12AA-406E-ADA4-03E901501802}" type="presParOf" srcId="{5634F7B4-C9FD-41B6-9CE6-DC7C064DCE59}" destId="{3E838A7D-EFE8-48EE-A3E3-87EB1CBD88CE}" srcOrd="0" destOrd="0" presId="urn:microsoft.com/office/officeart/2008/layout/SquareAccentList"/>
    <dgm:cxn modelId="{104C49E9-6E97-46B1-8B54-DBB248258678}" type="presParOf" srcId="{5634F7B4-C9FD-41B6-9CE6-DC7C064DCE59}" destId="{B6CE00C0-52C0-4465-8236-BB918359F129}" srcOrd="1" destOrd="0" presId="urn:microsoft.com/office/officeart/2008/layout/SquareAccentList"/>
    <dgm:cxn modelId="{1261256F-EB20-49CC-9254-AC7D875516D3}" type="presParOf" srcId="{8F7831E0-8B08-49EF-AE30-C4891DA77BB4}" destId="{2D34EBE4-28FC-4BF8-A1E8-CAE3F93CB51E}" srcOrd="1" destOrd="0" presId="urn:microsoft.com/office/officeart/2008/layout/SquareAccentList"/>
    <dgm:cxn modelId="{8403E2A7-FDF5-4CD8-BB3B-5160E0FC693A}" type="presParOf" srcId="{2D34EBE4-28FC-4BF8-A1E8-CAE3F93CB51E}" destId="{5C659A7F-17C7-408F-A270-0439C5665289}" srcOrd="0" destOrd="0" presId="urn:microsoft.com/office/officeart/2008/layout/SquareAccentList"/>
    <dgm:cxn modelId="{2C2766EE-C593-461E-A930-F70CBDC4A1F4}" type="presParOf" srcId="{5C659A7F-17C7-408F-A270-0439C5665289}" destId="{8EBC13B4-7C1F-4523-8BD0-513D7DBB4B3F}" srcOrd="0" destOrd="0" presId="urn:microsoft.com/office/officeart/2008/layout/SquareAccentList"/>
    <dgm:cxn modelId="{F08B63C5-32FD-4D9E-B9A9-0D8CE187AD1C}" type="presParOf" srcId="{5C659A7F-17C7-408F-A270-0439C5665289}" destId="{0C773A84-7BFA-42D2-9B10-4FA6D9FB4940}" srcOrd="1" destOrd="0" presId="urn:microsoft.com/office/officeart/2008/layout/SquareAccentList"/>
    <dgm:cxn modelId="{2D9DF54E-99BB-47E2-B596-41B591337F95}" type="presParOf" srcId="{5C659A7F-17C7-408F-A270-0439C5665289}" destId="{A977B77A-2D51-43CC-BCB1-44B87AB654BE}" srcOrd="2" destOrd="0" presId="urn:microsoft.com/office/officeart/2008/layout/SquareAccentList"/>
    <dgm:cxn modelId="{33319DB4-9159-4D4F-80A5-DE348E057852}" type="presParOf" srcId="{2D34EBE4-28FC-4BF8-A1E8-CAE3F93CB51E}" destId="{3F768983-D23F-4701-B3EE-386E0E97C68E}" srcOrd="1" destOrd="0" presId="urn:microsoft.com/office/officeart/2008/layout/SquareAccentList"/>
    <dgm:cxn modelId="{B993BC72-1ED2-4ABB-B99B-D5093C3D97D5}" type="presParOf" srcId="{3F768983-D23F-4701-B3EE-386E0E97C68E}" destId="{03C6A1E4-64CA-436C-9852-D0EB78F1DEBB}" srcOrd="0" destOrd="0" presId="urn:microsoft.com/office/officeart/2008/layout/SquareAccentList"/>
    <dgm:cxn modelId="{5CFF61E3-EF8D-4635-95EC-B3C2FCFFA644}" type="presParOf" srcId="{03C6A1E4-64CA-436C-9852-D0EB78F1DEBB}" destId="{C548687D-C9F8-44F9-A8B4-2349E46D218D}" srcOrd="0" destOrd="0" presId="urn:microsoft.com/office/officeart/2008/layout/SquareAccentList"/>
    <dgm:cxn modelId="{80A84BBB-B899-4C01-A817-89758FD4C71B}" type="presParOf" srcId="{03C6A1E4-64CA-436C-9852-D0EB78F1DEBB}" destId="{DD47FF74-75DF-4180-B14E-3F8245EE75B7}" srcOrd="1" destOrd="0" presId="urn:microsoft.com/office/officeart/2008/layout/SquareAccentList"/>
    <dgm:cxn modelId="{64B2F79E-4996-456C-ABAD-945B2CA0D7A6}" type="presParOf" srcId="{3F768983-D23F-4701-B3EE-386E0E97C68E}" destId="{9CB9D057-FDF6-435F-9848-8E7E6BED08D6}" srcOrd="1" destOrd="0" presId="urn:microsoft.com/office/officeart/2008/layout/SquareAccentList"/>
    <dgm:cxn modelId="{C6B9CF02-9D95-4160-99A6-9A07EE06B1F7}" type="presParOf" srcId="{9CB9D057-FDF6-435F-9848-8E7E6BED08D6}" destId="{F1435EE0-3848-4E7F-88BE-00E6305C75B0}" srcOrd="0" destOrd="0" presId="urn:microsoft.com/office/officeart/2008/layout/SquareAccentList"/>
    <dgm:cxn modelId="{D58E9641-FF29-4291-9C1E-8CA900EC916D}" type="presParOf" srcId="{9CB9D057-FDF6-435F-9848-8E7E6BED08D6}" destId="{10F25AA5-5DDE-43EA-975C-B21F43F67D75}"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93B6B0-C33E-4252-8B9F-2E852334972C}"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C"/>
        </a:p>
      </dgm:t>
    </dgm:pt>
    <dgm:pt modelId="{F79437BE-471E-4B1D-A926-5F18EAF79F58}">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800" dirty="0"/>
            <a:t>Ley del Mercado de Valores y su Reglamento General</a:t>
          </a:r>
        </a:p>
      </dgm:t>
    </dgm:pt>
    <dgm:pt modelId="{39ABBE02-6636-4FF4-B498-D26C134BA5E9}" type="parTrans" cxnId="{A6779A39-F452-47B1-AE7C-F5FB214F57CB}">
      <dgm:prSet/>
      <dgm:spPr/>
      <dgm:t>
        <a:bodyPr/>
        <a:lstStyle/>
        <a:p>
          <a:endParaRPr lang="es-EC"/>
        </a:p>
      </dgm:t>
    </dgm:pt>
    <dgm:pt modelId="{41F08874-BD1A-40E4-80EF-D25C1EE9D8B2}" type="sibTrans" cxnId="{A6779A39-F452-47B1-AE7C-F5FB214F57CB}">
      <dgm:prSet/>
      <dgm:spPr/>
      <dgm:t>
        <a:bodyPr/>
        <a:lstStyle/>
        <a:p>
          <a:endParaRPr lang="es-EC"/>
        </a:p>
      </dgm:t>
    </dgm:pt>
    <dgm:pt modelId="{DBA11C34-CFAA-4157-98AC-D04B1C1EAC23}" type="pres">
      <dgm:prSet presAssocID="{AF93B6B0-C33E-4252-8B9F-2E852334972C}" presName="diagram" presStyleCnt="0">
        <dgm:presLayoutVars>
          <dgm:dir/>
          <dgm:resizeHandles val="exact"/>
        </dgm:presLayoutVars>
      </dgm:prSet>
      <dgm:spPr/>
    </dgm:pt>
    <dgm:pt modelId="{E2E40707-83BA-4A36-B825-A32CCCDA0B58}" type="pres">
      <dgm:prSet presAssocID="{F79437BE-471E-4B1D-A926-5F18EAF79F58}" presName="node" presStyleLbl="node1" presStyleIdx="0" presStyleCnt="1" custScaleX="85955" custScaleY="77840">
        <dgm:presLayoutVars>
          <dgm:bulletEnabled val="1"/>
        </dgm:presLayoutVars>
      </dgm:prSet>
      <dgm:spPr/>
    </dgm:pt>
  </dgm:ptLst>
  <dgm:cxnLst>
    <dgm:cxn modelId="{A6779A39-F452-47B1-AE7C-F5FB214F57CB}" srcId="{AF93B6B0-C33E-4252-8B9F-2E852334972C}" destId="{F79437BE-471E-4B1D-A926-5F18EAF79F58}" srcOrd="0" destOrd="0" parTransId="{39ABBE02-6636-4FF4-B498-D26C134BA5E9}" sibTransId="{41F08874-BD1A-40E4-80EF-D25C1EE9D8B2}"/>
    <dgm:cxn modelId="{71D0EE52-EFEB-4AB2-974A-FCD6078C037B}" type="presOf" srcId="{F79437BE-471E-4B1D-A926-5F18EAF79F58}" destId="{E2E40707-83BA-4A36-B825-A32CCCDA0B58}" srcOrd="0" destOrd="0" presId="urn:microsoft.com/office/officeart/2005/8/layout/process5"/>
    <dgm:cxn modelId="{572D9597-FAFE-4D08-8966-51EB6D630C8A}" type="presOf" srcId="{AF93B6B0-C33E-4252-8B9F-2E852334972C}" destId="{DBA11C34-CFAA-4157-98AC-D04B1C1EAC23}" srcOrd="0" destOrd="0" presId="urn:microsoft.com/office/officeart/2005/8/layout/process5"/>
    <dgm:cxn modelId="{DC2C19C2-131F-4DFF-AE37-5EB15BA19742}" type="presParOf" srcId="{DBA11C34-CFAA-4157-98AC-D04B1C1EAC23}" destId="{E2E40707-83BA-4A36-B825-A32CCCDA0B58}" srcOrd="0" destOrd="0" presId="urn:microsoft.com/office/officeart/2005/8/layout/process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CD097E-CC18-4280-8EC8-EC664EBFD25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8668F2BE-F543-4CB5-88DD-F6E04EF784A2}">
      <dgm:prSet phldrT="[Texto]">
        <dgm:style>
          <a:lnRef idx="2">
            <a:schemeClr val="accent5"/>
          </a:lnRef>
          <a:fillRef idx="1">
            <a:schemeClr val="lt1"/>
          </a:fillRef>
          <a:effectRef idx="0">
            <a:schemeClr val="accent5"/>
          </a:effectRef>
          <a:fontRef idx="minor">
            <a:schemeClr val="dk1"/>
          </a:fontRef>
        </dgm:style>
      </dgm:prSet>
      <dgm:spPr/>
      <dgm:t>
        <a:bodyPr/>
        <a:lstStyle/>
        <a:p>
          <a:r>
            <a:rPr lang="es-EC" dirty="0"/>
            <a:t>Métodos analíticos para comparación de costos de diferentes métodos de financiamiento</a:t>
          </a:r>
        </a:p>
      </dgm:t>
    </dgm:pt>
    <dgm:pt modelId="{83FCD08A-5734-4B9E-A88E-338F4F7BFA9C}" type="parTrans" cxnId="{FA1219A3-5AAB-4FD9-B3A8-CF350752D95C}">
      <dgm:prSet/>
      <dgm:spPr/>
      <dgm:t>
        <a:bodyPr/>
        <a:lstStyle/>
        <a:p>
          <a:endParaRPr lang="es-EC"/>
        </a:p>
      </dgm:t>
    </dgm:pt>
    <dgm:pt modelId="{2685A3C4-A703-48D8-8D34-760C2489E6E6}" type="sibTrans" cxnId="{FA1219A3-5AAB-4FD9-B3A8-CF350752D95C}">
      <dgm:prSet/>
      <dgm:spPr/>
      <dgm:t>
        <a:bodyPr/>
        <a:lstStyle/>
        <a:p>
          <a:endParaRPr lang="es-EC"/>
        </a:p>
      </dgm:t>
    </dgm:pt>
    <dgm:pt modelId="{8ED7ADCB-DC49-4EAE-92C5-FE509367787F}">
      <dgm:prSet phldrT="[Texto]">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s-EC" dirty="0"/>
            <a:t>Enfoque cualitativo</a:t>
          </a:r>
        </a:p>
      </dgm:t>
    </dgm:pt>
    <dgm:pt modelId="{BE892879-B600-49C0-8DFA-536D54902ACE}" type="parTrans" cxnId="{7DFCC228-2EDB-45AA-9FB0-A60BE8473BE3}">
      <dgm:prSet/>
      <dgm:spPr/>
      <dgm:t>
        <a:bodyPr/>
        <a:lstStyle/>
        <a:p>
          <a:endParaRPr lang="es-EC"/>
        </a:p>
      </dgm:t>
    </dgm:pt>
    <dgm:pt modelId="{BE053467-E821-46AA-93BC-327EFCFE935C}" type="sibTrans" cxnId="{7DFCC228-2EDB-45AA-9FB0-A60BE8473BE3}">
      <dgm:prSet/>
      <dgm:spPr/>
      <dgm:t>
        <a:bodyPr/>
        <a:lstStyle/>
        <a:p>
          <a:endParaRPr lang="es-EC"/>
        </a:p>
      </dgm:t>
    </dgm:pt>
    <dgm:pt modelId="{3D9F5372-EC6C-46F5-8BED-D72850C366C0}">
      <dgm:prSet phldrT="[Texto]">
        <dgm:style>
          <a:lnRef idx="2">
            <a:schemeClr val="accent3"/>
          </a:lnRef>
          <a:fillRef idx="1">
            <a:schemeClr val="lt1"/>
          </a:fillRef>
          <a:effectRef idx="0">
            <a:schemeClr val="accent3"/>
          </a:effectRef>
          <a:fontRef idx="minor">
            <a:schemeClr val="dk1"/>
          </a:fontRef>
        </dgm:style>
      </dgm:prSet>
      <dgm:spPr/>
      <dgm:t>
        <a:bodyPr/>
        <a:lstStyle/>
        <a:p>
          <a:r>
            <a:rPr lang="es-EC" dirty="0"/>
            <a:t>Recolección de información actual </a:t>
          </a:r>
        </a:p>
      </dgm:t>
    </dgm:pt>
    <dgm:pt modelId="{7A1D2E73-B88B-47B9-90FB-CBA90E4508EB}" type="parTrans" cxnId="{8A794AA4-EEE7-4A9E-9171-5F0666DCF583}">
      <dgm:prSet/>
      <dgm:spPr/>
      <dgm:t>
        <a:bodyPr/>
        <a:lstStyle/>
        <a:p>
          <a:endParaRPr lang="es-EC"/>
        </a:p>
      </dgm:t>
    </dgm:pt>
    <dgm:pt modelId="{971832BC-4578-4A2B-8C10-96C294499D1F}" type="sibTrans" cxnId="{8A794AA4-EEE7-4A9E-9171-5F0666DCF583}">
      <dgm:prSet/>
      <dgm:spPr/>
      <dgm:t>
        <a:bodyPr/>
        <a:lstStyle/>
        <a:p>
          <a:endParaRPr lang="es-EC"/>
        </a:p>
      </dgm:t>
    </dgm:pt>
    <dgm:pt modelId="{F4BD9E2E-8C01-4AC7-8219-1683F56B374F}">
      <dgm:prSet phldrT="[Texto]">
        <dgm:style>
          <a:lnRef idx="2">
            <a:schemeClr val="accent3"/>
          </a:lnRef>
          <a:fillRef idx="1">
            <a:schemeClr val="lt1"/>
          </a:fillRef>
          <a:effectRef idx="0">
            <a:schemeClr val="accent3"/>
          </a:effectRef>
          <a:fontRef idx="minor">
            <a:schemeClr val="dk1"/>
          </a:fontRef>
        </dgm:style>
      </dgm:prSet>
      <dgm:spPr/>
      <dgm:t>
        <a:bodyPr/>
        <a:lstStyle/>
        <a:p>
          <a:r>
            <a:rPr lang="es-EC" dirty="0"/>
            <a:t>Comparación de beneficios y limitaciones</a:t>
          </a:r>
        </a:p>
      </dgm:t>
    </dgm:pt>
    <dgm:pt modelId="{CB0625FA-4F67-4935-B326-75C4D9C90F4E}" type="parTrans" cxnId="{E1D58CE2-3C7E-4499-ABB7-C50F0EDC934B}">
      <dgm:prSet/>
      <dgm:spPr/>
      <dgm:t>
        <a:bodyPr/>
        <a:lstStyle/>
        <a:p>
          <a:endParaRPr lang="es-EC"/>
        </a:p>
      </dgm:t>
    </dgm:pt>
    <dgm:pt modelId="{0DBCF962-C43A-4671-A852-C298C774FC97}" type="sibTrans" cxnId="{E1D58CE2-3C7E-4499-ABB7-C50F0EDC934B}">
      <dgm:prSet/>
      <dgm:spPr/>
      <dgm:t>
        <a:bodyPr/>
        <a:lstStyle/>
        <a:p>
          <a:endParaRPr lang="es-EC"/>
        </a:p>
      </dgm:t>
    </dgm:pt>
    <dgm:pt modelId="{1CF601CC-547F-4124-A20A-7301E6CD70FB}">
      <dgm:prSet phldrT="[Texto]">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C" dirty="0"/>
            <a:t>Enfoque cuantitativo</a:t>
          </a:r>
        </a:p>
      </dgm:t>
    </dgm:pt>
    <dgm:pt modelId="{56FD8163-14F3-4E01-96F9-8260737444FE}" type="parTrans" cxnId="{D74FE6F3-0815-427E-9AD6-1F9819D79FB7}">
      <dgm:prSet/>
      <dgm:spPr/>
      <dgm:t>
        <a:bodyPr/>
        <a:lstStyle/>
        <a:p>
          <a:endParaRPr lang="es-EC"/>
        </a:p>
      </dgm:t>
    </dgm:pt>
    <dgm:pt modelId="{028E22D9-DFC4-4DCA-A768-A45F06AACEB6}" type="sibTrans" cxnId="{D74FE6F3-0815-427E-9AD6-1F9819D79FB7}">
      <dgm:prSet/>
      <dgm:spPr/>
      <dgm:t>
        <a:bodyPr/>
        <a:lstStyle/>
        <a:p>
          <a:endParaRPr lang="es-EC"/>
        </a:p>
      </dgm:t>
    </dgm:pt>
    <dgm:pt modelId="{736AA6EE-0D95-4639-B4DE-57DB5815AE26}" type="pres">
      <dgm:prSet presAssocID="{C6CD097E-CC18-4280-8EC8-EC664EBFD25A}" presName="Name0" presStyleCnt="0">
        <dgm:presLayoutVars>
          <dgm:dir/>
          <dgm:animLvl val="lvl"/>
          <dgm:resizeHandles val="exact"/>
        </dgm:presLayoutVars>
      </dgm:prSet>
      <dgm:spPr/>
    </dgm:pt>
    <dgm:pt modelId="{457979B7-9692-4E8F-AFDE-E66E8E52A192}" type="pres">
      <dgm:prSet presAssocID="{1CF601CC-547F-4124-A20A-7301E6CD70FB}" presName="linNode" presStyleCnt="0"/>
      <dgm:spPr/>
    </dgm:pt>
    <dgm:pt modelId="{F292D8D3-2ABA-4424-A6B4-8F11CC6EE526}" type="pres">
      <dgm:prSet presAssocID="{1CF601CC-547F-4124-A20A-7301E6CD70FB}" presName="parentText" presStyleLbl="node1" presStyleIdx="0" presStyleCnt="2">
        <dgm:presLayoutVars>
          <dgm:chMax val="1"/>
          <dgm:bulletEnabled val="1"/>
        </dgm:presLayoutVars>
      </dgm:prSet>
      <dgm:spPr/>
    </dgm:pt>
    <dgm:pt modelId="{A3210561-A197-42FE-9FBD-D6D5AEA0EE3B}" type="pres">
      <dgm:prSet presAssocID="{1CF601CC-547F-4124-A20A-7301E6CD70FB}" presName="descendantText" presStyleLbl="alignAccFollowNode1" presStyleIdx="0" presStyleCnt="2">
        <dgm:presLayoutVars>
          <dgm:bulletEnabled val="1"/>
        </dgm:presLayoutVars>
      </dgm:prSet>
      <dgm:spPr/>
    </dgm:pt>
    <dgm:pt modelId="{DE5DA880-CC8D-4C12-84DE-B0E5A98C7445}" type="pres">
      <dgm:prSet presAssocID="{028E22D9-DFC4-4DCA-A768-A45F06AACEB6}" presName="sp" presStyleCnt="0"/>
      <dgm:spPr/>
    </dgm:pt>
    <dgm:pt modelId="{4B5D8164-942D-4509-B37B-77E1AB79F164}" type="pres">
      <dgm:prSet presAssocID="{8ED7ADCB-DC49-4EAE-92C5-FE509367787F}" presName="linNode" presStyleCnt="0"/>
      <dgm:spPr/>
    </dgm:pt>
    <dgm:pt modelId="{B04C03ED-33C1-4062-A7AF-732E21C18E42}" type="pres">
      <dgm:prSet presAssocID="{8ED7ADCB-DC49-4EAE-92C5-FE509367787F}" presName="parentText" presStyleLbl="node1" presStyleIdx="1" presStyleCnt="2">
        <dgm:presLayoutVars>
          <dgm:chMax val="1"/>
          <dgm:bulletEnabled val="1"/>
        </dgm:presLayoutVars>
      </dgm:prSet>
      <dgm:spPr/>
    </dgm:pt>
    <dgm:pt modelId="{66241CEC-E842-47F8-A63C-A6D42873B790}" type="pres">
      <dgm:prSet presAssocID="{8ED7ADCB-DC49-4EAE-92C5-FE509367787F}" presName="descendantText" presStyleLbl="alignAccFollowNode1" presStyleIdx="1" presStyleCnt="2" custScaleX="111987" custScaleY="108750">
        <dgm:presLayoutVars>
          <dgm:bulletEnabled val="1"/>
        </dgm:presLayoutVars>
      </dgm:prSet>
      <dgm:spPr/>
    </dgm:pt>
  </dgm:ptLst>
  <dgm:cxnLst>
    <dgm:cxn modelId="{ADD04A0A-A8F8-48FF-955F-A822EEEF5A3C}" type="presOf" srcId="{C6CD097E-CC18-4280-8EC8-EC664EBFD25A}" destId="{736AA6EE-0D95-4639-B4DE-57DB5815AE26}" srcOrd="0" destOrd="0" presId="urn:microsoft.com/office/officeart/2005/8/layout/vList5"/>
    <dgm:cxn modelId="{7DFCC228-2EDB-45AA-9FB0-A60BE8473BE3}" srcId="{C6CD097E-CC18-4280-8EC8-EC664EBFD25A}" destId="{8ED7ADCB-DC49-4EAE-92C5-FE509367787F}" srcOrd="1" destOrd="0" parTransId="{BE892879-B600-49C0-8DFA-536D54902ACE}" sibTransId="{BE053467-E821-46AA-93BC-327EFCFE935C}"/>
    <dgm:cxn modelId="{937DBC35-F1AE-4AC0-A8AC-C77F1E0F0954}" type="presOf" srcId="{8ED7ADCB-DC49-4EAE-92C5-FE509367787F}" destId="{B04C03ED-33C1-4062-A7AF-732E21C18E42}" srcOrd="0" destOrd="0" presId="urn:microsoft.com/office/officeart/2005/8/layout/vList5"/>
    <dgm:cxn modelId="{D7A51336-0C56-47C9-95B7-A3DBAAD7450B}" type="presOf" srcId="{8668F2BE-F543-4CB5-88DD-F6E04EF784A2}" destId="{A3210561-A197-42FE-9FBD-D6D5AEA0EE3B}" srcOrd="0" destOrd="0" presId="urn:microsoft.com/office/officeart/2005/8/layout/vList5"/>
    <dgm:cxn modelId="{E52F7454-7CDE-4149-9B21-AD7C81042B21}" type="presOf" srcId="{F4BD9E2E-8C01-4AC7-8219-1683F56B374F}" destId="{66241CEC-E842-47F8-A63C-A6D42873B790}" srcOrd="0" destOrd="1" presId="urn:microsoft.com/office/officeart/2005/8/layout/vList5"/>
    <dgm:cxn modelId="{937DA97A-B27D-4DF0-913B-F7DD26A99DFD}" type="presOf" srcId="{3D9F5372-EC6C-46F5-8BED-D72850C366C0}" destId="{66241CEC-E842-47F8-A63C-A6D42873B790}" srcOrd="0" destOrd="0" presId="urn:microsoft.com/office/officeart/2005/8/layout/vList5"/>
    <dgm:cxn modelId="{FA1219A3-5AAB-4FD9-B3A8-CF350752D95C}" srcId="{1CF601CC-547F-4124-A20A-7301E6CD70FB}" destId="{8668F2BE-F543-4CB5-88DD-F6E04EF784A2}" srcOrd="0" destOrd="0" parTransId="{83FCD08A-5734-4B9E-A88E-338F4F7BFA9C}" sibTransId="{2685A3C4-A703-48D8-8D34-760C2489E6E6}"/>
    <dgm:cxn modelId="{8A794AA4-EEE7-4A9E-9171-5F0666DCF583}" srcId="{8ED7ADCB-DC49-4EAE-92C5-FE509367787F}" destId="{3D9F5372-EC6C-46F5-8BED-D72850C366C0}" srcOrd="0" destOrd="0" parTransId="{7A1D2E73-B88B-47B9-90FB-CBA90E4508EB}" sibTransId="{971832BC-4578-4A2B-8C10-96C294499D1F}"/>
    <dgm:cxn modelId="{E1D58CE2-3C7E-4499-ABB7-C50F0EDC934B}" srcId="{8ED7ADCB-DC49-4EAE-92C5-FE509367787F}" destId="{F4BD9E2E-8C01-4AC7-8219-1683F56B374F}" srcOrd="1" destOrd="0" parTransId="{CB0625FA-4F67-4935-B326-75C4D9C90F4E}" sibTransId="{0DBCF962-C43A-4671-A852-C298C774FC97}"/>
    <dgm:cxn modelId="{D74FE6F3-0815-427E-9AD6-1F9819D79FB7}" srcId="{C6CD097E-CC18-4280-8EC8-EC664EBFD25A}" destId="{1CF601CC-547F-4124-A20A-7301E6CD70FB}" srcOrd="0" destOrd="0" parTransId="{56FD8163-14F3-4E01-96F9-8260737444FE}" sibTransId="{028E22D9-DFC4-4DCA-A768-A45F06AACEB6}"/>
    <dgm:cxn modelId="{FC3168FC-8147-4A75-8A29-B3EB560706B5}" type="presOf" srcId="{1CF601CC-547F-4124-A20A-7301E6CD70FB}" destId="{F292D8D3-2ABA-4424-A6B4-8F11CC6EE526}" srcOrd="0" destOrd="0" presId="urn:microsoft.com/office/officeart/2005/8/layout/vList5"/>
    <dgm:cxn modelId="{350C013D-A50D-4792-8F5A-7B9F01D4ED99}" type="presParOf" srcId="{736AA6EE-0D95-4639-B4DE-57DB5815AE26}" destId="{457979B7-9692-4E8F-AFDE-E66E8E52A192}" srcOrd="0" destOrd="0" presId="urn:microsoft.com/office/officeart/2005/8/layout/vList5"/>
    <dgm:cxn modelId="{C13550CD-2765-4182-BED2-C6ABE10930A5}" type="presParOf" srcId="{457979B7-9692-4E8F-AFDE-E66E8E52A192}" destId="{F292D8D3-2ABA-4424-A6B4-8F11CC6EE526}" srcOrd="0" destOrd="0" presId="urn:microsoft.com/office/officeart/2005/8/layout/vList5"/>
    <dgm:cxn modelId="{FC2427BF-9130-44EE-8F70-FD3395D7DBAB}" type="presParOf" srcId="{457979B7-9692-4E8F-AFDE-E66E8E52A192}" destId="{A3210561-A197-42FE-9FBD-D6D5AEA0EE3B}" srcOrd="1" destOrd="0" presId="urn:microsoft.com/office/officeart/2005/8/layout/vList5"/>
    <dgm:cxn modelId="{C24D98A7-07E4-4FA1-B94E-90DE11F9BD9C}" type="presParOf" srcId="{736AA6EE-0D95-4639-B4DE-57DB5815AE26}" destId="{DE5DA880-CC8D-4C12-84DE-B0E5A98C7445}" srcOrd="1" destOrd="0" presId="urn:microsoft.com/office/officeart/2005/8/layout/vList5"/>
    <dgm:cxn modelId="{CB0CA17F-9A04-4940-B833-BF741DDF510F}" type="presParOf" srcId="{736AA6EE-0D95-4639-B4DE-57DB5815AE26}" destId="{4B5D8164-942D-4509-B37B-77E1AB79F164}" srcOrd="2" destOrd="0" presId="urn:microsoft.com/office/officeart/2005/8/layout/vList5"/>
    <dgm:cxn modelId="{B39B63B3-2781-4188-8189-13896B385022}" type="presParOf" srcId="{4B5D8164-942D-4509-B37B-77E1AB79F164}" destId="{B04C03ED-33C1-4062-A7AF-732E21C18E42}" srcOrd="0" destOrd="0" presId="urn:microsoft.com/office/officeart/2005/8/layout/vList5"/>
    <dgm:cxn modelId="{FD187882-E150-443F-8292-924ED62AE90E}" type="presParOf" srcId="{4B5D8164-942D-4509-B37B-77E1AB79F164}" destId="{66241CEC-E842-47F8-A63C-A6D42873B7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8558A3-BD3A-4234-AD4D-2DF86FE2FEF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98706A41-23A3-4198-B1CC-BB456F547DB1}">
      <dgm:prSet phldrT="[Texto]">
        <dgm:style>
          <a:lnRef idx="2">
            <a:schemeClr val="accent3"/>
          </a:lnRef>
          <a:fillRef idx="1">
            <a:schemeClr val="lt1"/>
          </a:fillRef>
          <a:effectRef idx="0">
            <a:schemeClr val="accent3"/>
          </a:effectRef>
          <a:fontRef idx="minor">
            <a:schemeClr val="dk1"/>
          </a:fontRef>
        </dgm:style>
      </dgm:prSet>
      <dgm:spPr/>
      <dgm:t>
        <a:bodyPr/>
        <a:lstStyle/>
        <a:p>
          <a:r>
            <a:rPr lang="es-EC" dirty="0"/>
            <a:t>Distrito Metropolitano de Quito</a:t>
          </a:r>
        </a:p>
      </dgm:t>
    </dgm:pt>
    <dgm:pt modelId="{E26F3720-A434-4CE3-8992-7B9629AFE279}" type="parTrans" cxnId="{FA9B05F0-7A23-4A59-BA44-EF92D365705E}">
      <dgm:prSet/>
      <dgm:spPr/>
      <dgm:t>
        <a:bodyPr/>
        <a:lstStyle/>
        <a:p>
          <a:endParaRPr lang="es-EC"/>
        </a:p>
      </dgm:t>
    </dgm:pt>
    <dgm:pt modelId="{CC652B6B-A83D-47F9-A58C-72CCB92CF860}" type="sibTrans" cxnId="{FA9B05F0-7A23-4A59-BA44-EF92D365705E}">
      <dgm:prSet>
        <dgm:style>
          <a:lnRef idx="2">
            <a:schemeClr val="accent6"/>
          </a:lnRef>
          <a:fillRef idx="0">
            <a:schemeClr val="accent6"/>
          </a:fillRef>
          <a:effectRef idx="1">
            <a:schemeClr val="accent6"/>
          </a:effectRef>
          <a:fontRef idx="minor">
            <a:schemeClr val="tx1"/>
          </a:fontRef>
        </dgm:style>
      </dgm:prSet>
      <dgm:spPr/>
      <dgm:t>
        <a:bodyPr/>
        <a:lstStyle/>
        <a:p>
          <a:endParaRPr lang="es-EC"/>
        </a:p>
      </dgm:t>
    </dgm:pt>
    <dgm:pt modelId="{30E72C2F-8381-4E75-9D70-65567D693AAA}">
      <dgm:prSet phldrT="[Texto]">
        <dgm:style>
          <a:lnRef idx="2">
            <a:schemeClr val="accent5"/>
          </a:lnRef>
          <a:fillRef idx="1">
            <a:schemeClr val="lt1"/>
          </a:fillRef>
          <a:effectRef idx="0">
            <a:schemeClr val="accent5"/>
          </a:effectRef>
          <a:fontRef idx="minor">
            <a:schemeClr val="dk1"/>
          </a:fontRef>
        </dgm:style>
      </dgm:prSet>
      <dgm:spPr/>
      <dgm:t>
        <a:bodyPr/>
        <a:lstStyle/>
        <a:p>
          <a:r>
            <a:rPr lang="es-EC" dirty="0" err="1"/>
            <a:t>COAC</a:t>
          </a:r>
          <a:r>
            <a:rPr lang="es-EC" dirty="0"/>
            <a:t> domiciliadas en el distrito</a:t>
          </a:r>
        </a:p>
      </dgm:t>
    </dgm:pt>
    <dgm:pt modelId="{993D3E52-B2CF-4358-A945-14ECCC151926}" type="parTrans" cxnId="{1F6FEE04-53C5-454B-857A-1D1FB9288906}">
      <dgm:prSet/>
      <dgm:spPr/>
      <dgm:t>
        <a:bodyPr/>
        <a:lstStyle/>
        <a:p>
          <a:endParaRPr lang="es-EC"/>
        </a:p>
      </dgm:t>
    </dgm:pt>
    <dgm:pt modelId="{0B8C50F4-38FF-4B0A-9593-C6FA1408E4CB}" type="sibTrans" cxnId="{1F6FEE04-53C5-454B-857A-1D1FB9288906}">
      <dgm:prSet>
        <dgm:style>
          <a:lnRef idx="2">
            <a:schemeClr val="accent6"/>
          </a:lnRef>
          <a:fillRef idx="0">
            <a:schemeClr val="accent6"/>
          </a:fillRef>
          <a:effectRef idx="1">
            <a:schemeClr val="accent6"/>
          </a:effectRef>
          <a:fontRef idx="minor">
            <a:schemeClr val="tx1"/>
          </a:fontRef>
        </dgm:style>
      </dgm:prSet>
      <dgm:spPr/>
      <dgm:t>
        <a:bodyPr/>
        <a:lstStyle/>
        <a:p>
          <a:endParaRPr lang="es-EC"/>
        </a:p>
      </dgm:t>
    </dgm:pt>
    <dgm:pt modelId="{831B4F76-D968-459A-8079-9AA7DA6A1290}">
      <dgm:prSet phldrT="[Texto]">
        <dgm:style>
          <a:lnRef idx="2">
            <a:schemeClr val="accent3"/>
          </a:lnRef>
          <a:fillRef idx="1">
            <a:schemeClr val="lt1"/>
          </a:fillRef>
          <a:effectRef idx="0">
            <a:schemeClr val="accent3"/>
          </a:effectRef>
          <a:fontRef idx="minor">
            <a:schemeClr val="dk1"/>
          </a:fontRef>
        </dgm:style>
      </dgm:prSet>
      <dgm:spPr/>
      <dgm:t>
        <a:bodyPr/>
        <a:lstStyle/>
        <a:p>
          <a:r>
            <a:rPr lang="es-EC" dirty="0"/>
            <a:t>TOTAL</a:t>
          </a:r>
          <a:br>
            <a:rPr lang="es-EC" dirty="0"/>
          </a:br>
          <a:r>
            <a:rPr lang="es-EC" dirty="0"/>
            <a:t>14</a:t>
          </a:r>
        </a:p>
      </dgm:t>
    </dgm:pt>
    <dgm:pt modelId="{F168B25E-A033-4B2A-B055-8085D5A5AA2C}" type="parTrans" cxnId="{5FA91B09-84AD-4013-8882-91479C750D2B}">
      <dgm:prSet/>
      <dgm:spPr/>
      <dgm:t>
        <a:bodyPr/>
        <a:lstStyle/>
        <a:p>
          <a:endParaRPr lang="es-EC"/>
        </a:p>
      </dgm:t>
    </dgm:pt>
    <dgm:pt modelId="{3C9E59F1-1D53-4738-BC79-739E84ACCC71}" type="sibTrans" cxnId="{5FA91B09-84AD-4013-8882-91479C750D2B}">
      <dgm:prSet/>
      <dgm:spPr/>
      <dgm:t>
        <a:bodyPr/>
        <a:lstStyle/>
        <a:p>
          <a:endParaRPr lang="es-EC"/>
        </a:p>
      </dgm:t>
    </dgm:pt>
    <dgm:pt modelId="{6F16E631-814F-4B43-993A-1B82554DB599}" type="pres">
      <dgm:prSet presAssocID="{A38558A3-BD3A-4234-AD4D-2DF86FE2FEFD}" presName="Name0" presStyleCnt="0">
        <dgm:presLayoutVars>
          <dgm:dir/>
          <dgm:resizeHandles val="exact"/>
        </dgm:presLayoutVars>
      </dgm:prSet>
      <dgm:spPr/>
    </dgm:pt>
    <dgm:pt modelId="{F6FB950B-6458-4958-AD73-8E19BADD7C06}" type="pres">
      <dgm:prSet presAssocID="{98706A41-23A3-4198-B1CC-BB456F547DB1}" presName="node" presStyleLbl="node1" presStyleIdx="0" presStyleCnt="3" custScaleX="71505" custScaleY="64243">
        <dgm:presLayoutVars>
          <dgm:bulletEnabled val="1"/>
        </dgm:presLayoutVars>
      </dgm:prSet>
      <dgm:spPr/>
    </dgm:pt>
    <dgm:pt modelId="{F81A6768-4DD5-402A-AE78-4F2848B3E91B}" type="pres">
      <dgm:prSet presAssocID="{CC652B6B-A83D-47F9-A58C-72CCB92CF860}" presName="sibTrans" presStyleLbl="sibTrans1D1" presStyleIdx="0" presStyleCnt="2"/>
      <dgm:spPr/>
    </dgm:pt>
    <dgm:pt modelId="{769ADF1E-BBDD-46E0-B194-BE2A208ADDEF}" type="pres">
      <dgm:prSet presAssocID="{CC652B6B-A83D-47F9-A58C-72CCB92CF860}" presName="connectorText" presStyleLbl="sibTrans1D1" presStyleIdx="0" presStyleCnt="2"/>
      <dgm:spPr/>
    </dgm:pt>
    <dgm:pt modelId="{0E443184-8D54-439A-91DA-42F41EAFA9E7}" type="pres">
      <dgm:prSet presAssocID="{30E72C2F-8381-4E75-9D70-65567D693AAA}" presName="node" presStyleLbl="node1" presStyleIdx="1" presStyleCnt="3" custScaleX="71505" custScaleY="64243">
        <dgm:presLayoutVars>
          <dgm:bulletEnabled val="1"/>
        </dgm:presLayoutVars>
      </dgm:prSet>
      <dgm:spPr/>
    </dgm:pt>
    <dgm:pt modelId="{D4B10CA3-67BA-44BD-941F-D55F86302FF9}" type="pres">
      <dgm:prSet presAssocID="{0B8C50F4-38FF-4B0A-9593-C6FA1408E4CB}" presName="sibTrans" presStyleLbl="sibTrans1D1" presStyleIdx="1" presStyleCnt="2"/>
      <dgm:spPr/>
    </dgm:pt>
    <dgm:pt modelId="{BFC0FD89-4E59-4C00-9AE9-F012016696AD}" type="pres">
      <dgm:prSet presAssocID="{0B8C50F4-38FF-4B0A-9593-C6FA1408E4CB}" presName="connectorText" presStyleLbl="sibTrans1D1" presStyleIdx="1" presStyleCnt="2"/>
      <dgm:spPr/>
    </dgm:pt>
    <dgm:pt modelId="{4B73F223-DB74-41F5-9D04-DFF358C9B24E}" type="pres">
      <dgm:prSet presAssocID="{831B4F76-D968-459A-8079-9AA7DA6A1290}" presName="node" presStyleLbl="node1" presStyleIdx="2" presStyleCnt="3" custScaleX="71505" custScaleY="64243">
        <dgm:presLayoutVars>
          <dgm:bulletEnabled val="1"/>
        </dgm:presLayoutVars>
      </dgm:prSet>
      <dgm:spPr/>
    </dgm:pt>
  </dgm:ptLst>
  <dgm:cxnLst>
    <dgm:cxn modelId="{1F6FEE04-53C5-454B-857A-1D1FB9288906}" srcId="{A38558A3-BD3A-4234-AD4D-2DF86FE2FEFD}" destId="{30E72C2F-8381-4E75-9D70-65567D693AAA}" srcOrd="1" destOrd="0" parTransId="{993D3E52-B2CF-4358-A945-14ECCC151926}" sibTransId="{0B8C50F4-38FF-4B0A-9593-C6FA1408E4CB}"/>
    <dgm:cxn modelId="{5FA91B09-84AD-4013-8882-91479C750D2B}" srcId="{A38558A3-BD3A-4234-AD4D-2DF86FE2FEFD}" destId="{831B4F76-D968-459A-8079-9AA7DA6A1290}" srcOrd="2" destOrd="0" parTransId="{F168B25E-A033-4B2A-B055-8085D5A5AA2C}" sibTransId="{3C9E59F1-1D53-4738-BC79-739E84ACCC71}"/>
    <dgm:cxn modelId="{BF639228-9C75-4A89-935A-7AE780D53CD9}" type="presOf" srcId="{30E72C2F-8381-4E75-9D70-65567D693AAA}" destId="{0E443184-8D54-439A-91DA-42F41EAFA9E7}" srcOrd="0" destOrd="0" presId="urn:microsoft.com/office/officeart/2005/8/layout/bProcess3"/>
    <dgm:cxn modelId="{E8639A2C-A0DE-405D-A3FA-E0566126AC2E}" type="presOf" srcId="{0B8C50F4-38FF-4B0A-9593-C6FA1408E4CB}" destId="{BFC0FD89-4E59-4C00-9AE9-F012016696AD}" srcOrd="1" destOrd="0" presId="urn:microsoft.com/office/officeart/2005/8/layout/bProcess3"/>
    <dgm:cxn modelId="{9A3C6852-4E40-49BD-8C13-91FF32823A87}" type="presOf" srcId="{0B8C50F4-38FF-4B0A-9593-C6FA1408E4CB}" destId="{D4B10CA3-67BA-44BD-941F-D55F86302FF9}" srcOrd="0" destOrd="0" presId="urn:microsoft.com/office/officeart/2005/8/layout/bProcess3"/>
    <dgm:cxn modelId="{43856A73-153E-47A0-BDD5-4CCE408625D8}" type="presOf" srcId="{CC652B6B-A83D-47F9-A58C-72CCB92CF860}" destId="{F81A6768-4DD5-402A-AE78-4F2848B3E91B}" srcOrd="0" destOrd="0" presId="urn:microsoft.com/office/officeart/2005/8/layout/bProcess3"/>
    <dgm:cxn modelId="{08F6B58F-E4B4-4AC3-883A-A2D013FDF73C}" type="presOf" srcId="{CC652B6B-A83D-47F9-A58C-72CCB92CF860}" destId="{769ADF1E-BBDD-46E0-B194-BE2A208ADDEF}" srcOrd="1" destOrd="0" presId="urn:microsoft.com/office/officeart/2005/8/layout/bProcess3"/>
    <dgm:cxn modelId="{93C0CCA5-D613-458E-B9DC-604497B9387D}" type="presOf" srcId="{98706A41-23A3-4198-B1CC-BB456F547DB1}" destId="{F6FB950B-6458-4958-AD73-8E19BADD7C06}" srcOrd="0" destOrd="0" presId="urn:microsoft.com/office/officeart/2005/8/layout/bProcess3"/>
    <dgm:cxn modelId="{282055C0-B0A6-4CED-9933-3F2FC8E24DA7}" type="presOf" srcId="{831B4F76-D968-459A-8079-9AA7DA6A1290}" destId="{4B73F223-DB74-41F5-9D04-DFF358C9B24E}" srcOrd="0" destOrd="0" presId="urn:microsoft.com/office/officeart/2005/8/layout/bProcess3"/>
    <dgm:cxn modelId="{FA9B05F0-7A23-4A59-BA44-EF92D365705E}" srcId="{A38558A3-BD3A-4234-AD4D-2DF86FE2FEFD}" destId="{98706A41-23A3-4198-B1CC-BB456F547DB1}" srcOrd="0" destOrd="0" parTransId="{E26F3720-A434-4CE3-8992-7B9629AFE279}" sibTransId="{CC652B6B-A83D-47F9-A58C-72CCB92CF860}"/>
    <dgm:cxn modelId="{65B5CAFF-D50C-4AC1-994F-9A18A0E83819}" type="presOf" srcId="{A38558A3-BD3A-4234-AD4D-2DF86FE2FEFD}" destId="{6F16E631-814F-4B43-993A-1B82554DB599}" srcOrd="0" destOrd="0" presId="urn:microsoft.com/office/officeart/2005/8/layout/bProcess3"/>
    <dgm:cxn modelId="{C7E489C4-D941-4B8B-83EA-27ECB076A61E}" type="presParOf" srcId="{6F16E631-814F-4B43-993A-1B82554DB599}" destId="{F6FB950B-6458-4958-AD73-8E19BADD7C06}" srcOrd="0" destOrd="0" presId="urn:microsoft.com/office/officeart/2005/8/layout/bProcess3"/>
    <dgm:cxn modelId="{106EAA07-5786-4B4C-B3BA-CE90BC15B964}" type="presParOf" srcId="{6F16E631-814F-4B43-993A-1B82554DB599}" destId="{F81A6768-4DD5-402A-AE78-4F2848B3E91B}" srcOrd="1" destOrd="0" presId="urn:microsoft.com/office/officeart/2005/8/layout/bProcess3"/>
    <dgm:cxn modelId="{51805241-9D45-4B65-8906-10CA7E067F07}" type="presParOf" srcId="{F81A6768-4DD5-402A-AE78-4F2848B3E91B}" destId="{769ADF1E-BBDD-46E0-B194-BE2A208ADDEF}" srcOrd="0" destOrd="0" presId="urn:microsoft.com/office/officeart/2005/8/layout/bProcess3"/>
    <dgm:cxn modelId="{AB2FC5E7-0C81-4E39-83BB-5A56EE6E2832}" type="presParOf" srcId="{6F16E631-814F-4B43-993A-1B82554DB599}" destId="{0E443184-8D54-439A-91DA-42F41EAFA9E7}" srcOrd="2" destOrd="0" presId="urn:microsoft.com/office/officeart/2005/8/layout/bProcess3"/>
    <dgm:cxn modelId="{DCDB7CBB-89AF-46C9-8D65-2A58C7361ACF}" type="presParOf" srcId="{6F16E631-814F-4B43-993A-1B82554DB599}" destId="{D4B10CA3-67BA-44BD-941F-D55F86302FF9}" srcOrd="3" destOrd="0" presId="urn:microsoft.com/office/officeart/2005/8/layout/bProcess3"/>
    <dgm:cxn modelId="{04C211C3-CA6B-498C-BD0B-62FE6D6CE3B4}" type="presParOf" srcId="{D4B10CA3-67BA-44BD-941F-D55F86302FF9}" destId="{BFC0FD89-4E59-4C00-9AE9-F012016696AD}" srcOrd="0" destOrd="0" presId="urn:microsoft.com/office/officeart/2005/8/layout/bProcess3"/>
    <dgm:cxn modelId="{3FC1F8F7-5907-426D-A783-0844F1E32392}" type="presParOf" srcId="{6F16E631-814F-4B43-993A-1B82554DB599}" destId="{4B73F223-DB74-41F5-9D04-DFF358C9B24E}" srcOrd="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4FC8C0-29EB-4626-8B8D-106B3346D1DA}"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649869D7-F603-4CA8-BED4-CB6CCAA958EF}">
      <dgm:prSet phldrT="[Texto]">
        <dgm:style>
          <a:lnRef idx="2">
            <a:schemeClr val="accent2"/>
          </a:lnRef>
          <a:fillRef idx="1">
            <a:schemeClr val="lt1"/>
          </a:fillRef>
          <a:effectRef idx="0">
            <a:schemeClr val="accent2"/>
          </a:effectRef>
          <a:fontRef idx="minor">
            <a:schemeClr val="dk1"/>
          </a:fontRef>
        </dgm:style>
      </dgm:prSet>
      <dgm:spPr>
        <a:ln>
          <a:solidFill>
            <a:schemeClr val="accent5"/>
          </a:solidFill>
        </a:ln>
      </dgm:spPr>
      <dgm:t>
        <a:bodyPr/>
        <a:lstStyle/>
        <a:p>
          <a:r>
            <a:rPr lang="es-EC" dirty="0"/>
            <a:t>1. financiamiento a través de instituciones públicas;</a:t>
          </a:r>
        </a:p>
      </dgm:t>
    </dgm:pt>
    <dgm:pt modelId="{C62E7262-8761-461B-B1F7-F0CECC64CA18}" type="parTrans" cxnId="{E302DADC-AE75-41E3-A00A-42D476D1A86C}">
      <dgm:prSet/>
      <dgm:spPr/>
      <dgm:t>
        <a:bodyPr/>
        <a:lstStyle/>
        <a:p>
          <a:endParaRPr lang="es-EC"/>
        </a:p>
      </dgm:t>
    </dgm:pt>
    <dgm:pt modelId="{7749AD6C-D610-4850-A626-9DB4FA70AE6D}" type="sibTrans" cxnId="{E302DADC-AE75-41E3-A00A-42D476D1A86C}">
      <dgm:prSet/>
      <dgm:spPr>
        <a:ln>
          <a:noFill/>
        </a:ln>
      </dgm:spPr>
      <dgm:t>
        <a:bodyPr/>
        <a:lstStyle/>
        <a:p>
          <a:endParaRPr lang="es-EC"/>
        </a:p>
      </dgm:t>
    </dgm:pt>
    <dgm:pt modelId="{7338EF5D-AE91-4977-A7FE-A0B0B2BC8646}">
      <dgm:prSet>
        <dgm:style>
          <a:lnRef idx="2">
            <a:schemeClr val="accent3"/>
          </a:lnRef>
          <a:fillRef idx="1">
            <a:schemeClr val="lt1"/>
          </a:fillRef>
          <a:effectRef idx="0">
            <a:schemeClr val="accent3"/>
          </a:effectRef>
          <a:fontRef idx="minor">
            <a:schemeClr val="dk1"/>
          </a:fontRef>
        </dgm:style>
      </dgm:prSet>
      <dgm:spPr/>
      <dgm:t>
        <a:bodyPr/>
        <a:lstStyle/>
        <a:p>
          <a:pPr>
            <a:buFont typeface="+mj-lt"/>
            <a:buAutoNum type="arabicPeriod"/>
          </a:pPr>
          <a:r>
            <a:rPr lang="es-EC" dirty="0"/>
            <a:t>2. financiamiento con recursos propios; y, </a:t>
          </a:r>
        </a:p>
      </dgm:t>
    </dgm:pt>
    <dgm:pt modelId="{3FB976C7-C692-4B3E-866A-785A62C2F6DE}" type="parTrans" cxnId="{69A52A26-A995-40D4-B9B9-B25F4B3FC928}">
      <dgm:prSet/>
      <dgm:spPr/>
      <dgm:t>
        <a:bodyPr/>
        <a:lstStyle/>
        <a:p>
          <a:endParaRPr lang="es-EC"/>
        </a:p>
      </dgm:t>
    </dgm:pt>
    <dgm:pt modelId="{B92358B9-57C6-4FB8-AEBE-FB08D05EE449}" type="sibTrans" cxnId="{69A52A26-A995-40D4-B9B9-B25F4B3FC928}">
      <dgm:prSet/>
      <dgm:spPr>
        <a:ln>
          <a:noFill/>
        </a:ln>
      </dgm:spPr>
      <dgm:t>
        <a:bodyPr/>
        <a:lstStyle/>
        <a:p>
          <a:endParaRPr lang="es-EC"/>
        </a:p>
      </dgm:t>
    </dgm:pt>
    <dgm:pt modelId="{F0AF7D84-009F-4F4B-8032-74F8FA85C3A6}">
      <dgm:prSet>
        <dgm:style>
          <a:lnRef idx="2">
            <a:schemeClr val="accent4"/>
          </a:lnRef>
          <a:fillRef idx="1">
            <a:schemeClr val="lt1"/>
          </a:fillRef>
          <a:effectRef idx="0">
            <a:schemeClr val="accent4"/>
          </a:effectRef>
          <a:fontRef idx="minor">
            <a:schemeClr val="dk1"/>
          </a:fontRef>
        </dgm:style>
      </dgm:prSet>
      <dgm:spPr/>
      <dgm:t>
        <a:bodyPr/>
        <a:lstStyle/>
        <a:p>
          <a:pPr>
            <a:buFont typeface="+mj-lt"/>
            <a:buAutoNum type="arabicPeriod"/>
          </a:pPr>
          <a:r>
            <a:rPr lang="es-EC" dirty="0"/>
            <a:t>3. financiamiento a través de instituciones privadas.</a:t>
          </a:r>
        </a:p>
      </dgm:t>
    </dgm:pt>
    <dgm:pt modelId="{EFEC5AC9-0274-461A-96BA-DD6B7BD10A12}" type="parTrans" cxnId="{53C8BC97-CC03-465F-B347-3EF683343AEA}">
      <dgm:prSet/>
      <dgm:spPr/>
      <dgm:t>
        <a:bodyPr/>
        <a:lstStyle/>
        <a:p>
          <a:endParaRPr lang="es-EC"/>
        </a:p>
      </dgm:t>
    </dgm:pt>
    <dgm:pt modelId="{93D09512-94B9-410A-8013-07089DD42E36}" type="sibTrans" cxnId="{53C8BC97-CC03-465F-B347-3EF683343AEA}">
      <dgm:prSet/>
      <dgm:spPr/>
      <dgm:t>
        <a:bodyPr/>
        <a:lstStyle/>
        <a:p>
          <a:endParaRPr lang="es-EC"/>
        </a:p>
      </dgm:t>
    </dgm:pt>
    <dgm:pt modelId="{A3CD9A96-021F-4D0B-B58D-B0319345E4CE}" type="pres">
      <dgm:prSet presAssocID="{494FC8C0-29EB-4626-8B8D-106B3346D1DA}" presName="Name0" presStyleCnt="0">
        <dgm:presLayoutVars>
          <dgm:dir/>
          <dgm:resizeHandles val="exact"/>
        </dgm:presLayoutVars>
      </dgm:prSet>
      <dgm:spPr/>
    </dgm:pt>
    <dgm:pt modelId="{709FB512-74F7-4198-97AD-DE4AD383923A}" type="pres">
      <dgm:prSet presAssocID="{649869D7-F603-4CA8-BED4-CB6CCAA958EF}" presName="node" presStyleLbl="node1" presStyleIdx="0" presStyleCnt="3" custScaleX="151044" custScaleY="74791">
        <dgm:presLayoutVars>
          <dgm:bulletEnabled val="1"/>
        </dgm:presLayoutVars>
      </dgm:prSet>
      <dgm:spPr/>
    </dgm:pt>
    <dgm:pt modelId="{DEC00FC6-E15B-4B4E-8DB7-CC3F63630CE2}" type="pres">
      <dgm:prSet presAssocID="{7749AD6C-D610-4850-A626-9DB4FA70AE6D}" presName="sibTrans" presStyleLbl="sibTrans1D1" presStyleIdx="0" presStyleCnt="2"/>
      <dgm:spPr/>
    </dgm:pt>
    <dgm:pt modelId="{54FE9140-7622-41D5-8049-0BDFF962650C}" type="pres">
      <dgm:prSet presAssocID="{7749AD6C-D610-4850-A626-9DB4FA70AE6D}" presName="connectorText" presStyleLbl="sibTrans1D1" presStyleIdx="0" presStyleCnt="2"/>
      <dgm:spPr/>
    </dgm:pt>
    <dgm:pt modelId="{ED456CD1-9F87-4734-B24A-998052B17BD4}" type="pres">
      <dgm:prSet presAssocID="{7338EF5D-AE91-4977-A7FE-A0B0B2BC8646}" presName="node" presStyleLbl="node1" presStyleIdx="1" presStyleCnt="3" custScaleX="151044" custScaleY="74791">
        <dgm:presLayoutVars>
          <dgm:bulletEnabled val="1"/>
        </dgm:presLayoutVars>
      </dgm:prSet>
      <dgm:spPr/>
    </dgm:pt>
    <dgm:pt modelId="{2EB056CA-A143-4944-A4D6-B6E017A6C281}" type="pres">
      <dgm:prSet presAssocID="{B92358B9-57C6-4FB8-AEBE-FB08D05EE449}" presName="sibTrans" presStyleLbl="sibTrans1D1" presStyleIdx="1" presStyleCnt="2"/>
      <dgm:spPr/>
    </dgm:pt>
    <dgm:pt modelId="{F548B0A0-C7CC-4CA9-8662-EE638138AECB}" type="pres">
      <dgm:prSet presAssocID="{B92358B9-57C6-4FB8-AEBE-FB08D05EE449}" presName="connectorText" presStyleLbl="sibTrans1D1" presStyleIdx="1" presStyleCnt="2"/>
      <dgm:spPr/>
    </dgm:pt>
    <dgm:pt modelId="{A5F4541A-6746-47E7-81DF-3239D382DEF7}" type="pres">
      <dgm:prSet presAssocID="{F0AF7D84-009F-4F4B-8032-74F8FA85C3A6}" presName="node" presStyleLbl="node1" presStyleIdx="2" presStyleCnt="3" custScaleX="151044" custScaleY="74791">
        <dgm:presLayoutVars>
          <dgm:bulletEnabled val="1"/>
        </dgm:presLayoutVars>
      </dgm:prSet>
      <dgm:spPr/>
    </dgm:pt>
  </dgm:ptLst>
  <dgm:cxnLst>
    <dgm:cxn modelId="{69A52A26-A995-40D4-B9B9-B25F4B3FC928}" srcId="{494FC8C0-29EB-4626-8B8D-106B3346D1DA}" destId="{7338EF5D-AE91-4977-A7FE-A0B0B2BC8646}" srcOrd="1" destOrd="0" parTransId="{3FB976C7-C692-4B3E-866A-785A62C2F6DE}" sibTransId="{B92358B9-57C6-4FB8-AEBE-FB08D05EE449}"/>
    <dgm:cxn modelId="{9B9A502A-CFD1-4B67-8D6D-3BC337E5D179}" type="presOf" srcId="{494FC8C0-29EB-4626-8B8D-106B3346D1DA}" destId="{A3CD9A96-021F-4D0B-B58D-B0319345E4CE}" srcOrd="0" destOrd="0" presId="urn:microsoft.com/office/officeart/2005/8/layout/bProcess3"/>
    <dgm:cxn modelId="{DE0A3461-1979-4963-9C90-6832CA94F9C2}" type="presOf" srcId="{7338EF5D-AE91-4977-A7FE-A0B0B2BC8646}" destId="{ED456CD1-9F87-4734-B24A-998052B17BD4}" srcOrd="0" destOrd="0" presId="urn:microsoft.com/office/officeart/2005/8/layout/bProcess3"/>
    <dgm:cxn modelId="{77C9A878-662E-499A-9C01-6BB3D6AC0DDE}" type="presOf" srcId="{B92358B9-57C6-4FB8-AEBE-FB08D05EE449}" destId="{F548B0A0-C7CC-4CA9-8662-EE638138AECB}" srcOrd="1" destOrd="0" presId="urn:microsoft.com/office/officeart/2005/8/layout/bProcess3"/>
    <dgm:cxn modelId="{4691117B-D67F-4EC4-BBA0-3363C381A962}" type="presOf" srcId="{7749AD6C-D610-4850-A626-9DB4FA70AE6D}" destId="{54FE9140-7622-41D5-8049-0BDFF962650C}" srcOrd="1" destOrd="0" presId="urn:microsoft.com/office/officeart/2005/8/layout/bProcess3"/>
    <dgm:cxn modelId="{6785BC7D-7AF6-4EA9-A029-C2269F5C7ED9}" type="presOf" srcId="{649869D7-F603-4CA8-BED4-CB6CCAA958EF}" destId="{709FB512-74F7-4198-97AD-DE4AD383923A}" srcOrd="0" destOrd="0" presId="urn:microsoft.com/office/officeart/2005/8/layout/bProcess3"/>
    <dgm:cxn modelId="{0E5C9994-CF17-418D-89B4-D08C29218592}" type="presOf" srcId="{F0AF7D84-009F-4F4B-8032-74F8FA85C3A6}" destId="{A5F4541A-6746-47E7-81DF-3239D382DEF7}" srcOrd="0" destOrd="0" presId="urn:microsoft.com/office/officeart/2005/8/layout/bProcess3"/>
    <dgm:cxn modelId="{53C8BC97-CC03-465F-B347-3EF683343AEA}" srcId="{494FC8C0-29EB-4626-8B8D-106B3346D1DA}" destId="{F0AF7D84-009F-4F4B-8032-74F8FA85C3A6}" srcOrd="2" destOrd="0" parTransId="{EFEC5AC9-0274-461A-96BA-DD6B7BD10A12}" sibTransId="{93D09512-94B9-410A-8013-07089DD42E36}"/>
    <dgm:cxn modelId="{2A296EA1-4F6A-41C6-8C90-F1BB991C80E0}" type="presOf" srcId="{B92358B9-57C6-4FB8-AEBE-FB08D05EE449}" destId="{2EB056CA-A143-4944-A4D6-B6E017A6C281}" srcOrd="0" destOrd="0" presId="urn:microsoft.com/office/officeart/2005/8/layout/bProcess3"/>
    <dgm:cxn modelId="{E302DADC-AE75-41E3-A00A-42D476D1A86C}" srcId="{494FC8C0-29EB-4626-8B8D-106B3346D1DA}" destId="{649869D7-F603-4CA8-BED4-CB6CCAA958EF}" srcOrd="0" destOrd="0" parTransId="{C62E7262-8761-461B-B1F7-F0CECC64CA18}" sibTransId="{7749AD6C-D610-4850-A626-9DB4FA70AE6D}"/>
    <dgm:cxn modelId="{36999EFD-0D34-4549-9EC9-E79A22D5DB37}" type="presOf" srcId="{7749AD6C-D610-4850-A626-9DB4FA70AE6D}" destId="{DEC00FC6-E15B-4B4E-8DB7-CC3F63630CE2}" srcOrd="0" destOrd="0" presId="urn:microsoft.com/office/officeart/2005/8/layout/bProcess3"/>
    <dgm:cxn modelId="{3155EA3A-5537-4FA8-93CA-EC92B1697B74}" type="presParOf" srcId="{A3CD9A96-021F-4D0B-B58D-B0319345E4CE}" destId="{709FB512-74F7-4198-97AD-DE4AD383923A}" srcOrd="0" destOrd="0" presId="urn:microsoft.com/office/officeart/2005/8/layout/bProcess3"/>
    <dgm:cxn modelId="{22FBBE86-90DA-4F12-8D70-7ACA5D9ECA86}" type="presParOf" srcId="{A3CD9A96-021F-4D0B-B58D-B0319345E4CE}" destId="{DEC00FC6-E15B-4B4E-8DB7-CC3F63630CE2}" srcOrd="1" destOrd="0" presId="urn:microsoft.com/office/officeart/2005/8/layout/bProcess3"/>
    <dgm:cxn modelId="{F9423430-7939-4DB2-8173-6EBB0FC3C9C7}" type="presParOf" srcId="{DEC00FC6-E15B-4B4E-8DB7-CC3F63630CE2}" destId="{54FE9140-7622-41D5-8049-0BDFF962650C}" srcOrd="0" destOrd="0" presId="urn:microsoft.com/office/officeart/2005/8/layout/bProcess3"/>
    <dgm:cxn modelId="{930117C8-DC78-4A1B-A714-DAF0E5D22311}" type="presParOf" srcId="{A3CD9A96-021F-4D0B-B58D-B0319345E4CE}" destId="{ED456CD1-9F87-4734-B24A-998052B17BD4}" srcOrd="2" destOrd="0" presId="urn:microsoft.com/office/officeart/2005/8/layout/bProcess3"/>
    <dgm:cxn modelId="{433BAFC1-3232-4559-B0B6-9F2B0BF1AFE5}" type="presParOf" srcId="{A3CD9A96-021F-4D0B-B58D-B0319345E4CE}" destId="{2EB056CA-A143-4944-A4D6-B6E017A6C281}" srcOrd="3" destOrd="0" presId="urn:microsoft.com/office/officeart/2005/8/layout/bProcess3"/>
    <dgm:cxn modelId="{F84594A5-A11B-470B-9998-39F876F7F205}" type="presParOf" srcId="{2EB056CA-A143-4944-A4D6-B6E017A6C281}" destId="{F548B0A0-C7CC-4CA9-8662-EE638138AECB}" srcOrd="0" destOrd="0" presId="urn:microsoft.com/office/officeart/2005/8/layout/bProcess3"/>
    <dgm:cxn modelId="{4D2D27D1-2B01-4FF7-8748-33BA0E134065}" type="presParOf" srcId="{A3CD9A96-021F-4D0B-B58D-B0319345E4CE}" destId="{A5F4541A-6746-47E7-81DF-3239D382DEF7}"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4FC8C0-29EB-4626-8B8D-106B3346D1DA}"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7338EF5D-AE91-4977-A7FE-A0B0B2BC8646}">
      <dgm:prSet custT="1">
        <dgm:style>
          <a:lnRef idx="2">
            <a:schemeClr val="accent3"/>
          </a:lnRef>
          <a:fillRef idx="1">
            <a:schemeClr val="lt1"/>
          </a:fillRef>
          <a:effectRef idx="0">
            <a:schemeClr val="accent3"/>
          </a:effectRef>
          <a:fontRef idx="minor">
            <a:schemeClr val="dk1"/>
          </a:fontRef>
        </dgm:style>
      </dgm:prSet>
      <dgm:spPr/>
      <dgm:t>
        <a:bodyPr/>
        <a:lstStyle/>
        <a:p>
          <a:pPr>
            <a:buFont typeface="+mj-lt"/>
            <a:buAutoNum type="arabicPeriod"/>
          </a:pPr>
          <a:r>
            <a:rPr lang="es-EC" sz="1900" dirty="0"/>
            <a:t>Reinversión de utilidades</a:t>
          </a:r>
        </a:p>
      </dgm:t>
    </dgm:pt>
    <dgm:pt modelId="{3FB976C7-C692-4B3E-866A-785A62C2F6DE}" type="parTrans" cxnId="{69A52A26-A995-40D4-B9B9-B25F4B3FC928}">
      <dgm:prSet/>
      <dgm:spPr/>
      <dgm:t>
        <a:bodyPr/>
        <a:lstStyle/>
        <a:p>
          <a:endParaRPr lang="es-EC"/>
        </a:p>
      </dgm:t>
    </dgm:pt>
    <dgm:pt modelId="{B92358B9-57C6-4FB8-AEBE-FB08D05EE449}" type="sibTrans" cxnId="{69A52A26-A995-40D4-B9B9-B25F4B3FC928}">
      <dgm:prSet/>
      <dgm:spPr>
        <a:ln>
          <a:noFill/>
        </a:ln>
      </dgm:spPr>
      <dgm:t>
        <a:bodyPr/>
        <a:lstStyle/>
        <a:p>
          <a:endParaRPr lang="es-EC"/>
        </a:p>
      </dgm:t>
    </dgm:pt>
    <dgm:pt modelId="{F0AF7D84-009F-4F4B-8032-74F8FA85C3A6}">
      <dgm:prSet custT="1">
        <dgm:style>
          <a:lnRef idx="2">
            <a:schemeClr val="accent4"/>
          </a:lnRef>
          <a:fillRef idx="1">
            <a:schemeClr val="lt1"/>
          </a:fillRef>
          <a:effectRef idx="0">
            <a:schemeClr val="accent4"/>
          </a:effectRef>
          <a:fontRef idx="minor">
            <a:schemeClr val="dk1"/>
          </a:fontRef>
        </dgm:style>
      </dgm:prSet>
      <dgm:spPr/>
      <dgm:t>
        <a:bodyPr/>
        <a:lstStyle/>
        <a:p>
          <a:pPr>
            <a:buFont typeface="+mj-lt"/>
            <a:buAutoNum type="arabicPeriod"/>
          </a:pPr>
          <a:r>
            <a:rPr lang="es-EC" sz="1900" dirty="0"/>
            <a:t>Bancos tradicionales</a:t>
          </a:r>
        </a:p>
      </dgm:t>
    </dgm:pt>
    <dgm:pt modelId="{EFEC5AC9-0274-461A-96BA-DD6B7BD10A12}" type="parTrans" cxnId="{53C8BC97-CC03-465F-B347-3EF683343AEA}">
      <dgm:prSet/>
      <dgm:spPr/>
      <dgm:t>
        <a:bodyPr/>
        <a:lstStyle/>
        <a:p>
          <a:endParaRPr lang="es-EC"/>
        </a:p>
      </dgm:t>
    </dgm:pt>
    <dgm:pt modelId="{93D09512-94B9-410A-8013-07089DD42E36}" type="sibTrans" cxnId="{53C8BC97-CC03-465F-B347-3EF683343AEA}">
      <dgm:prSet/>
      <dgm:spPr/>
      <dgm:t>
        <a:bodyPr/>
        <a:lstStyle/>
        <a:p>
          <a:endParaRPr lang="es-EC"/>
        </a:p>
      </dgm:t>
    </dgm:pt>
    <dgm:pt modelId="{210F1AC7-10CE-4EEE-B29D-B4B5CD57D3C3}">
      <dgm:prSet>
        <dgm:style>
          <a:lnRef idx="2">
            <a:schemeClr val="accent2"/>
          </a:lnRef>
          <a:fillRef idx="1">
            <a:schemeClr val="lt1"/>
          </a:fillRef>
          <a:effectRef idx="0">
            <a:schemeClr val="accent2"/>
          </a:effectRef>
          <a:fontRef idx="minor">
            <a:schemeClr val="dk1"/>
          </a:fontRef>
        </dgm:style>
      </dgm:prSet>
      <dgm:spPr>
        <a:ln>
          <a:solidFill>
            <a:schemeClr val="accent5"/>
          </a:solidFill>
        </a:ln>
      </dgm:spPr>
      <dgm:t>
        <a:bodyPr/>
        <a:lstStyle/>
        <a:p>
          <a:pPr>
            <a:buFont typeface="+mj-lt"/>
            <a:buAutoNum type="arabicPeriod"/>
          </a:pPr>
          <a:r>
            <a:rPr lang="es-EC" dirty="0"/>
            <a:t>CONAFIPS</a:t>
          </a:r>
        </a:p>
      </dgm:t>
    </dgm:pt>
    <dgm:pt modelId="{5F7BCA82-16E5-4D6B-BCC8-AFC4A8E9BD81}" type="parTrans" cxnId="{62DEDF08-03F5-44B6-AA82-3802D7B1C5CF}">
      <dgm:prSet/>
      <dgm:spPr/>
      <dgm:t>
        <a:bodyPr/>
        <a:lstStyle/>
        <a:p>
          <a:endParaRPr lang="es-EC"/>
        </a:p>
      </dgm:t>
    </dgm:pt>
    <dgm:pt modelId="{75E667EA-DFCE-4759-90A7-D2F3615861A6}" type="sibTrans" cxnId="{62DEDF08-03F5-44B6-AA82-3802D7B1C5CF}">
      <dgm:prSet/>
      <dgm:spPr>
        <a:ln>
          <a:noFill/>
        </a:ln>
      </dgm:spPr>
      <dgm:t>
        <a:bodyPr/>
        <a:lstStyle/>
        <a:p>
          <a:endParaRPr lang="es-EC"/>
        </a:p>
      </dgm:t>
    </dgm:pt>
    <dgm:pt modelId="{A3CD9A96-021F-4D0B-B58D-B0319345E4CE}" type="pres">
      <dgm:prSet presAssocID="{494FC8C0-29EB-4626-8B8D-106B3346D1DA}" presName="Name0" presStyleCnt="0">
        <dgm:presLayoutVars>
          <dgm:dir/>
          <dgm:resizeHandles val="exact"/>
        </dgm:presLayoutVars>
      </dgm:prSet>
      <dgm:spPr/>
    </dgm:pt>
    <dgm:pt modelId="{E42CA930-E36D-45CB-8CF2-39E2F9CD22F2}" type="pres">
      <dgm:prSet presAssocID="{210F1AC7-10CE-4EEE-B29D-B4B5CD57D3C3}" presName="node" presStyleLbl="node1" presStyleIdx="0" presStyleCnt="3" custScaleX="93213" custScaleY="80205">
        <dgm:presLayoutVars>
          <dgm:bulletEnabled val="1"/>
        </dgm:presLayoutVars>
      </dgm:prSet>
      <dgm:spPr/>
    </dgm:pt>
    <dgm:pt modelId="{B6E9C029-CF7F-4C77-B5B0-A8DB8C8292AE}" type="pres">
      <dgm:prSet presAssocID="{75E667EA-DFCE-4759-90A7-D2F3615861A6}" presName="sibTrans" presStyleLbl="sibTrans1D1" presStyleIdx="0" presStyleCnt="2"/>
      <dgm:spPr/>
    </dgm:pt>
    <dgm:pt modelId="{BC33D77C-9CD4-42A3-A5A5-9E5241EE0FAA}" type="pres">
      <dgm:prSet presAssocID="{75E667EA-DFCE-4759-90A7-D2F3615861A6}" presName="connectorText" presStyleLbl="sibTrans1D1" presStyleIdx="0" presStyleCnt="2"/>
      <dgm:spPr/>
    </dgm:pt>
    <dgm:pt modelId="{ED456CD1-9F87-4734-B24A-998052B17BD4}" type="pres">
      <dgm:prSet presAssocID="{7338EF5D-AE91-4977-A7FE-A0B0B2BC8646}" presName="node" presStyleLbl="node1" presStyleIdx="1" presStyleCnt="3" custScaleX="93082" custScaleY="80798">
        <dgm:presLayoutVars>
          <dgm:bulletEnabled val="1"/>
        </dgm:presLayoutVars>
      </dgm:prSet>
      <dgm:spPr/>
    </dgm:pt>
    <dgm:pt modelId="{2EB056CA-A143-4944-A4D6-B6E017A6C281}" type="pres">
      <dgm:prSet presAssocID="{B92358B9-57C6-4FB8-AEBE-FB08D05EE449}" presName="sibTrans" presStyleLbl="sibTrans1D1" presStyleIdx="1" presStyleCnt="2"/>
      <dgm:spPr/>
    </dgm:pt>
    <dgm:pt modelId="{F548B0A0-C7CC-4CA9-8662-EE638138AECB}" type="pres">
      <dgm:prSet presAssocID="{B92358B9-57C6-4FB8-AEBE-FB08D05EE449}" presName="connectorText" presStyleLbl="sibTrans1D1" presStyleIdx="1" presStyleCnt="2"/>
      <dgm:spPr/>
    </dgm:pt>
    <dgm:pt modelId="{A5F4541A-6746-47E7-81DF-3239D382DEF7}" type="pres">
      <dgm:prSet presAssocID="{F0AF7D84-009F-4F4B-8032-74F8FA85C3A6}" presName="node" presStyleLbl="node1" presStyleIdx="2" presStyleCnt="3" custScaleX="93082" custScaleY="80798">
        <dgm:presLayoutVars>
          <dgm:bulletEnabled val="1"/>
        </dgm:presLayoutVars>
      </dgm:prSet>
      <dgm:spPr/>
    </dgm:pt>
  </dgm:ptLst>
  <dgm:cxnLst>
    <dgm:cxn modelId="{3EAA0B07-12AC-4395-83CB-D2724A040904}" type="presOf" srcId="{75E667EA-DFCE-4759-90A7-D2F3615861A6}" destId="{B6E9C029-CF7F-4C77-B5B0-A8DB8C8292AE}" srcOrd="0" destOrd="0" presId="urn:microsoft.com/office/officeart/2005/8/layout/bProcess3"/>
    <dgm:cxn modelId="{62DEDF08-03F5-44B6-AA82-3802D7B1C5CF}" srcId="{494FC8C0-29EB-4626-8B8D-106B3346D1DA}" destId="{210F1AC7-10CE-4EEE-B29D-B4B5CD57D3C3}" srcOrd="0" destOrd="0" parTransId="{5F7BCA82-16E5-4D6B-BCC8-AFC4A8E9BD81}" sibTransId="{75E667EA-DFCE-4759-90A7-D2F3615861A6}"/>
    <dgm:cxn modelId="{AC41C31C-F05A-485A-8F8A-33297C119EFD}" type="presOf" srcId="{210F1AC7-10CE-4EEE-B29D-B4B5CD57D3C3}" destId="{E42CA930-E36D-45CB-8CF2-39E2F9CD22F2}" srcOrd="0" destOrd="0" presId="urn:microsoft.com/office/officeart/2005/8/layout/bProcess3"/>
    <dgm:cxn modelId="{69A52A26-A995-40D4-B9B9-B25F4B3FC928}" srcId="{494FC8C0-29EB-4626-8B8D-106B3346D1DA}" destId="{7338EF5D-AE91-4977-A7FE-A0B0B2BC8646}" srcOrd="1" destOrd="0" parTransId="{3FB976C7-C692-4B3E-866A-785A62C2F6DE}" sibTransId="{B92358B9-57C6-4FB8-AEBE-FB08D05EE449}"/>
    <dgm:cxn modelId="{9B9A502A-CFD1-4B67-8D6D-3BC337E5D179}" type="presOf" srcId="{494FC8C0-29EB-4626-8B8D-106B3346D1DA}" destId="{A3CD9A96-021F-4D0B-B58D-B0319345E4CE}" srcOrd="0" destOrd="0" presId="urn:microsoft.com/office/officeart/2005/8/layout/bProcess3"/>
    <dgm:cxn modelId="{DE0A3461-1979-4963-9C90-6832CA94F9C2}" type="presOf" srcId="{7338EF5D-AE91-4977-A7FE-A0B0B2BC8646}" destId="{ED456CD1-9F87-4734-B24A-998052B17BD4}" srcOrd="0" destOrd="0" presId="urn:microsoft.com/office/officeart/2005/8/layout/bProcess3"/>
    <dgm:cxn modelId="{51126A4D-6711-4189-880E-7DFEFE2A81CE}" type="presOf" srcId="{75E667EA-DFCE-4759-90A7-D2F3615861A6}" destId="{BC33D77C-9CD4-42A3-A5A5-9E5241EE0FAA}" srcOrd="1" destOrd="0" presId="urn:microsoft.com/office/officeart/2005/8/layout/bProcess3"/>
    <dgm:cxn modelId="{77C9A878-662E-499A-9C01-6BB3D6AC0DDE}" type="presOf" srcId="{B92358B9-57C6-4FB8-AEBE-FB08D05EE449}" destId="{F548B0A0-C7CC-4CA9-8662-EE638138AECB}" srcOrd="1" destOrd="0" presId="urn:microsoft.com/office/officeart/2005/8/layout/bProcess3"/>
    <dgm:cxn modelId="{0E5C9994-CF17-418D-89B4-D08C29218592}" type="presOf" srcId="{F0AF7D84-009F-4F4B-8032-74F8FA85C3A6}" destId="{A5F4541A-6746-47E7-81DF-3239D382DEF7}" srcOrd="0" destOrd="0" presId="urn:microsoft.com/office/officeart/2005/8/layout/bProcess3"/>
    <dgm:cxn modelId="{53C8BC97-CC03-465F-B347-3EF683343AEA}" srcId="{494FC8C0-29EB-4626-8B8D-106B3346D1DA}" destId="{F0AF7D84-009F-4F4B-8032-74F8FA85C3A6}" srcOrd="2" destOrd="0" parTransId="{EFEC5AC9-0274-461A-96BA-DD6B7BD10A12}" sibTransId="{93D09512-94B9-410A-8013-07089DD42E36}"/>
    <dgm:cxn modelId="{2A296EA1-4F6A-41C6-8C90-F1BB991C80E0}" type="presOf" srcId="{B92358B9-57C6-4FB8-AEBE-FB08D05EE449}" destId="{2EB056CA-A143-4944-A4D6-B6E017A6C281}" srcOrd="0" destOrd="0" presId="urn:microsoft.com/office/officeart/2005/8/layout/bProcess3"/>
    <dgm:cxn modelId="{2EACBF38-AE3E-4A9E-8F59-F21D02C442C9}" type="presParOf" srcId="{A3CD9A96-021F-4D0B-B58D-B0319345E4CE}" destId="{E42CA930-E36D-45CB-8CF2-39E2F9CD22F2}" srcOrd="0" destOrd="0" presId="urn:microsoft.com/office/officeart/2005/8/layout/bProcess3"/>
    <dgm:cxn modelId="{1B00A6F6-A45E-4DCD-AF1C-51B2F8DB2E58}" type="presParOf" srcId="{A3CD9A96-021F-4D0B-B58D-B0319345E4CE}" destId="{B6E9C029-CF7F-4C77-B5B0-A8DB8C8292AE}" srcOrd="1" destOrd="0" presId="urn:microsoft.com/office/officeart/2005/8/layout/bProcess3"/>
    <dgm:cxn modelId="{122C752B-8B96-49AD-A92D-FD67833C81C4}" type="presParOf" srcId="{B6E9C029-CF7F-4C77-B5B0-A8DB8C8292AE}" destId="{BC33D77C-9CD4-42A3-A5A5-9E5241EE0FAA}" srcOrd="0" destOrd="0" presId="urn:microsoft.com/office/officeart/2005/8/layout/bProcess3"/>
    <dgm:cxn modelId="{930117C8-DC78-4A1B-A714-DAF0E5D22311}" type="presParOf" srcId="{A3CD9A96-021F-4D0B-B58D-B0319345E4CE}" destId="{ED456CD1-9F87-4734-B24A-998052B17BD4}" srcOrd="2" destOrd="0" presId="urn:microsoft.com/office/officeart/2005/8/layout/bProcess3"/>
    <dgm:cxn modelId="{433BAFC1-3232-4559-B0B6-9F2B0BF1AFE5}" type="presParOf" srcId="{A3CD9A96-021F-4D0B-B58D-B0319345E4CE}" destId="{2EB056CA-A143-4944-A4D6-B6E017A6C281}" srcOrd="3" destOrd="0" presId="urn:microsoft.com/office/officeart/2005/8/layout/bProcess3"/>
    <dgm:cxn modelId="{F84594A5-A11B-470B-9998-39F876F7F205}" type="presParOf" srcId="{2EB056CA-A143-4944-A4D6-B6E017A6C281}" destId="{F548B0A0-C7CC-4CA9-8662-EE638138AECB}" srcOrd="0" destOrd="0" presId="urn:microsoft.com/office/officeart/2005/8/layout/bProcess3"/>
    <dgm:cxn modelId="{4D2D27D1-2B01-4FF7-8748-33BA0E134065}" type="presParOf" srcId="{A3CD9A96-021F-4D0B-B58D-B0319345E4CE}" destId="{A5F4541A-6746-47E7-81DF-3239D382DEF7}" srcOrd="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D517031-F19D-4516-A8D3-3A505CF6137C}"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EC"/>
        </a:p>
      </dgm:t>
    </dgm:pt>
    <dgm:pt modelId="{879CD64D-54B9-4B5B-8ABB-C78F65219968}">
      <dgm:prSet phldrT="[Texto]">
        <dgm:style>
          <a:lnRef idx="0">
            <a:scrgbClr r="0" g="0" b="0"/>
          </a:lnRef>
          <a:fillRef idx="0">
            <a:scrgbClr r="0" g="0" b="0"/>
          </a:fillRef>
          <a:effectRef idx="0">
            <a:scrgbClr r="0" g="0" b="0"/>
          </a:effectRef>
          <a:fontRef idx="minor">
            <a:schemeClr val="dk1"/>
          </a:fontRef>
        </dgm:style>
      </dgm:prSet>
      <dgm:spPr/>
      <dgm:t>
        <a:bodyPr/>
        <a:lstStyle/>
        <a:p>
          <a:r>
            <a:rPr lang="es-EC" dirty="0"/>
            <a:t>Financiamiento tradicional</a:t>
          </a:r>
        </a:p>
      </dgm:t>
    </dgm:pt>
    <dgm:pt modelId="{202987AC-42FA-483C-A4CF-D981E72B082A}" type="parTrans" cxnId="{911F026B-EF43-42DC-B561-39FF6D18162B}">
      <dgm:prSet/>
      <dgm:spPr/>
      <dgm:t>
        <a:bodyPr/>
        <a:lstStyle/>
        <a:p>
          <a:endParaRPr lang="es-EC"/>
        </a:p>
      </dgm:t>
    </dgm:pt>
    <dgm:pt modelId="{4888D89C-32AC-4FAF-BCA9-ED9652A9A57F}" type="sibTrans" cxnId="{911F026B-EF43-42DC-B561-39FF6D18162B}">
      <dgm:prSet/>
      <dgm:spPr/>
      <dgm:t>
        <a:bodyPr/>
        <a:lstStyle/>
        <a:p>
          <a:endParaRPr lang="es-EC"/>
        </a:p>
      </dgm:t>
    </dgm:pt>
    <dgm:pt modelId="{0E06AD50-3ACD-4240-9417-53370D2EA20B}">
      <dgm:prSet phldrT="[Texto]"/>
      <dgm:spPr/>
      <dgm:t>
        <a:bodyPr/>
        <a:lstStyle/>
        <a:p>
          <a:r>
            <a:rPr lang="es-EC" dirty="0"/>
            <a:t>CONAFIPS</a:t>
          </a:r>
        </a:p>
      </dgm:t>
    </dgm:pt>
    <dgm:pt modelId="{49F4EDB5-C597-4EDD-9029-B977AD7CE9FC}" type="parTrans" cxnId="{306BAC96-1F05-4F90-B3BD-99A8C34720FE}">
      <dgm:prSet/>
      <dgm:spPr/>
      <dgm:t>
        <a:bodyPr/>
        <a:lstStyle/>
        <a:p>
          <a:endParaRPr lang="es-EC"/>
        </a:p>
      </dgm:t>
    </dgm:pt>
    <dgm:pt modelId="{D2DA0443-C9D8-4F6A-BDBA-007A2610728A}" type="sibTrans" cxnId="{306BAC96-1F05-4F90-B3BD-99A8C34720FE}">
      <dgm:prSet/>
      <dgm:spPr/>
      <dgm:t>
        <a:bodyPr/>
        <a:lstStyle/>
        <a:p>
          <a:endParaRPr lang="es-EC"/>
        </a:p>
      </dgm:t>
    </dgm:pt>
    <dgm:pt modelId="{171EE63A-C869-42D2-8442-91F336D6ECC2}">
      <dgm:prSet phldrT="[Texto]">
        <dgm:style>
          <a:lnRef idx="0">
            <a:scrgbClr r="0" g="0" b="0"/>
          </a:lnRef>
          <a:fillRef idx="0">
            <a:scrgbClr r="0" g="0" b="0"/>
          </a:fillRef>
          <a:effectRef idx="0">
            <a:scrgbClr r="0" g="0" b="0"/>
          </a:effectRef>
          <a:fontRef idx="minor">
            <a:schemeClr val="dk1"/>
          </a:fontRef>
        </dgm:style>
      </dgm:prSet>
      <dgm:spPr/>
      <dgm:t>
        <a:bodyPr/>
        <a:lstStyle/>
        <a:p>
          <a:r>
            <a:rPr lang="es-EC" dirty="0"/>
            <a:t>Financiamiento propuesto</a:t>
          </a:r>
        </a:p>
      </dgm:t>
    </dgm:pt>
    <dgm:pt modelId="{7D316F44-2E8A-4D34-A5BE-CC39934DFA09}" type="parTrans" cxnId="{B70225B9-2B42-45AC-A3B8-273EFCEE7964}">
      <dgm:prSet/>
      <dgm:spPr/>
      <dgm:t>
        <a:bodyPr/>
        <a:lstStyle/>
        <a:p>
          <a:endParaRPr lang="es-EC"/>
        </a:p>
      </dgm:t>
    </dgm:pt>
    <dgm:pt modelId="{800BA90F-6BA0-4093-9625-DFAFD066EB51}" type="sibTrans" cxnId="{B70225B9-2B42-45AC-A3B8-273EFCEE7964}">
      <dgm:prSet/>
      <dgm:spPr/>
      <dgm:t>
        <a:bodyPr/>
        <a:lstStyle/>
        <a:p>
          <a:endParaRPr lang="es-EC"/>
        </a:p>
      </dgm:t>
    </dgm:pt>
    <dgm:pt modelId="{0AFC97BD-B7E7-4FD6-80D8-0BDFFD3D579C}">
      <dgm:prSet phldrT="[Texto]"/>
      <dgm:spPr/>
      <dgm:t>
        <a:bodyPr/>
        <a:lstStyle/>
        <a:p>
          <a:r>
            <a:rPr lang="es-EC" dirty="0"/>
            <a:t>Mercado de Valores</a:t>
          </a:r>
        </a:p>
      </dgm:t>
    </dgm:pt>
    <dgm:pt modelId="{4C1C4583-7B3C-4B41-95F8-1EEDA200AC37}" type="parTrans" cxnId="{FCE234F6-4081-4D3C-BC08-C16EF402A9F4}">
      <dgm:prSet/>
      <dgm:spPr/>
      <dgm:t>
        <a:bodyPr/>
        <a:lstStyle/>
        <a:p>
          <a:endParaRPr lang="es-EC"/>
        </a:p>
      </dgm:t>
    </dgm:pt>
    <dgm:pt modelId="{3E8FDC39-D83E-4F71-B415-EB43208D52C4}" type="sibTrans" cxnId="{FCE234F6-4081-4D3C-BC08-C16EF402A9F4}">
      <dgm:prSet/>
      <dgm:spPr/>
      <dgm:t>
        <a:bodyPr/>
        <a:lstStyle/>
        <a:p>
          <a:endParaRPr lang="es-EC"/>
        </a:p>
      </dgm:t>
    </dgm:pt>
    <dgm:pt modelId="{A2D91075-4668-4325-A810-DB4BBEB97D93}" type="pres">
      <dgm:prSet presAssocID="{BD517031-F19D-4516-A8D3-3A505CF6137C}" presName="outerComposite" presStyleCnt="0">
        <dgm:presLayoutVars>
          <dgm:chMax val="2"/>
          <dgm:animLvl val="lvl"/>
          <dgm:resizeHandles val="exact"/>
        </dgm:presLayoutVars>
      </dgm:prSet>
      <dgm:spPr/>
    </dgm:pt>
    <dgm:pt modelId="{7FE32794-8C2A-4513-AA32-26BACDADBB7A}" type="pres">
      <dgm:prSet presAssocID="{BD517031-F19D-4516-A8D3-3A505CF6137C}" presName="dummyMaxCanvas" presStyleCnt="0"/>
      <dgm:spPr/>
    </dgm:pt>
    <dgm:pt modelId="{09CAD181-F658-414C-B348-EE561575FB22}" type="pres">
      <dgm:prSet presAssocID="{BD517031-F19D-4516-A8D3-3A505CF6137C}" presName="parentComposite" presStyleCnt="0"/>
      <dgm:spPr/>
    </dgm:pt>
    <dgm:pt modelId="{33D90BE7-8F22-4F29-8BA1-C87C2D008001}" type="pres">
      <dgm:prSet presAssocID="{BD517031-F19D-4516-A8D3-3A505CF6137C}" presName="parent1" presStyleLbl="alignAccFollowNode1" presStyleIdx="0" presStyleCnt="4">
        <dgm:presLayoutVars>
          <dgm:chMax val="4"/>
        </dgm:presLayoutVars>
      </dgm:prSet>
      <dgm:spPr/>
    </dgm:pt>
    <dgm:pt modelId="{4CAD9247-8876-44B6-94FB-438464F0EF24}" type="pres">
      <dgm:prSet presAssocID="{BD517031-F19D-4516-A8D3-3A505CF6137C}" presName="parent2" presStyleLbl="alignAccFollowNode1" presStyleIdx="1" presStyleCnt="4">
        <dgm:presLayoutVars>
          <dgm:chMax val="4"/>
        </dgm:presLayoutVars>
      </dgm:prSet>
      <dgm:spPr/>
    </dgm:pt>
    <dgm:pt modelId="{2C50FC89-3034-4D6F-8FB2-6CC97015F284}" type="pres">
      <dgm:prSet presAssocID="{BD517031-F19D-4516-A8D3-3A505CF6137C}" presName="childrenComposite" presStyleCnt="0"/>
      <dgm:spPr/>
    </dgm:pt>
    <dgm:pt modelId="{1E1D7CD9-06D1-45CA-8F59-318B05CCA683}" type="pres">
      <dgm:prSet presAssocID="{BD517031-F19D-4516-A8D3-3A505CF6137C}" presName="dummyMaxCanvas_ChildArea" presStyleCnt="0"/>
      <dgm:spPr/>
    </dgm:pt>
    <dgm:pt modelId="{71340F72-7CFD-486F-93EB-E6668DE1DDEC}" type="pres">
      <dgm:prSet presAssocID="{BD517031-F19D-4516-A8D3-3A505CF6137C}" presName="fulcrum" presStyleLbl="alignAccFollowNode1" presStyleIdx="2" presStyleCnt="4"/>
      <dgm:spPr/>
    </dgm:pt>
    <dgm:pt modelId="{947B67BD-CCE3-41D0-B46F-7F382FF8612D}" type="pres">
      <dgm:prSet presAssocID="{BD517031-F19D-4516-A8D3-3A505CF6137C}" presName="balance_11" presStyleLbl="alignAccFollowNode1" presStyleIdx="3" presStyleCnt="4">
        <dgm:presLayoutVars>
          <dgm:bulletEnabled val="1"/>
        </dgm:presLayoutVars>
      </dgm:prSet>
      <dgm:spPr/>
    </dgm:pt>
    <dgm:pt modelId="{EFDB7394-2EC4-4FB2-930C-ADD27F48C343}" type="pres">
      <dgm:prSet presAssocID="{BD517031-F19D-4516-A8D3-3A505CF6137C}" presName="left_11_1" presStyleLbl="node1" presStyleIdx="0" presStyleCnt="2" custScaleX="122638" custScaleY="28204" custLinFactNeighborX="842" custLinFactNeighborY="28854">
        <dgm:presLayoutVars>
          <dgm:bulletEnabled val="1"/>
        </dgm:presLayoutVars>
      </dgm:prSet>
      <dgm:spPr/>
    </dgm:pt>
    <dgm:pt modelId="{441745D3-8CD4-4DC2-8CE9-291416B49BCA}" type="pres">
      <dgm:prSet presAssocID="{BD517031-F19D-4516-A8D3-3A505CF6137C}" presName="right_11_1" presStyleLbl="node1" presStyleIdx="1" presStyleCnt="2" custScaleX="122638" custScaleY="28204" custLinFactNeighborX="842" custLinFactNeighborY="28854">
        <dgm:presLayoutVars>
          <dgm:bulletEnabled val="1"/>
        </dgm:presLayoutVars>
      </dgm:prSet>
      <dgm:spPr/>
    </dgm:pt>
  </dgm:ptLst>
  <dgm:cxnLst>
    <dgm:cxn modelId="{6AE60703-F350-467B-8AED-E81BC6DCA6B1}" type="presOf" srcId="{0AFC97BD-B7E7-4FD6-80D8-0BDFFD3D579C}" destId="{441745D3-8CD4-4DC2-8CE9-291416B49BCA}" srcOrd="0" destOrd="0" presId="urn:microsoft.com/office/officeart/2005/8/layout/balance1"/>
    <dgm:cxn modelId="{1A2F3C10-AB6E-4B16-9E13-64B9A429458D}" type="presOf" srcId="{BD517031-F19D-4516-A8D3-3A505CF6137C}" destId="{A2D91075-4668-4325-A810-DB4BBEB97D93}" srcOrd="0" destOrd="0" presId="urn:microsoft.com/office/officeart/2005/8/layout/balance1"/>
    <dgm:cxn modelId="{911F026B-EF43-42DC-B561-39FF6D18162B}" srcId="{BD517031-F19D-4516-A8D3-3A505CF6137C}" destId="{879CD64D-54B9-4B5B-8ABB-C78F65219968}" srcOrd="0" destOrd="0" parTransId="{202987AC-42FA-483C-A4CF-D981E72B082A}" sibTransId="{4888D89C-32AC-4FAF-BCA9-ED9652A9A57F}"/>
    <dgm:cxn modelId="{D119AB7C-ED52-4E9E-BDC8-F441083EC297}" type="presOf" srcId="{171EE63A-C869-42D2-8442-91F336D6ECC2}" destId="{4CAD9247-8876-44B6-94FB-438464F0EF24}" srcOrd="0" destOrd="0" presId="urn:microsoft.com/office/officeart/2005/8/layout/balance1"/>
    <dgm:cxn modelId="{306BAC96-1F05-4F90-B3BD-99A8C34720FE}" srcId="{879CD64D-54B9-4B5B-8ABB-C78F65219968}" destId="{0E06AD50-3ACD-4240-9417-53370D2EA20B}" srcOrd="0" destOrd="0" parTransId="{49F4EDB5-C597-4EDD-9029-B977AD7CE9FC}" sibTransId="{D2DA0443-C9D8-4F6A-BDBA-007A2610728A}"/>
    <dgm:cxn modelId="{B70225B9-2B42-45AC-A3B8-273EFCEE7964}" srcId="{BD517031-F19D-4516-A8D3-3A505CF6137C}" destId="{171EE63A-C869-42D2-8442-91F336D6ECC2}" srcOrd="1" destOrd="0" parTransId="{7D316F44-2E8A-4D34-A5BE-CC39934DFA09}" sibTransId="{800BA90F-6BA0-4093-9625-DFAFD066EB51}"/>
    <dgm:cxn modelId="{01AA9DC6-FF75-4489-A3F3-7115FA989835}" type="presOf" srcId="{0E06AD50-3ACD-4240-9417-53370D2EA20B}" destId="{EFDB7394-2EC4-4FB2-930C-ADD27F48C343}" srcOrd="0" destOrd="0" presId="urn:microsoft.com/office/officeart/2005/8/layout/balance1"/>
    <dgm:cxn modelId="{FCE234F6-4081-4D3C-BC08-C16EF402A9F4}" srcId="{171EE63A-C869-42D2-8442-91F336D6ECC2}" destId="{0AFC97BD-B7E7-4FD6-80D8-0BDFFD3D579C}" srcOrd="0" destOrd="0" parTransId="{4C1C4583-7B3C-4B41-95F8-1EEDA200AC37}" sibTransId="{3E8FDC39-D83E-4F71-B415-EB43208D52C4}"/>
    <dgm:cxn modelId="{42E0E4F9-D5E3-4263-A476-E5AE54A2361F}" type="presOf" srcId="{879CD64D-54B9-4B5B-8ABB-C78F65219968}" destId="{33D90BE7-8F22-4F29-8BA1-C87C2D008001}" srcOrd="0" destOrd="0" presId="urn:microsoft.com/office/officeart/2005/8/layout/balance1"/>
    <dgm:cxn modelId="{39976837-78F7-4263-84F1-BA7211C90248}" type="presParOf" srcId="{A2D91075-4668-4325-A810-DB4BBEB97D93}" destId="{7FE32794-8C2A-4513-AA32-26BACDADBB7A}" srcOrd="0" destOrd="0" presId="urn:microsoft.com/office/officeart/2005/8/layout/balance1"/>
    <dgm:cxn modelId="{FDA4C43A-E9C5-45B7-86DE-28F0C416A025}" type="presParOf" srcId="{A2D91075-4668-4325-A810-DB4BBEB97D93}" destId="{09CAD181-F658-414C-B348-EE561575FB22}" srcOrd="1" destOrd="0" presId="urn:microsoft.com/office/officeart/2005/8/layout/balance1"/>
    <dgm:cxn modelId="{678892BF-A0CD-4F72-8A2A-3345375CCE4C}" type="presParOf" srcId="{09CAD181-F658-414C-B348-EE561575FB22}" destId="{33D90BE7-8F22-4F29-8BA1-C87C2D008001}" srcOrd="0" destOrd="0" presId="urn:microsoft.com/office/officeart/2005/8/layout/balance1"/>
    <dgm:cxn modelId="{2A10BC86-78AA-4DAD-9941-0DFDCE0D2FF4}" type="presParOf" srcId="{09CAD181-F658-414C-B348-EE561575FB22}" destId="{4CAD9247-8876-44B6-94FB-438464F0EF24}" srcOrd="1" destOrd="0" presId="urn:microsoft.com/office/officeart/2005/8/layout/balance1"/>
    <dgm:cxn modelId="{AE52E25B-4836-45EE-BF4F-115B8356CFD5}" type="presParOf" srcId="{A2D91075-4668-4325-A810-DB4BBEB97D93}" destId="{2C50FC89-3034-4D6F-8FB2-6CC97015F284}" srcOrd="2" destOrd="0" presId="urn:microsoft.com/office/officeart/2005/8/layout/balance1"/>
    <dgm:cxn modelId="{DD270789-8CE1-4FBA-B2A3-38DEA7A9D023}" type="presParOf" srcId="{2C50FC89-3034-4D6F-8FB2-6CC97015F284}" destId="{1E1D7CD9-06D1-45CA-8F59-318B05CCA683}" srcOrd="0" destOrd="0" presId="urn:microsoft.com/office/officeart/2005/8/layout/balance1"/>
    <dgm:cxn modelId="{4812926F-ADB5-4230-A567-2F7CDB171B1C}" type="presParOf" srcId="{2C50FC89-3034-4D6F-8FB2-6CC97015F284}" destId="{71340F72-7CFD-486F-93EB-E6668DE1DDEC}" srcOrd="1" destOrd="0" presId="urn:microsoft.com/office/officeart/2005/8/layout/balance1"/>
    <dgm:cxn modelId="{88D8DE41-3E78-4180-8729-FD730116E97F}" type="presParOf" srcId="{2C50FC89-3034-4D6F-8FB2-6CC97015F284}" destId="{947B67BD-CCE3-41D0-B46F-7F382FF8612D}" srcOrd="2" destOrd="0" presId="urn:microsoft.com/office/officeart/2005/8/layout/balance1"/>
    <dgm:cxn modelId="{B19AEF76-DFA1-4A29-8A57-00EBFA90C953}" type="presParOf" srcId="{2C50FC89-3034-4D6F-8FB2-6CC97015F284}" destId="{EFDB7394-2EC4-4FB2-930C-ADD27F48C343}" srcOrd="3" destOrd="0" presId="urn:microsoft.com/office/officeart/2005/8/layout/balance1"/>
    <dgm:cxn modelId="{BD3ACC04-FEB2-45A8-9260-32A401716B00}" type="presParOf" srcId="{2C50FC89-3034-4D6F-8FB2-6CC97015F284}" destId="{441745D3-8CD4-4DC2-8CE9-291416B49BCA}" srcOrd="4" destOrd="0" presId="urn:microsoft.com/office/officeart/2005/8/layout/balanc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9B4A4-8F70-4CA0-A4FF-8A347F4BDA84}" type="doc">
      <dgm:prSet loTypeId="urn:microsoft.com/office/officeart/2005/8/layout/hierarchy5" loCatId="hierarchy" qsTypeId="urn:microsoft.com/office/officeart/2005/8/quickstyle/simple3" qsCatId="simple" csTypeId="urn:microsoft.com/office/officeart/2005/8/colors/colorful3" csCatId="colorful" phldr="1"/>
      <dgm:spPr/>
      <dgm:t>
        <a:bodyPr/>
        <a:lstStyle/>
        <a:p>
          <a:endParaRPr lang="es-EC"/>
        </a:p>
      </dgm:t>
    </dgm:pt>
    <dgm:pt modelId="{3AB786A9-4A30-4CAD-B4A2-E2D6A0F103F5}">
      <dgm:prSet custT="1">
        <dgm:style>
          <a:lnRef idx="2">
            <a:schemeClr val="accent6"/>
          </a:lnRef>
          <a:fillRef idx="1">
            <a:schemeClr val="lt1"/>
          </a:fillRef>
          <a:effectRef idx="0">
            <a:schemeClr val="accent6"/>
          </a:effectRef>
          <a:fontRef idx="minor">
            <a:schemeClr val="dk1"/>
          </a:fontRef>
        </dgm:style>
      </dgm:prSet>
      <dgm:spPr/>
      <dgm:t>
        <a:bodyPr/>
        <a:lstStyle/>
        <a:p>
          <a:r>
            <a:rPr lang="es-EC" sz="1800" dirty="0"/>
            <a:t>Realizar un análisis del mercado de valores como una alternativa de financiamiento para las </a:t>
          </a:r>
          <a:r>
            <a:rPr lang="es-EC" sz="1800" dirty="0" err="1"/>
            <a:t>COAC</a:t>
          </a:r>
          <a:r>
            <a:rPr lang="es-EC" sz="1800" dirty="0"/>
            <a:t> del segmento 4 del </a:t>
          </a:r>
          <a:r>
            <a:rPr lang="es-EC" sz="1800" dirty="0" err="1"/>
            <a:t>DMQ</a:t>
          </a:r>
          <a:r>
            <a:rPr lang="es-EC" sz="1800" dirty="0"/>
            <a:t>.</a:t>
          </a:r>
        </a:p>
      </dgm:t>
    </dgm:pt>
    <dgm:pt modelId="{1FFBC89F-33CB-4E54-8DE1-D701A4E11FD5}" type="parTrans" cxnId="{573A80AA-570C-4AC9-B8F8-C1263E94964B}">
      <dgm:prSet/>
      <dgm:spPr/>
      <dgm:t>
        <a:bodyPr/>
        <a:lstStyle/>
        <a:p>
          <a:endParaRPr lang="es-EC"/>
        </a:p>
      </dgm:t>
    </dgm:pt>
    <dgm:pt modelId="{2C7B026B-9B8A-4DAB-9646-D02BFA76E3A6}" type="sibTrans" cxnId="{573A80AA-570C-4AC9-B8F8-C1263E94964B}">
      <dgm:prSet/>
      <dgm:spPr/>
      <dgm:t>
        <a:bodyPr/>
        <a:lstStyle/>
        <a:p>
          <a:endParaRPr lang="es-EC"/>
        </a:p>
      </dgm:t>
    </dgm:pt>
    <dgm:pt modelId="{9F4F894B-017A-4391-BED5-46BAB7E517D5}">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3600" b="1" i="1" dirty="0"/>
            <a:t>Específicos</a:t>
          </a:r>
          <a:endParaRPr lang="es-EC" sz="3600" dirty="0"/>
        </a:p>
      </dgm:t>
    </dgm:pt>
    <dgm:pt modelId="{A35E57D2-4EF8-4CD1-BAD6-04BB0C242CB6}" type="parTrans" cxnId="{AAB20F2C-5F44-4EF4-AB00-3332C73F5212}">
      <dgm:prSet/>
      <dgm:spPr/>
      <dgm:t>
        <a:bodyPr/>
        <a:lstStyle/>
        <a:p>
          <a:endParaRPr lang="es-EC"/>
        </a:p>
      </dgm:t>
    </dgm:pt>
    <dgm:pt modelId="{4379DA41-0680-4A54-AC82-058EC477D7CB}" type="sibTrans" cxnId="{AAB20F2C-5F44-4EF4-AB00-3332C73F5212}">
      <dgm:prSet/>
      <dgm:spPr/>
      <dgm:t>
        <a:bodyPr/>
        <a:lstStyle/>
        <a:p>
          <a:endParaRPr lang="es-EC"/>
        </a:p>
      </dgm:t>
    </dgm:pt>
    <dgm:pt modelId="{64DD9302-683D-4107-94BA-59A679C9AB31}">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3600" b="1" i="1" dirty="0"/>
            <a:t>General</a:t>
          </a:r>
          <a:endParaRPr lang="es-EC" sz="3600" dirty="0"/>
        </a:p>
      </dgm:t>
    </dgm:pt>
    <dgm:pt modelId="{CF3E7604-0A84-4F1B-BC88-0BDBA896498B}" type="parTrans" cxnId="{06D9D6FF-02AA-4FF9-A645-6238D8FA30F4}">
      <dgm:prSet/>
      <dgm:spPr/>
      <dgm:t>
        <a:bodyPr/>
        <a:lstStyle/>
        <a:p>
          <a:endParaRPr lang="es-EC"/>
        </a:p>
      </dgm:t>
    </dgm:pt>
    <dgm:pt modelId="{233ECC2F-542E-4A5C-9420-1C49AAF22885}" type="sibTrans" cxnId="{06D9D6FF-02AA-4FF9-A645-6238D8FA30F4}">
      <dgm:prSet/>
      <dgm:spPr/>
      <dgm:t>
        <a:bodyPr/>
        <a:lstStyle/>
        <a:p>
          <a:endParaRPr lang="es-EC"/>
        </a:p>
      </dgm:t>
    </dgm:pt>
    <dgm:pt modelId="{90A0CB7B-0B56-4D3E-B51E-1407523360CD}">
      <dgm:prSet custT="1">
        <dgm:style>
          <a:lnRef idx="2">
            <a:schemeClr val="accent3"/>
          </a:lnRef>
          <a:fillRef idx="1">
            <a:schemeClr val="lt1"/>
          </a:fillRef>
          <a:effectRef idx="0">
            <a:schemeClr val="accent3"/>
          </a:effectRef>
          <a:fontRef idx="minor">
            <a:schemeClr val="dk1"/>
          </a:fontRef>
        </dgm:style>
      </dgm:prSet>
      <dgm:spPr/>
      <dgm:t>
        <a:bodyPr/>
        <a:lstStyle/>
        <a:p>
          <a:r>
            <a:rPr lang="es-EC" sz="1400" dirty="0"/>
            <a:t>Desarrollar los conceptos que sustenten </a:t>
          </a:r>
          <a:br>
            <a:rPr lang="es-EC" sz="1400" dirty="0"/>
          </a:br>
          <a:r>
            <a:rPr lang="es-EC" sz="1400" dirty="0"/>
            <a:t>la investigación para introducir de manera </a:t>
          </a:r>
          <a:br>
            <a:rPr lang="es-EC" sz="1400" dirty="0"/>
          </a:br>
          <a:r>
            <a:rPr lang="es-EC" sz="1400" dirty="0"/>
            <a:t>coherente el tema.</a:t>
          </a:r>
        </a:p>
      </dgm:t>
    </dgm:pt>
    <dgm:pt modelId="{88C33B67-26D6-4C35-B06F-DF40A622A103}" type="parTrans" cxnId="{462C4F8D-11E4-454C-904C-F5D4763693EB}">
      <dgm:prSet>
        <dgm:style>
          <a:lnRef idx="0">
            <a:scrgbClr r="0" g="0" b="0"/>
          </a:lnRef>
          <a:fillRef idx="0">
            <a:scrgbClr r="0" g="0" b="0"/>
          </a:fillRef>
          <a:effectRef idx="0">
            <a:scrgbClr r="0" g="0" b="0"/>
          </a:effectRef>
          <a:fontRef idx="minor">
            <a:schemeClr val="tx1"/>
          </a:fontRef>
        </dgm:style>
      </dgm:prSet>
      <dgm:spPr>
        <a:ln w="9525" cap="flat" cmpd="sng" algn="ctr">
          <a:noFill/>
          <a:prstDash val="solid"/>
          <a:round/>
          <a:headEnd type="none" w="med" len="med"/>
          <a:tailEnd type="arrow" w="med" len="med"/>
        </a:ln>
      </dgm:spPr>
      <dgm:t>
        <a:bodyPr/>
        <a:lstStyle/>
        <a:p>
          <a:endParaRPr lang="es-EC"/>
        </a:p>
      </dgm:t>
    </dgm:pt>
    <dgm:pt modelId="{5904F2A3-C2F5-4725-8E3D-785BFE1CC4E0}" type="sibTrans" cxnId="{462C4F8D-11E4-454C-904C-F5D4763693EB}">
      <dgm:prSet/>
      <dgm:spPr/>
      <dgm:t>
        <a:bodyPr/>
        <a:lstStyle/>
        <a:p>
          <a:endParaRPr lang="es-EC"/>
        </a:p>
      </dgm:t>
    </dgm:pt>
    <dgm:pt modelId="{27D10DDE-D7A6-4768-A306-151F12A7A253}">
      <dgm:prSet custT="1">
        <dgm:style>
          <a:lnRef idx="2">
            <a:schemeClr val="accent3"/>
          </a:lnRef>
          <a:fillRef idx="1">
            <a:schemeClr val="lt1"/>
          </a:fillRef>
          <a:effectRef idx="0">
            <a:schemeClr val="accent3"/>
          </a:effectRef>
          <a:fontRef idx="minor">
            <a:schemeClr val="dk1"/>
          </a:fontRef>
        </dgm:style>
      </dgm:prSet>
      <dgm:spPr/>
      <dgm:t>
        <a:bodyPr/>
        <a:lstStyle/>
        <a:p>
          <a:r>
            <a:rPr lang="es-EC" sz="1400" dirty="0"/>
            <a:t>        Investigar la situación actual de las </a:t>
          </a:r>
          <a:r>
            <a:rPr lang="es-EC" sz="1400" dirty="0" err="1"/>
            <a:t>COACs</a:t>
          </a:r>
          <a:r>
            <a:rPr lang="es-EC" sz="1400" dirty="0"/>
            <a:t> </a:t>
          </a:r>
          <a:br>
            <a:rPr lang="es-EC" sz="1400" dirty="0"/>
          </a:br>
          <a:r>
            <a:rPr lang="es-EC" sz="1400" dirty="0"/>
            <a:t>a través de una recolección de información usando </a:t>
          </a:r>
          <a:br>
            <a:rPr lang="es-EC" sz="1400" dirty="0"/>
          </a:br>
          <a:r>
            <a:rPr lang="es-EC" sz="1400" dirty="0"/>
            <a:t>como herramienta de encuesta de autoría personal.</a:t>
          </a:r>
        </a:p>
      </dgm:t>
    </dgm:pt>
    <dgm:pt modelId="{EC693C76-8117-42F5-9EF5-2F52700EF974}" type="parTrans" cxnId="{9F1D4A9B-74A7-4C82-BA08-951572FF11D5}">
      <dgm:prSet>
        <dgm:style>
          <a:lnRef idx="0">
            <a:scrgbClr r="0" g="0" b="0"/>
          </a:lnRef>
          <a:fillRef idx="0">
            <a:scrgbClr r="0" g="0" b="0"/>
          </a:fillRef>
          <a:effectRef idx="0">
            <a:scrgbClr r="0" g="0" b="0"/>
          </a:effectRef>
          <a:fontRef idx="minor">
            <a:schemeClr val="tx1"/>
          </a:fontRef>
        </dgm:style>
      </dgm:prSet>
      <dgm:spPr>
        <a:ln w="9525" cap="flat" cmpd="sng" algn="ctr">
          <a:noFill/>
          <a:prstDash val="solid"/>
          <a:round/>
          <a:headEnd type="none" w="med" len="med"/>
          <a:tailEnd type="arrow" w="med" len="med"/>
        </a:ln>
      </dgm:spPr>
      <dgm:t>
        <a:bodyPr/>
        <a:lstStyle/>
        <a:p>
          <a:endParaRPr lang="es-EC"/>
        </a:p>
      </dgm:t>
    </dgm:pt>
    <dgm:pt modelId="{57500DC1-A54D-499E-A3CB-F02ED62716D6}" type="sibTrans" cxnId="{9F1D4A9B-74A7-4C82-BA08-951572FF11D5}">
      <dgm:prSet/>
      <dgm:spPr/>
      <dgm:t>
        <a:bodyPr/>
        <a:lstStyle/>
        <a:p>
          <a:endParaRPr lang="es-EC"/>
        </a:p>
      </dgm:t>
    </dgm:pt>
    <dgm:pt modelId="{F354BE8F-0F98-428F-B155-CBAABED2DAE6}">
      <dgm:prSet custT="1">
        <dgm:style>
          <a:lnRef idx="2">
            <a:schemeClr val="accent3"/>
          </a:lnRef>
          <a:fillRef idx="1">
            <a:schemeClr val="lt1"/>
          </a:fillRef>
          <a:effectRef idx="0">
            <a:schemeClr val="accent3"/>
          </a:effectRef>
          <a:fontRef idx="minor">
            <a:schemeClr val="dk1"/>
          </a:fontRef>
        </dgm:style>
      </dgm:prSet>
      <dgm:spPr/>
      <dgm:t>
        <a:bodyPr/>
        <a:lstStyle/>
        <a:p>
          <a:r>
            <a:rPr lang="es-EC" sz="1300" dirty="0"/>
            <a:t>Realizar un estudio comparativo entre la fuente de </a:t>
          </a:r>
          <a:br>
            <a:rPr lang="es-EC" sz="1300" dirty="0"/>
          </a:br>
          <a:r>
            <a:rPr lang="es-EC" sz="1300" dirty="0"/>
            <a:t>financiamiento popular para una cooperativa y la emisión de </a:t>
          </a:r>
          <a:br>
            <a:rPr lang="es-EC" sz="1300" dirty="0"/>
          </a:br>
          <a:r>
            <a:rPr lang="es-EC" sz="1300" dirty="0"/>
            <a:t>obligaciones para definir si esta representa una alternativa </a:t>
          </a:r>
          <a:br>
            <a:rPr lang="es-EC" sz="1300" dirty="0"/>
          </a:br>
          <a:r>
            <a:rPr lang="es-EC" sz="1300" dirty="0"/>
            <a:t>viable para las </a:t>
          </a:r>
          <a:r>
            <a:rPr lang="es-EC" sz="1300" dirty="0" err="1"/>
            <a:t>COACs</a:t>
          </a:r>
          <a:r>
            <a:rPr lang="es-EC" sz="1300" dirty="0"/>
            <a:t>.</a:t>
          </a:r>
        </a:p>
      </dgm:t>
    </dgm:pt>
    <dgm:pt modelId="{C7628113-0C9D-4790-8A6F-BAEAE13020A0}" type="parTrans" cxnId="{9F201A1D-D0ED-4ED0-9592-AD1C59555253}">
      <dgm:prSet>
        <dgm:style>
          <a:lnRef idx="0">
            <a:scrgbClr r="0" g="0" b="0"/>
          </a:lnRef>
          <a:fillRef idx="0">
            <a:scrgbClr r="0" g="0" b="0"/>
          </a:fillRef>
          <a:effectRef idx="0">
            <a:scrgbClr r="0" g="0" b="0"/>
          </a:effectRef>
          <a:fontRef idx="minor">
            <a:schemeClr val="tx1"/>
          </a:fontRef>
        </dgm:style>
      </dgm:prSet>
      <dgm:spPr>
        <a:ln w="9525" cap="flat" cmpd="sng" algn="ctr">
          <a:noFill/>
          <a:prstDash val="solid"/>
          <a:round/>
          <a:headEnd type="none" w="med" len="med"/>
          <a:tailEnd type="arrow" w="med" len="med"/>
        </a:ln>
      </dgm:spPr>
      <dgm:t>
        <a:bodyPr/>
        <a:lstStyle/>
        <a:p>
          <a:endParaRPr lang="es-EC"/>
        </a:p>
      </dgm:t>
    </dgm:pt>
    <dgm:pt modelId="{BBE2F4D5-26E8-49D4-BF06-05CB6EA35020}" type="sibTrans" cxnId="{9F201A1D-D0ED-4ED0-9592-AD1C59555253}">
      <dgm:prSet/>
      <dgm:spPr/>
      <dgm:t>
        <a:bodyPr/>
        <a:lstStyle/>
        <a:p>
          <a:endParaRPr lang="es-EC"/>
        </a:p>
      </dgm:t>
    </dgm:pt>
    <dgm:pt modelId="{97B14DE5-B643-423B-B776-BA157A13CDEF}" type="pres">
      <dgm:prSet presAssocID="{16B9B4A4-8F70-4CA0-A4FF-8A347F4BDA84}" presName="mainComposite" presStyleCnt="0">
        <dgm:presLayoutVars>
          <dgm:chPref val="1"/>
          <dgm:dir/>
          <dgm:animOne val="branch"/>
          <dgm:animLvl val="lvl"/>
          <dgm:resizeHandles val="exact"/>
        </dgm:presLayoutVars>
      </dgm:prSet>
      <dgm:spPr/>
    </dgm:pt>
    <dgm:pt modelId="{1275005A-1369-4D39-97B3-BFACECCAF831}" type="pres">
      <dgm:prSet presAssocID="{16B9B4A4-8F70-4CA0-A4FF-8A347F4BDA84}" presName="hierFlow" presStyleCnt="0"/>
      <dgm:spPr/>
    </dgm:pt>
    <dgm:pt modelId="{BDEB8699-5452-4973-82DC-89CD54713EF8}" type="pres">
      <dgm:prSet presAssocID="{16B9B4A4-8F70-4CA0-A4FF-8A347F4BDA84}" presName="firstBuf" presStyleCnt="0"/>
      <dgm:spPr/>
    </dgm:pt>
    <dgm:pt modelId="{AE7DBD2D-4C2D-499B-AA7C-DE053DA4FD81}" type="pres">
      <dgm:prSet presAssocID="{16B9B4A4-8F70-4CA0-A4FF-8A347F4BDA84}" presName="hierChild1" presStyleCnt="0">
        <dgm:presLayoutVars>
          <dgm:chPref val="1"/>
          <dgm:animOne val="branch"/>
          <dgm:animLvl val="lvl"/>
        </dgm:presLayoutVars>
      </dgm:prSet>
      <dgm:spPr/>
    </dgm:pt>
    <dgm:pt modelId="{722EA93E-8D4F-4D48-9079-48A287FFCF63}" type="pres">
      <dgm:prSet presAssocID="{3AB786A9-4A30-4CAD-B4A2-E2D6A0F103F5}" presName="Name17" presStyleCnt="0"/>
      <dgm:spPr/>
    </dgm:pt>
    <dgm:pt modelId="{F5230C43-39CA-483D-9982-2BEA3E52FA69}" type="pres">
      <dgm:prSet presAssocID="{3AB786A9-4A30-4CAD-B4A2-E2D6A0F103F5}" presName="level1Shape" presStyleLbl="node0" presStyleIdx="0" presStyleCnt="1" custScaleX="190706" custScaleY="196300" custLinFactNeighborX="4028" custLinFactNeighborY="-30467">
        <dgm:presLayoutVars>
          <dgm:chPref val="3"/>
        </dgm:presLayoutVars>
      </dgm:prSet>
      <dgm:spPr/>
    </dgm:pt>
    <dgm:pt modelId="{FE2A2F8D-8DF3-4E8F-9DF0-FC7885CEEB7F}" type="pres">
      <dgm:prSet presAssocID="{3AB786A9-4A30-4CAD-B4A2-E2D6A0F103F5}" presName="hierChild2" presStyleCnt="0"/>
      <dgm:spPr/>
    </dgm:pt>
    <dgm:pt modelId="{15F9B5D5-BAE4-4B55-9CFA-ADF209B0E5FD}" type="pres">
      <dgm:prSet presAssocID="{88C33B67-26D6-4C35-B06F-DF40A622A103}" presName="Name25" presStyleLbl="parChTrans1D2" presStyleIdx="0" presStyleCnt="3"/>
      <dgm:spPr/>
    </dgm:pt>
    <dgm:pt modelId="{C80DE393-1B72-4C4B-9CE9-46135376D7B6}" type="pres">
      <dgm:prSet presAssocID="{88C33B67-26D6-4C35-B06F-DF40A622A103}" presName="connTx" presStyleLbl="parChTrans1D2" presStyleIdx="0" presStyleCnt="3"/>
      <dgm:spPr/>
    </dgm:pt>
    <dgm:pt modelId="{5672BB77-3B7F-407F-BC27-51E70DEDDCBE}" type="pres">
      <dgm:prSet presAssocID="{90A0CB7B-0B56-4D3E-B51E-1407523360CD}" presName="Name30" presStyleCnt="0"/>
      <dgm:spPr/>
    </dgm:pt>
    <dgm:pt modelId="{A557F45D-B514-45E4-A02C-2C6EB4910A73}" type="pres">
      <dgm:prSet presAssocID="{90A0CB7B-0B56-4D3E-B51E-1407523360CD}" presName="level2Shape" presStyleLbl="node2" presStyleIdx="0" presStyleCnt="3" custScaleX="338775" custLinFactNeighborX="89234" custLinFactNeighborY="-69294"/>
      <dgm:spPr>
        <a:prstGeom prst="rect">
          <a:avLst/>
        </a:prstGeom>
      </dgm:spPr>
    </dgm:pt>
    <dgm:pt modelId="{66346A6A-CF62-424F-A95E-C06375CEB17E}" type="pres">
      <dgm:prSet presAssocID="{90A0CB7B-0B56-4D3E-B51E-1407523360CD}" presName="hierChild3" presStyleCnt="0"/>
      <dgm:spPr/>
    </dgm:pt>
    <dgm:pt modelId="{A086B7FE-234A-4198-B09B-EB98F2EA1160}" type="pres">
      <dgm:prSet presAssocID="{EC693C76-8117-42F5-9EF5-2F52700EF974}" presName="Name25" presStyleLbl="parChTrans1D2" presStyleIdx="1" presStyleCnt="3"/>
      <dgm:spPr/>
    </dgm:pt>
    <dgm:pt modelId="{91905DD1-FCAB-4A96-A9F3-A2C7D28A69EB}" type="pres">
      <dgm:prSet presAssocID="{EC693C76-8117-42F5-9EF5-2F52700EF974}" presName="connTx" presStyleLbl="parChTrans1D2" presStyleIdx="1" presStyleCnt="3"/>
      <dgm:spPr/>
    </dgm:pt>
    <dgm:pt modelId="{281FD1E1-943E-4572-923D-D27028E4EC96}" type="pres">
      <dgm:prSet presAssocID="{27D10DDE-D7A6-4768-A306-151F12A7A253}" presName="Name30" presStyleCnt="0"/>
      <dgm:spPr/>
    </dgm:pt>
    <dgm:pt modelId="{832C136D-C261-4CD6-846B-3B0117DB2B39}" type="pres">
      <dgm:prSet presAssocID="{27D10DDE-D7A6-4768-A306-151F12A7A253}" presName="level2Shape" presStyleLbl="node2" presStyleIdx="1" presStyleCnt="3" custScaleX="338775" custLinFactNeighborX="18628" custLinFactNeighborY="-24105"/>
      <dgm:spPr>
        <a:prstGeom prst="rect">
          <a:avLst/>
        </a:prstGeom>
      </dgm:spPr>
    </dgm:pt>
    <dgm:pt modelId="{30D09673-0AA2-4F81-9910-7816829FD0E8}" type="pres">
      <dgm:prSet presAssocID="{27D10DDE-D7A6-4768-A306-151F12A7A253}" presName="hierChild3" presStyleCnt="0"/>
      <dgm:spPr/>
    </dgm:pt>
    <dgm:pt modelId="{B91D6F1B-F8ED-4DCF-B826-44B2C29B213C}" type="pres">
      <dgm:prSet presAssocID="{C7628113-0C9D-4790-8A6F-BAEAE13020A0}" presName="Name25" presStyleLbl="parChTrans1D2" presStyleIdx="2" presStyleCnt="3"/>
      <dgm:spPr/>
    </dgm:pt>
    <dgm:pt modelId="{F4DBBB73-95CD-47B2-9BFA-267AB30D1227}" type="pres">
      <dgm:prSet presAssocID="{C7628113-0C9D-4790-8A6F-BAEAE13020A0}" presName="connTx" presStyleLbl="parChTrans1D2" presStyleIdx="2" presStyleCnt="3"/>
      <dgm:spPr/>
    </dgm:pt>
    <dgm:pt modelId="{DE023A0D-B406-4FA4-9B8D-3C0C2A3E5A23}" type="pres">
      <dgm:prSet presAssocID="{F354BE8F-0F98-428F-B155-CBAABED2DAE6}" presName="Name30" presStyleCnt="0"/>
      <dgm:spPr/>
    </dgm:pt>
    <dgm:pt modelId="{4B8063EA-415A-47FF-B41D-1FBDC1BA61F5}" type="pres">
      <dgm:prSet presAssocID="{F354BE8F-0F98-428F-B155-CBAABED2DAE6}" presName="level2Shape" presStyleLbl="node2" presStyleIdx="2" presStyleCnt="3" custScaleX="338775" custScaleY="123156" custLinFactNeighborX="19304" custLinFactNeighborY="9741"/>
      <dgm:spPr>
        <a:prstGeom prst="rect">
          <a:avLst/>
        </a:prstGeom>
      </dgm:spPr>
    </dgm:pt>
    <dgm:pt modelId="{33D901F4-D052-4AA4-AFF5-900F5A5079E8}" type="pres">
      <dgm:prSet presAssocID="{F354BE8F-0F98-428F-B155-CBAABED2DAE6}" presName="hierChild3" presStyleCnt="0"/>
      <dgm:spPr/>
    </dgm:pt>
    <dgm:pt modelId="{CBF0B48A-3814-4D97-B7D1-48DA493AD3BF}" type="pres">
      <dgm:prSet presAssocID="{16B9B4A4-8F70-4CA0-A4FF-8A347F4BDA84}" presName="bgShapesFlow" presStyleCnt="0"/>
      <dgm:spPr/>
    </dgm:pt>
    <dgm:pt modelId="{4117B1AB-4880-45BF-B699-9CD3B4567325}" type="pres">
      <dgm:prSet presAssocID="{64DD9302-683D-4107-94BA-59A679C9AB31}" presName="rectComp" presStyleCnt="0"/>
      <dgm:spPr/>
    </dgm:pt>
    <dgm:pt modelId="{5FEDBADB-2A37-405B-B6A2-737522920AEB}" type="pres">
      <dgm:prSet presAssocID="{64DD9302-683D-4107-94BA-59A679C9AB31}" presName="bgRect" presStyleLbl="bgShp" presStyleIdx="0" presStyleCnt="2" custScaleX="215872" custLinFactNeighborX="-25017"/>
      <dgm:spPr/>
    </dgm:pt>
    <dgm:pt modelId="{D4A7E75F-FDFF-4EF4-A800-973D68E2BFCB}" type="pres">
      <dgm:prSet presAssocID="{64DD9302-683D-4107-94BA-59A679C9AB31}" presName="bgRectTx" presStyleLbl="bgShp" presStyleIdx="0" presStyleCnt="2">
        <dgm:presLayoutVars>
          <dgm:bulletEnabled val="1"/>
        </dgm:presLayoutVars>
      </dgm:prSet>
      <dgm:spPr/>
    </dgm:pt>
    <dgm:pt modelId="{497FCFB0-55F1-4C4A-9AB8-015FCD1770EC}" type="pres">
      <dgm:prSet presAssocID="{64DD9302-683D-4107-94BA-59A679C9AB31}" presName="spComp" presStyleCnt="0"/>
      <dgm:spPr/>
    </dgm:pt>
    <dgm:pt modelId="{98A7F46A-DBEB-4376-B8E6-DD5A04DE5E59}" type="pres">
      <dgm:prSet presAssocID="{64DD9302-683D-4107-94BA-59A679C9AB31}" presName="hSp" presStyleCnt="0"/>
      <dgm:spPr/>
    </dgm:pt>
    <dgm:pt modelId="{7A514DCC-9720-47E5-9234-27B018208F7B}" type="pres">
      <dgm:prSet presAssocID="{9F4F894B-017A-4391-BED5-46BAB7E517D5}" presName="rectComp" presStyleCnt="0"/>
      <dgm:spPr/>
    </dgm:pt>
    <dgm:pt modelId="{17E788BB-EC6D-404A-B928-78BE9C6A3526}" type="pres">
      <dgm:prSet presAssocID="{9F4F894B-017A-4391-BED5-46BAB7E517D5}" presName="bgRect" presStyleLbl="bgShp" presStyleIdx="1" presStyleCnt="2" custScaleX="330622" custLinFactNeighborX="34223"/>
      <dgm:spPr/>
    </dgm:pt>
    <dgm:pt modelId="{369B154F-AA96-435E-9688-68C160605B3A}" type="pres">
      <dgm:prSet presAssocID="{9F4F894B-017A-4391-BED5-46BAB7E517D5}" presName="bgRectTx" presStyleLbl="bgShp" presStyleIdx="1" presStyleCnt="2">
        <dgm:presLayoutVars>
          <dgm:bulletEnabled val="1"/>
        </dgm:presLayoutVars>
      </dgm:prSet>
      <dgm:spPr/>
    </dgm:pt>
  </dgm:ptLst>
  <dgm:cxnLst>
    <dgm:cxn modelId="{9F201A1D-D0ED-4ED0-9592-AD1C59555253}" srcId="{3AB786A9-4A30-4CAD-B4A2-E2D6A0F103F5}" destId="{F354BE8F-0F98-428F-B155-CBAABED2DAE6}" srcOrd="2" destOrd="0" parTransId="{C7628113-0C9D-4790-8A6F-BAEAE13020A0}" sibTransId="{BBE2F4D5-26E8-49D4-BF06-05CB6EA35020}"/>
    <dgm:cxn modelId="{E51CA624-1722-409B-8927-F4ED5896E5D2}" type="presOf" srcId="{16B9B4A4-8F70-4CA0-A4FF-8A347F4BDA84}" destId="{97B14DE5-B643-423B-B776-BA157A13CDEF}" srcOrd="0" destOrd="0" presId="urn:microsoft.com/office/officeart/2005/8/layout/hierarchy5"/>
    <dgm:cxn modelId="{60DCD825-9A86-4347-A834-B7B3F5649155}" type="presOf" srcId="{C7628113-0C9D-4790-8A6F-BAEAE13020A0}" destId="{F4DBBB73-95CD-47B2-9BFA-267AB30D1227}" srcOrd="1" destOrd="0" presId="urn:microsoft.com/office/officeart/2005/8/layout/hierarchy5"/>
    <dgm:cxn modelId="{AAB20F2C-5F44-4EF4-AB00-3332C73F5212}" srcId="{16B9B4A4-8F70-4CA0-A4FF-8A347F4BDA84}" destId="{9F4F894B-017A-4391-BED5-46BAB7E517D5}" srcOrd="2" destOrd="0" parTransId="{A35E57D2-4EF8-4CD1-BAD6-04BB0C242CB6}" sibTransId="{4379DA41-0680-4A54-AC82-058EC477D7CB}"/>
    <dgm:cxn modelId="{47E00D60-9E88-4D83-A280-54D6D7A48A16}" type="presOf" srcId="{9F4F894B-017A-4391-BED5-46BAB7E517D5}" destId="{369B154F-AA96-435E-9688-68C160605B3A}" srcOrd="1" destOrd="0" presId="urn:microsoft.com/office/officeart/2005/8/layout/hierarchy5"/>
    <dgm:cxn modelId="{29C69262-7F17-4A72-81EA-5BC8AE9FA8A2}" type="presOf" srcId="{88C33B67-26D6-4C35-B06F-DF40A622A103}" destId="{C80DE393-1B72-4C4B-9CE9-46135376D7B6}" srcOrd="1" destOrd="0" presId="urn:microsoft.com/office/officeart/2005/8/layout/hierarchy5"/>
    <dgm:cxn modelId="{6EB67244-0A3A-462B-850D-2EE62689B3F5}" type="presOf" srcId="{64DD9302-683D-4107-94BA-59A679C9AB31}" destId="{5FEDBADB-2A37-405B-B6A2-737522920AEB}" srcOrd="0" destOrd="0" presId="urn:microsoft.com/office/officeart/2005/8/layout/hierarchy5"/>
    <dgm:cxn modelId="{462C4F8D-11E4-454C-904C-F5D4763693EB}" srcId="{3AB786A9-4A30-4CAD-B4A2-E2D6A0F103F5}" destId="{90A0CB7B-0B56-4D3E-B51E-1407523360CD}" srcOrd="0" destOrd="0" parTransId="{88C33B67-26D6-4C35-B06F-DF40A622A103}" sibTransId="{5904F2A3-C2F5-4725-8E3D-785BFE1CC4E0}"/>
    <dgm:cxn modelId="{6302BC95-9104-440A-9EE2-379D87396102}" type="presOf" srcId="{9F4F894B-017A-4391-BED5-46BAB7E517D5}" destId="{17E788BB-EC6D-404A-B928-78BE9C6A3526}" srcOrd="0" destOrd="0" presId="urn:microsoft.com/office/officeart/2005/8/layout/hierarchy5"/>
    <dgm:cxn modelId="{9F1D4A9B-74A7-4C82-BA08-951572FF11D5}" srcId="{3AB786A9-4A30-4CAD-B4A2-E2D6A0F103F5}" destId="{27D10DDE-D7A6-4768-A306-151F12A7A253}" srcOrd="1" destOrd="0" parTransId="{EC693C76-8117-42F5-9EF5-2F52700EF974}" sibTransId="{57500DC1-A54D-499E-A3CB-F02ED62716D6}"/>
    <dgm:cxn modelId="{D2C4FCA4-3800-417C-8334-D208AF932E5D}" type="presOf" srcId="{64DD9302-683D-4107-94BA-59A679C9AB31}" destId="{D4A7E75F-FDFF-4EF4-A800-973D68E2BFCB}" srcOrd="1" destOrd="0" presId="urn:microsoft.com/office/officeart/2005/8/layout/hierarchy5"/>
    <dgm:cxn modelId="{573A80AA-570C-4AC9-B8F8-C1263E94964B}" srcId="{16B9B4A4-8F70-4CA0-A4FF-8A347F4BDA84}" destId="{3AB786A9-4A30-4CAD-B4A2-E2D6A0F103F5}" srcOrd="0" destOrd="0" parTransId="{1FFBC89F-33CB-4E54-8DE1-D701A4E11FD5}" sibTransId="{2C7B026B-9B8A-4DAB-9646-D02BFA76E3A6}"/>
    <dgm:cxn modelId="{E73BABB5-7BFF-49C9-AA92-17981C8CAB78}" type="presOf" srcId="{EC693C76-8117-42F5-9EF5-2F52700EF974}" destId="{A086B7FE-234A-4198-B09B-EB98F2EA1160}" srcOrd="0" destOrd="0" presId="urn:microsoft.com/office/officeart/2005/8/layout/hierarchy5"/>
    <dgm:cxn modelId="{481B1FB9-5595-49FE-A2A6-0271809CD42B}" type="presOf" srcId="{88C33B67-26D6-4C35-B06F-DF40A622A103}" destId="{15F9B5D5-BAE4-4B55-9CFA-ADF209B0E5FD}" srcOrd="0" destOrd="0" presId="urn:microsoft.com/office/officeart/2005/8/layout/hierarchy5"/>
    <dgm:cxn modelId="{71D076CF-BC6B-4608-9C9C-A244D99A2D3D}" type="presOf" srcId="{EC693C76-8117-42F5-9EF5-2F52700EF974}" destId="{91905DD1-FCAB-4A96-A9F3-A2C7D28A69EB}" srcOrd="1" destOrd="0" presId="urn:microsoft.com/office/officeart/2005/8/layout/hierarchy5"/>
    <dgm:cxn modelId="{84FA79DB-B766-462E-8F2A-2E4FFF6D5CC7}" type="presOf" srcId="{C7628113-0C9D-4790-8A6F-BAEAE13020A0}" destId="{B91D6F1B-F8ED-4DCF-B826-44B2C29B213C}" srcOrd="0" destOrd="0" presId="urn:microsoft.com/office/officeart/2005/8/layout/hierarchy5"/>
    <dgm:cxn modelId="{3BD98AE0-A93A-4890-9E25-BE346331CA13}" type="presOf" srcId="{3AB786A9-4A30-4CAD-B4A2-E2D6A0F103F5}" destId="{F5230C43-39CA-483D-9982-2BEA3E52FA69}" srcOrd="0" destOrd="0" presId="urn:microsoft.com/office/officeart/2005/8/layout/hierarchy5"/>
    <dgm:cxn modelId="{EB82A3E1-5945-4EDB-9077-5D6B4956ED79}" type="presOf" srcId="{90A0CB7B-0B56-4D3E-B51E-1407523360CD}" destId="{A557F45D-B514-45E4-A02C-2C6EB4910A73}" srcOrd="0" destOrd="0" presId="urn:microsoft.com/office/officeart/2005/8/layout/hierarchy5"/>
    <dgm:cxn modelId="{0AE49BEF-8E77-4AD5-B178-7B959C9A6CDE}" type="presOf" srcId="{F354BE8F-0F98-428F-B155-CBAABED2DAE6}" destId="{4B8063EA-415A-47FF-B41D-1FBDC1BA61F5}" srcOrd="0" destOrd="0" presId="urn:microsoft.com/office/officeart/2005/8/layout/hierarchy5"/>
    <dgm:cxn modelId="{D0A9AEF8-EDBE-496E-A2A1-124E6C06106B}" type="presOf" srcId="{27D10DDE-D7A6-4768-A306-151F12A7A253}" destId="{832C136D-C261-4CD6-846B-3B0117DB2B39}" srcOrd="0" destOrd="0" presId="urn:microsoft.com/office/officeart/2005/8/layout/hierarchy5"/>
    <dgm:cxn modelId="{06D9D6FF-02AA-4FF9-A645-6238D8FA30F4}" srcId="{16B9B4A4-8F70-4CA0-A4FF-8A347F4BDA84}" destId="{64DD9302-683D-4107-94BA-59A679C9AB31}" srcOrd="1" destOrd="0" parTransId="{CF3E7604-0A84-4F1B-BC88-0BDBA896498B}" sibTransId="{233ECC2F-542E-4A5C-9420-1C49AAF22885}"/>
    <dgm:cxn modelId="{35A6573C-DFEC-41A0-9137-DB0FFBE07868}" type="presParOf" srcId="{97B14DE5-B643-423B-B776-BA157A13CDEF}" destId="{1275005A-1369-4D39-97B3-BFACECCAF831}" srcOrd="0" destOrd="0" presId="urn:microsoft.com/office/officeart/2005/8/layout/hierarchy5"/>
    <dgm:cxn modelId="{33240E6F-4BC5-4E53-AFB3-A4FF83A4BEFB}" type="presParOf" srcId="{1275005A-1369-4D39-97B3-BFACECCAF831}" destId="{BDEB8699-5452-4973-82DC-89CD54713EF8}" srcOrd="0" destOrd="0" presId="urn:microsoft.com/office/officeart/2005/8/layout/hierarchy5"/>
    <dgm:cxn modelId="{81E66AFF-7D15-4A6A-8D74-C194F632B42C}" type="presParOf" srcId="{1275005A-1369-4D39-97B3-BFACECCAF831}" destId="{AE7DBD2D-4C2D-499B-AA7C-DE053DA4FD81}" srcOrd="1" destOrd="0" presId="urn:microsoft.com/office/officeart/2005/8/layout/hierarchy5"/>
    <dgm:cxn modelId="{5867D517-64F3-4654-B831-539684D8B7FC}" type="presParOf" srcId="{AE7DBD2D-4C2D-499B-AA7C-DE053DA4FD81}" destId="{722EA93E-8D4F-4D48-9079-48A287FFCF63}" srcOrd="0" destOrd="0" presId="urn:microsoft.com/office/officeart/2005/8/layout/hierarchy5"/>
    <dgm:cxn modelId="{3518C739-3CF7-4286-915A-FF4A8E936CCB}" type="presParOf" srcId="{722EA93E-8D4F-4D48-9079-48A287FFCF63}" destId="{F5230C43-39CA-483D-9982-2BEA3E52FA69}" srcOrd="0" destOrd="0" presId="urn:microsoft.com/office/officeart/2005/8/layout/hierarchy5"/>
    <dgm:cxn modelId="{464B6C2F-CDDE-433D-A1B8-C600D2D2BA87}" type="presParOf" srcId="{722EA93E-8D4F-4D48-9079-48A287FFCF63}" destId="{FE2A2F8D-8DF3-4E8F-9DF0-FC7885CEEB7F}" srcOrd="1" destOrd="0" presId="urn:microsoft.com/office/officeart/2005/8/layout/hierarchy5"/>
    <dgm:cxn modelId="{0359BF6A-E15D-467F-9D1C-58B638008499}" type="presParOf" srcId="{FE2A2F8D-8DF3-4E8F-9DF0-FC7885CEEB7F}" destId="{15F9B5D5-BAE4-4B55-9CFA-ADF209B0E5FD}" srcOrd="0" destOrd="0" presId="urn:microsoft.com/office/officeart/2005/8/layout/hierarchy5"/>
    <dgm:cxn modelId="{70F85AFC-EE21-4CE4-BFA1-89DF94E57601}" type="presParOf" srcId="{15F9B5D5-BAE4-4B55-9CFA-ADF209B0E5FD}" destId="{C80DE393-1B72-4C4B-9CE9-46135376D7B6}" srcOrd="0" destOrd="0" presId="urn:microsoft.com/office/officeart/2005/8/layout/hierarchy5"/>
    <dgm:cxn modelId="{9277D06E-0931-4A26-84A8-283007E6E10C}" type="presParOf" srcId="{FE2A2F8D-8DF3-4E8F-9DF0-FC7885CEEB7F}" destId="{5672BB77-3B7F-407F-BC27-51E70DEDDCBE}" srcOrd="1" destOrd="0" presId="urn:microsoft.com/office/officeart/2005/8/layout/hierarchy5"/>
    <dgm:cxn modelId="{5283DE40-1C3A-4001-B37A-EA64F4353DAC}" type="presParOf" srcId="{5672BB77-3B7F-407F-BC27-51E70DEDDCBE}" destId="{A557F45D-B514-45E4-A02C-2C6EB4910A73}" srcOrd="0" destOrd="0" presId="urn:microsoft.com/office/officeart/2005/8/layout/hierarchy5"/>
    <dgm:cxn modelId="{DD97F560-0571-4509-9FFA-824F983ADE4A}" type="presParOf" srcId="{5672BB77-3B7F-407F-BC27-51E70DEDDCBE}" destId="{66346A6A-CF62-424F-A95E-C06375CEB17E}" srcOrd="1" destOrd="0" presId="urn:microsoft.com/office/officeart/2005/8/layout/hierarchy5"/>
    <dgm:cxn modelId="{3E96E972-81B9-4E7A-9722-CC65C58F00D9}" type="presParOf" srcId="{FE2A2F8D-8DF3-4E8F-9DF0-FC7885CEEB7F}" destId="{A086B7FE-234A-4198-B09B-EB98F2EA1160}" srcOrd="2" destOrd="0" presId="urn:microsoft.com/office/officeart/2005/8/layout/hierarchy5"/>
    <dgm:cxn modelId="{51AA3A01-5E4C-48B0-9AB6-F2DFB996D7CA}" type="presParOf" srcId="{A086B7FE-234A-4198-B09B-EB98F2EA1160}" destId="{91905DD1-FCAB-4A96-A9F3-A2C7D28A69EB}" srcOrd="0" destOrd="0" presId="urn:microsoft.com/office/officeart/2005/8/layout/hierarchy5"/>
    <dgm:cxn modelId="{0CA1E395-12C7-450C-9F05-A4D1B6C2A9DB}" type="presParOf" srcId="{FE2A2F8D-8DF3-4E8F-9DF0-FC7885CEEB7F}" destId="{281FD1E1-943E-4572-923D-D27028E4EC96}" srcOrd="3" destOrd="0" presId="urn:microsoft.com/office/officeart/2005/8/layout/hierarchy5"/>
    <dgm:cxn modelId="{04B4E58E-0EC5-4492-A48E-5797A411B241}" type="presParOf" srcId="{281FD1E1-943E-4572-923D-D27028E4EC96}" destId="{832C136D-C261-4CD6-846B-3B0117DB2B39}" srcOrd="0" destOrd="0" presId="urn:microsoft.com/office/officeart/2005/8/layout/hierarchy5"/>
    <dgm:cxn modelId="{1EA4DFB5-A117-43DB-B380-8A75F66AED8E}" type="presParOf" srcId="{281FD1E1-943E-4572-923D-D27028E4EC96}" destId="{30D09673-0AA2-4F81-9910-7816829FD0E8}" srcOrd="1" destOrd="0" presId="urn:microsoft.com/office/officeart/2005/8/layout/hierarchy5"/>
    <dgm:cxn modelId="{BFB4CFEF-22AF-4C83-8E5A-2CDE0124F765}" type="presParOf" srcId="{FE2A2F8D-8DF3-4E8F-9DF0-FC7885CEEB7F}" destId="{B91D6F1B-F8ED-4DCF-B826-44B2C29B213C}" srcOrd="4" destOrd="0" presId="urn:microsoft.com/office/officeart/2005/8/layout/hierarchy5"/>
    <dgm:cxn modelId="{3B9B800D-EC8B-4934-9D7E-4A2D76769B21}" type="presParOf" srcId="{B91D6F1B-F8ED-4DCF-B826-44B2C29B213C}" destId="{F4DBBB73-95CD-47B2-9BFA-267AB30D1227}" srcOrd="0" destOrd="0" presId="urn:microsoft.com/office/officeart/2005/8/layout/hierarchy5"/>
    <dgm:cxn modelId="{E5A3562A-D69F-4B53-8E6E-11C81C76A05E}" type="presParOf" srcId="{FE2A2F8D-8DF3-4E8F-9DF0-FC7885CEEB7F}" destId="{DE023A0D-B406-4FA4-9B8D-3C0C2A3E5A23}" srcOrd="5" destOrd="0" presId="urn:microsoft.com/office/officeart/2005/8/layout/hierarchy5"/>
    <dgm:cxn modelId="{67694E80-1910-4D63-8DA4-ECA66611EB4A}" type="presParOf" srcId="{DE023A0D-B406-4FA4-9B8D-3C0C2A3E5A23}" destId="{4B8063EA-415A-47FF-B41D-1FBDC1BA61F5}" srcOrd="0" destOrd="0" presId="urn:microsoft.com/office/officeart/2005/8/layout/hierarchy5"/>
    <dgm:cxn modelId="{D49FC723-61B0-4F02-B314-83E976BED657}" type="presParOf" srcId="{DE023A0D-B406-4FA4-9B8D-3C0C2A3E5A23}" destId="{33D901F4-D052-4AA4-AFF5-900F5A5079E8}" srcOrd="1" destOrd="0" presId="urn:microsoft.com/office/officeart/2005/8/layout/hierarchy5"/>
    <dgm:cxn modelId="{3160DE88-E11D-4AEC-BA9A-FF4C0B4F7F50}" type="presParOf" srcId="{97B14DE5-B643-423B-B776-BA157A13CDEF}" destId="{CBF0B48A-3814-4D97-B7D1-48DA493AD3BF}" srcOrd="1" destOrd="0" presId="urn:microsoft.com/office/officeart/2005/8/layout/hierarchy5"/>
    <dgm:cxn modelId="{685008AB-AF3F-4687-BB1E-8FA6109C207B}" type="presParOf" srcId="{CBF0B48A-3814-4D97-B7D1-48DA493AD3BF}" destId="{4117B1AB-4880-45BF-B699-9CD3B4567325}" srcOrd="0" destOrd="0" presId="urn:microsoft.com/office/officeart/2005/8/layout/hierarchy5"/>
    <dgm:cxn modelId="{8B7CDD8E-9E40-43CE-8CE1-0287C6C57853}" type="presParOf" srcId="{4117B1AB-4880-45BF-B699-9CD3B4567325}" destId="{5FEDBADB-2A37-405B-B6A2-737522920AEB}" srcOrd="0" destOrd="0" presId="urn:microsoft.com/office/officeart/2005/8/layout/hierarchy5"/>
    <dgm:cxn modelId="{1A5903AA-4AFB-4C7C-ADAA-818EF20BE401}" type="presParOf" srcId="{4117B1AB-4880-45BF-B699-9CD3B4567325}" destId="{D4A7E75F-FDFF-4EF4-A800-973D68E2BFCB}" srcOrd="1" destOrd="0" presId="urn:microsoft.com/office/officeart/2005/8/layout/hierarchy5"/>
    <dgm:cxn modelId="{0FEF8E04-77F4-45CD-A8D3-FAAF6D1B1EB7}" type="presParOf" srcId="{CBF0B48A-3814-4D97-B7D1-48DA493AD3BF}" destId="{497FCFB0-55F1-4C4A-9AB8-015FCD1770EC}" srcOrd="1" destOrd="0" presId="urn:microsoft.com/office/officeart/2005/8/layout/hierarchy5"/>
    <dgm:cxn modelId="{AD35A3B9-BFE2-403A-87E8-AE9667B08EAB}" type="presParOf" srcId="{497FCFB0-55F1-4C4A-9AB8-015FCD1770EC}" destId="{98A7F46A-DBEB-4376-B8E6-DD5A04DE5E59}" srcOrd="0" destOrd="0" presId="urn:microsoft.com/office/officeart/2005/8/layout/hierarchy5"/>
    <dgm:cxn modelId="{1EEB398F-F4C8-4DA6-A802-25C751D79427}" type="presParOf" srcId="{CBF0B48A-3814-4D97-B7D1-48DA493AD3BF}" destId="{7A514DCC-9720-47E5-9234-27B018208F7B}" srcOrd="2" destOrd="0" presId="urn:microsoft.com/office/officeart/2005/8/layout/hierarchy5"/>
    <dgm:cxn modelId="{7BF3A81D-1415-46B3-BCCA-6D8A496BA1DA}" type="presParOf" srcId="{7A514DCC-9720-47E5-9234-27B018208F7B}" destId="{17E788BB-EC6D-404A-B928-78BE9C6A3526}" srcOrd="0" destOrd="0" presId="urn:microsoft.com/office/officeart/2005/8/layout/hierarchy5"/>
    <dgm:cxn modelId="{315CAA21-4621-409A-B8CC-B73ECFEC94E6}" type="presParOf" srcId="{7A514DCC-9720-47E5-9234-27B018208F7B}" destId="{369B154F-AA96-435E-9688-68C160605B3A}"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90DD23B-BD56-4104-84E4-4085AAF389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C"/>
        </a:p>
      </dgm:t>
    </dgm:pt>
    <dgm:pt modelId="{0B063E25-A1D8-4D72-9655-21D979F473DF}">
      <dgm:prSet phldrT="[Texto]">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dirty="0"/>
            <a:t>Financiamiento Mercado de Valores</a:t>
          </a:r>
          <a:br>
            <a:rPr lang="es-EC" dirty="0"/>
          </a:br>
          <a:br>
            <a:rPr lang="es-EC" dirty="0"/>
          </a:br>
          <a:br>
            <a:rPr lang="es-EC" dirty="0"/>
          </a:br>
          <a:r>
            <a:rPr lang="es-EC" dirty="0"/>
            <a:t>Emisión de Obligaciones</a:t>
          </a:r>
        </a:p>
      </dgm:t>
    </dgm:pt>
    <dgm:pt modelId="{6EC88ECD-89D9-4E76-BC66-54B4E91456C6}" type="parTrans" cxnId="{15308274-EDBE-4B0E-99FF-7DC0FF54B455}">
      <dgm:prSet/>
      <dgm:spPr/>
      <dgm:t>
        <a:bodyPr/>
        <a:lstStyle/>
        <a:p>
          <a:endParaRPr lang="es-EC"/>
        </a:p>
      </dgm:t>
    </dgm:pt>
    <dgm:pt modelId="{A232298C-0EAC-4EE5-AF95-244B04EE6D4A}" type="sibTrans" cxnId="{15308274-EDBE-4B0E-99FF-7DC0FF54B455}">
      <dgm:prSet/>
      <dgm:spPr/>
      <dgm:t>
        <a:bodyPr/>
        <a:lstStyle/>
        <a:p>
          <a:endParaRPr lang="es-EC"/>
        </a:p>
      </dgm:t>
    </dgm:pt>
    <dgm:pt modelId="{9808969E-F4E2-4C0C-8CE3-CAE98FF32DF5}">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Calificación de Riesgo</a:t>
          </a:r>
          <a:br>
            <a:rPr lang="es-EC" dirty="0"/>
          </a:br>
          <a:r>
            <a:rPr lang="es-EC" dirty="0"/>
            <a:t>Categoría A</a:t>
          </a:r>
        </a:p>
      </dgm:t>
    </dgm:pt>
    <dgm:pt modelId="{23DC631B-890D-45C2-AEE0-3D07ADC07420}" type="parTrans" cxnId="{C022DF18-06AB-4DA3-9E71-EE2DAC3450DE}">
      <dgm:prSet/>
      <dgm:spPr/>
      <dgm:t>
        <a:bodyPr/>
        <a:lstStyle/>
        <a:p>
          <a:endParaRPr lang="es-EC"/>
        </a:p>
      </dgm:t>
    </dgm:pt>
    <dgm:pt modelId="{C7FC6E1D-5C58-4C29-A6D8-7EB0D0F73950}" type="sibTrans" cxnId="{C022DF18-06AB-4DA3-9E71-EE2DAC3450DE}">
      <dgm:prSet/>
      <dgm:spPr/>
      <dgm:t>
        <a:bodyPr/>
        <a:lstStyle/>
        <a:p>
          <a:endParaRPr lang="es-EC"/>
        </a:p>
      </dgm:t>
    </dgm:pt>
    <dgm:pt modelId="{46E77D84-8CFA-4DFD-B154-2EF000C31A42}">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Monto</a:t>
          </a:r>
          <a:br>
            <a:rPr lang="es-EC" dirty="0"/>
          </a:br>
          <a:r>
            <a:rPr lang="es-EC" dirty="0"/>
            <a:t>$200.000,00</a:t>
          </a:r>
        </a:p>
      </dgm:t>
    </dgm:pt>
    <dgm:pt modelId="{B118C1D8-16B2-4B0E-A8E0-6FAA2363FD85}" type="parTrans" cxnId="{EFFDE848-394D-4CBB-BCC0-5E056B8EA5A6}">
      <dgm:prSet/>
      <dgm:spPr/>
      <dgm:t>
        <a:bodyPr/>
        <a:lstStyle/>
        <a:p>
          <a:endParaRPr lang="es-EC"/>
        </a:p>
      </dgm:t>
    </dgm:pt>
    <dgm:pt modelId="{5E4D8750-D540-4F66-B1A8-4400C5D088BD}" type="sibTrans" cxnId="{EFFDE848-394D-4CBB-BCC0-5E056B8EA5A6}">
      <dgm:prSet/>
      <dgm:spPr/>
      <dgm:t>
        <a:bodyPr/>
        <a:lstStyle/>
        <a:p>
          <a:endParaRPr lang="es-EC"/>
        </a:p>
      </dgm:t>
    </dgm:pt>
    <dgm:pt modelId="{69251152-15FF-4079-BFE0-F7430C2DAFFE}">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Plazo</a:t>
          </a:r>
          <a:br>
            <a:rPr lang="es-EC" dirty="0"/>
          </a:br>
          <a:r>
            <a:rPr lang="es-EC" dirty="0"/>
            <a:t>5 años</a:t>
          </a:r>
        </a:p>
      </dgm:t>
    </dgm:pt>
    <dgm:pt modelId="{6795B3AC-9FBD-40AC-A6DB-74B797F1F5F9}" type="parTrans" cxnId="{6296B169-F893-4E3F-831B-301A31B94A0A}">
      <dgm:prSet/>
      <dgm:spPr/>
      <dgm:t>
        <a:bodyPr/>
        <a:lstStyle/>
        <a:p>
          <a:endParaRPr lang="es-EC"/>
        </a:p>
      </dgm:t>
    </dgm:pt>
    <dgm:pt modelId="{37A0A4D5-A04C-451E-8B6A-7F3BFBBD2700}" type="sibTrans" cxnId="{6296B169-F893-4E3F-831B-301A31B94A0A}">
      <dgm:prSet/>
      <dgm:spPr/>
      <dgm:t>
        <a:bodyPr/>
        <a:lstStyle/>
        <a:p>
          <a:endParaRPr lang="es-EC"/>
        </a:p>
      </dgm:t>
    </dgm:pt>
    <dgm:pt modelId="{748A21F9-E3A5-4B3E-8EF1-FB4D08A1C590}">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Tasa de interés</a:t>
          </a:r>
          <a:br>
            <a:rPr lang="es-EC" dirty="0"/>
          </a:br>
          <a:r>
            <a:rPr lang="es-EC" dirty="0"/>
            <a:t>9,00%</a:t>
          </a:r>
        </a:p>
      </dgm:t>
    </dgm:pt>
    <dgm:pt modelId="{9233A434-0394-415D-BA9F-F5EE4B9704F9}" type="parTrans" cxnId="{777304D4-8539-442A-A2D7-B1F7562D7ABD}">
      <dgm:prSet/>
      <dgm:spPr/>
      <dgm:t>
        <a:bodyPr/>
        <a:lstStyle/>
        <a:p>
          <a:endParaRPr lang="es-EC"/>
        </a:p>
      </dgm:t>
    </dgm:pt>
    <dgm:pt modelId="{E679A4C8-3255-49E3-81A1-3A9F234BADDE}" type="sibTrans" cxnId="{777304D4-8539-442A-A2D7-B1F7562D7ABD}">
      <dgm:prSet/>
      <dgm:spPr/>
      <dgm:t>
        <a:bodyPr/>
        <a:lstStyle/>
        <a:p>
          <a:endParaRPr lang="es-EC"/>
        </a:p>
      </dgm:t>
    </dgm:pt>
    <dgm:pt modelId="{7640054C-6D54-404C-A81E-AB37661E365B}">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Desembolsos trimestrales</a:t>
          </a:r>
        </a:p>
      </dgm:t>
    </dgm:pt>
    <dgm:pt modelId="{CC8B74C8-EA7C-40D2-A0ED-8E5919692227}" type="parTrans" cxnId="{D4898E7B-0583-4603-A118-93D03D8E404A}">
      <dgm:prSet/>
      <dgm:spPr/>
      <dgm:t>
        <a:bodyPr/>
        <a:lstStyle/>
        <a:p>
          <a:endParaRPr lang="es-EC"/>
        </a:p>
      </dgm:t>
    </dgm:pt>
    <dgm:pt modelId="{EB0E5F05-A996-4438-AA56-CADF8DB7CF6A}" type="sibTrans" cxnId="{D4898E7B-0583-4603-A118-93D03D8E404A}">
      <dgm:prSet/>
      <dgm:spPr/>
      <dgm:t>
        <a:bodyPr/>
        <a:lstStyle/>
        <a:p>
          <a:endParaRPr lang="es-EC"/>
        </a:p>
      </dgm:t>
    </dgm:pt>
    <dgm:pt modelId="{1A4266C0-62D9-4939-8F1A-43450AFAB5EB}" type="pres">
      <dgm:prSet presAssocID="{E90DD23B-BD56-4104-84E4-4085AAF389D3}" presName="theList" presStyleCnt="0">
        <dgm:presLayoutVars>
          <dgm:dir/>
          <dgm:animLvl val="lvl"/>
          <dgm:resizeHandles val="exact"/>
        </dgm:presLayoutVars>
      </dgm:prSet>
      <dgm:spPr/>
    </dgm:pt>
    <dgm:pt modelId="{F964B7D9-84B0-4E01-B55B-F69CB372B7CE}" type="pres">
      <dgm:prSet presAssocID="{0B063E25-A1D8-4D72-9655-21D979F473DF}" presName="compNode" presStyleCnt="0"/>
      <dgm:spPr/>
    </dgm:pt>
    <dgm:pt modelId="{617F7BA0-CBD9-4CC3-8454-F059AAB5DDCC}" type="pres">
      <dgm:prSet presAssocID="{0B063E25-A1D8-4D72-9655-21D979F473DF}" presName="aNode" presStyleLbl="bgShp" presStyleIdx="0" presStyleCnt="1"/>
      <dgm:spPr/>
    </dgm:pt>
    <dgm:pt modelId="{4FF20684-DD64-4535-A834-CB3F4011A5D8}" type="pres">
      <dgm:prSet presAssocID="{0B063E25-A1D8-4D72-9655-21D979F473DF}" presName="textNode" presStyleLbl="bgShp" presStyleIdx="0" presStyleCnt="1"/>
      <dgm:spPr/>
    </dgm:pt>
    <dgm:pt modelId="{A5B01EB6-80FA-43BA-B6CF-D4CBCBE3CDE3}" type="pres">
      <dgm:prSet presAssocID="{0B063E25-A1D8-4D72-9655-21D979F473DF}" presName="compChildNode" presStyleCnt="0"/>
      <dgm:spPr/>
    </dgm:pt>
    <dgm:pt modelId="{0782D53E-6426-4233-846A-57B88C3B190F}" type="pres">
      <dgm:prSet presAssocID="{0B063E25-A1D8-4D72-9655-21D979F473DF}" presName="theInnerList" presStyleCnt="0"/>
      <dgm:spPr/>
    </dgm:pt>
    <dgm:pt modelId="{2B00CD75-458C-49A1-9B3A-02BF6972C191}" type="pres">
      <dgm:prSet presAssocID="{9808969E-F4E2-4C0C-8CE3-CAE98FF32DF5}" presName="childNode" presStyleLbl="node1" presStyleIdx="0" presStyleCnt="5">
        <dgm:presLayoutVars>
          <dgm:bulletEnabled val="1"/>
        </dgm:presLayoutVars>
      </dgm:prSet>
      <dgm:spPr/>
    </dgm:pt>
    <dgm:pt modelId="{71623E16-E710-4246-8C0A-7D30874CFF98}" type="pres">
      <dgm:prSet presAssocID="{9808969E-F4E2-4C0C-8CE3-CAE98FF32DF5}" presName="aSpace2" presStyleCnt="0"/>
      <dgm:spPr/>
    </dgm:pt>
    <dgm:pt modelId="{773B3CA9-A21D-4CBD-ABDD-9A9AAC2ABC18}" type="pres">
      <dgm:prSet presAssocID="{46E77D84-8CFA-4DFD-B154-2EF000C31A42}" presName="childNode" presStyleLbl="node1" presStyleIdx="1" presStyleCnt="5">
        <dgm:presLayoutVars>
          <dgm:bulletEnabled val="1"/>
        </dgm:presLayoutVars>
      </dgm:prSet>
      <dgm:spPr/>
    </dgm:pt>
    <dgm:pt modelId="{DC9022F4-52E0-4DC9-9537-A29D776B0916}" type="pres">
      <dgm:prSet presAssocID="{46E77D84-8CFA-4DFD-B154-2EF000C31A42}" presName="aSpace2" presStyleCnt="0"/>
      <dgm:spPr/>
    </dgm:pt>
    <dgm:pt modelId="{06FECAF3-C322-453A-9B46-DDE20038742B}" type="pres">
      <dgm:prSet presAssocID="{69251152-15FF-4079-BFE0-F7430C2DAFFE}" presName="childNode" presStyleLbl="node1" presStyleIdx="2" presStyleCnt="5">
        <dgm:presLayoutVars>
          <dgm:bulletEnabled val="1"/>
        </dgm:presLayoutVars>
      </dgm:prSet>
      <dgm:spPr/>
    </dgm:pt>
    <dgm:pt modelId="{8C48B48C-4384-41C9-AAED-2090FC740CFE}" type="pres">
      <dgm:prSet presAssocID="{69251152-15FF-4079-BFE0-F7430C2DAFFE}" presName="aSpace2" presStyleCnt="0"/>
      <dgm:spPr/>
    </dgm:pt>
    <dgm:pt modelId="{2DE170E5-6F65-48FD-896A-BA7D54C2CC5D}" type="pres">
      <dgm:prSet presAssocID="{7640054C-6D54-404C-A81E-AB37661E365B}" presName="childNode" presStyleLbl="node1" presStyleIdx="3" presStyleCnt="5">
        <dgm:presLayoutVars>
          <dgm:bulletEnabled val="1"/>
        </dgm:presLayoutVars>
      </dgm:prSet>
      <dgm:spPr/>
    </dgm:pt>
    <dgm:pt modelId="{C28453E8-429B-44DB-AF86-B341F193EAEC}" type="pres">
      <dgm:prSet presAssocID="{7640054C-6D54-404C-A81E-AB37661E365B}" presName="aSpace2" presStyleCnt="0"/>
      <dgm:spPr/>
    </dgm:pt>
    <dgm:pt modelId="{4CBBFFFD-FA7A-4732-AF0B-D35E2F54AD83}" type="pres">
      <dgm:prSet presAssocID="{748A21F9-E3A5-4B3E-8EF1-FB4D08A1C590}" presName="childNode" presStyleLbl="node1" presStyleIdx="4" presStyleCnt="5">
        <dgm:presLayoutVars>
          <dgm:bulletEnabled val="1"/>
        </dgm:presLayoutVars>
      </dgm:prSet>
      <dgm:spPr/>
    </dgm:pt>
  </dgm:ptLst>
  <dgm:cxnLst>
    <dgm:cxn modelId="{B8706712-F777-4AAD-9C54-779EBEE62B21}" type="presOf" srcId="{46E77D84-8CFA-4DFD-B154-2EF000C31A42}" destId="{773B3CA9-A21D-4CBD-ABDD-9A9AAC2ABC18}" srcOrd="0" destOrd="0" presId="urn:microsoft.com/office/officeart/2005/8/layout/lProcess2"/>
    <dgm:cxn modelId="{C022DF18-06AB-4DA3-9E71-EE2DAC3450DE}" srcId="{0B063E25-A1D8-4D72-9655-21D979F473DF}" destId="{9808969E-F4E2-4C0C-8CE3-CAE98FF32DF5}" srcOrd="0" destOrd="0" parTransId="{23DC631B-890D-45C2-AEE0-3D07ADC07420}" sibTransId="{C7FC6E1D-5C58-4C29-A6D8-7EB0D0F73950}"/>
    <dgm:cxn modelId="{DFE1DC32-1057-47E0-9D98-08C1E03A805E}" type="presOf" srcId="{E90DD23B-BD56-4104-84E4-4085AAF389D3}" destId="{1A4266C0-62D9-4939-8F1A-43450AFAB5EB}" srcOrd="0" destOrd="0" presId="urn:microsoft.com/office/officeart/2005/8/layout/lProcess2"/>
    <dgm:cxn modelId="{82438336-F67F-4FEA-94A3-3505F3F32844}" type="presOf" srcId="{9808969E-F4E2-4C0C-8CE3-CAE98FF32DF5}" destId="{2B00CD75-458C-49A1-9B3A-02BF6972C191}" srcOrd="0" destOrd="0" presId="urn:microsoft.com/office/officeart/2005/8/layout/lProcess2"/>
    <dgm:cxn modelId="{EFFDE848-394D-4CBB-BCC0-5E056B8EA5A6}" srcId="{0B063E25-A1D8-4D72-9655-21D979F473DF}" destId="{46E77D84-8CFA-4DFD-B154-2EF000C31A42}" srcOrd="1" destOrd="0" parTransId="{B118C1D8-16B2-4B0E-A8E0-6FAA2363FD85}" sibTransId="{5E4D8750-D540-4F66-B1A8-4400C5D088BD}"/>
    <dgm:cxn modelId="{6296B169-F893-4E3F-831B-301A31B94A0A}" srcId="{0B063E25-A1D8-4D72-9655-21D979F473DF}" destId="{69251152-15FF-4079-BFE0-F7430C2DAFFE}" srcOrd="2" destOrd="0" parTransId="{6795B3AC-9FBD-40AC-A6DB-74B797F1F5F9}" sibTransId="{37A0A4D5-A04C-451E-8B6A-7F3BFBBD2700}"/>
    <dgm:cxn modelId="{15308274-EDBE-4B0E-99FF-7DC0FF54B455}" srcId="{E90DD23B-BD56-4104-84E4-4085AAF389D3}" destId="{0B063E25-A1D8-4D72-9655-21D979F473DF}" srcOrd="0" destOrd="0" parTransId="{6EC88ECD-89D9-4E76-BC66-54B4E91456C6}" sibTransId="{A232298C-0EAC-4EE5-AF95-244B04EE6D4A}"/>
    <dgm:cxn modelId="{D4898E7B-0583-4603-A118-93D03D8E404A}" srcId="{0B063E25-A1D8-4D72-9655-21D979F473DF}" destId="{7640054C-6D54-404C-A81E-AB37661E365B}" srcOrd="3" destOrd="0" parTransId="{CC8B74C8-EA7C-40D2-A0ED-8E5919692227}" sibTransId="{EB0E5F05-A996-4438-AA56-CADF8DB7CF6A}"/>
    <dgm:cxn modelId="{0E2B4E8C-C293-4B78-8FB3-C8416097DB90}" type="presOf" srcId="{748A21F9-E3A5-4B3E-8EF1-FB4D08A1C590}" destId="{4CBBFFFD-FA7A-4732-AF0B-D35E2F54AD83}" srcOrd="0" destOrd="0" presId="urn:microsoft.com/office/officeart/2005/8/layout/lProcess2"/>
    <dgm:cxn modelId="{EC331D8E-E19D-4B12-B592-83795194DF4F}" type="presOf" srcId="{0B063E25-A1D8-4D72-9655-21D979F473DF}" destId="{4FF20684-DD64-4535-A834-CB3F4011A5D8}" srcOrd="1" destOrd="0" presId="urn:microsoft.com/office/officeart/2005/8/layout/lProcess2"/>
    <dgm:cxn modelId="{CDE8758F-4E9B-4E07-A678-2358764E1F1F}" type="presOf" srcId="{69251152-15FF-4079-BFE0-F7430C2DAFFE}" destId="{06FECAF3-C322-453A-9B46-DDE20038742B}" srcOrd="0" destOrd="0" presId="urn:microsoft.com/office/officeart/2005/8/layout/lProcess2"/>
    <dgm:cxn modelId="{777304D4-8539-442A-A2D7-B1F7562D7ABD}" srcId="{0B063E25-A1D8-4D72-9655-21D979F473DF}" destId="{748A21F9-E3A5-4B3E-8EF1-FB4D08A1C590}" srcOrd="4" destOrd="0" parTransId="{9233A434-0394-415D-BA9F-F5EE4B9704F9}" sibTransId="{E679A4C8-3255-49E3-81A1-3A9F234BADDE}"/>
    <dgm:cxn modelId="{83032CE4-B60C-470D-95BF-365C55D6951A}" type="presOf" srcId="{0B063E25-A1D8-4D72-9655-21D979F473DF}" destId="{617F7BA0-CBD9-4CC3-8454-F059AAB5DDCC}" srcOrd="0" destOrd="0" presId="urn:microsoft.com/office/officeart/2005/8/layout/lProcess2"/>
    <dgm:cxn modelId="{767956F0-0817-41AF-A448-C32316F26973}" type="presOf" srcId="{7640054C-6D54-404C-A81E-AB37661E365B}" destId="{2DE170E5-6F65-48FD-896A-BA7D54C2CC5D}" srcOrd="0" destOrd="0" presId="urn:microsoft.com/office/officeart/2005/8/layout/lProcess2"/>
    <dgm:cxn modelId="{BBFF4EE8-8869-4AC8-A6FD-AA64B42A753B}" type="presParOf" srcId="{1A4266C0-62D9-4939-8F1A-43450AFAB5EB}" destId="{F964B7D9-84B0-4E01-B55B-F69CB372B7CE}" srcOrd="0" destOrd="0" presId="urn:microsoft.com/office/officeart/2005/8/layout/lProcess2"/>
    <dgm:cxn modelId="{A51042C0-00DC-4C52-A78B-FFDD161812CD}" type="presParOf" srcId="{F964B7D9-84B0-4E01-B55B-F69CB372B7CE}" destId="{617F7BA0-CBD9-4CC3-8454-F059AAB5DDCC}" srcOrd="0" destOrd="0" presId="urn:microsoft.com/office/officeart/2005/8/layout/lProcess2"/>
    <dgm:cxn modelId="{85A28EC5-1108-4850-BC7D-A3BC5DDF6FE8}" type="presParOf" srcId="{F964B7D9-84B0-4E01-B55B-F69CB372B7CE}" destId="{4FF20684-DD64-4535-A834-CB3F4011A5D8}" srcOrd="1" destOrd="0" presId="urn:microsoft.com/office/officeart/2005/8/layout/lProcess2"/>
    <dgm:cxn modelId="{8EB9D993-0F7D-4305-845D-326386807151}" type="presParOf" srcId="{F964B7D9-84B0-4E01-B55B-F69CB372B7CE}" destId="{A5B01EB6-80FA-43BA-B6CF-D4CBCBE3CDE3}" srcOrd="2" destOrd="0" presId="urn:microsoft.com/office/officeart/2005/8/layout/lProcess2"/>
    <dgm:cxn modelId="{86BD58EB-B572-485D-920F-001ADCA1A535}" type="presParOf" srcId="{A5B01EB6-80FA-43BA-B6CF-D4CBCBE3CDE3}" destId="{0782D53E-6426-4233-846A-57B88C3B190F}" srcOrd="0" destOrd="0" presId="urn:microsoft.com/office/officeart/2005/8/layout/lProcess2"/>
    <dgm:cxn modelId="{357AB153-5FCE-4161-B0A0-C36F2BEBAF63}" type="presParOf" srcId="{0782D53E-6426-4233-846A-57B88C3B190F}" destId="{2B00CD75-458C-49A1-9B3A-02BF6972C191}" srcOrd="0" destOrd="0" presId="urn:microsoft.com/office/officeart/2005/8/layout/lProcess2"/>
    <dgm:cxn modelId="{F8CFE91B-B506-474E-8AAF-4EAB6F87D96E}" type="presParOf" srcId="{0782D53E-6426-4233-846A-57B88C3B190F}" destId="{71623E16-E710-4246-8C0A-7D30874CFF98}" srcOrd="1" destOrd="0" presId="urn:microsoft.com/office/officeart/2005/8/layout/lProcess2"/>
    <dgm:cxn modelId="{39753ECB-D15E-4B87-832C-E34C7684883C}" type="presParOf" srcId="{0782D53E-6426-4233-846A-57B88C3B190F}" destId="{773B3CA9-A21D-4CBD-ABDD-9A9AAC2ABC18}" srcOrd="2" destOrd="0" presId="urn:microsoft.com/office/officeart/2005/8/layout/lProcess2"/>
    <dgm:cxn modelId="{FC3E0481-1E97-4C71-A5BD-AF545DAABA5F}" type="presParOf" srcId="{0782D53E-6426-4233-846A-57B88C3B190F}" destId="{DC9022F4-52E0-4DC9-9537-A29D776B0916}" srcOrd="3" destOrd="0" presId="urn:microsoft.com/office/officeart/2005/8/layout/lProcess2"/>
    <dgm:cxn modelId="{332B8EBD-8590-4A94-B2CF-F1988099A616}" type="presParOf" srcId="{0782D53E-6426-4233-846A-57B88C3B190F}" destId="{06FECAF3-C322-453A-9B46-DDE20038742B}" srcOrd="4" destOrd="0" presId="urn:microsoft.com/office/officeart/2005/8/layout/lProcess2"/>
    <dgm:cxn modelId="{F3D7AF80-860D-4DF6-AE76-A6432990A855}" type="presParOf" srcId="{0782D53E-6426-4233-846A-57B88C3B190F}" destId="{8C48B48C-4384-41C9-AAED-2090FC740CFE}" srcOrd="5" destOrd="0" presId="urn:microsoft.com/office/officeart/2005/8/layout/lProcess2"/>
    <dgm:cxn modelId="{2AE74C11-175F-4A80-8F75-A1689DC1D01C}" type="presParOf" srcId="{0782D53E-6426-4233-846A-57B88C3B190F}" destId="{2DE170E5-6F65-48FD-896A-BA7D54C2CC5D}" srcOrd="6" destOrd="0" presId="urn:microsoft.com/office/officeart/2005/8/layout/lProcess2"/>
    <dgm:cxn modelId="{BE906B40-CF01-456B-9DAE-D139B66DD959}" type="presParOf" srcId="{0782D53E-6426-4233-846A-57B88C3B190F}" destId="{C28453E8-429B-44DB-AF86-B341F193EAEC}" srcOrd="7" destOrd="0" presId="urn:microsoft.com/office/officeart/2005/8/layout/lProcess2"/>
    <dgm:cxn modelId="{03449E4F-17BF-4879-9F1E-14EDBFBC552C}" type="presParOf" srcId="{0782D53E-6426-4233-846A-57B88C3B190F}" destId="{4CBBFFFD-FA7A-4732-AF0B-D35E2F54AD8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0DD23B-BD56-4104-84E4-4085AAF389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C"/>
        </a:p>
      </dgm:t>
    </dgm:pt>
    <dgm:pt modelId="{14081FEC-5F8E-47DA-A027-FD12E54FBB4E}">
      <dgm:prSet phldrT="[Texto]">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dirty="0"/>
            <a:t>Financiamiento Tradicional</a:t>
          </a:r>
          <a:br>
            <a:rPr lang="es-EC" dirty="0"/>
          </a:br>
          <a:br>
            <a:rPr lang="es-EC" dirty="0"/>
          </a:br>
          <a:br>
            <a:rPr lang="es-EC" dirty="0"/>
          </a:br>
          <a:r>
            <a:rPr lang="es-EC" dirty="0"/>
            <a:t>Crédito CONAFIPS</a:t>
          </a:r>
        </a:p>
      </dgm:t>
    </dgm:pt>
    <dgm:pt modelId="{7B15B3CC-7E3E-4777-B95A-D7CCFC01D67B}" type="parTrans" cxnId="{1170AC1D-5010-4520-A80B-74388E93CC1C}">
      <dgm:prSet/>
      <dgm:spPr/>
      <dgm:t>
        <a:bodyPr/>
        <a:lstStyle/>
        <a:p>
          <a:endParaRPr lang="es-EC"/>
        </a:p>
      </dgm:t>
    </dgm:pt>
    <dgm:pt modelId="{DFCC6930-39C8-4EE7-A92E-C6F4F2FBA14E}" type="sibTrans" cxnId="{1170AC1D-5010-4520-A80B-74388E93CC1C}">
      <dgm:prSet/>
      <dgm:spPr/>
      <dgm:t>
        <a:bodyPr/>
        <a:lstStyle/>
        <a:p>
          <a:endParaRPr lang="es-EC"/>
        </a:p>
      </dgm:t>
    </dgm:pt>
    <dgm:pt modelId="{6F7CBFED-28A5-4161-B795-FB255B3AED5D}">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900" dirty="0"/>
            <a:t>Monto</a:t>
          </a:r>
          <a:br>
            <a:rPr lang="es-EC" sz="1900" dirty="0"/>
          </a:br>
          <a:r>
            <a:rPr lang="es-EC" sz="1900" dirty="0"/>
            <a:t>$200.000,00</a:t>
          </a:r>
        </a:p>
      </dgm:t>
    </dgm:pt>
    <dgm:pt modelId="{F0BE5818-1302-4915-8878-E9CFAABDCA4D}" type="parTrans" cxnId="{B9B2B514-9C00-4934-8C70-3FC2DCFE7B17}">
      <dgm:prSet/>
      <dgm:spPr/>
      <dgm:t>
        <a:bodyPr/>
        <a:lstStyle/>
        <a:p>
          <a:endParaRPr lang="es-EC"/>
        </a:p>
      </dgm:t>
    </dgm:pt>
    <dgm:pt modelId="{FFD18FB2-E75F-4682-9C45-C413B5E858CD}" type="sibTrans" cxnId="{B9B2B514-9C00-4934-8C70-3FC2DCFE7B17}">
      <dgm:prSet/>
      <dgm:spPr/>
      <dgm:t>
        <a:bodyPr/>
        <a:lstStyle/>
        <a:p>
          <a:endParaRPr lang="es-EC"/>
        </a:p>
      </dgm:t>
    </dgm:pt>
    <dgm:pt modelId="{AC16390A-1FF5-43E0-B480-1191C0C48B41}">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900" dirty="0"/>
            <a:t>Plazo</a:t>
          </a:r>
          <a:br>
            <a:rPr lang="es-EC" sz="1900" dirty="0"/>
          </a:br>
          <a:r>
            <a:rPr lang="es-EC" sz="1900" dirty="0"/>
            <a:t>5 años</a:t>
          </a:r>
        </a:p>
      </dgm:t>
    </dgm:pt>
    <dgm:pt modelId="{41951D1A-2D9A-434B-A117-226FA1444F43}" type="parTrans" cxnId="{521784CA-87FF-4196-9439-A79911DC8596}">
      <dgm:prSet/>
      <dgm:spPr/>
      <dgm:t>
        <a:bodyPr/>
        <a:lstStyle/>
        <a:p>
          <a:endParaRPr lang="es-EC"/>
        </a:p>
      </dgm:t>
    </dgm:pt>
    <dgm:pt modelId="{0DC94AFC-31DE-4A47-8413-932A6B310802}" type="sibTrans" cxnId="{521784CA-87FF-4196-9439-A79911DC8596}">
      <dgm:prSet/>
      <dgm:spPr/>
      <dgm:t>
        <a:bodyPr/>
        <a:lstStyle/>
        <a:p>
          <a:endParaRPr lang="es-EC"/>
        </a:p>
      </dgm:t>
    </dgm:pt>
    <dgm:pt modelId="{91D2904A-F91C-4B45-BE06-05617A9812CC}">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900" dirty="0"/>
            <a:t>Pagos trimestrales</a:t>
          </a:r>
        </a:p>
      </dgm:t>
    </dgm:pt>
    <dgm:pt modelId="{63E84CEE-3CB7-4E94-B3DC-4A9450DAFC7C}" type="parTrans" cxnId="{0EC6F8E1-272A-47B5-9FB2-8D31BD565671}">
      <dgm:prSet/>
      <dgm:spPr/>
      <dgm:t>
        <a:bodyPr/>
        <a:lstStyle/>
        <a:p>
          <a:endParaRPr lang="es-EC"/>
        </a:p>
      </dgm:t>
    </dgm:pt>
    <dgm:pt modelId="{F2D12100-4BA7-4E18-96EE-E661912AD63F}" type="sibTrans" cxnId="{0EC6F8E1-272A-47B5-9FB2-8D31BD565671}">
      <dgm:prSet/>
      <dgm:spPr/>
      <dgm:t>
        <a:bodyPr/>
        <a:lstStyle/>
        <a:p>
          <a:endParaRPr lang="es-EC"/>
        </a:p>
      </dgm:t>
    </dgm:pt>
    <dgm:pt modelId="{F24139AF-B91E-42A2-A2D6-0A9B23475EA0}">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900" dirty="0"/>
            <a:t>Tasa de interés</a:t>
          </a:r>
          <a:br>
            <a:rPr lang="es-EC" sz="1900" dirty="0"/>
          </a:br>
          <a:r>
            <a:rPr lang="es-EC" sz="1900" dirty="0"/>
            <a:t>5,12%</a:t>
          </a:r>
        </a:p>
      </dgm:t>
    </dgm:pt>
    <dgm:pt modelId="{2EFDD054-8F5E-471A-AD96-AF91401DD386}" type="parTrans" cxnId="{9DDBD613-D725-4121-BCCB-9CF37BFF3D3F}">
      <dgm:prSet/>
      <dgm:spPr/>
      <dgm:t>
        <a:bodyPr/>
        <a:lstStyle/>
        <a:p>
          <a:endParaRPr lang="es-EC"/>
        </a:p>
      </dgm:t>
    </dgm:pt>
    <dgm:pt modelId="{D89856A6-64D4-48B9-AAA5-2BE5783CF974}" type="sibTrans" cxnId="{9DDBD613-D725-4121-BCCB-9CF37BFF3D3F}">
      <dgm:prSet/>
      <dgm:spPr/>
      <dgm:t>
        <a:bodyPr/>
        <a:lstStyle/>
        <a:p>
          <a:endParaRPr lang="es-EC"/>
        </a:p>
      </dgm:t>
    </dgm:pt>
    <dgm:pt modelId="{1A4266C0-62D9-4939-8F1A-43450AFAB5EB}" type="pres">
      <dgm:prSet presAssocID="{E90DD23B-BD56-4104-84E4-4085AAF389D3}" presName="theList" presStyleCnt="0">
        <dgm:presLayoutVars>
          <dgm:dir/>
          <dgm:animLvl val="lvl"/>
          <dgm:resizeHandles val="exact"/>
        </dgm:presLayoutVars>
      </dgm:prSet>
      <dgm:spPr/>
    </dgm:pt>
    <dgm:pt modelId="{BE672B8D-8010-4D45-8BD0-E5DCAC667BF5}" type="pres">
      <dgm:prSet presAssocID="{14081FEC-5F8E-47DA-A027-FD12E54FBB4E}" presName="compNode" presStyleCnt="0"/>
      <dgm:spPr/>
    </dgm:pt>
    <dgm:pt modelId="{2EB01BFD-71CF-48BF-A182-930ECE572AE4}" type="pres">
      <dgm:prSet presAssocID="{14081FEC-5F8E-47DA-A027-FD12E54FBB4E}" presName="aNode" presStyleLbl="bgShp" presStyleIdx="0" presStyleCnt="1"/>
      <dgm:spPr/>
    </dgm:pt>
    <dgm:pt modelId="{C390AB06-A720-46E4-9231-D37151A39170}" type="pres">
      <dgm:prSet presAssocID="{14081FEC-5F8E-47DA-A027-FD12E54FBB4E}" presName="textNode" presStyleLbl="bgShp" presStyleIdx="0" presStyleCnt="1"/>
      <dgm:spPr/>
    </dgm:pt>
    <dgm:pt modelId="{F93E3E3F-2AD0-4234-99E1-CC2061566A68}" type="pres">
      <dgm:prSet presAssocID="{14081FEC-5F8E-47DA-A027-FD12E54FBB4E}" presName="compChildNode" presStyleCnt="0"/>
      <dgm:spPr/>
    </dgm:pt>
    <dgm:pt modelId="{3D268409-C8CD-4091-AF5B-F2169D3C76AC}" type="pres">
      <dgm:prSet presAssocID="{14081FEC-5F8E-47DA-A027-FD12E54FBB4E}" presName="theInnerList" presStyleCnt="0"/>
      <dgm:spPr/>
    </dgm:pt>
    <dgm:pt modelId="{47E1E9AE-483A-459A-828A-ADA6B0CC1DCD}" type="pres">
      <dgm:prSet presAssocID="{6F7CBFED-28A5-4161-B795-FB255B3AED5D}" presName="childNode" presStyleLbl="node1" presStyleIdx="0" presStyleCnt="4">
        <dgm:presLayoutVars>
          <dgm:bulletEnabled val="1"/>
        </dgm:presLayoutVars>
      </dgm:prSet>
      <dgm:spPr/>
    </dgm:pt>
    <dgm:pt modelId="{58765FE2-77E4-4353-8715-C6FD8E6E3D7E}" type="pres">
      <dgm:prSet presAssocID="{6F7CBFED-28A5-4161-B795-FB255B3AED5D}" presName="aSpace2" presStyleCnt="0"/>
      <dgm:spPr/>
    </dgm:pt>
    <dgm:pt modelId="{8F0B9718-27AE-41E5-A40E-CCA8FC47A67E}" type="pres">
      <dgm:prSet presAssocID="{AC16390A-1FF5-43E0-B480-1191C0C48B41}" presName="childNode" presStyleLbl="node1" presStyleIdx="1" presStyleCnt="4">
        <dgm:presLayoutVars>
          <dgm:bulletEnabled val="1"/>
        </dgm:presLayoutVars>
      </dgm:prSet>
      <dgm:spPr/>
    </dgm:pt>
    <dgm:pt modelId="{6EBF76F4-A6EB-4513-8A37-5244D37937C8}" type="pres">
      <dgm:prSet presAssocID="{AC16390A-1FF5-43E0-B480-1191C0C48B41}" presName="aSpace2" presStyleCnt="0"/>
      <dgm:spPr/>
    </dgm:pt>
    <dgm:pt modelId="{FE4E596A-4D02-4D9B-9F44-B497E5CC2905}" type="pres">
      <dgm:prSet presAssocID="{91D2904A-F91C-4B45-BE06-05617A9812CC}" presName="childNode" presStyleLbl="node1" presStyleIdx="2" presStyleCnt="4">
        <dgm:presLayoutVars>
          <dgm:bulletEnabled val="1"/>
        </dgm:presLayoutVars>
      </dgm:prSet>
      <dgm:spPr/>
    </dgm:pt>
    <dgm:pt modelId="{B1E2BAFA-E861-464B-9FBB-766BA610D873}" type="pres">
      <dgm:prSet presAssocID="{91D2904A-F91C-4B45-BE06-05617A9812CC}" presName="aSpace2" presStyleCnt="0"/>
      <dgm:spPr/>
    </dgm:pt>
    <dgm:pt modelId="{E7E60816-11B1-476E-B4B0-9D4F51C880A3}" type="pres">
      <dgm:prSet presAssocID="{F24139AF-B91E-42A2-A2D6-0A9B23475EA0}" presName="childNode" presStyleLbl="node1" presStyleIdx="3" presStyleCnt="4">
        <dgm:presLayoutVars>
          <dgm:bulletEnabled val="1"/>
        </dgm:presLayoutVars>
      </dgm:prSet>
      <dgm:spPr/>
    </dgm:pt>
  </dgm:ptLst>
  <dgm:cxnLst>
    <dgm:cxn modelId="{A9F49810-7A21-4A67-A1E9-562BE4DC6A4F}" type="presOf" srcId="{6F7CBFED-28A5-4161-B795-FB255B3AED5D}" destId="{47E1E9AE-483A-459A-828A-ADA6B0CC1DCD}" srcOrd="0" destOrd="0" presId="urn:microsoft.com/office/officeart/2005/8/layout/lProcess2"/>
    <dgm:cxn modelId="{9DDBD613-D725-4121-BCCB-9CF37BFF3D3F}" srcId="{14081FEC-5F8E-47DA-A027-FD12E54FBB4E}" destId="{F24139AF-B91E-42A2-A2D6-0A9B23475EA0}" srcOrd="3" destOrd="0" parTransId="{2EFDD054-8F5E-471A-AD96-AF91401DD386}" sibTransId="{D89856A6-64D4-48B9-AAA5-2BE5783CF974}"/>
    <dgm:cxn modelId="{B9B2B514-9C00-4934-8C70-3FC2DCFE7B17}" srcId="{14081FEC-5F8E-47DA-A027-FD12E54FBB4E}" destId="{6F7CBFED-28A5-4161-B795-FB255B3AED5D}" srcOrd="0" destOrd="0" parTransId="{F0BE5818-1302-4915-8878-E9CFAABDCA4D}" sibTransId="{FFD18FB2-E75F-4682-9C45-C413B5E858CD}"/>
    <dgm:cxn modelId="{1170AC1D-5010-4520-A80B-74388E93CC1C}" srcId="{E90DD23B-BD56-4104-84E4-4085AAF389D3}" destId="{14081FEC-5F8E-47DA-A027-FD12E54FBB4E}" srcOrd="0" destOrd="0" parTransId="{7B15B3CC-7E3E-4777-B95A-D7CCFC01D67B}" sibTransId="{DFCC6930-39C8-4EE7-A92E-C6F4F2FBA14E}"/>
    <dgm:cxn modelId="{6322B028-348D-43F4-B44B-8DA568FFE40F}" type="presOf" srcId="{91D2904A-F91C-4B45-BE06-05617A9812CC}" destId="{FE4E596A-4D02-4D9B-9F44-B497E5CC2905}" srcOrd="0" destOrd="0" presId="urn:microsoft.com/office/officeart/2005/8/layout/lProcess2"/>
    <dgm:cxn modelId="{FC120F2D-F75D-4263-AF11-17A4D71CD60A}" type="presOf" srcId="{14081FEC-5F8E-47DA-A027-FD12E54FBB4E}" destId="{C390AB06-A720-46E4-9231-D37151A39170}" srcOrd="1" destOrd="0" presId="urn:microsoft.com/office/officeart/2005/8/layout/lProcess2"/>
    <dgm:cxn modelId="{DFE1DC32-1057-47E0-9D98-08C1E03A805E}" type="presOf" srcId="{E90DD23B-BD56-4104-84E4-4085AAF389D3}" destId="{1A4266C0-62D9-4939-8F1A-43450AFAB5EB}" srcOrd="0" destOrd="0" presId="urn:microsoft.com/office/officeart/2005/8/layout/lProcess2"/>
    <dgm:cxn modelId="{6F7B5F3D-2EAC-4C14-8949-7CA6523A9333}" type="presOf" srcId="{F24139AF-B91E-42A2-A2D6-0A9B23475EA0}" destId="{E7E60816-11B1-476E-B4B0-9D4F51C880A3}" srcOrd="0" destOrd="0" presId="urn:microsoft.com/office/officeart/2005/8/layout/lProcess2"/>
    <dgm:cxn modelId="{614D4F9B-4EEB-4DBD-A1C8-D0FAD6A347D6}" type="presOf" srcId="{14081FEC-5F8E-47DA-A027-FD12E54FBB4E}" destId="{2EB01BFD-71CF-48BF-A182-930ECE572AE4}" srcOrd="0" destOrd="0" presId="urn:microsoft.com/office/officeart/2005/8/layout/lProcess2"/>
    <dgm:cxn modelId="{9585E3AD-820E-429E-A80B-CC16C53B3685}" type="presOf" srcId="{AC16390A-1FF5-43E0-B480-1191C0C48B41}" destId="{8F0B9718-27AE-41E5-A40E-CCA8FC47A67E}" srcOrd="0" destOrd="0" presId="urn:microsoft.com/office/officeart/2005/8/layout/lProcess2"/>
    <dgm:cxn modelId="{521784CA-87FF-4196-9439-A79911DC8596}" srcId="{14081FEC-5F8E-47DA-A027-FD12E54FBB4E}" destId="{AC16390A-1FF5-43E0-B480-1191C0C48B41}" srcOrd="1" destOrd="0" parTransId="{41951D1A-2D9A-434B-A117-226FA1444F43}" sibTransId="{0DC94AFC-31DE-4A47-8413-932A6B310802}"/>
    <dgm:cxn modelId="{0EC6F8E1-272A-47B5-9FB2-8D31BD565671}" srcId="{14081FEC-5F8E-47DA-A027-FD12E54FBB4E}" destId="{91D2904A-F91C-4B45-BE06-05617A9812CC}" srcOrd="2" destOrd="0" parTransId="{63E84CEE-3CB7-4E94-B3DC-4A9450DAFC7C}" sibTransId="{F2D12100-4BA7-4E18-96EE-E661912AD63F}"/>
    <dgm:cxn modelId="{6E57DF66-1272-468C-893E-07215D3E9F9F}" type="presParOf" srcId="{1A4266C0-62D9-4939-8F1A-43450AFAB5EB}" destId="{BE672B8D-8010-4D45-8BD0-E5DCAC667BF5}" srcOrd="0" destOrd="0" presId="urn:microsoft.com/office/officeart/2005/8/layout/lProcess2"/>
    <dgm:cxn modelId="{AD5397FB-42ED-4B6E-958F-915D7A7BB0E5}" type="presParOf" srcId="{BE672B8D-8010-4D45-8BD0-E5DCAC667BF5}" destId="{2EB01BFD-71CF-48BF-A182-930ECE572AE4}" srcOrd="0" destOrd="0" presId="urn:microsoft.com/office/officeart/2005/8/layout/lProcess2"/>
    <dgm:cxn modelId="{465ACC73-9881-44CF-B262-4DD7C0D59EFA}" type="presParOf" srcId="{BE672B8D-8010-4D45-8BD0-E5DCAC667BF5}" destId="{C390AB06-A720-46E4-9231-D37151A39170}" srcOrd="1" destOrd="0" presId="urn:microsoft.com/office/officeart/2005/8/layout/lProcess2"/>
    <dgm:cxn modelId="{089C97D8-50EE-4B21-BB87-9101E9B14471}" type="presParOf" srcId="{BE672B8D-8010-4D45-8BD0-E5DCAC667BF5}" destId="{F93E3E3F-2AD0-4234-99E1-CC2061566A68}" srcOrd="2" destOrd="0" presId="urn:microsoft.com/office/officeart/2005/8/layout/lProcess2"/>
    <dgm:cxn modelId="{C6CDBF41-2734-409D-BED7-C13B7E5B16CF}" type="presParOf" srcId="{F93E3E3F-2AD0-4234-99E1-CC2061566A68}" destId="{3D268409-C8CD-4091-AF5B-F2169D3C76AC}" srcOrd="0" destOrd="0" presId="urn:microsoft.com/office/officeart/2005/8/layout/lProcess2"/>
    <dgm:cxn modelId="{494F847E-6B72-4319-BB13-1C67BE994BF9}" type="presParOf" srcId="{3D268409-C8CD-4091-AF5B-F2169D3C76AC}" destId="{47E1E9AE-483A-459A-828A-ADA6B0CC1DCD}" srcOrd="0" destOrd="0" presId="urn:microsoft.com/office/officeart/2005/8/layout/lProcess2"/>
    <dgm:cxn modelId="{2CC3EC26-4276-41AF-B526-F85B20A902D1}" type="presParOf" srcId="{3D268409-C8CD-4091-AF5B-F2169D3C76AC}" destId="{58765FE2-77E4-4353-8715-C6FD8E6E3D7E}" srcOrd="1" destOrd="0" presId="urn:microsoft.com/office/officeart/2005/8/layout/lProcess2"/>
    <dgm:cxn modelId="{5C73E881-9A39-47BC-B2FE-EB3AF1B1826A}" type="presParOf" srcId="{3D268409-C8CD-4091-AF5B-F2169D3C76AC}" destId="{8F0B9718-27AE-41E5-A40E-CCA8FC47A67E}" srcOrd="2" destOrd="0" presId="urn:microsoft.com/office/officeart/2005/8/layout/lProcess2"/>
    <dgm:cxn modelId="{B81F2153-57AA-4FE0-8A4D-D6E4B538B834}" type="presParOf" srcId="{3D268409-C8CD-4091-AF5B-F2169D3C76AC}" destId="{6EBF76F4-A6EB-4513-8A37-5244D37937C8}" srcOrd="3" destOrd="0" presId="urn:microsoft.com/office/officeart/2005/8/layout/lProcess2"/>
    <dgm:cxn modelId="{24D3EF27-7CD7-478C-8B2B-DCFC9C51E833}" type="presParOf" srcId="{3D268409-C8CD-4091-AF5B-F2169D3C76AC}" destId="{FE4E596A-4D02-4D9B-9F44-B497E5CC2905}" srcOrd="4" destOrd="0" presId="urn:microsoft.com/office/officeart/2005/8/layout/lProcess2"/>
    <dgm:cxn modelId="{BA4BEEC8-0BA3-45C2-AEC3-94D490DBD1C1}" type="presParOf" srcId="{3D268409-C8CD-4091-AF5B-F2169D3C76AC}" destId="{B1E2BAFA-E861-464B-9FBB-766BA610D873}" srcOrd="5" destOrd="0" presId="urn:microsoft.com/office/officeart/2005/8/layout/lProcess2"/>
    <dgm:cxn modelId="{9D28E139-2191-4529-992F-ECD88DF2AD6C}" type="presParOf" srcId="{3D268409-C8CD-4091-AF5B-F2169D3C76AC}" destId="{E7E60816-11B1-476E-B4B0-9D4F51C880A3}"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214B289-BEB8-48FB-ABEF-6D1B04F068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2DD68ED-716B-4548-BF50-FA3C131E1B8F}">
      <dgm:prSet phldrT="[Texto]">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r>
            <a:rPr lang="es-EC" b="1" dirty="0"/>
            <a:t>Financiamiento por Emisión de Obligaciones</a:t>
          </a:r>
        </a:p>
      </dgm:t>
    </dgm:pt>
    <dgm:pt modelId="{C40B3831-CCCC-4D34-97E5-5FFCBC5F91D2}" type="parTrans" cxnId="{9F198DE9-D33A-4FFC-BF33-A79C8C1989A2}">
      <dgm:prSet/>
      <dgm:spPr/>
      <dgm:t>
        <a:bodyPr/>
        <a:lstStyle/>
        <a:p>
          <a:endParaRPr lang="es-EC" b="1"/>
        </a:p>
      </dgm:t>
    </dgm:pt>
    <dgm:pt modelId="{07BD9D60-65A0-4A47-8F2D-363A6AE9BAE2}" type="sibTrans" cxnId="{9F198DE9-D33A-4FFC-BF33-A79C8C1989A2}">
      <dgm:prSet/>
      <dgm:spPr/>
      <dgm:t>
        <a:bodyPr/>
        <a:lstStyle/>
        <a:p>
          <a:endParaRPr lang="es-EC" b="1"/>
        </a:p>
      </dgm:t>
    </dgm:pt>
    <dgm:pt modelId="{6045DADB-C5A6-4BCC-B269-1A63CFB13FA0}">
      <dgm:prSet phldrT="[Texto]">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s-EC" b="1" dirty="0"/>
            <a:t>Financiamiento por Crédito CONAFIPS</a:t>
          </a:r>
        </a:p>
      </dgm:t>
    </dgm:pt>
    <dgm:pt modelId="{4B450CF6-D353-4796-B7D3-5926648A057B}" type="parTrans" cxnId="{800E1BD5-AA8F-4503-B73F-D4F28F307017}">
      <dgm:prSet/>
      <dgm:spPr/>
      <dgm:t>
        <a:bodyPr/>
        <a:lstStyle/>
        <a:p>
          <a:endParaRPr lang="es-EC" b="1"/>
        </a:p>
      </dgm:t>
    </dgm:pt>
    <dgm:pt modelId="{F433AB88-5717-432C-8224-1392A0D1C89D}" type="sibTrans" cxnId="{800E1BD5-AA8F-4503-B73F-D4F28F307017}">
      <dgm:prSet/>
      <dgm:spPr/>
      <dgm:t>
        <a:bodyPr/>
        <a:lstStyle/>
        <a:p>
          <a:endParaRPr lang="es-EC" b="1"/>
        </a:p>
      </dgm:t>
    </dgm:pt>
    <dgm:pt modelId="{726D15B5-624D-438C-BAC0-85A5DC73A2AB}" type="pres">
      <dgm:prSet presAssocID="{D214B289-BEB8-48FB-ABEF-6D1B04F06896}" presName="diagram" presStyleCnt="0">
        <dgm:presLayoutVars>
          <dgm:dir/>
          <dgm:resizeHandles val="exact"/>
        </dgm:presLayoutVars>
      </dgm:prSet>
      <dgm:spPr/>
    </dgm:pt>
    <dgm:pt modelId="{997B21B9-FFE7-488F-B7C1-201553A6210E}" type="pres">
      <dgm:prSet presAssocID="{52DD68ED-716B-4548-BF50-FA3C131E1B8F}" presName="node" presStyleLbl="node1" presStyleIdx="0" presStyleCnt="2" custScaleY="10921">
        <dgm:presLayoutVars>
          <dgm:bulletEnabled val="1"/>
        </dgm:presLayoutVars>
      </dgm:prSet>
      <dgm:spPr/>
    </dgm:pt>
    <dgm:pt modelId="{46EEB260-5C1A-4FE5-802F-432FE13AF67C}" type="pres">
      <dgm:prSet presAssocID="{07BD9D60-65A0-4A47-8F2D-363A6AE9BAE2}" presName="sibTrans" presStyleCnt="0"/>
      <dgm:spPr/>
    </dgm:pt>
    <dgm:pt modelId="{080DB2C7-1A1E-4EC1-A8B3-664EA03529EE}" type="pres">
      <dgm:prSet presAssocID="{6045DADB-C5A6-4BCC-B269-1A63CFB13FA0}" presName="node" presStyleLbl="node1" presStyleIdx="1" presStyleCnt="2" custScaleY="10921" custLinFactNeighborX="3550" custLinFactNeighborY="0">
        <dgm:presLayoutVars>
          <dgm:bulletEnabled val="1"/>
        </dgm:presLayoutVars>
      </dgm:prSet>
      <dgm:spPr/>
    </dgm:pt>
  </dgm:ptLst>
  <dgm:cxnLst>
    <dgm:cxn modelId="{D97A02AE-D79D-42A8-94B9-2B3D2188D655}" type="presOf" srcId="{6045DADB-C5A6-4BCC-B269-1A63CFB13FA0}" destId="{080DB2C7-1A1E-4EC1-A8B3-664EA03529EE}" srcOrd="0" destOrd="0" presId="urn:microsoft.com/office/officeart/2005/8/layout/default"/>
    <dgm:cxn modelId="{800E1BD5-AA8F-4503-B73F-D4F28F307017}" srcId="{D214B289-BEB8-48FB-ABEF-6D1B04F06896}" destId="{6045DADB-C5A6-4BCC-B269-1A63CFB13FA0}" srcOrd="1" destOrd="0" parTransId="{4B450CF6-D353-4796-B7D3-5926648A057B}" sibTransId="{F433AB88-5717-432C-8224-1392A0D1C89D}"/>
    <dgm:cxn modelId="{CCE586D6-5ABB-4770-9579-AAF79ECF6BC4}" type="presOf" srcId="{D214B289-BEB8-48FB-ABEF-6D1B04F06896}" destId="{726D15B5-624D-438C-BAC0-85A5DC73A2AB}" srcOrd="0" destOrd="0" presId="urn:microsoft.com/office/officeart/2005/8/layout/default"/>
    <dgm:cxn modelId="{9F198DE9-D33A-4FFC-BF33-A79C8C1989A2}" srcId="{D214B289-BEB8-48FB-ABEF-6D1B04F06896}" destId="{52DD68ED-716B-4548-BF50-FA3C131E1B8F}" srcOrd="0" destOrd="0" parTransId="{C40B3831-CCCC-4D34-97E5-5FFCBC5F91D2}" sibTransId="{07BD9D60-65A0-4A47-8F2D-363A6AE9BAE2}"/>
    <dgm:cxn modelId="{E8F687EB-86F7-4020-91D0-F5A4FDC960B3}" type="presOf" srcId="{52DD68ED-716B-4548-BF50-FA3C131E1B8F}" destId="{997B21B9-FFE7-488F-B7C1-201553A6210E}" srcOrd="0" destOrd="0" presId="urn:microsoft.com/office/officeart/2005/8/layout/default"/>
    <dgm:cxn modelId="{71278DE4-BBC3-44A3-B670-420C5F38C0B6}" type="presParOf" srcId="{726D15B5-624D-438C-BAC0-85A5DC73A2AB}" destId="{997B21B9-FFE7-488F-B7C1-201553A6210E}" srcOrd="0" destOrd="0" presId="urn:microsoft.com/office/officeart/2005/8/layout/default"/>
    <dgm:cxn modelId="{71769346-D39C-43F7-B4F1-33BC8B9C364E}" type="presParOf" srcId="{726D15B5-624D-438C-BAC0-85A5DC73A2AB}" destId="{46EEB260-5C1A-4FE5-802F-432FE13AF67C}" srcOrd="1" destOrd="0" presId="urn:microsoft.com/office/officeart/2005/8/layout/default"/>
    <dgm:cxn modelId="{5E8577A3-E077-4B2A-B1C1-D397F0AD15D5}" type="presParOf" srcId="{726D15B5-624D-438C-BAC0-85A5DC73A2AB}" destId="{080DB2C7-1A1E-4EC1-A8B3-664EA03529E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14B289-BEB8-48FB-ABEF-6D1B04F068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2DD68ED-716B-4548-BF50-FA3C131E1B8F}">
      <dgm:prSet phldrT="[Texto]">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r>
            <a:rPr lang="es-EC" b="1" dirty="0"/>
            <a:t>Financiamiento por Emisión de Obligaciones</a:t>
          </a:r>
        </a:p>
      </dgm:t>
    </dgm:pt>
    <dgm:pt modelId="{C40B3831-CCCC-4D34-97E5-5FFCBC5F91D2}" type="parTrans" cxnId="{9F198DE9-D33A-4FFC-BF33-A79C8C1989A2}">
      <dgm:prSet/>
      <dgm:spPr/>
      <dgm:t>
        <a:bodyPr/>
        <a:lstStyle/>
        <a:p>
          <a:endParaRPr lang="es-EC"/>
        </a:p>
      </dgm:t>
    </dgm:pt>
    <dgm:pt modelId="{07BD9D60-65A0-4A47-8F2D-363A6AE9BAE2}" type="sibTrans" cxnId="{9F198DE9-D33A-4FFC-BF33-A79C8C1989A2}">
      <dgm:prSet/>
      <dgm:spPr/>
      <dgm:t>
        <a:bodyPr/>
        <a:lstStyle/>
        <a:p>
          <a:endParaRPr lang="es-EC"/>
        </a:p>
      </dgm:t>
    </dgm:pt>
    <dgm:pt modelId="{6045DADB-C5A6-4BCC-B269-1A63CFB13FA0}">
      <dgm:prSet phldrT="[Texto]">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s-EC" b="1" dirty="0"/>
            <a:t>Financiamiento por Crédito CONAFIPS</a:t>
          </a:r>
        </a:p>
      </dgm:t>
    </dgm:pt>
    <dgm:pt modelId="{4B450CF6-D353-4796-B7D3-5926648A057B}" type="parTrans" cxnId="{800E1BD5-AA8F-4503-B73F-D4F28F307017}">
      <dgm:prSet/>
      <dgm:spPr/>
      <dgm:t>
        <a:bodyPr/>
        <a:lstStyle/>
        <a:p>
          <a:endParaRPr lang="es-EC"/>
        </a:p>
      </dgm:t>
    </dgm:pt>
    <dgm:pt modelId="{F433AB88-5717-432C-8224-1392A0D1C89D}" type="sibTrans" cxnId="{800E1BD5-AA8F-4503-B73F-D4F28F307017}">
      <dgm:prSet/>
      <dgm:spPr/>
      <dgm:t>
        <a:bodyPr/>
        <a:lstStyle/>
        <a:p>
          <a:endParaRPr lang="es-EC"/>
        </a:p>
      </dgm:t>
    </dgm:pt>
    <dgm:pt modelId="{726D15B5-624D-438C-BAC0-85A5DC73A2AB}" type="pres">
      <dgm:prSet presAssocID="{D214B289-BEB8-48FB-ABEF-6D1B04F06896}" presName="diagram" presStyleCnt="0">
        <dgm:presLayoutVars>
          <dgm:dir/>
          <dgm:resizeHandles val="exact"/>
        </dgm:presLayoutVars>
      </dgm:prSet>
      <dgm:spPr/>
    </dgm:pt>
    <dgm:pt modelId="{997B21B9-FFE7-488F-B7C1-201553A6210E}" type="pres">
      <dgm:prSet presAssocID="{52DD68ED-716B-4548-BF50-FA3C131E1B8F}" presName="node" presStyleLbl="node1" presStyleIdx="0" presStyleCnt="2" custScaleY="77046" custLinFactNeighborX="537" custLinFactNeighborY="-67586">
        <dgm:presLayoutVars>
          <dgm:bulletEnabled val="1"/>
        </dgm:presLayoutVars>
      </dgm:prSet>
      <dgm:spPr/>
    </dgm:pt>
    <dgm:pt modelId="{46EEB260-5C1A-4FE5-802F-432FE13AF67C}" type="pres">
      <dgm:prSet presAssocID="{07BD9D60-65A0-4A47-8F2D-363A6AE9BAE2}" presName="sibTrans" presStyleCnt="0"/>
      <dgm:spPr/>
    </dgm:pt>
    <dgm:pt modelId="{080DB2C7-1A1E-4EC1-A8B3-664EA03529EE}" type="pres">
      <dgm:prSet presAssocID="{6045DADB-C5A6-4BCC-B269-1A63CFB13FA0}" presName="node" presStyleLbl="node1" presStyleIdx="1" presStyleCnt="2" custScaleY="77046" custLinFactNeighborX="537" custLinFactNeighborY="84044">
        <dgm:presLayoutVars>
          <dgm:bulletEnabled val="1"/>
        </dgm:presLayoutVars>
      </dgm:prSet>
      <dgm:spPr/>
    </dgm:pt>
  </dgm:ptLst>
  <dgm:cxnLst>
    <dgm:cxn modelId="{D97A02AE-D79D-42A8-94B9-2B3D2188D655}" type="presOf" srcId="{6045DADB-C5A6-4BCC-B269-1A63CFB13FA0}" destId="{080DB2C7-1A1E-4EC1-A8B3-664EA03529EE}" srcOrd="0" destOrd="0" presId="urn:microsoft.com/office/officeart/2005/8/layout/default"/>
    <dgm:cxn modelId="{800E1BD5-AA8F-4503-B73F-D4F28F307017}" srcId="{D214B289-BEB8-48FB-ABEF-6D1B04F06896}" destId="{6045DADB-C5A6-4BCC-B269-1A63CFB13FA0}" srcOrd="1" destOrd="0" parTransId="{4B450CF6-D353-4796-B7D3-5926648A057B}" sibTransId="{F433AB88-5717-432C-8224-1392A0D1C89D}"/>
    <dgm:cxn modelId="{CCE586D6-5ABB-4770-9579-AAF79ECF6BC4}" type="presOf" srcId="{D214B289-BEB8-48FB-ABEF-6D1B04F06896}" destId="{726D15B5-624D-438C-BAC0-85A5DC73A2AB}" srcOrd="0" destOrd="0" presId="urn:microsoft.com/office/officeart/2005/8/layout/default"/>
    <dgm:cxn modelId="{9F198DE9-D33A-4FFC-BF33-A79C8C1989A2}" srcId="{D214B289-BEB8-48FB-ABEF-6D1B04F06896}" destId="{52DD68ED-716B-4548-BF50-FA3C131E1B8F}" srcOrd="0" destOrd="0" parTransId="{C40B3831-CCCC-4D34-97E5-5FFCBC5F91D2}" sibTransId="{07BD9D60-65A0-4A47-8F2D-363A6AE9BAE2}"/>
    <dgm:cxn modelId="{E8F687EB-86F7-4020-91D0-F5A4FDC960B3}" type="presOf" srcId="{52DD68ED-716B-4548-BF50-FA3C131E1B8F}" destId="{997B21B9-FFE7-488F-B7C1-201553A6210E}" srcOrd="0" destOrd="0" presId="urn:microsoft.com/office/officeart/2005/8/layout/default"/>
    <dgm:cxn modelId="{71278DE4-BBC3-44A3-B670-420C5F38C0B6}" type="presParOf" srcId="{726D15B5-624D-438C-BAC0-85A5DC73A2AB}" destId="{997B21B9-FFE7-488F-B7C1-201553A6210E}" srcOrd="0" destOrd="0" presId="urn:microsoft.com/office/officeart/2005/8/layout/default"/>
    <dgm:cxn modelId="{71769346-D39C-43F7-B4F1-33BC8B9C364E}" type="presParOf" srcId="{726D15B5-624D-438C-BAC0-85A5DC73A2AB}" destId="{46EEB260-5C1A-4FE5-802F-432FE13AF67C}" srcOrd="1" destOrd="0" presId="urn:microsoft.com/office/officeart/2005/8/layout/default"/>
    <dgm:cxn modelId="{5E8577A3-E077-4B2A-B1C1-D397F0AD15D5}" type="presParOf" srcId="{726D15B5-624D-438C-BAC0-85A5DC73A2AB}" destId="{080DB2C7-1A1E-4EC1-A8B3-664EA03529E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14B289-BEB8-48FB-ABEF-6D1B04F068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2DD68ED-716B-4548-BF50-FA3C131E1B8F}">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solidFill>
                <a:schemeClr val="accent4"/>
              </a:solidFill>
            </a:rPr>
            <a:t>Emisión de Obligaciones</a:t>
          </a:r>
        </a:p>
      </dgm:t>
    </dgm:pt>
    <dgm:pt modelId="{C40B3831-CCCC-4D34-97E5-5FFCBC5F91D2}" type="parTrans" cxnId="{9F198DE9-D33A-4FFC-BF33-A79C8C1989A2}">
      <dgm:prSet/>
      <dgm:spPr/>
      <dgm:t>
        <a:bodyPr/>
        <a:lstStyle/>
        <a:p>
          <a:endParaRPr lang="es-EC"/>
        </a:p>
      </dgm:t>
    </dgm:pt>
    <dgm:pt modelId="{07BD9D60-65A0-4A47-8F2D-363A6AE9BAE2}" type="sibTrans" cxnId="{9F198DE9-D33A-4FFC-BF33-A79C8C1989A2}">
      <dgm:prSet/>
      <dgm:spPr/>
      <dgm:t>
        <a:bodyPr/>
        <a:lstStyle/>
        <a:p>
          <a:endParaRPr lang="es-EC"/>
        </a:p>
      </dgm:t>
    </dgm:pt>
    <dgm:pt modelId="{6045DADB-C5A6-4BCC-B269-1A63CFB13FA0}">
      <dgm:prSet phldrT="[Texto]">
        <dgm:style>
          <a:lnRef idx="2">
            <a:schemeClr val="accent3"/>
          </a:lnRef>
          <a:fillRef idx="1">
            <a:schemeClr val="lt1"/>
          </a:fillRef>
          <a:effectRef idx="0">
            <a:schemeClr val="accent3"/>
          </a:effectRef>
          <a:fontRef idx="minor">
            <a:schemeClr val="dk1"/>
          </a:fontRef>
        </dgm:style>
      </dgm:prSet>
      <dgm:spPr/>
      <dgm:t>
        <a:bodyPr/>
        <a:lstStyle/>
        <a:p>
          <a:r>
            <a:rPr lang="es-EC" dirty="0">
              <a:solidFill>
                <a:schemeClr val="accent3"/>
              </a:solidFill>
            </a:rPr>
            <a:t>Crédito CONAFIPS</a:t>
          </a:r>
        </a:p>
      </dgm:t>
    </dgm:pt>
    <dgm:pt modelId="{4B450CF6-D353-4796-B7D3-5926648A057B}" type="parTrans" cxnId="{800E1BD5-AA8F-4503-B73F-D4F28F307017}">
      <dgm:prSet/>
      <dgm:spPr/>
      <dgm:t>
        <a:bodyPr/>
        <a:lstStyle/>
        <a:p>
          <a:endParaRPr lang="es-EC"/>
        </a:p>
      </dgm:t>
    </dgm:pt>
    <dgm:pt modelId="{F433AB88-5717-432C-8224-1392A0D1C89D}" type="sibTrans" cxnId="{800E1BD5-AA8F-4503-B73F-D4F28F307017}">
      <dgm:prSet/>
      <dgm:spPr/>
      <dgm:t>
        <a:bodyPr/>
        <a:lstStyle/>
        <a:p>
          <a:endParaRPr lang="es-EC"/>
        </a:p>
      </dgm:t>
    </dgm:pt>
    <dgm:pt modelId="{726D15B5-624D-438C-BAC0-85A5DC73A2AB}" type="pres">
      <dgm:prSet presAssocID="{D214B289-BEB8-48FB-ABEF-6D1B04F06896}" presName="diagram" presStyleCnt="0">
        <dgm:presLayoutVars>
          <dgm:dir/>
          <dgm:resizeHandles val="exact"/>
        </dgm:presLayoutVars>
      </dgm:prSet>
      <dgm:spPr/>
    </dgm:pt>
    <dgm:pt modelId="{997B21B9-FFE7-488F-B7C1-201553A6210E}" type="pres">
      <dgm:prSet presAssocID="{52DD68ED-716B-4548-BF50-FA3C131E1B8F}" presName="node" presStyleLbl="node1" presStyleIdx="0" presStyleCnt="2" custScaleX="80885" custScaleY="57307" custLinFactNeighborX="-7191">
        <dgm:presLayoutVars>
          <dgm:bulletEnabled val="1"/>
        </dgm:presLayoutVars>
      </dgm:prSet>
      <dgm:spPr/>
    </dgm:pt>
    <dgm:pt modelId="{46EEB260-5C1A-4FE5-802F-432FE13AF67C}" type="pres">
      <dgm:prSet presAssocID="{07BD9D60-65A0-4A47-8F2D-363A6AE9BAE2}" presName="sibTrans" presStyleCnt="0"/>
      <dgm:spPr/>
    </dgm:pt>
    <dgm:pt modelId="{080DB2C7-1A1E-4EC1-A8B3-664EA03529EE}" type="pres">
      <dgm:prSet presAssocID="{6045DADB-C5A6-4BCC-B269-1A63CFB13FA0}" presName="node" presStyleLbl="node1" presStyleIdx="1" presStyleCnt="2" custScaleX="64124" custScaleY="57307">
        <dgm:presLayoutVars>
          <dgm:bulletEnabled val="1"/>
        </dgm:presLayoutVars>
      </dgm:prSet>
      <dgm:spPr/>
    </dgm:pt>
  </dgm:ptLst>
  <dgm:cxnLst>
    <dgm:cxn modelId="{D97A02AE-D79D-42A8-94B9-2B3D2188D655}" type="presOf" srcId="{6045DADB-C5A6-4BCC-B269-1A63CFB13FA0}" destId="{080DB2C7-1A1E-4EC1-A8B3-664EA03529EE}" srcOrd="0" destOrd="0" presId="urn:microsoft.com/office/officeart/2005/8/layout/default"/>
    <dgm:cxn modelId="{800E1BD5-AA8F-4503-B73F-D4F28F307017}" srcId="{D214B289-BEB8-48FB-ABEF-6D1B04F06896}" destId="{6045DADB-C5A6-4BCC-B269-1A63CFB13FA0}" srcOrd="1" destOrd="0" parTransId="{4B450CF6-D353-4796-B7D3-5926648A057B}" sibTransId="{F433AB88-5717-432C-8224-1392A0D1C89D}"/>
    <dgm:cxn modelId="{CCE586D6-5ABB-4770-9579-AAF79ECF6BC4}" type="presOf" srcId="{D214B289-BEB8-48FB-ABEF-6D1B04F06896}" destId="{726D15B5-624D-438C-BAC0-85A5DC73A2AB}" srcOrd="0" destOrd="0" presId="urn:microsoft.com/office/officeart/2005/8/layout/default"/>
    <dgm:cxn modelId="{9F198DE9-D33A-4FFC-BF33-A79C8C1989A2}" srcId="{D214B289-BEB8-48FB-ABEF-6D1B04F06896}" destId="{52DD68ED-716B-4548-BF50-FA3C131E1B8F}" srcOrd="0" destOrd="0" parTransId="{C40B3831-CCCC-4D34-97E5-5FFCBC5F91D2}" sibTransId="{07BD9D60-65A0-4A47-8F2D-363A6AE9BAE2}"/>
    <dgm:cxn modelId="{E8F687EB-86F7-4020-91D0-F5A4FDC960B3}" type="presOf" srcId="{52DD68ED-716B-4548-BF50-FA3C131E1B8F}" destId="{997B21B9-FFE7-488F-B7C1-201553A6210E}" srcOrd="0" destOrd="0" presId="urn:microsoft.com/office/officeart/2005/8/layout/default"/>
    <dgm:cxn modelId="{71278DE4-BBC3-44A3-B670-420C5F38C0B6}" type="presParOf" srcId="{726D15B5-624D-438C-BAC0-85A5DC73A2AB}" destId="{997B21B9-FFE7-488F-B7C1-201553A6210E}" srcOrd="0" destOrd="0" presId="urn:microsoft.com/office/officeart/2005/8/layout/default"/>
    <dgm:cxn modelId="{71769346-D39C-43F7-B4F1-33BC8B9C364E}" type="presParOf" srcId="{726D15B5-624D-438C-BAC0-85A5DC73A2AB}" destId="{46EEB260-5C1A-4FE5-802F-432FE13AF67C}" srcOrd="1" destOrd="0" presId="urn:microsoft.com/office/officeart/2005/8/layout/default"/>
    <dgm:cxn modelId="{5E8577A3-E077-4B2A-B1C1-D397F0AD15D5}" type="presParOf" srcId="{726D15B5-624D-438C-BAC0-85A5DC73A2AB}" destId="{080DB2C7-1A1E-4EC1-A8B3-664EA03529E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2EAA9EC-D6AA-4BCE-8BD5-34C5FA0815B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EC"/>
        </a:p>
      </dgm:t>
    </dgm:pt>
    <dgm:pt modelId="{C017AE58-AA98-4DF3-90B7-2BFF5C85C637}">
      <dgm:prSet custT="1">
        <dgm:style>
          <a:lnRef idx="2">
            <a:schemeClr val="accent3"/>
          </a:lnRef>
          <a:fillRef idx="1">
            <a:schemeClr val="lt1"/>
          </a:fillRef>
          <a:effectRef idx="0">
            <a:schemeClr val="accent3"/>
          </a:effectRef>
          <a:fontRef idx="minor">
            <a:schemeClr val="dk1"/>
          </a:fontRef>
        </dgm:style>
      </dgm:prSet>
      <dgm:spPr/>
      <dgm:t>
        <a:bodyPr/>
        <a:lstStyle/>
        <a:p>
          <a:r>
            <a:rPr lang="es-EC" sz="1600" dirty="0"/>
            <a:t>Enfocándonos en la fuente de financiamiento popular para las </a:t>
          </a:r>
          <a:r>
            <a:rPr lang="es-EC" sz="1600" dirty="0" err="1"/>
            <a:t>COAC</a:t>
          </a:r>
          <a:r>
            <a:rPr lang="es-EC" sz="1600" dirty="0"/>
            <a:t>, esta es la brindada por la institución pública CONAFIPS donde los beneficios de la misma provocaron que se deje de lado la posibilidad de financiamiento a través del mercado de valores.</a:t>
          </a:r>
        </a:p>
      </dgm:t>
    </dgm:pt>
    <dgm:pt modelId="{F80DE70D-8FD0-46E8-AF32-C6B3E5FE1CF9}" type="parTrans" cxnId="{5CE0BCF3-0F3C-4B6B-85E3-4BD33B43D86C}">
      <dgm:prSet/>
      <dgm:spPr/>
      <dgm:t>
        <a:bodyPr/>
        <a:lstStyle/>
        <a:p>
          <a:endParaRPr lang="es-EC" sz="1600"/>
        </a:p>
      </dgm:t>
    </dgm:pt>
    <dgm:pt modelId="{FB768CDB-6C36-42E9-9C2C-AA69348EDE3D}" type="sibTrans" cxnId="{5CE0BCF3-0F3C-4B6B-85E3-4BD33B43D86C}">
      <dgm:prSet/>
      <dgm:spPr/>
      <dgm:t>
        <a:bodyPr/>
        <a:lstStyle/>
        <a:p>
          <a:endParaRPr lang="es-EC" sz="1600"/>
        </a:p>
      </dgm:t>
    </dgm:pt>
    <dgm:pt modelId="{0AC00D19-42CE-4053-AA02-7EBA3F0FA50C}" type="pres">
      <dgm:prSet presAssocID="{22EAA9EC-D6AA-4BCE-8BD5-34C5FA0815B5}" presName="linearFlow" presStyleCnt="0">
        <dgm:presLayoutVars>
          <dgm:dir/>
          <dgm:resizeHandles val="exact"/>
        </dgm:presLayoutVars>
      </dgm:prSet>
      <dgm:spPr/>
    </dgm:pt>
    <dgm:pt modelId="{079BAE65-637C-47E8-A549-4B121D501CD2}" type="pres">
      <dgm:prSet presAssocID="{C017AE58-AA98-4DF3-90B7-2BFF5C85C637}" presName="composite" presStyleCnt="0"/>
      <dgm:spPr/>
    </dgm:pt>
    <dgm:pt modelId="{121F0CB2-DBB3-468D-BF4A-DA9E86794108}" type="pres">
      <dgm:prSet presAssocID="{C017AE58-AA98-4DF3-90B7-2BFF5C85C637}" presName="imgShp" presStyleLbl="fgImgPlace1" presStyleIdx="0" presStyleCnt="1"/>
      <dgm:spPr>
        <a:solidFill>
          <a:schemeClr val="accent3">
            <a:lumMod val="20000"/>
            <a:lumOff val="80000"/>
          </a:schemeClr>
        </a:solidFill>
      </dgm:spPr>
    </dgm:pt>
    <dgm:pt modelId="{40591B93-97BC-4E89-9AFE-4642F0FEB891}" type="pres">
      <dgm:prSet presAssocID="{C017AE58-AA98-4DF3-90B7-2BFF5C85C637}" presName="txShp" presStyleLbl="node1" presStyleIdx="0" presStyleCnt="1" custScaleX="124193" custLinFactNeighborX="10792" custLinFactNeighborY="-1480">
        <dgm:presLayoutVars>
          <dgm:bulletEnabled val="1"/>
        </dgm:presLayoutVars>
      </dgm:prSet>
      <dgm:spPr/>
    </dgm:pt>
  </dgm:ptLst>
  <dgm:cxnLst>
    <dgm:cxn modelId="{6754C81D-5614-4DEA-BC5A-64B2D524D455}" type="presOf" srcId="{C017AE58-AA98-4DF3-90B7-2BFF5C85C637}" destId="{40591B93-97BC-4E89-9AFE-4642F0FEB891}" srcOrd="0" destOrd="0" presId="urn:microsoft.com/office/officeart/2005/8/layout/vList3"/>
    <dgm:cxn modelId="{9AC5333C-4ABA-40F0-90C0-3F988CA0FA52}" type="presOf" srcId="{22EAA9EC-D6AA-4BCE-8BD5-34C5FA0815B5}" destId="{0AC00D19-42CE-4053-AA02-7EBA3F0FA50C}" srcOrd="0" destOrd="0" presId="urn:microsoft.com/office/officeart/2005/8/layout/vList3"/>
    <dgm:cxn modelId="{5CE0BCF3-0F3C-4B6B-85E3-4BD33B43D86C}" srcId="{22EAA9EC-D6AA-4BCE-8BD5-34C5FA0815B5}" destId="{C017AE58-AA98-4DF3-90B7-2BFF5C85C637}" srcOrd="0" destOrd="0" parTransId="{F80DE70D-8FD0-46E8-AF32-C6B3E5FE1CF9}" sibTransId="{FB768CDB-6C36-42E9-9C2C-AA69348EDE3D}"/>
    <dgm:cxn modelId="{E4DD6991-744E-4328-9276-CAB2D6C52B03}" type="presParOf" srcId="{0AC00D19-42CE-4053-AA02-7EBA3F0FA50C}" destId="{079BAE65-637C-47E8-A549-4B121D501CD2}" srcOrd="0" destOrd="0" presId="urn:microsoft.com/office/officeart/2005/8/layout/vList3"/>
    <dgm:cxn modelId="{2FAF6C2F-3B2A-41C9-BDAF-6B7E2FD1C910}" type="presParOf" srcId="{079BAE65-637C-47E8-A549-4B121D501CD2}" destId="{121F0CB2-DBB3-468D-BF4A-DA9E86794108}" srcOrd="0" destOrd="0" presId="urn:microsoft.com/office/officeart/2005/8/layout/vList3"/>
    <dgm:cxn modelId="{35BEAE25-E7C9-4702-85D7-84651584477C}" type="presParOf" srcId="{079BAE65-637C-47E8-A549-4B121D501CD2}" destId="{40591B93-97BC-4E89-9AFE-4642F0FEB8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2EAA9EC-D6AA-4BCE-8BD5-34C5FA0815B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EC"/>
        </a:p>
      </dgm:t>
    </dgm:pt>
    <dgm:pt modelId="{C6AFD536-EDF3-42EF-ADAE-6BC9D4F5FCCA}">
      <dgm:prSet custT="1">
        <dgm:style>
          <a:lnRef idx="2">
            <a:schemeClr val="accent5"/>
          </a:lnRef>
          <a:fillRef idx="1">
            <a:schemeClr val="lt1"/>
          </a:fillRef>
          <a:effectRef idx="0">
            <a:schemeClr val="accent5"/>
          </a:effectRef>
          <a:fontRef idx="minor">
            <a:schemeClr val="dk1"/>
          </a:fontRef>
        </dgm:style>
      </dgm:prSet>
      <dgm:spPr/>
      <dgm:t>
        <a:bodyPr/>
        <a:lstStyle/>
        <a:p>
          <a:r>
            <a:rPr lang="es-EC" sz="1600" dirty="0"/>
            <a:t>A pesar que la BVQ ha convenido acuerdos de cooperación con la SEPS para la promoción del mercado de valores y la inserción de las organizaciones de este sector; se han visto muy pocos cambios para adaptarse a sus necesidades.</a:t>
          </a:r>
        </a:p>
      </dgm:t>
    </dgm:pt>
    <dgm:pt modelId="{9077EAD7-B4E2-4DA4-8EAB-C80BE6B0F4A9}" type="parTrans" cxnId="{2D45DD5A-3BF6-4F92-862A-2AE40EAF8A3B}">
      <dgm:prSet/>
      <dgm:spPr/>
      <dgm:t>
        <a:bodyPr/>
        <a:lstStyle/>
        <a:p>
          <a:endParaRPr lang="es-EC" sz="1600"/>
        </a:p>
      </dgm:t>
    </dgm:pt>
    <dgm:pt modelId="{A4AB3D47-8EC2-4B02-9D08-F3A0D5170B0C}" type="sibTrans" cxnId="{2D45DD5A-3BF6-4F92-862A-2AE40EAF8A3B}">
      <dgm:prSet/>
      <dgm:spPr/>
      <dgm:t>
        <a:bodyPr/>
        <a:lstStyle/>
        <a:p>
          <a:endParaRPr lang="es-EC" sz="1600"/>
        </a:p>
      </dgm:t>
    </dgm:pt>
    <dgm:pt modelId="{0AC00D19-42CE-4053-AA02-7EBA3F0FA50C}" type="pres">
      <dgm:prSet presAssocID="{22EAA9EC-D6AA-4BCE-8BD5-34C5FA0815B5}" presName="linearFlow" presStyleCnt="0">
        <dgm:presLayoutVars>
          <dgm:dir/>
          <dgm:resizeHandles val="exact"/>
        </dgm:presLayoutVars>
      </dgm:prSet>
      <dgm:spPr/>
    </dgm:pt>
    <dgm:pt modelId="{F9B48D2F-CF54-4552-AE18-F710ADC20141}" type="pres">
      <dgm:prSet presAssocID="{C6AFD536-EDF3-42EF-ADAE-6BC9D4F5FCCA}" presName="composite" presStyleCnt="0"/>
      <dgm:spPr/>
    </dgm:pt>
    <dgm:pt modelId="{8086B88D-B0F6-4C8E-AEED-0AAA8F5AA7C0}" type="pres">
      <dgm:prSet presAssocID="{C6AFD536-EDF3-42EF-ADAE-6BC9D4F5FCCA}" presName="imgShp" presStyleLbl="fgImgPlace1" presStyleIdx="0" presStyleCnt="1"/>
      <dgm:spPr>
        <a:solidFill>
          <a:schemeClr val="accent5">
            <a:lumMod val="20000"/>
            <a:lumOff val="80000"/>
          </a:schemeClr>
        </a:solidFill>
      </dgm:spPr>
    </dgm:pt>
    <dgm:pt modelId="{3A8007FF-A794-4D3E-8F14-A1F358D53BB5}" type="pres">
      <dgm:prSet presAssocID="{C6AFD536-EDF3-42EF-ADAE-6BC9D4F5FCCA}" presName="txShp" presStyleLbl="node1" presStyleIdx="0" presStyleCnt="1" custScaleX="124193" custLinFactNeighborX="10792" custLinFactNeighborY="-1480">
        <dgm:presLayoutVars>
          <dgm:bulletEnabled val="1"/>
        </dgm:presLayoutVars>
      </dgm:prSet>
      <dgm:spPr/>
    </dgm:pt>
  </dgm:ptLst>
  <dgm:cxnLst>
    <dgm:cxn modelId="{9AC5333C-4ABA-40F0-90C0-3F988CA0FA52}" type="presOf" srcId="{22EAA9EC-D6AA-4BCE-8BD5-34C5FA0815B5}" destId="{0AC00D19-42CE-4053-AA02-7EBA3F0FA50C}" srcOrd="0" destOrd="0" presId="urn:microsoft.com/office/officeart/2005/8/layout/vList3"/>
    <dgm:cxn modelId="{8AB9DB4A-C50C-4FAB-8D5D-6E0727BFFA65}" type="presOf" srcId="{C6AFD536-EDF3-42EF-ADAE-6BC9D4F5FCCA}" destId="{3A8007FF-A794-4D3E-8F14-A1F358D53BB5}" srcOrd="0" destOrd="0" presId="urn:microsoft.com/office/officeart/2005/8/layout/vList3"/>
    <dgm:cxn modelId="{2D45DD5A-3BF6-4F92-862A-2AE40EAF8A3B}" srcId="{22EAA9EC-D6AA-4BCE-8BD5-34C5FA0815B5}" destId="{C6AFD536-EDF3-42EF-ADAE-6BC9D4F5FCCA}" srcOrd="0" destOrd="0" parTransId="{9077EAD7-B4E2-4DA4-8EAB-C80BE6B0F4A9}" sibTransId="{A4AB3D47-8EC2-4B02-9D08-F3A0D5170B0C}"/>
    <dgm:cxn modelId="{D75A969A-E23F-4751-9ED4-D3803E00ADC2}" type="presParOf" srcId="{0AC00D19-42CE-4053-AA02-7EBA3F0FA50C}" destId="{F9B48D2F-CF54-4552-AE18-F710ADC20141}" srcOrd="0" destOrd="0" presId="urn:microsoft.com/office/officeart/2005/8/layout/vList3"/>
    <dgm:cxn modelId="{1A45DAE0-2731-4D2C-AF71-D2DB3D5E081B}" type="presParOf" srcId="{F9B48D2F-CF54-4552-AE18-F710ADC20141}" destId="{8086B88D-B0F6-4C8E-AEED-0AAA8F5AA7C0}" srcOrd="0" destOrd="0" presId="urn:microsoft.com/office/officeart/2005/8/layout/vList3"/>
    <dgm:cxn modelId="{435FD790-CF2C-4468-B452-960C6B44AC18}" type="presParOf" srcId="{F9B48D2F-CF54-4552-AE18-F710ADC20141}" destId="{3A8007FF-A794-4D3E-8F14-A1F358D53BB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2EAA9EC-D6AA-4BCE-8BD5-34C5FA0815B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EC"/>
        </a:p>
      </dgm:t>
    </dgm:pt>
    <dgm:pt modelId="{0BC57AB7-9C5C-48BE-AD05-5ED722E6F63E}">
      <dgm:prSet custT="1">
        <dgm:style>
          <a:lnRef idx="2">
            <a:schemeClr val="accent3"/>
          </a:lnRef>
          <a:fillRef idx="1">
            <a:schemeClr val="lt1"/>
          </a:fillRef>
          <a:effectRef idx="0">
            <a:schemeClr val="accent3"/>
          </a:effectRef>
          <a:fontRef idx="minor">
            <a:schemeClr val="dk1"/>
          </a:fontRef>
        </dgm:style>
      </dgm:prSet>
      <dgm:spPr/>
      <dgm:t>
        <a:bodyPr/>
        <a:lstStyle/>
        <a:p>
          <a:r>
            <a:rPr lang="es-EC" sz="1600" dirty="0"/>
            <a:t>Como se pudo determinar en el caso práctico de comparación entre las fuentes de financiamiento, se puede concluir que la fuente de financiamiento tradicional ofrece muchos más beneficios para las cooperativas que el mercado de valores. </a:t>
          </a:r>
        </a:p>
      </dgm:t>
    </dgm:pt>
    <dgm:pt modelId="{3ED5E600-B453-419A-8E91-60518BBAE6B1}" type="parTrans" cxnId="{F75289A3-8E2F-4B46-B8A9-B3129A22E294}">
      <dgm:prSet/>
      <dgm:spPr/>
      <dgm:t>
        <a:bodyPr/>
        <a:lstStyle/>
        <a:p>
          <a:endParaRPr lang="es-EC"/>
        </a:p>
      </dgm:t>
    </dgm:pt>
    <dgm:pt modelId="{B9FC67F3-A356-4995-9A25-E69C97D79C17}" type="sibTrans" cxnId="{F75289A3-8E2F-4B46-B8A9-B3129A22E294}">
      <dgm:prSet/>
      <dgm:spPr/>
      <dgm:t>
        <a:bodyPr/>
        <a:lstStyle/>
        <a:p>
          <a:endParaRPr lang="es-EC"/>
        </a:p>
      </dgm:t>
    </dgm:pt>
    <dgm:pt modelId="{0AC00D19-42CE-4053-AA02-7EBA3F0FA50C}" type="pres">
      <dgm:prSet presAssocID="{22EAA9EC-D6AA-4BCE-8BD5-34C5FA0815B5}" presName="linearFlow" presStyleCnt="0">
        <dgm:presLayoutVars>
          <dgm:dir/>
          <dgm:resizeHandles val="exact"/>
        </dgm:presLayoutVars>
      </dgm:prSet>
      <dgm:spPr/>
    </dgm:pt>
    <dgm:pt modelId="{DA8DB98B-6132-46DD-88A9-80A06A927DDF}" type="pres">
      <dgm:prSet presAssocID="{0BC57AB7-9C5C-48BE-AD05-5ED722E6F63E}" presName="composite" presStyleCnt="0"/>
      <dgm:spPr/>
    </dgm:pt>
    <dgm:pt modelId="{37922C11-355D-43A1-A186-4324D51DD6EB}" type="pres">
      <dgm:prSet presAssocID="{0BC57AB7-9C5C-48BE-AD05-5ED722E6F63E}" presName="imgShp" presStyleLbl="fgImgPlace1" presStyleIdx="0" presStyleCnt="1"/>
      <dgm:spPr>
        <a:solidFill>
          <a:schemeClr val="accent3">
            <a:lumMod val="20000"/>
            <a:lumOff val="80000"/>
          </a:schemeClr>
        </a:solidFill>
      </dgm:spPr>
    </dgm:pt>
    <dgm:pt modelId="{F9299DD3-2361-4358-9812-79A5CE1C4DC6}" type="pres">
      <dgm:prSet presAssocID="{0BC57AB7-9C5C-48BE-AD05-5ED722E6F63E}" presName="txShp" presStyleLbl="node1" presStyleIdx="0" presStyleCnt="1" custScaleX="124193" custLinFactNeighborX="10792" custLinFactNeighborY="-1480">
        <dgm:presLayoutVars>
          <dgm:bulletEnabled val="1"/>
        </dgm:presLayoutVars>
      </dgm:prSet>
      <dgm:spPr/>
    </dgm:pt>
  </dgm:ptLst>
  <dgm:cxnLst>
    <dgm:cxn modelId="{9AC5333C-4ABA-40F0-90C0-3F988CA0FA52}" type="presOf" srcId="{22EAA9EC-D6AA-4BCE-8BD5-34C5FA0815B5}" destId="{0AC00D19-42CE-4053-AA02-7EBA3F0FA50C}" srcOrd="0" destOrd="0" presId="urn:microsoft.com/office/officeart/2005/8/layout/vList3"/>
    <dgm:cxn modelId="{3039A46C-C876-4BA9-BA2A-F167AA5E6658}" type="presOf" srcId="{0BC57AB7-9C5C-48BE-AD05-5ED722E6F63E}" destId="{F9299DD3-2361-4358-9812-79A5CE1C4DC6}" srcOrd="0" destOrd="0" presId="urn:microsoft.com/office/officeart/2005/8/layout/vList3"/>
    <dgm:cxn modelId="{F75289A3-8E2F-4B46-B8A9-B3129A22E294}" srcId="{22EAA9EC-D6AA-4BCE-8BD5-34C5FA0815B5}" destId="{0BC57AB7-9C5C-48BE-AD05-5ED722E6F63E}" srcOrd="0" destOrd="0" parTransId="{3ED5E600-B453-419A-8E91-60518BBAE6B1}" sibTransId="{B9FC67F3-A356-4995-9A25-E69C97D79C17}"/>
    <dgm:cxn modelId="{9C0FEBDE-3895-44D4-928D-1333DCAD734C}" type="presParOf" srcId="{0AC00D19-42CE-4053-AA02-7EBA3F0FA50C}" destId="{DA8DB98B-6132-46DD-88A9-80A06A927DDF}" srcOrd="0" destOrd="0" presId="urn:microsoft.com/office/officeart/2005/8/layout/vList3"/>
    <dgm:cxn modelId="{BBCCAA5C-4230-4A4E-B592-EFBFAA8CDAB8}" type="presParOf" srcId="{DA8DB98B-6132-46DD-88A9-80A06A927DDF}" destId="{37922C11-355D-43A1-A186-4324D51DD6EB}" srcOrd="0" destOrd="0" presId="urn:microsoft.com/office/officeart/2005/8/layout/vList3"/>
    <dgm:cxn modelId="{8E9A82F3-6254-452F-ACC3-7CC8C41556F5}" type="presParOf" srcId="{DA8DB98B-6132-46DD-88A9-80A06A927DDF}" destId="{F9299DD3-2361-4358-9812-79A5CE1C4DC6}"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2EAA9EC-D6AA-4BCE-8BD5-34C5FA0815B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EC"/>
        </a:p>
      </dgm:t>
    </dgm:pt>
    <dgm:pt modelId="{3C4BE6C2-D537-4CB2-9876-C319C28C3881}">
      <dgm:prSet custT="1">
        <dgm:style>
          <a:lnRef idx="2">
            <a:schemeClr val="accent5"/>
          </a:lnRef>
          <a:fillRef idx="1">
            <a:schemeClr val="lt1"/>
          </a:fillRef>
          <a:effectRef idx="0">
            <a:schemeClr val="accent5"/>
          </a:effectRef>
          <a:fontRef idx="minor">
            <a:schemeClr val="dk1"/>
          </a:fontRef>
        </dgm:style>
      </dgm:prSet>
      <dgm:spPr/>
      <dgm:t>
        <a:bodyPr/>
        <a:lstStyle/>
        <a:p>
          <a:r>
            <a:rPr lang="es-EC" sz="1600" dirty="0"/>
            <a:t>El financiamiento para las </a:t>
          </a:r>
          <a:r>
            <a:rPr lang="es-EC" sz="1600" dirty="0" err="1"/>
            <a:t>COAC</a:t>
          </a:r>
          <a:r>
            <a:rPr lang="es-EC" sz="1600" dirty="0"/>
            <a:t> del segmento 4 del </a:t>
          </a:r>
          <a:r>
            <a:rPr lang="es-EC" sz="1600" dirty="0" err="1"/>
            <a:t>DMQ</a:t>
          </a:r>
          <a:r>
            <a:rPr lang="es-EC" sz="1600" dirty="0"/>
            <a:t> a través del mercado de valores es viable. Sin embargo, de acuerdo con las encuestas, estas prefieren mantenerse con el medio de financiamiento tradicional (CONAFIPS) debido a los numerosos beneficios que esta les brinda.</a:t>
          </a:r>
        </a:p>
      </dgm:t>
    </dgm:pt>
    <dgm:pt modelId="{07DBAC3A-7965-4AA7-BE61-37C753810802}" type="parTrans" cxnId="{666980B2-B769-42A7-8A33-00B2B75F984B}">
      <dgm:prSet/>
      <dgm:spPr/>
      <dgm:t>
        <a:bodyPr/>
        <a:lstStyle/>
        <a:p>
          <a:endParaRPr lang="es-EC"/>
        </a:p>
      </dgm:t>
    </dgm:pt>
    <dgm:pt modelId="{67B2F83D-8981-45DF-8FED-4752FAAAA5EE}" type="sibTrans" cxnId="{666980B2-B769-42A7-8A33-00B2B75F984B}">
      <dgm:prSet/>
      <dgm:spPr/>
      <dgm:t>
        <a:bodyPr/>
        <a:lstStyle/>
        <a:p>
          <a:endParaRPr lang="es-EC"/>
        </a:p>
      </dgm:t>
    </dgm:pt>
    <dgm:pt modelId="{0AC00D19-42CE-4053-AA02-7EBA3F0FA50C}" type="pres">
      <dgm:prSet presAssocID="{22EAA9EC-D6AA-4BCE-8BD5-34C5FA0815B5}" presName="linearFlow" presStyleCnt="0">
        <dgm:presLayoutVars>
          <dgm:dir/>
          <dgm:resizeHandles val="exact"/>
        </dgm:presLayoutVars>
      </dgm:prSet>
      <dgm:spPr/>
    </dgm:pt>
    <dgm:pt modelId="{8F63422B-3DAD-4D78-BB87-F0DDD2801761}" type="pres">
      <dgm:prSet presAssocID="{3C4BE6C2-D537-4CB2-9876-C319C28C3881}" presName="composite" presStyleCnt="0"/>
      <dgm:spPr/>
    </dgm:pt>
    <dgm:pt modelId="{1EB5850C-D37D-4D1F-8623-3AF17FD5B8BF}" type="pres">
      <dgm:prSet presAssocID="{3C4BE6C2-D537-4CB2-9876-C319C28C3881}" presName="imgShp" presStyleLbl="fgImgPlace1" presStyleIdx="0" presStyleCnt="1"/>
      <dgm:spPr>
        <a:solidFill>
          <a:schemeClr val="accent5">
            <a:lumMod val="20000"/>
            <a:lumOff val="80000"/>
          </a:schemeClr>
        </a:solidFill>
      </dgm:spPr>
    </dgm:pt>
    <dgm:pt modelId="{8046F170-1EDF-49C5-9999-C53F4A83973C}" type="pres">
      <dgm:prSet presAssocID="{3C4BE6C2-D537-4CB2-9876-C319C28C3881}" presName="txShp" presStyleLbl="node1" presStyleIdx="0" presStyleCnt="1" custScaleX="124193" custLinFactNeighborX="10792" custLinFactNeighborY="-1480">
        <dgm:presLayoutVars>
          <dgm:bulletEnabled val="1"/>
        </dgm:presLayoutVars>
      </dgm:prSet>
      <dgm:spPr/>
    </dgm:pt>
  </dgm:ptLst>
  <dgm:cxnLst>
    <dgm:cxn modelId="{9AC5333C-4ABA-40F0-90C0-3F988CA0FA52}" type="presOf" srcId="{22EAA9EC-D6AA-4BCE-8BD5-34C5FA0815B5}" destId="{0AC00D19-42CE-4053-AA02-7EBA3F0FA50C}" srcOrd="0" destOrd="0" presId="urn:microsoft.com/office/officeart/2005/8/layout/vList3"/>
    <dgm:cxn modelId="{666980B2-B769-42A7-8A33-00B2B75F984B}" srcId="{22EAA9EC-D6AA-4BCE-8BD5-34C5FA0815B5}" destId="{3C4BE6C2-D537-4CB2-9876-C319C28C3881}" srcOrd="0" destOrd="0" parTransId="{07DBAC3A-7965-4AA7-BE61-37C753810802}" sibTransId="{67B2F83D-8981-45DF-8FED-4752FAAAA5EE}"/>
    <dgm:cxn modelId="{51C8D6B6-E7A9-4505-828F-D00058C857C3}" type="presOf" srcId="{3C4BE6C2-D537-4CB2-9876-C319C28C3881}" destId="{8046F170-1EDF-49C5-9999-C53F4A83973C}" srcOrd="0" destOrd="0" presId="urn:microsoft.com/office/officeart/2005/8/layout/vList3"/>
    <dgm:cxn modelId="{9E6323BA-D596-49E6-86A7-5C2A8486871D}" type="presParOf" srcId="{0AC00D19-42CE-4053-AA02-7EBA3F0FA50C}" destId="{8F63422B-3DAD-4D78-BB87-F0DDD2801761}" srcOrd="0" destOrd="0" presId="urn:microsoft.com/office/officeart/2005/8/layout/vList3"/>
    <dgm:cxn modelId="{9F994A62-3E53-45D0-813B-EB8D8F72A1FC}" type="presParOf" srcId="{8F63422B-3DAD-4D78-BB87-F0DDD2801761}" destId="{1EB5850C-D37D-4D1F-8623-3AF17FD5B8BF}" srcOrd="0" destOrd="0" presId="urn:microsoft.com/office/officeart/2005/8/layout/vList3"/>
    <dgm:cxn modelId="{061296D1-48A1-4215-B17C-BB64575B7F1A}" type="presParOf" srcId="{8F63422B-3DAD-4D78-BB87-F0DDD2801761}" destId="{8046F170-1EDF-49C5-9999-C53F4A83973C}"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E45F409-7605-4037-8545-AF713053EA04}" type="doc">
      <dgm:prSet loTypeId="urn:microsoft.com/office/officeart/2008/layout/VerticalAccentList" loCatId="list" qsTypeId="urn:microsoft.com/office/officeart/2005/8/quickstyle/simple1" qsCatId="simple" csTypeId="urn:microsoft.com/office/officeart/2005/8/colors/accent4_4" csCatId="accent4" phldr="1"/>
      <dgm:spPr/>
      <dgm:t>
        <a:bodyPr/>
        <a:lstStyle/>
        <a:p>
          <a:endParaRPr lang="es-EC"/>
        </a:p>
      </dgm:t>
    </dgm:pt>
    <dgm:pt modelId="{5B60ABD6-17AC-4EFB-A4FB-461E37CF2482}">
      <dgm:prSet custT="1"/>
      <dgm:spPr/>
      <dgm:t>
        <a:bodyPr/>
        <a:lstStyle/>
        <a:p>
          <a:r>
            <a:rPr lang="es-EC" sz="1600" dirty="0"/>
            <a:t>A los agentes que componen el mercado de valores ecuatoriano:</a:t>
          </a:r>
        </a:p>
      </dgm:t>
    </dgm:pt>
    <dgm:pt modelId="{B004EF2D-BB9E-40BC-9807-C92738485EC0}" type="parTrans" cxnId="{008028AC-7669-47C7-8392-3407F2ECE8B3}">
      <dgm:prSet/>
      <dgm:spPr/>
      <dgm:t>
        <a:bodyPr/>
        <a:lstStyle/>
        <a:p>
          <a:endParaRPr lang="es-EC" sz="1600"/>
        </a:p>
      </dgm:t>
    </dgm:pt>
    <dgm:pt modelId="{E2260798-78D8-45E6-9018-0EC15B22C191}" type="sibTrans" cxnId="{008028AC-7669-47C7-8392-3407F2ECE8B3}">
      <dgm:prSet/>
      <dgm:spPr/>
      <dgm:t>
        <a:bodyPr/>
        <a:lstStyle/>
        <a:p>
          <a:endParaRPr lang="es-EC" sz="1600"/>
        </a:p>
      </dgm:t>
    </dgm:pt>
    <dgm:pt modelId="{C873D01E-7BAE-44C2-A892-EBAFEEDFD5F2}">
      <dgm:prSet custT="1"/>
      <dgm:spPr/>
      <dgm:t>
        <a:bodyPr/>
        <a:lstStyle/>
        <a:p>
          <a:r>
            <a:rPr lang="es-EC" sz="1600" dirty="0"/>
            <a:t>Que socialicen las posibilidades y beneficios del financiamiento que puede conseguir todo tipo de organización a través del mercado de valores. </a:t>
          </a:r>
        </a:p>
      </dgm:t>
    </dgm:pt>
    <dgm:pt modelId="{E69ACEB6-2FA5-4188-87DA-20BE8380C8BD}" type="parTrans" cxnId="{F7F6B6C1-47F5-4CFD-8B75-7D6AB1D63269}">
      <dgm:prSet/>
      <dgm:spPr/>
      <dgm:t>
        <a:bodyPr/>
        <a:lstStyle/>
        <a:p>
          <a:endParaRPr lang="es-EC" sz="1600"/>
        </a:p>
      </dgm:t>
    </dgm:pt>
    <dgm:pt modelId="{7024D060-87D3-496E-8510-12D4528C0BCD}" type="sibTrans" cxnId="{F7F6B6C1-47F5-4CFD-8B75-7D6AB1D63269}">
      <dgm:prSet/>
      <dgm:spPr/>
      <dgm:t>
        <a:bodyPr/>
        <a:lstStyle/>
        <a:p>
          <a:endParaRPr lang="es-EC" sz="1600"/>
        </a:p>
      </dgm:t>
    </dgm:pt>
    <dgm:pt modelId="{DAA3806E-CD18-4AC3-A181-05074F5594D2}" type="pres">
      <dgm:prSet presAssocID="{0E45F409-7605-4037-8545-AF713053EA04}" presName="Name0" presStyleCnt="0">
        <dgm:presLayoutVars>
          <dgm:chMax/>
          <dgm:chPref/>
          <dgm:dir/>
        </dgm:presLayoutVars>
      </dgm:prSet>
      <dgm:spPr/>
    </dgm:pt>
    <dgm:pt modelId="{BC9ABB48-CF44-42F8-ACA4-783AF40CB300}" type="pres">
      <dgm:prSet presAssocID="{5B60ABD6-17AC-4EFB-A4FB-461E37CF2482}" presName="parenttextcomposite" presStyleCnt="0"/>
      <dgm:spPr/>
    </dgm:pt>
    <dgm:pt modelId="{C018E378-6B40-44BA-9055-D00A19E19905}" type="pres">
      <dgm:prSet presAssocID="{5B60ABD6-17AC-4EFB-A4FB-461E37CF2482}" presName="parenttext" presStyleLbl="revTx" presStyleIdx="0" presStyleCnt="1">
        <dgm:presLayoutVars>
          <dgm:chMax/>
          <dgm:chPref val="2"/>
          <dgm:bulletEnabled val="1"/>
        </dgm:presLayoutVars>
      </dgm:prSet>
      <dgm:spPr/>
    </dgm:pt>
    <dgm:pt modelId="{00B66579-44E0-4270-A5A7-72C48CF0A8E8}" type="pres">
      <dgm:prSet presAssocID="{5B60ABD6-17AC-4EFB-A4FB-461E37CF2482}" presName="composite" presStyleCnt="0"/>
      <dgm:spPr/>
    </dgm:pt>
    <dgm:pt modelId="{FFEA6D62-8749-454E-B2F1-15595D988DE3}" type="pres">
      <dgm:prSet presAssocID="{5B60ABD6-17AC-4EFB-A4FB-461E37CF2482}" presName="chevron1" presStyleLbl="alignNode1" presStyleIdx="0" presStyleCnt="7"/>
      <dgm:spPr/>
    </dgm:pt>
    <dgm:pt modelId="{94302F79-4EBA-4B7E-A1B3-9816DDF17B81}" type="pres">
      <dgm:prSet presAssocID="{5B60ABD6-17AC-4EFB-A4FB-461E37CF2482}" presName="chevron2" presStyleLbl="alignNode1" presStyleIdx="1" presStyleCnt="7"/>
      <dgm:spPr/>
    </dgm:pt>
    <dgm:pt modelId="{93CD72F3-F0FB-49A2-9BB6-263884F0C447}" type="pres">
      <dgm:prSet presAssocID="{5B60ABD6-17AC-4EFB-A4FB-461E37CF2482}" presName="chevron3" presStyleLbl="alignNode1" presStyleIdx="2" presStyleCnt="7"/>
      <dgm:spPr/>
    </dgm:pt>
    <dgm:pt modelId="{66F21229-F53B-4834-AF6A-610B92D47E60}" type="pres">
      <dgm:prSet presAssocID="{5B60ABD6-17AC-4EFB-A4FB-461E37CF2482}" presName="chevron4" presStyleLbl="alignNode1" presStyleIdx="3" presStyleCnt="7"/>
      <dgm:spPr/>
    </dgm:pt>
    <dgm:pt modelId="{A45E3A9E-D637-458C-9A29-78528F707F32}" type="pres">
      <dgm:prSet presAssocID="{5B60ABD6-17AC-4EFB-A4FB-461E37CF2482}" presName="chevron5" presStyleLbl="alignNode1" presStyleIdx="4" presStyleCnt="7"/>
      <dgm:spPr/>
    </dgm:pt>
    <dgm:pt modelId="{D94BB154-EA8A-4B62-8F2C-18BA1ABE1869}" type="pres">
      <dgm:prSet presAssocID="{5B60ABD6-17AC-4EFB-A4FB-461E37CF2482}" presName="chevron6" presStyleLbl="alignNode1" presStyleIdx="5" presStyleCnt="7"/>
      <dgm:spPr/>
    </dgm:pt>
    <dgm:pt modelId="{ADC5B2D6-602D-4DA9-92DF-4F1D5F6F49CB}" type="pres">
      <dgm:prSet presAssocID="{5B60ABD6-17AC-4EFB-A4FB-461E37CF2482}" presName="chevron7" presStyleLbl="alignNode1" presStyleIdx="6" presStyleCnt="7"/>
      <dgm:spPr/>
    </dgm:pt>
    <dgm:pt modelId="{418D1A87-C079-4AB7-A77D-87F3EE705045}" type="pres">
      <dgm:prSet presAssocID="{5B60ABD6-17AC-4EFB-A4FB-461E37CF2482}" presName="childtext" presStyleLbl="solidFgAcc1" presStyleIdx="0" presStyleCnt="1" custScaleX="149044">
        <dgm:presLayoutVars>
          <dgm:chMax/>
          <dgm:chPref val="0"/>
          <dgm:bulletEnabled val="1"/>
        </dgm:presLayoutVars>
      </dgm:prSet>
      <dgm:spPr/>
    </dgm:pt>
  </dgm:ptLst>
  <dgm:cxnLst>
    <dgm:cxn modelId="{959BAA33-4E32-483F-A54F-6B56D6D12880}" type="presOf" srcId="{C873D01E-7BAE-44C2-A892-EBAFEEDFD5F2}" destId="{418D1A87-C079-4AB7-A77D-87F3EE705045}" srcOrd="0" destOrd="0" presId="urn:microsoft.com/office/officeart/2008/layout/VerticalAccentList"/>
    <dgm:cxn modelId="{11A8878C-C7A1-4858-A9BD-9BF85B7B4C09}" type="presOf" srcId="{5B60ABD6-17AC-4EFB-A4FB-461E37CF2482}" destId="{C018E378-6B40-44BA-9055-D00A19E19905}" srcOrd="0" destOrd="0" presId="urn:microsoft.com/office/officeart/2008/layout/VerticalAccentList"/>
    <dgm:cxn modelId="{975F369C-010D-4927-BFED-19BB73990617}" type="presOf" srcId="{0E45F409-7605-4037-8545-AF713053EA04}" destId="{DAA3806E-CD18-4AC3-A181-05074F5594D2}" srcOrd="0" destOrd="0" presId="urn:microsoft.com/office/officeart/2008/layout/VerticalAccentList"/>
    <dgm:cxn modelId="{008028AC-7669-47C7-8392-3407F2ECE8B3}" srcId="{0E45F409-7605-4037-8545-AF713053EA04}" destId="{5B60ABD6-17AC-4EFB-A4FB-461E37CF2482}" srcOrd="0" destOrd="0" parTransId="{B004EF2D-BB9E-40BC-9807-C92738485EC0}" sibTransId="{E2260798-78D8-45E6-9018-0EC15B22C191}"/>
    <dgm:cxn modelId="{F7F6B6C1-47F5-4CFD-8B75-7D6AB1D63269}" srcId="{5B60ABD6-17AC-4EFB-A4FB-461E37CF2482}" destId="{C873D01E-7BAE-44C2-A892-EBAFEEDFD5F2}" srcOrd="0" destOrd="0" parTransId="{E69ACEB6-2FA5-4188-87DA-20BE8380C8BD}" sibTransId="{7024D060-87D3-496E-8510-12D4528C0BCD}"/>
    <dgm:cxn modelId="{C2A21F6D-C315-447F-B6C5-396985BF92FE}" type="presParOf" srcId="{DAA3806E-CD18-4AC3-A181-05074F5594D2}" destId="{BC9ABB48-CF44-42F8-ACA4-783AF40CB300}" srcOrd="0" destOrd="0" presId="urn:microsoft.com/office/officeart/2008/layout/VerticalAccentList"/>
    <dgm:cxn modelId="{A44C61D0-1714-4F5C-B133-DDF1E3CEB03F}" type="presParOf" srcId="{BC9ABB48-CF44-42F8-ACA4-783AF40CB300}" destId="{C018E378-6B40-44BA-9055-D00A19E19905}" srcOrd="0" destOrd="0" presId="urn:microsoft.com/office/officeart/2008/layout/VerticalAccentList"/>
    <dgm:cxn modelId="{D388AE1E-5A81-478C-8310-530517359A4D}" type="presParOf" srcId="{DAA3806E-CD18-4AC3-A181-05074F5594D2}" destId="{00B66579-44E0-4270-A5A7-72C48CF0A8E8}" srcOrd="1" destOrd="0" presId="urn:microsoft.com/office/officeart/2008/layout/VerticalAccentList"/>
    <dgm:cxn modelId="{934357D0-C141-4A5A-A17F-3A9B750AA8FC}" type="presParOf" srcId="{00B66579-44E0-4270-A5A7-72C48CF0A8E8}" destId="{FFEA6D62-8749-454E-B2F1-15595D988DE3}" srcOrd="0" destOrd="0" presId="urn:microsoft.com/office/officeart/2008/layout/VerticalAccentList"/>
    <dgm:cxn modelId="{43B9920C-6CFD-443D-B25D-F50862F32BAC}" type="presParOf" srcId="{00B66579-44E0-4270-A5A7-72C48CF0A8E8}" destId="{94302F79-4EBA-4B7E-A1B3-9816DDF17B81}" srcOrd="1" destOrd="0" presId="urn:microsoft.com/office/officeart/2008/layout/VerticalAccentList"/>
    <dgm:cxn modelId="{258651AB-6A68-4A71-94AD-FA90DD3DBCBD}" type="presParOf" srcId="{00B66579-44E0-4270-A5A7-72C48CF0A8E8}" destId="{93CD72F3-F0FB-49A2-9BB6-263884F0C447}" srcOrd="2" destOrd="0" presId="urn:microsoft.com/office/officeart/2008/layout/VerticalAccentList"/>
    <dgm:cxn modelId="{62DBED20-4C5F-44C6-A0DA-DE708244C03F}" type="presParOf" srcId="{00B66579-44E0-4270-A5A7-72C48CF0A8E8}" destId="{66F21229-F53B-4834-AF6A-610B92D47E60}" srcOrd="3" destOrd="0" presId="urn:microsoft.com/office/officeart/2008/layout/VerticalAccentList"/>
    <dgm:cxn modelId="{61CC9A08-7FD4-4DD8-979C-AB3721C58AE2}" type="presParOf" srcId="{00B66579-44E0-4270-A5A7-72C48CF0A8E8}" destId="{A45E3A9E-D637-458C-9A29-78528F707F32}" srcOrd="4" destOrd="0" presId="urn:microsoft.com/office/officeart/2008/layout/VerticalAccentList"/>
    <dgm:cxn modelId="{B3CA9646-B55D-48F4-91BC-8916AFAFF2DD}" type="presParOf" srcId="{00B66579-44E0-4270-A5A7-72C48CF0A8E8}" destId="{D94BB154-EA8A-4B62-8F2C-18BA1ABE1869}" srcOrd="5" destOrd="0" presId="urn:microsoft.com/office/officeart/2008/layout/VerticalAccentList"/>
    <dgm:cxn modelId="{48AC20FE-4009-4EF1-8EF3-5F0AAEB89197}" type="presParOf" srcId="{00B66579-44E0-4270-A5A7-72C48CF0A8E8}" destId="{ADC5B2D6-602D-4DA9-92DF-4F1D5F6F49CB}" srcOrd="6" destOrd="0" presId="urn:microsoft.com/office/officeart/2008/layout/VerticalAccentList"/>
    <dgm:cxn modelId="{01FE3230-CE2E-4770-B7B2-8AB95381A8DC}" type="presParOf" srcId="{00B66579-44E0-4270-A5A7-72C48CF0A8E8}" destId="{418D1A87-C079-4AB7-A77D-87F3EE70504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C06CF-F93B-43E1-95EB-8E6F20E43C62}" type="doc">
      <dgm:prSet loTypeId="urn:microsoft.com/office/officeart/2005/8/layout/hList7" loCatId="list" qsTypeId="urn:microsoft.com/office/officeart/2005/8/quickstyle/simple3" qsCatId="simple" csTypeId="urn:microsoft.com/office/officeart/2005/8/colors/colorful4" csCatId="colorful" phldr="1"/>
      <dgm:spPr/>
      <dgm:t>
        <a:bodyPr/>
        <a:lstStyle/>
        <a:p>
          <a:endParaRPr lang="es-EC"/>
        </a:p>
      </dgm:t>
    </dgm:pt>
    <dgm:pt modelId="{59950F27-7FC3-41C7-840E-00645426B176}">
      <dgm:prSet/>
      <dgm:spPr>
        <a:noFill/>
      </dgm:spPr>
      <dgm:t>
        <a:bodyPr/>
        <a:lstStyle/>
        <a:p>
          <a:pPr algn="ctr"/>
          <a:r>
            <a:rPr lang="es-EC" dirty="0">
              <a:ln>
                <a:noFill/>
              </a:ln>
              <a:effectLst/>
            </a:rPr>
            <a:t>Rendimiento de las fuentes de financiamiento tradicionales y por el mercado de valores</a:t>
          </a:r>
        </a:p>
      </dgm:t>
    </dgm:pt>
    <dgm:pt modelId="{E1303E0A-4510-4908-BC33-8739F9563CE3}" type="parTrans" cxnId="{66A06EE0-D304-4E0F-B27E-5D0C4704DCA7}">
      <dgm:prSet/>
      <dgm:spPr/>
      <dgm:t>
        <a:bodyPr/>
        <a:lstStyle/>
        <a:p>
          <a:endParaRPr lang="es-EC"/>
        </a:p>
      </dgm:t>
    </dgm:pt>
    <dgm:pt modelId="{F25A6353-D362-40BE-A0F8-81F23B22CC90}" type="sibTrans" cxnId="{66A06EE0-D304-4E0F-B27E-5D0C4704DCA7}">
      <dgm:prSet/>
      <dgm:spPr/>
      <dgm:t>
        <a:bodyPr/>
        <a:lstStyle/>
        <a:p>
          <a:endParaRPr lang="es-EC"/>
        </a:p>
      </dgm:t>
    </dgm:pt>
    <dgm:pt modelId="{3E6BD5EA-77B8-4DC5-8295-37AC64E2FCC7}">
      <dgm:prSet/>
      <dgm:spPr>
        <a:noFill/>
      </dgm:spPr>
      <dgm:t>
        <a:bodyPr/>
        <a:lstStyle/>
        <a:p>
          <a:pPr algn="ctr"/>
          <a:r>
            <a:rPr lang="es-EC" dirty="0">
              <a:ln>
                <a:noFill/>
              </a:ln>
              <a:effectLst/>
            </a:rPr>
            <a:t>Alternativas de financiamiento para Cooperativas de Ahorro y Crédito </a:t>
          </a:r>
        </a:p>
      </dgm:t>
    </dgm:pt>
    <dgm:pt modelId="{F359B2D5-4E8C-41FF-AEEB-3A4FB1C1A5D1}" type="parTrans" cxnId="{FF1E1629-A4B1-4B3B-8889-23EB891CFFF6}">
      <dgm:prSet/>
      <dgm:spPr/>
      <dgm:t>
        <a:bodyPr/>
        <a:lstStyle/>
        <a:p>
          <a:endParaRPr lang="es-EC"/>
        </a:p>
      </dgm:t>
    </dgm:pt>
    <dgm:pt modelId="{F8C926CC-98F2-4BCE-ACD6-095B0D077671}" type="sibTrans" cxnId="{FF1E1629-A4B1-4B3B-8889-23EB891CFFF6}">
      <dgm:prSet/>
      <dgm:spPr/>
      <dgm:t>
        <a:bodyPr/>
        <a:lstStyle/>
        <a:p>
          <a:endParaRPr lang="es-EC"/>
        </a:p>
      </dgm:t>
    </dgm:pt>
    <dgm:pt modelId="{DBA2EB74-E93A-4F30-9B4E-C3EEB256C11B}">
      <dgm:prSet/>
      <dgm:spPr>
        <a:noFill/>
      </dgm:spPr>
      <dgm:t>
        <a:bodyPr/>
        <a:lstStyle/>
        <a:p>
          <a:pPr algn="ctr"/>
          <a:r>
            <a:rPr lang="es-EC" dirty="0">
              <a:ln>
                <a:noFill/>
              </a:ln>
              <a:effectLst/>
            </a:rPr>
            <a:t>Variable Independiente: </a:t>
          </a:r>
        </a:p>
      </dgm:t>
    </dgm:pt>
    <dgm:pt modelId="{5708870A-7F89-408A-A440-C4A324A96A3D}" type="parTrans" cxnId="{5EC43077-8620-40FE-B683-B7CEE3B51ACD}">
      <dgm:prSet/>
      <dgm:spPr/>
      <dgm:t>
        <a:bodyPr/>
        <a:lstStyle/>
        <a:p>
          <a:endParaRPr lang="es-EC"/>
        </a:p>
      </dgm:t>
    </dgm:pt>
    <dgm:pt modelId="{26B22509-4554-4CDE-9D9B-DA6DA3C75377}" type="sibTrans" cxnId="{5EC43077-8620-40FE-B683-B7CEE3B51ACD}">
      <dgm:prSet/>
      <dgm:spPr/>
      <dgm:t>
        <a:bodyPr/>
        <a:lstStyle/>
        <a:p>
          <a:endParaRPr lang="es-EC"/>
        </a:p>
      </dgm:t>
    </dgm:pt>
    <dgm:pt modelId="{090ACDEF-667C-4459-BF48-9D05B76C2283}">
      <dgm:prSet/>
      <dgm:spPr>
        <a:noFill/>
      </dgm:spPr>
      <dgm:t>
        <a:bodyPr/>
        <a:lstStyle/>
        <a:p>
          <a:pPr algn="ctr"/>
          <a:r>
            <a:rPr lang="es-EC" dirty="0">
              <a:ln>
                <a:noFill/>
              </a:ln>
              <a:effectLst/>
            </a:rPr>
            <a:t>Variable Dependiente:</a:t>
          </a:r>
        </a:p>
      </dgm:t>
    </dgm:pt>
    <dgm:pt modelId="{0DF4AF8A-22CD-4AE2-B7C2-C02958FF761A}" type="parTrans" cxnId="{8A3EF156-86EC-4720-B385-9CC729F005CD}">
      <dgm:prSet/>
      <dgm:spPr/>
      <dgm:t>
        <a:bodyPr/>
        <a:lstStyle/>
        <a:p>
          <a:endParaRPr lang="es-EC"/>
        </a:p>
      </dgm:t>
    </dgm:pt>
    <dgm:pt modelId="{19140A5C-533C-46BC-BC8A-BB4BCD618BEA}" type="sibTrans" cxnId="{8A3EF156-86EC-4720-B385-9CC729F005CD}">
      <dgm:prSet/>
      <dgm:spPr/>
      <dgm:t>
        <a:bodyPr/>
        <a:lstStyle/>
        <a:p>
          <a:endParaRPr lang="es-EC"/>
        </a:p>
      </dgm:t>
    </dgm:pt>
    <dgm:pt modelId="{EA0C78BF-5223-4398-8E29-2D7142FF3F67}" type="pres">
      <dgm:prSet presAssocID="{987C06CF-F93B-43E1-95EB-8E6F20E43C62}" presName="Name0" presStyleCnt="0">
        <dgm:presLayoutVars>
          <dgm:dir/>
          <dgm:resizeHandles val="exact"/>
        </dgm:presLayoutVars>
      </dgm:prSet>
      <dgm:spPr/>
    </dgm:pt>
    <dgm:pt modelId="{33CA7CC2-FF8D-4B1E-80C9-211530031AD4}" type="pres">
      <dgm:prSet presAssocID="{987C06CF-F93B-43E1-95EB-8E6F20E43C62}" presName="fgShape" presStyleLbl="fgShp" presStyleIdx="0" presStyleCnt="1"/>
      <dgm:spPr>
        <a:noFill/>
        <a:ln>
          <a:noFill/>
        </a:ln>
      </dgm:spPr>
    </dgm:pt>
    <dgm:pt modelId="{48F60128-5708-41DD-87C3-E6DCC0AAD4F1}" type="pres">
      <dgm:prSet presAssocID="{987C06CF-F93B-43E1-95EB-8E6F20E43C62}" presName="linComp" presStyleCnt="0"/>
      <dgm:spPr/>
    </dgm:pt>
    <dgm:pt modelId="{9D210A4A-5CAE-40CE-A81A-BFEDC9096F6A}" type="pres">
      <dgm:prSet presAssocID="{090ACDEF-667C-4459-BF48-9D05B76C2283}" presName="compNode" presStyleCnt="0"/>
      <dgm:spPr/>
    </dgm:pt>
    <dgm:pt modelId="{70A1C9FF-7825-4010-868F-46841295AC16}" type="pres">
      <dgm:prSet presAssocID="{090ACDEF-667C-4459-BF48-9D05B76C2283}" presName="bkgdShape" presStyleLbl="node1" presStyleIdx="0" presStyleCnt="2"/>
      <dgm:spPr/>
    </dgm:pt>
    <dgm:pt modelId="{AA20B9FD-48C8-42BC-8795-A09BFD1A77C6}" type="pres">
      <dgm:prSet presAssocID="{090ACDEF-667C-4459-BF48-9D05B76C2283}" presName="nodeTx" presStyleLbl="node1" presStyleIdx="0" presStyleCnt="2">
        <dgm:presLayoutVars>
          <dgm:bulletEnabled val="1"/>
        </dgm:presLayoutVars>
      </dgm:prSet>
      <dgm:spPr/>
    </dgm:pt>
    <dgm:pt modelId="{68EFA5D0-3DF9-40AB-B35F-BA2D0FAB3DD8}" type="pres">
      <dgm:prSet presAssocID="{090ACDEF-667C-4459-BF48-9D05B76C2283}" presName="invisiNode" presStyleLbl="node1" presStyleIdx="0" presStyleCnt="2"/>
      <dgm:spPr/>
    </dgm:pt>
    <dgm:pt modelId="{FDFEB986-E426-4903-82A9-F8EAB17C840E}" type="pres">
      <dgm:prSet presAssocID="{090ACDEF-667C-4459-BF48-9D05B76C2283}" presName="imagNode"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7B58094-88A3-4AF8-A6F5-200F9F3692B0}" type="pres">
      <dgm:prSet presAssocID="{19140A5C-533C-46BC-BC8A-BB4BCD618BEA}" presName="sibTrans" presStyleLbl="sibTrans2D1" presStyleIdx="0" presStyleCnt="0"/>
      <dgm:spPr/>
    </dgm:pt>
    <dgm:pt modelId="{45C6DFA0-2B0E-4C18-AFD5-54FE3226270E}" type="pres">
      <dgm:prSet presAssocID="{DBA2EB74-E93A-4F30-9B4E-C3EEB256C11B}" presName="compNode" presStyleCnt="0"/>
      <dgm:spPr/>
    </dgm:pt>
    <dgm:pt modelId="{3FCA146C-3655-41DD-8927-82130B9AD0D1}" type="pres">
      <dgm:prSet presAssocID="{DBA2EB74-E93A-4F30-9B4E-C3EEB256C11B}" presName="bkgdShape" presStyleLbl="node1" presStyleIdx="1" presStyleCnt="2"/>
      <dgm:spPr/>
    </dgm:pt>
    <dgm:pt modelId="{A1AB0B83-99E8-44B6-B9B0-11D2398DF168}" type="pres">
      <dgm:prSet presAssocID="{DBA2EB74-E93A-4F30-9B4E-C3EEB256C11B}" presName="nodeTx" presStyleLbl="node1" presStyleIdx="1" presStyleCnt="2">
        <dgm:presLayoutVars>
          <dgm:bulletEnabled val="1"/>
        </dgm:presLayoutVars>
      </dgm:prSet>
      <dgm:spPr/>
    </dgm:pt>
    <dgm:pt modelId="{89B0745A-AF10-436D-B8EF-510C57B5F197}" type="pres">
      <dgm:prSet presAssocID="{DBA2EB74-E93A-4F30-9B4E-C3EEB256C11B}" presName="invisiNode" presStyleLbl="node1" presStyleIdx="1" presStyleCnt="2"/>
      <dgm:spPr/>
    </dgm:pt>
    <dgm:pt modelId="{3F917273-C1FA-4E6D-8E93-3C2EA4152733}" type="pres">
      <dgm:prSet presAssocID="{DBA2EB74-E93A-4F30-9B4E-C3EEB256C11B}" presName="imagNod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agrama de flujo contorno"/>
        </a:ext>
      </dgm:extLst>
    </dgm:pt>
  </dgm:ptLst>
  <dgm:cxnLst>
    <dgm:cxn modelId="{99C4E101-B1DF-4F4D-A4EB-5E517B5FD5DE}" type="presOf" srcId="{090ACDEF-667C-4459-BF48-9D05B76C2283}" destId="{70A1C9FF-7825-4010-868F-46841295AC16}" srcOrd="0" destOrd="0" presId="urn:microsoft.com/office/officeart/2005/8/layout/hList7"/>
    <dgm:cxn modelId="{E10FEF16-1ED2-43C9-A01A-8DB730DC39B1}" type="presOf" srcId="{DBA2EB74-E93A-4F30-9B4E-C3EEB256C11B}" destId="{3FCA146C-3655-41DD-8927-82130B9AD0D1}" srcOrd="0" destOrd="0" presId="urn:microsoft.com/office/officeart/2005/8/layout/hList7"/>
    <dgm:cxn modelId="{FF1E1629-A4B1-4B3B-8889-23EB891CFFF6}" srcId="{DBA2EB74-E93A-4F30-9B4E-C3EEB256C11B}" destId="{3E6BD5EA-77B8-4DC5-8295-37AC64E2FCC7}" srcOrd="0" destOrd="0" parTransId="{F359B2D5-4E8C-41FF-AEEB-3A4FB1C1A5D1}" sibTransId="{F8C926CC-98F2-4BCE-ACD6-095B0D077671}"/>
    <dgm:cxn modelId="{6DF6CD29-A0CF-440F-A4A1-BC398C2BA1DD}" type="presOf" srcId="{DBA2EB74-E93A-4F30-9B4E-C3EEB256C11B}" destId="{A1AB0B83-99E8-44B6-B9B0-11D2398DF168}" srcOrd="1" destOrd="0" presId="urn:microsoft.com/office/officeart/2005/8/layout/hList7"/>
    <dgm:cxn modelId="{0BAE9639-4721-4EA2-9E3E-D499C27E9D6E}" type="presOf" srcId="{987C06CF-F93B-43E1-95EB-8E6F20E43C62}" destId="{EA0C78BF-5223-4398-8E29-2D7142FF3F67}" srcOrd="0" destOrd="0" presId="urn:microsoft.com/office/officeart/2005/8/layout/hList7"/>
    <dgm:cxn modelId="{FB6CFC44-FD55-479A-A675-CDB96844D902}" type="presOf" srcId="{59950F27-7FC3-41C7-840E-00645426B176}" destId="{70A1C9FF-7825-4010-868F-46841295AC16}" srcOrd="0" destOrd="1" presId="urn:microsoft.com/office/officeart/2005/8/layout/hList7"/>
    <dgm:cxn modelId="{8A3EF156-86EC-4720-B385-9CC729F005CD}" srcId="{987C06CF-F93B-43E1-95EB-8E6F20E43C62}" destId="{090ACDEF-667C-4459-BF48-9D05B76C2283}" srcOrd="0" destOrd="0" parTransId="{0DF4AF8A-22CD-4AE2-B7C2-C02958FF761A}" sibTransId="{19140A5C-533C-46BC-BC8A-BB4BCD618BEA}"/>
    <dgm:cxn modelId="{5EC43077-8620-40FE-B683-B7CEE3B51ACD}" srcId="{987C06CF-F93B-43E1-95EB-8E6F20E43C62}" destId="{DBA2EB74-E93A-4F30-9B4E-C3EEB256C11B}" srcOrd="1" destOrd="0" parTransId="{5708870A-7F89-408A-A440-C4A324A96A3D}" sibTransId="{26B22509-4554-4CDE-9D9B-DA6DA3C75377}"/>
    <dgm:cxn modelId="{55076F7C-7B0A-4E6C-AFBD-FBF6C0E0BF5D}" type="presOf" srcId="{59950F27-7FC3-41C7-840E-00645426B176}" destId="{AA20B9FD-48C8-42BC-8795-A09BFD1A77C6}" srcOrd="1" destOrd="1" presId="urn:microsoft.com/office/officeart/2005/8/layout/hList7"/>
    <dgm:cxn modelId="{F7E92AB7-92F7-4310-8322-3F8E710BBAE4}" type="presOf" srcId="{3E6BD5EA-77B8-4DC5-8295-37AC64E2FCC7}" destId="{3FCA146C-3655-41DD-8927-82130B9AD0D1}" srcOrd="0" destOrd="1" presId="urn:microsoft.com/office/officeart/2005/8/layout/hList7"/>
    <dgm:cxn modelId="{66A06EE0-D304-4E0F-B27E-5D0C4704DCA7}" srcId="{090ACDEF-667C-4459-BF48-9D05B76C2283}" destId="{59950F27-7FC3-41C7-840E-00645426B176}" srcOrd="0" destOrd="0" parTransId="{E1303E0A-4510-4908-BC33-8739F9563CE3}" sibTransId="{F25A6353-D362-40BE-A0F8-81F23B22CC90}"/>
    <dgm:cxn modelId="{70BA42EA-88BD-49E1-A3CD-13EDEA312CA3}" type="presOf" srcId="{090ACDEF-667C-4459-BF48-9D05B76C2283}" destId="{AA20B9FD-48C8-42BC-8795-A09BFD1A77C6}" srcOrd="1" destOrd="0" presId="urn:microsoft.com/office/officeart/2005/8/layout/hList7"/>
    <dgm:cxn modelId="{68B103F8-C84D-4976-BE12-52F82C349255}" type="presOf" srcId="{3E6BD5EA-77B8-4DC5-8295-37AC64E2FCC7}" destId="{A1AB0B83-99E8-44B6-B9B0-11D2398DF168}" srcOrd="1" destOrd="1" presId="urn:microsoft.com/office/officeart/2005/8/layout/hList7"/>
    <dgm:cxn modelId="{231436FD-B705-4722-ACD2-AB671B107078}" type="presOf" srcId="{19140A5C-533C-46BC-BC8A-BB4BCD618BEA}" destId="{77B58094-88A3-4AF8-A6F5-200F9F3692B0}" srcOrd="0" destOrd="0" presId="urn:microsoft.com/office/officeart/2005/8/layout/hList7"/>
    <dgm:cxn modelId="{945891E2-D26C-400F-9F6E-AE387D9958D1}" type="presParOf" srcId="{EA0C78BF-5223-4398-8E29-2D7142FF3F67}" destId="{33CA7CC2-FF8D-4B1E-80C9-211530031AD4}" srcOrd="0" destOrd="0" presId="urn:microsoft.com/office/officeart/2005/8/layout/hList7"/>
    <dgm:cxn modelId="{7D7327A2-E8C2-472C-B1AB-00612286876B}" type="presParOf" srcId="{EA0C78BF-5223-4398-8E29-2D7142FF3F67}" destId="{48F60128-5708-41DD-87C3-E6DCC0AAD4F1}" srcOrd="1" destOrd="0" presId="urn:microsoft.com/office/officeart/2005/8/layout/hList7"/>
    <dgm:cxn modelId="{38F2B917-1529-45C8-AE6C-B8D34FD76BD7}" type="presParOf" srcId="{48F60128-5708-41DD-87C3-E6DCC0AAD4F1}" destId="{9D210A4A-5CAE-40CE-A81A-BFEDC9096F6A}" srcOrd="0" destOrd="0" presId="urn:microsoft.com/office/officeart/2005/8/layout/hList7"/>
    <dgm:cxn modelId="{A550474E-65CA-4898-A273-5C4EB9A40A51}" type="presParOf" srcId="{9D210A4A-5CAE-40CE-A81A-BFEDC9096F6A}" destId="{70A1C9FF-7825-4010-868F-46841295AC16}" srcOrd="0" destOrd="0" presId="urn:microsoft.com/office/officeart/2005/8/layout/hList7"/>
    <dgm:cxn modelId="{E960B57B-1120-4B4C-BE28-5BEB22D92976}" type="presParOf" srcId="{9D210A4A-5CAE-40CE-A81A-BFEDC9096F6A}" destId="{AA20B9FD-48C8-42BC-8795-A09BFD1A77C6}" srcOrd="1" destOrd="0" presId="urn:microsoft.com/office/officeart/2005/8/layout/hList7"/>
    <dgm:cxn modelId="{50D27EC7-D783-44EC-90E5-3687BFF2F728}" type="presParOf" srcId="{9D210A4A-5CAE-40CE-A81A-BFEDC9096F6A}" destId="{68EFA5D0-3DF9-40AB-B35F-BA2D0FAB3DD8}" srcOrd="2" destOrd="0" presId="urn:microsoft.com/office/officeart/2005/8/layout/hList7"/>
    <dgm:cxn modelId="{1D09EAB2-66D1-44C0-B144-3B58DF0B156C}" type="presParOf" srcId="{9D210A4A-5CAE-40CE-A81A-BFEDC9096F6A}" destId="{FDFEB986-E426-4903-82A9-F8EAB17C840E}" srcOrd="3" destOrd="0" presId="urn:microsoft.com/office/officeart/2005/8/layout/hList7"/>
    <dgm:cxn modelId="{1C8209DB-6D9C-4E86-A7AB-928CFF513F0D}" type="presParOf" srcId="{48F60128-5708-41DD-87C3-E6DCC0AAD4F1}" destId="{77B58094-88A3-4AF8-A6F5-200F9F3692B0}" srcOrd="1" destOrd="0" presId="urn:microsoft.com/office/officeart/2005/8/layout/hList7"/>
    <dgm:cxn modelId="{3AB03B01-91E3-418D-BD54-D83484807317}" type="presParOf" srcId="{48F60128-5708-41DD-87C3-E6DCC0AAD4F1}" destId="{45C6DFA0-2B0E-4C18-AFD5-54FE3226270E}" srcOrd="2" destOrd="0" presId="urn:microsoft.com/office/officeart/2005/8/layout/hList7"/>
    <dgm:cxn modelId="{2A2CC9DB-8039-495C-95BB-0E7C3819BB50}" type="presParOf" srcId="{45C6DFA0-2B0E-4C18-AFD5-54FE3226270E}" destId="{3FCA146C-3655-41DD-8927-82130B9AD0D1}" srcOrd="0" destOrd="0" presId="urn:microsoft.com/office/officeart/2005/8/layout/hList7"/>
    <dgm:cxn modelId="{5452D833-1F4A-4194-AC65-52E0B97EA083}" type="presParOf" srcId="{45C6DFA0-2B0E-4C18-AFD5-54FE3226270E}" destId="{A1AB0B83-99E8-44B6-B9B0-11D2398DF168}" srcOrd="1" destOrd="0" presId="urn:microsoft.com/office/officeart/2005/8/layout/hList7"/>
    <dgm:cxn modelId="{F3C09ED3-2B13-40FB-AE00-B38BA0851E9B}" type="presParOf" srcId="{45C6DFA0-2B0E-4C18-AFD5-54FE3226270E}" destId="{89B0745A-AF10-436D-B8EF-510C57B5F197}" srcOrd="2" destOrd="0" presId="urn:microsoft.com/office/officeart/2005/8/layout/hList7"/>
    <dgm:cxn modelId="{18A5AC04-B29F-482D-A42F-2977158F9150}" type="presParOf" srcId="{45C6DFA0-2B0E-4C18-AFD5-54FE3226270E}" destId="{3F917273-C1FA-4E6D-8E93-3C2EA415273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E45F409-7605-4037-8545-AF713053EA04}" type="doc">
      <dgm:prSet loTypeId="urn:microsoft.com/office/officeart/2008/layout/VerticalAccentList" loCatId="list" qsTypeId="urn:microsoft.com/office/officeart/2005/8/quickstyle/simple1" qsCatId="simple" csTypeId="urn:microsoft.com/office/officeart/2005/8/colors/accent6_4" csCatId="accent6" phldr="1"/>
      <dgm:spPr/>
      <dgm:t>
        <a:bodyPr/>
        <a:lstStyle/>
        <a:p>
          <a:endParaRPr lang="es-EC"/>
        </a:p>
      </dgm:t>
    </dgm:pt>
    <dgm:pt modelId="{0D1180A0-6F37-40C8-94F7-13E86C3440CA}">
      <dgm:prSet custT="1"/>
      <dgm:spPr/>
      <dgm:t>
        <a:bodyPr/>
        <a:lstStyle/>
        <a:p>
          <a:r>
            <a:rPr lang="es-EC" sz="1600" dirty="0"/>
            <a:t>A la Superintendencia de Economía Popular y Solidaria:</a:t>
          </a:r>
        </a:p>
      </dgm:t>
    </dgm:pt>
    <dgm:pt modelId="{2DCB2A8E-2E0A-4508-84FC-90D8352CE6E9}" type="parTrans" cxnId="{A186CE19-6247-4AAF-A308-958B90A828FC}">
      <dgm:prSet/>
      <dgm:spPr/>
      <dgm:t>
        <a:bodyPr/>
        <a:lstStyle/>
        <a:p>
          <a:endParaRPr lang="es-EC" sz="1600"/>
        </a:p>
      </dgm:t>
    </dgm:pt>
    <dgm:pt modelId="{75DE3CAF-726E-43D6-A6F0-4FCA59AD6097}" type="sibTrans" cxnId="{A186CE19-6247-4AAF-A308-958B90A828FC}">
      <dgm:prSet/>
      <dgm:spPr/>
      <dgm:t>
        <a:bodyPr/>
        <a:lstStyle/>
        <a:p>
          <a:endParaRPr lang="es-EC" sz="1600"/>
        </a:p>
      </dgm:t>
    </dgm:pt>
    <dgm:pt modelId="{E09DEF94-7E55-4783-BD95-FDA9A923BC2B}">
      <dgm:prSet custT="1"/>
      <dgm:spPr/>
      <dgm:t>
        <a:bodyPr/>
        <a:lstStyle/>
        <a:p>
          <a:r>
            <a:rPr lang="es-EC" sz="1600" dirty="0"/>
            <a:t>Que aumente su participación en la creación de acuerdos con las bolsas de valores para facilitar el acceso de las organizaciones del </a:t>
          </a:r>
          <a:r>
            <a:rPr lang="es-EC" sz="1600" dirty="0" err="1"/>
            <a:t>SFPS</a:t>
          </a:r>
          <a:r>
            <a:rPr lang="es-EC" sz="1600" dirty="0"/>
            <a:t> al mercado de valores.</a:t>
          </a:r>
        </a:p>
      </dgm:t>
    </dgm:pt>
    <dgm:pt modelId="{4D229879-3435-441C-BFF6-F84FE063532D}" type="parTrans" cxnId="{A333405F-6605-478A-BF66-CDFCF6F1AF6A}">
      <dgm:prSet/>
      <dgm:spPr/>
      <dgm:t>
        <a:bodyPr/>
        <a:lstStyle/>
        <a:p>
          <a:endParaRPr lang="es-EC" sz="1600"/>
        </a:p>
      </dgm:t>
    </dgm:pt>
    <dgm:pt modelId="{FDCF211A-0097-4DF9-B906-20DCDFAE3C5D}" type="sibTrans" cxnId="{A333405F-6605-478A-BF66-CDFCF6F1AF6A}">
      <dgm:prSet/>
      <dgm:spPr/>
      <dgm:t>
        <a:bodyPr/>
        <a:lstStyle/>
        <a:p>
          <a:endParaRPr lang="es-EC" sz="1600"/>
        </a:p>
      </dgm:t>
    </dgm:pt>
    <dgm:pt modelId="{DAA3806E-CD18-4AC3-A181-05074F5594D2}" type="pres">
      <dgm:prSet presAssocID="{0E45F409-7605-4037-8545-AF713053EA04}" presName="Name0" presStyleCnt="0">
        <dgm:presLayoutVars>
          <dgm:chMax/>
          <dgm:chPref/>
          <dgm:dir/>
        </dgm:presLayoutVars>
      </dgm:prSet>
      <dgm:spPr/>
    </dgm:pt>
    <dgm:pt modelId="{05186FA1-9364-40E1-8E94-5CE28133C03C}" type="pres">
      <dgm:prSet presAssocID="{0D1180A0-6F37-40C8-94F7-13E86C3440CA}" presName="parenttextcomposite" presStyleCnt="0"/>
      <dgm:spPr/>
    </dgm:pt>
    <dgm:pt modelId="{0216333E-92F2-476F-99C1-FC71C0555342}" type="pres">
      <dgm:prSet presAssocID="{0D1180A0-6F37-40C8-94F7-13E86C3440CA}" presName="parenttext" presStyleLbl="revTx" presStyleIdx="0" presStyleCnt="1">
        <dgm:presLayoutVars>
          <dgm:chMax/>
          <dgm:chPref val="2"/>
          <dgm:bulletEnabled val="1"/>
        </dgm:presLayoutVars>
      </dgm:prSet>
      <dgm:spPr/>
    </dgm:pt>
    <dgm:pt modelId="{75F62BC5-DFEB-4172-BA31-5B798062068D}" type="pres">
      <dgm:prSet presAssocID="{0D1180A0-6F37-40C8-94F7-13E86C3440CA}" presName="composite" presStyleCnt="0"/>
      <dgm:spPr/>
    </dgm:pt>
    <dgm:pt modelId="{7AF517C5-C401-494D-BF77-4D51ACB9A7C8}" type="pres">
      <dgm:prSet presAssocID="{0D1180A0-6F37-40C8-94F7-13E86C3440CA}" presName="chevron1" presStyleLbl="alignNode1" presStyleIdx="0" presStyleCnt="7"/>
      <dgm:spPr/>
    </dgm:pt>
    <dgm:pt modelId="{58AF0ABD-6C2B-48E0-9285-9551C5F4FEA7}" type="pres">
      <dgm:prSet presAssocID="{0D1180A0-6F37-40C8-94F7-13E86C3440CA}" presName="chevron2" presStyleLbl="alignNode1" presStyleIdx="1" presStyleCnt="7"/>
      <dgm:spPr/>
    </dgm:pt>
    <dgm:pt modelId="{60899280-D82E-4DC3-8D37-F6617437ACED}" type="pres">
      <dgm:prSet presAssocID="{0D1180A0-6F37-40C8-94F7-13E86C3440CA}" presName="chevron3" presStyleLbl="alignNode1" presStyleIdx="2" presStyleCnt="7"/>
      <dgm:spPr/>
    </dgm:pt>
    <dgm:pt modelId="{AEDAF83B-F5B6-422B-86EF-EABC29534C5D}" type="pres">
      <dgm:prSet presAssocID="{0D1180A0-6F37-40C8-94F7-13E86C3440CA}" presName="chevron4" presStyleLbl="alignNode1" presStyleIdx="3" presStyleCnt="7"/>
      <dgm:spPr/>
    </dgm:pt>
    <dgm:pt modelId="{14B13727-2722-44E0-986C-FAEE53F44977}" type="pres">
      <dgm:prSet presAssocID="{0D1180A0-6F37-40C8-94F7-13E86C3440CA}" presName="chevron5" presStyleLbl="alignNode1" presStyleIdx="4" presStyleCnt="7"/>
      <dgm:spPr/>
    </dgm:pt>
    <dgm:pt modelId="{D26B04D1-20DF-4133-81D2-3E63FEC32942}" type="pres">
      <dgm:prSet presAssocID="{0D1180A0-6F37-40C8-94F7-13E86C3440CA}" presName="chevron6" presStyleLbl="alignNode1" presStyleIdx="5" presStyleCnt="7"/>
      <dgm:spPr/>
    </dgm:pt>
    <dgm:pt modelId="{8E69551F-0A2B-4EE2-9D2F-FD008E95FDEA}" type="pres">
      <dgm:prSet presAssocID="{0D1180A0-6F37-40C8-94F7-13E86C3440CA}" presName="chevron7" presStyleLbl="alignNode1" presStyleIdx="6" presStyleCnt="7"/>
      <dgm:spPr/>
    </dgm:pt>
    <dgm:pt modelId="{A1C86329-ABDC-4B61-B288-3DEDD3BB0990}" type="pres">
      <dgm:prSet presAssocID="{0D1180A0-6F37-40C8-94F7-13E86C3440CA}" presName="childtext" presStyleLbl="solidFgAcc1" presStyleIdx="0" presStyleCnt="1" custScaleX="136566">
        <dgm:presLayoutVars>
          <dgm:chMax/>
          <dgm:chPref val="0"/>
          <dgm:bulletEnabled val="1"/>
        </dgm:presLayoutVars>
      </dgm:prSet>
      <dgm:spPr/>
    </dgm:pt>
  </dgm:ptLst>
  <dgm:cxnLst>
    <dgm:cxn modelId="{A186CE19-6247-4AAF-A308-958B90A828FC}" srcId="{0E45F409-7605-4037-8545-AF713053EA04}" destId="{0D1180A0-6F37-40C8-94F7-13E86C3440CA}" srcOrd="0" destOrd="0" parTransId="{2DCB2A8E-2E0A-4508-84FC-90D8352CE6E9}" sibTransId="{75DE3CAF-726E-43D6-A6F0-4FCA59AD6097}"/>
    <dgm:cxn modelId="{B128193D-2A58-43A0-92F7-DE207358B26C}" type="presOf" srcId="{0D1180A0-6F37-40C8-94F7-13E86C3440CA}" destId="{0216333E-92F2-476F-99C1-FC71C0555342}" srcOrd="0" destOrd="0" presId="urn:microsoft.com/office/officeart/2008/layout/VerticalAccentList"/>
    <dgm:cxn modelId="{A333405F-6605-478A-BF66-CDFCF6F1AF6A}" srcId="{0D1180A0-6F37-40C8-94F7-13E86C3440CA}" destId="{E09DEF94-7E55-4783-BD95-FDA9A923BC2B}" srcOrd="0" destOrd="0" parTransId="{4D229879-3435-441C-BFF6-F84FE063532D}" sibTransId="{FDCF211A-0097-4DF9-B906-20DCDFAE3C5D}"/>
    <dgm:cxn modelId="{975F369C-010D-4927-BFED-19BB73990617}" type="presOf" srcId="{0E45F409-7605-4037-8545-AF713053EA04}" destId="{DAA3806E-CD18-4AC3-A181-05074F5594D2}" srcOrd="0" destOrd="0" presId="urn:microsoft.com/office/officeart/2008/layout/VerticalAccentList"/>
    <dgm:cxn modelId="{FE4845CC-7AC1-4818-8B67-B3657A91E7C4}" type="presOf" srcId="{E09DEF94-7E55-4783-BD95-FDA9A923BC2B}" destId="{A1C86329-ABDC-4B61-B288-3DEDD3BB0990}" srcOrd="0" destOrd="0" presId="urn:microsoft.com/office/officeart/2008/layout/VerticalAccentList"/>
    <dgm:cxn modelId="{E6528971-9C56-4DEA-BDD3-E32613D4EB90}" type="presParOf" srcId="{DAA3806E-CD18-4AC3-A181-05074F5594D2}" destId="{05186FA1-9364-40E1-8E94-5CE28133C03C}" srcOrd="0" destOrd="0" presId="urn:microsoft.com/office/officeart/2008/layout/VerticalAccentList"/>
    <dgm:cxn modelId="{9FBB6C87-AABC-4F66-8A07-04D9EDEB7379}" type="presParOf" srcId="{05186FA1-9364-40E1-8E94-5CE28133C03C}" destId="{0216333E-92F2-476F-99C1-FC71C0555342}" srcOrd="0" destOrd="0" presId="urn:microsoft.com/office/officeart/2008/layout/VerticalAccentList"/>
    <dgm:cxn modelId="{288005C0-27B5-4EF9-A62A-33CB94830DB3}" type="presParOf" srcId="{DAA3806E-CD18-4AC3-A181-05074F5594D2}" destId="{75F62BC5-DFEB-4172-BA31-5B798062068D}" srcOrd="1" destOrd="0" presId="urn:microsoft.com/office/officeart/2008/layout/VerticalAccentList"/>
    <dgm:cxn modelId="{3A2991EF-BFA1-410E-A856-DBC6659B19AB}" type="presParOf" srcId="{75F62BC5-DFEB-4172-BA31-5B798062068D}" destId="{7AF517C5-C401-494D-BF77-4D51ACB9A7C8}" srcOrd="0" destOrd="0" presId="urn:microsoft.com/office/officeart/2008/layout/VerticalAccentList"/>
    <dgm:cxn modelId="{E7766155-A24A-4819-80BC-C935D1AF82B2}" type="presParOf" srcId="{75F62BC5-DFEB-4172-BA31-5B798062068D}" destId="{58AF0ABD-6C2B-48E0-9285-9551C5F4FEA7}" srcOrd="1" destOrd="0" presId="urn:microsoft.com/office/officeart/2008/layout/VerticalAccentList"/>
    <dgm:cxn modelId="{DA130114-F1F0-41C3-84EB-9D532AF7A6A0}" type="presParOf" srcId="{75F62BC5-DFEB-4172-BA31-5B798062068D}" destId="{60899280-D82E-4DC3-8D37-F6617437ACED}" srcOrd="2" destOrd="0" presId="urn:microsoft.com/office/officeart/2008/layout/VerticalAccentList"/>
    <dgm:cxn modelId="{35B3999C-3C36-4E9B-8FC3-1FBA4F973148}" type="presParOf" srcId="{75F62BC5-DFEB-4172-BA31-5B798062068D}" destId="{AEDAF83B-F5B6-422B-86EF-EABC29534C5D}" srcOrd="3" destOrd="0" presId="urn:microsoft.com/office/officeart/2008/layout/VerticalAccentList"/>
    <dgm:cxn modelId="{09CC8973-6ACF-4141-9165-0E2E4A5EA4BA}" type="presParOf" srcId="{75F62BC5-DFEB-4172-BA31-5B798062068D}" destId="{14B13727-2722-44E0-986C-FAEE53F44977}" srcOrd="4" destOrd="0" presId="urn:microsoft.com/office/officeart/2008/layout/VerticalAccentList"/>
    <dgm:cxn modelId="{8AB84F3F-3FDF-4EA6-9AA0-C0D066DFC035}" type="presParOf" srcId="{75F62BC5-DFEB-4172-BA31-5B798062068D}" destId="{D26B04D1-20DF-4133-81D2-3E63FEC32942}" srcOrd="5" destOrd="0" presId="urn:microsoft.com/office/officeart/2008/layout/VerticalAccentList"/>
    <dgm:cxn modelId="{60260264-5B03-4BC1-B2BA-5467945C1BB6}" type="presParOf" srcId="{75F62BC5-DFEB-4172-BA31-5B798062068D}" destId="{8E69551F-0A2B-4EE2-9D2F-FD008E95FDEA}" srcOrd="6" destOrd="0" presId="urn:microsoft.com/office/officeart/2008/layout/VerticalAccentList"/>
    <dgm:cxn modelId="{B9FC5AC1-A84D-40BD-BA08-62D36C92A78C}" type="presParOf" srcId="{75F62BC5-DFEB-4172-BA31-5B798062068D}" destId="{A1C86329-ABDC-4B61-B288-3DEDD3BB0990}" srcOrd="7"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E45F409-7605-4037-8545-AF713053EA04}" type="doc">
      <dgm:prSet loTypeId="urn:microsoft.com/office/officeart/2008/layout/VerticalAccentList" loCatId="list" qsTypeId="urn:microsoft.com/office/officeart/2005/8/quickstyle/simple1" qsCatId="simple" csTypeId="urn:microsoft.com/office/officeart/2005/8/colors/accent4_4" csCatId="accent4" phldr="1"/>
      <dgm:spPr/>
      <dgm:t>
        <a:bodyPr/>
        <a:lstStyle/>
        <a:p>
          <a:endParaRPr lang="es-EC"/>
        </a:p>
      </dgm:t>
    </dgm:pt>
    <dgm:pt modelId="{3C76BB4F-4905-40E6-A4EB-4078C4421AD9}">
      <dgm:prSet custT="1"/>
      <dgm:spPr/>
      <dgm:t>
        <a:bodyPr/>
        <a:lstStyle/>
        <a:p>
          <a:r>
            <a:rPr lang="es-EC" sz="1600" dirty="0"/>
            <a:t>A las cooperativas:</a:t>
          </a:r>
        </a:p>
      </dgm:t>
    </dgm:pt>
    <dgm:pt modelId="{102DFC43-6F98-47DD-8F10-4E7214B6F42F}" type="parTrans" cxnId="{D0685716-185B-43E2-AA24-20C7AEE666F8}">
      <dgm:prSet/>
      <dgm:spPr/>
      <dgm:t>
        <a:bodyPr/>
        <a:lstStyle/>
        <a:p>
          <a:endParaRPr lang="es-EC" sz="1600"/>
        </a:p>
      </dgm:t>
    </dgm:pt>
    <dgm:pt modelId="{3EE311B7-93D6-4ACA-9787-9C0BD40BDE03}" type="sibTrans" cxnId="{D0685716-185B-43E2-AA24-20C7AEE666F8}">
      <dgm:prSet/>
      <dgm:spPr/>
      <dgm:t>
        <a:bodyPr/>
        <a:lstStyle/>
        <a:p>
          <a:endParaRPr lang="es-EC" sz="1600"/>
        </a:p>
      </dgm:t>
    </dgm:pt>
    <dgm:pt modelId="{31711429-97F6-4716-B0F4-D642949F8A6F}">
      <dgm:prSet custT="1"/>
      <dgm:spPr/>
      <dgm:t>
        <a:bodyPr/>
        <a:lstStyle/>
        <a:p>
          <a:r>
            <a:rPr lang="es-EC" sz="1600" dirty="0"/>
            <a:t>Que consideren la emisión de obligaciones como una nueva fuente de financiamiento, ya que la misma no tiene costos muy diferentes a los del financiamiento tradicional.</a:t>
          </a:r>
        </a:p>
      </dgm:t>
    </dgm:pt>
    <dgm:pt modelId="{8F7D9100-1C2F-493A-8CF3-FAB33587EE89}" type="parTrans" cxnId="{0662FA7E-A051-41D1-94A3-2646A489DA13}">
      <dgm:prSet/>
      <dgm:spPr/>
      <dgm:t>
        <a:bodyPr/>
        <a:lstStyle/>
        <a:p>
          <a:endParaRPr lang="es-EC" sz="1600"/>
        </a:p>
      </dgm:t>
    </dgm:pt>
    <dgm:pt modelId="{7D85D049-B59C-47D5-8711-C0F0F3023764}" type="sibTrans" cxnId="{0662FA7E-A051-41D1-94A3-2646A489DA13}">
      <dgm:prSet/>
      <dgm:spPr/>
      <dgm:t>
        <a:bodyPr/>
        <a:lstStyle/>
        <a:p>
          <a:endParaRPr lang="es-EC" sz="1600"/>
        </a:p>
      </dgm:t>
    </dgm:pt>
    <dgm:pt modelId="{DAA3806E-CD18-4AC3-A181-05074F5594D2}" type="pres">
      <dgm:prSet presAssocID="{0E45F409-7605-4037-8545-AF713053EA04}" presName="Name0" presStyleCnt="0">
        <dgm:presLayoutVars>
          <dgm:chMax/>
          <dgm:chPref/>
          <dgm:dir/>
        </dgm:presLayoutVars>
      </dgm:prSet>
      <dgm:spPr/>
    </dgm:pt>
    <dgm:pt modelId="{722EE5A2-A001-4981-AC4C-7C884675156A}" type="pres">
      <dgm:prSet presAssocID="{3C76BB4F-4905-40E6-A4EB-4078C4421AD9}" presName="parenttextcomposite" presStyleCnt="0"/>
      <dgm:spPr/>
    </dgm:pt>
    <dgm:pt modelId="{DC707D5D-BCFE-4F60-AB54-3D9A8450AD98}" type="pres">
      <dgm:prSet presAssocID="{3C76BB4F-4905-40E6-A4EB-4078C4421AD9}" presName="parenttext" presStyleLbl="revTx" presStyleIdx="0" presStyleCnt="1">
        <dgm:presLayoutVars>
          <dgm:chMax/>
          <dgm:chPref val="2"/>
          <dgm:bulletEnabled val="1"/>
        </dgm:presLayoutVars>
      </dgm:prSet>
      <dgm:spPr/>
    </dgm:pt>
    <dgm:pt modelId="{1D868C56-3C4E-4C0B-B74A-87CF087839C7}" type="pres">
      <dgm:prSet presAssocID="{3C76BB4F-4905-40E6-A4EB-4078C4421AD9}" presName="composite" presStyleCnt="0"/>
      <dgm:spPr/>
    </dgm:pt>
    <dgm:pt modelId="{E5BE7A02-99F1-4772-AF12-DA2189C1FBC1}" type="pres">
      <dgm:prSet presAssocID="{3C76BB4F-4905-40E6-A4EB-4078C4421AD9}" presName="chevron1" presStyleLbl="alignNode1" presStyleIdx="0" presStyleCnt="7"/>
      <dgm:spPr/>
    </dgm:pt>
    <dgm:pt modelId="{90DB67D8-B020-4B2B-BEEA-AA9B84D93059}" type="pres">
      <dgm:prSet presAssocID="{3C76BB4F-4905-40E6-A4EB-4078C4421AD9}" presName="chevron2" presStyleLbl="alignNode1" presStyleIdx="1" presStyleCnt="7"/>
      <dgm:spPr/>
    </dgm:pt>
    <dgm:pt modelId="{2DB127D9-C608-493B-9F55-977C65F7139A}" type="pres">
      <dgm:prSet presAssocID="{3C76BB4F-4905-40E6-A4EB-4078C4421AD9}" presName="chevron3" presStyleLbl="alignNode1" presStyleIdx="2" presStyleCnt="7"/>
      <dgm:spPr/>
    </dgm:pt>
    <dgm:pt modelId="{14052807-B8E2-4E61-A3CA-E18419948EF3}" type="pres">
      <dgm:prSet presAssocID="{3C76BB4F-4905-40E6-A4EB-4078C4421AD9}" presName="chevron4" presStyleLbl="alignNode1" presStyleIdx="3" presStyleCnt="7"/>
      <dgm:spPr/>
    </dgm:pt>
    <dgm:pt modelId="{05617185-0A0D-4205-98A0-A8C1EBF6D0D7}" type="pres">
      <dgm:prSet presAssocID="{3C76BB4F-4905-40E6-A4EB-4078C4421AD9}" presName="chevron5" presStyleLbl="alignNode1" presStyleIdx="4" presStyleCnt="7"/>
      <dgm:spPr/>
    </dgm:pt>
    <dgm:pt modelId="{5A4FE1E7-6BB2-4C42-A308-80EB2B34F7EE}" type="pres">
      <dgm:prSet presAssocID="{3C76BB4F-4905-40E6-A4EB-4078C4421AD9}" presName="chevron6" presStyleLbl="alignNode1" presStyleIdx="5" presStyleCnt="7"/>
      <dgm:spPr/>
    </dgm:pt>
    <dgm:pt modelId="{648984B8-8CC8-4AF1-8722-C2EA4C8FB80C}" type="pres">
      <dgm:prSet presAssocID="{3C76BB4F-4905-40E6-A4EB-4078C4421AD9}" presName="chevron7" presStyleLbl="alignNode1" presStyleIdx="6" presStyleCnt="7"/>
      <dgm:spPr/>
    </dgm:pt>
    <dgm:pt modelId="{779CF7E7-00F3-4F4A-8BA8-E17C99F34AF1}" type="pres">
      <dgm:prSet presAssocID="{3C76BB4F-4905-40E6-A4EB-4078C4421AD9}" presName="childtext" presStyleLbl="solidFgAcc1" presStyleIdx="0" presStyleCnt="1" custScaleX="151646">
        <dgm:presLayoutVars>
          <dgm:chMax/>
          <dgm:chPref val="0"/>
          <dgm:bulletEnabled val="1"/>
        </dgm:presLayoutVars>
      </dgm:prSet>
      <dgm:spPr/>
    </dgm:pt>
  </dgm:ptLst>
  <dgm:cxnLst>
    <dgm:cxn modelId="{D0685716-185B-43E2-AA24-20C7AEE666F8}" srcId="{0E45F409-7605-4037-8545-AF713053EA04}" destId="{3C76BB4F-4905-40E6-A4EB-4078C4421AD9}" srcOrd="0" destOrd="0" parTransId="{102DFC43-6F98-47DD-8F10-4E7214B6F42F}" sibTransId="{3EE311B7-93D6-4ACA-9787-9C0BD40BDE03}"/>
    <dgm:cxn modelId="{E7772968-4113-4B06-9659-19EBA90D5059}" type="presOf" srcId="{31711429-97F6-4716-B0F4-D642949F8A6F}" destId="{779CF7E7-00F3-4F4A-8BA8-E17C99F34AF1}" srcOrd="0" destOrd="0" presId="urn:microsoft.com/office/officeart/2008/layout/VerticalAccentList"/>
    <dgm:cxn modelId="{0662FA7E-A051-41D1-94A3-2646A489DA13}" srcId="{3C76BB4F-4905-40E6-A4EB-4078C4421AD9}" destId="{31711429-97F6-4716-B0F4-D642949F8A6F}" srcOrd="0" destOrd="0" parTransId="{8F7D9100-1C2F-493A-8CF3-FAB33587EE89}" sibTransId="{7D85D049-B59C-47D5-8711-C0F0F3023764}"/>
    <dgm:cxn modelId="{975F369C-010D-4927-BFED-19BB73990617}" type="presOf" srcId="{0E45F409-7605-4037-8545-AF713053EA04}" destId="{DAA3806E-CD18-4AC3-A181-05074F5594D2}" srcOrd="0" destOrd="0" presId="urn:microsoft.com/office/officeart/2008/layout/VerticalAccentList"/>
    <dgm:cxn modelId="{FC5453CD-627D-488D-BFDE-3544BCC91B97}" type="presOf" srcId="{3C76BB4F-4905-40E6-A4EB-4078C4421AD9}" destId="{DC707D5D-BCFE-4F60-AB54-3D9A8450AD98}" srcOrd="0" destOrd="0" presId="urn:microsoft.com/office/officeart/2008/layout/VerticalAccentList"/>
    <dgm:cxn modelId="{8BB9D7BA-58D5-41C5-9AB2-9DA9F490EA52}" type="presParOf" srcId="{DAA3806E-CD18-4AC3-A181-05074F5594D2}" destId="{722EE5A2-A001-4981-AC4C-7C884675156A}" srcOrd="0" destOrd="0" presId="urn:microsoft.com/office/officeart/2008/layout/VerticalAccentList"/>
    <dgm:cxn modelId="{22158A75-7D8E-40D6-B621-B84F54F20386}" type="presParOf" srcId="{722EE5A2-A001-4981-AC4C-7C884675156A}" destId="{DC707D5D-BCFE-4F60-AB54-3D9A8450AD98}" srcOrd="0" destOrd="0" presId="urn:microsoft.com/office/officeart/2008/layout/VerticalAccentList"/>
    <dgm:cxn modelId="{A9AE0CE6-79F3-402E-B91F-56789FC37990}" type="presParOf" srcId="{DAA3806E-CD18-4AC3-A181-05074F5594D2}" destId="{1D868C56-3C4E-4C0B-B74A-87CF087839C7}" srcOrd="1" destOrd="0" presId="urn:microsoft.com/office/officeart/2008/layout/VerticalAccentList"/>
    <dgm:cxn modelId="{23577BD7-4DED-48F9-836B-8F480754CED0}" type="presParOf" srcId="{1D868C56-3C4E-4C0B-B74A-87CF087839C7}" destId="{E5BE7A02-99F1-4772-AF12-DA2189C1FBC1}" srcOrd="0" destOrd="0" presId="urn:microsoft.com/office/officeart/2008/layout/VerticalAccentList"/>
    <dgm:cxn modelId="{4198980F-0FF7-4F47-93EF-13BC88C19E19}" type="presParOf" srcId="{1D868C56-3C4E-4C0B-B74A-87CF087839C7}" destId="{90DB67D8-B020-4B2B-BEEA-AA9B84D93059}" srcOrd="1" destOrd="0" presId="urn:microsoft.com/office/officeart/2008/layout/VerticalAccentList"/>
    <dgm:cxn modelId="{8D8D818E-32AA-4A8A-9228-3F366390DCE9}" type="presParOf" srcId="{1D868C56-3C4E-4C0B-B74A-87CF087839C7}" destId="{2DB127D9-C608-493B-9F55-977C65F7139A}" srcOrd="2" destOrd="0" presId="urn:microsoft.com/office/officeart/2008/layout/VerticalAccentList"/>
    <dgm:cxn modelId="{2DB5CA56-F13B-4E40-8B31-CC24C12C611D}" type="presParOf" srcId="{1D868C56-3C4E-4C0B-B74A-87CF087839C7}" destId="{14052807-B8E2-4E61-A3CA-E18419948EF3}" srcOrd="3" destOrd="0" presId="urn:microsoft.com/office/officeart/2008/layout/VerticalAccentList"/>
    <dgm:cxn modelId="{ECC46978-E5CD-4898-B067-F2248C723E23}" type="presParOf" srcId="{1D868C56-3C4E-4C0B-B74A-87CF087839C7}" destId="{05617185-0A0D-4205-98A0-A8C1EBF6D0D7}" srcOrd="4" destOrd="0" presId="urn:microsoft.com/office/officeart/2008/layout/VerticalAccentList"/>
    <dgm:cxn modelId="{F5FEC9C5-69D2-4469-A740-458996FF4A5D}" type="presParOf" srcId="{1D868C56-3C4E-4C0B-B74A-87CF087839C7}" destId="{5A4FE1E7-6BB2-4C42-A308-80EB2B34F7EE}" srcOrd="5" destOrd="0" presId="urn:microsoft.com/office/officeart/2008/layout/VerticalAccentList"/>
    <dgm:cxn modelId="{36AD8CF3-0B30-45DC-BCD5-4F88D595ECB0}" type="presParOf" srcId="{1D868C56-3C4E-4C0B-B74A-87CF087839C7}" destId="{648984B8-8CC8-4AF1-8722-C2EA4C8FB80C}" srcOrd="6" destOrd="0" presId="urn:microsoft.com/office/officeart/2008/layout/VerticalAccentList"/>
    <dgm:cxn modelId="{92BD917D-81A6-4A35-B818-1E157CB0B482}" type="presParOf" srcId="{1D868C56-3C4E-4C0B-B74A-87CF087839C7}" destId="{779CF7E7-00F3-4F4A-8BA8-E17C99F34AF1}" srcOrd="7" destOrd="0" presId="urn:microsoft.com/office/officeart/2008/layout/Vertical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26A42-B2AF-492C-80BF-88D27CFC1E10}"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5CD7E321-7414-43FE-969F-808CF50675AA}">
      <dgm:prSet>
        <dgm:style>
          <a:lnRef idx="2">
            <a:schemeClr val="accent4"/>
          </a:lnRef>
          <a:fillRef idx="1">
            <a:schemeClr val="lt1"/>
          </a:fillRef>
          <a:effectRef idx="0">
            <a:schemeClr val="accent4"/>
          </a:effectRef>
          <a:fontRef idx="minor">
            <a:schemeClr val="dk1"/>
          </a:fontRef>
        </dgm:style>
      </dgm:prSet>
      <dgm:spPr/>
      <dgm:t>
        <a:bodyPr/>
        <a:lstStyle/>
        <a:p>
          <a:r>
            <a:rPr lang="es-EC" b="1"/>
            <a:t>Hipótesis alternativa: </a:t>
          </a:r>
          <a:endParaRPr lang="es-EC"/>
        </a:p>
      </dgm:t>
    </dgm:pt>
    <dgm:pt modelId="{246E7685-AE1A-499D-A1DF-EE60579E5366}" type="parTrans" cxnId="{E9BB1983-9A7A-4184-8044-99D7F08A02CA}">
      <dgm:prSet/>
      <dgm:spPr/>
      <dgm:t>
        <a:bodyPr/>
        <a:lstStyle/>
        <a:p>
          <a:endParaRPr lang="es-EC"/>
        </a:p>
      </dgm:t>
    </dgm:pt>
    <dgm:pt modelId="{6F56FA94-4326-4462-9A3A-E228B39E0477}" type="sibTrans" cxnId="{E9BB1983-9A7A-4184-8044-99D7F08A02CA}">
      <dgm:prSet/>
      <dgm:spPr/>
      <dgm:t>
        <a:bodyPr/>
        <a:lstStyle/>
        <a:p>
          <a:endParaRPr lang="es-EC"/>
        </a:p>
      </dgm:t>
    </dgm:pt>
    <dgm:pt modelId="{6DBE38C6-E832-48D7-B917-6C2BB3A73AAA}">
      <dgm:prSet>
        <dgm:style>
          <a:lnRef idx="2">
            <a:schemeClr val="accent4"/>
          </a:lnRef>
          <a:fillRef idx="1">
            <a:schemeClr val="lt1"/>
          </a:fillRef>
          <a:effectRef idx="0">
            <a:schemeClr val="accent4"/>
          </a:effectRef>
          <a:fontRef idx="minor">
            <a:schemeClr val="dk1"/>
          </a:fontRef>
        </dgm:style>
      </dgm:prSet>
      <dgm:spPr/>
      <dgm:t>
        <a:bodyPr/>
        <a:lstStyle/>
        <a:p>
          <a:r>
            <a:rPr lang="es-EC" dirty="0"/>
            <a:t>Las cooperativas de ahorro y crédito del segmento 4 pueden financiarse en el mercado de valores.</a:t>
          </a:r>
        </a:p>
      </dgm:t>
    </dgm:pt>
    <dgm:pt modelId="{C710F225-4A8E-43A6-A56E-06A828C63699}" type="parTrans" cxnId="{AF89655C-4316-42EE-8708-8EF781013AFE}">
      <dgm:prSet/>
      <dgm:spPr/>
      <dgm:t>
        <a:bodyPr/>
        <a:lstStyle/>
        <a:p>
          <a:endParaRPr lang="es-EC"/>
        </a:p>
      </dgm:t>
    </dgm:pt>
    <dgm:pt modelId="{CB37F56D-95DC-4B8D-B765-74FE2B323245}" type="sibTrans" cxnId="{AF89655C-4316-42EE-8708-8EF781013AFE}">
      <dgm:prSet/>
      <dgm:spPr>
        <a:ln>
          <a:noFill/>
        </a:ln>
      </dgm:spPr>
      <dgm:t>
        <a:bodyPr/>
        <a:lstStyle/>
        <a:p>
          <a:endParaRPr lang="es-EC"/>
        </a:p>
      </dgm:t>
    </dgm:pt>
    <dgm:pt modelId="{D7E42809-4845-42EC-A3D8-9897D87306AC}">
      <dgm:prSet>
        <dgm:style>
          <a:lnRef idx="2">
            <a:schemeClr val="accent3"/>
          </a:lnRef>
          <a:fillRef idx="1">
            <a:schemeClr val="lt1"/>
          </a:fillRef>
          <a:effectRef idx="0">
            <a:schemeClr val="accent3"/>
          </a:effectRef>
          <a:fontRef idx="minor">
            <a:schemeClr val="dk1"/>
          </a:fontRef>
        </dgm:style>
      </dgm:prSet>
      <dgm:spPr/>
      <dgm:t>
        <a:bodyPr/>
        <a:lstStyle/>
        <a:p>
          <a:r>
            <a:rPr lang="es-EC" b="1" dirty="0"/>
            <a:t>Hipótesis nula: </a:t>
          </a:r>
          <a:endParaRPr lang="es-EC" dirty="0"/>
        </a:p>
      </dgm:t>
    </dgm:pt>
    <dgm:pt modelId="{E3F8630F-6B78-4C4E-A491-0502C6F90E3A}" type="parTrans" cxnId="{F78C7EAB-4ACF-4E1D-94EE-511BF07B4CA0}">
      <dgm:prSet/>
      <dgm:spPr/>
      <dgm:t>
        <a:bodyPr/>
        <a:lstStyle/>
        <a:p>
          <a:endParaRPr lang="es-EC"/>
        </a:p>
      </dgm:t>
    </dgm:pt>
    <dgm:pt modelId="{EB1AD43F-5F45-4077-9E95-A97732EBBB19}" type="sibTrans" cxnId="{F78C7EAB-4ACF-4E1D-94EE-511BF07B4CA0}">
      <dgm:prSet/>
      <dgm:spPr/>
      <dgm:t>
        <a:bodyPr/>
        <a:lstStyle/>
        <a:p>
          <a:endParaRPr lang="es-EC"/>
        </a:p>
      </dgm:t>
    </dgm:pt>
    <dgm:pt modelId="{4F0C28A9-A521-4813-B120-84C8B0A7339B}">
      <dgm:prSet>
        <dgm:style>
          <a:lnRef idx="2">
            <a:schemeClr val="accent3"/>
          </a:lnRef>
          <a:fillRef idx="1">
            <a:schemeClr val="lt1"/>
          </a:fillRef>
          <a:effectRef idx="0">
            <a:schemeClr val="accent3"/>
          </a:effectRef>
          <a:fontRef idx="minor">
            <a:schemeClr val="dk1"/>
          </a:fontRef>
        </dgm:style>
      </dgm:prSet>
      <dgm:spPr/>
      <dgm:t>
        <a:bodyPr/>
        <a:lstStyle/>
        <a:p>
          <a:r>
            <a:rPr lang="es-EC"/>
            <a:t>Las cooperativas de ahorro y crédito del segmento 4 no pueden obtener financiamiento a través del mercado de valores.</a:t>
          </a:r>
        </a:p>
      </dgm:t>
    </dgm:pt>
    <dgm:pt modelId="{FF33BC73-D266-429E-9014-B8B0120FBEEE}" type="parTrans" cxnId="{4BEA9077-BC59-4A4A-818E-7A4ECCBC6300}">
      <dgm:prSet/>
      <dgm:spPr/>
      <dgm:t>
        <a:bodyPr/>
        <a:lstStyle/>
        <a:p>
          <a:endParaRPr lang="es-EC"/>
        </a:p>
      </dgm:t>
    </dgm:pt>
    <dgm:pt modelId="{E3E12AE7-A53F-4AAE-9619-D03F410564B8}" type="sibTrans" cxnId="{4BEA9077-BC59-4A4A-818E-7A4ECCBC6300}">
      <dgm:prSet/>
      <dgm:spPr/>
      <dgm:t>
        <a:bodyPr/>
        <a:lstStyle/>
        <a:p>
          <a:endParaRPr lang="es-EC"/>
        </a:p>
      </dgm:t>
    </dgm:pt>
    <dgm:pt modelId="{616225B1-0C98-4647-A35E-C6CAAE4BCBE1}" type="pres">
      <dgm:prSet presAssocID="{A7F26A42-B2AF-492C-80BF-88D27CFC1E10}" presName="Name0" presStyleCnt="0">
        <dgm:presLayoutVars>
          <dgm:chMax val="7"/>
          <dgm:chPref val="7"/>
          <dgm:dir/>
        </dgm:presLayoutVars>
      </dgm:prSet>
      <dgm:spPr/>
    </dgm:pt>
    <dgm:pt modelId="{28F4484C-662F-424B-A4C3-C40180F54691}" type="pres">
      <dgm:prSet presAssocID="{A7F26A42-B2AF-492C-80BF-88D27CFC1E10}" presName="Name1" presStyleCnt="0"/>
      <dgm:spPr/>
    </dgm:pt>
    <dgm:pt modelId="{BD794493-9DE4-48DA-B320-F5DC5736E9F0}" type="pres">
      <dgm:prSet presAssocID="{A7F26A42-B2AF-492C-80BF-88D27CFC1E10}" presName="cycle" presStyleCnt="0"/>
      <dgm:spPr/>
    </dgm:pt>
    <dgm:pt modelId="{F0617952-48EB-43FB-BBC9-49BEDF13E3DD}" type="pres">
      <dgm:prSet presAssocID="{A7F26A42-B2AF-492C-80BF-88D27CFC1E10}" presName="srcNode" presStyleLbl="node1" presStyleIdx="0" presStyleCnt="2"/>
      <dgm:spPr/>
    </dgm:pt>
    <dgm:pt modelId="{390C9958-D5B2-41A2-BF41-48D76B6CDE94}" type="pres">
      <dgm:prSet presAssocID="{A7F26A42-B2AF-492C-80BF-88D27CFC1E10}" presName="conn" presStyleLbl="parChTrans1D2" presStyleIdx="0" presStyleCnt="1"/>
      <dgm:spPr/>
    </dgm:pt>
    <dgm:pt modelId="{91828BEC-681B-4126-8652-971C15427DD7}" type="pres">
      <dgm:prSet presAssocID="{A7F26A42-B2AF-492C-80BF-88D27CFC1E10}" presName="extraNode" presStyleLbl="node1" presStyleIdx="0" presStyleCnt="2"/>
      <dgm:spPr/>
    </dgm:pt>
    <dgm:pt modelId="{962974AC-7AB4-4C69-B57F-FBC1619CD7CC}" type="pres">
      <dgm:prSet presAssocID="{A7F26A42-B2AF-492C-80BF-88D27CFC1E10}" presName="dstNode" presStyleLbl="node1" presStyleIdx="0" presStyleCnt="2"/>
      <dgm:spPr/>
    </dgm:pt>
    <dgm:pt modelId="{75A7810D-98B0-4A93-A09E-CE7FEF54B11D}" type="pres">
      <dgm:prSet presAssocID="{5CD7E321-7414-43FE-969F-808CF50675AA}" presName="text_1" presStyleLbl="node1" presStyleIdx="0" presStyleCnt="2">
        <dgm:presLayoutVars>
          <dgm:bulletEnabled val="1"/>
        </dgm:presLayoutVars>
      </dgm:prSet>
      <dgm:spPr/>
    </dgm:pt>
    <dgm:pt modelId="{F9221257-A55F-4A36-BC48-A998D6B56AB7}" type="pres">
      <dgm:prSet presAssocID="{5CD7E321-7414-43FE-969F-808CF50675AA}" presName="accent_1" presStyleCnt="0"/>
      <dgm:spPr/>
    </dgm:pt>
    <dgm:pt modelId="{60C00411-F777-41F0-BC85-6ED21E2B450E}" type="pres">
      <dgm:prSet presAssocID="{5CD7E321-7414-43FE-969F-808CF50675AA}" presName="accentRepeatNode" presStyleLbl="solidFgAcc1" presStyleIdx="0" presStyleCnt="2"/>
      <dgm:spPr/>
    </dgm:pt>
    <dgm:pt modelId="{3F73EDB1-AE8A-461C-9C4B-1536328D7AD9}" type="pres">
      <dgm:prSet presAssocID="{D7E42809-4845-42EC-A3D8-9897D87306AC}" presName="text_2" presStyleLbl="node1" presStyleIdx="1" presStyleCnt="2">
        <dgm:presLayoutVars>
          <dgm:bulletEnabled val="1"/>
        </dgm:presLayoutVars>
      </dgm:prSet>
      <dgm:spPr/>
    </dgm:pt>
    <dgm:pt modelId="{BCA25FE1-0AC6-423A-8A3D-2AE8C170B221}" type="pres">
      <dgm:prSet presAssocID="{D7E42809-4845-42EC-A3D8-9897D87306AC}" presName="accent_2" presStyleCnt="0"/>
      <dgm:spPr/>
    </dgm:pt>
    <dgm:pt modelId="{CB714B8E-EEDC-4F2E-B86C-46628134809D}" type="pres">
      <dgm:prSet presAssocID="{D7E42809-4845-42EC-A3D8-9897D87306AC}" presName="accentRepeatNode" presStyleLbl="solidFgAcc1" presStyleIdx="1" presStyleCnt="2"/>
      <dgm:spPr/>
    </dgm:pt>
  </dgm:ptLst>
  <dgm:cxnLst>
    <dgm:cxn modelId="{AF89655C-4316-42EE-8708-8EF781013AFE}" srcId="{5CD7E321-7414-43FE-969F-808CF50675AA}" destId="{6DBE38C6-E832-48D7-B917-6C2BB3A73AAA}" srcOrd="0" destOrd="0" parTransId="{C710F225-4A8E-43A6-A56E-06A828C63699}" sibTransId="{CB37F56D-95DC-4B8D-B765-74FE2B323245}"/>
    <dgm:cxn modelId="{4BEA9077-BC59-4A4A-818E-7A4ECCBC6300}" srcId="{D7E42809-4845-42EC-A3D8-9897D87306AC}" destId="{4F0C28A9-A521-4813-B120-84C8B0A7339B}" srcOrd="0" destOrd="0" parTransId="{FF33BC73-D266-429E-9014-B8B0120FBEEE}" sibTransId="{E3E12AE7-A53F-4AAE-9619-D03F410564B8}"/>
    <dgm:cxn modelId="{E9BB1983-9A7A-4184-8044-99D7F08A02CA}" srcId="{A7F26A42-B2AF-492C-80BF-88D27CFC1E10}" destId="{5CD7E321-7414-43FE-969F-808CF50675AA}" srcOrd="0" destOrd="0" parTransId="{246E7685-AE1A-499D-A1DF-EE60579E5366}" sibTransId="{6F56FA94-4326-4462-9A3A-E228B39E0477}"/>
    <dgm:cxn modelId="{218DFA8D-41B8-4B9E-AD71-C79AFFF1AB82}" type="presOf" srcId="{5CD7E321-7414-43FE-969F-808CF50675AA}" destId="{75A7810D-98B0-4A93-A09E-CE7FEF54B11D}" srcOrd="0" destOrd="0" presId="urn:microsoft.com/office/officeart/2008/layout/VerticalCurvedList"/>
    <dgm:cxn modelId="{CD33AD91-2AB8-40C9-8581-12A22728D72F}" type="presOf" srcId="{D7E42809-4845-42EC-A3D8-9897D87306AC}" destId="{3F73EDB1-AE8A-461C-9C4B-1536328D7AD9}" srcOrd="0" destOrd="0" presId="urn:microsoft.com/office/officeart/2008/layout/VerticalCurvedList"/>
    <dgm:cxn modelId="{CFB32393-FDE9-476C-8094-69F9A0614EB6}" type="presOf" srcId="{CB37F56D-95DC-4B8D-B765-74FE2B323245}" destId="{390C9958-D5B2-41A2-BF41-48D76B6CDE94}" srcOrd="0" destOrd="0" presId="urn:microsoft.com/office/officeart/2008/layout/VerticalCurvedList"/>
    <dgm:cxn modelId="{F78C7EAB-4ACF-4E1D-94EE-511BF07B4CA0}" srcId="{A7F26A42-B2AF-492C-80BF-88D27CFC1E10}" destId="{D7E42809-4845-42EC-A3D8-9897D87306AC}" srcOrd="1" destOrd="0" parTransId="{E3F8630F-6B78-4C4E-A491-0502C6F90E3A}" sibTransId="{EB1AD43F-5F45-4077-9E95-A97732EBBB19}"/>
    <dgm:cxn modelId="{E03143CB-B7A4-4D0E-B540-F2C05950E854}" type="presOf" srcId="{6DBE38C6-E832-48D7-B917-6C2BB3A73AAA}" destId="{75A7810D-98B0-4A93-A09E-CE7FEF54B11D}" srcOrd="0" destOrd="1" presId="urn:microsoft.com/office/officeart/2008/layout/VerticalCurvedList"/>
    <dgm:cxn modelId="{CDBE93E4-99EB-46D1-966D-EBA3FACE0990}" type="presOf" srcId="{4F0C28A9-A521-4813-B120-84C8B0A7339B}" destId="{3F73EDB1-AE8A-461C-9C4B-1536328D7AD9}" srcOrd="0" destOrd="1" presId="urn:microsoft.com/office/officeart/2008/layout/VerticalCurvedList"/>
    <dgm:cxn modelId="{7EAD4EF2-3086-44ED-88EE-E124D4E1CEA4}" type="presOf" srcId="{A7F26A42-B2AF-492C-80BF-88D27CFC1E10}" destId="{616225B1-0C98-4647-A35E-C6CAAE4BCBE1}" srcOrd="0" destOrd="0" presId="urn:microsoft.com/office/officeart/2008/layout/VerticalCurvedList"/>
    <dgm:cxn modelId="{B14D5B08-C8EB-4C9F-B141-35FB2B2EE1B7}" type="presParOf" srcId="{616225B1-0C98-4647-A35E-C6CAAE4BCBE1}" destId="{28F4484C-662F-424B-A4C3-C40180F54691}" srcOrd="0" destOrd="0" presId="urn:microsoft.com/office/officeart/2008/layout/VerticalCurvedList"/>
    <dgm:cxn modelId="{B461DFAF-6E52-4DBA-847A-8AAC87609698}" type="presParOf" srcId="{28F4484C-662F-424B-A4C3-C40180F54691}" destId="{BD794493-9DE4-48DA-B320-F5DC5736E9F0}" srcOrd="0" destOrd="0" presId="urn:microsoft.com/office/officeart/2008/layout/VerticalCurvedList"/>
    <dgm:cxn modelId="{4291B352-5953-4EE9-A37C-8A41B4CEF372}" type="presParOf" srcId="{BD794493-9DE4-48DA-B320-F5DC5736E9F0}" destId="{F0617952-48EB-43FB-BBC9-49BEDF13E3DD}" srcOrd="0" destOrd="0" presId="urn:microsoft.com/office/officeart/2008/layout/VerticalCurvedList"/>
    <dgm:cxn modelId="{73BD1415-2E7B-4769-8D14-BAFE350A5D2D}" type="presParOf" srcId="{BD794493-9DE4-48DA-B320-F5DC5736E9F0}" destId="{390C9958-D5B2-41A2-BF41-48D76B6CDE94}" srcOrd="1" destOrd="0" presId="urn:microsoft.com/office/officeart/2008/layout/VerticalCurvedList"/>
    <dgm:cxn modelId="{4F76FDC3-AB37-4F8B-A983-D99FAE83E119}" type="presParOf" srcId="{BD794493-9DE4-48DA-B320-F5DC5736E9F0}" destId="{91828BEC-681B-4126-8652-971C15427DD7}" srcOrd="2" destOrd="0" presId="urn:microsoft.com/office/officeart/2008/layout/VerticalCurvedList"/>
    <dgm:cxn modelId="{8E322025-D9F8-4847-91CC-9C34B0EE61A2}" type="presParOf" srcId="{BD794493-9DE4-48DA-B320-F5DC5736E9F0}" destId="{962974AC-7AB4-4C69-B57F-FBC1619CD7CC}" srcOrd="3" destOrd="0" presId="urn:microsoft.com/office/officeart/2008/layout/VerticalCurvedList"/>
    <dgm:cxn modelId="{4F16E00E-75D2-443E-B91F-9C946DF4DC0E}" type="presParOf" srcId="{28F4484C-662F-424B-A4C3-C40180F54691}" destId="{75A7810D-98B0-4A93-A09E-CE7FEF54B11D}" srcOrd="1" destOrd="0" presId="urn:microsoft.com/office/officeart/2008/layout/VerticalCurvedList"/>
    <dgm:cxn modelId="{6267D07F-7B02-41DC-ACC5-24B6EFF659E9}" type="presParOf" srcId="{28F4484C-662F-424B-A4C3-C40180F54691}" destId="{F9221257-A55F-4A36-BC48-A998D6B56AB7}" srcOrd="2" destOrd="0" presId="urn:microsoft.com/office/officeart/2008/layout/VerticalCurvedList"/>
    <dgm:cxn modelId="{BC8BAA4D-C00C-41A9-A71D-B38AF13408B7}" type="presParOf" srcId="{F9221257-A55F-4A36-BC48-A998D6B56AB7}" destId="{60C00411-F777-41F0-BC85-6ED21E2B450E}" srcOrd="0" destOrd="0" presId="urn:microsoft.com/office/officeart/2008/layout/VerticalCurvedList"/>
    <dgm:cxn modelId="{EADD7B1E-03A1-4B7D-99D0-630B233573D7}" type="presParOf" srcId="{28F4484C-662F-424B-A4C3-C40180F54691}" destId="{3F73EDB1-AE8A-461C-9C4B-1536328D7AD9}" srcOrd="3" destOrd="0" presId="urn:microsoft.com/office/officeart/2008/layout/VerticalCurvedList"/>
    <dgm:cxn modelId="{BCB517BD-C8B4-4252-A9FC-F4CC608387B5}" type="presParOf" srcId="{28F4484C-662F-424B-A4C3-C40180F54691}" destId="{BCA25FE1-0AC6-423A-8A3D-2AE8C170B221}" srcOrd="4" destOrd="0" presId="urn:microsoft.com/office/officeart/2008/layout/VerticalCurvedList"/>
    <dgm:cxn modelId="{B1CF422E-5461-483C-8395-A816C929EB7C}" type="presParOf" srcId="{BCA25FE1-0AC6-423A-8A3D-2AE8C170B221}" destId="{CB714B8E-EEDC-4F2E-B86C-46628134809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3C36E-0EBB-4002-9632-2D43B10828D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EAC9D1A7-373B-4C4F-84A3-E999C87EDF21}">
      <dgm:prSet phldrT="[Texto]">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60000"/>
            <a:lumOff val="40000"/>
          </a:schemeClr>
        </a:solidFill>
      </dgm:spPr>
      <dgm:t>
        <a:bodyPr/>
        <a:lstStyle/>
        <a:p>
          <a:r>
            <a:rPr lang="es-EC" b="1" dirty="0">
              <a:latin typeface="Arial" panose="020B0604020202020204" pitchFamily="34" charset="0"/>
              <a:ea typeface="Calibri" panose="020F0502020204030204" pitchFamily="34" charset="0"/>
            </a:rPr>
            <a:t>Efectos negativos</a:t>
          </a:r>
          <a:endParaRPr lang="es-EC" b="1" dirty="0"/>
        </a:p>
      </dgm:t>
    </dgm:pt>
    <dgm:pt modelId="{0D9EE87E-A45F-419D-84F0-F9F47DA16AAA}" type="parTrans" cxnId="{CB7F4340-AEAE-43A2-B540-0F988C589560}">
      <dgm:prSet/>
      <dgm:spPr/>
      <dgm:t>
        <a:bodyPr/>
        <a:lstStyle/>
        <a:p>
          <a:endParaRPr lang="es-EC"/>
        </a:p>
      </dgm:t>
    </dgm:pt>
    <dgm:pt modelId="{E066E277-F764-41C8-9E5F-48F1F9497F2F}" type="sibTrans" cxnId="{CB7F4340-AEAE-43A2-B540-0F988C589560}">
      <dgm:prSet/>
      <dgm:spPr/>
      <dgm:t>
        <a:bodyPr/>
        <a:lstStyle/>
        <a:p>
          <a:endParaRPr lang="es-EC"/>
        </a:p>
      </dgm:t>
    </dgm:pt>
    <dgm:pt modelId="{65817826-7044-43F5-BED6-ECCF989B9CA9}">
      <dgm:prSet phldrT="[Texto]">
        <dgm:style>
          <a:lnRef idx="0">
            <a:scrgbClr r="0" g="0" b="0"/>
          </a:lnRef>
          <a:fillRef idx="0">
            <a:scrgbClr r="0" g="0" b="0"/>
          </a:fillRef>
          <a:effectRef idx="0">
            <a:scrgbClr r="0" g="0" b="0"/>
          </a:effectRef>
          <a:fontRef idx="minor">
            <a:schemeClr val="dk1"/>
          </a:fontRef>
        </dgm:style>
      </dgm:prSet>
      <dgm:spPr/>
      <dgm:t>
        <a:bodyPr/>
        <a:lstStyle/>
        <a:p>
          <a:r>
            <a:rPr lang="es-EC" dirty="0">
              <a:latin typeface="Arial" panose="020B0604020202020204" pitchFamily="34" charset="0"/>
              <a:ea typeface="Calibri" panose="020F0502020204030204" pitchFamily="34" charset="0"/>
            </a:rPr>
            <a:t>Impuestos</a:t>
          </a:r>
          <a:endParaRPr lang="es-EC" dirty="0"/>
        </a:p>
      </dgm:t>
    </dgm:pt>
    <dgm:pt modelId="{97D4424A-9683-4613-93F9-62B1ED7701F3}" type="parTrans" cxnId="{C03940A7-F68A-4F37-A5FA-DE1DE2C869B6}">
      <dgm:prSet/>
      <dgm:spPr/>
      <dgm:t>
        <a:bodyPr/>
        <a:lstStyle/>
        <a:p>
          <a:endParaRPr lang="es-EC"/>
        </a:p>
      </dgm:t>
    </dgm:pt>
    <dgm:pt modelId="{2D203F32-D135-4D52-9BDB-43537895A0FC}" type="sibTrans" cxnId="{C03940A7-F68A-4F37-A5FA-DE1DE2C869B6}">
      <dgm:prSet/>
      <dgm:spPr/>
      <dgm:t>
        <a:bodyPr/>
        <a:lstStyle/>
        <a:p>
          <a:endParaRPr lang="es-EC"/>
        </a:p>
      </dgm:t>
    </dgm:pt>
    <dgm:pt modelId="{55C81ACD-AFC3-4A14-9768-01FD9B57B5B6}">
      <dgm:prSet phldrT="[Texto]">
        <dgm:style>
          <a:lnRef idx="0">
            <a:scrgbClr r="0" g="0" b="0"/>
          </a:lnRef>
          <a:fillRef idx="0">
            <a:scrgbClr r="0" g="0" b="0"/>
          </a:fillRef>
          <a:effectRef idx="0">
            <a:scrgbClr r="0" g="0" b="0"/>
          </a:effectRef>
          <a:fontRef idx="minor">
            <a:schemeClr val="dk1"/>
          </a:fontRef>
        </dgm:style>
      </dgm:prSet>
      <dgm:spPr/>
      <dgm:t>
        <a:bodyPr/>
        <a:lstStyle/>
        <a:p>
          <a:r>
            <a:rPr lang="es-EC" dirty="0">
              <a:latin typeface="Arial" panose="020B0604020202020204" pitchFamily="34" charset="0"/>
              <a:ea typeface="Calibri" panose="020F0502020204030204" pitchFamily="34" charset="0"/>
            </a:rPr>
            <a:t>Posibilidad de que el endeudamiento genere dificultades financieras (</a:t>
          </a:r>
          <a:r>
            <a:rPr lang="es-EC" dirty="0" err="1">
              <a:latin typeface="Arial" panose="020B0604020202020204" pitchFamily="34" charset="0"/>
              <a:ea typeface="Calibri" panose="020F0502020204030204" pitchFamily="34" charset="0"/>
            </a:rPr>
            <a:t>Palacín</a:t>
          </a:r>
          <a:r>
            <a:rPr lang="es-EC" dirty="0">
              <a:latin typeface="Arial" panose="020B0604020202020204" pitchFamily="34" charset="0"/>
              <a:ea typeface="Calibri" panose="020F0502020204030204" pitchFamily="34" charset="0"/>
            </a:rPr>
            <a:t> Sánchez &amp; </a:t>
          </a:r>
          <a:r>
            <a:rPr lang="es-EC" dirty="0" err="1">
              <a:latin typeface="Arial" panose="020B0604020202020204" pitchFamily="34" charset="0"/>
              <a:ea typeface="Calibri" panose="020F0502020204030204" pitchFamily="34" charset="0"/>
            </a:rPr>
            <a:t>Ramirez</a:t>
          </a:r>
          <a:r>
            <a:rPr lang="es-EC" dirty="0">
              <a:latin typeface="Arial" panose="020B0604020202020204" pitchFamily="34" charset="0"/>
              <a:ea typeface="Calibri" panose="020F0502020204030204" pitchFamily="34" charset="0"/>
            </a:rPr>
            <a:t> Herrera, 2018). </a:t>
          </a:r>
          <a:endParaRPr lang="es-EC" dirty="0"/>
        </a:p>
      </dgm:t>
    </dgm:pt>
    <dgm:pt modelId="{FC9B0671-57AC-43CE-81ED-97BEF5A68C32}" type="parTrans" cxnId="{D40D3396-C4FC-4191-857B-039B4F2A8FF0}">
      <dgm:prSet/>
      <dgm:spPr/>
      <dgm:t>
        <a:bodyPr/>
        <a:lstStyle/>
        <a:p>
          <a:endParaRPr lang="es-EC"/>
        </a:p>
      </dgm:t>
    </dgm:pt>
    <dgm:pt modelId="{147A809D-A449-43E0-8C40-7ABF087F0A90}" type="sibTrans" cxnId="{D40D3396-C4FC-4191-857B-039B4F2A8FF0}">
      <dgm:prSet/>
      <dgm:spPr/>
      <dgm:t>
        <a:bodyPr/>
        <a:lstStyle/>
        <a:p>
          <a:endParaRPr lang="es-EC"/>
        </a:p>
      </dgm:t>
    </dgm:pt>
    <dgm:pt modelId="{88671B17-0D5E-4036-ADCD-F2F2406B8A94}">
      <dgm:prSet phldrT="[Texto]">
        <dgm:style>
          <a:lnRef idx="2">
            <a:schemeClr val="accent3">
              <a:shade val="50000"/>
            </a:schemeClr>
          </a:lnRef>
          <a:fillRef idx="1">
            <a:schemeClr val="accent3"/>
          </a:fillRef>
          <a:effectRef idx="0">
            <a:schemeClr val="accent3"/>
          </a:effectRef>
          <a:fontRef idx="minor">
            <a:schemeClr val="lt1"/>
          </a:fontRef>
        </dgm:style>
      </dgm:prSet>
      <dgm:spPr>
        <a:solidFill>
          <a:srgbClr val="5C90D0"/>
        </a:solidFill>
      </dgm:spPr>
      <dgm:t>
        <a:bodyPr/>
        <a:lstStyle/>
        <a:p>
          <a:r>
            <a:rPr lang="es-EC" b="1" dirty="0">
              <a:latin typeface="Arial" panose="020B0604020202020204" pitchFamily="34" charset="0"/>
              <a:ea typeface="Calibri" panose="020F0502020204030204" pitchFamily="34" charset="0"/>
            </a:rPr>
            <a:t>Efectos positivos</a:t>
          </a:r>
          <a:endParaRPr lang="es-EC" b="1" dirty="0"/>
        </a:p>
      </dgm:t>
    </dgm:pt>
    <dgm:pt modelId="{E4DE85CA-353D-4FC9-AE1F-B7CC5AB7D3D6}" type="parTrans" cxnId="{9AE3A41C-5106-414E-9B2E-4B382FD927ED}">
      <dgm:prSet/>
      <dgm:spPr/>
      <dgm:t>
        <a:bodyPr/>
        <a:lstStyle/>
        <a:p>
          <a:endParaRPr lang="es-EC"/>
        </a:p>
      </dgm:t>
    </dgm:pt>
    <dgm:pt modelId="{86F0AC85-D27C-43F4-AB8F-F7331AB9DD62}" type="sibTrans" cxnId="{9AE3A41C-5106-414E-9B2E-4B382FD927ED}">
      <dgm:prSet/>
      <dgm:spPr/>
      <dgm:t>
        <a:bodyPr/>
        <a:lstStyle/>
        <a:p>
          <a:endParaRPr lang="es-EC"/>
        </a:p>
      </dgm:t>
    </dgm:pt>
    <dgm:pt modelId="{4743A159-6FCB-442B-B241-31281E5D050F}">
      <dgm:prSet phldrT="[Texto]">
        <dgm:style>
          <a:lnRef idx="0">
            <a:scrgbClr r="0" g="0" b="0"/>
          </a:lnRef>
          <a:fillRef idx="0">
            <a:scrgbClr r="0" g="0" b="0"/>
          </a:fillRef>
          <a:effectRef idx="0">
            <a:scrgbClr r="0" g="0" b="0"/>
          </a:effectRef>
          <a:fontRef idx="minor">
            <a:schemeClr val="dk1"/>
          </a:fontRef>
        </dgm:style>
      </dgm:prSet>
      <dgm:spPr/>
      <dgm:t>
        <a:bodyPr/>
        <a:lstStyle/>
        <a:p>
          <a:r>
            <a:rPr lang="es-EC" dirty="0">
              <a:latin typeface="Arial" panose="020B0604020202020204" pitchFamily="34" charset="0"/>
              <a:ea typeface="Calibri" panose="020F0502020204030204" pitchFamily="34" charset="0"/>
            </a:rPr>
            <a:t>Desgravación fiscal de los intereses provocados por la deuda </a:t>
          </a:r>
          <a:br>
            <a:rPr lang="es-EC" dirty="0">
              <a:latin typeface="Arial" panose="020B0604020202020204" pitchFamily="34" charset="0"/>
              <a:ea typeface="Calibri" panose="020F0502020204030204" pitchFamily="34" charset="0"/>
            </a:rPr>
          </a:br>
          <a:r>
            <a:rPr lang="es-EC" dirty="0">
              <a:latin typeface="Arial" panose="020B0604020202020204" pitchFamily="34" charset="0"/>
              <a:ea typeface="Calibri" panose="020F0502020204030204" pitchFamily="34" charset="0"/>
            </a:rPr>
            <a:t>(Modigliani &amp; Miller 1963).</a:t>
          </a:r>
          <a:endParaRPr lang="es-EC" dirty="0"/>
        </a:p>
      </dgm:t>
    </dgm:pt>
    <dgm:pt modelId="{1AAD8157-D4C4-4942-8833-839E40F3984C}" type="parTrans" cxnId="{1C981407-747F-4C46-82F3-404CD75D8A71}">
      <dgm:prSet/>
      <dgm:spPr/>
      <dgm:t>
        <a:bodyPr/>
        <a:lstStyle/>
        <a:p>
          <a:endParaRPr lang="es-EC"/>
        </a:p>
      </dgm:t>
    </dgm:pt>
    <dgm:pt modelId="{CB724E2F-D8CD-4786-B05D-0DAE34AC017E}" type="sibTrans" cxnId="{1C981407-747F-4C46-82F3-404CD75D8A71}">
      <dgm:prSet/>
      <dgm:spPr/>
      <dgm:t>
        <a:bodyPr/>
        <a:lstStyle/>
        <a:p>
          <a:endParaRPr lang="es-EC"/>
        </a:p>
      </dgm:t>
    </dgm:pt>
    <dgm:pt modelId="{F9514FD7-F3E6-4110-B9CF-5AD547EA36A2}" type="pres">
      <dgm:prSet presAssocID="{80F3C36E-0EBB-4002-9632-2D43B10828D6}" presName="Name0" presStyleCnt="0">
        <dgm:presLayoutVars>
          <dgm:dir/>
          <dgm:animLvl val="lvl"/>
          <dgm:resizeHandles val="exact"/>
        </dgm:presLayoutVars>
      </dgm:prSet>
      <dgm:spPr/>
    </dgm:pt>
    <dgm:pt modelId="{1125A59B-57E6-4CCA-8FB2-7E3897705F6F}" type="pres">
      <dgm:prSet presAssocID="{EAC9D1A7-373B-4C4F-84A3-E999C87EDF21}" presName="composite" presStyleCnt="0"/>
      <dgm:spPr/>
    </dgm:pt>
    <dgm:pt modelId="{C1D8F8FF-1DF1-4000-9F52-29976B828DFD}" type="pres">
      <dgm:prSet presAssocID="{EAC9D1A7-373B-4C4F-84A3-E999C87EDF21}" presName="parTx" presStyleLbl="alignNode1" presStyleIdx="0" presStyleCnt="2">
        <dgm:presLayoutVars>
          <dgm:chMax val="0"/>
          <dgm:chPref val="0"/>
          <dgm:bulletEnabled val="1"/>
        </dgm:presLayoutVars>
      </dgm:prSet>
      <dgm:spPr/>
    </dgm:pt>
    <dgm:pt modelId="{0687A3D6-5C6E-40CF-BFFE-0F014F0C21FB}" type="pres">
      <dgm:prSet presAssocID="{EAC9D1A7-373B-4C4F-84A3-E999C87EDF21}" presName="desTx" presStyleLbl="alignAccFollowNode1" presStyleIdx="0" presStyleCnt="2">
        <dgm:presLayoutVars>
          <dgm:bulletEnabled val="1"/>
        </dgm:presLayoutVars>
      </dgm:prSet>
      <dgm:spPr/>
    </dgm:pt>
    <dgm:pt modelId="{7401E3FF-BA03-4EB2-9A73-39031D84B8E8}" type="pres">
      <dgm:prSet presAssocID="{E066E277-F764-41C8-9E5F-48F1F9497F2F}" presName="space" presStyleCnt="0"/>
      <dgm:spPr/>
    </dgm:pt>
    <dgm:pt modelId="{6F79BA3C-B4B1-419E-AD14-2A27D471697F}" type="pres">
      <dgm:prSet presAssocID="{88671B17-0D5E-4036-ADCD-F2F2406B8A94}" presName="composite" presStyleCnt="0"/>
      <dgm:spPr/>
    </dgm:pt>
    <dgm:pt modelId="{EA781052-B682-4A71-95C7-6C52EF9ED5CC}" type="pres">
      <dgm:prSet presAssocID="{88671B17-0D5E-4036-ADCD-F2F2406B8A94}" presName="parTx" presStyleLbl="alignNode1" presStyleIdx="1" presStyleCnt="2">
        <dgm:presLayoutVars>
          <dgm:chMax val="0"/>
          <dgm:chPref val="0"/>
          <dgm:bulletEnabled val="1"/>
        </dgm:presLayoutVars>
      </dgm:prSet>
      <dgm:spPr/>
    </dgm:pt>
    <dgm:pt modelId="{826E71E5-01BB-4B2B-BD68-C7E6144FB60C}" type="pres">
      <dgm:prSet presAssocID="{88671B17-0D5E-4036-ADCD-F2F2406B8A94}" presName="desTx" presStyleLbl="alignAccFollowNode1" presStyleIdx="1" presStyleCnt="2">
        <dgm:presLayoutVars>
          <dgm:bulletEnabled val="1"/>
        </dgm:presLayoutVars>
      </dgm:prSet>
      <dgm:spPr/>
    </dgm:pt>
  </dgm:ptLst>
  <dgm:cxnLst>
    <dgm:cxn modelId="{1C981407-747F-4C46-82F3-404CD75D8A71}" srcId="{88671B17-0D5E-4036-ADCD-F2F2406B8A94}" destId="{4743A159-6FCB-442B-B241-31281E5D050F}" srcOrd="0" destOrd="0" parTransId="{1AAD8157-D4C4-4942-8833-839E40F3984C}" sibTransId="{CB724E2F-D8CD-4786-B05D-0DAE34AC017E}"/>
    <dgm:cxn modelId="{CF2CB611-D674-4435-B637-36DAF3554BE5}" type="presOf" srcId="{55C81ACD-AFC3-4A14-9768-01FD9B57B5B6}" destId="{0687A3D6-5C6E-40CF-BFFE-0F014F0C21FB}" srcOrd="0" destOrd="1" presId="urn:microsoft.com/office/officeart/2005/8/layout/hList1"/>
    <dgm:cxn modelId="{9AE3A41C-5106-414E-9B2E-4B382FD927ED}" srcId="{80F3C36E-0EBB-4002-9632-2D43B10828D6}" destId="{88671B17-0D5E-4036-ADCD-F2F2406B8A94}" srcOrd="1" destOrd="0" parTransId="{E4DE85CA-353D-4FC9-AE1F-B7CC5AB7D3D6}" sibTransId="{86F0AC85-D27C-43F4-AB8F-F7331AB9DD62}"/>
    <dgm:cxn modelId="{7AEA383F-D80E-4A37-8CD8-D35DC460C9D9}" type="presOf" srcId="{65817826-7044-43F5-BED6-ECCF989B9CA9}" destId="{0687A3D6-5C6E-40CF-BFFE-0F014F0C21FB}" srcOrd="0" destOrd="0" presId="urn:microsoft.com/office/officeart/2005/8/layout/hList1"/>
    <dgm:cxn modelId="{CB7F4340-AEAE-43A2-B540-0F988C589560}" srcId="{80F3C36E-0EBB-4002-9632-2D43B10828D6}" destId="{EAC9D1A7-373B-4C4F-84A3-E999C87EDF21}" srcOrd="0" destOrd="0" parTransId="{0D9EE87E-A45F-419D-84F0-F9F47DA16AAA}" sibTransId="{E066E277-F764-41C8-9E5F-48F1F9497F2F}"/>
    <dgm:cxn modelId="{42E95562-7C95-4BED-B440-9A0079712DBC}" type="presOf" srcId="{88671B17-0D5E-4036-ADCD-F2F2406B8A94}" destId="{EA781052-B682-4A71-95C7-6C52EF9ED5CC}" srcOrd="0" destOrd="0" presId="urn:microsoft.com/office/officeart/2005/8/layout/hList1"/>
    <dgm:cxn modelId="{D295007D-0DE7-43FA-ACC5-4490F559B247}" type="presOf" srcId="{4743A159-6FCB-442B-B241-31281E5D050F}" destId="{826E71E5-01BB-4B2B-BD68-C7E6144FB60C}" srcOrd="0" destOrd="0" presId="urn:microsoft.com/office/officeart/2005/8/layout/hList1"/>
    <dgm:cxn modelId="{D40D3396-C4FC-4191-857B-039B4F2A8FF0}" srcId="{EAC9D1A7-373B-4C4F-84A3-E999C87EDF21}" destId="{55C81ACD-AFC3-4A14-9768-01FD9B57B5B6}" srcOrd="1" destOrd="0" parTransId="{FC9B0671-57AC-43CE-81ED-97BEF5A68C32}" sibTransId="{147A809D-A449-43E0-8C40-7ABF087F0A90}"/>
    <dgm:cxn modelId="{C03940A7-F68A-4F37-A5FA-DE1DE2C869B6}" srcId="{EAC9D1A7-373B-4C4F-84A3-E999C87EDF21}" destId="{65817826-7044-43F5-BED6-ECCF989B9CA9}" srcOrd="0" destOrd="0" parTransId="{97D4424A-9683-4613-93F9-62B1ED7701F3}" sibTransId="{2D203F32-D135-4D52-9BDB-43537895A0FC}"/>
    <dgm:cxn modelId="{09F6F7E7-2A1B-41AA-90B9-4004282F8C42}" type="presOf" srcId="{EAC9D1A7-373B-4C4F-84A3-E999C87EDF21}" destId="{C1D8F8FF-1DF1-4000-9F52-29976B828DFD}" srcOrd="0" destOrd="0" presId="urn:microsoft.com/office/officeart/2005/8/layout/hList1"/>
    <dgm:cxn modelId="{6C4D22FD-F142-4502-90CE-C76A1F79C77C}" type="presOf" srcId="{80F3C36E-0EBB-4002-9632-2D43B10828D6}" destId="{F9514FD7-F3E6-4110-B9CF-5AD547EA36A2}" srcOrd="0" destOrd="0" presId="urn:microsoft.com/office/officeart/2005/8/layout/hList1"/>
    <dgm:cxn modelId="{61E7F7D1-F04B-4212-8973-9B86DE169274}" type="presParOf" srcId="{F9514FD7-F3E6-4110-B9CF-5AD547EA36A2}" destId="{1125A59B-57E6-4CCA-8FB2-7E3897705F6F}" srcOrd="0" destOrd="0" presId="urn:microsoft.com/office/officeart/2005/8/layout/hList1"/>
    <dgm:cxn modelId="{B123C034-D29A-4DA3-8473-700303DBB555}" type="presParOf" srcId="{1125A59B-57E6-4CCA-8FB2-7E3897705F6F}" destId="{C1D8F8FF-1DF1-4000-9F52-29976B828DFD}" srcOrd="0" destOrd="0" presId="urn:microsoft.com/office/officeart/2005/8/layout/hList1"/>
    <dgm:cxn modelId="{23F3AF5A-216B-4B94-921E-E3C0E040BBE9}" type="presParOf" srcId="{1125A59B-57E6-4CCA-8FB2-7E3897705F6F}" destId="{0687A3D6-5C6E-40CF-BFFE-0F014F0C21FB}" srcOrd="1" destOrd="0" presId="urn:microsoft.com/office/officeart/2005/8/layout/hList1"/>
    <dgm:cxn modelId="{EA9D6E1B-C335-45F8-832A-7428C91F8801}" type="presParOf" srcId="{F9514FD7-F3E6-4110-B9CF-5AD547EA36A2}" destId="{7401E3FF-BA03-4EB2-9A73-39031D84B8E8}" srcOrd="1" destOrd="0" presId="urn:microsoft.com/office/officeart/2005/8/layout/hList1"/>
    <dgm:cxn modelId="{D5595C10-2B16-4F4F-B546-69E4B444E495}" type="presParOf" srcId="{F9514FD7-F3E6-4110-B9CF-5AD547EA36A2}" destId="{6F79BA3C-B4B1-419E-AD14-2A27D471697F}" srcOrd="2" destOrd="0" presId="urn:microsoft.com/office/officeart/2005/8/layout/hList1"/>
    <dgm:cxn modelId="{66D88215-D98C-4400-AD13-AE35C563EEF3}" type="presParOf" srcId="{6F79BA3C-B4B1-419E-AD14-2A27D471697F}" destId="{EA781052-B682-4A71-95C7-6C52EF9ED5CC}" srcOrd="0" destOrd="0" presId="urn:microsoft.com/office/officeart/2005/8/layout/hList1"/>
    <dgm:cxn modelId="{C92210AB-D072-4BBE-908F-D6F5782D0C36}" type="presParOf" srcId="{6F79BA3C-B4B1-419E-AD14-2A27D471697F}" destId="{826E71E5-01BB-4B2B-BD68-C7E6144FB6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484BC-EA07-4A76-92A7-61F36622EB3E}"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60B187A7-1DCC-4AD3-96EC-2664CD262D31}">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1800" dirty="0"/>
            <a:t>Supuesto óptimo para una empresa</a:t>
          </a:r>
        </a:p>
      </dgm:t>
    </dgm:pt>
    <dgm:pt modelId="{32BDEE32-CA77-4F0E-A104-0D3A74B98216}" type="parTrans" cxnId="{02D6DB88-49CB-4BAD-87D5-CD9D6D7D2ADD}">
      <dgm:prSet/>
      <dgm:spPr/>
      <dgm:t>
        <a:bodyPr/>
        <a:lstStyle/>
        <a:p>
          <a:endParaRPr lang="es-EC"/>
        </a:p>
      </dgm:t>
    </dgm:pt>
    <dgm:pt modelId="{710E2AC6-9030-429D-9DB8-8022D28F5732}" type="sibTrans" cxnId="{02D6DB88-49CB-4BAD-87D5-CD9D6D7D2ADD}">
      <dgm:prSet/>
      <dgm:spPr/>
      <dgm:t>
        <a:bodyPr/>
        <a:lstStyle/>
        <a:p>
          <a:endParaRPr lang="es-EC"/>
        </a:p>
      </dgm:t>
    </dgm:pt>
    <dgm:pt modelId="{469F0F44-9DCC-49EA-ABC9-23A4B60D07F3}">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t>Combinación de recursos propios y externos</a:t>
          </a:r>
        </a:p>
      </dgm:t>
    </dgm:pt>
    <dgm:pt modelId="{0E99C945-6F47-4F80-822E-758BC41CF8FE}" type="parTrans" cxnId="{1411D13F-CC06-4443-A3C9-74071DFB67A6}">
      <dgm:prSet/>
      <dgm:spPr/>
      <dgm:t>
        <a:bodyPr/>
        <a:lstStyle/>
        <a:p>
          <a:endParaRPr lang="es-EC"/>
        </a:p>
      </dgm:t>
    </dgm:pt>
    <dgm:pt modelId="{ED26AAAD-59BF-4F7F-B316-11D32D2F673B}" type="sibTrans" cxnId="{1411D13F-CC06-4443-A3C9-74071DFB67A6}">
      <dgm:prSet/>
      <dgm:spPr>
        <a:solidFill>
          <a:schemeClr val="accent3"/>
        </a:solidFill>
      </dgm:spPr>
      <dgm:t>
        <a:bodyPr/>
        <a:lstStyle/>
        <a:p>
          <a:endParaRPr lang="es-EC"/>
        </a:p>
      </dgm:t>
    </dgm:pt>
    <dgm:pt modelId="{FC11DDB0-3167-4885-BA6C-5ECC235883EE}">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C" sz="1800" dirty="0"/>
            <a:t>Equilibrio de la estructura financiera</a:t>
          </a:r>
        </a:p>
      </dgm:t>
    </dgm:pt>
    <dgm:pt modelId="{40EE532C-0222-415C-9096-93177CC37F86}" type="parTrans" cxnId="{F919D65B-E308-4AE6-BC53-068E3758F2FE}">
      <dgm:prSet/>
      <dgm:spPr/>
      <dgm:t>
        <a:bodyPr/>
        <a:lstStyle/>
        <a:p>
          <a:endParaRPr lang="es-EC"/>
        </a:p>
      </dgm:t>
    </dgm:pt>
    <dgm:pt modelId="{6C190535-7C37-4F7F-A272-6D936EE4E781}" type="sibTrans" cxnId="{F919D65B-E308-4AE6-BC53-068E3758F2FE}">
      <dgm:prSet/>
      <dgm:spPr/>
      <dgm:t>
        <a:bodyPr/>
        <a:lstStyle/>
        <a:p>
          <a:endParaRPr lang="es-EC"/>
        </a:p>
      </dgm:t>
    </dgm:pt>
    <dgm:pt modelId="{4EE9E3B9-CF05-4E75-B1D5-8F4AD44ECAC9}">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t>Balance entre los beneficios obtenidos y los costes de financiamiento</a:t>
          </a:r>
        </a:p>
      </dgm:t>
    </dgm:pt>
    <dgm:pt modelId="{D0895D12-CDF5-4572-823C-4E15A6CAFA74}" type="parTrans" cxnId="{38DB8FFD-1C0D-4276-B895-103FA8AFEF4C}">
      <dgm:prSet/>
      <dgm:spPr>
        <a:solidFill>
          <a:schemeClr val="accent5">
            <a:lumMod val="75000"/>
          </a:schemeClr>
        </a:solidFill>
      </dgm:spPr>
      <dgm:t>
        <a:bodyPr/>
        <a:lstStyle/>
        <a:p>
          <a:endParaRPr lang="es-EC"/>
        </a:p>
      </dgm:t>
    </dgm:pt>
    <dgm:pt modelId="{08459394-A624-48BF-947C-13E6B7F601CA}" type="sibTrans" cxnId="{38DB8FFD-1C0D-4276-B895-103FA8AFEF4C}">
      <dgm:prSet/>
      <dgm:spPr/>
      <dgm:t>
        <a:bodyPr/>
        <a:lstStyle/>
        <a:p>
          <a:endParaRPr lang="es-EC"/>
        </a:p>
      </dgm:t>
    </dgm:pt>
    <dgm:pt modelId="{64FC22BC-2E7E-4825-8EC0-7BCF37B51E3B}">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t>- Max. Valor de mercado de la empresa</a:t>
          </a:r>
          <a:br>
            <a:rPr lang="es-EC" sz="1600" dirty="0"/>
          </a:br>
          <a:br>
            <a:rPr lang="es-EC" sz="1600" dirty="0"/>
          </a:br>
          <a:r>
            <a:rPr lang="es-EC" sz="1600" dirty="0"/>
            <a:t>- Reducen el coste de recursos externos</a:t>
          </a:r>
        </a:p>
      </dgm:t>
    </dgm:pt>
    <dgm:pt modelId="{05D1F5D6-D276-42E8-8D76-BC6110DA68DD}" type="parTrans" cxnId="{AD9ADFD8-7A87-4F4D-AFF2-E1FFF5CE8A07}">
      <dgm:prSet/>
      <dgm:spPr/>
      <dgm:t>
        <a:bodyPr/>
        <a:lstStyle/>
        <a:p>
          <a:endParaRPr lang="es-EC"/>
        </a:p>
      </dgm:t>
    </dgm:pt>
    <dgm:pt modelId="{2B11C03B-7627-4A67-BA77-51DB66BDAD7A}" type="sibTrans" cxnId="{AD9ADFD8-7A87-4F4D-AFF2-E1FFF5CE8A07}">
      <dgm:prSet/>
      <dgm:spPr/>
      <dgm:t>
        <a:bodyPr/>
        <a:lstStyle/>
        <a:p>
          <a:endParaRPr lang="es-EC"/>
        </a:p>
      </dgm:t>
    </dgm:pt>
    <dgm:pt modelId="{A855F46E-DD18-43BC-961E-E92AB3097CC8}" type="pres">
      <dgm:prSet presAssocID="{E47484BC-EA07-4A76-92A7-61F36622EB3E}" presName="Name0" presStyleCnt="0">
        <dgm:presLayoutVars>
          <dgm:dir/>
          <dgm:animLvl val="lvl"/>
          <dgm:resizeHandles val="exact"/>
        </dgm:presLayoutVars>
      </dgm:prSet>
      <dgm:spPr/>
    </dgm:pt>
    <dgm:pt modelId="{FCA7B780-6F9D-437B-B2DE-2E848F574037}" type="pres">
      <dgm:prSet presAssocID="{60B187A7-1DCC-4AD3-96EC-2664CD262D31}" presName="vertFlow" presStyleCnt="0"/>
      <dgm:spPr/>
    </dgm:pt>
    <dgm:pt modelId="{E79CB8F2-672E-41EE-B8BE-871FCBA37C6E}" type="pres">
      <dgm:prSet presAssocID="{60B187A7-1DCC-4AD3-96EC-2664CD262D31}" presName="header" presStyleLbl="node1" presStyleIdx="0" presStyleCnt="2" custScaleX="45618" custScaleY="61823"/>
      <dgm:spPr/>
    </dgm:pt>
    <dgm:pt modelId="{E0732FF9-F11A-4793-88A2-38CEA3409885}" type="pres">
      <dgm:prSet presAssocID="{0E99C945-6F47-4F80-822E-758BC41CF8FE}" presName="parTrans" presStyleLbl="sibTrans2D1" presStyleIdx="0" presStyleCnt="3"/>
      <dgm:spPr/>
    </dgm:pt>
    <dgm:pt modelId="{EE8977D8-C7A5-465E-B7BA-D6348F77CD21}" type="pres">
      <dgm:prSet presAssocID="{469F0F44-9DCC-49EA-ABC9-23A4B60D07F3}" presName="child" presStyleLbl="alignAccFollowNode1" presStyleIdx="0" presStyleCnt="3" custScaleX="45618">
        <dgm:presLayoutVars>
          <dgm:chMax val="0"/>
          <dgm:bulletEnabled val="1"/>
        </dgm:presLayoutVars>
      </dgm:prSet>
      <dgm:spPr/>
    </dgm:pt>
    <dgm:pt modelId="{C428DE1D-2FAC-4440-90AE-F23ADC4ECBA9}" type="pres">
      <dgm:prSet presAssocID="{ED26AAAD-59BF-4F7F-B316-11D32D2F673B}" presName="sibTrans" presStyleLbl="sibTrans2D1" presStyleIdx="1" presStyleCnt="3"/>
      <dgm:spPr/>
    </dgm:pt>
    <dgm:pt modelId="{9C32CFF8-CE42-46B5-9EBA-D4F1A63988CC}" type="pres">
      <dgm:prSet presAssocID="{64FC22BC-2E7E-4825-8EC0-7BCF37B51E3B}" presName="child" presStyleLbl="alignAccFollowNode1" presStyleIdx="1" presStyleCnt="3" custScaleX="45618">
        <dgm:presLayoutVars>
          <dgm:chMax val="0"/>
          <dgm:bulletEnabled val="1"/>
        </dgm:presLayoutVars>
      </dgm:prSet>
      <dgm:spPr/>
    </dgm:pt>
    <dgm:pt modelId="{7AA848BE-0629-4EE4-B32B-3C51AD581DAC}" type="pres">
      <dgm:prSet presAssocID="{60B187A7-1DCC-4AD3-96EC-2664CD262D31}" presName="hSp" presStyleCnt="0"/>
      <dgm:spPr/>
    </dgm:pt>
    <dgm:pt modelId="{5E488F2A-AD6E-4E19-9A32-36666ED4CE82}" type="pres">
      <dgm:prSet presAssocID="{FC11DDB0-3167-4885-BA6C-5ECC235883EE}" presName="vertFlow" presStyleCnt="0"/>
      <dgm:spPr/>
    </dgm:pt>
    <dgm:pt modelId="{7EC2BFEC-FDED-4B1C-99B8-8D2B5F09AB12}" type="pres">
      <dgm:prSet presAssocID="{FC11DDB0-3167-4885-BA6C-5ECC235883EE}" presName="header" presStyleLbl="node1" presStyleIdx="1" presStyleCnt="2" custScaleX="45618" custScaleY="61823"/>
      <dgm:spPr/>
    </dgm:pt>
    <dgm:pt modelId="{D80CBBD4-44AD-4431-8E89-D118D8910EF3}" type="pres">
      <dgm:prSet presAssocID="{D0895D12-CDF5-4572-823C-4E15A6CAFA74}" presName="parTrans" presStyleLbl="sibTrans2D1" presStyleIdx="2" presStyleCnt="3"/>
      <dgm:spPr/>
    </dgm:pt>
    <dgm:pt modelId="{FB62E85A-C0A4-4258-A662-18E2B68974E0}" type="pres">
      <dgm:prSet presAssocID="{4EE9E3B9-CF05-4E75-B1D5-8F4AD44ECAC9}" presName="child" presStyleLbl="alignAccFollowNode1" presStyleIdx="2" presStyleCnt="3" custScaleX="45618">
        <dgm:presLayoutVars>
          <dgm:chMax val="0"/>
          <dgm:bulletEnabled val="1"/>
        </dgm:presLayoutVars>
      </dgm:prSet>
      <dgm:spPr/>
    </dgm:pt>
  </dgm:ptLst>
  <dgm:cxnLst>
    <dgm:cxn modelId="{3393B402-C475-4023-A322-1208F9E5082B}" type="presOf" srcId="{64FC22BC-2E7E-4825-8EC0-7BCF37B51E3B}" destId="{9C32CFF8-CE42-46B5-9EBA-D4F1A63988CC}" srcOrd="0" destOrd="0" presId="urn:microsoft.com/office/officeart/2005/8/layout/lProcess1"/>
    <dgm:cxn modelId="{BB171016-E7F8-46D4-A2D5-CBA24BA360E4}" type="presOf" srcId="{0E99C945-6F47-4F80-822E-758BC41CF8FE}" destId="{E0732FF9-F11A-4793-88A2-38CEA3409885}" srcOrd="0" destOrd="0" presId="urn:microsoft.com/office/officeart/2005/8/layout/lProcess1"/>
    <dgm:cxn modelId="{231DF416-88A3-48A1-9211-CCB92BFFCF13}" type="presOf" srcId="{D0895D12-CDF5-4572-823C-4E15A6CAFA74}" destId="{D80CBBD4-44AD-4431-8E89-D118D8910EF3}" srcOrd="0" destOrd="0" presId="urn:microsoft.com/office/officeart/2005/8/layout/lProcess1"/>
    <dgm:cxn modelId="{3380CF17-936D-47B5-B42D-E1FC62AA5F12}" type="presOf" srcId="{469F0F44-9DCC-49EA-ABC9-23A4B60D07F3}" destId="{EE8977D8-C7A5-465E-B7BA-D6348F77CD21}" srcOrd="0" destOrd="0" presId="urn:microsoft.com/office/officeart/2005/8/layout/lProcess1"/>
    <dgm:cxn modelId="{47FC4E1D-DB29-4E4E-AD23-6FD7DFE3FBDF}" type="presOf" srcId="{60B187A7-1DCC-4AD3-96EC-2664CD262D31}" destId="{E79CB8F2-672E-41EE-B8BE-871FCBA37C6E}" srcOrd="0" destOrd="0" presId="urn:microsoft.com/office/officeart/2005/8/layout/lProcess1"/>
    <dgm:cxn modelId="{1411D13F-CC06-4443-A3C9-74071DFB67A6}" srcId="{60B187A7-1DCC-4AD3-96EC-2664CD262D31}" destId="{469F0F44-9DCC-49EA-ABC9-23A4B60D07F3}" srcOrd="0" destOrd="0" parTransId="{0E99C945-6F47-4F80-822E-758BC41CF8FE}" sibTransId="{ED26AAAD-59BF-4F7F-B316-11D32D2F673B}"/>
    <dgm:cxn modelId="{F919D65B-E308-4AE6-BC53-068E3758F2FE}" srcId="{E47484BC-EA07-4A76-92A7-61F36622EB3E}" destId="{FC11DDB0-3167-4885-BA6C-5ECC235883EE}" srcOrd="1" destOrd="0" parTransId="{40EE532C-0222-415C-9096-93177CC37F86}" sibTransId="{6C190535-7C37-4F7F-A272-6D936EE4E781}"/>
    <dgm:cxn modelId="{A6B64A74-7132-43CE-8C8B-38721913528E}" type="presOf" srcId="{4EE9E3B9-CF05-4E75-B1D5-8F4AD44ECAC9}" destId="{FB62E85A-C0A4-4258-A662-18E2B68974E0}" srcOrd="0" destOrd="0" presId="urn:microsoft.com/office/officeart/2005/8/layout/lProcess1"/>
    <dgm:cxn modelId="{79B6D058-2910-4630-B759-F4FA97F7DBBF}" type="presOf" srcId="{FC11DDB0-3167-4885-BA6C-5ECC235883EE}" destId="{7EC2BFEC-FDED-4B1C-99B8-8D2B5F09AB12}" srcOrd="0" destOrd="0" presId="urn:microsoft.com/office/officeart/2005/8/layout/lProcess1"/>
    <dgm:cxn modelId="{02D6DB88-49CB-4BAD-87D5-CD9D6D7D2ADD}" srcId="{E47484BC-EA07-4A76-92A7-61F36622EB3E}" destId="{60B187A7-1DCC-4AD3-96EC-2664CD262D31}" srcOrd="0" destOrd="0" parTransId="{32BDEE32-CA77-4F0E-A104-0D3A74B98216}" sibTransId="{710E2AC6-9030-429D-9DB8-8022D28F5732}"/>
    <dgm:cxn modelId="{DD7C51D5-E106-4BE0-81B5-3E0224673973}" type="presOf" srcId="{ED26AAAD-59BF-4F7F-B316-11D32D2F673B}" destId="{C428DE1D-2FAC-4440-90AE-F23ADC4ECBA9}" srcOrd="0" destOrd="0" presId="urn:microsoft.com/office/officeart/2005/8/layout/lProcess1"/>
    <dgm:cxn modelId="{AD9ADFD8-7A87-4F4D-AFF2-E1FFF5CE8A07}" srcId="{60B187A7-1DCC-4AD3-96EC-2664CD262D31}" destId="{64FC22BC-2E7E-4825-8EC0-7BCF37B51E3B}" srcOrd="1" destOrd="0" parTransId="{05D1F5D6-D276-42E8-8D76-BC6110DA68DD}" sibTransId="{2B11C03B-7627-4A67-BA77-51DB66BDAD7A}"/>
    <dgm:cxn modelId="{EE31F3E7-8CDF-4F0E-9F86-DD9E0A0971EE}" type="presOf" srcId="{E47484BC-EA07-4A76-92A7-61F36622EB3E}" destId="{A855F46E-DD18-43BC-961E-E92AB3097CC8}" srcOrd="0" destOrd="0" presId="urn:microsoft.com/office/officeart/2005/8/layout/lProcess1"/>
    <dgm:cxn modelId="{38DB8FFD-1C0D-4276-B895-103FA8AFEF4C}" srcId="{FC11DDB0-3167-4885-BA6C-5ECC235883EE}" destId="{4EE9E3B9-CF05-4E75-B1D5-8F4AD44ECAC9}" srcOrd="0" destOrd="0" parTransId="{D0895D12-CDF5-4572-823C-4E15A6CAFA74}" sibTransId="{08459394-A624-48BF-947C-13E6B7F601CA}"/>
    <dgm:cxn modelId="{F171C382-AF18-4539-BA50-6E27858B7643}" type="presParOf" srcId="{A855F46E-DD18-43BC-961E-E92AB3097CC8}" destId="{FCA7B780-6F9D-437B-B2DE-2E848F574037}" srcOrd="0" destOrd="0" presId="urn:microsoft.com/office/officeart/2005/8/layout/lProcess1"/>
    <dgm:cxn modelId="{DEDD0D13-F9C0-4845-9C59-B5FB8C3386D3}" type="presParOf" srcId="{FCA7B780-6F9D-437B-B2DE-2E848F574037}" destId="{E79CB8F2-672E-41EE-B8BE-871FCBA37C6E}" srcOrd="0" destOrd="0" presId="urn:microsoft.com/office/officeart/2005/8/layout/lProcess1"/>
    <dgm:cxn modelId="{7DECB67F-3F48-46C8-B07F-6CEC813B83DC}" type="presParOf" srcId="{FCA7B780-6F9D-437B-B2DE-2E848F574037}" destId="{E0732FF9-F11A-4793-88A2-38CEA3409885}" srcOrd="1" destOrd="0" presId="urn:microsoft.com/office/officeart/2005/8/layout/lProcess1"/>
    <dgm:cxn modelId="{DC4ADFF8-0BEE-44DD-8CAB-84740B826490}" type="presParOf" srcId="{FCA7B780-6F9D-437B-B2DE-2E848F574037}" destId="{EE8977D8-C7A5-465E-B7BA-D6348F77CD21}" srcOrd="2" destOrd="0" presId="urn:microsoft.com/office/officeart/2005/8/layout/lProcess1"/>
    <dgm:cxn modelId="{61FB6F4D-DDE9-4840-A8E4-9EB297A11062}" type="presParOf" srcId="{FCA7B780-6F9D-437B-B2DE-2E848F574037}" destId="{C428DE1D-2FAC-4440-90AE-F23ADC4ECBA9}" srcOrd="3" destOrd="0" presId="urn:microsoft.com/office/officeart/2005/8/layout/lProcess1"/>
    <dgm:cxn modelId="{B36B6E04-AA56-4ED4-AA0F-4ACC624C149C}" type="presParOf" srcId="{FCA7B780-6F9D-437B-B2DE-2E848F574037}" destId="{9C32CFF8-CE42-46B5-9EBA-D4F1A63988CC}" srcOrd="4" destOrd="0" presId="urn:microsoft.com/office/officeart/2005/8/layout/lProcess1"/>
    <dgm:cxn modelId="{0050BF93-EF22-4DFE-8ED0-50ECFD9AB8AD}" type="presParOf" srcId="{A855F46E-DD18-43BC-961E-E92AB3097CC8}" destId="{7AA848BE-0629-4EE4-B32B-3C51AD581DAC}" srcOrd="1" destOrd="0" presId="urn:microsoft.com/office/officeart/2005/8/layout/lProcess1"/>
    <dgm:cxn modelId="{8375176B-215C-46CB-A984-40A7528FA3DE}" type="presParOf" srcId="{A855F46E-DD18-43BC-961E-E92AB3097CC8}" destId="{5E488F2A-AD6E-4E19-9A32-36666ED4CE82}" srcOrd="2" destOrd="0" presId="urn:microsoft.com/office/officeart/2005/8/layout/lProcess1"/>
    <dgm:cxn modelId="{516E2EBF-672F-406D-AB9E-D2FD490B8631}" type="presParOf" srcId="{5E488F2A-AD6E-4E19-9A32-36666ED4CE82}" destId="{7EC2BFEC-FDED-4B1C-99B8-8D2B5F09AB12}" srcOrd="0" destOrd="0" presId="urn:microsoft.com/office/officeart/2005/8/layout/lProcess1"/>
    <dgm:cxn modelId="{CCA48B5B-7F0D-4AAE-B36C-717D03DEBF04}" type="presParOf" srcId="{5E488F2A-AD6E-4E19-9A32-36666ED4CE82}" destId="{D80CBBD4-44AD-4431-8E89-D118D8910EF3}" srcOrd="1" destOrd="0" presId="urn:microsoft.com/office/officeart/2005/8/layout/lProcess1"/>
    <dgm:cxn modelId="{74247EB0-CCE8-4C58-9ED7-4851FEE5ADEF}" type="presParOf" srcId="{5E488F2A-AD6E-4E19-9A32-36666ED4CE82}" destId="{FB62E85A-C0A4-4258-A662-18E2B68974E0}" srcOrd="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F76416-AE9A-4E13-8BAB-A6D04AEE0E54}"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BB9031DA-AD89-4BBA-99E9-61D396BFAB84}">
      <dgm:prSet phldrT="[Texto]" custT="1"/>
      <dgm:spPr/>
      <dgm:t>
        <a:bodyPr/>
        <a:lstStyle/>
        <a:p>
          <a:r>
            <a:rPr lang="es-EC" sz="1800" dirty="0" err="1">
              <a:latin typeface="Arial" panose="020B0604020202020204" pitchFamily="34" charset="0"/>
              <a:ea typeface="Calibri" panose="020F0502020204030204" pitchFamily="34" charset="0"/>
            </a:rPr>
            <a:t>Shyam</a:t>
          </a:r>
          <a:r>
            <a:rPr lang="es-EC" sz="1800" dirty="0">
              <a:latin typeface="Arial" panose="020B0604020202020204" pitchFamily="34" charset="0"/>
              <a:ea typeface="Calibri" panose="020F0502020204030204" pitchFamily="34" charset="0"/>
            </a:rPr>
            <a:t> y Myers (1994)</a:t>
          </a:r>
          <a:endParaRPr lang="es-EC" sz="1800" dirty="0"/>
        </a:p>
      </dgm:t>
    </dgm:pt>
    <dgm:pt modelId="{416DBC04-FFB1-4A95-B669-07931C6E7CB3}" type="parTrans" cxnId="{689CE2BB-81F2-476F-B29D-44C511628EF2}">
      <dgm:prSet/>
      <dgm:spPr/>
      <dgm:t>
        <a:bodyPr/>
        <a:lstStyle/>
        <a:p>
          <a:endParaRPr lang="es-EC"/>
        </a:p>
      </dgm:t>
    </dgm:pt>
    <dgm:pt modelId="{B606687D-FC78-40F8-82A1-B2C1625AD7E0}" type="sibTrans" cxnId="{689CE2BB-81F2-476F-B29D-44C511628EF2}">
      <dgm:prSet/>
      <dgm:spPr/>
      <dgm:t>
        <a:bodyPr/>
        <a:lstStyle/>
        <a:p>
          <a:endParaRPr lang="es-EC"/>
        </a:p>
      </dgm:t>
    </dgm:pt>
    <dgm:pt modelId="{E5581EA9-D269-4123-B507-089183B24C34}">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t>Importancia de la jerarquía para </a:t>
          </a:r>
          <a:r>
            <a:rPr lang="es-EC" sz="1600" dirty="0">
              <a:latin typeface="Arial" panose="020B0604020202020204" pitchFamily="34" charset="0"/>
              <a:ea typeface="Calibri" panose="020F0502020204030204" pitchFamily="34" charset="0"/>
            </a:rPr>
            <a:t>la preferencia para el uso de recursos </a:t>
          </a:r>
          <a:endParaRPr lang="es-EC" sz="1600" dirty="0"/>
        </a:p>
      </dgm:t>
    </dgm:pt>
    <dgm:pt modelId="{E196108A-8B42-412D-9A91-16FBEF8D851E}" type="parTrans" cxnId="{4EE81DC7-EB1C-45A2-94D6-E82BD7338165}">
      <dgm:prSet/>
      <dgm:spPr/>
      <dgm:t>
        <a:bodyPr/>
        <a:lstStyle/>
        <a:p>
          <a:endParaRPr lang="es-EC"/>
        </a:p>
      </dgm:t>
    </dgm:pt>
    <dgm:pt modelId="{4BF7162A-D3A3-44B0-8EBA-73DD34D433FE}" type="sibTrans" cxnId="{4EE81DC7-EB1C-45A2-94D6-E82BD7338165}">
      <dgm:prSet/>
      <dgm:spPr/>
      <dgm:t>
        <a:bodyPr/>
        <a:lstStyle/>
        <a:p>
          <a:endParaRPr lang="es-EC"/>
        </a:p>
      </dgm:t>
    </dgm:pt>
    <dgm:pt modelId="{768BFC7C-B3BC-49B4-8BF5-050ABCFDEE97}">
      <dgm:prSet phldrT="[Texto]"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C" sz="1600" dirty="0">
              <a:latin typeface="Arial" panose="020B0604020202020204" pitchFamily="34" charset="0"/>
              <a:ea typeface="Calibri" panose="020F0502020204030204" pitchFamily="34" charset="0"/>
            </a:rPr>
            <a:t>Cuando las necesidades requieren de financiamiento externos.</a:t>
          </a:r>
          <a:endParaRPr lang="es-EC" sz="1600" dirty="0"/>
        </a:p>
      </dgm:t>
    </dgm:pt>
    <dgm:pt modelId="{A783AF6C-8EB5-48EC-BB2B-E0D5C6BC2F1F}" type="parTrans" cxnId="{01BEF71A-BE26-49E5-AFB1-1FC8DECD9C3B}">
      <dgm:prSet/>
      <dgm:spPr/>
      <dgm:t>
        <a:bodyPr/>
        <a:lstStyle/>
        <a:p>
          <a:endParaRPr lang="es-EC"/>
        </a:p>
      </dgm:t>
    </dgm:pt>
    <dgm:pt modelId="{B4BDE9BB-9D1E-4221-BD0A-9613048154EC}" type="sibTrans" cxnId="{01BEF71A-BE26-49E5-AFB1-1FC8DECD9C3B}">
      <dgm:prSet/>
      <dgm:spPr/>
      <dgm:t>
        <a:bodyPr/>
        <a:lstStyle/>
        <a:p>
          <a:endParaRPr lang="es-EC"/>
        </a:p>
      </dgm:t>
    </dgm:pt>
    <dgm:pt modelId="{33062006-F568-4D93-9A8F-CAC2F4BA7A2A}" type="pres">
      <dgm:prSet presAssocID="{18F76416-AE9A-4E13-8BAB-A6D04AEE0E54}" presName="Name0" presStyleCnt="0">
        <dgm:presLayoutVars>
          <dgm:chPref val="1"/>
          <dgm:dir/>
          <dgm:animOne val="branch"/>
          <dgm:animLvl val="lvl"/>
          <dgm:resizeHandles val="exact"/>
        </dgm:presLayoutVars>
      </dgm:prSet>
      <dgm:spPr/>
    </dgm:pt>
    <dgm:pt modelId="{2DE0B72D-5789-4B4D-9571-640975A2935C}" type="pres">
      <dgm:prSet presAssocID="{BB9031DA-AD89-4BBA-99E9-61D396BFAB84}" presName="root1" presStyleCnt="0"/>
      <dgm:spPr/>
    </dgm:pt>
    <dgm:pt modelId="{0977502F-D67D-45BD-934C-66F37441AA2D}" type="pres">
      <dgm:prSet presAssocID="{BB9031DA-AD89-4BBA-99E9-61D396BFAB84}" presName="LevelOneTextNode" presStyleLbl="node0" presStyleIdx="0" presStyleCnt="1" custScaleX="125314" custScaleY="75101">
        <dgm:presLayoutVars>
          <dgm:chPref val="3"/>
        </dgm:presLayoutVars>
      </dgm:prSet>
      <dgm:spPr/>
    </dgm:pt>
    <dgm:pt modelId="{63DFCA54-3319-445E-9ADF-E32EC25F19B5}" type="pres">
      <dgm:prSet presAssocID="{BB9031DA-AD89-4BBA-99E9-61D396BFAB84}" presName="level2hierChild" presStyleCnt="0"/>
      <dgm:spPr/>
    </dgm:pt>
    <dgm:pt modelId="{5D6764A1-1225-4C92-9254-071C1E2DAAE6}" type="pres">
      <dgm:prSet presAssocID="{E196108A-8B42-412D-9A91-16FBEF8D851E}" presName="conn2-1" presStyleLbl="parChTrans1D2" presStyleIdx="0" presStyleCnt="2"/>
      <dgm:spPr/>
    </dgm:pt>
    <dgm:pt modelId="{D0018225-6C34-4DDA-96A7-AEE4CE304435}" type="pres">
      <dgm:prSet presAssocID="{E196108A-8B42-412D-9A91-16FBEF8D851E}" presName="connTx" presStyleLbl="parChTrans1D2" presStyleIdx="0" presStyleCnt="2"/>
      <dgm:spPr/>
    </dgm:pt>
    <dgm:pt modelId="{59CB252D-9E6C-4B34-BBAB-5300EB5D5366}" type="pres">
      <dgm:prSet presAssocID="{E5581EA9-D269-4123-B507-089183B24C34}" presName="root2" presStyleCnt="0"/>
      <dgm:spPr/>
    </dgm:pt>
    <dgm:pt modelId="{38A3408C-DE19-4DE2-986A-2D8A957D1D82}" type="pres">
      <dgm:prSet presAssocID="{E5581EA9-D269-4123-B507-089183B24C34}" presName="LevelTwoTextNode" presStyleLbl="node2" presStyleIdx="0" presStyleCnt="2" custScaleX="163186" custScaleY="202838">
        <dgm:presLayoutVars>
          <dgm:chPref val="3"/>
        </dgm:presLayoutVars>
      </dgm:prSet>
      <dgm:spPr/>
    </dgm:pt>
    <dgm:pt modelId="{7344BF26-77D2-4FB9-AAB9-E3CA83C356A4}" type="pres">
      <dgm:prSet presAssocID="{E5581EA9-D269-4123-B507-089183B24C34}" presName="level3hierChild" presStyleCnt="0"/>
      <dgm:spPr/>
    </dgm:pt>
    <dgm:pt modelId="{2D143B40-93C6-46F3-A475-728C9EFAE820}" type="pres">
      <dgm:prSet presAssocID="{A783AF6C-8EB5-48EC-BB2B-E0D5C6BC2F1F}" presName="conn2-1" presStyleLbl="parChTrans1D2" presStyleIdx="1" presStyleCnt="2"/>
      <dgm:spPr/>
    </dgm:pt>
    <dgm:pt modelId="{5F172097-71A5-4804-BAEA-7C65EAEE2E2A}" type="pres">
      <dgm:prSet presAssocID="{A783AF6C-8EB5-48EC-BB2B-E0D5C6BC2F1F}" presName="connTx" presStyleLbl="parChTrans1D2" presStyleIdx="1" presStyleCnt="2"/>
      <dgm:spPr/>
    </dgm:pt>
    <dgm:pt modelId="{0597C924-D011-41E2-97C6-5B984F171CFE}" type="pres">
      <dgm:prSet presAssocID="{768BFC7C-B3BC-49B4-8BF5-050ABCFDEE97}" presName="root2" presStyleCnt="0"/>
      <dgm:spPr/>
    </dgm:pt>
    <dgm:pt modelId="{CE3F7814-3CC9-47C2-B660-2BBD2BBBA8B3}" type="pres">
      <dgm:prSet presAssocID="{768BFC7C-B3BC-49B4-8BF5-050ABCFDEE97}" presName="LevelTwoTextNode" presStyleLbl="node2" presStyleIdx="1" presStyleCnt="2" custScaleX="163186" custScaleY="202838">
        <dgm:presLayoutVars>
          <dgm:chPref val="3"/>
        </dgm:presLayoutVars>
      </dgm:prSet>
      <dgm:spPr/>
    </dgm:pt>
    <dgm:pt modelId="{A54EF1E7-CF43-46F7-8F9B-1850B1B33842}" type="pres">
      <dgm:prSet presAssocID="{768BFC7C-B3BC-49B4-8BF5-050ABCFDEE97}" presName="level3hierChild" presStyleCnt="0"/>
      <dgm:spPr/>
    </dgm:pt>
  </dgm:ptLst>
  <dgm:cxnLst>
    <dgm:cxn modelId="{01BEF71A-BE26-49E5-AFB1-1FC8DECD9C3B}" srcId="{BB9031DA-AD89-4BBA-99E9-61D396BFAB84}" destId="{768BFC7C-B3BC-49B4-8BF5-050ABCFDEE97}" srcOrd="1" destOrd="0" parTransId="{A783AF6C-8EB5-48EC-BB2B-E0D5C6BC2F1F}" sibTransId="{B4BDE9BB-9D1E-4221-BD0A-9613048154EC}"/>
    <dgm:cxn modelId="{3C78EE68-EE02-48B1-99E2-F568579EEBCE}" type="presOf" srcId="{BB9031DA-AD89-4BBA-99E9-61D396BFAB84}" destId="{0977502F-D67D-45BD-934C-66F37441AA2D}" srcOrd="0" destOrd="0" presId="urn:microsoft.com/office/officeart/2008/layout/HorizontalMultiLevelHierarchy"/>
    <dgm:cxn modelId="{C4613370-8AEE-47CE-ABD6-C5AAC1F79837}" type="presOf" srcId="{768BFC7C-B3BC-49B4-8BF5-050ABCFDEE97}" destId="{CE3F7814-3CC9-47C2-B660-2BBD2BBBA8B3}" srcOrd="0" destOrd="0" presId="urn:microsoft.com/office/officeart/2008/layout/HorizontalMultiLevelHierarchy"/>
    <dgm:cxn modelId="{852CA07C-0667-4787-BBD9-7064471BACCC}" type="presOf" srcId="{E196108A-8B42-412D-9A91-16FBEF8D851E}" destId="{D0018225-6C34-4DDA-96A7-AEE4CE304435}" srcOrd="1" destOrd="0" presId="urn:microsoft.com/office/officeart/2008/layout/HorizontalMultiLevelHierarchy"/>
    <dgm:cxn modelId="{CA06F99C-233C-4971-8197-09F43DFBEF89}" type="presOf" srcId="{18F76416-AE9A-4E13-8BAB-A6D04AEE0E54}" destId="{33062006-F568-4D93-9A8F-CAC2F4BA7A2A}" srcOrd="0" destOrd="0" presId="urn:microsoft.com/office/officeart/2008/layout/HorizontalMultiLevelHierarchy"/>
    <dgm:cxn modelId="{762D59BA-A3FB-4AAC-BB6E-8AD029D081DA}" type="presOf" srcId="{E5581EA9-D269-4123-B507-089183B24C34}" destId="{38A3408C-DE19-4DE2-986A-2D8A957D1D82}" srcOrd="0" destOrd="0" presId="urn:microsoft.com/office/officeart/2008/layout/HorizontalMultiLevelHierarchy"/>
    <dgm:cxn modelId="{689CE2BB-81F2-476F-B29D-44C511628EF2}" srcId="{18F76416-AE9A-4E13-8BAB-A6D04AEE0E54}" destId="{BB9031DA-AD89-4BBA-99E9-61D396BFAB84}" srcOrd="0" destOrd="0" parTransId="{416DBC04-FFB1-4A95-B669-07931C6E7CB3}" sibTransId="{B606687D-FC78-40F8-82A1-B2C1625AD7E0}"/>
    <dgm:cxn modelId="{4EE81DC7-EB1C-45A2-94D6-E82BD7338165}" srcId="{BB9031DA-AD89-4BBA-99E9-61D396BFAB84}" destId="{E5581EA9-D269-4123-B507-089183B24C34}" srcOrd="0" destOrd="0" parTransId="{E196108A-8B42-412D-9A91-16FBEF8D851E}" sibTransId="{4BF7162A-D3A3-44B0-8EBA-73DD34D433FE}"/>
    <dgm:cxn modelId="{677CB9D5-F2BC-4F58-87E7-CFA878A8B8C3}" type="presOf" srcId="{A783AF6C-8EB5-48EC-BB2B-E0D5C6BC2F1F}" destId="{5F172097-71A5-4804-BAEA-7C65EAEE2E2A}" srcOrd="1" destOrd="0" presId="urn:microsoft.com/office/officeart/2008/layout/HorizontalMultiLevelHierarchy"/>
    <dgm:cxn modelId="{2759ACD6-D36D-4572-A57E-F8B984113C1B}" type="presOf" srcId="{E196108A-8B42-412D-9A91-16FBEF8D851E}" destId="{5D6764A1-1225-4C92-9254-071C1E2DAAE6}" srcOrd="0" destOrd="0" presId="urn:microsoft.com/office/officeart/2008/layout/HorizontalMultiLevelHierarchy"/>
    <dgm:cxn modelId="{B9D777E6-597E-49F6-ADBB-BF342CE2F520}" type="presOf" srcId="{A783AF6C-8EB5-48EC-BB2B-E0D5C6BC2F1F}" destId="{2D143B40-93C6-46F3-A475-728C9EFAE820}" srcOrd="0" destOrd="0" presId="urn:microsoft.com/office/officeart/2008/layout/HorizontalMultiLevelHierarchy"/>
    <dgm:cxn modelId="{55A209D4-9FB0-4394-BC7E-034782C5674D}" type="presParOf" srcId="{33062006-F568-4D93-9A8F-CAC2F4BA7A2A}" destId="{2DE0B72D-5789-4B4D-9571-640975A2935C}" srcOrd="0" destOrd="0" presId="urn:microsoft.com/office/officeart/2008/layout/HorizontalMultiLevelHierarchy"/>
    <dgm:cxn modelId="{AFDE4387-AD62-4472-A180-79C03F517195}" type="presParOf" srcId="{2DE0B72D-5789-4B4D-9571-640975A2935C}" destId="{0977502F-D67D-45BD-934C-66F37441AA2D}" srcOrd="0" destOrd="0" presId="urn:microsoft.com/office/officeart/2008/layout/HorizontalMultiLevelHierarchy"/>
    <dgm:cxn modelId="{B490C062-B216-459F-8225-55FD60F61914}" type="presParOf" srcId="{2DE0B72D-5789-4B4D-9571-640975A2935C}" destId="{63DFCA54-3319-445E-9ADF-E32EC25F19B5}" srcOrd="1" destOrd="0" presId="urn:microsoft.com/office/officeart/2008/layout/HorizontalMultiLevelHierarchy"/>
    <dgm:cxn modelId="{AC8747DB-E416-40C8-92A0-1CC450FB93A4}" type="presParOf" srcId="{63DFCA54-3319-445E-9ADF-E32EC25F19B5}" destId="{5D6764A1-1225-4C92-9254-071C1E2DAAE6}" srcOrd="0" destOrd="0" presId="urn:microsoft.com/office/officeart/2008/layout/HorizontalMultiLevelHierarchy"/>
    <dgm:cxn modelId="{F18DD250-9665-42B3-BD2B-14FFBBD12BB2}" type="presParOf" srcId="{5D6764A1-1225-4C92-9254-071C1E2DAAE6}" destId="{D0018225-6C34-4DDA-96A7-AEE4CE304435}" srcOrd="0" destOrd="0" presId="urn:microsoft.com/office/officeart/2008/layout/HorizontalMultiLevelHierarchy"/>
    <dgm:cxn modelId="{661A253B-4EB5-4A82-A78A-89C2340B7BA1}" type="presParOf" srcId="{63DFCA54-3319-445E-9ADF-E32EC25F19B5}" destId="{59CB252D-9E6C-4B34-BBAB-5300EB5D5366}" srcOrd="1" destOrd="0" presId="urn:microsoft.com/office/officeart/2008/layout/HorizontalMultiLevelHierarchy"/>
    <dgm:cxn modelId="{63A21A17-8F1C-437D-A420-BAC3ED049DED}" type="presParOf" srcId="{59CB252D-9E6C-4B34-BBAB-5300EB5D5366}" destId="{38A3408C-DE19-4DE2-986A-2D8A957D1D82}" srcOrd="0" destOrd="0" presId="urn:microsoft.com/office/officeart/2008/layout/HorizontalMultiLevelHierarchy"/>
    <dgm:cxn modelId="{193F0629-0701-48F0-8803-09960C1B6DA3}" type="presParOf" srcId="{59CB252D-9E6C-4B34-BBAB-5300EB5D5366}" destId="{7344BF26-77D2-4FB9-AAB9-E3CA83C356A4}" srcOrd="1" destOrd="0" presId="urn:microsoft.com/office/officeart/2008/layout/HorizontalMultiLevelHierarchy"/>
    <dgm:cxn modelId="{1DA9CFED-F887-4839-9584-F0E732E8F7CA}" type="presParOf" srcId="{63DFCA54-3319-445E-9ADF-E32EC25F19B5}" destId="{2D143B40-93C6-46F3-A475-728C9EFAE820}" srcOrd="2" destOrd="0" presId="urn:microsoft.com/office/officeart/2008/layout/HorizontalMultiLevelHierarchy"/>
    <dgm:cxn modelId="{B8FB6375-A76A-4717-9B6A-4879FB005CDC}" type="presParOf" srcId="{2D143B40-93C6-46F3-A475-728C9EFAE820}" destId="{5F172097-71A5-4804-BAEA-7C65EAEE2E2A}" srcOrd="0" destOrd="0" presId="urn:microsoft.com/office/officeart/2008/layout/HorizontalMultiLevelHierarchy"/>
    <dgm:cxn modelId="{A59D376E-C616-42BE-8C48-10B97AE5163D}" type="presParOf" srcId="{63DFCA54-3319-445E-9ADF-E32EC25F19B5}" destId="{0597C924-D011-41E2-97C6-5B984F171CFE}" srcOrd="3" destOrd="0" presId="urn:microsoft.com/office/officeart/2008/layout/HorizontalMultiLevelHierarchy"/>
    <dgm:cxn modelId="{D9AACE86-B036-44D8-A84C-5C2CA7025A5E}" type="presParOf" srcId="{0597C924-D011-41E2-97C6-5B984F171CFE}" destId="{CE3F7814-3CC9-47C2-B660-2BBD2BBBA8B3}" srcOrd="0" destOrd="0" presId="urn:microsoft.com/office/officeart/2008/layout/HorizontalMultiLevelHierarchy"/>
    <dgm:cxn modelId="{26BABF8D-4EF7-409D-BFCC-A8C3B71A4CE6}" type="presParOf" srcId="{0597C924-D011-41E2-97C6-5B984F171CFE}" destId="{A54EF1E7-CF43-46F7-8F9B-1850B1B3384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650F25-8E64-4609-8B59-66D8D1588705}"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s-EC"/>
        </a:p>
      </dgm:t>
    </dgm:pt>
    <dgm:pt modelId="{8E29C378-B209-4C72-AF29-C67B731459FE}">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C" sz="2400" dirty="0"/>
            <a:t>Prioriza</a:t>
          </a:r>
        </a:p>
      </dgm:t>
    </dgm:pt>
    <dgm:pt modelId="{04BB60EF-763E-44D2-B084-B02162D9093B}" type="parTrans" cxnId="{1EC8B491-88B0-491D-8ACF-C62316DF33DF}">
      <dgm:prSet/>
      <dgm:spPr/>
      <dgm:t>
        <a:bodyPr/>
        <a:lstStyle/>
        <a:p>
          <a:endParaRPr lang="es-EC" sz="2000"/>
        </a:p>
      </dgm:t>
    </dgm:pt>
    <dgm:pt modelId="{B7B91B85-3EE7-44DB-AFC3-AF5BA47E9F5C}" type="sibTrans" cxnId="{1EC8B491-88B0-491D-8ACF-C62316DF33DF}">
      <dgm:prSet/>
      <dgm:spPr/>
      <dgm:t>
        <a:bodyPr/>
        <a:lstStyle/>
        <a:p>
          <a:endParaRPr lang="es-EC" sz="2000"/>
        </a:p>
      </dgm:t>
    </dgm:pt>
    <dgm:pt modelId="{2F4E00B6-4B26-493C-BB05-B4BBB5318F5E}">
      <dgm:prSet custT="1"/>
      <dgm:spPr/>
      <dgm:t>
        <a:bodyPr/>
        <a:lstStyle/>
        <a:p>
          <a:r>
            <a:rPr lang="es-EC" sz="1600" dirty="0"/>
            <a:t>1. Financiamiento a través de fondos internos</a:t>
          </a:r>
        </a:p>
      </dgm:t>
    </dgm:pt>
    <dgm:pt modelId="{9E834D27-FCDB-4A84-99A8-1283F71C901C}" type="parTrans" cxnId="{151FCF1B-B0FB-4008-8908-905E56ADC01C}">
      <dgm:prSet/>
      <dgm:spPr/>
      <dgm:t>
        <a:bodyPr/>
        <a:lstStyle/>
        <a:p>
          <a:endParaRPr lang="es-EC" sz="2000"/>
        </a:p>
      </dgm:t>
    </dgm:pt>
    <dgm:pt modelId="{82ABBD2A-11D0-47F4-A37C-D0DA625D301C}" type="sibTrans" cxnId="{151FCF1B-B0FB-4008-8908-905E56ADC01C}">
      <dgm:prSet/>
      <dgm:spPr/>
      <dgm:t>
        <a:bodyPr/>
        <a:lstStyle/>
        <a:p>
          <a:endParaRPr lang="es-EC" sz="2000"/>
        </a:p>
      </dgm:t>
    </dgm:pt>
    <dgm:pt modelId="{2FB80602-8AAF-45E6-8DE2-210A9A06E380}">
      <dgm:prSet custT="1"/>
      <dgm:spPr/>
      <dgm:t>
        <a:bodyPr/>
        <a:lstStyle/>
        <a:p>
          <a:r>
            <a:rPr lang="es-EC" sz="1600" dirty="0"/>
            <a:t>2. Endeudamiento por terceros</a:t>
          </a:r>
        </a:p>
      </dgm:t>
    </dgm:pt>
    <dgm:pt modelId="{F33D2023-84E0-4204-AEB1-C0FB74EA07D5}" type="parTrans" cxnId="{3BED0AAC-3654-440F-9592-2BB41A4B06BA}">
      <dgm:prSet/>
      <dgm:spPr/>
      <dgm:t>
        <a:bodyPr/>
        <a:lstStyle/>
        <a:p>
          <a:endParaRPr lang="es-EC" sz="2000"/>
        </a:p>
      </dgm:t>
    </dgm:pt>
    <dgm:pt modelId="{93FDF86A-797E-43F8-B936-F14077CEB79C}" type="sibTrans" cxnId="{3BED0AAC-3654-440F-9592-2BB41A4B06BA}">
      <dgm:prSet/>
      <dgm:spPr/>
      <dgm:t>
        <a:bodyPr/>
        <a:lstStyle/>
        <a:p>
          <a:endParaRPr lang="es-EC" sz="2000"/>
        </a:p>
      </dgm:t>
    </dgm:pt>
    <dgm:pt modelId="{697D909D-C31E-4099-9E98-18197A5A8FAD}">
      <dgm:prSet custT="1"/>
      <dgm:spPr/>
      <dgm:t>
        <a:bodyPr/>
        <a:lstStyle/>
        <a:p>
          <a:r>
            <a:rPr lang="es-EC" sz="1600" dirty="0"/>
            <a:t>3. Emisión de acciones u obligaciones </a:t>
          </a:r>
          <a:br>
            <a:rPr lang="es-EC" sz="1600" dirty="0"/>
          </a:br>
          <a:r>
            <a:rPr lang="es-EC" sz="1600" dirty="0"/>
            <a:t>(Zambrano &amp; Acuña, 2013). </a:t>
          </a:r>
        </a:p>
      </dgm:t>
    </dgm:pt>
    <dgm:pt modelId="{66C54D42-457E-4104-95C9-ECDE58E01F3F}" type="parTrans" cxnId="{C2C6D717-B0F8-43D9-9E5A-F4EB8C703F62}">
      <dgm:prSet/>
      <dgm:spPr/>
      <dgm:t>
        <a:bodyPr/>
        <a:lstStyle/>
        <a:p>
          <a:endParaRPr lang="es-EC" sz="2000"/>
        </a:p>
      </dgm:t>
    </dgm:pt>
    <dgm:pt modelId="{09816C3C-D295-4A14-9FFA-CE127DBB17B3}" type="sibTrans" cxnId="{C2C6D717-B0F8-43D9-9E5A-F4EB8C703F62}">
      <dgm:prSet/>
      <dgm:spPr/>
      <dgm:t>
        <a:bodyPr/>
        <a:lstStyle/>
        <a:p>
          <a:endParaRPr lang="es-EC" sz="2000"/>
        </a:p>
      </dgm:t>
    </dgm:pt>
    <dgm:pt modelId="{2B53F8D6-F2E4-4CFD-98A9-EB37D88CCF77}" type="pres">
      <dgm:prSet presAssocID="{69650F25-8E64-4609-8B59-66D8D1588705}" presName="Name0" presStyleCnt="0">
        <dgm:presLayoutVars>
          <dgm:chMax val="7"/>
          <dgm:dir/>
          <dgm:animOne val="branch"/>
        </dgm:presLayoutVars>
      </dgm:prSet>
      <dgm:spPr/>
    </dgm:pt>
    <dgm:pt modelId="{37BBE269-A511-4914-9C0D-00BCD567E740}" type="pres">
      <dgm:prSet presAssocID="{8E29C378-B209-4C72-AF29-C67B731459FE}" presName="parTx1" presStyleLbl="node1" presStyleIdx="0" presStyleCnt="1" custScaleX="44482" custScaleY="36009" custLinFactNeighborX="14600"/>
      <dgm:spPr>
        <a:prstGeom prst="roundRect">
          <a:avLst/>
        </a:prstGeom>
      </dgm:spPr>
    </dgm:pt>
    <dgm:pt modelId="{EECB0C29-1AD1-45D5-B891-E33646822DF8}" type="pres">
      <dgm:prSet presAssocID="{8E29C378-B209-4C72-AF29-C67B731459FE}" presName="spPre1" presStyleCnt="0"/>
      <dgm:spPr/>
    </dgm:pt>
    <dgm:pt modelId="{46D17865-71CF-48B5-A812-F683FEFFBCD0}" type="pres">
      <dgm:prSet presAssocID="{8E29C378-B209-4C72-AF29-C67B731459FE}" presName="chLin1" presStyleCnt="0"/>
      <dgm:spPr/>
    </dgm:pt>
    <dgm:pt modelId="{73781F5A-5F24-48C3-A02F-2D424188A702}" type="pres">
      <dgm:prSet presAssocID="{9E834D27-FCDB-4A84-99A8-1283F71C901C}" presName="Name11" presStyleLbl="parChTrans1D1" presStyleIdx="0" presStyleCnt="6"/>
      <dgm:spPr/>
    </dgm:pt>
    <dgm:pt modelId="{A6E2B0F5-2B71-4BFE-B443-9EFABBD1467A}" type="pres">
      <dgm:prSet presAssocID="{2F4E00B6-4B26-493C-BB05-B4BBB5318F5E}" presName="txAndLines1" presStyleCnt="0"/>
      <dgm:spPr/>
    </dgm:pt>
    <dgm:pt modelId="{86473149-23A0-4701-945D-DF09DE646256}" type="pres">
      <dgm:prSet presAssocID="{2F4E00B6-4B26-493C-BB05-B4BBB5318F5E}" presName="anchor1" presStyleCnt="0"/>
      <dgm:spPr/>
    </dgm:pt>
    <dgm:pt modelId="{453A3EB7-D317-44BE-A902-5C1C823711B8}" type="pres">
      <dgm:prSet presAssocID="{2F4E00B6-4B26-493C-BB05-B4BBB5318F5E}" presName="backup1" presStyleCnt="0"/>
      <dgm:spPr/>
    </dgm:pt>
    <dgm:pt modelId="{3187CBC2-626A-4693-A085-ABCFA3AFC4EC}" type="pres">
      <dgm:prSet presAssocID="{2F4E00B6-4B26-493C-BB05-B4BBB5318F5E}" presName="preLine1" presStyleLbl="parChTrans1D1" presStyleIdx="1" presStyleCnt="6"/>
      <dgm:spPr/>
    </dgm:pt>
    <dgm:pt modelId="{5F9146B6-8531-42EC-8F79-48AE61513A78}" type="pres">
      <dgm:prSet presAssocID="{2F4E00B6-4B26-493C-BB05-B4BBB5318F5E}" presName="desTx1" presStyleLbl="revTx" presStyleIdx="0" presStyleCnt="0" custLinFactNeighborX="4054">
        <dgm:presLayoutVars>
          <dgm:bulletEnabled val="1"/>
        </dgm:presLayoutVars>
      </dgm:prSet>
      <dgm:spPr/>
    </dgm:pt>
    <dgm:pt modelId="{B9EB8C38-581F-4E51-A8DA-4DDE1365095F}" type="pres">
      <dgm:prSet presAssocID="{F33D2023-84E0-4204-AEB1-C0FB74EA07D5}" presName="Name11" presStyleLbl="parChTrans1D1" presStyleIdx="2" presStyleCnt="6"/>
      <dgm:spPr/>
    </dgm:pt>
    <dgm:pt modelId="{20C7CD1F-EAE5-4B99-B5E8-B9B130072138}" type="pres">
      <dgm:prSet presAssocID="{2FB80602-8AAF-45E6-8DE2-210A9A06E380}" presName="txAndLines1" presStyleCnt="0"/>
      <dgm:spPr/>
    </dgm:pt>
    <dgm:pt modelId="{050C6DE7-D154-48DA-AE49-96197557A776}" type="pres">
      <dgm:prSet presAssocID="{2FB80602-8AAF-45E6-8DE2-210A9A06E380}" presName="anchor1" presStyleCnt="0"/>
      <dgm:spPr/>
    </dgm:pt>
    <dgm:pt modelId="{D467F939-09EB-4AF9-9F51-F6ED5AEB851B}" type="pres">
      <dgm:prSet presAssocID="{2FB80602-8AAF-45E6-8DE2-210A9A06E380}" presName="backup1" presStyleCnt="0"/>
      <dgm:spPr/>
    </dgm:pt>
    <dgm:pt modelId="{68437FFD-ED29-4F74-AF1E-EF01F0F1765A}" type="pres">
      <dgm:prSet presAssocID="{2FB80602-8AAF-45E6-8DE2-210A9A06E380}" presName="preLine1" presStyleLbl="parChTrans1D1" presStyleIdx="3" presStyleCnt="6"/>
      <dgm:spPr/>
    </dgm:pt>
    <dgm:pt modelId="{A9E4DC9B-A649-48AD-A54A-BF1A3B43809E}" type="pres">
      <dgm:prSet presAssocID="{2FB80602-8AAF-45E6-8DE2-210A9A06E380}" presName="desTx1" presStyleLbl="revTx" presStyleIdx="0" presStyleCnt="0" custLinFactNeighborX="4054">
        <dgm:presLayoutVars>
          <dgm:bulletEnabled val="1"/>
        </dgm:presLayoutVars>
      </dgm:prSet>
      <dgm:spPr/>
    </dgm:pt>
    <dgm:pt modelId="{C8AB0F1F-BE98-4EB7-9A35-B2C5BE72EA67}" type="pres">
      <dgm:prSet presAssocID="{66C54D42-457E-4104-95C9-ECDE58E01F3F}" presName="Name11" presStyleLbl="parChTrans1D1" presStyleIdx="4" presStyleCnt="6"/>
      <dgm:spPr/>
    </dgm:pt>
    <dgm:pt modelId="{7436010A-A96D-4910-9082-7775C6284B60}" type="pres">
      <dgm:prSet presAssocID="{697D909D-C31E-4099-9E98-18197A5A8FAD}" presName="txAndLines1" presStyleCnt="0"/>
      <dgm:spPr/>
    </dgm:pt>
    <dgm:pt modelId="{07008C8A-8431-4D7C-9BFD-0C16A1426BED}" type="pres">
      <dgm:prSet presAssocID="{697D909D-C31E-4099-9E98-18197A5A8FAD}" presName="anchor1" presStyleCnt="0"/>
      <dgm:spPr/>
    </dgm:pt>
    <dgm:pt modelId="{0F644993-FE3F-4B0B-823F-2EE7066D22F2}" type="pres">
      <dgm:prSet presAssocID="{697D909D-C31E-4099-9E98-18197A5A8FAD}" presName="backup1" presStyleCnt="0"/>
      <dgm:spPr/>
    </dgm:pt>
    <dgm:pt modelId="{44177866-2F24-468C-80A8-B0EECA2DF0E5}" type="pres">
      <dgm:prSet presAssocID="{697D909D-C31E-4099-9E98-18197A5A8FAD}" presName="preLine1" presStyleLbl="parChTrans1D1" presStyleIdx="5" presStyleCnt="6"/>
      <dgm:spPr/>
    </dgm:pt>
    <dgm:pt modelId="{3BB425BA-3F04-4C68-AE55-570CE5EC663F}" type="pres">
      <dgm:prSet presAssocID="{697D909D-C31E-4099-9E98-18197A5A8FAD}" presName="desTx1" presStyleLbl="revTx" presStyleIdx="0" presStyleCnt="0" custLinFactNeighborX="4054">
        <dgm:presLayoutVars>
          <dgm:bulletEnabled val="1"/>
        </dgm:presLayoutVars>
      </dgm:prSet>
      <dgm:spPr/>
    </dgm:pt>
  </dgm:ptLst>
  <dgm:cxnLst>
    <dgm:cxn modelId="{9595550E-C483-4C75-BD10-BDE540048936}" type="presOf" srcId="{8E29C378-B209-4C72-AF29-C67B731459FE}" destId="{37BBE269-A511-4914-9C0D-00BCD567E740}" srcOrd="0" destOrd="0" presId="urn:microsoft.com/office/officeart/2009/3/layout/SubStepProcess"/>
    <dgm:cxn modelId="{C2C6D717-B0F8-43D9-9E5A-F4EB8C703F62}" srcId="{8E29C378-B209-4C72-AF29-C67B731459FE}" destId="{697D909D-C31E-4099-9E98-18197A5A8FAD}" srcOrd="2" destOrd="0" parTransId="{66C54D42-457E-4104-95C9-ECDE58E01F3F}" sibTransId="{09816C3C-D295-4A14-9FFA-CE127DBB17B3}"/>
    <dgm:cxn modelId="{75CEA918-8064-40E5-A328-112924FF5AB3}" type="presOf" srcId="{69650F25-8E64-4609-8B59-66D8D1588705}" destId="{2B53F8D6-F2E4-4CFD-98A9-EB37D88CCF77}" srcOrd="0" destOrd="0" presId="urn:microsoft.com/office/officeart/2009/3/layout/SubStepProcess"/>
    <dgm:cxn modelId="{151FCF1B-B0FB-4008-8908-905E56ADC01C}" srcId="{8E29C378-B209-4C72-AF29-C67B731459FE}" destId="{2F4E00B6-4B26-493C-BB05-B4BBB5318F5E}" srcOrd="0" destOrd="0" parTransId="{9E834D27-FCDB-4A84-99A8-1283F71C901C}" sibTransId="{82ABBD2A-11D0-47F4-A37C-D0DA625D301C}"/>
    <dgm:cxn modelId="{1DBD6061-EF02-46A5-A35B-5B7338300C8A}" type="presOf" srcId="{697D909D-C31E-4099-9E98-18197A5A8FAD}" destId="{3BB425BA-3F04-4C68-AE55-570CE5EC663F}" srcOrd="0" destOrd="0" presId="urn:microsoft.com/office/officeart/2009/3/layout/SubStepProcess"/>
    <dgm:cxn modelId="{1EC8B491-88B0-491D-8ACF-C62316DF33DF}" srcId="{69650F25-8E64-4609-8B59-66D8D1588705}" destId="{8E29C378-B209-4C72-AF29-C67B731459FE}" srcOrd="0" destOrd="0" parTransId="{04BB60EF-763E-44D2-B084-B02162D9093B}" sibTransId="{B7B91B85-3EE7-44DB-AFC3-AF5BA47E9F5C}"/>
    <dgm:cxn modelId="{745A27AA-CE1F-49B5-8794-71F3597A40E6}" type="presOf" srcId="{2FB80602-8AAF-45E6-8DE2-210A9A06E380}" destId="{A9E4DC9B-A649-48AD-A54A-BF1A3B43809E}" srcOrd="0" destOrd="0" presId="urn:microsoft.com/office/officeart/2009/3/layout/SubStepProcess"/>
    <dgm:cxn modelId="{3BED0AAC-3654-440F-9592-2BB41A4B06BA}" srcId="{8E29C378-B209-4C72-AF29-C67B731459FE}" destId="{2FB80602-8AAF-45E6-8DE2-210A9A06E380}" srcOrd="1" destOrd="0" parTransId="{F33D2023-84E0-4204-AEB1-C0FB74EA07D5}" sibTransId="{93FDF86A-797E-43F8-B936-F14077CEB79C}"/>
    <dgm:cxn modelId="{2B601DF0-1A84-4D8F-ADFD-621819A58DE7}" type="presOf" srcId="{2F4E00B6-4B26-493C-BB05-B4BBB5318F5E}" destId="{5F9146B6-8531-42EC-8F79-48AE61513A78}" srcOrd="0" destOrd="0" presId="urn:microsoft.com/office/officeart/2009/3/layout/SubStepProcess"/>
    <dgm:cxn modelId="{3DAB4B8F-BBAF-4391-8E88-30374A033F6D}" type="presParOf" srcId="{2B53F8D6-F2E4-4CFD-98A9-EB37D88CCF77}" destId="{37BBE269-A511-4914-9C0D-00BCD567E740}" srcOrd="0" destOrd="0" presId="urn:microsoft.com/office/officeart/2009/3/layout/SubStepProcess"/>
    <dgm:cxn modelId="{D8AB9616-5809-4B22-8E14-A3F41EF57AA6}" type="presParOf" srcId="{2B53F8D6-F2E4-4CFD-98A9-EB37D88CCF77}" destId="{EECB0C29-1AD1-45D5-B891-E33646822DF8}" srcOrd="1" destOrd="0" presId="urn:microsoft.com/office/officeart/2009/3/layout/SubStepProcess"/>
    <dgm:cxn modelId="{908ABFF2-BAC5-4B02-8707-DD7DBCBD1C81}" type="presParOf" srcId="{2B53F8D6-F2E4-4CFD-98A9-EB37D88CCF77}" destId="{46D17865-71CF-48B5-A812-F683FEFFBCD0}" srcOrd="2" destOrd="0" presId="urn:microsoft.com/office/officeart/2009/3/layout/SubStepProcess"/>
    <dgm:cxn modelId="{E6F10C49-FCAA-4F04-B45F-EE05B825AA12}" type="presParOf" srcId="{46D17865-71CF-48B5-A812-F683FEFFBCD0}" destId="{73781F5A-5F24-48C3-A02F-2D424188A702}" srcOrd="0" destOrd="0" presId="urn:microsoft.com/office/officeart/2009/3/layout/SubStepProcess"/>
    <dgm:cxn modelId="{899C20EC-BCAE-43BD-9B27-8F5206C78423}" type="presParOf" srcId="{46D17865-71CF-48B5-A812-F683FEFFBCD0}" destId="{A6E2B0F5-2B71-4BFE-B443-9EFABBD1467A}" srcOrd="1" destOrd="0" presId="urn:microsoft.com/office/officeart/2009/3/layout/SubStepProcess"/>
    <dgm:cxn modelId="{2CF0F41A-7DD8-4319-AF99-4724778EDF25}" type="presParOf" srcId="{A6E2B0F5-2B71-4BFE-B443-9EFABBD1467A}" destId="{86473149-23A0-4701-945D-DF09DE646256}" srcOrd="0" destOrd="0" presId="urn:microsoft.com/office/officeart/2009/3/layout/SubStepProcess"/>
    <dgm:cxn modelId="{81A85962-BF9A-411B-AAB6-937247BAA6F6}" type="presParOf" srcId="{A6E2B0F5-2B71-4BFE-B443-9EFABBD1467A}" destId="{453A3EB7-D317-44BE-A902-5C1C823711B8}" srcOrd="1" destOrd="0" presId="urn:microsoft.com/office/officeart/2009/3/layout/SubStepProcess"/>
    <dgm:cxn modelId="{2C6BBDC9-2A84-470C-BDD9-DE791D2624D5}" type="presParOf" srcId="{A6E2B0F5-2B71-4BFE-B443-9EFABBD1467A}" destId="{3187CBC2-626A-4693-A085-ABCFA3AFC4EC}" srcOrd="2" destOrd="0" presId="urn:microsoft.com/office/officeart/2009/3/layout/SubStepProcess"/>
    <dgm:cxn modelId="{AFFDEBC3-B90A-460D-ACB8-F1D1ACD929F9}" type="presParOf" srcId="{A6E2B0F5-2B71-4BFE-B443-9EFABBD1467A}" destId="{5F9146B6-8531-42EC-8F79-48AE61513A78}" srcOrd="3" destOrd="0" presId="urn:microsoft.com/office/officeart/2009/3/layout/SubStepProcess"/>
    <dgm:cxn modelId="{58E5B840-92AC-4E6F-A0AF-7441240801EB}" type="presParOf" srcId="{46D17865-71CF-48B5-A812-F683FEFFBCD0}" destId="{B9EB8C38-581F-4E51-A8DA-4DDE1365095F}" srcOrd="2" destOrd="0" presId="urn:microsoft.com/office/officeart/2009/3/layout/SubStepProcess"/>
    <dgm:cxn modelId="{F3094E7A-35B7-437C-9BBC-8AC4E09C9352}" type="presParOf" srcId="{46D17865-71CF-48B5-A812-F683FEFFBCD0}" destId="{20C7CD1F-EAE5-4B99-B5E8-B9B130072138}" srcOrd="3" destOrd="0" presId="urn:microsoft.com/office/officeart/2009/3/layout/SubStepProcess"/>
    <dgm:cxn modelId="{8D7A23E2-8653-42FC-A0B7-C1333A322B49}" type="presParOf" srcId="{20C7CD1F-EAE5-4B99-B5E8-B9B130072138}" destId="{050C6DE7-D154-48DA-AE49-96197557A776}" srcOrd="0" destOrd="0" presId="urn:microsoft.com/office/officeart/2009/3/layout/SubStepProcess"/>
    <dgm:cxn modelId="{924AD273-32CA-477F-9B3B-EC3C54749135}" type="presParOf" srcId="{20C7CD1F-EAE5-4B99-B5E8-B9B130072138}" destId="{D467F939-09EB-4AF9-9F51-F6ED5AEB851B}" srcOrd="1" destOrd="0" presId="urn:microsoft.com/office/officeart/2009/3/layout/SubStepProcess"/>
    <dgm:cxn modelId="{AB321299-A888-4232-A665-1A46097523F4}" type="presParOf" srcId="{20C7CD1F-EAE5-4B99-B5E8-B9B130072138}" destId="{68437FFD-ED29-4F74-AF1E-EF01F0F1765A}" srcOrd="2" destOrd="0" presId="urn:microsoft.com/office/officeart/2009/3/layout/SubStepProcess"/>
    <dgm:cxn modelId="{C46B673A-8BB9-40C4-8801-87675216FE18}" type="presParOf" srcId="{20C7CD1F-EAE5-4B99-B5E8-B9B130072138}" destId="{A9E4DC9B-A649-48AD-A54A-BF1A3B43809E}" srcOrd="3" destOrd="0" presId="urn:microsoft.com/office/officeart/2009/3/layout/SubStepProcess"/>
    <dgm:cxn modelId="{739D1304-CAE6-40B5-91AE-C07D8E31BA30}" type="presParOf" srcId="{46D17865-71CF-48B5-A812-F683FEFFBCD0}" destId="{C8AB0F1F-BE98-4EB7-9A35-B2C5BE72EA67}" srcOrd="4" destOrd="0" presId="urn:microsoft.com/office/officeart/2009/3/layout/SubStepProcess"/>
    <dgm:cxn modelId="{C5B6C71C-8350-4B8A-A70B-69DA12A1FEE9}" type="presParOf" srcId="{46D17865-71CF-48B5-A812-F683FEFFBCD0}" destId="{7436010A-A96D-4910-9082-7775C6284B60}" srcOrd="5" destOrd="0" presId="urn:microsoft.com/office/officeart/2009/3/layout/SubStepProcess"/>
    <dgm:cxn modelId="{D5D35F4A-0FDC-44D6-8CFD-E59FCD9EDF41}" type="presParOf" srcId="{7436010A-A96D-4910-9082-7775C6284B60}" destId="{07008C8A-8431-4D7C-9BFD-0C16A1426BED}" srcOrd="0" destOrd="0" presId="urn:microsoft.com/office/officeart/2009/3/layout/SubStepProcess"/>
    <dgm:cxn modelId="{281B034D-C1BE-41F4-8ED9-332D8CD153D5}" type="presParOf" srcId="{7436010A-A96D-4910-9082-7775C6284B60}" destId="{0F644993-FE3F-4B0B-823F-2EE7066D22F2}" srcOrd="1" destOrd="0" presId="urn:microsoft.com/office/officeart/2009/3/layout/SubStepProcess"/>
    <dgm:cxn modelId="{86A4916F-0284-420B-A260-E43F289B0F2C}" type="presParOf" srcId="{7436010A-A96D-4910-9082-7775C6284B60}" destId="{44177866-2F24-468C-80A8-B0EECA2DF0E5}" srcOrd="2" destOrd="0" presId="urn:microsoft.com/office/officeart/2009/3/layout/SubStepProcess"/>
    <dgm:cxn modelId="{7A96897A-7E49-4E3C-AC63-31958293A374}" type="presParOf" srcId="{7436010A-A96D-4910-9082-7775C6284B60}" destId="{3BB425BA-3F04-4C68-AE55-570CE5EC663F}" srcOrd="3" destOrd="0" presId="urn:microsoft.com/office/officeart/2009/3/layout/SubSte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3FCAE-C3EA-4C7D-99C6-692EFEC6D723}"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ABDCCB4F-8D47-4CA5-975E-BD918B68662A}">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s-ES" sz="1600" dirty="0"/>
            <a:t>Son parte del Sistema Financiero Popular y Solidario</a:t>
          </a:r>
          <a:endParaRPr lang="es-EC" sz="1600" dirty="0"/>
        </a:p>
      </dgm:t>
    </dgm:pt>
    <dgm:pt modelId="{C87597E1-0BB3-4317-8B24-D1720741A99C}" type="parTrans" cxnId="{B09734E9-019A-45B3-BD65-9E47D4389B29}">
      <dgm:prSet/>
      <dgm:spPr/>
      <dgm:t>
        <a:bodyPr/>
        <a:lstStyle/>
        <a:p>
          <a:endParaRPr lang="es-EC"/>
        </a:p>
      </dgm:t>
    </dgm:pt>
    <dgm:pt modelId="{15893882-BC1A-465C-8E5D-F879B92009C6}" type="sibTrans" cxnId="{B09734E9-019A-45B3-BD65-9E47D4389B29}">
      <dgm:prSet>
        <dgm:style>
          <a:lnRef idx="2">
            <a:schemeClr val="accent5"/>
          </a:lnRef>
          <a:fillRef idx="0">
            <a:schemeClr val="accent5"/>
          </a:fillRef>
          <a:effectRef idx="1">
            <a:schemeClr val="accent5"/>
          </a:effectRef>
          <a:fontRef idx="minor">
            <a:schemeClr val="tx1"/>
          </a:fontRef>
        </dgm:style>
      </dgm:prSet>
      <dgm:spPr/>
      <dgm:t>
        <a:bodyPr/>
        <a:lstStyle/>
        <a:p>
          <a:endParaRPr lang="es-EC"/>
        </a:p>
      </dgm:t>
    </dgm:pt>
    <dgm:pt modelId="{D8319A63-9A8B-451E-9572-476260115022}">
      <dgm:prSet custT="1">
        <dgm:style>
          <a:lnRef idx="2">
            <a:schemeClr val="accent5"/>
          </a:lnRef>
          <a:fillRef idx="1">
            <a:schemeClr val="lt1"/>
          </a:fillRef>
          <a:effectRef idx="0">
            <a:schemeClr val="accent5"/>
          </a:effectRef>
          <a:fontRef idx="minor">
            <a:schemeClr val="dk1"/>
          </a:fontRef>
        </dgm:style>
      </dgm:prSet>
      <dgm:spPr/>
      <dgm:t>
        <a:bodyPr/>
        <a:lstStyle/>
        <a:p>
          <a:r>
            <a:rPr lang="es-ES" sz="1600" dirty="0"/>
            <a:t>Son una forma de organización que facilita los medios de producción económica en base a las relaciones sociales</a:t>
          </a:r>
          <a:endParaRPr lang="es-EC" sz="1600" dirty="0"/>
        </a:p>
      </dgm:t>
    </dgm:pt>
    <dgm:pt modelId="{DFEA31CD-4EC5-469C-867D-55CA3A1C1BEF}" type="parTrans" cxnId="{1730B24A-31AD-494D-8888-BD0D1D1D9687}">
      <dgm:prSet/>
      <dgm:spPr/>
      <dgm:t>
        <a:bodyPr/>
        <a:lstStyle/>
        <a:p>
          <a:endParaRPr lang="es-EC"/>
        </a:p>
      </dgm:t>
    </dgm:pt>
    <dgm:pt modelId="{5DDD3AAD-F862-4A90-BF78-9F3600F0EF2A}" type="sibTrans" cxnId="{1730B24A-31AD-494D-8888-BD0D1D1D9687}">
      <dgm:prSet/>
      <dgm:spPr/>
      <dgm:t>
        <a:bodyPr/>
        <a:lstStyle/>
        <a:p>
          <a:endParaRPr lang="es-EC"/>
        </a:p>
      </dgm:t>
    </dgm:pt>
    <dgm:pt modelId="{543A373A-11D9-44DC-B05B-B724C3409DC4}" type="pres">
      <dgm:prSet presAssocID="{02B3FCAE-C3EA-4C7D-99C6-692EFEC6D723}" presName="Name0" presStyleCnt="0">
        <dgm:presLayoutVars>
          <dgm:dir/>
          <dgm:resizeHandles val="exact"/>
        </dgm:presLayoutVars>
      </dgm:prSet>
      <dgm:spPr/>
    </dgm:pt>
    <dgm:pt modelId="{686D2C1F-5298-49D5-B949-460662AC081D}" type="pres">
      <dgm:prSet presAssocID="{ABDCCB4F-8D47-4CA5-975E-BD918B68662A}" presName="node" presStyleLbl="node1" presStyleIdx="0" presStyleCnt="2" custScaleX="140954" custScaleY="52359" custLinFactNeighborX="10336">
        <dgm:presLayoutVars>
          <dgm:bulletEnabled val="1"/>
        </dgm:presLayoutVars>
      </dgm:prSet>
      <dgm:spPr/>
    </dgm:pt>
    <dgm:pt modelId="{36D210E9-A5F3-4175-94D6-BEE0FCDCA194}" type="pres">
      <dgm:prSet presAssocID="{15893882-BC1A-465C-8E5D-F879B92009C6}" presName="sibTrans" presStyleLbl="sibTrans1D1" presStyleIdx="0" presStyleCnt="1"/>
      <dgm:spPr/>
    </dgm:pt>
    <dgm:pt modelId="{DF41082C-A80A-403C-AD59-E9AD2074AF02}" type="pres">
      <dgm:prSet presAssocID="{15893882-BC1A-465C-8E5D-F879B92009C6}" presName="connectorText" presStyleLbl="sibTrans1D1" presStyleIdx="0" presStyleCnt="1"/>
      <dgm:spPr/>
    </dgm:pt>
    <dgm:pt modelId="{4E4202D8-BADD-4D1A-9941-572997E5E69B}" type="pres">
      <dgm:prSet presAssocID="{D8319A63-9A8B-451E-9572-476260115022}" presName="node" presStyleLbl="node1" presStyleIdx="1" presStyleCnt="2" custScaleX="170586" custScaleY="81378" custLinFactNeighborX="-4335" custLinFactNeighborY="148">
        <dgm:presLayoutVars>
          <dgm:bulletEnabled val="1"/>
        </dgm:presLayoutVars>
      </dgm:prSet>
      <dgm:spPr/>
    </dgm:pt>
  </dgm:ptLst>
  <dgm:cxnLst>
    <dgm:cxn modelId="{9FAC551F-9002-4A2A-86F6-08CB6BE49867}" type="presOf" srcId="{15893882-BC1A-465C-8E5D-F879B92009C6}" destId="{36D210E9-A5F3-4175-94D6-BEE0FCDCA194}" srcOrd="0" destOrd="0" presId="urn:microsoft.com/office/officeart/2005/8/layout/bProcess3"/>
    <dgm:cxn modelId="{789BFD65-33B8-4343-B40C-7054EFF66A20}" type="presOf" srcId="{D8319A63-9A8B-451E-9572-476260115022}" destId="{4E4202D8-BADD-4D1A-9941-572997E5E69B}" srcOrd="0" destOrd="0" presId="urn:microsoft.com/office/officeart/2005/8/layout/bProcess3"/>
    <dgm:cxn modelId="{1730B24A-31AD-494D-8888-BD0D1D1D9687}" srcId="{02B3FCAE-C3EA-4C7D-99C6-692EFEC6D723}" destId="{D8319A63-9A8B-451E-9572-476260115022}" srcOrd="1" destOrd="0" parTransId="{DFEA31CD-4EC5-469C-867D-55CA3A1C1BEF}" sibTransId="{5DDD3AAD-F862-4A90-BF78-9F3600F0EF2A}"/>
    <dgm:cxn modelId="{4DC0C27E-8A5A-4907-8012-70648058503E}" type="presOf" srcId="{15893882-BC1A-465C-8E5D-F879B92009C6}" destId="{DF41082C-A80A-403C-AD59-E9AD2074AF02}" srcOrd="1" destOrd="0" presId="urn:microsoft.com/office/officeart/2005/8/layout/bProcess3"/>
    <dgm:cxn modelId="{8E04CD9B-602B-4206-9D28-9822CF0A691D}" type="presOf" srcId="{02B3FCAE-C3EA-4C7D-99C6-692EFEC6D723}" destId="{543A373A-11D9-44DC-B05B-B724C3409DC4}" srcOrd="0" destOrd="0" presId="urn:microsoft.com/office/officeart/2005/8/layout/bProcess3"/>
    <dgm:cxn modelId="{B09734E9-019A-45B3-BD65-9E47D4389B29}" srcId="{02B3FCAE-C3EA-4C7D-99C6-692EFEC6D723}" destId="{ABDCCB4F-8D47-4CA5-975E-BD918B68662A}" srcOrd="0" destOrd="0" parTransId="{C87597E1-0BB3-4317-8B24-D1720741A99C}" sibTransId="{15893882-BC1A-465C-8E5D-F879B92009C6}"/>
    <dgm:cxn modelId="{6A2277FB-8615-457D-B41F-90206D90718C}" type="presOf" srcId="{ABDCCB4F-8D47-4CA5-975E-BD918B68662A}" destId="{686D2C1F-5298-49D5-B949-460662AC081D}" srcOrd="0" destOrd="0" presId="urn:microsoft.com/office/officeart/2005/8/layout/bProcess3"/>
    <dgm:cxn modelId="{3B35F826-23BC-4AC5-B6E5-C490C1F06F82}" type="presParOf" srcId="{543A373A-11D9-44DC-B05B-B724C3409DC4}" destId="{686D2C1F-5298-49D5-B949-460662AC081D}" srcOrd="0" destOrd="0" presId="urn:microsoft.com/office/officeart/2005/8/layout/bProcess3"/>
    <dgm:cxn modelId="{1C708B22-05D5-4CA8-9F0C-3AC8D16EBA42}" type="presParOf" srcId="{543A373A-11D9-44DC-B05B-B724C3409DC4}" destId="{36D210E9-A5F3-4175-94D6-BEE0FCDCA194}" srcOrd="1" destOrd="0" presId="urn:microsoft.com/office/officeart/2005/8/layout/bProcess3"/>
    <dgm:cxn modelId="{B67929D6-F6DE-467A-889D-26CE9C3F94A4}" type="presParOf" srcId="{36D210E9-A5F3-4175-94D6-BEE0FCDCA194}" destId="{DF41082C-A80A-403C-AD59-E9AD2074AF02}" srcOrd="0" destOrd="0" presId="urn:microsoft.com/office/officeart/2005/8/layout/bProcess3"/>
    <dgm:cxn modelId="{166E3804-9A6A-49B8-9AA6-08C46EF1991D}" type="presParOf" srcId="{543A373A-11D9-44DC-B05B-B724C3409DC4}" destId="{4E4202D8-BADD-4D1A-9941-572997E5E69B}"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5A4FD-051A-4EDD-82AF-772AFBB358A7}">
      <dsp:nvSpPr>
        <dsp:cNvPr id="0" name=""/>
        <dsp:cNvSpPr/>
      </dsp:nvSpPr>
      <dsp:spPr>
        <a:xfrm rot="5400000">
          <a:off x="6200115" y="-3007265"/>
          <a:ext cx="802775" cy="7022591"/>
        </a:xfrm>
        <a:prstGeom prst="round2Same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 Planteamiento del problema</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2. Objetivos</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3. Hipótesis</a:t>
          </a:r>
          <a:endParaRPr lang="es-EC" sz="1400" kern="1200" dirty="0"/>
        </a:p>
      </dsp:txBody>
      <dsp:txXfrm rot="-5400000">
        <a:off x="3090207" y="141831"/>
        <a:ext cx="6983403" cy="724399"/>
      </dsp:txXfrm>
    </dsp:sp>
    <dsp:sp modelId="{25A2C63C-1F2C-4655-982E-7DF82791BE63}">
      <dsp:nvSpPr>
        <dsp:cNvPr id="0" name=""/>
        <dsp:cNvSpPr/>
      </dsp:nvSpPr>
      <dsp:spPr>
        <a:xfrm>
          <a:off x="859999" y="2295"/>
          <a:ext cx="2230208" cy="1003469"/>
        </a:xfrm>
        <a:prstGeom prst="roundRect">
          <a:avLst/>
        </a:prstGeom>
        <a:noFill/>
        <a:ln w="25400" cap="flat" cmpd="sng" algn="ctr">
          <a:solidFill>
            <a:srgbClr val="1B587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0" i="0" kern="1200">
              <a:solidFill>
                <a:schemeClr val="tx1"/>
              </a:solidFill>
            </a:rPr>
            <a:t>Aspectos generales</a:t>
          </a:r>
          <a:endParaRPr lang="es-EC" sz="2000" kern="1200">
            <a:solidFill>
              <a:schemeClr val="tx1"/>
            </a:solidFill>
          </a:endParaRPr>
        </a:p>
      </dsp:txBody>
      <dsp:txXfrm>
        <a:off x="908984" y="51280"/>
        <a:ext cx="2132238" cy="905499"/>
      </dsp:txXfrm>
    </dsp:sp>
    <dsp:sp modelId="{2637FF23-ED99-4C11-BD37-44F560D0ABC3}">
      <dsp:nvSpPr>
        <dsp:cNvPr id="0" name=""/>
        <dsp:cNvSpPr/>
      </dsp:nvSpPr>
      <dsp:spPr>
        <a:xfrm rot="5400000">
          <a:off x="6200115" y="-1953623"/>
          <a:ext cx="802775" cy="7022591"/>
        </a:xfrm>
        <a:prstGeom prst="round2Same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4. Teorías de soporte</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5. Marco referencial</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6. Marco legal</a:t>
          </a:r>
          <a:endParaRPr lang="es-EC" sz="1400" kern="1200" dirty="0"/>
        </a:p>
      </dsp:txBody>
      <dsp:txXfrm rot="-5400000">
        <a:off x="3090207" y="1195473"/>
        <a:ext cx="6983403" cy="724399"/>
      </dsp:txXfrm>
    </dsp:sp>
    <dsp:sp modelId="{D3D0806C-7C72-4C77-AFDA-819DCA738478}">
      <dsp:nvSpPr>
        <dsp:cNvPr id="0" name=""/>
        <dsp:cNvSpPr/>
      </dsp:nvSpPr>
      <dsp:spPr>
        <a:xfrm>
          <a:off x="859999" y="1055937"/>
          <a:ext cx="2230208" cy="1003469"/>
        </a:xfrm>
        <a:prstGeom prst="roundRect">
          <a:avLst/>
        </a:prstGeom>
        <a:noFill/>
        <a:ln w="25400" cap="flat" cmpd="sng" algn="ctr">
          <a:solidFill>
            <a:srgbClr val="23807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0" i="0" kern="1200">
              <a:solidFill>
                <a:schemeClr val="tx1"/>
              </a:solidFill>
            </a:rPr>
            <a:t>Marco teórico, referencial y legal</a:t>
          </a:r>
          <a:endParaRPr lang="es-EC" sz="2000" kern="1200" dirty="0">
            <a:solidFill>
              <a:schemeClr val="tx1"/>
            </a:solidFill>
          </a:endParaRPr>
        </a:p>
      </dsp:txBody>
      <dsp:txXfrm>
        <a:off x="908984" y="1104922"/>
        <a:ext cx="2132238" cy="905499"/>
      </dsp:txXfrm>
    </dsp:sp>
    <dsp:sp modelId="{71FF1448-7F1C-4E49-BA0D-EBE54AF52913}">
      <dsp:nvSpPr>
        <dsp:cNvPr id="0" name=""/>
        <dsp:cNvSpPr/>
      </dsp:nvSpPr>
      <dsp:spPr>
        <a:xfrm rot="5400000">
          <a:off x="6200115" y="-899980"/>
          <a:ext cx="802775" cy="7022591"/>
        </a:xfrm>
        <a:prstGeom prst="round2Same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7. Método de recolección y tratamiento de información</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8. Población objeto de estudio</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9. Resultados de la encuesta</a:t>
          </a:r>
          <a:endParaRPr lang="es-EC" sz="1400" kern="1200" dirty="0"/>
        </a:p>
      </dsp:txBody>
      <dsp:txXfrm rot="-5400000">
        <a:off x="3090207" y="2249116"/>
        <a:ext cx="6983403" cy="724399"/>
      </dsp:txXfrm>
    </dsp:sp>
    <dsp:sp modelId="{A7578280-1CA3-4D7E-B17B-C248E5363E04}">
      <dsp:nvSpPr>
        <dsp:cNvPr id="0" name=""/>
        <dsp:cNvSpPr/>
      </dsp:nvSpPr>
      <dsp:spPr>
        <a:xfrm>
          <a:off x="859999" y="2109580"/>
          <a:ext cx="2230208" cy="1003469"/>
        </a:xfrm>
        <a:prstGeom prst="roundRect">
          <a:avLst/>
        </a:prstGeom>
        <a:noFill/>
        <a:ln w="25400" cap="flat" cmpd="sng" algn="ctr">
          <a:solidFill>
            <a:srgbClr val="2D82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0" i="0" kern="1200">
              <a:solidFill>
                <a:schemeClr val="tx1"/>
              </a:solidFill>
            </a:rPr>
            <a:t>Metodología</a:t>
          </a:r>
          <a:endParaRPr lang="es-EC" sz="2000" kern="1200" dirty="0">
            <a:solidFill>
              <a:schemeClr val="tx1"/>
            </a:solidFill>
          </a:endParaRPr>
        </a:p>
      </dsp:txBody>
      <dsp:txXfrm>
        <a:off x="908984" y="2158565"/>
        <a:ext cx="2132238" cy="905499"/>
      </dsp:txXfrm>
    </dsp:sp>
    <dsp:sp modelId="{41DF2320-4F1F-4560-A510-237A7A45A293}">
      <dsp:nvSpPr>
        <dsp:cNvPr id="0" name=""/>
        <dsp:cNvSpPr/>
      </dsp:nvSpPr>
      <dsp:spPr>
        <a:xfrm rot="5400000">
          <a:off x="6200115" y="153661"/>
          <a:ext cx="802775" cy="7022591"/>
        </a:xfrm>
        <a:prstGeom prst="round2Same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10. Mecanismos de financiamiento utilizados por las </a:t>
          </a:r>
          <a:r>
            <a:rPr lang="es-EC" sz="1400" b="0" i="0" kern="1200" dirty="0" err="1">
              <a:hlinkClick xmlns:r="http://schemas.openxmlformats.org/officeDocument/2006/relationships" r:id="" action="ppaction://hlinksldjump"/>
            </a:rPr>
            <a:t>COAC</a:t>
          </a:r>
          <a:r>
            <a:rPr lang="es-EC" sz="1400" b="0" i="0" kern="1200" dirty="0">
              <a:hlinkClick xmlns:r="http://schemas.openxmlformats.org/officeDocument/2006/relationships" r:id="" action="ppaction://hlinksldjump"/>
            </a:rPr>
            <a:t> segmento 4</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11. Estudio comparativo de financiamiento tradicional vs financiamiento por mercado de valores</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12. Comparación de resultados de las fuentes de financiamiento analizadas</a:t>
          </a:r>
          <a:endParaRPr lang="es-EC" sz="1400" kern="1200" dirty="0"/>
        </a:p>
      </dsp:txBody>
      <dsp:txXfrm rot="-5400000">
        <a:off x="3090207" y="3302757"/>
        <a:ext cx="6983403" cy="724399"/>
      </dsp:txXfrm>
    </dsp:sp>
    <dsp:sp modelId="{413D86D8-942B-4DF7-A549-BCDB182E371B}">
      <dsp:nvSpPr>
        <dsp:cNvPr id="0" name=""/>
        <dsp:cNvSpPr/>
      </dsp:nvSpPr>
      <dsp:spPr>
        <a:xfrm>
          <a:off x="859999" y="3163223"/>
          <a:ext cx="2230208" cy="1003469"/>
        </a:xfrm>
        <a:prstGeom prst="roundRect">
          <a:avLst/>
        </a:prstGeom>
        <a:noFill/>
        <a:ln w="25400" cap="flat" cmpd="sng" algn="ctr">
          <a:solidFill>
            <a:srgbClr val="37844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0" i="0" kern="1200" dirty="0">
              <a:solidFill>
                <a:schemeClr val="tx1"/>
              </a:solidFill>
            </a:rPr>
            <a:t>Análisis de Datos</a:t>
          </a:r>
          <a:endParaRPr lang="es-EC" sz="2000" kern="1200" dirty="0">
            <a:solidFill>
              <a:schemeClr val="tx1"/>
            </a:solidFill>
          </a:endParaRPr>
        </a:p>
      </dsp:txBody>
      <dsp:txXfrm>
        <a:off x="908984" y="3212208"/>
        <a:ext cx="2132238" cy="905499"/>
      </dsp:txXfrm>
    </dsp:sp>
    <dsp:sp modelId="{151B894A-00A4-45FF-A666-08AE0C00BA96}">
      <dsp:nvSpPr>
        <dsp:cNvPr id="0" name=""/>
        <dsp:cNvSpPr/>
      </dsp:nvSpPr>
      <dsp:spPr>
        <a:xfrm rot="5400000">
          <a:off x="6200115" y="1207304"/>
          <a:ext cx="802775" cy="7022591"/>
        </a:xfrm>
        <a:prstGeom prst="round2Same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13. Conclusiones</a:t>
          </a:r>
          <a:endParaRPr lang="es-EC" sz="1400" kern="1200" dirty="0"/>
        </a:p>
        <a:p>
          <a:pPr marL="114300" lvl="1" indent="-114300" algn="l" defTabSz="622300">
            <a:lnSpc>
              <a:spcPct val="90000"/>
            </a:lnSpc>
            <a:spcBef>
              <a:spcPct val="0"/>
            </a:spcBef>
            <a:spcAft>
              <a:spcPct val="15000"/>
            </a:spcAft>
            <a:buChar char="•"/>
          </a:pPr>
          <a:r>
            <a:rPr lang="es-EC" sz="1400" b="0" i="0" kern="1200" dirty="0">
              <a:hlinkClick xmlns:r="http://schemas.openxmlformats.org/officeDocument/2006/relationships" r:id="" action="ppaction://hlinksldjump"/>
            </a:rPr>
            <a:t>14. Recomendaciones</a:t>
          </a:r>
          <a:endParaRPr lang="es-EC" sz="1400" kern="1200" dirty="0"/>
        </a:p>
      </dsp:txBody>
      <dsp:txXfrm rot="-5400000">
        <a:off x="3090207" y="4356400"/>
        <a:ext cx="6983403" cy="724399"/>
      </dsp:txXfrm>
    </dsp:sp>
    <dsp:sp modelId="{C6AEA7F9-6F22-444A-A1D1-7C4526265120}">
      <dsp:nvSpPr>
        <dsp:cNvPr id="0" name=""/>
        <dsp:cNvSpPr/>
      </dsp:nvSpPr>
      <dsp:spPr>
        <a:xfrm>
          <a:off x="859999" y="4216865"/>
          <a:ext cx="2230208" cy="1003469"/>
        </a:xfrm>
        <a:prstGeom prst="round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es-EC" sz="2000" kern="1200" dirty="0">
            <a:solidFill>
              <a:schemeClr val="tx1"/>
            </a:solidFill>
          </a:endParaRPr>
        </a:p>
      </dsp:txBody>
      <dsp:txXfrm>
        <a:off x="908984" y="4265850"/>
        <a:ext cx="2132238" cy="9054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B8181-5D67-48BF-9E3C-12364F8E8C92}">
      <dsp:nvSpPr>
        <dsp:cNvPr id="0" name=""/>
        <dsp:cNvSpPr/>
      </dsp:nvSpPr>
      <dsp:spPr>
        <a:xfrm>
          <a:off x="4792" y="296610"/>
          <a:ext cx="1639554" cy="1038832"/>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Principales fuentes de financiamiento para las </a:t>
          </a:r>
          <a:r>
            <a:rPr lang="es-EC" sz="1600" kern="1200" dirty="0" err="1"/>
            <a:t>COAC</a:t>
          </a:r>
          <a:r>
            <a:rPr lang="es-EC" sz="1600" kern="1200" dirty="0"/>
            <a:t>:</a:t>
          </a:r>
        </a:p>
      </dsp:txBody>
      <dsp:txXfrm>
        <a:off x="35218" y="327036"/>
        <a:ext cx="1578702" cy="977980"/>
      </dsp:txXfrm>
    </dsp:sp>
    <dsp:sp modelId="{9DCBD228-6704-4A52-8931-F3040EE5E402}">
      <dsp:nvSpPr>
        <dsp:cNvPr id="0" name=""/>
        <dsp:cNvSpPr/>
      </dsp:nvSpPr>
      <dsp:spPr>
        <a:xfrm>
          <a:off x="1783153" y="643906"/>
          <a:ext cx="294269" cy="344240"/>
        </a:xfrm>
        <a:prstGeom prst="rightArrow">
          <a:avLst>
            <a:gd name="adj1" fmla="val 60000"/>
            <a:gd name="adj2" fmla="val 50000"/>
          </a:avLst>
        </a:prstGeom>
        <a:solidFill>
          <a:schemeClr val="accent5">
            <a:lumMod val="60000"/>
            <a:lumOff val="40000"/>
          </a:schemeClr>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1783153" y="712754"/>
        <a:ext cx="205988" cy="206544"/>
      </dsp:txXfrm>
    </dsp:sp>
    <dsp:sp modelId="{D0D9AA60-A0BA-4472-AC8D-E5204243C243}">
      <dsp:nvSpPr>
        <dsp:cNvPr id="0" name=""/>
        <dsp:cNvSpPr/>
      </dsp:nvSpPr>
      <dsp:spPr>
        <a:xfrm>
          <a:off x="2199573" y="296610"/>
          <a:ext cx="1388064" cy="103883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Emisión de certificados de aportación</a:t>
          </a:r>
        </a:p>
      </dsp:txBody>
      <dsp:txXfrm>
        <a:off x="2229999" y="327036"/>
        <a:ext cx="1327212" cy="977980"/>
      </dsp:txXfrm>
    </dsp:sp>
    <dsp:sp modelId="{799D6F1A-5C84-488D-B1F6-E1FEC755C218}">
      <dsp:nvSpPr>
        <dsp:cNvPr id="0" name=""/>
        <dsp:cNvSpPr/>
      </dsp:nvSpPr>
      <dsp:spPr>
        <a:xfrm>
          <a:off x="3726444" y="643906"/>
          <a:ext cx="294269" cy="344240"/>
        </a:xfrm>
        <a:prstGeom prst="rightArrow">
          <a:avLst>
            <a:gd name="adj1" fmla="val 60000"/>
            <a:gd name="adj2" fmla="val 5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3726444" y="712754"/>
        <a:ext cx="205988" cy="206544"/>
      </dsp:txXfrm>
    </dsp:sp>
    <dsp:sp modelId="{C3664757-F286-4DC3-B4D8-444FBCE54271}">
      <dsp:nvSpPr>
        <dsp:cNvPr id="0" name=""/>
        <dsp:cNvSpPr/>
      </dsp:nvSpPr>
      <dsp:spPr>
        <a:xfrm>
          <a:off x="4142863" y="296610"/>
          <a:ext cx="1388064" cy="103883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Préstamos con entidades del sistema financiero</a:t>
          </a:r>
        </a:p>
      </dsp:txBody>
      <dsp:txXfrm>
        <a:off x="4173289" y="327036"/>
        <a:ext cx="1327212" cy="977980"/>
      </dsp:txXfrm>
    </dsp:sp>
    <dsp:sp modelId="{5020B493-0693-4250-864D-14422F1AA8FA}">
      <dsp:nvSpPr>
        <dsp:cNvPr id="0" name=""/>
        <dsp:cNvSpPr/>
      </dsp:nvSpPr>
      <dsp:spPr>
        <a:xfrm>
          <a:off x="5669735" y="643906"/>
          <a:ext cx="294269" cy="344240"/>
        </a:xfrm>
        <a:prstGeom prst="rightArrow">
          <a:avLst>
            <a:gd name="adj1" fmla="val 60000"/>
            <a:gd name="adj2" fmla="val 50000"/>
          </a:avLst>
        </a:prstGeom>
        <a:solidFill>
          <a:schemeClr val="accent5">
            <a:lumMod val="60000"/>
            <a:lumOff val="40000"/>
          </a:schemeClr>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5669735" y="712754"/>
        <a:ext cx="205988" cy="206544"/>
      </dsp:txXfrm>
    </dsp:sp>
    <dsp:sp modelId="{C600E59C-E386-4D9F-9659-5953856F4511}">
      <dsp:nvSpPr>
        <dsp:cNvPr id="0" name=""/>
        <dsp:cNvSpPr/>
      </dsp:nvSpPr>
      <dsp:spPr>
        <a:xfrm>
          <a:off x="6086154" y="296610"/>
          <a:ext cx="1388064" cy="103883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Reinversión de excedentes acumulados</a:t>
          </a:r>
        </a:p>
      </dsp:txBody>
      <dsp:txXfrm>
        <a:off x="6116580" y="327036"/>
        <a:ext cx="1327212" cy="977980"/>
      </dsp:txXfrm>
    </dsp:sp>
    <dsp:sp modelId="{B22662AE-5ADA-4B57-8732-B1FC1C4F13D3}">
      <dsp:nvSpPr>
        <dsp:cNvPr id="0" name=""/>
        <dsp:cNvSpPr/>
      </dsp:nvSpPr>
      <dsp:spPr>
        <a:xfrm>
          <a:off x="7613025" y="643906"/>
          <a:ext cx="294269" cy="344240"/>
        </a:xfrm>
        <a:prstGeom prst="rightArrow">
          <a:avLst>
            <a:gd name="adj1" fmla="val 60000"/>
            <a:gd name="adj2" fmla="val 5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7613025" y="712754"/>
        <a:ext cx="205988" cy="206544"/>
      </dsp:txXfrm>
    </dsp:sp>
    <dsp:sp modelId="{63E37B51-1844-46DD-9552-6B97BBD569A2}">
      <dsp:nvSpPr>
        <dsp:cNvPr id="0" name=""/>
        <dsp:cNvSpPr/>
      </dsp:nvSpPr>
      <dsp:spPr>
        <a:xfrm>
          <a:off x="8029445" y="296610"/>
          <a:ext cx="1388064" cy="103883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Inversionistas externos</a:t>
          </a:r>
        </a:p>
      </dsp:txBody>
      <dsp:txXfrm>
        <a:off x="8059871" y="327036"/>
        <a:ext cx="1327212" cy="977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5C832-D75F-4645-B836-DE09784DCF07}">
      <dsp:nvSpPr>
        <dsp:cNvPr id="0" name=""/>
        <dsp:cNvSpPr/>
      </dsp:nvSpPr>
      <dsp:spPr>
        <a:xfrm>
          <a:off x="4021939" y="2506606"/>
          <a:ext cx="396317" cy="91440"/>
        </a:xfrm>
        <a:custGeom>
          <a:avLst/>
          <a:gdLst/>
          <a:ahLst/>
          <a:cxnLst/>
          <a:rect l="0" t="0" r="0" b="0"/>
          <a:pathLst>
            <a:path>
              <a:moveTo>
                <a:pt x="0" y="45720"/>
              </a:moveTo>
              <a:lnTo>
                <a:pt x="396317" y="45720"/>
              </a:lnTo>
            </a:path>
          </a:pathLst>
        </a:custGeom>
        <a:noFill/>
        <a:ln w="9525"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4210190" y="2542419"/>
        <a:ext cx="19815" cy="19815"/>
      </dsp:txXfrm>
    </dsp:sp>
    <dsp:sp modelId="{9C9311C1-7A22-4540-895A-E43F511308D0}">
      <dsp:nvSpPr>
        <dsp:cNvPr id="0" name=""/>
        <dsp:cNvSpPr/>
      </dsp:nvSpPr>
      <dsp:spPr>
        <a:xfrm>
          <a:off x="1276114" y="1592957"/>
          <a:ext cx="396317" cy="959368"/>
        </a:xfrm>
        <a:custGeom>
          <a:avLst/>
          <a:gdLst/>
          <a:ahLst/>
          <a:cxnLst/>
          <a:rect l="0" t="0" r="0" b="0"/>
          <a:pathLst>
            <a:path>
              <a:moveTo>
                <a:pt x="0" y="0"/>
              </a:moveTo>
              <a:lnTo>
                <a:pt x="198158" y="0"/>
              </a:lnTo>
              <a:lnTo>
                <a:pt x="198158" y="959368"/>
              </a:lnTo>
              <a:lnTo>
                <a:pt x="396317" y="959368"/>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1448322" y="2046692"/>
        <a:ext cx="51900" cy="51900"/>
      </dsp:txXfrm>
    </dsp:sp>
    <dsp:sp modelId="{81D6673A-70D6-465B-9F5F-1460279C7824}">
      <dsp:nvSpPr>
        <dsp:cNvPr id="0" name=""/>
        <dsp:cNvSpPr/>
      </dsp:nvSpPr>
      <dsp:spPr>
        <a:xfrm>
          <a:off x="4021939" y="1472115"/>
          <a:ext cx="396317" cy="91440"/>
        </a:xfrm>
        <a:custGeom>
          <a:avLst/>
          <a:gdLst/>
          <a:ahLst/>
          <a:cxnLst/>
          <a:rect l="0" t="0" r="0" b="0"/>
          <a:pathLst>
            <a:path>
              <a:moveTo>
                <a:pt x="0" y="45720"/>
              </a:moveTo>
              <a:lnTo>
                <a:pt x="396317" y="45720"/>
              </a:lnTo>
            </a:path>
          </a:pathLst>
        </a:custGeom>
        <a:noFill/>
        <a:ln w="9525"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4210190" y="1507927"/>
        <a:ext cx="19815" cy="19815"/>
      </dsp:txXfrm>
    </dsp:sp>
    <dsp:sp modelId="{80C19688-9DA1-40C3-93DC-2359D24C5FEC}">
      <dsp:nvSpPr>
        <dsp:cNvPr id="0" name=""/>
        <dsp:cNvSpPr/>
      </dsp:nvSpPr>
      <dsp:spPr>
        <a:xfrm>
          <a:off x="1276114" y="1472115"/>
          <a:ext cx="396317" cy="91440"/>
        </a:xfrm>
        <a:custGeom>
          <a:avLst/>
          <a:gdLst/>
          <a:ahLst/>
          <a:cxnLst/>
          <a:rect l="0" t="0" r="0" b="0"/>
          <a:pathLst>
            <a:path>
              <a:moveTo>
                <a:pt x="0" y="120842"/>
              </a:moveTo>
              <a:lnTo>
                <a:pt x="198158" y="120842"/>
              </a:lnTo>
              <a:lnTo>
                <a:pt x="198158" y="45720"/>
              </a:lnTo>
              <a:lnTo>
                <a:pt x="396317" y="4572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1464188" y="1507751"/>
        <a:ext cx="20168" cy="20168"/>
      </dsp:txXfrm>
    </dsp:sp>
    <dsp:sp modelId="{152C956B-1365-47D8-9F46-CEBFD426C390}">
      <dsp:nvSpPr>
        <dsp:cNvPr id="0" name=""/>
        <dsp:cNvSpPr/>
      </dsp:nvSpPr>
      <dsp:spPr>
        <a:xfrm>
          <a:off x="4021939" y="587869"/>
          <a:ext cx="396317" cy="91440"/>
        </a:xfrm>
        <a:custGeom>
          <a:avLst/>
          <a:gdLst/>
          <a:ahLst/>
          <a:cxnLst/>
          <a:rect l="0" t="0" r="0" b="0"/>
          <a:pathLst>
            <a:path>
              <a:moveTo>
                <a:pt x="0" y="45720"/>
              </a:moveTo>
              <a:lnTo>
                <a:pt x="396317" y="45720"/>
              </a:lnTo>
            </a:path>
          </a:pathLst>
        </a:custGeom>
        <a:noFill/>
        <a:ln w="9525"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4210190" y="623681"/>
        <a:ext cx="19815" cy="19815"/>
      </dsp:txXfrm>
    </dsp:sp>
    <dsp:sp modelId="{D5FFAB3E-BACE-48FA-86C7-FAAC4C35B9B1}">
      <dsp:nvSpPr>
        <dsp:cNvPr id="0" name=""/>
        <dsp:cNvSpPr/>
      </dsp:nvSpPr>
      <dsp:spPr>
        <a:xfrm>
          <a:off x="1276114" y="633589"/>
          <a:ext cx="396317" cy="959368"/>
        </a:xfrm>
        <a:custGeom>
          <a:avLst/>
          <a:gdLst/>
          <a:ahLst/>
          <a:cxnLst/>
          <a:rect l="0" t="0" r="0" b="0"/>
          <a:pathLst>
            <a:path>
              <a:moveTo>
                <a:pt x="0" y="959368"/>
              </a:moveTo>
              <a:lnTo>
                <a:pt x="198158" y="959368"/>
              </a:lnTo>
              <a:lnTo>
                <a:pt x="198158" y="0"/>
              </a:lnTo>
              <a:lnTo>
                <a:pt x="396317" y="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1448322" y="1087323"/>
        <a:ext cx="51900" cy="51900"/>
      </dsp:txXfrm>
    </dsp:sp>
    <dsp:sp modelId="{C29C3D5F-D4C6-48A5-BF6D-F3BDDB3F3E0B}">
      <dsp:nvSpPr>
        <dsp:cNvPr id="0" name=""/>
        <dsp:cNvSpPr/>
      </dsp:nvSpPr>
      <dsp:spPr>
        <a:xfrm rot="16200000">
          <a:off x="-535030" y="1280658"/>
          <a:ext cx="2997690" cy="624598"/>
        </a:xfrm>
        <a:prstGeom prst="rect">
          <a:avLst/>
        </a:prstGeom>
        <a:solidFill>
          <a:schemeClr val="accent5">
            <a:lumMod val="60000"/>
            <a:lumOff val="40000"/>
          </a:schemeClr>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t>Funcionamiento</a:t>
          </a:r>
        </a:p>
      </dsp:txBody>
      <dsp:txXfrm>
        <a:off x="-535030" y="1280658"/>
        <a:ext cx="2997690" cy="624598"/>
      </dsp:txXfrm>
    </dsp:sp>
    <dsp:sp modelId="{9D585EA4-632D-40C0-AED8-29C0FC37AB1C}">
      <dsp:nvSpPr>
        <dsp:cNvPr id="0" name=""/>
        <dsp:cNvSpPr/>
      </dsp:nvSpPr>
      <dsp:spPr>
        <a:xfrm>
          <a:off x="1672431" y="424459"/>
          <a:ext cx="2349508" cy="41825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Constitución de capital</a:t>
          </a:r>
        </a:p>
      </dsp:txBody>
      <dsp:txXfrm>
        <a:off x="1672431" y="424459"/>
        <a:ext cx="2349508" cy="418259"/>
      </dsp:txXfrm>
    </dsp:sp>
    <dsp:sp modelId="{FC30A5C0-37F7-4119-880C-5B4BD9E3FB46}">
      <dsp:nvSpPr>
        <dsp:cNvPr id="0" name=""/>
        <dsp:cNvSpPr/>
      </dsp:nvSpPr>
      <dsp:spPr>
        <a:xfrm>
          <a:off x="4418257" y="266983"/>
          <a:ext cx="2540651" cy="733211"/>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Aportaciones de sus socios </a:t>
          </a:r>
          <a:endParaRPr lang="es-EC" sz="1600" kern="1200" dirty="0"/>
        </a:p>
      </dsp:txBody>
      <dsp:txXfrm>
        <a:off x="4418257" y="266983"/>
        <a:ext cx="2540651" cy="733211"/>
      </dsp:txXfrm>
    </dsp:sp>
    <dsp:sp modelId="{7A018FDC-831F-4D5E-8A4E-8DA2E6ED2094}">
      <dsp:nvSpPr>
        <dsp:cNvPr id="0" name=""/>
        <dsp:cNvSpPr/>
      </dsp:nvSpPr>
      <dsp:spPr>
        <a:xfrm>
          <a:off x="1672431" y="1308706"/>
          <a:ext cx="2349508" cy="41825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Ingresos</a:t>
          </a:r>
        </a:p>
      </dsp:txBody>
      <dsp:txXfrm>
        <a:off x="1672431" y="1308706"/>
        <a:ext cx="2349508" cy="418259"/>
      </dsp:txXfrm>
    </dsp:sp>
    <dsp:sp modelId="{9B98713C-0BE0-4E96-A5AC-D5277CA4FC28}">
      <dsp:nvSpPr>
        <dsp:cNvPr id="0" name=""/>
        <dsp:cNvSpPr/>
      </dsp:nvSpPr>
      <dsp:spPr>
        <a:xfrm>
          <a:off x="4418257" y="1151230"/>
          <a:ext cx="3101104" cy="733211"/>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Provenientes de sus </a:t>
          </a:r>
          <a:r>
            <a:rPr lang="es-ES" sz="1600" kern="1200" dirty="0"/>
            <a:t>actividades principales</a:t>
          </a:r>
          <a:endParaRPr lang="es-EC" sz="1600" kern="1200" dirty="0"/>
        </a:p>
      </dsp:txBody>
      <dsp:txXfrm>
        <a:off x="4418257" y="1151230"/>
        <a:ext cx="3101104" cy="733211"/>
      </dsp:txXfrm>
    </dsp:sp>
    <dsp:sp modelId="{EFDF7C67-4137-4D37-A1B0-8FE94A057F75}">
      <dsp:nvSpPr>
        <dsp:cNvPr id="0" name=""/>
        <dsp:cNvSpPr/>
      </dsp:nvSpPr>
      <dsp:spPr>
        <a:xfrm>
          <a:off x="1672431" y="2343197"/>
          <a:ext cx="2349508" cy="41825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Utilidades</a:t>
          </a:r>
        </a:p>
      </dsp:txBody>
      <dsp:txXfrm>
        <a:off x="1672431" y="2343197"/>
        <a:ext cx="2349508" cy="418259"/>
      </dsp:txXfrm>
    </dsp:sp>
    <dsp:sp modelId="{52724FB1-DE71-4F98-AAB3-E8D5505794B2}">
      <dsp:nvSpPr>
        <dsp:cNvPr id="0" name=""/>
        <dsp:cNvSpPr/>
      </dsp:nvSpPr>
      <dsp:spPr>
        <a:xfrm>
          <a:off x="4418257" y="2035477"/>
          <a:ext cx="3014370" cy="1033699"/>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Ingresos obtenidos en operaciones con terceros menos los costos, gastos y deducciones correspondientes.</a:t>
          </a:r>
          <a:endParaRPr lang="es-EC" sz="1600" kern="1200" dirty="0"/>
        </a:p>
      </dsp:txBody>
      <dsp:txXfrm>
        <a:off x="4418257" y="2035477"/>
        <a:ext cx="3014370" cy="10336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5890-1A76-42F5-AA37-F9B0C3E67E02}">
      <dsp:nvSpPr>
        <dsp:cNvPr id="0" name=""/>
        <dsp:cNvSpPr/>
      </dsp:nvSpPr>
      <dsp:spPr>
        <a:xfrm>
          <a:off x="1016" y="29135"/>
          <a:ext cx="3155503" cy="808502"/>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kern="1200" dirty="0"/>
            <a:t>Institución Reguladora de las </a:t>
          </a:r>
          <a:r>
            <a:rPr lang="es-EC" sz="1900" kern="1200" dirty="0" err="1"/>
            <a:t>COAC</a:t>
          </a:r>
          <a:endParaRPr lang="es-EC" sz="1900" kern="1200" dirty="0"/>
        </a:p>
      </dsp:txBody>
      <dsp:txXfrm>
        <a:off x="1016" y="29135"/>
        <a:ext cx="3155503" cy="808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E3A83-7899-4121-AF11-854A8A389FA1}">
      <dsp:nvSpPr>
        <dsp:cNvPr id="0" name=""/>
        <dsp:cNvSpPr/>
      </dsp:nvSpPr>
      <dsp:spPr>
        <a:xfrm>
          <a:off x="4498" y="774016"/>
          <a:ext cx="3662360" cy="43086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5DAA9-6312-4924-9E35-D0BA88A28FD1}">
      <dsp:nvSpPr>
        <dsp:cNvPr id="0" name=""/>
        <dsp:cNvSpPr/>
      </dsp:nvSpPr>
      <dsp:spPr>
        <a:xfrm>
          <a:off x="4498" y="935832"/>
          <a:ext cx="269050" cy="2690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34EE3-EE39-434B-8489-12FD4EFCE64B}">
      <dsp:nvSpPr>
        <dsp:cNvPr id="0" name=""/>
        <dsp:cNvSpPr/>
      </dsp:nvSpPr>
      <dsp:spPr>
        <a:xfrm>
          <a:off x="4498" y="0"/>
          <a:ext cx="3662360" cy="77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C" sz="2000" kern="1200" dirty="0"/>
            <a:t>Reglamento a la Ley Orgánica Economía Popular Y Solidaria</a:t>
          </a:r>
        </a:p>
      </dsp:txBody>
      <dsp:txXfrm>
        <a:off x="4498" y="0"/>
        <a:ext cx="3662360" cy="774016"/>
      </dsp:txXfrm>
    </dsp:sp>
    <dsp:sp modelId="{AC434C77-FDB7-4AF0-A47B-7E7F3DAECC12}">
      <dsp:nvSpPr>
        <dsp:cNvPr id="0" name=""/>
        <dsp:cNvSpPr/>
      </dsp:nvSpPr>
      <dsp:spPr>
        <a:xfrm>
          <a:off x="4498" y="1562979"/>
          <a:ext cx="269043" cy="26904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8AD4B-6CA3-41CC-91D9-F00A2946D3DA}">
      <dsp:nvSpPr>
        <dsp:cNvPr id="0" name=""/>
        <dsp:cNvSpPr/>
      </dsp:nvSpPr>
      <dsp:spPr>
        <a:xfrm>
          <a:off x="260863" y="1383931"/>
          <a:ext cx="3405994" cy="627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t>Art. 125</a:t>
          </a:r>
        </a:p>
      </dsp:txBody>
      <dsp:txXfrm>
        <a:off x="260863" y="1383931"/>
        <a:ext cx="3405994" cy="627141"/>
      </dsp:txXfrm>
    </dsp:sp>
    <dsp:sp modelId="{BF3863F4-7A32-4EA0-A71A-C0BAC6ACD04F}">
      <dsp:nvSpPr>
        <dsp:cNvPr id="0" name=""/>
        <dsp:cNvSpPr/>
      </dsp:nvSpPr>
      <dsp:spPr>
        <a:xfrm>
          <a:off x="4498" y="2190121"/>
          <a:ext cx="269043" cy="269043"/>
        </a:xfrm>
        <a:prstGeom prst="rect">
          <a:avLst/>
        </a:prstGeom>
        <a:solidFill>
          <a:schemeClr val="lt1">
            <a:hueOff val="0"/>
            <a:satOff val="0"/>
            <a:lumOff val="0"/>
            <a:alphaOff val="0"/>
          </a:schemeClr>
        </a:solidFill>
        <a:ln w="25400" cap="flat" cmpd="sng" algn="ctr">
          <a:solidFill>
            <a:schemeClr val="accent4">
              <a:hueOff val="2411242"/>
              <a:satOff val="-2167"/>
              <a:lumOff val="-343"/>
              <a:alphaOff val="0"/>
            </a:schemeClr>
          </a:solidFill>
          <a:prstDash val="solid"/>
        </a:ln>
        <a:effectLst/>
      </dsp:spPr>
      <dsp:style>
        <a:lnRef idx="2">
          <a:scrgbClr r="0" g="0" b="0"/>
        </a:lnRef>
        <a:fillRef idx="1">
          <a:scrgbClr r="0" g="0" b="0"/>
        </a:fillRef>
        <a:effectRef idx="0">
          <a:scrgbClr r="0" g="0" b="0"/>
        </a:effectRef>
        <a:fontRef idx="minor"/>
      </dsp:style>
    </dsp:sp>
    <dsp:sp modelId="{9A450323-0182-48BD-B286-5DE13F627EF8}">
      <dsp:nvSpPr>
        <dsp:cNvPr id="0" name=""/>
        <dsp:cNvSpPr/>
      </dsp:nvSpPr>
      <dsp:spPr>
        <a:xfrm>
          <a:off x="260863" y="2011072"/>
          <a:ext cx="3405994" cy="627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t>Art. 133</a:t>
          </a:r>
        </a:p>
      </dsp:txBody>
      <dsp:txXfrm>
        <a:off x="260863" y="2011072"/>
        <a:ext cx="3405994" cy="627141"/>
      </dsp:txXfrm>
    </dsp:sp>
    <dsp:sp modelId="{3E838A7D-EFE8-48EE-A3E3-87EB1CBD88CE}">
      <dsp:nvSpPr>
        <dsp:cNvPr id="0" name=""/>
        <dsp:cNvSpPr/>
      </dsp:nvSpPr>
      <dsp:spPr>
        <a:xfrm>
          <a:off x="4498" y="2817262"/>
          <a:ext cx="269043" cy="269043"/>
        </a:xfrm>
        <a:prstGeom prst="rect">
          <a:avLst/>
        </a:prstGeom>
        <a:solidFill>
          <a:schemeClr val="lt1">
            <a:hueOff val="0"/>
            <a:satOff val="0"/>
            <a:lumOff val="0"/>
            <a:alphaOff val="0"/>
          </a:schemeClr>
        </a:solidFill>
        <a:ln w="25400" cap="flat" cmpd="sng" algn="ctr">
          <a:solidFill>
            <a:schemeClr val="accent4">
              <a:hueOff val="4822484"/>
              <a:satOff val="-4333"/>
              <a:lumOff val="-686"/>
              <a:alphaOff val="0"/>
            </a:schemeClr>
          </a:solidFill>
          <a:prstDash val="solid"/>
        </a:ln>
        <a:effectLst/>
      </dsp:spPr>
      <dsp:style>
        <a:lnRef idx="2">
          <a:scrgbClr r="0" g="0" b="0"/>
        </a:lnRef>
        <a:fillRef idx="1">
          <a:scrgbClr r="0" g="0" b="0"/>
        </a:fillRef>
        <a:effectRef idx="0">
          <a:scrgbClr r="0" g="0" b="0"/>
        </a:effectRef>
        <a:fontRef idx="minor"/>
      </dsp:style>
    </dsp:sp>
    <dsp:sp modelId="{B6CE00C0-52C0-4465-8236-BB918359F129}">
      <dsp:nvSpPr>
        <dsp:cNvPr id="0" name=""/>
        <dsp:cNvSpPr/>
      </dsp:nvSpPr>
      <dsp:spPr>
        <a:xfrm>
          <a:off x="234024" y="2880841"/>
          <a:ext cx="3405994" cy="627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t>Ley Orgánica Economía Popular Y Solidaria</a:t>
          </a:r>
          <a:br>
            <a:rPr lang="es-EC" sz="1600" kern="1200" dirty="0"/>
          </a:br>
          <a:r>
            <a:rPr lang="es-EC" sz="1600" kern="1200" dirty="0"/>
            <a:t>Art. 55</a:t>
          </a:r>
        </a:p>
      </dsp:txBody>
      <dsp:txXfrm>
        <a:off x="234024" y="2880841"/>
        <a:ext cx="3405994" cy="627141"/>
      </dsp:txXfrm>
    </dsp:sp>
    <dsp:sp modelId="{8EBC13B4-7C1F-4523-8BD0-513D7DBB4B3F}">
      <dsp:nvSpPr>
        <dsp:cNvPr id="0" name=""/>
        <dsp:cNvSpPr/>
      </dsp:nvSpPr>
      <dsp:spPr>
        <a:xfrm>
          <a:off x="3849976" y="774016"/>
          <a:ext cx="3662360" cy="430865"/>
        </a:xfrm>
        <a:prstGeom prst="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0C773A84-7BFA-42D2-9B10-4FA6D9FB4940}">
      <dsp:nvSpPr>
        <dsp:cNvPr id="0" name=""/>
        <dsp:cNvSpPr/>
      </dsp:nvSpPr>
      <dsp:spPr>
        <a:xfrm>
          <a:off x="3849976" y="935832"/>
          <a:ext cx="269050" cy="26905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A977B77A-2D51-43CC-BCB1-44B87AB654BE}">
      <dsp:nvSpPr>
        <dsp:cNvPr id="0" name=""/>
        <dsp:cNvSpPr/>
      </dsp:nvSpPr>
      <dsp:spPr>
        <a:xfrm>
          <a:off x="3849976" y="0"/>
          <a:ext cx="3662360" cy="77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r" defTabSz="889000">
            <a:lnSpc>
              <a:spcPct val="90000"/>
            </a:lnSpc>
            <a:spcBef>
              <a:spcPct val="0"/>
            </a:spcBef>
            <a:spcAft>
              <a:spcPct val="35000"/>
            </a:spcAft>
            <a:buNone/>
          </a:pPr>
          <a:r>
            <a:rPr lang="es-EC" sz="2000" kern="1200" dirty="0"/>
            <a:t>Plan estratégico de convenio entre la SEPS y la BVQ </a:t>
          </a:r>
        </a:p>
      </dsp:txBody>
      <dsp:txXfrm>
        <a:off x="3849976" y="0"/>
        <a:ext cx="3662360" cy="774016"/>
      </dsp:txXfrm>
    </dsp:sp>
    <dsp:sp modelId="{C548687D-C9F8-44F9-A8B4-2349E46D218D}">
      <dsp:nvSpPr>
        <dsp:cNvPr id="0" name=""/>
        <dsp:cNvSpPr/>
      </dsp:nvSpPr>
      <dsp:spPr>
        <a:xfrm>
          <a:off x="3849976" y="1739686"/>
          <a:ext cx="269043" cy="269043"/>
        </a:xfrm>
        <a:prstGeom prst="rect">
          <a:avLst/>
        </a:prstGeom>
        <a:solidFill>
          <a:schemeClr val="l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DD47FF74-75DF-4180-B14E-3F8245EE75B7}">
      <dsp:nvSpPr>
        <dsp:cNvPr id="0" name=""/>
        <dsp:cNvSpPr/>
      </dsp:nvSpPr>
      <dsp:spPr>
        <a:xfrm>
          <a:off x="4106341" y="1383931"/>
          <a:ext cx="3405994" cy="98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t>Promocionar al mercado de valores</a:t>
          </a:r>
        </a:p>
      </dsp:txBody>
      <dsp:txXfrm>
        <a:off x="4106341" y="1383931"/>
        <a:ext cx="3405994" cy="980554"/>
      </dsp:txXfrm>
    </dsp:sp>
    <dsp:sp modelId="{F1435EE0-3848-4E7F-88BE-00E6305C75B0}">
      <dsp:nvSpPr>
        <dsp:cNvPr id="0" name=""/>
        <dsp:cNvSpPr/>
      </dsp:nvSpPr>
      <dsp:spPr>
        <a:xfrm>
          <a:off x="3849976" y="2720240"/>
          <a:ext cx="269043" cy="269043"/>
        </a:xfrm>
        <a:prstGeom prst="rect">
          <a:avLst/>
        </a:prstGeom>
        <a:solidFill>
          <a:schemeClr val="l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10F25AA5-5DDE-43EA-975C-B21F43F67D75}">
      <dsp:nvSpPr>
        <dsp:cNvPr id="0" name=""/>
        <dsp:cNvSpPr/>
      </dsp:nvSpPr>
      <dsp:spPr>
        <a:xfrm>
          <a:off x="4106341" y="2575063"/>
          <a:ext cx="3405994" cy="98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t>Abre la posibilidad de que las organizaciones de la EPS puedan emitir valores</a:t>
          </a:r>
        </a:p>
      </dsp:txBody>
      <dsp:txXfrm>
        <a:off x="4106341" y="2575063"/>
        <a:ext cx="3405994" cy="9805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0707-83BA-4A36-B825-A32CCCDA0B58}">
      <dsp:nvSpPr>
        <dsp:cNvPr id="0" name=""/>
        <dsp:cNvSpPr/>
      </dsp:nvSpPr>
      <dsp:spPr>
        <a:xfrm>
          <a:off x="196945" y="220653"/>
          <a:ext cx="2410600" cy="1309809"/>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Ley del Mercado de Valores y su Reglamento General</a:t>
          </a:r>
        </a:p>
      </dsp:txBody>
      <dsp:txXfrm>
        <a:off x="235308" y="259016"/>
        <a:ext cx="2333874" cy="12330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10561-A197-42FE-9FBD-D6D5AEA0EE3B}">
      <dsp:nvSpPr>
        <dsp:cNvPr id="0" name=""/>
        <dsp:cNvSpPr/>
      </dsp:nvSpPr>
      <dsp:spPr>
        <a:xfrm rot="5400000">
          <a:off x="2136295" y="-465636"/>
          <a:ext cx="1384724" cy="2662266"/>
        </a:xfrm>
        <a:prstGeom prst="round2Same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Métodos analíticos para comparación de costos de diferentes métodos de financiamiento</a:t>
          </a:r>
        </a:p>
      </dsp:txBody>
      <dsp:txXfrm rot="-5400000">
        <a:off x="1497525" y="240731"/>
        <a:ext cx="2594669" cy="1249530"/>
      </dsp:txXfrm>
    </dsp:sp>
    <dsp:sp modelId="{F292D8D3-2ABA-4424-A6B4-8F11CC6EE526}">
      <dsp:nvSpPr>
        <dsp:cNvPr id="0" name=""/>
        <dsp:cNvSpPr/>
      </dsp:nvSpPr>
      <dsp:spPr>
        <a:xfrm>
          <a:off x="0" y="43"/>
          <a:ext cx="1497524" cy="173090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kern="1200" dirty="0"/>
            <a:t>Enfoque cuantitativo</a:t>
          </a:r>
        </a:p>
      </dsp:txBody>
      <dsp:txXfrm>
        <a:off x="73103" y="73146"/>
        <a:ext cx="1351318" cy="1584700"/>
      </dsp:txXfrm>
    </dsp:sp>
    <dsp:sp modelId="{66241CEC-E842-47F8-A63C-A6D42873B790}">
      <dsp:nvSpPr>
        <dsp:cNvPr id="0" name=""/>
        <dsp:cNvSpPr/>
      </dsp:nvSpPr>
      <dsp:spPr>
        <a:xfrm rot="5400000">
          <a:off x="2022249" y="1298521"/>
          <a:ext cx="1505888" cy="2768851"/>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Recolección de información actual </a:t>
          </a:r>
        </a:p>
        <a:p>
          <a:pPr marL="171450" lvl="1" indent="-171450" algn="l" defTabSz="755650">
            <a:lnSpc>
              <a:spcPct val="90000"/>
            </a:lnSpc>
            <a:spcBef>
              <a:spcPct val="0"/>
            </a:spcBef>
            <a:spcAft>
              <a:spcPct val="15000"/>
            </a:spcAft>
            <a:buChar char="•"/>
          </a:pPr>
          <a:r>
            <a:rPr lang="es-EC" sz="1700" kern="1200" dirty="0"/>
            <a:t>Comparación de beneficios y limitaciones</a:t>
          </a:r>
        </a:p>
      </dsp:txBody>
      <dsp:txXfrm rot="-5400000">
        <a:off x="1390768" y="2003514"/>
        <a:ext cx="2695340" cy="1358866"/>
      </dsp:txXfrm>
    </dsp:sp>
    <dsp:sp modelId="{B04C03ED-33C1-4062-A7AF-732E21C18E42}">
      <dsp:nvSpPr>
        <dsp:cNvPr id="0" name=""/>
        <dsp:cNvSpPr/>
      </dsp:nvSpPr>
      <dsp:spPr>
        <a:xfrm>
          <a:off x="0" y="1817494"/>
          <a:ext cx="1390767" cy="1730906"/>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kern="1200" dirty="0"/>
            <a:t>Enfoque cualitativo</a:t>
          </a:r>
        </a:p>
      </dsp:txBody>
      <dsp:txXfrm>
        <a:off x="67892" y="1885386"/>
        <a:ext cx="1254983" cy="1595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A6768-4DD5-402A-AE78-4F2848B3E91B}">
      <dsp:nvSpPr>
        <dsp:cNvPr id="0" name=""/>
        <dsp:cNvSpPr/>
      </dsp:nvSpPr>
      <dsp:spPr>
        <a:xfrm>
          <a:off x="1861553" y="436935"/>
          <a:ext cx="545378" cy="91440"/>
        </a:xfrm>
        <a:custGeom>
          <a:avLst/>
          <a:gdLst/>
          <a:ahLst/>
          <a:cxnLst/>
          <a:rect l="0" t="0" r="0" b="0"/>
          <a:pathLst>
            <a:path>
              <a:moveTo>
                <a:pt x="0" y="45720"/>
              </a:moveTo>
              <a:lnTo>
                <a:pt x="545378"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119843" y="479775"/>
        <a:ext cx="28798" cy="5759"/>
      </dsp:txXfrm>
    </dsp:sp>
    <dsp:sp modelId="{F6FB950B-6458-4958-AD73-8E19BADD7C06}">
      <dsp:nvSpPr>
        <dsp:cNvPr id="0" name=""/>
        <dsp:cNvSpPr/>
      </dsp:nvSpPr>
      <dsp:spPr>
        <a:xfrm>
          <a:off x="72684" y="12"/>
          <a:ext cx="1790668" cy="96528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dirty="0"/>
            <a:t>Distrito Metropolitano de Quito</a:t>
          </a:r>
        </a:p>
      </dsp:txBody>
      <dsp:txXfrm>
        <a:off x="72684" y="12"/>
        <a:ext cx="1790668" cy="965285"/>
      </dsp:txXfrm>
    </dsp:sp>
    <dsp:sp modelId="{D4B10CA3-67BA-44BD-941F-D55F86302FF9}">
      <dsp:nvSpPr>
        <dsp:cNvPr id="0" name=""/>
        <dsp:cNvSpPr/>
      </dsp:nvSpPr>
      <dsp:spPr>
        <a:xfrm>
          <a:off x="4228200" y="436935"/>
          <a:ext cx="545378" cy="91440"/>
        </a:xfrm>
        <a:custGeom>
          <a:avLst/>
          <a:gdLst/>
          <a:ahLst/>
          <a:cxnLst/>
          <a:rect l="0" t="0" r="0" b="0"/>
          <a:pathLst>
            <a:path>
              <a:moveTo>
                <a:pt x="0" y="45720"/>
              </a:moveTo>
              <a:lnTo>
                <a:pt x="545378"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486490" y="479775"/>
        <a:ext cx="28798" cy="5759"/>
      </dsp:txXfrm>
    </dsp:sp>
    <dsp:sp modelId="{0E443184-8D54-439A-91DA-42F41EAFA9E7}">
      <dsp:nvSpPr>
        <dsp:cNvPr id="0" name=""/>
        <dsp:cNvSpPr/>
      </dsp:nvSpPr>
      <dsp:spPr>
        <a:xfrm>
          <a:off x="2439332" y="12"/>
          <a:ext cx="1790668" cy="965285"/>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dirty="0" err="1"/>
            <a:t>COAC</a:t>
          </a:r>
          <a:r>
            <a:rPr lang="es-EC" sz="1700" kern="1200" dirty="0"/>
            <a:t> domiciliadas en el distrito</a:t>
          </a:r>
        </a:p>
      </dsp:txBody>
      <dsp:txXfrm>
        <a:off x="2439332" y="12"/>
        <a:ext cx="1790668" cy="965285"/>
      </dsp:txXfrm>
    </dsp:sp>
    <dsp:sp modelId="{4B73F223-DB74-41F5-9D04-DFF358C9B24E}">
      <dsp:nvSpPr>
        <dsp:cNvPr id="0" name=""/>
        <dsp:cNvSpPr/>
      </dsp:nvSpPr>
      <dsp:spPr>
        <a:xfrm>
          <a:off x="4805979" y="12"/>
          <a:ext cx="1790668" cy="96528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dirty="0"/>
            <a:t>TOTAL</a:t>
          </a:r>
          <a:br>
            <a:rPr lang="es-EC" sz="1700" kern="1200" dirty="0"/>
          </a:br>
          <a:r>
            <a:rPr lang="es-EC" sz="1700" kern="1200" dirty="0"/>
            <a:t>14</a:t>
          </a:r>
        </a:p>
      </dsp:txBody>
      <dsp:txXfrm>
        <a:off x="4805979" y="12"/>
        <a:ext cx="1790668" cy="9652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0FC6-E15B-4B4E-8DB7-CC3F63630CE2}">
      <dsp:nvSpPr>
        <dsp:cNvPr id="0" name=""/>
        <dsp:cNvSpPr/>
      </dsp:nvSpPr>
      <dsp:spPr>
        <a:xfrm>
          <a:off x="1567179" y="1225800"/>
          <a:ext cx="91440" cy="459916"/>
        </a:xfrm>
        <a:custGeom>
          <a:avLst/>
          <a:gdLst/>
          <a:ahLst/>
          <a:cxnLst/>
          <a:rect l="0" t="0" r="0" b="0"/>
          <a:pathLst>
            <a:path>
              <a:moveTo>
                <a:pt x="45720" y="0"/>
              </a:moveTo>
              <a:lnTo>
                <a:pt x="45720" y="459916"/>
              </a:lnTo>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600637" y="1453306"/>
        <a:ext cx="24525" cy="4905"/>
      </dsp:txXfrm>
    </dsp:sp>
    <dsp:sp modelId="{709FB512-74F7-4198-97AD-DE4AD383923A}">
      <dsp:nvSpPr>
        <dsp:cNvPr id="0" name=""/>
        <dsp:cNvSpPr/>
      </dsp:nvSpPr>
      <dsp:spPr>
        <a:xfrm>
          <a:off x="2255" y="270567"/>
          <a:ext cx="3221288" cy="957032"/>
        </a:xfrm>
        <a:prstGeom prst="rect">
          <a:avLst/>
        </a:prstGeom>
        <a:solidFill>
          <a:schemeClr val="lt1"/>
        </a:solidFill>
        <a:ln w="25400" cap="flat" cmpd="sng" algn="ctr">
          <a:solidFill>
            <a:schemeClr val="accent5"/>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kern="1200" dirty="0"/>
            <a:t>1. financiamiento a través de instituciones públicas;</a:t>
          </a:r>
        </a:p>
      </dsp:txBody>
      <dsp:txXfrm>
        <a:off x="2255" y="270567"/>
        <a:ext cx="3221288" cy="957032"/>
      </dsp:txXfrm>
    </dsp:sp>
    <dsp:sp modelId="{2EB056CA-A143-4944-A4D6-B6E017A6C281}">
      <dsp:nvSpPr>
        <dsp:cNvPr id="0" name=""/>
        <dsp:cNvSpPr/>
      </dsp:nvSpPr>
      <dsp:spPr>
        <a:xfrm>
          <a:off x="1567179" y="2673349"/>
          <a:ext cx="91440" cy="459916"/>
        </a:xfrm>
        <a:custGeom>
          <a:avLst/>
          <a:gdLst/>
          <a:ahLst/>
          <a:cxnLst/>
          <a:rect l="0" t="0" r="0" b="0"/>
          <a:pathLst>
            <a:path>
              <a:moveTo>
                <a:pt x="45720" y="0"/>
              </a:moveTo>
              <a:lnTo>
                <a:pt x="45720" y="459916"/>
              </a:lnTo>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600637" y="2900855"/>
        <a:ext cx="24525" cy="4905"/>
      </dsp:txXfrm>
    </dsp:sp>
    <dsp:sp modelId="{ED456CD1-9F87-4734-B24A-998052B17BD4}">
      <dsp:nvSpPr>
        <dsp:cNvPr id="0" name=""/>
        <dsp:cNvSpPr/>
      </dsp:nvSpPr>
      <dsp:spPr>
        <a:xfrm>
          <a:off x="2255" y="1718117"/>
          <a:ext cx="3221288" cy="957032"/>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mj-lt"/>
            <a:buNone/>
          </a:pPr>
          <a:r>
            <a:rPr lang="es-EC" sz="1900" kern="1200" dirty="0"/>
            <a:t>2. financiamiento con recursos propios; y, </a:t>
          </a:r>
        </a:p>
      </dsp:txBody>
      <dsp:txXfrm>
        <a:off x="2255" y="1718117"/>
        <a:ext cx="3221288" cy="957032"/>
      </dsp:txXfrm>
    </dsp:sp>
    <dsp:sp modelId="{A5F4541A-6746-47E7-81DF-3239D382DEF7}">
      <dsp:nvSpPr>
        <dsp:cNvPr id="0" name=""/>
        <dsp:cNvSpPr/>
      </dsp:nvSpPr>
      <dsp:spPr>
        <a:xfrm>
          <a:off x="2255" y="3165666"/>
          <a:ext cx="3221288" cy="957032"/>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mj-lt"/>
            <a:buNone/>
          </a:pPr>
          <a:r>
            <a:rPr lang="es-EC" sz="1900" kern="1200" dirty="0"/>
            <a:t>3. financiamiento a través de instituciones privadas.</a:t>
          </a:r>
        </a:p>
      </dsp:txBody>
      <dsp:txXfrm>
        <a:off x="2255" y="3165666"/>
        <a:ext cx="3221288" cy="9570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9C029-CF7F-4C77-B5B0-A8DB8C8292AE}">
      <dsp:nvSpPr>
        <dsp:cNvPr id="0" name=""/>
        <dsp:cNvSpPr/>
      </dsp:nvSpPr>
      <dsp:spPr>
        <a:xfrm>
          <a:off x="1070557" y="971874"/>
          <a:ext cx="91440" cy="433793"/>
        </a:xfrm>
        <a:custGeom>
          <a:avLst/>
          <a:gdLst/>
          <a:ahLst/>
          <a:cxnLst/>
          <a:rect l="0" t="0" r="0" b="0"/>
          <a:pathLst>
            <a:path>
              <a:moveTo>
                <a:pt x="47042" y="0"/>
              </a:moveTo>
              <a:lnTo>
                <a:pt x="47042" y="233996"/>
              </a:lnTo>
              <a:lnTo>
                <a:pt x="45720" y="233996"/>
              </a:lnTo>
              <a:lnTo>
                <a:pt x="45720" y="433793"/>
              </a:lnTo>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104667" y="1186449"/>
        <a:ext cx="23219" cy="4643"/>
      </dsp:txXfrm>
    </dsp:sp>
    <dsp:sp modelId="{E42CA930-E36D-45CB-8CF2-39E2F9CD22F2}">
      <dsp:nvSpPr>
        <dsp:cNvPr id="0" name=""/>
        <dsp:cNvSpPr/>
      </dsp:nvSpPr>
      <dsp:spPr>
        <a:xfrm>
          <a:off x="176567" y="2022"/>
          <a:ext cx="1882065" cy="971652"/>
        </a:xfrm>
        <a:prstGeom prst="rect">
          <a:avLst/>
        </a:prstGeom>
        <a:solidFill>
          <a:schemeClr val="lt1"/>
        </a:solidFill>
        <a:ln w="25400" cap="flat" cmpd="sng" algn="ctr">
          <a:solidFill>
            <a:schemeClr val="accent5"/>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Font typeface="+mj-lt"/>
            <a:buNone/>
          </a:pPr>
          <a:r>
            <a:rPr lang="es-EC" sz="2300" kern="1200" dirty="0"/>
            <a:t>CONAFIPS</a:t>
          </a:r>
        </a:p>
      </dsp:txBody>
      <dsp:txXfrm>
        <a:off x="176567" y="2022"/>
        <a:ext cx="1882065" cy="971652"/>
      </dsp:txXfrm>
    </dsp:sp>
    <dsp:sp modelId="{2EB056CA-A143-4944-A4D6-B6E017A6C281}">
      <dsp:nvSpPr>
        <dsp:cNvPr id="0" name=""/>
        <dsp:cNvSpPr/>
      </dsp:nvSpPr>
      <dsp:spPr>
        <a:xfrm>
          <a:off x="1070557" y="2415104"/>
          <a:ext cx="91440" cy="433793"/>
        </a:xfrm>
        <a:custGeom>
          <a:avLst/>
          <a:gdLst/>
          <a:ahLst/>
          <a:cxnLst/>
          <a:rect l="0" t="0" r="0" b="0"/>
          <a:pathLst>
            <a:path>
              <a:moveTo>
                <a:pt x="45720" y="0"/>
              </a:moveTo>
              <a:lnTo>
                <a:pt x="45720" y="433793"/>
              </a:lnTo>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104667" y="2629678"/>
        <a:ext cx="23219" cy="4643"/>
      </dsp:txXfrm>
    </dsp:sp>
    <dsp:sp modelId="{ED456CD1-9F87-4734-B24A-998052B17BD4}">
      <dsp:nvSpPr>
        <dsp:cNvPr id="0" name=""/>
        <dsp:cNvSpPr/>
      </dsp:nvSpPr>
      <dsp:spPr>
        <a:xfrm>
          <a:off x="176567" y="1438067"/>
          <a:ext cx="1879420" cy="97883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mj-lt"/>
            <a:buNone/>
          </a:pPr>
          <a:r>
            <a:rPr lang="es-EC" sz="1900" kern="1200" dirty="0"/>
            <a:t>Reinversión de utilidades</a:t>
          </a:r>
        </a:p>
      </dsp:txBody>
      <dsp:txXfrm>
        <a:off x="176567" y="1438067"/>
        <a:ext cx="1879420" cy="978836"/>
      </dsp:txXfrm>
    </dsp:sp>
    <dsp:sp modelId="{A5F4541A-6746-47E7-81DF-3239D382DEF7}">
      <dsp:nvSpPr>
        <dsp:cNvPr id="0" name=""/>
        <dsp:cNvSpPr/>
      </dsp:nvSpPr>
      <dsp:spPr>
        <a:xfrm>
          <a:off x="176567" y="2881297"/>
          <a:ext cx="1879420" cy="978836"/>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mj-lt"/>
            <a:buNone/>
          </a:pPr>
          <a:r>
            <a:rPr lang="es-EC" sz="1900" kern="1200" dirty="0"/>
            <a:t>Bancos tradicionales</a:t>
          </a:r>
        </a:p>
      </dsp:txBody>
      <dsp:txXfrm>
        <a:off x="176567" y="2881297"/>
        <a:ext cx="1879420" cy="9788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BE7-8F22-4F29-8BA1-C87C2D008001}">
      <dsp:nvSpPr>
        <dsp:cNvPr id="0" name=""/>
        <dsp:cNvSpPr/>
      </dsp:nvSpPr>
      <dsp:spPr>
        <a:xfrm>
          <a:off x="725588" y="0"/>
          <a:ext cx="1507751" cy="837639"/>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Financiamiento tradicional</a:t>
          </a:r>
        </a:p>
      </dsp:txBody>
      <dsp:txXfrm>
        <a:off x="750122" y="24534"/>
        <a:ext cx="1458683" cy="788571"/>
      </dsp:txXfrm>
    </dsp:sp>
    <dsp:sp modelId="{4CAD9247-8876-44B6-94FB-438464F0EF24}">
      <dsp:nvSpPr>
        <dsp:cNvPr id="0" name=""/>
        <dsp:cNvSpPr/>
      </dsp:nvSpPr>
      <dsp:spPr>
        <a:xfrm>
          <a:off x="2903451" y="0"/>
          <a:ext cx="1507751" cy="837639"/>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Financiamiento propuesto</a:t>
          </a:r>
        </a:p>
      </dsp:txBody>
      <dsp:txXfrm>
        <a:off x="2927985" y="24534"/>
        <a:ext cx="1458683" cy="788571"/>
      </dsp:txXfrm>
    </dsp:sp>
    <dsp:sp modelId="{71340F72-7CFD-486F-93EB-E6668DE1DDEC}">
      <dsp:nvSpPr>
        <dsp:cNvPr id="0" name=""/>
        <dsp:cNvSpPr/>
      </dsp:nvSpPr>
      <dsp:spPr>
        <a:xfrm>
          <a:off x="2254280" y="3559968"/>
          <a:ext cx="628229" cy="628229"/>
        </a:xfrm>
        <a:prstGeom prst="triangle">
          <a:avLst/>
        </a:prstGeom>
        <a:solidFill>
          <a:schemeClr val="accent5">
            <a:tint val="40000"/>
            <a:alpha val="90000"/>
            <a:hueOff val="-9403265"/>
            <a:satOff val="17701"/>
            <a:lumOff val="2677"/>
            <a:alphaOff val="0"/>
          </a:schemeClr>
        </a:solidFill>
        <a:ln w="25400" cap="flat" cmpd="sng" algn="ctr">
          <a:solidFill>
            <a:schemeClr val="accent5">
              <a:tint val="40000"/>
              <a:alpha val="90000"/>
              <a:hueOff val="-9403265"/>
              <a:satOff val="17701"/>
              <a:lumOff val="2677"/>
              <a:alphaOff val="0"/>
            </a:schemeClr>
          </a:solidFill>
          <a:prstDash val="solid"/>
        </a:ln>
        <a:effectLst/>
      </dsp:spPr>
      <dsp:style>
        <a:lnRef idx="2">
          <a:scrgbClr r="0" g="0" b="0"/>
        </a:lnRef>
        <a:fillRef idx="1">
          <a:scrgbClr r="0" g="0" b="0"/>
        </a:fillRef>
        <a:effectRef idx="0">
          <a:scrgbClr r="0" g="0" b="0"/>
        </a:effectRef>
        <a:fontRef idx="minor"/>
      </dsp:style>
    </dsp:sp>
    <dsp:sp modelId="{947B67BD-CCE3-41D0-B46F-7F382FF8612D}">
      <dsp:nvSpPr>
        <dsp:cNvPr id="0" name=""/>
        <dsp:cNvSpPr/>
      </dsp:nvSpPr>
      <dsp:spPr>
        <a:xfrm>
          <a:off x="683706" y="3296949"/>
          <a:ext cx="3769378" cy="254642"/>
        </a:xfrm>
        <a:prstGeom prst="rect">
          <a:avLst/>
        </a:prstGeom>
        <a:solidFill>
          <a:schemeClr val="accent5">
            <a:tint val="40000"/>
            <a:alpha val="90000"/>
            <a:hueOff val="-14104897"/>
            <a:satOff val="26552"/>
            <a:lumOff val="4016"/>
            <a:alphaOff val="0"/>
          </a:schemeClr>
        </a:solidFill>
        <a:ln w="25400" cap="flat" cmpd="sng" algn="ctr">
          <a:solidFill>
            <a:schemeClr val="accent5">
              <a:tint val="40000"/>
              <a:alpha val="90000"/>
              <a:hueOff val="-14104897"/>
              <a:satOff val="26552"/>
              <a:lumOff val="4016"/>
              <a:alphaOff val="0"/>
            </a:schemeClr>
          </a:solidFill>
          <a:prstDash val="solid"/>
        </a:ln>
        <a:effectLst/>
      </dsp:spPr>
      <dsp:style>
        <a:lnRef idx="2">
          <a:scrgbClr r="0" g="0" b="0"/>
        </a:lnRef>
        <a:fillRef idx="1">
          <a:scrgbClr r="0" g="0" b="0"/>
        </a:fillRef>
        <a:effectRef idx="0">
          <a:scrgbClr r="0" g="0" b="0"/>
        </a:effectRef>
        <a:fontRef idx="minor"/>
      </dsp:style>
    </dsp:sp>
    <dsp:sp modelId="{EFDB7394-2EC4-4FB2-930C-ADD27F48C343}">
      <dsp:nvSpPr>
        <dsp:cNvPr id="0" name=""/>
        <dsp:cNvSpPr/>
      </dsp:nvSpPr>
      <dsp:spPr>
        <a:xfrm>
          <a:off x="567621" y="2475521"/>
          <a:ext cx="1849076" cy="6331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CONAFIPS</a:t>
          </a:r>
        </a:p>
      </dsp:txBody>
      <dsp:txXfrm>
        <a:off x="598529" y="2506429"/>
        <a:ext cx="1787260" cy="571328"/>
      </dsp:txXfrm>
    </dsp:sp>
    <dsp:sp modelId="{441745D3-8CD4-4DC2-8CE9-291416B49BCA}">
      <dsp:nvSpPr>
        <dsp:cNvPr id="0" name=""/>
        <dsp:cNvSpPr/>
      </dsp:nvSpPr>
      <dsp:spPr>
        <a:xfrm>
          <a:off x="2745484" y="2475521"/>
          <a:ext cx="1849076" cy="633144"/>
        </a:xfrm>
        <a:prstGeom prst="roundRect">
          <a:avLst/>
        </a:prstGeom>
        <a:solidFill>
          <a:schemeClr val="accent5">
            <a:hueOff val="-14019298"/>
            <a:satOff val="20613"/>
            <a:lumOff val="1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Mercado de Valores</a:t>
          </a:r>
        </a:p>
      </dsp:txBody>
      <dsp:txXfrm>
        <a:off x="2776392" y="2506429"/>
        <a:ext cx="1787260" cy="571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788BB-EC6D-404A-B928-78BE9C6A3526}">
      <dsp:nvSpPr>
        <dsp:cNvPr id="0" name=""/>
        <dsp:cNvSpPr/>
      </dsp:nvSpPr>
      <dsp:spPr>
        <a:xfrm>
          <a:off x="4786041" y="0"/>
          <a:ext cx="6731911" cy="5514534"/>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EC" sz="3600" b="1" i="1" kern="1200" dirty="0"/>
            <a:t>Específicos</a:t>
          </a:r>
          <a:endParaRPr lang="es-EC" sz="3600" kern="1200" dirty="0"/>
        </a:p>
      </dsp:txBody>
      <dsp:txXfrm>
        <a:off x="4786041" y="0"/>
        <a:ext cx="6731911" cy="1654360"/>
      </dsp:txXfrm>
    </dsp:sp>
    <dsp:sp modelId="{5FEDBADB-2A37-405B-B6A2-737522920AEB}">
      <dsp:nvSpPr>
        <dsp:cNvPr id="0" name=""/>
        <dsp:cNvSpPr/>
      </dsp:nvSpPr>
      <dsp:spPr>
        <a:xfrm>
          <a:off x="0" y="0"/>
          <a:ext cx="4395446" cy="5514534"/>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EC" sz="3600" b="1" i="1" kern="1200" dirty="0"/>
            <a:t>General</a:t>
          </a:r>
          <a:endParaRPr lang="es-EC" sz="3600" kern="1200" dirty="0"/>
        </a:p>
      </dsp:txBody>
      <dsp:txXfrm>
        <a:off x="0" y="0"/>
        <a:ext cx="4395446" cy="1654360"/>
      </dsp:txXfrm>
    </dsp:sp>
    <dsp:sp modelId="{F5230C43-39CA-483D-9982-2BEA3E52FA69}">
      <dsp:nvSpPr>
        <dsp:cNvPr id="0" name=""/>
        <dsp:cNvSpPr/>
      </dsp:nvSpPr>
      <dsp:spPr>
        <a:xfrm>
          <a:off x="273713" y="2222210"/>
          <a:ext cx="3712628" cy="1910765"/>
        </a:xfrm>
        <a:prstGeom prst="roundRect">
          <a:avLst>
            <a:gd name="adj" fmla="val 10000"/>
          </a:avLst>
        </a:prstGeom>
        <a:solidFill>
          <a:schemeClr val="lt1"/>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Realizar un análisis del mercado de valores como una alternativa de financiamiento para las </a:t>
          </a:r>
          <a:r>
            <a:rPr lang="es-EC" sz="1800" kern="1200" dirty="0" err="1"/>
            <a:t>COAC</a:t>
          </a:r>
          <a:r>
            <a:rPr lang="es-EC" sz="1800" kern="1200" dirty="0"/>
            <a:t> del segmento 4 del </a:t>
          </a:r>
          <a:r>
            <a:rPr lang="es-EC" sz="1800" kern="1200" dirty="0" err="1"/>
            <a:t>DMQ</a:t>
          </a:r>
          <a:r>
            <a:rPr lang="es-EC" sz="1800" kern="1200" dirty="0"/>
            <a:t>.</a:t>
          </a:r>
        </a:p>
      </dsp:txBody>
      <dsp:txXfrm>
        <a:off x="329677" y="2278174"/>
        <a:ext cx="3600700" cy="1798837"/>
      </dsp:txXfrm>
    </dsp:sp>
    <dsp:sp modelId="{15F9B5D5-BAE4-4B55-9CFA-ADF209B0E5FD}">
      <dsp:nvSpPr>
        <dsp:cNvPr id="0" name=""/>
        <dsp:cNvSpPr/>
      </dsp:nvSpPr>
      <dsp:spPr>
        <a:xfrm rot="18010945">
          <a:off x="3523271" y="2356688"/>
          <a:ext cx="1862543" cy="31772"/>
        </a:xfrm>
        <a:custGeom>
          <a:avLst/>
          <a:gdLst/>
          <a:ahLst/>
          <a:cxnLst/>
          <a:rect l="0" t="0" r="0" b="0"/>
          <a:pathLst>
            <a:path>
              <a:moveTo>
                <a:pt x="0" y="15886"/>
              </a:moveTo>
              <a:lnTo>
                <a:pt x="1862543" y="15886"/>
              </a:lnTo>
            </a:path>
          </a:pathLst>
        </a:custGeom>
        <a:noFill/>
        <a:ln w="9525" cap="flat" cmpd="sng" algn="ctr">
          <a:no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4407979" y="2326011"/>
        <a:ext cx="93127" cy="93127"/>
      </dsp:txXfrm>
    </dsp:sp>
    <dsp:sp modelId="{A557F45D-B514-45E4-A02C-2C6EB4910A73}">
      <dsp:nvSpPr>
        <dsp:cNvPr id="0" name=""/>
        <dsp:cNvSpPr/>
      </dsp:nvSpPr>
      <dsp:spPr>
        <a:xfrm>
          <a:off x="4922744" y="1080861"/>
          <a:ext cx="6595208" cy="973390"/>
        </a:xfrm>
        <a:prstGeom prst="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Desarrollar los conceptos que sustenten </a:t>
          </a:r>
          <a:br>
            <a:rPr lang="es-EC" sz="1400" kern="1200" dirty="0"/>
          </a:br>
          <a:r>
            <a:rPr lang="es-EC" sz="1400" kern="1200" dirty="0"/>
            <a:t>la investigación para introducir de manera </a:t>
          </a:r>
          <a:br>
            <a:rPr lang="es-EC" sz="1400" kern="1200" dirty="0"/>
          </a:br>
          <a:r>
            <a:rPr lang="es-EC" sz="1400" kern="1200" dirty="0"/>
            <a:t>coherente el tema.</a:t>
          </a:r>
        </a:p>
      </dsp:txBody>
      <dsp:txXfrm>
        <a:off x="4922744" y="1080861"/>
        <a:ext cx="6595208" cy="973390"/>
      </dsp:txXfrm>
    </dsp:sp>
    <dsp:sp modelId="{A086B7FE-234A-4198-B09B-EB98F2EA1160}">
      <dsp:nvSpPr>
        <dsp:cNvPr id="0" name=""/>
        <dsp:cNvSpPr/>
      </dsp:nvSpPr>
      <dsp:spPr>
        <a:xfrm rot="21413787">
          <a:off x="3985654" y="3136321"/>
          <a:ext cx="937777" cy="31772"/>
        </a:xfrm>
        <a:custGeom>
          <a:avLst/>
          <a:gdLst/>
          <a:ahLst/>
          <a:cxnLst/>
          <a:rect l="0" t="0" r="0" b="0"/>
          <a:pathLst>
            <a:path>
              <a:moveTo>
                <a:pt x="0" y="15886"/>
              </a:moveTo>
              <a:lnTo>
                <a:pt x="937777" y="15886"/>
              </a:lnTo>
            </a:path>
          </a:pathLst>
        </a:custGeom>
        <a:noFill/>
        <a:ln w="9525" cap="flat" cmpd="sng" algn="ctr">
          <a:no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431099" y="3128763"/>
        <a:ext cx="46888" cy="46888"/>
      </dsp:txXfrm>
    </dsp:sp>
    <dsp:sp modelId="{832C136D-C261-4CD6-846B-3B0117DB2B39}">
      <dsp:nvSpPr>
        <dsp:cNvPr id="0" name=""/>
        <dsp:cNvSpPr/>
      </dsp:nvSpPr>
      <dsp:spPr>
        <a:xfrm>
          <a:off x="4922744" y="2640126"/>
          <a:ext cx="6595208" cy="973390"/>
        </a:xfrm>
        <a:prstGeom prst="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        Investigar la situación actual de las </a:t>
          </a:r>
          <a:r>
            <a:rPr lang="es-EC" sz="1400" kern="1200" dirty="0" err="1"/>
            <a:t>COACs</a:t>
          </a:r>
          <a:r>
            <a:rPr lang="es-EC" sz="1400" kern="1200" dirty="0"/>
            <a:t> </a:t>
          </a:r>
          <a:br>
            <a:rPr lang="es-EC" sz="1400" kern="1200" dirty="0"/>
          </a:br>
          <a:r>
            <a:rPr lang="es-EC" sz="1400" kern="1200" dirty="0"/>
            <a:t>a través de una recolección de información usando </a:t>
          </a:r>
          <a:br>
            <a:rPr lang="es-EC" sz="1400" kern="1200" dirty="0"/>
          </a:br>
          <a:r>
            <a:rPr lang="es-EC" sz="1400" kern="1200" dirty="0"/>
            <a:t>como herramienta de encuesta de autoría personal.</a:t>
          </a:r>
        </a:p>
      </dsp:txBody>
      <dsp:txXfrm>
        <a:off x="4922744" y="2640126"/>
        <a:ext cx="6595208" cy="973390"/>
      </dsp:txXfrm>
    </dsp:sp>
    <dsp:sp modelId="{B91D6F1B-F8ED-4DCF-B826-44B2C29B213C}">
      <dsp:nvSpPr>
        <dsp:cNvPr id="0" name=""/>
        <dsp:cNvSpPr/>
      </dsp:nvSpPr>
      <dsp:spPr>
        <a:xfrm rot="3492528">
          <a:off x="3565821" y="3917097"/>
          <a:ext cx="1777443" cy="31772"/>
        </a:xfrm>
        <a:custGeom>
          <a:avLst/>
          <a:gdLst/>
          <a:ahLst/>
          <a:cxnLst/>
          <a:rect l="0" t="0" r="0" b="0"/>
          <a:pathLst>
            <a:path>
              <a:moveTo>
                <a:pt x="0" y="15886"/>
              </a:moveTo>
              <a:lnTo>
                <a:pt x="1777443" y="15886"/>
              </a:lnTo>
            </a:path>
          </a:pathLst>
        </a:custGeom>
        <a:noFill/>
        <a:ln w="9525" cap="flat" cmpd="sng" algn="ctr">
          <a:no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a:p>
      </dsp:txBody>
      <dsp:txXfrm>
        <a:off x="4410107" y="3888547"/>
        <a:ext cx="88872" cy="88872"/>
      </dsp:txXfrm>
    </dsp:sp>
    <dsp:sp modelId="{4B8063EA-415A-47FF-B41D-1FBDC1BA61F5}">
      <dsp:nvSpPr>
        <dsp:cNvPr id="0" name=""/>
        <dsp:cNvSpPr/>
      </dsp:nvSpPr>
      <dsp:spPr>
        <a:xfrm>
          <a:off x="4922744" y="4088979"/>
          <a:ext cx="6595208" cy="1198788"/>
        </a:xfrm>
        <a:prstGeom prst="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Realizar un estudio comparativo entre la fuente de </a:t>
          </a:r>
          <a:br>
            <a:rPr lang="es-EC" sz="1300" kern="1200" dirty="0"/>
          </a:br>
          <a:r>
            <a:rPr lang="es-EC" sz="1300" kern="1200" dirty="0"/>
            <a:t>financiamiento popular para una cooperativa y la emisión de </a:t>
          </a:r>
          <a:br>
            <a:rPr lang="es-EC" sz="1300" kern="1200" dirty="0"/>
          </a:br>
          <a:r>
            <a:rPr lang="es-EC" sz="1300" kern="1200" dirty="0"/>
            <a:t>obligaciones para definir si esta representa una alternativa </a:t>
          </a:r>
          <a:br>
            <a:rPr lang="es-EC" sz="1300" kern="1200" dirty="0"/>
          </a:br>
          <a:r>
            <a:rPr lang="es-EC" sz="1300" kern="1200" dirty="0"/>
            <a:t>viable para las </a:t>
          </a:r>
          <a:r>
            <a:rPr lang="es-EC" sz="1300" kern="1200" dirty="0" err="1"/>
            <a:t>COACs</a:t>
          </a:r>
          <a:r>
            <a:rPr lang="es-EC" sz="1300" kern="1200" dirty="0"/>
            <a:t>.</a:t>
          </a:r>
        </a:p>
      </dsp:txBody>
      <dsp:txXfrm>
        <a:off x="4922744" y="4088979"/>
        <a:ext cx="6595208" cy="11987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F7BA0-CBD9-4CC3-8454-F059AAB5DDCC}">
      <dsp:nvSpPr>
        <dsp:cNvPr id="0" name=""/>
        <dsp:cNvSpPr/>
      </dsp:nvSpPr>
      <dsp:spPr>
        <a:xfrm>
          <a:off x="0" y="0"/>
          <a:ext cx="3248453" cy="5315373"/>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Financiamiento Mercado de Valores</a:t>
          </a:r>
          <a:br>
            <a:rPr lang="es-EC" sz="2100" kern="1200" dirty="0"/>
          </a:br>
          <a:br>
            <a:rPr lang="es-EC" sz="2100" kern="1200" dirty="0"/>
          </a:br>
          <a:br>
            <a:rPr lang="es-EC" sz="2100" kern="1200" dirty="0"/>
          </a:br>
          <a:r>
            <a:rPr lang="es-EC" sz="2100" kern="1200" dirty="0"/>
            <a:t>Emisión de Obligaciones</a:t>
          </a:r>
        </a:p>
      </dsp:txBody>
      <dsp:txXfrm>
        <a:off x="0" y="0"/>
        <a:ext cx="3248453" cy="1594611"/>
      </dsp:txXfrm>
    </dsp:sp>
    <dsp:sp modelId="{2B00CD75-458C-49A1-9B3A-02BF6972C191}">
      <dsp:nvSpPr>
        <dsp:cNvPr id="0" name=""/>
        <dsp:cNvSpPr/>
      </dsp:nvSpPr>
      <dsp:spPr>
        <a:xfrm>
          <a:off x="324845" y="1595617"/>
          <a:ext cx="2598763" cy="61491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Calificación de Riesgo</a:t>
          </a:r>
          <a:br>
            <a:rPr lang="es-EC" sz="1900" kern="1200" dirty="0"/>
          </a:br>
          <a:r>
            <a:rPr lang="es-EC" sz="1900" kern="1200" dirty="0"/>
            <a:t>Categoría A</a:t>
          </a:r>
        </a:p>
      </dsp:txBody>
      <dsp:txXfrm>
        <a:off x="342855" y="1613627"/>
        <a:ext cx="2562743" cy="578894"/>
      </dsp:txXfrm>
    </dsp:sp>
    <dsp:sp modelId="{773B3CA9-A21D-4CBD-ABDD-9A9AAC2ABC18}">
      <dsp:nvSpPr>
        <dsp:cNvPr id="0" name=""/>
        <dsp:cNvSpPr/>
      </dsp:nvSpPr>
      <dsp:spPr>
        <a:xfrm>
          <a:off x="324845" y="2305134"/>
          <a:ext cx="2598763" cy="61491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Monto</a:t>
          </a:r>
          <a:br>
            <a:rPr lang="es-EC" sz="1900" kern="1200" dirty="0"/>
          </a:br>
          <a:r>
            <a:rPr lang="es-EC" sz="1900" kern="1200" dirty="0"/>
            <a:t>$200.000,00</a:t>
          </a:r>
        </a:p>
      </dsp:txBody>
      <dsp:txXfrm>
        <a:off x="342855" y="2323144"/>
        <a:ext cx="2562743" cy="578894"/>
      </dsp:txXfrm>
    </dsp:sp>
    <dsp:sp modelId="{06FECAF3-C322-453A-9B46-DDE20038742B}">
      <dsp:nvSpPr>
        <dsp:cNvPr id="0" name=""/>
        <dsp:cNvSpPr/>
      </dsp:nvSpPr>
      <dsp:spPr>
        <a:xfrm>
          <a:off x="324845" y="3014650"/>
          <a:ext cx="2598763" cy="61491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Plazo</a:t>
          </a:r>
          <a:br>
            <a:rPr lang="es-EC" sz="1900" kern="1200" dirty="0"/>
          </a:br>
          <a:r>
            <a:rPr lang="es-EC" sz="1900" kern="1200" dirty="0"/>
            <a:t>5 años</a:t>
          </a:r>
        </a:p>
      </dsp:txBody>
      <dsp:txXfrm>
        <a:off x="342855" y="3032660"/>
        <a:ext cx="2562743" cy="578894"/>
      </dsp:txXfrm>
    </dsp:sp>
    <dsp:sp modelId="{2DE170E5-6F65-48FD-896A-BA7D54C2CC5D}">
      <dsp:nvSpPr>
        <dsp:cNvPr id="0" name=""/>
        <dsp:cNvSpPr/>
      </dsp:nvSpPr>
      <dsp:spPr>
        <a:xfrm>
          <a:off x="324845" y="3724167"/>
          <a:ext cx="2598763" cy="61491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Desembolsos trimestrales</a:t>
          </a:r>
        </a:p>
      </dsp:txBody>
      <dsp:txXfrm>
        <a:off x="342855" y="3742177"/>
        <a:ext cx="2562743" cy="578894"/>
      </dsp:txXfrm>
    </dsp:sp>
    <dsp:sp modelId="{4CBBFFFD-FA7A-4732-AF0B-D35E2F54AD83}">
      <dsp:nvSpPr>
        <dsp:cNvPr id="0" name=""/>
        <dsp:cNvSpPr/>
      </dsp:nvSpPr>
      <dsp:spPr>
        <a:xfrm>
          <a:off x="324845" y="4433684"/>
          <a:ext cx="2598763" cy="61491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Tasa de interés</a:t>
          </a:r>
          <a:br>
            <a:rPr lang="es-EC" sz="1900" kern="1200" dirty="0"/>
          </a:br>
          <a:r>
            <a:rPr lang="es-EC" sz="1900" kern="1200" dirty="0"/>
            <a:t>9,00%</a:t>
          </a:r>
        </a:p>
      </dsp:txBody>
      <dsp:txXfrm>
        <a:off x="342855" y="4451694"/>
        <a:ext cx="2562743" cy="5788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01BFD-71CF-48BF-A182-930ECE572AE4}">
      <dsp:nvSpPr>
        <dsp:cNvPr id="0" name=""/>
        <dsp:cNvSpPr/>
      </dsp:nvSpPr>
      <dsp:spPr>
        <a:xfrm>
          <a:off x="0" y="0"/>
          <a:ext cx="3076082" cy="5315373"/>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Financiamiento Tradicional</a:t>
          </a:r>
          <a:br>
            <a:rPr lang="es-EC" sz="2100" kern="1200" dirty="0"/>
          </a:br>
          <a:br>
            <a:rPr lang="es-EC" sz="2100" kern="1200" dirty="0"/>
          </a:br>
          <a:br>
            <a:rPr lang="es-EC" sz="2100" kern="1200" dirty="0"/>
          </a:br>
          <a:r>
            <a:rPr lang="es-EC" sz="2100" kern="1200" dirty="0"/>
            <a:t>Crédito CONAFIPS</a:t>
          </a:r>
        </a:p>
      </dsp:txBody>
      <dsp:txXfrm>
        <a:off x="0" y="0"/>
        <a:ext cx="3076082" cy="1594611"/>
      </dsp:txXfrm>
    </dsp:sp>
    <dsp:sp modelId="{47E1E9AE-483A-459A-828A-ADA6B0CC1DCD}">
      <dsp:nvSpPr>
        <dsp:cNvPr id="0" name=""/>
        <dsp:cNvSpPr/>
      </dsp:nvSpPr>
      <dsp:spPr>
        <a:xfrm>
          <a:off x="307608" y="1594741"/>
          <a:ext cx="2460866" cy="77433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Monto</a:t>
          </a:r>
          <a:br>
            <a:rPr lang="es-EC" sz="1900" kern="1200" dirty="0"/>
          </a:br>
          <a:r>
            <a:rPr lang="es-EC" sz="1900" kern="1200" dirty="0"/>
            <a:t>$200.000,00</a:t>
          </a:r>
        </a:p>
      </dsp:txBody>
      <dsp:txXfrm>
        <a:off x="330288" y="1617421"/>
        <a:ext cx="2415506" cy="728976"/>
      </dsp:txXfrm>
    </dsp:sp>
    <dsp:sp modelId="{8F0B9718-27AE-41E5-A40E-CCA8FC47A67E}">
      <dsp:nvSpPr>
        <dsp:cNvPr id="0" name=""/>
        <dsp:cNvSpPr/>
      </dsp:nvSpPr>
      <dsp:spPr>
        <a:xfrm>
          <a:off x="307608" y="2488207"/>
          <a:ext cx="2460866" cy="77433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Plazo</a:t>
          </a:r>
          <a:br>
            <a:rPr lang="es-EC" sz="1900" kern="1200" dirty="0"/>
          </a:br>
          <a:r>
            <a:rPr lang="es-EC" sz="1900" kern="1200" dirty="0"/>
            <a:t>5 años</a:t>
          </a:r>
        </a:p>
      </dsp:txBody>
      <dsp:txXfrm>
        <a:off x="330288" y="2510887"/>
        <a:ext cx="2415506" cy="728976"/>
      </dsp:txXfrm>
    </dsp:sp>
    <dsp:sp modelId="{FE4E596A-4D02-4D9B-9F44-B497E5CC2905}">
      <dsp:nvSpPr>
        <dsp:cNvPr id="0" name=""/>
        <dsp:cNvSpPr/>
      </dsp:nvSpPr>
      <dsp:spPr>
        <a:xfrm>
          <a:off x="307608" y="3381672"/>
          <a:ext cx="2460866" cy="77433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Pagos trimestrales</a:t>
          </a:r>
        </a:p>
      </dsp:txBody>
      <dsp:txXfrm>
        <a:off x="330288" y="3404352"/>
        <a:ext cx="2415506" cy="728976"/>
      </dsp:txXfrm>
    </dsp:sp>
    <dsp:sp modelId="{E7E60816-11B1-476E-B4B0-9D4F51C880A3}">
      <dsp:nvSpPr>
        <dsp:cNvPr id="0" name=""/>
        <dsp:cNvSpPr/>
      </dsp:nvSpPr>
      <dsp:spPr>
        <a:xfrm>
          <a:off x="307608" y="4275137"/>
          <a:ext cx="2460866" cy="77433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t>Tasa de interés</a:t>
          </a:r>
          <a:br>
            <a:rPr lang="es-EC" sz="1900" kern="1200" dirty="0"/>
          </a:br>
          <a:r>
            <a:rPr lang="es-EC" sz="1900" kern="1200" dirty="0"/>
            <a:t>5,12%</a:t>
          </a:r>
        </a:p>
      </dsp:txBody>
      <dsp:txXfrm>
        <a:off x="330288" y="4297817"/>
        <a:ext cx="2415506" cy="7289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21B9-FFE7-488F-B7C1-201553A6210E}">
      <dsp:nvSpPr>
        <dsp:cNvPr id="0" name=""/>
        <dsp:cNvSpPr/>
      </dsp:nvSpPr>
      <dsp:spPr>
        <a:xfrm>
          <a:off x="1467" y="86226"/>
          <a:ext cx="5724487" cy="375102"/>
        </a:xfrm>
        <a:prstGeom prst="rect">
          <a:avLst/>
        </a:prstGeom>
        <a:noFill/>
        <a:ln w="9525" cap="flat" cmpd="sng" algn="ctr">
          <a:solidFill>
            <a:schemeClr val="accent4"/>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t>Financiamiento por Emisión de Obligaciones</a:t>
          </a:r>
        </a:p>
      </dsp:txBody>
      <dsp:txXfrm>
        <a:off x="1467" y="86226"/>
        <a:ext cx="5724487" cy="375102"/>
      </dsp:txXfrm>
    </dsp:sp>
    <dsp:sp modelId="{080DB2C7-1A1E-4EC1-A8B3-664EA03529EE}">
      <dsp:nvSpPr>
        <dsp:cNvPr id="0" name=""/>
        <dsp:cNvSpPr/>
      </dsp:nvSpPr>
      <dsp:spPr>
        <a:xfrm>
          <a:off x="6299872" y="86226"/>
          <a:ext cx="5724487" cy="375102"/>
        </a:xfrm>
        <a:prstGeom prst="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t>Financiamiento por Crédito CONAFIPS</a:t>
          </a:r>
        </a:p>
      </dsp:txBody>
      <dsp:txXfrm>
        <a:off x="6299872" y="86226"/>
        <a:ext cx="5724487" cy="3751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21B9-FFE7-488F-B7C1-201553A6210E}">
      <dsp:nvSpPr>
        <dsp:cNvPr id="0" name=""/>
        <dsp:cNvSpPr/>
      </dsp:nvSpPr>
      <dsp:spPr>
        <a:xfrm>
          <a:off x="0" y="1119853"/>
          <a:ext cx="1948179" cy="900596"/>
        </a:xfrm>
        <a:prstGeom prst="rect">
          <a:avLst/>
        </a:prstGeom>
        <a:noFill/>
        <a:ln w="9525" cap="flat" cmpd="sng" algn="ctr">
          <a:solidFill>
            <a:schemeClr val="accent4"/>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t>Financiamiento por Emisión de Obligaciones</a:t>
          </a:r>
        </a:p>
      </dsp:txBody>
      <dsp:txXfrm>
        <a:off x="0" y="1119853"/>
        <a:ext cx="1948179" cy="900596"/>
      </dsp:txXfrm>
    </dsp:sp>
    <dsp:sp modelId="{080DB2C7-1A1E-4EC1-A8B3-664EA03529EE}">
      <dsp:nvSpPr>
        <dsp:cNvPr id="0" name=""/>
        <dsp:cNvSpPr/>
      </dsp:nvSpPr>
      <dsp:spPr>
        <a:xfrm>
          <a:off x="0" y="3987681"/>
          <a:ext cx="1948179" cy="900596"/>
        </a:xfrm>
        <a:prstGeom prst="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t>Financiamiento por Crédito CONAFIPS</a:t>
          </a:r>
        </a:p>
      </dsp:txBody>
      <dsp:txXfrm>
        <a:off x="0" y="3987681"/>
        <a:ext cx="1948179" cy="9005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21B9-FFE7-488F-B7C1-201553A6210E}">
      <dsp:nvSpPr>
        <dsp:cNvPr id="0" name=""/>
        <dsp:cNvSpPr/>
      </dsp:nvSpPr>
      <dsp:spPr>
        <a:xfrm>
          <a:off x="1012878" y="407"/>
          <a:ext cx="2317494" cy="985166"/>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solidFill>
                <a:schemeClr val="accent4"/>
              </a:solidFill>
            </a:rPr>
            <a:t>Emisión de Obligaciones</a:t>
          </a:r>
        </a:p>
      </dsp:txBody>
      <dsp:txXfrm>
        <a:off x="1012878" y="407"/>
        <a:ext cx="2317494" cy="985166"/>
      </dsp:txXfrm>
    </dsp:sp>
    <dsp:sp modelId="{080DB2C7-1A1E-4EC1-A8B3-664EA03529EE}">
      <dsp:nvSpPr>
        <dsp:cNvPr id="0" name=""/>
        <dsp:cNvSpPr/>
      </dsp:nvSpPr>
      <dsp:spPr>
        <a:xfrm>
          <a:off x="3822924" y="407"/>
          <a:ext cx="1837263" cy="98516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solidFill>
                <a:schemeClr val="accent3"/>
              </a:solidFill>
            </a:rPr>
            <a:t>Crédito CONAFIPS</a:t>
          </a:r>
        </a:p>
      </dsp:txBody>
      <dsp:txXfrm>
        <a:off x="3822924" y="407"/>
        <a:ext cx="1837263" cy="9851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91B93-97BC-4E89-9AFE-4642F0FEB891}">
      <dsp:nvSpPr>
        <dsp:cNvPr id="0" name=""/>
        <dsp:cNvSpPr/>
      </dsp:nvSpPr>
      <dsp:spPr>
        <a:xfrm rot="10800000">
          <a:off x="1808358" y="0"/>
          <a:ext cx="9403384" cy="958379"/>
        </a:xfrm>
        <a:prstGeom prst="homePlat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22619"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kern="1200" dirty="0"/>
            <a:t>Enfocándonos en la fuente de financiamiento popular para las </a:t>
          </a:r>
          <a:r>
            <a:rPr lang="es-EC" sz="1600" kern="1200" dirty="0" err="1"/>
            <a:t>COAC</a:t>
          </a:r>
          <a:r>
            <a:rPr lang="es-EC" sz="1600" kern="1200" dirty="0"/>
            <a:t>, esta es la brindada por la institución pública CONAFIPS donde los beneficios de la misma provocaron que se deje de lado la posibilidad de financiamiento a través del mercado de valores.</a:t>
          </a:r>
        </a:p>
      </dsp:txBody>
      <dsp:txXfrm rot="10800000">
        <a:off x="2047953" y="0"/>
        <a:ext cx="9163789" cy="958379"/>
      </dsp:txXfrm>
    </dsp:sp>
    <dsp:sp modelId="{121F0CB2-DBB3-468D-BF4A-DA9E86794108}">
      <dsp:nvSpPr>
        <dsp:cNvPr id="0" name=""/>
        <dsp:cNvSpPr/>
      </dsp:nvSpPr>
      <dsp:spPr>
        <a:xfrm>
          <a:off x="1427940" y="468"/>
          <a:ext cx="958379" cy="958379"/>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07FF-A794-4D3E-8F14-A1F358D53BB5}">
      <dsp:nvSpPr>
        <dsp:cNvPr id="0" name=""/>
        <dsp:cNvSpPr/>
      </dsp:nvSpPr>
      <dsp:spPr>
        <a:xfrm rot="10800000">
          <a:off x="1786231" y="0"/>
          <a:ext cx="9288326" cy="958378"/>
        </a:xfrm>
        <a:prstGeom prst="homePlat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22618"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kern="1200" dirty="0"/>
            <a:t>A pesar que la BVQ ha convenido acuerdos de cooperación con la SEPS para la promoción del mercado de valores y la inserción de las organizaciones de este sector; se han visto muy pocos cambios para adaptarse a sus necesidades.</a:t>
          </a:r>
        </a:p>
      </dsp:txBody>
      <dsp:txXfrm rot="10800000">
        <a:off x="2025825" y="0"/>
        <a:ext cx="9048732" cy="958378"/>
      </dsp:txXfrm>
    </dsp:sp>
    <dsp:sp modelId="{8086B88D-B0F6-4C8E-AEED-0AAA8F5AA7C0}">
      <dsp:nvSpPr>
        <dsp:cNvPr id="0" name=""/>
        <dsp:cNvSpPr/>
      </dsp:nvSpPr>
      <dsp:spPr>
        <a:xfrm>
          <a:off x="1404605" y="468"/>
          <a:ext cx="958378" cy="958378"/>
        </a:xfrm>
        <a:prstGeom prst="ellipse">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99DD3-2361-4358-9812-79A5CE1C4DC6}">
      <dsp:nvSpPr>
        <dsp:cNvPr id="0" name=""/>
        <dsp:cNvSpPr/>
      </dsp:nvSpPr>
      <dsp:spPr>
        <a:xfrm rot="10800000">
          <a:off x="1786231" y="0"/>
          <a:ext cx="9288326" cy="958379"/>
        </a:xfrm>
        <a:prstGeom prst="homePlat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22619"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Como se pudo determinar en el caso práctico de comparación entre las fuentes de financiamiento, se puede concluir que la fuente de financiamiento tradicional ofrece muchos más beneficios para las cooperativas que el mercado de valores. </a:t>
          </a:r>
        </a:p>
      </dsp:txBody>
      <dsp:txXfrm rot="10800000">
        <a:off x="2025826" y="0"/>
        <a:ext cx="9048731" cy="958379"/>
      </dsp:txXfrm>
    </dsp:sp>
    <dsp:sp modelId="{37922C11-355D-43A1-A186-4324D51DD6EB}">
      <dsp:nvSpPr>
        <dsp:cNvPr id="0" name=""/>
        <dsp:cNvSpPr/>
      </dsp:nvSpPr>
      <dsp:spPr>
        <a:xfrm>
          <a:off x="1404604" y="468"/>
          <a:ext cx="958379" cy="958379"/>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6F170-1EDF-49C5-9999-C53F4A83973C}">
      <dsp:nvSpPr>
        <dsp:cNvPr id="0" name=""/>
        <dsp:cNvSpPr/>
      </dsp:nvSpPr>
      <dsp:spPr>
        <a:xfrm rot="10800000">
          <a:off x="1786231" y="0"/>
          <a:ext cx="9288326" cy="958379"/>
        </a:xfrm>
        <a:prstGeom prst="homePlat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22619"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kern="1200" dirty="0"/>
            <a:t>El financiamiento para las </a:t>
          </a:r>
          <a:r>
            <a:rPr lang="es-EC" sz="1600" kern="1200" dirty="0" err="1"/>
            <a:t>COAC</a:t>
          </a:r>
          <a:r>
            <a:rPr lang="es-EC" sz="1600" kern="1200" dirty="0"/>
            <a:t> del segmento 4 del </a:t>
          </a:r>
          <a:r>
            <a:rPr lang="es-EC" sz="1600" kern="1200" dirty="0" err="1"/>
            <a:t>DMQ</a:t>
          </a:r>
          <a:r>
            <a:rPr lang="es-EC" sz="1600" kern="1200" dirty="0"/>
            <a:t> a través del mercado de valores es viable. Sin embargo, de acuerdo con las encuestas, estas prefieren mantenerse con el medio de financiamiento tradicional (CONAFIPS) debido a los numerosos beneficios que esta les brinda.</a:t>
          </a:r>
        </a:p>
      </dsp:txBody>
      <dsp:txXfrm rot="10800000">
        <a:off x="2025826" y="0"/>
        <a:ext cx="9048731" cy="958379"/>
      </dsp:txXfrm>
    </dsp:sp>
    <dsp:sp modelId="{1EB5850C-D37D-4D1F-8623-3AF17FD5B8BF}">
      <dsp:nvSpPr>
        <dsp:cNvPr id="0" name=""/>
        <dsp:cNvSpPr/>
      </dsp:nvSpPr>
      <dsp:spPr>
        <a:xfrm>
          <a:off x="1404604" y="468"/>
          <a:ext cx="958379" cy="958379"/>
        </a:xfrm>
        <a:prstGeom prst="ellipse">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E378-6B40-44BA-9055-D00A19E19905}">
      <dsp:nvSpPr>
        <dsp:cNvPr id="0" name=""/>
        <dsp:cNvSpPr/>
      </dsp:nvSpPr>
      <dsp:spPr>
        <a:xfrm>
          <a:off x="767442" y="560"/>
          <a:ext cx="6159056" cy="55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t>A los agentes que componen el mercado de valores ecuatoriano:</a:t>
          </a:r>
        </a:p>
      </dsp:txBody>
      <dsp:txXfrm>
        <a:off x="767442" y="560"/>
        <a:ext cx="6159056" cy="559914"/>
      </dsp:txXfrm>
    </dsp:sp>
    <dsp:sp modelId="{FFEA6D62-8749-454E-B2F1-15595D988DE3}">
      <dsp:nvSpPr>
        <dsp:cNvPr id="0" name=""/>
        <dsp:cNvSpPr/>
      </dsp:nvSpPr>
      <dsp:spPr>
        <a:xfrm>
          <a:off x="2222994" y="560474"/>
          <a:ext cx="1371128" cy="1085096"/>
        </a:xfrm>
        <a:prstGeom prst="chevron">
          <a:avLst>
            <a:gd name="adj" fmla="val 70610"/>
          </a:avLst>
        </a:prstGeom>
        <a:solidFill>
          <a:schemeClr val="accent4">
            <a:shade val="5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02F79-4EBA-4B7E-A1B3-9816DDF17B81}">
      <dsp:nvSpPr>
        <dsp:cNvPr id="0" name=""/>
        <dsp:cNvSpPr/>
      </dsp:nvSpPr>
      <dsp:spPr>
        <a:xfrm>
          <a:off x="3046582" y="560474"/>
          <a:ext cx="1371128" cy="1085096"/>
        </a:xfrm>
        <a:prstGeom prst="chevron">
          <a:avLst>
            <a:gd name="adj" fmla="val 70610"/>
          </a:avLst>
        </a:prstGeom>
        <a:solidFill>
          <a:schemeClr val="accent4">
            <a:shade val="50000"/>
            <a:hueOff val="54148"/>
            <a:satOff val="-6433"/>
            <a:lumOff val="13573"/>
            <a:alphaOff val="0"/>
          </a:schemeClr>
        </a:solidFill>
        <a:ln w="25400" cap="flat" cmpd="sng" algn="ctr">
          <a:solidFill>
            <a:schemeClr val="accent4">
              <a:shade val="50000"/>
              <a:hueOff val="54148"/>
              <a:satOff val="-6433"/>
              <a:lumOff val="13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D72F3-F0FB-49A2-9BB6-263884F0C447}">
      <dsp:nvSpPr>
        <dsp:cNvPr id="0" name=""/>
        <dsp:cNvSpPr/>
      </dsp:nvSpPr>
      <dsp:spPr>
        <a:xfrm>
          <a:off x="3870822" y="560474"/>
          <a:ext cx="1371128" cy="1085096"/>
        </a:xfrm>
        <a:prstGeom prst="chevron">
          <a:avLst>
            <a:gd name="adj" fmla="val 70610"/>
          </a:avLst>
        </a:prstGeom>
        <a:solidFill>
          <a:schemeClr val="accent4">
            <a:shade val="50000"/>
            <a:hueOff val="108297"/>
            <a:satOff val="-12867"/>
            <a:lumOff val="27147"/>
            <a:alphaOff val="0"/>
          </a:schemeClr>
        </a:solidFill>
        <a:ln w="25400" cap="flat" cmpd="sng" algn="ctr">
          <a:solidFill>
            <a:schemeClr val="accent4">
              <a:shade val="50000"/>
              <a:hueOff val="108297"/>
              <a:satOff val="-12867"/>
              <a:lumOff val="27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21229-F53B-4834-AF6A-610B92D47E60}">
      <dsp:nvSpPr>
        <dsp:cNvPr id="0" name=""/>
        <dsp:cNvSpPr/>
      </dsp:nvSpPr>
      <dsp:spPr>
        <a:xfrm>
          <a:off x="4694410" y="560474"/>
          <a:ext cx="1371128" cy="1085096"/>
        </a:xfrm>
        <a:prstGeom prst="chevron">
          <a:avLst>
            <a:gd name="adj" fmla="val 70610"/>
          </a:avLst>
        </a:prstGeom>
        <a:solidFill>
          <a:schemeClr val="accent4">
            <a:shade val="50000"/>
            <a:hueOff val="162445"/>
            <a:satOff val="-19300"/>
            <a:lumOff val="40720"/>
            <a:alphaOff val="0"/>
          </a:schemeClr>
        </a:solidFill>
        <a:ln w="25400" cap="flat" cmpd="sng" algn="ctr">
          <a:solidFill>
            <a:schemeClr val="accent4">
              <a:shade val="50000"/>
              <a:hueOff val="162445"/>
              <a:satOff val="-19300"/>
              <a:lumOff val="407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E3A9E-D637-458C-9A29-78528F707F32}">
      <dsp:nvSpPr>
        <dsp:cNvPr id="0" name=""/>
        <dsp:cNvSpPr/>
      </dsp:nvSpPr>
      <dsp:spPr>
        <a:xfrm>
          <a:off x="5518650" y="560474"/>
          <a:ext cx="1371128" cy="1085096"/>
        </a:xfrm>
        <a:prstGeom prst="chevron">
          <a:avLst>
            <a:gd name="adj" fmla="val 70610"/>
          </a:avLst>
        </a:prstGeom>
        <a:solidFill>
          <a:schemeClr val="accent4">
            <a:shade val="50000"/>
            <a:hueOff val="162445"/>
            <a:satOff val="-19300"/>
            <a:lumOff val="40720"/>
            <a:alphaOff val="0"/>
          </a:schemeClr>
        </a:solidFill>
        <a:ln w="25400" cap="flat" cmpd="sng" algn="ctr">
          <a:solidFill>
            <a:schemeClr val="accent4">
              <a:shade val="50000"/>
              <a:hueOff val="162445"/>
              <a:satOff val="-19300"/>
              <a:lumOff val="407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BB154-EA8A-4B62-8F2C-18BA1ABE1869}">
      <dsp:nvSpPr>
        <dsp:cNvPr id="0" name=""/>
        <dsp:cNvSpPr/>
      </dsp:nvSpPr>
      <dsp:spPr>
        <a:xfrm>
          <a:off x="6342238" y="560474"/>
          <a:ext cx="1371128" cy="1085096"/>
        </a:xfrm>
        <a:prstGeom prst="chevron">
          <a:avLst>
            <a:gd name="adj" fmla="val 70610"/>
          </a:avLst>
        </a:prstGeom>
        <a:solidFill>
          <a:schemeClr val="accent4">
            <a:shade val="50000"/>
            <a:hueOff val="108297"/>
            <a:satOff val="-12867"/>
            <a:lumOff val="27147"/>
            <a:alphaOff val="0"/>
          </a:schemeClr>
        </a:solidFill>
        <a:ln w="25400" cap="flat" cmpd="sng" algn="ctr">
          <a:solidFill>
            <a:schemeClr val="accent4">
              <a:shade val="50000"/>
              <a:hueOff val="108297"/>
              <a:satOff val="-12867"/>
              <a:lumOff val="27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5B2D6-602D-4DA9-92DF-4F1D5F6F49CB}">
      <dsp:nvSpPr>
        <dsp:cNvPr id="0" name=""/>
        <dsp:cNvSpPr/>
      </dsp:nvSpPr>
      <dsp:spPr>
        <a:xfrm>
          <a:off x="7166478" y="560474"/>
          <a:ext cx="1371128" cy="1085096"/>
        </a:xfrm>
        <a:prstGeom prst="chevron">
          <a:avLst>
            <a:gd name="adj" fmla="val 70610"/>
          </a:avLst>
        </a:prstGeom>
        <a:solidFill>
          <a:schemeClr val="accent4">
            <a:shade val="50000"/>
            <a:hueOff val="54148"/>
            <a:satOff val="-6433"/>
            <a:lumOff val="13573"/>
            <a:alphaOff val="0"/>
          </a:schemeClr>
        </a:solidFill>
        <a:ln w="25400" cap="flat" cmpd="sng" algn="ctr">
          <a:solidFill>
            <a:schemeClr val="accent4">
              <a:shade val="50000"/>
              <a:hueOff val="54148"/>
              <a:satOff val="-6433"/>
              <a:lumOff val="13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D1A87-C079-4AB7-A77D-87F3EE705045}">
      <dsp:nvSpPr>
        <dsp:cNvPr id="0" name=""/>
        <dsp:cNvSpPr/>
      </dsp:nvSpPr>
      <dsp:spPr>
        <a:xfrm>
          <a:off x="767442" y="668984"/>
          <a:ext cx="8846799" cy="868077"/>
        </a:xfrm>
        <a:prstGeom prst="rect">
          <a:avLst/>
        </a:prstGeom>
        <a:solidFill>
          <a:schemeClr val="lt1">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Que socialicen las posibilidades y beneficios del financiamiento que puede conseguir todo tipo de organización a través del mercado de valores. </a:t>
          </a:r>
        </a:p>
      </dsp:txBody>
      <dsp:txXfrm>
        <a:off x="767442" y="668984"/>
        <a:ext cx="8846799" cy="868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1C9FF-7825-4010-868F-46841295AC16}">
      <dsp:nvSpPr>
        <dsp:cNvPr id="0" name=""/>
        <dsp:cNvSpPr/>
      </dsp:nvSpPr>
      <dsp:spPr>
        <a:xfrm>
          <a:off x="2450" y="0"/>
          <a:ext cx="2807175" cy="3771901"/>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t" anchorCtr="1">
          <a:noAutofit/>
        </a:bodyPr>
        <a:lstStyle/>
        <a:p>
          <a:pPr marL="0" lvl="0" indent="0" algn="ctr" defTabSz="844550">
            <a:lnSpc>
              <a:spcPct val="90000"/>
            </a:lnSpc>
            <a:spcBef>
              <a:spcPct val="0"/>
            </a:spcBef>
            <a:spcAft>
              <a:spcPct val="35000"/>
            </a:spcAft>
            <a:buNone/>
          </a:pPr>
          <a:r>
            <a:rPr lang="es-EC" sz="1900" kern="1200" dirty="0">
              <a:ln>
                <a:noFill/>
              </a:ln>
              <a:effectLst/>
            </a:rPr>
            <a:t>Variable Dependiente:</a:t>
          </a:r>
        </a:p>
        <a:p>
          <a:pPr marL="114300" lvl="1" indent="-114300" algn="ctr" defTabSz="666750">
            <a:lnSpc>
              <a:spcPct val="90000"/>
            </a:lnSpc>
            <a:spcBef>
              <a:spcPct val="0"/>
            </a:spcBef>
            <a:spcAft>
              <a:spcPct val="15000"/>
            </a:spcAft>
            <a:buChar char="•"/>
          </a:pPr>
          <a:r>
            <a:rPr lang="es-EC" sz="1500" kern="1200" dirty="0">
              <a:ln>
                <a:noFill/>
              </a:ln>
              <a:effectLst/>
            </a:rPr>
            <a:t>Rendimiento de las fuentes de financiamiento tradicionales y por el mercado de valores</a:t>
          </a:r>
        </a:p>
      </dsp:txBody>
      <dsp:txXfrm>
        <a:off x="2450" y="1508760"/>
        <a:ext cx="2807175" cy="1508760"/>
      </dsp:txXfrm>
    </dsp:sp>
    <dsp:sp modelId="{FDFEB986-E426-4903-82A9-F8EAB17C840E}">
      <dsp:nvSpPr>
        <dsp:cNvPr id="0" name=""/>
        <dsp:cNvSpPr/>
      </dsp:nvSpPr>
      <dsp:spPr>
        <a:xfrm>
          <a:off x="778017" y="226314"/>
          <a:ext cx="1256043" cy="125604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FCA146C-3655-41DD-8927-82130B9AD0D1}">
      <dsp:nvSpPr>
        <dsp:cNvPr id="0" name=""/>
        <dsp:cNvSpPr/>
      </dsp:nvSpPr>
      <dsp:spPr>
        <a:xfrm>
          <a:off x="2893841" y="0"/>
          <a:ext cx="2807175" cy="3771901"/>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t" anchorCtr="1">
          <a:noAutofit/>
        </a:bodyPr>
        <a:lstStyle/>
        <a:p>
          <a:pPr marL="0" lvl="0" indent="0" algn="ctr" defTabSz="844550">
            <a:lnSpc>
              <a:spcPct val="90000"/>
            </a:lnSpc>
            <a:spcBef>
              <a:spcPct val="0"/>
            </a:spcBef>
            <a:spcAft>
              <a:spcPct val="35000"/>
            </a:spcAft>
            <a:buNone/>
          </a:pPr>
          <a:r>
            <a:rPr lang="es-EC" sz="1900" kern="1200" dirty="0">
              <a:ln>
                <a:noFill/>
              </a:ln>
              <a:effectLst/>
            </a:rPr>
            <a:t>Variable Independiente: </a:t>
          </a:r>
        </a:p>
        <a:p>
          <a:pPr marL="114300" lvl="1" indent="-114300" algn="ctr" defTabSz="666750">
            <a:lnSpc>
              <a:spcPct val="90000"/>
            </a:lnSpc>
            <a:spcBef>
              <a:spcPct val="0"/>
            </a:spcBef>
            <a:spcAft>
              <a:spcPct val="15000"/>
            </a:spcAft>
            <a:buChar char="•"/>
          </a:pPr>
          <a:r>
            <a:rPr lang="es-EC" sz="1500" kern="1200" dirty="0">
              <a:ln>
                <a:noFill/>
              </a:ln>
              <a:effectLst/>
            </a:rPr>
            <a:t>Alternativas de financiamiento para Cooperativas de Ahorro y Crédito </a:t>
          </a:r>
        </a:p>
      </dsp:txBody>
      <dsp:txXfrm>
        <a:off x="2893841" y="1508760"/>
        <a:ext cx="2807175" cy="1508760"/>
      </dsp:txXfrm>
    </dsp:sp>
    <dsp:sp modelId="{3F917273-C1FA-4E6D-8E93-3C2EA4152733}">
      <dsp:nvSpPr>
        <dsp:cNvPr id="0" name=""/>
        <dsp:cNvSpPr/>
      </dsp:nvSpPr>
      <dsp:spPr>
        <a:xfrm>
          <a:off x="3669407" y="226314"/>
          <a:ext cx="1256043" cy="125604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3CA7CC2-FF8D-4B1E-80C9-211530031AD4}">
      <dsp:nvSpPr>
        <dsp:cNvPr id="0" name=""/>
        <dsp:cNvSpPr/>
      </dsp:nvSpPr>
      <dsp:spPr>
        <a:xfrm>
          <a:off x="228138" y="3017520"/>
          <a:ext cx="5247190" cy="565785"/>
        </a:xfrm>
        <a:prstGeom prst="leftRightArrow">
          <a:avLst/>
        </a:prstGeom>
        <a:no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6333E-92F2-476F-99C1-FC71C0555342}">
      <dsp:nvSpPr>
        <dsp:cNvPr id="0" name=""/>
        <dsp:cNvSpPr/>
      </dsp:nvSpPr>
      <dsp:spPr>
        <a:xfrm>
          <a:off x="346108" y="331"/>
          <a:ext cx="6541183" cy="59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t>A la Superintendencia de Economía Popular y Solidaria:</a:t>
          </a:r>
        </a:p>
      </dsp:txBody>
      <dsp:txXfrm>
        <a:off x="346108" y="331"/>
        <a:ext cx="6541183" cy="594653"/>
      </dsp:txXfrm>
    </dsp:sp>
    <dsp:sp modelId="{7AF517C5-C401-494D-BF77-4D51ACB9A7C8}">
      <dsp:nvSpPr>
        <dsp:cNvPr id="0" name=""/>
        <dsp:cNvSpPr/>
      </dsp:nvSpPr>
      <dsp:spPr>
        <a:xfrm>
          <a:off x="1557579" y="594984"/>
          <a:ext cx="1530637" cy="1211330"/>
        </a:xfrm>
        <a:prstGeom prst="chevron">
          <a:avLst>
            <a:gd name="adj" fmla="val 70610"/>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F0ABD-6C2B-48E0-9285-9551C5F4FEA7}">
      <dsp:nvSpPr>
        <dsp:cNvPr id="0" name=""/>
        <dsp:cNvSpPr/>
      </dsp:nvSpPr>
      <dsp:spPr>
        <a:xfrm>
          <a:off x="2476979" y="594984"/>
          <a:ext cx="1530637" cy="1211330"/>
        </a:xfrm>
        <a:prstGeom prst="chevron">
          <a:avLst>
            <a:gd name="adj" fmla="val 70610"/>
          </a:avLst>
        </a:prstGeom>
        <a:solidFill>
          <a:schemeClr val="accent6">
            <a:shade val="50000"/>
            <a:hueOff val="-86064"/>
            <a:satOff val="-579"/>
            <a:lumOff val="11644"/>
            <a:alphaOff val="0"/>
          </a:schemeClr>
        </a:solidFill>
        <a:ln w="25400" cap="flat" cmpd="sng" algn="ctr">
          <a:solidFill>
            <a:schemeClr val="accent6">
              <a:shade val="50000"/>
              <a:hueOff val="-86064"/>
              <a:satOff val="-579"/>
              <a:lumOff val="11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99280-D82E-4DC3-8D37-F6617437ACED}">
      <dsp:nvSpPr>
        <dsp:cNvPr id="0" name=""/>
        <dsp:cNvSpPr/>
      </dsp:nvSpPr>
      <dsp:spPr>
        <a:xfrm>
          <a:off x="3397106" y="594984"/>
          <a:ext cx="1530637" cy="1211330"/>
        </a:xfrm>
        <a:prstGeom prst="chevron">
          <a:avLst>
            <a:gd name="adj" fmla="val 70610"/>
          </a:avLst>
        </a:prstGeom>
        <a:solidFill>
          <a:schemeClr val="accent6">
            <a:shade val="50000"/>
            <a:hueOff val="-172128"/>
            <a:satOff val="-1159"/>
            <a:lumOff val="23287"/>
            <a:alphaOff val="0"/>
          </a:schemeClr>
        </a:solidFill>
        <a:ln w="25400" cap="flat" cmpd="sng" algn="ctr">
          <a:solidFill>
            <a:schemeClr val="accent6">
              <a:shade val="50000"/>
              <a:hueOff val="-172128"/>
              <a:satOff val="-1159"/>
              <a:lumOff val="23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AF83B-F5B6-422B-86EF-EABC29534C5D}">
      <dsp:nvSpPr>
        <dsp:cNvPr id="0" name=""/>
        <dsp:cNvSpPr/>
      </dsp:nvSpPr>
      <dsp:spPr>
        <a:xfrm>
          <a:off x="4316505" y="594984"/>
          <a:ext cx="1530637" cy="1211330"/>
        </a:xfrm>
        <a:prstGeom prst="chevron">
          <a:avLst>
            <a:gd name="adj" fmla="val 70610"/>
          </a:avLst>
        </a:prstGeom>
        <a:solidFill>
          <a:schemeClr val="accent6">
            <a:shade val="50000"/>
            <a:hueOff val="-258193"/>
            <a:satOff val="-1738"/>
            <a:lumOff val="34931"/>
            <a:alphaOff val="0"/>
          </a:schemeClr>
        </a:solidFill>
        <a:ln w="25400" cap="flat" cmpd="sng" algn="ctr">
          <a:solidFill>
            <a:schemeClr val="accent6">
              <a:shade val="50000"/>
              <a:hueOff val="-258193"/>
              <a:satOff val="-1738"/>
              <a:lumOff val="349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13727-2722-44E0-986C-FAEE53F44977}">
      <dsp:nvSpPr>
        <dsp:cNvPr id="0" name=""/>
        <dsp:cNvSpPr/>
      </dsp:nvSpPr>
      <dsp:spPr>
        <a:xfrm>
          <a:off x="5236632" y="594984"/>
          <a:ext cx="1530637" cy="1211330"/>
        </a:xfrm>
        <a:prstGeom prst="chevron">
          <a:avLst>
            <a:gd name="adj" fmla="val 70610"/>
          </a:avLst>
        </a:prstGeom>
        <a:solidFill>
          <a:schemeClr val="accent6">
            <a:shade val="50000"/>
            <a:hueOff val="-258193"/>
            <a:satOff val="-1738"/>
            <a:lumOff val="34931"/>
            <a:alphaOff val="0"/>
          </a:schemeClr>
        </a:solidFill>
        <a:ln w="25400" cap="flat" cmpd="sng" algn="ctr">
          <a:solidFill>
            <a:schemeClr val="accent6">
              <a:shade val="50000"/>
              <a:hueOff val="-258193"/>
              <a:satOff val="-1738"/>
              <a:lumOff val="349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B04D1-20DF-4133-81D2-3E63FEC32942}">
      <dsp:nvSpPr>
        <dsp:cNvPr id="0" name=""/>
        <dsp:cNvSpPr/>
      </dsp:nvSpPr>
      <dsp:spPr>
        <a:xfrm>
          <a:off x="6156032" y="594984"/>
          <a:ext cx="1530637" cy="1211330"/>
        </a:xfrm>
        <a:prstGeom prst="chevron">
          <a:avLst>
            <a:gd name="adj" fmla="val 70610"/>
          </a:avLst>
        </a:prstGeom>
        <a:solidFill>
          <a:schemeClr val="accent6">
            <a:shade val="50000"/>
            <a:hueOff val="-172128"/>
            <a:satOff val="-1159"/>
            <a:lumOff val="23287"/>
            <a:alphaOff val="0"/>
          </a:schemeClr>
        </a:solidFill>
        <a:ln w="25400" cap="flat" cmpd="sng" algn="ctr">
          <a:solidFill>
            <a:schemeClr val="accent6">
              <a:shade val="50000"/>
              <a:hueOff val="-172128"/>
              <a:satOff val="-1159"/>
              <a:lumOff val="23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9551F-0A2B-4EE2-9D2F-FD008E95FDEA}">
      <dsp:nvSpPr>
        <dsp:cNvPr id="0" name=""/>
        <dsp:cNvSpPr/>
      </dsp:nvSpPr>
      <dsp:spPr>
        <a:xfrm>
          <a:off x="7076158" y="594984"/>
          <a:ext cx="1530637" cy="1211330"/>
        </a:xfrm>
        <a:prstGeom prst="chevron">
          <a:avLst>
            <a:gd name="adj" fmla="val 70610"/>
          </a:avLst>
        </a:prstGeom>
        <a:solidFill>
          <a:schemeClr val="accent6">
            <a:shade val="50000"/>
            <a:hueOff val="-86064"/>
            <a:satOff val="-579"/>
            <a:lumOff val="11644"/>
            <a:alphaOff val="0"/>
          </a:schemeClr>
        </a:solidFill>
        <a:ln w="25400" cap="flat" cmpd="sng" algn="ctr">
          <a:solidFill>
            <a:schemeClr val="accent6">
              <a:shade val="50000"/>
              <a:hueOff val="-86064"/>
              <a:satOff val="-579"/>
              <a:lumOff val="11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86329-ABDC-4B61-B288-3DEDD3BB0990}">
      <dsp:nvSpPr>
        <dsp:cNvPr id="0" name=""/>
        <dsp:cNvSpPr/>
      </dsp:nvSpPr>
      <dsp:spPr>
        <a:xfrm>
          <a:off x="346108" y="716117"/>
          <a:ext cx="9049162" cy="969064"/>
        </a:xfrm>
        <a:prstGeom prst="rect">
          <a:avLst/>
        </a:prstGeom>
        <a:solidFill>
          <a:schemeClr val="lt1">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Que aumente su participación en la creación de acuerdos con las bolsas de valores para facilitar el acceso de las organizaciones del </a:t>
          </a:r>
          <a:r>
            <a:rPr lang="es-EC" sz="1600" kern="1200" dirty="0" err="1"/>
            <a:t>SFPS</a:t>
          </a:r>
          <a:r>
            <a:rPr lang="es-EC" sz="1600" kern="1200" dirty="0"/>
            <a:t> al mercado de valores.</a:t>
          </a:r>
        </a:p>
      </dsp:txBody>
      <dsp:txXfrm>
        <a:off x="346108" y="716117"/>
        <a:ext cx="9049162" cy="9690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07D5D-BCFE-4F60-AB54-3D9A8450AD98}">
      <dsp:nvSpPr>
        <dsp:cNvPr id="0" name=""/>
        <dsp:cNvSpPr/>
      </dsp:nvSpPr>
      <dsp:spPr>
        <a:xfrm>
          <a:off x="703009" y="1"/>
          <a:ext cx="6192677" cy="56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t>A las cooperativas:</a:t>
          </a:r>
        </a:p>
      </dsp:txBody>
      <dsp:txXfrm>
        <a:off x="703009" y="1"/>
        <a:ext cx="6192677" cy="562970"/>
      </dsp:txXfrm>
    </dsp:sp>
    <dsp:sp modelId="{E5BE7A02-99F1-4772-AF12-DA2189C1FBC1}">
      <dsp:nvSpPr>
        <dsp:cNvPr id="0" name=""/>
        <dsp:cNvSpPr/>
      </dsp:nvSpPr>
      <dsp:spPr>
        <a:xfrm>
          <a:off x="2241078" y="562971"/>
          <a:ext cx="1375864" cy="1088844"/>
        </a:xfrm>
        <a:prstGeom prst="chevron">
          <a:avLst>
            <a:gd name="adj" fmla="val 70610"/>
          </a:avLst>
        </a:prstGeom>
        <a:solidFill>
          <a:schemeClr val="accent4">
            <a:shade val="5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B67D8-B020-4B2B-BEEA-AA9B84D93059}">
      <dsp:nvSpPr>
        <dsp:cNvPr id="0" name=""/>
        <dsp:cNvSpPr/>
      </dsp:nvSpPr>
      <dsp:spPr>
        <a:xfrm>
          <a:off x="3067511" y="562971"/>
          <a:ext cx="1375864" cy="1088844"/>
        </a:xfrm>
        <a:prstGeom prst="chevron">
          <a:avLst>
            <a:gd name="adj" fmla="val 70610"/>
          </a:avLst>
        </a:prstGeom>
        <a:solidFill>
          <a:schemeClr val="accent4">
            <a:shade val="50000"/>
            <a:hueOff val="54148"/>
            <a:satOff val="-6433"/>
            <a:lumOff val="13573"/>
            <a:alphaOff val="0"/>
          </a:schemeClr>
        </a:solidFill>
        <a:ln w="25400" cap="flat" cmpd="sng" algn="ctr">
          <a:solidFill>
            <a:schemeClr val="accent4">
              <a:shade val="50000"/>
              <a:hueOff val="54148"/>
              <a:satOff val="-6433"/>
              <a:lumOff val="13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B127D9-C608-493B-9F55-977C65F7139A}">
      <dsp:nvSpPr>
        <dsp:cNvPr id="0" name=""/>
        <dsp:cNvSpPr/>
      </dsp:nvSpPr>
      <dsp:spPr>
        <a:xfrm>
          <a:off x="3894598" y="562971"/>
          <a:ext cx="1375864" cy="1088844"/>
        </a:xfrm>
        <a:prstGeom prst="chevron">
          <a:avLst>
            <a:gd name="adj" fmla="val 70610"/>
          </a:avLst>
        </a:prstGeom>
        <a:solidFill>
          <a:schemeClr val="accent4">
            <a:shade val="50000"/>
            <a:hueOff val="108297"/>
            <a:satOff val="-12867"/>
            <a:lumOff val="27147"/>
            <a:alphaOff val="0"/>
          </a:schemeClr>
        </a:solidFill>
        <a:ln w="25400" cap="flat" cmpd="sng" algn="ctr">
          <a:solidFill>
            <a:schemeClr val="accent4">
              <a:shade val="50000"/>
              <a:hueOff val="108297"/>
              <a:satOff val="-12867"/>
              <a:lumOff val="27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52807-B8E2-4E61-A3CA-E18419948EF3}">
      <dsp:nvSpPr>
        <dsp:cNvPr id="0" name=""/>
        <dsp:cNvSpPr/>
      </dsp:nvSpPr>
      <dsp:spPr>
        <a:xfrm>
          <a:off x="4721031" y="562971"/>
          <a:ext cx="1375864" cy="1088844"/>
        </a:xfrm>
        <a:prstGeom prst="chevron">
          <a:avLst>
            <a:gd name="adj" fmla="val 70610"/>
          </a:avLst>
        </a:prstGeom>
        <a:solidFill>
          <a:schemeClr val="accent4">
            <a:shade val="50000"/>
            <a:hueOff val="162445"/>
            <a:satOff val="-19300"/>
            <a:lumOff val="40720"/>
            <a:alphaOff val="0"/>
          </a:schemeClr>
        </a:solidFill>
        <a:ln w="25400" cap="flat" cmpd="sng" algn="ctr">
          <a:solidFill>
            <a:schemeClr val="accent4">
              <a:shade val="50000"/>
              <a:hueOff val="162445"/>
              <a:satOff val="-19300"/>
              <a:lumOff val="407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17185-0A0D-4205-98A0-A8C1EBF6D0D7}">
      <dsp:nvSpPr>
        <dsp:cNvPr id="0" name=""/>
        <dsp:cNvSpPr/>
      </dsp:nvSpPr>
      <dsp:spPr>
        <a:xfrm>
          <a:off x="5548118" y="562971"/>
          <a:ext cx="1375864" cy="1088844"/>
        </a:xfrm>
        <a:prstGeom prst="chevron">
          <a:avLst>
            <a:gd name="adj" fmla="val 70610"/>
          </a:avLst>
        </a:prstGeom>
        <a:solidFill>
          <a:schemeClr val="accent4">
            <a:shade val="50000"/>
            <a:hueOff val="162445"/>
            <a:satOff val="-19300"/>
            <a:lumOff val="40720"/>
            <a:alphaOff val="0"/>
          </a:schemeClr>
        </a:solidFill>
        <a:ln w="25400" cap="flat" cmpd="sng" algn="ctr">
          <a:solidFill>
            <a:schemeClr val="accent4">
              <a:shade val="50000"/>
              <a:hueOff val="162445"/>
              <a:satOff val="-19300"/>
              <a:lumOff val="407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FE1E7-6BB2-4C42-A308-80EB2B34F7EE}">
      <dsp:nvSpPr>
        <dsp:cNvPr id="0" name=""/>
        <dsp:cNvSpPr/>
      </dsp:nvSpPr>
      <dsp:spPr>
        <a:xfrm>
          <a:off x="6374551" y="562971"/>
          <a:ext cx="1375864" cy="1088844"/>
        </a:xfrm>
        <a:prstGeom prst="chevron">
          <a:avLst>
            <a:gd name="adj" fmla="val 70610"/>
          </a:avLst>
        </a:prstGeom>
        <a:solidFill>
          <a:schemeClr val="accent4">
            <a:shade val="50000"/>
            <a:hueOff val="108297"/>
            <a:satOff val="-12867"/>
            <a:lumOff val="27147"/>
            <a:alphaOff val="0"/>
          </a:schemeClr>
        </a:solidFill>
        <a:ln w="25400" cap="flat" cmpd="sng" algn="ctr">
          <a:solidFill>
            <a:schemeClr val="accent4">
              <a:shade val="50000"/>
              <a:hueOff val="108297"/>
              <a:satOff val="-12867"/>
              <a:lumOff val="27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984B8-8CC8-4AF1-8722-C2EA4C8FB80C}">
      <dsp:nvSpPr>
        <dsp:cNvPr id="0" name=""/>
        <dsp:cNvSpPr/>
      </dsp:nvSpPr>
      <dsp:spPr>
        <a:xfrm>
          <a:off x="7201637" y="562971"/>
          <a:ext cx="1375864" cy="1088844"/>
        </a:xfrm>
        <a:prstGeom prst="chevron">
          <a:avLst>
            <a:gd name="adj" fmla="val 70610"/>
          </a:avLst>
        </a:prstGeom>
        <a:solidFill>
          <a:schemeClr val="accent4">
            <a:shade val="50000"/>
            <a:hueOff val="54148"/>
            <a:satOff val="-6433"/>
            <a:lumOff val="13573"/>
            <a:alphaOff val="0"/>
          </a:schemeClr>
        </a:solidFill>
        <a:ln w="25400" cap="flat" cmpd="sng" algn="ctr">
          <a:solidFill>
            <a:schemeClr val="accent4">
              <a:shade val="50000"/>
              <a:hueOff val="54148"/>
              <a:satOff val="-6433"/>
              <a:lumOff val="13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CF7E7-00F3-4F4A-8BA8-E17C99F34AF1}">
      <dsp:nvSpPr>
        <dsp:cNvPr id="0" name=""/>
        <dsp:cNvSpPr/>
      </dsp:nvSpPr>
      <dsp:spPr>
        <a:xfrm>
          <a:off x="703009" y="671856"/>
          <a:ext cx="9032337" cy="871075"/>
        </a:xfrm>
        <a:prstGeom prst="rect">
          <a:avLst/>
        </a:prstGeom>
        <a:solidFill>
          <a:schemeClr val="lt1">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Que consideren la emisión de obligaciones como una nueva fuente de financiamiento, ya que la misma no tiene costos muy diferentes a los del financiamiento tradicional.</a:t>
          </a:r>
        </a:p>
      </dsp:txBody>
      <dsp:txXfrm>
        <a:off x="703009" y="671856"/>
        <a:ext cx="9032337" cy="871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C9958-D5B2-41A2-BF41-48D76B6CDE94}">
      <dsp:nvSpPr>
        <dsp:cNvPr id="0" name=""/>
        <dsp:cNvSpPr/>
      </dsp:nvSpPr>
      <dsp:spPr>
        <a:xfrm>
          <a:off x="-4681583" y="-722975"/>
          <a:ext cx="5617900" cy="5617900"/>
        </a:xfrm>
        <a:prstGeom prst="blockArc">
          <a:avLst>
            <a:gd name="adj1" fmla="val 18900000"/>
            <a:gd name="adj2" fmla="val 2700000"/>
            <a:gd name="adj3" fmla="val 384"/>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5A7810D-98B0-4A93-A09E-CE7FEF54B11D}">
      <dsp:nvSpPr>
        <dsp:cNvPr id="0" name=""/>
        <dsp:cNvSpPr/>
      </dsp:nvSpPr>
      <dsp:spPr>
        <a:xfrm>
          <a:off x="766908" y="596004"/>
          <a:ext cx="4831183" cy="1191842"/>
        </a:xfrm>
        <a:prstGeom prst="rect">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946025" tIns="45720" rIns="45720" bIns="45720" numCol="1" spcCol="1270" anchor="t" anchorCtr="0">
          <a:noAutofit/>
        </a:bodyPr>
        <a:lstStyle/>
        <a:p>
          <a:pPr marL="0" lvl="0" indent="0" algn="l" defTabSz="800100">
            <a:lnSpc>
              <a:spcPct val="90000"/>
            </a:lnSpc>
            <a:spcBef>
              <a:spcPct val="0"/>
            </a:spcBef>
            <a:spcAft>
              <a:spcPct val="35000"/>
            </a:spcAft>
            <a:buNone/>
          </a:pPr>
          <a:r>
            <a:rPr lang="es-EC" sz="1800" b="1" kern="1200"/>
            <a:t>Hipótesis alternativa: </a:t>
          </a:r>
          <a:endParaRPr lang="es-EC" sz="1800" kern="1200"/>
        </a:p>
        <a:p>
          <a:pPr marL="114300" lvl="1" indent="-114300" algn="l" defTabSz="622300">
            <a:lnSpc>
              <a:spcPct val="90000"/>
            </a:lnSpc>
            <a:spcBef>
              <a:spcPct val="0"/>
            </a:spcBef>
            <a:spcAft>
              <a:spcPct val="15000"/>
            </a:spcAft>
            <a:buChar char="•"/>
          </a:pPr>
          <a:r>
            <a:rPr lang="es-EC" sz="1400" kern="1200" dirty="0"/>
            <a:t>Las cooperativas de ahorro y crédito del segmento 4 pueden financiarse en el mercado de valores.</a:t>
          </a:r>
        </a:p>
      </dsp:txBody>
      <dsp:txXfrm>
        <a:off x="766908" y="596004"/>
        <a:ext cx="4831183" cy="1191842"/>
      </dsp:txXfrm>
    </dsp:sp>
    <dsp:sp modelId="{60C00411-F777-41F0-BC85-6ED21E2B450E}">
      <dsp:nvSpPr>
        <dsp:cNvPr id="0" name=""/>
        <dsp:cNvSpPr/>
      </dsp:nvSpPr>
      <dsp:spPr>
        <a:xfrm>
          <a:off x="22007" y="447024"/>
          <a:ext cx="1489803" cy="14898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F73EDB1-AE8A-461C-9C4B-1536328D7AD9}">
      <dsp:nvSpPr>
        <dsp:cNvPr id="0" name=""/>
        <dsp:cNvSpPr/>
      </dsp:nvSpPr>
      <dsp:spPr>
        <a:xfrm>
          <a:off x="766908" y="2384102"/>
          <a:ext cx="4831183" cy="1191842"/>
        </a:xfrm>
        <a:prstGeom prst="rect">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946025" tIns="45720" rIns="45720" bIns="45720" numCol="1" spcCol="1270" anchor="t" anchorCtr="0">
          <a:noAutofit/>
        </a:bodyPr>
        <a:lstStyle/>
        <a:p>
          <a:pPr marL="0" lvl="0" indent="0" algn="l" defTabSz="800100">
            <a:lnSpc>
              <a:spcPct val="90000"/>
            </a:lnSpc>
            <a:spcBef>
              <a:spcPct val="0"/>
            </a:spcBef>
            <a:spcAft>
              <a:spcPct val="35000"/>
            </a:spcAft>
            <a:buNone/>
          </a:pPr>
          <a:r>
            <a:rPr lang="es-EC" sz="1800" b="1" kern="1200" dirty="0"/>
            <a:t>Hipótesis nula: </a:t>
          </a:r>
          <a:endParaRPr lang="es-EC" sz="1800" kern="1200" dirty="0"/>
        </a:p>
        <a:p>
          <a:pPr marL="114300" lvl="1" indent="-114300" algn="l" defTabSz="622300">
            <a:lnSpc>
              <a:spcPct val="90000"/>
            </a:lnSpc>
            <a:spcBef>
              <a:spcPct val="0"/>
            </a:spcBef>
            <a:spcAft>
              <a:spcPct val="15000"/>
            </a:spcAft>
            <a:buChar char="•"/>
          </a:pPr>
          <a:r>
            <a:rPr lang="es-EC" sz="1400" kern="1200"/>
            <a:t>Las cooperativas de ahorro y crédito del segmento 4 no pueden obtener financiamiento a través del mercado de valores.</a:t>
          </a:r>
        </a:p>
      </dsp:txBody>
      <dsp:txXfrm>
        <a:off x="766908" y="2384102"/>
        <a:ext cx="4831183" cy="1191842"/>
      </dsp:txXfrm>
    </dsp:sp>
    <dsp:sp modelId="{CB714B8E-EEDC-4F2E-B86C-46628134809D}">
      <dsp:nvSpPr>
        <dsp:cNvPr id="0" name=""/>
        <dsp:cNvSpPr/>
      </dsp:nvSpPr>
      <dsp:spPr>
        <a:xfrm>
          <a:off x="22007" y="2235122"/>
          <a:ext cx="1489803" cy="14898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8F8FF-1DF1-4000-9F52-29976B828DFD}">
      <dsp:nvSpPr>
        <dsp:cNvPr id="0" name=""/>
        <dsp:cNvSpPr/>
      </dsp:nvSpPr>
      <dsp:spPr>
        <a:xfrm>
          <a:off x="26" y="90807"/>
          <a:ext cx="2576280" cy="460800"/>
        </a:xfrm>
        <a:prstGeom prst="rect">
          <a:avLst/>
        </a:prstGeom>
        <a:solidFill>
          <a:schemeClr val="accent5">
            <a:lumMod val="60000"/>
            <a:lumOff val="40000"/>
          </a:schemeClr>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ea typeface="Calibri" panose="020F0502020204030204" pitchFamily="34" charset="0"/>
            </a:rPr>
            <a:t>Efectos negativos</a:t>
          </a:r>
          <a:endParaRPr lang="es-EC" sz="1600" b="1" kern="1200" dirty="0"/>
        </a:p>
      </dsp:txBody>
      <dsp:txXfrm>
        <a:off x="26" y="90807"/>
        <a:ext cx="2576280" cy="460800"/>
      </dsp:txXfrm>
    </dsp:sp>
    <dsp:sp modelId="{0687A3D6-5C6E-40CF-BFFE-0F014F0C21FB}">
      <dsp:nvSpPr>
        <dsp:cNvPr id="0" name=""/>
        <dsp:cNvSpPr/>
      </dsp:nvSpPr>
      <dsp:spPr>
        <a:xfrm>
          <a:off x="26" y="551607"/>
          <a:ext cx="2576280" cy="1537200"/>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Arial" panose="020B0604020202020204" pitchFamily="34" charset="0"/>
              <a:ea typeface="Calibri" panose="020F0502020204030204" pitchFamily="34" charset="0"/>
            </a:rPr>
            <a:t>Impuestos</a:t>
          </a:r>
          <a:endParaRPr lang="es-EC" sz="1600" kern="1200" dirty="0"/>
        </a:p>
        <a:p>
          <a:pPr marL="171450" lvl="1" indent="-171450" algn="l" defTabSz="711200">
            <a:lnSpc>
              <a:spcPct val="90000"/>
            </a:lnSpc>
            <a:spcBef>
              <a:spcPct val="0"/>
            </a:spcBef>
            <a:spcAft>
              <a:spcPct val="15000"/>
            </a:spcAft>
            <a:buChar char="•"/>
          </a:pPr>
          <a:r>
            <a:rPr lang="es-EC" sz="1600" kern="1200" dirty="0">
              <a:latin typeface="Arial" panose="020B0604020202020204" pitchFamily="34" charset="0"/>
              <a:ea typeface="Calibri" panose="020F0502020204030204" pitchFamily="34" charset="0"/>
            </a:rPr>
            <a:t>Posibilidad de que el endeudamiento genere dificultades financieras (</a:t>
          </a:r>
          <a:r>
            <a:rPr lang="es-EC" sz="1600" kern="1200" dirty="0" err="1">
              <a:latin typeface="Arial" panose="020B0604020202020204" pitchFamily="34" charset="0"/>
              <a:ea typeface="Calibri" panose="020F0502020204030204" pitchFamily="34" charset="0"/>
            </a:rPr>
            <a:t>Palacín</a:t>
          </a:r>
          <a:r>
            <a:rPr lang="es-EC" sz="1600" kern="1200" dirty="0">
              <a:latin typeface="Arial" panose="020B0604020202020204" pitchFamily="34" charset="0"/>
              <a:ea typeface="Calibri" panose="020F0502020204030204" pitchFamily="34" charset="0"/>
            </a:rPr>
            <a:t> Sánchez &amp; </a:t>
          </a:r>
          <a:r>
            <a:rPr lang="es-EC" sz="1600" kern="1200" dirty="0" err="1">
              <a:latin typeface="Arial" panose="020B0604020202020204" pitchFamily="34" charset="0"/>
              <a:ea typeface="Calibri" panose="020F0502020204030204" pitchFamily="34" charset="0"/>
            </a:rPr>
            <a:t>Ramirez</a:t>
          </a:r>
          <a:r>
            <a:rPr lang="es-EC" sz="1600" kern="1200" dirty="0">
              <a:latin typeface="Arial" panose="020B0604020202020204" pitchFamily="34" charset="0"/>
              <a:ea typeface="Calibri" panose="020F0502020204030204" pitchFamily="34" charset="0"/>
            </a:rPr>
            <a:t> Herrera, 2018). </a:t>
          </a:r>
          <a:endParaRPr lang="es-EC" sz="1600" kern="1200" dirty="0"/>
        </a:p>
      </dsp:txBody>
      <dsp:txXfrm>
        <a:off x="26" y="551607"/>
        <a:ext cx="2576280" cy="1537200"/>
      </dsp:txXfrm>
    </dsp:sp>
    <dsp:sp modelId="{EA781052-B682-4A71-95C7-6C52EF9ED5CC}">
      <dsp:nvSpPr>
        <dsp:cNvPr id="0" name=""/>
        <dsp:cNvSpPr/>
      </dsp:nvSpPr>
      <dsp:spPr>
        <a:xfrm>
          <a:off x="2936987" y="90807"/>
          <a:ext cx="2576280" cy="460800"/>
        </a:xfrm>
        <a:prstGeom prst="rect">
          <a:avLst/>
        </a:prstGeom>
        <a:solidFill>
          <a:srgbClr val="5C90D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ea typeface="Calibri" panose="020F0502020204030204" pitchFamily="34" charset="0"/>
            </a:rPr>
            <a:t>Efectos positivos</a:t>
          </a:r>
          <a:endParaRPr lang="es-EC" sz="1600" b="1" kern="1200" dirty="0"/>
        </a:p>
      </dsp:txBody>
      <dsp:txXfrm>
        <a:off x="2936987" y="90807"/>
        <a:ext cx="2576280" cy="460800"/>
      </dsp:txXfrm>
    </dsp:sp>
    <dsp:sp modelId="{826E71E5-01BB-4B2B-BD68-C7E6144FB60C}">
      <dsp:nvSpPr>
        <dsp:cNvPr id="0" name=""/>
        <dsp:cNvSpPr/>
      </dsp:nvSpPr>
      <dsp:spPr>
        <a:xfrm>
          <a:off x="2936987" y="551607"/>
          <a:ext cx="2576280" cy="1537200"/>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Arial" panose="020B0604020202020204" pitchFamily="34" charset="0"/>
              <a:ea typeface="Calibri" panose="020F0502020204030204" pitchFamily="34" charset="0"/>
            </a:rPr>
            <a:t>Desgravación fiscal de los intereses provocados por la deuda </a:t>
          </a:r>
          <a:br>
            <a:rPr lang="es-EC" sz="1600" kern="1200" dirty="0">
              <a:latin typeface="Arial" panose="020B0604020202020204" pitchFamily="34" charset="0"/>
              <a:ea typeface="Calibri" panose="020F0502020204030204" pitchFamily="34" charset="0"/>
            </a:rPr>
          </a:br>
          <a:r>
            <a:rPr lang="es-EC" sz="1600" kern="1200" dirty="0">
              <a:latin typeface="Arial" panose="020B0604020202020204" pitchFamily="34" charset="0"/>
              <a:ea typeface="Calibri" panose="020F0502020204030204" pitchFamily="34" charset="0"/>
            </a:rPr>
            <a:t>(Modigliani &amp; Miller 1963).</a:t>
          </a:r>
          <a:endParaRPr lang="es-EC" sz="1600" kern="1200" dirty="0"/>
        </a:p>
      </dsp:txBody>
      <dsp:txXfrm>
        <a:off x="2936987" y="551607"/>
        <a:ext cx="2576280" cy="15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B8F2-672E-41EE-B8BE-871FCBA37C6E}">
      <dsp:nvSpPr>
        <dsp:cNvPr id="0" name=""/>
        <dsp:cNvSpPr/>
      </dsp:nvSpPr>
      <dsp:spPr>
        <a:xfrm>
          <a:off x="809" y="240201"/>
          <a:ext cx="2400178" cy="81320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Supuesto óptimo para una empresa</a:t>
          </a:r>
        </a:p>
      </dsp:txBody>
      <dsp:txXfrm>
        <a:off x="24627" y="264019"/>
        <a:ext cx="2352542" cy="765564"/>
      </dsp:txXfrm>
    </dsp:sp>
    <dsp:sp modelId="{E0732FF9-F11A-4793-88A2-38CEA3409885}">
      <dsp:nvSpPr>
        <dsp:cNvPr id="0" name=""/>
        <dsp:cNvSpPr/>
      </dsp:nvSpPr>
      <dsp:spPr>
        <a:xfrm rot="5400000">
          <a:off x="1085803" y="1168496"/>
          <a:ext cx="230189" cy="230189"/>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8977D8-C7A5-465E-B7BA-D6348F77CD21}">
      <dsp:nvSpPr>
        <dsp:cNvPr id="0" name=""/>
        <dsp:cNvSpPr/>
      </dsp:nvSpPr>
      <dsp:spPr>
        <a:xfrm>
          <a:off x="809" y="1513780"/>
          <a:ext cx="2400178" cy="1315368"/>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Combinación de recursos propios y externos</a:t>
          </a:r>
        </a:p>
      </dsp:txBody>
      <dsp:txXfrm>
        <a:off x="39335" y="1552306"/>
        <a:ext cx="2323126" cy="1238316"/>
      </dsp:txXfrm>
    </dsp:sp>
    <dsp:sp modelId="{C428DE1D-2FAC-4440-90AE-F23ADC4ECBA9}">
      <dsp:nvSpPr>
        <dsp:cNvPr id="0" name=""/>
        <dsp:cNvSpPr/>
      </dsp:nvSpPr>
      <dsp:spPr>
        <a:xfrm rot="5400000">
          <a:off x="1085803" y="2944243"/>
          <a:ext cx="230189" cy="230189"/>
        </a:xfrm>
        <a:prstGeom prst="rightArrow">
          <a:avLst>
            <a:gd name="adj1" fmla="val 667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9C32CFF8-CE42-46B5-9EBA-D4F1A63988CC}">
      <dsp:nvSpPr>
        <dsp:cNvPr id="0" name=""/>
        <dsp:cNvSpPr/>
      </dsp:nvSpPr>
      <dsp:spPr>
        <a:xfrm>
          <a:off x="809" y="3289527"/>
          <a:ext cx="2400178" cy="1315368"/>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 Max. Valor de mercado de la empresa</a:t>
          </a:r>
          <a:br>
            <a:rPr lang="es-EC" sz="1600" kern="1200" dirty="0"/>
          </a:br>
          <a:br>
            <a:rPr lang="es-EC" sz="1600" kern="1200" dirty="0"/>
          </a:br>
          <a:r>
            <a:rPr lang="es-EC" sz="1600" kern="1200" dirty="0"/>
            <a:t>- Reducen el coste de recursos externos</a:t>
          </a:r>
        </a:p>
      </dsp:txBody>
      <dsp:txXfrm>
        <a:off x="39335" y="3328053"/>
        <a:ext cx="2323126" cy="1238316"/>
      </dsp:txXfrm>
    </dsp:sp>
    <dsp:sp modelId="{7EC2BFEC-FDED-4B1C-99B8-8D2B5F09AB12}">
      <dsp:nvSpPr>
        <dsp:cNvPr id="0" name=""/>
        <dsp:cNvSpPr/>
      </dsp:nvSpPr>
      <dsp:spPr>
        <a:xfrm>
          <a:off x="3137594" y="240201"/>
          <a:ext cx="2400178" cy="813200"/>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Equilibrio de la estructura financiera</a:t>
          </a:r>
        </a:p>
      </dsp:txBody>
      <dsp:txXfrm>
        <a:off x="3161412" y="264019"/>
        <a:ext cx="2352542" cy="765564"/>
      </dsp:txXfrm>
    </dsp:sp>
    <dsp:sp modelId="{D80CBBD4-44AD-4431-8E89-D118D8910EF3}">
      <dsp:nvSpPr>
        <dsp:cNvPr id="0" name=""/>
        <dsp:cNvSpPr/>
      </dsp:nvSpPr>
      <dsp:spPr>
        <a:xfrm rot="5400000">
          <a:off x="4222588" y="1168496"/>
          <a:ext cx="230189" cy="230189"/>
        </a:xfrm>
        <a:prstGeom prst="rightArrow">
          <a:avLst>
            <a:gd name="adj1" fmla="val 667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62E85A-C0A4-4258-A662-18E2B68974E0}">
      <dsp:nvSpPr>
        <dsp:cNvPr id="0" name=""/>
        <dsp:cNvSpPr/>
      </dsp:nvSpPr>
      <dsp:spPr>
        <a:xfrm>
          <a:off x="3137594" y="1513780"/>
          <a:ext cx="2400178" cy="1315368"/>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Balance entre los beneficios obtenidos y los costes de financiamiento</a:t>
          </a:r>
        </a:p>
      </dsp:txBody>
      <dsp:txXfrm>
        <a:off x="3176120" y="1552306"/>
        <a:ext cx="2323126" cy="1238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43B40-93C6-46F3-A475-728C9EFAE820}">
      <dsp:nvSpPr>
        <dsp:cNvPr id="0" name=""/>
        <dsp:cNvSpPr/>
      </dsp:nvSpPr>
      <dsp:spPr>
        <a:xfrm>
          <a:off x="811405" y="1765251"/>
          <a:ext cx="422869" cy="734341"/>
        </a:xfrm>
        <a:custGeom>
          <a:avLst/>
          <a:gdLst/>
          <a:ahLst/>
          <a:cxnLst/>
          <a:rect l="0" t="0" r="0" b="0"/>
          <a:pathLst>
            <a:path>
              <a:moveTo>
                <a:pt x="0" y="0"/>
              </a:moveTo>
              <a:lnTo>
                <a:pt x="211434" y="0"/>
              </a:lnTo>
              <a:lnTo>
                <a:pt x="211434" y="734341"/>
              </a:lnTo>
              <a:lnTo>
                <a:pt x="422869" y="7343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001655" y="2111236"/>
        <a:ext cx="42369" cy="42369"/>
      </dsp:txXfrm>
    </dsp:sp>
    <dsp:sp modelId="{5D6764A1-1225-4C92-9254-071C1E2DAAE6}">
      <dsp:nvSpPr>
        <dsp:cNvPr id="0" name=""/>
        <dsp:cNvSpPr/>
      </dsp:nvSpPr>
      <dsp:spPr>
        <a:xfrm>
          <a:off x="811405" y="1030909"/>
          <a:ext cx="422869" cy="734341"/>
        </a:xfrm>
        <a:custGeom>
          <a:avLst/>
          <a:gdLst/>
          <a:ahLst/>
          <a:cxnLst/>
          <a:rect l="0" t="0" r="0" b="0"/>
          <a:pathLst>
            <a:path>
              <a:moveTo>
                <a:pt x="0" y="734341"/>
              </a:moveTo>
              <a:lnTo>
                <a:pt x="211434" y="734341"/>
              </a:lnTo>
              <a:lnTo>
                <a:pt x="211434" y="0"/>
              </a:lnTo>
              <a:lnTo>
                <a:pt x="42286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001655" y="1376895"/>
        <a:ext cx="42369" cy="42369"/>
      </dsp:txXfrm>
    </dsp:sp>
    <dsp:sp modelId="{0977502F-D67D-45BD-934C-66F37441AA2D}">
      <dsp:nvSpPr>
        <dsp:cNvPr id="0" name=""/>
        <dsp:cNvSpPr/>
      </dsp:nvSpPr>
      <dsp:spPr>
        <a:xfrm rot="16200000">
          <a:off x="-866477" y="1361353"/>
          <a:ext cx="2547968" cy="8077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err="1">
              <a:latin typeface="Arial" panose="020B0604020202020204" pitchFamily="34" charset="0"/>
              <a:ea typeface="Calibri" panose="020F0502020204030204" pitchFamily="34" charset="0"/>
            </a:rPr>
            <a:t>Shyam</a:t>
          </a:r>
          <a:r>
            <a:rPr lang="es-EC" sz="1800" kern="1200" dirty="0">
              <a:latin typeface="Arial" panose="020B0604020202020204" pitchFamily="34" charset="0"/>
              <a:ea typeface="Calibri" panose="020F0502020204030204" pitchFamily="34" charset="0"/>
            </a:rPr>
            <a:t> y Myers (1994)</a:t>
          </a:r>
          <a:endParaRPr lang="es-EC" sz="1800" kern="1200" dirty="0"/>
        </a:p>
      </dsp:txBody>
      <dsp:txXfrm>
        <a:off x="-866477" y="1361353"/>
        <a:ext cx="2547968" cy="807795"/>
      </dsp:txXfrm>
    </dsp:sp>
    <dsp:sp modelId="{38A3408C-DE19-4DE2-986A-2D8A957D1D82}">
      <dsp:nvSpPr>
        <dsp:cNvPr id="0" name=""/>
        <dsp:cNvSpPr/>
      </dsp:nvSpPr>
      <dsp:spPr>
        <a:xfrm>
          <a:off x="1234274" y="377144"/>
          <a:ext cx="3450315" cy="1307529"/>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Importancia de la jerarquía para </a:t>
          </a:r>
          <a:r>
            <a:rPr lang="es-EC" sz="1600" kern="1200" dirty="0">
              <a:latin typeface="Arial" panose="020B0604020202020204" pitchFamily="34" charset="0"/>
              <a:ea typeface="Calibri" panose="020F0502020204030204" pitchFamily="34" charset="0"/>
            </a:rPr>
            <a:t>la preferencia para el uso de recursos </a:t>
          </a:r>
          <a:endParaRPr lang="es-EC" sz="1600" kern="1200" dirty="0"/>
        </a:p>
      </dsp:txBody>
      <dsp:txXfrm>
        <a:off x="1234274" y="377144"/>
        <a:ext cx="3450315" cy="1307529"/>
      </dsp:txXfrm>
    </dsp:sp>
    <dsp:sp modelId="{CE3F7814-3CC9-47C2-B660-2BBD2BBBA8B3}">
      <dsp:nvSpPr>
        <dsp:cNvPr id="0" name=""/>
        <dsp:cNvSpPr/>
      </dsp:nvSpPr>
      <dsp:spPr>
        <a:xfrm>
          <a:off x="1234274" y="1845828"/>
          <a:ext cx="3450315" cy="1307529"/>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Arial" panose="020B0604020202020204" pitchFamily="34" charset="0"/>
              <a:ea typeface="Calibri" panose="020F0502020204030204" pitchFamily="34" charset="0"/>
            </a:rPr>
            <a:t>Cuando las necesidades requieren de financiamiento externos.</a:t>
          </a:r>
          <a:endParaRPr lang="es-EC" sz="1600" kern="1200" dirty="0"/>
        </a:p>
      </dsp:txBody>
      <dsp:txXfrm>
        <a:off x="1234274" y="1845828"/>
        <a:ext cx="3450315" cy="1307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BE269-A511-4914-9C0D-00BCD567E740}">
      <dsp:nvSpPr>
        <dsp:cNvPr id="0" name=""/>
        <dsp:cNvSpPr/>
      </dsp:nvSpPr>
      <dsp:spPr>
        <a:xfrm>
          <a:off x="132667" y="1426670"/>
          <a:ext cx="1463552" cy="118477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C" sz="2400" kern="1200" dirty="0"/>
            <a:t>Prioriza</a:t>
          </a:r>
        </a:p>
      </dsp:txBody>
      <dsp:txXfrm>
        <a:off x="190503" y="1484506"/>
        <a:ext cx="1347880" cy="1069101"/>
      </dsp:txXfrm>
    </dsp:sp>
    <dsp:sp modelId="{73781F5A-5F24-48C3-A02F-2D424188A702}">
      <dsp:nvSpPr>
        <dsp:cNvPr id="0" name=""/>
        <dsp:cNvSpPr/>
      </dsp:nvSpPr>
      <dsp:spPr>
        <a:xfrm rot="17970884">
          <a:off x="1330959" y="1272382"/>
          <a:ext cx="1375925" cy="0"/>
        </a:xfrm>
        <a:custGeom>
          <a:avLst/>
          <a:gdLst/>
          <a:ahLst/>
          <a:cxnLst/>
          <a:rect l="0" t="0" r="0" b="0"/>
          <a:pathLst>
            <a:path>
              <a:moveTo>
                <a:pt x="0" y="0"/>
              </a:moveTo>
              <a:lnTo>
                <a:pt x="137592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7CBC2-626A-4693-A085-ABCFA3AFC4EC}">
      <dsp:nvSpPr>
        <dsp:cNvPr id="0" name=""/>
        <dsp:cNvSpPr/>
      </dsp:nvSpPr>
      <dsp:spPr>
        <a:xfrm>
          <a:off x="2357844" y="673697"/>
          <a:ext cx="384579"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146B6-8531-42EC-8F79-48AE61513A78}">
      <dsp:nvSpPr>
        <dsp:cNvPr id="0" name=""/>
        <dsp:cNvSpPr/>
      </dsp:nvSpPr>
      <dsp:spPr>
        <a:xfrm>
          <a:off x="2742424" y="1017"/>
          <a:ext cx="2727021" cy="13453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1. Financiamiento a través de fondos internos</a:t>
          </a:r>
        </a:p>
      </dsp:txBody>
      <dsp:txXfrm>
        <a:off x="2742424" y="1017"/>
        <a:ext cx="2727021" cy="1345359"/>
      </dsp:txXfrm>
    </dsp:sp>
    <dsp:sp modelId="{B9EB8C38-581F-4E51-A8DA-4DDE1365095F}">
      <dsp:nvSpPr>
        <dsp:cNvPr id="0" name=""/>
        <dsp:cNvSpPr/>
      </dsp:nvSpPr>
      <dsp:spPr>
        <a:xfrm>
          <a:off x="1679998" y="2019056"/>
          <a:ext cx="677845" cy="0"/>
        </a:xfrm>
        <a:custGeom>
          <a:avLst/>
          <a:gdLst/>
          <a:ahLst/>
          <a:cxnLst/>
          <a:rect l="0" t="0" r="0" b="0"/>
          <a:pathLst>
            <a:path>
              <a:moveTo>
                <a:pt x="0" y="0"/>
              </a:moveTo>
              <a:lnTo>
                <a:pt x="67784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37FFD-ED29-4F74-AF1E-EF01F0F1765A}">
      <dsp:nvSpPr>
        <dsp:cNvPr id="0" name=""/>
        <dsp:cNvSpPr/>
      </dsp:nvSpPr>
      <dsp:spPr>
        <a:xfrm>
          <a:off x="2357844" y="2019057"/>
          <a:ext cx="384579"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4DC9B-A649-48AD-A54A-BF1A3B43809E}">
      <dsp:nvSpPr>
        <dsp:cNvPr id="0" name=""/>
        <dsp:cNvSpPr/>
      </dsp:nvSpPr>
      <dsp:spPr>
        <a:xfrm>
          <a:off x="2742424" y="1346377"/>
          <a:ext cx="2727021" cy="13453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2. Endeudamiento por terceros</a:t>
          </a:r>
        </a:p>
      </dsp:txBody>
      <dsp:txXfrm>
        <a:off x="2742424" y="1346377"/>
        <a:ext cx="2727021" cy="1345359"/>
      </dsp:txXfrm>
    </dsp:sp>
    <dsp:sp modelId="{C8AB0F1F-BE98-4EB7-9A35-B2C5BE72EA67}">
      <dsp:nvSpPr>
        <dsp:cNvPr id="0" name=""/>
        <dsp:cNvSpPr/>
      </dsp:nvSpPr>
      <dsp:spPr>
        <a:xfrm rot="3629116">
          <a:off x="1330959" y="2765731"/>
          <a:ext cx="1375925" cy="0"/>
        </a:xfrm>
        <a:custGeom>
          <a:avLst/>
          <a:gdLst/>
          <a:ahLst/>
          <a:cxnLst/>
          <a:rect l="0" t="0" r="0" b="0"/>
          <a:pathLst>
            <a:path>
              <a:moveTo>
                <a:pt x="0" y="0"/>
              </a:moveTo>
              <a:lnTo>
                <a:pt x="137592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77866-2F24-468C-80A8-B0EECA2DF0E5}">
      <dsp:nvSpPr>
        <dsp:cNvPr id="0" name=""/>
        <dsp:cNvSpPr/>
      </dsp:nvSpPr>
      <dsp:spPr>
        <a:xfrm>
          <a:off x="2357844" y="3364416"/>
          <a:ext cx="384579"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25BA-3F04-4C68-AE55-570CE5EC663F}">
      <dsp:nvSpPr>
        <dsp:cNvPr id="0" name=""/>
        <dsp:cNvSpPr/>
      </dsp:nvSpPr>
      <dsp:spPr>
        <a:xfrm>
          <a:off x="2742424" y="2691736"/>
          <a:ext cx="2727021" cy="13453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3. Emisión de acciones u obligaciones </a:t>
          </a:r>
          <a:br>
            <a:rPr lang="es-EC" sz="1600" kern="1200" dirty="0"/>
          </a:br>
          <a:r>
            <a:rPr lang="es-EC" sz="1600" kern="1200" dirty="0"/>
            <a:t>(Zambrano &amp; Acuña, 2013). </a:t>
          </a:r>
        </a:p>
      </dsp:txBody>
      <dsp:txXfrm>
        <a:off x="2742424" y="2691736"/>
        <a:ext cx="2727021" cy="1345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10E9-A5F3-4175-94D6-BEE0FCDCA194}">
      <dsp:nvSpPr>
        <dsp:cNvPr id="0" name=""/>
        <dsp:cNvSpPr/>
      </dsp:nvSpPr>
      <dsp:spPr>
        <a:xfrm>
          <a:off x="1941225" y="726852"/>
          <a:ext cx="91440" cy="503414"/>
        </a:xfrm>
        <a:custGeom>
          <a:avLst/>
          <a:gdLst/>
          <a:ahLst/>
          <a:cxnLst/>
          <a:rect l="0" t="0" r="0" b="0"/>
          <a:pathLst>
            <a:path>
              <a:moveTo>
                <a:pt x="45720" y="0"/>
              </a:moveTo>
              <a:lnTo>
                <a:pt x="45720" y="268807"/>
              </a:lnTo>
              <a:lnTo>
                <a:pt x="49073" y="268807"/>
              </a:lnTo>
              <a:lnTo>
                <a:pt x="49073" y="503414"/>
              </a:lnTo>
            </a:path>
          </a:pathLst>
        </a:custGeom>
        <a:noFill/>
        <a:ln w="25400" cap="flat" cmpd="sng" algn="ctr">
          <a:solidFill>
            <a:schemeClr val="accent5"/>
          </a:solidFill>
          <a:prstDash val="solid"/>
          <a:tailEnd type="arrow"/>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973594" y="975897"/>
        <a:ext cx="26701" cy="5324"/>
      </dsp:txXfrm>
    </dsp:sp>
    <dsp:sp modelId="{686D2C1F-5298-49D5-B949-460662AC081D}">
      <dsp:nvSpPr>
        <dsp:cNvPr id="0" name=""/>
        <dsp:cNvSpPr/>
      </dsp:nvSpPr>
      <dsp:spPr>
        <a:xfrm>
          <a:off x="356901" y="2054"/>
          <a:ext cx="3260087" cy="726598"/>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Son parte del Sistema Financiero Popular y Solidario</a:t>
          </a:r>
          <a:endParaRPr lang="es-EC" sz="1600" kern="1200" dirty="0"/>
        </a:p>
      </dsp:txBody>
      <dsp:txXfrm>
        <a:off x="356901" y="2054"/>
        <a:ext cx="3260087" cy="726598"/>
      </dsp:txXfrm>
    </dsp:sp>
    <dsp:sp modelId="{4E4202D8-BADD-4D1A-9941-572997E5E69B}">
      <dsp:nvSpPr>
        <dsp:cNvPr id="0" name=""/>
        <dsp:cNvSpPr/>
      </dsp:nvSpPr>
      <dsp:spPr>
        <a:xfrm>
          <a:off x="17579" y="1262667"/>
          <a:ext cx="3945437" cy="1129301"/>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Son una forma de organización que facilita los medios de producción económica en base a las relaciones sociales</a:t>
          </a:r>
          <a:endParaRPr lang="es-EC" sz="1600" kern="1200" dirty="0"/>
        </a:p>
      </dsp:txBody>
      <dsp:txXfrm>
        <a:off x="17579" y="1262667"/>
        <a:ext cx="3945437" cy="11293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DF816-A37C-4918-B72C-8586F658372E}" type="datetimeFigureOut">
              <a:rPr lang="es-EC" smtClean="0"/>
              <a:t>8/3/2022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89ADA-8582-4C69-B52F-F876C11DBF15}" type="slidenum">
              <a:rPr lang="es-EC" smtClean="0"/>
              <a:t>‹Nº›</a:t>
            </a:fld>
            <a:endParaRPr lang="es-EC"/>
          </a:p>
        </p:txBody>
      </p:sp>
    </p:spTree>
    <p:extLst>
      <p:ext uri="{BB962C8B-B14F-4D97-AF65-F5344CB8AC3E}">
        <p14:creationId xmlns:p14="http://schemas.microsoft.com/office/powerpoint/2010/main" val="396631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3089ADA-8582-4C69-B52F-F876C11DBF15}" type="slidenum">
              <a:rPr lang="es-EC" smtClean="0"/>
              <a:t>5</a:t>
            </a:fld>
            <a:endParaRPr lang="es-EC"/>
          </a:p>
        </p:txBody>
      </p:sp>
    </p:spTree>
    <p:extLst>
      <p:ext uri="{BB962C8B-B14F-4D97-AF65-F5344CB8AC3E}">
        <p14:creationId xmlns:p14="http://schemas.microsoft.com/office/powerpoint/2010/main" val="329830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3089ADA-8582-4C69-B52F-F876C11DBF15}" type="slidenum">
              <a:rPr lang="es-EC" smtClean="0"/>
              <a:t>8</a:t>
            </a:fld>
            <a:endParaRPr lang="es-EC"/>
          </a:p>
        </p:txBody>
      </p:sp>
    </p:spTree>
    <p:extLst>
      <p:ext uri="{BB962C8B-B14F-4D97-AF65-F5344CB8AC3E}">
        <p14:creationId xmlns:p14="http://schemas.microsoft.com/office/powerpoint/2010/main" val="103620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Master" Target="../slideMasters/slideMaster3.xml"/><Relationship Id="rId5" Type="http://schemas.openxmlformats.org/officeDocument/2006/relationships/image" Target="../media/image5.jp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36" name="Marcador de posición de imagen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5" y="124959"/>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8" name="Forma libre: Forma 7">
            <a:extLst>
              <a:ext uri="{FF2B5EF4-FFF2-40B4-BE49-F238E27FC236}">
                <a16:creationId xmlns:a16="http://schemas.microsoft.com/office/drawing/2014/main" id="{1E99C6B2-05CE-48A7-8696-CEC64BE74DF5}"/>
              </a:ext>
            </a:extLst>
          </p:cNvPr>
          <p:cNvSpPr/>
          <p:nvPr/>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1248593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5" name="Rectángulo 14">
            <a:extLst>
              <a:ext uri="{FF2B5EF4-FFF2-40B4-BE49-F238E27FC236}">
                <a16:creationId xmlns:a16="http://schemas.microsoft.com/office/drawing/2014/main" id="{05951AB2-D568-4A7E-9408-FADC8BED4119}"/>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255515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to + tres seccione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4" y="3802065"/>
            <a:ext cx="2820761" cy="334508"/>
          </a:xfrm>
        </p:spPr>
        <p:txBody>
          <a:bodyPr rtlCol="0">
            <a:noAutofit/>
          </a:bodyPr>
          <a:lstStyle>
            <a:lvl1pPr marL="0" indent="0" algn="ctr">
              <a:buNone/>
              <a:defRPr sz="1600" b="1">
                <a:solidFill>
                  <a:schemeClr val="accent6"/>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30" y="3802065"/>
            <a:ext cx="2820761" cy="334508"/>
          </a:xfrm>
        </p:spPr>
        <p:txBody>
          <a:bodyPr rtlCol="0">
            <a:noAutofit/>
          </a:bodyPr>
          <a:lstStyle>
            <a:lvl1pPr marL="0" indent="0" algn="ctr">
              <a:buNone/>
              <a:defRPr sz="1600" b="1">
                <a:solidFill>
                  <a:schemeClr val="accent3"/>
                </a:solidFill>
                <a:latin typeface="+mn-lt"/>
              </a:defRPr>
            </a:lvl1pPr>
          </a:lstStyle>
          <a:p>
            <a:pPr lvl="0" rtl="0"/>
            <a:r>
              <a:rPr lang="es-ES" noProof="0"/>
              <a:t>Editar estilos de texto del patrón</a:t>
            </a:r>
          </a:p>
        </p:txBody>
      </p:sp>
      <p:sp>
        <p:nvSpPr>
          <p:cNvPr id="11" name="Marcador de texto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6004"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3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4" name="Marcador de texto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600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801297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to de media página + texto">
    <p:spTree>
      <p:nvGrpSpPr>
        <p:cNvPr id="1" name=""/>
        <p:cNvGrpSpPr/>
        <p:nvPr/>
      </p:nvGrpSpPr>
      <p:grpSpPr>
        <a:xfrm>
          <a:off x="0" y="0"/>
          <a:ext cx="0" cy="0"/>
          <a:chOff x="0" y="0"/>
          <a:chExt cx="0" cy="0"/>
        </a:xfrm>
      </p:grpSpPr>
      <p:sp>
        <p:nvSpPr>
          <p:cNvPr id="11" name="Marcador de posición de imagen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EDEB162-E699-464C-B2EE-136D517A9B8B}"/>
              </a:ext>
            </a:extLst>
          </p:cNvPr>
          <p:cNvSpPr>
            <a:spLocks noGrp="1"/>
          </p:cNvSpPr>
          <p:nvPr>
            <p:ph type="title" hasCustomPrompt="1"/>
          </p:nvPr>
        </p:nvSpPr>
        <p:spPr>
          <a:xfrm>
            <a:off x="446317" y="244481"/>
            <a:ext cx="5170715" cy="1588127"/>
          </a:xfrm>
        </p:spPr>
        <p:txBody>
          <a:bodyPr vert="horz" wrap="square" lIns="91440" tIns="45720" rIns="91440" bIns="45720" rtlCol="0" anchor="ctr">
            <a:spAutoFit/>
          </a:bodyPr>
          <a:lstStyle>
            <a:lvl1pPr>
              <a:defRPr lang="en-GB" sz="3600" spc="-60" dirty="0"/>
            </a:lvl1pPr>
          </a:lstStyle>
          <a:p>
            <a:pPr lvl="0" rtl="0"/>
            <a:r>
              <a:rPr lang="es-ES" noProof="0"/>
              <a:t>Haga clic para editar el estilo de título del patrón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4" y="2061165"/>
            <a:ext cx="5045529"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4" y="2708233"/>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Rectángulo 7">
            <a:extLst>
              <a:ext uri="{FF2B5EF4-FFF2-40B4-BE49-F238E27FC236}">
                <a16:creationId xmlns:a16="http://schemas.microsoft.com/office/drawing/2014/main" id="{1E6A75B6-7B4E-496F-A846-0FFBB6E1D164}"/>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Marcador de posición de número de diapositiva 5">
            <a:extLst>
              <a:ext uri="{FF2B5EF4-FFF2-40B4-BE49-F238E27FC236}">
                <a16:creationId xmlns:a16="http://schemas.microsoft.com/office/drawing/2014/main" id="{7648ACB4-9C22-4636-800F-578055A5BC10}"/>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706644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4" name="Diagrama de flujo: Documento 3">
            <a:extLst>
              <a:ext uri="{FF2B5EF4-FFF2-40B4-BE49-F238E27FC236}">
                <a16:creationId xmlns:a16="http://schemas.microsoft.com/office/drawing/2014/main" id="{D5C833BC-89A8-4D28-9D63-F45F14D694BF}"/>
              </a:ext>
            </a:extLst>
          </p:cNvPr>
          <p:cNvSpPr/>
          <p:nvPr/>
        </p:nvSpPr>
        <p:spPr>
          <a:xfrm flipH="1">
            <a:off x="123988"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489176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14" name="Diagrama de flujo: Documento 3">
            <a:extLst>
              <a:ext uri="{FF2B5EF4-FFF2-40B4-BE49-F238E27FC236}">
                <a16:creationId xmlns:a16="http://schemas.microsoft.com/office/drawing/2014/main" id="{7F75D8AF-79DE-4E2B-A15F-8EC66948BC31}"/>
              </a:ext>
            </a:extLst>
          </p:cNvPr>
          <p:cNvSpPr/>
          <p:nvPr/>
        </p:nvSpPr>
        <p:spPr>
          <a:xfrm flipH="1" flipV="1">
            <a:off x="114594" y="4581498"/>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a16="http://schemas.microsoft.com/office/drawing/2014/main" id="{80D3D7B7-CDD7-4664-B2D8-6F60FEAEAC45}"/>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p:nvSpPr>
        <p:spPr>
          <a:xfrm>
            <a:off x="11360016" y="6369056"/>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tx1"/>
                </a:solidFill>
              </a:rPr>
              <a:pPr rtl="0"/>
              <a:t>‹Nº›</a:t>
            </a:fld>
            <a:endParaRPr lang="es-ES" sz="1000" b="1" noProof="0">
              <a:solidFill>
                <a:schemeClr val="tx1"/>
              </a:solidFill>
            </a:endParaRPr>
          </a:p>
        </p:txBody>
      </p:sp>
    </p:spTree>
    <p:extLst>
      <p:ext uri="{BB962C8B-B14F-4D97-AF65-F5344CB8AC3E}">
        <p14:creationId xmlns:p14="http://schemas.microsoft.com/office/powerpoint/2010/main" val="1227207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1" name="Marcador de posición de contenido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7"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971811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contenido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21"/>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792557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a16="http://schemas.microsoft.com/office/drawing/2014/main" id="{131CB29F-0BE0-476F-B57A-7638E9BFAE76}"/>
              </a:ext>
            </a:extLst>
          </p:cNvPr>
          <p:cNvSpPr>
            <a:spLocks noGrp="1"/>
          </p:cNvSpPr>
          <p:nvPr>
            <p:ph type="pic" idx="1"/>
          </p:nvPr>
        </p:nvSpPr>
        <p:spPr>
          <a:xfrm>
            <a:off x="5183188" y="500221"/>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77140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19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positiva de citas">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1" y="136528"/>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7" name="Marcador de texto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es-ES" noProof="0"/>
              <a:t>Editar estilos de texto del patrón</a:t>
            </a:r>
          </a:p>
          <a:p>
            <a:pPr lvl="0" rtl="0"/>
            <a:endParaRPr lang="es-ES" noProof="0"/>
          </a:p>
        </p:txBody>
      </p:sp>
      <p:sp>
        <p:nvSpPr>
          <p:cNvPr id="8" name="Marcador de texto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3" y="3269342"/>
            <a:ext cx="1155367"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es-ES" noProof="0"/>
              <a:t>“</a:t>
            </a:r>
          </a:p>
        </p:txBody>
      </p:sp>
      <p:sp>
        <p:nvSpPr>
          <p:cNvPr id="9" name="Marco 8">
            <a:extLst>
              <a:ext uri="{FF2B5EF4-FFF2-40B4-BE49-F238E27FC236}">
                <a16:creationId xmlns:a16="http://schemas.microsoft.com/office/drawing/2014/main" id="{0283712C-6C33-4303-985C-6493AAFAF40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Rectángulo 9">
            <a:extLst>
              <a:ext uri="{FF2B5EF4-FFF2-40B4-BE49-F238E27FC236}">
                <a16:creationId xmlns:a16="http://schemas.microsoft.com/office/drawing/2014/main" id="{5793B617-BDEC-4471-BF16-3ADF8D92DD69}"/>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1" name="Marcador de posición de número de diapositiva 5">
            <a:extLst>
              <a:ext uri="{FF2B5EF4-FFF2-40B4-BE49-F238E27FC236}">
                <a16:creationId xmlns:a16="http://schemas.microsoft.com/office/drawing/2014/main" id="{33D238BD-C38B-4BEB-92A5-657AAB9C5351}"/>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2" name="Título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36172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título 2 con imagen">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5"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4" name="Rectángulo 3">
            <a:extLst>
              <a:ext uri="{FF2B5EF4-FFF2-40B4-BE49-F238E27FC236}">
                <a16:creationId xmlns:a16="http://schemas.microsoft.com/office/drawing/2014/main" id="{7B386286-CEE2-E94A-BBC0-0A3723EB14DE}"/>
              </a:ext>
            </a:extLst>
          </p:cNvPr>
          <p:cNvSpPr/>
          <p:nvPr/>
        </p:nvSpPr>
        <p:spPr>
          <a:xfrm>
            <a:off x="11008900"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Tree>
    <p:extLst>
      <p:ext uri="{BB962C8B-B14F-4D97-AF65-F5344CB8AC3E}">
        <p14:creationId xmlns:p14="http://schemas.microsoft.com/office/powerpoint/2010/main" val="1785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positiva de agradecimiento">
    <p:spTree>
      <p:nvGrpSpPr>
        <p:cNvPr id="1" name=""/>
        <p:cNvGrpSpPr/>
        <p:nvPr/>
      </p:nvGrpSpPr>
      <p:grpSpPr>
        <a:xfrm>
          <a:off x="0" y="0"/>
          <a:ext cx="0" cy="0"/>
          <a:chOff x="0" y="0"/>
          <a:chExt cx="0" cy="0"/>
        </a:xfrm>
      </p:grpSpPr>
      <p:sp>
        <p:nvSpPr>
          <p:cNvPr id="9" name="Marcador de posición de imagen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3" y="4901456"/>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es-ES" noProof="0"/>
              <a:t>Gracias</a:t>
            </a:r>
          </a:p>
        </p:txBody>
      </p:sp>
    </p:spTree>
    <p:extLst>
      <p:ext uri="{BB962C8B-B14F-4D97-AF65-F5344CB8AC3E}">
        <p14:creationId xmlns:p14="http://schemas.microsoft.com/office/powerpoint/2010/main" val="109314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281900" y="481033"/>
            <a:ext cx="7628000" cy="5204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sz="293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341116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7D7F4ED-E671-4859-9334-E5F11D0FB740}" type="slidenum">
              <a:rPr lang="es-EC" smtClean="0"/>
              <a:t>‹Nº›</a:t>
            </a:fld>
            <a:endParaRPr lang="es-EC"/>
          </a:p>
        </p:txBody>
      </p:sp>
    </p:spTree>
    <p:extLst>
      <p:ext uri="{BB962C8B-B14F-4D97-AF65-F5344CB8AC3E}">
        <p14:creationId xmlns:p14="http://schemas.microsoft.com/office/powerpoint/2010/main" val="14364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5382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C6AC5FD-935E-4AE1-9103-B1664935013F}"/>
              </a:ext>
            </a:extLst>
          </p:cNvPr>
          <p:cNvPicPr>
            <a:picLocks noChangeAspect="1"/>
          </p:cNvPicPr>
          <p:nvPr/>
        </p:nvPicPr>
        <p:blipFill rotWithShape="1">
          <a:blip r:embed="rId2">
            <a:extLst>
              <a:ext uri="{28A0092B-C50C-407E-A947-70E740481C1C}">
                <a14:useLocalDpi xmlns:a14="http://schemas.microsoft.com/office/drawing/2010/main" val="0"/>
              </a:ext>
            </a:extLst>
          </a:blip>
          <a:srcRect l="4784" b="9122"/>
          <a:stretch/>
        </p:blipFill>
        <p:spPr>
          <a:xfrm>
            <a:off x="7335" y="0"/>
            <a:ext cx="12184668" cy="6839880"/>
          </a:xfrm>
          <a:prstGeom prst="rect">
            <a:avLst/>
          </a:prstGeom>
        </p:spPr>
      </p:pic>
    </p:spTree>
    <p:extLst>
      <p:ext uri="{BB962C8B-B14F-4D97-AF65-F5344CB8AC3E}">
        <p14:creationId xmlns:p14="http://schemas.microsoft.com/office/powerpoint/2010/main" val="87752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A42F9B4-5BE8-4AC4-96DD-D82D7AE0B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437"/>
            <a:ext cx="11353800" cy="495369"/>
          </a:xfrm>
          <a:prstGeom prst="rect">
            <a:avLst/>
          </a:prstGeom>
        </p:spPr>
      </p:pic>
      <p:pic>
        <p:nvPicPr>
          <p:cNvPr id="8" name="Picture 2" descr="Imagen relacionada">
            <a:extLst>
              <a:ext uri="{FF2B5EF4-FFF2-40B4-BE49-F238E27FC236}">
                <a16:creationId xmlns:a16="http://schemas.microsoft.com/office/drawing/2014/main" id="{C0529F20-0F33-49D0-848A-4AA254C1B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516" y="6003909"/>
            <a:ext cx="865485" cy="8540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FC41F2E2-EDCC-42CC-A29A-A081B7A4B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636" y="6"/>
            <a:ext cx="8431369" cy="656489"/>
          </a:xfrm>
          <a:prstGeom prst="rect">
            <a:avLst/>
          </a:prstGeom>
        </p:spPr>
      </p:pic>
    </p:spTree>
    <p:extLst>
      <p:ext uri="{BB962C8B-B14F-4D97-AF65-F5344CB8AC3E}">
        <p14:creationId xmlns:p14="http://schemas.microsoft.com/office/powerpoint/2010/main" val="1950626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0CA942-2558-4447-91B8-C29012F784A1}"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62528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10CA942-2558-4447-91B8-C29012F784A1}"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56949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10CA942-2558-4447-91B8-C29012F784A1}"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4031040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310CA942-2558-4447-91B8-C29012F784A1}"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6664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cabezado de sección con imagen 1">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6D24BA90-E7BA-471E-AA13-3329EDCD80A2}"/>
              </a:ext>
            </a:extLst>
          </p:cNvPr>
          <p:cNvSpPr/>
          <p:nvPr/>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1" name="Marcador de posición de imagen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5" y="4587882"/>
            <a:ext cx="11944015"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a16="http://schemas.microsoft.com/office/drawing/2014/main" id="{80D3D7B7-CDD7-4664-B2D8-6F60FEAEAC45}"/>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164902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A942-2558-4447-91B8-C29012F784A1}"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856603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247781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203401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0612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cabezado de sección con imagen 1">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6D24BA90-E7BA-471E-AA13-3329EDCD80A2}"/>
              </a:ext>
            </a:extLst>
          </p:cNvPr>
          <p:cNvSpPr/>
          <p:nvPr/>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1" name="Marcador de posición de imagen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5" y="4587882"/>
            <a:ext cx="11944015"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a16="http://schemas.microsoft.com/office/drawing/2014/main" id="{80D3D7B7-CDD7-4664-B2D8-6F60FEAEAC45}"/>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1617944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621127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1_Diapositiva de título">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040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11"/>
        <p:cNvGrpSpPr/>
        <p:nvPr/>
      </p:nvGrpSpPr>
      <p:grpSpPr>
        <a:xfrm>
          <a:off x="0" y="0"/>
          <a:ext cx="0" cy="0"/>
          <a:chOff x="0" y="0"/>
          <a:chExt cx="0" cy="0"/>
        </a:xfrm>
      </p:grpSpPr>
      <p:graphicFrame>
        <p:nvGraphicFramePr>
          <p:cNvPr id="12" name="Google Shape;12;p1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r:id="rId2" imgW="12192000" imgH="5616575" progId="">
                  <p:embed/>
                </p:oleObj>
              </mc:Choice>
              <mc:Fallback>
                <p:oleObj r:id="rId2" imgW="12192000" imgH="5616575" progId="">
                  <p:embed/>
                  <p:pic>
                    <p:nvPicPr>
                      <p:cNvPr id="12" name="Google Shape;12;p11"/>
                      <p:cNvPicPr preferRelativeResize="0"/>
                      <p:nvPr/>
                    </p:nvPicPr>
                    <p:blipFill rotWithShape="1">
                      <a:blip r:embed="rId3">
                        <a:alphaModFix/>
                      </a:blip>
                      <a:srcRect/>
                      <a:stretch/>
                    </p:blipFill>
                    <p:spPr>
                      <a:xfrm>
                        <a:off x="0" y="981075"/>
                        <a:ext cx="12192000" cy="5616575"/>
                      </a:xfrm>
                      <a:prstGeom prst="rect">
                        <a:avLst/>
                      </a:prstGeom>
                      <a:noFill/>
                      <a:ln>
                        <a:noFill/>
                      </a:ln>
                    </p:spPr>
                  </p:pic>
                </p:oleObj>
              </mc:Fallback>
            </mc:AlternateContent>
          </a:graphicData>
        </a:graphic>
      </p:graphicFrame>
      <p:sp>
        <p:nvSpPr>
          <p:cNvPr id="13" name="Google Shape;13;p11"/>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14;p11"/>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1"/>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1"/>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11" descr="bannner 2"/>
          <p:cNvPicPr preferRelativeResize="0"/>
          <p:nvPr/>
        </p:nvPicPr>
        <p:blipFill rotWithShape="1">
          <a:blip r:embed="rId4">
            <a:alphaModFix/>
          </a:blip>
          <a:srcRect/>
          <a:stretch/>
        </p:blipFill>
        <p:spPr>
          <a:xfrm>
            <a:off x="0" y="5722938"/>
            <a:ext cx="12192000" cy="1135062"/>
          </a:xfrm>
          <a:prstGeom prst="rect">
            <a:avLst/>
          </a:prstGeom>
          <a:noFill/>
          <a:ln>
            <a:noFill/>
          </a:ln>
        </p:spPr>
      </p:pic>
      <p:sp>
        <p:nvSpPr>
          <p:cNvPr id="18" name="Google Shape;18;p11"/>
          <p:cNvSpPr/>
          <p:nvPr/>
        </p:nvSpPr>
        <p:spPr>
          <a:xfrm>
            <a:off x="289984" y="260353"/>
            <a:ext cx="1056216" cy="7921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9" name="Google Shape;19;p11"/>
          <p:cNvPicPr preferRelativeResize="0"/>
          <p:nvPr/>
        </p:nvPicPr>
        <p:blipFill rotWithShape="1">
          <a:blip r:embed="rId5">
            <a:alphaModFix/>
          </a:blip>
          <a:srcRect t="38805" b="30597"/>
          <a:stretch/>
        </p:blipFill>
        <p:spPr>
          <a:xfrm>
            <a:off x="47755" y="188640"/>
            <a:ext cx="3840000" cy="624924"/>
          </a:xfrm>
          <a:prstGeom prst="rect">
            <a:avLst/>
          </a:prstGeom>
          <a:noFill/>
          <a:ln>
            <a:noFill/>
          </a:ln>
        </p:spPr>
      </p:pic>
    </p:spTree>
    <p:extLst>
      <p:ext uri="{BB962C8B-B14F-4D97-AF65-F5344CB8AC3E}">
        <p14:creationId xmlns:p14="http://schemas.microsoft.com/office/powerpoint/2010/main" val="4355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22" name="Google Shape;22;p12"/>
          <p:cNvSpPr txBox="1">
            <a:spLocks noGrp="1"/>
          </p:cNvSpPr>
          <p:nvPr>
            <p:ph type="body" idx="1"/>
          </p:nvPr>
        </p:nvSpPr>
        <p:spPr>
          <a:xfrm>
            <a:off x="623392" y="1556794"/>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38684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25" name="Google Shape;25;p1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16216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cabezado de sección con imagen 2">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5"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3860800"/>
            <a:ext cx="9666515" cy="1686720"/>
          </a:xfrm>
        </p:spPr>
        <p:txBody>
          <a:bodyPr rtlCol="0" anchor="b">
            <a:noAutofit/>
          </a:bodyPr>
          <a:lstStyle>
            <a:lvl1pPr>
              <a:defRPr sz="4800" spc="-150">
                <a:solidFill>
                  <a:schemeClr val="bg1"/>
                </a:solidFill>
              </a:defRPr>
            </a:lvl1pPr>
          </a:lstStyle>
          <a:p>
            <a:pPr rtl="0"/>
            <a:r>
              <a:rPr lang="es-ES" noProof="0"/>
              <a:t>Encabezado de sección 2</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5610176"/>
            <a:ext cx="9666515"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8" name="Rectángulo 7">
            <a:extLst>
              <a:ext uri="{FF2B5EF4-FFF2-40B4-BE49-F238E27FC236}">
                <a16:creationId xmlns:a16="http://schemas.microsoft.com/office/drawing/2014/main" id="{5B68A07C-35C9-40A7-8487-9EAD314C595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CE9143E8-1B27-4F08-9F20-BE30B14AC24E}"/>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648136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28" name="Google Shape;28;p14"/>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
        <p:nvSpPr>
          <p:cNvPr id="29" name="Google Shape;29;p14"/>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205124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32" name="Google Shape;32;p1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
        <p:nvSpPr>
          <p:cNvPr id="33" name="Google Shape;33;p1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
        <p:nvSpPr>
          <p:cNvPr id="34" name="Google Shape;34;p15"/>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
        <p:nvSpPr>
          <p:cNvPr id="35" name="Google Shape;35;p1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41707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Tree>
    <p:extLst>
      <p:ext uri="{BB962C8B-B14F-4D97-AF65-F5344CB8AC3E}">
        <p14:creationId xmlns:p14="http://schemas.microsoft.com/office/powerpoint/2010/main" val="301992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40600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1" name="Google Shape;41;p18"/>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
        <p:nvSpPr>
          <p:cNvPr id="42" name="Google Shape;42;p18"/>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19447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5" name="Google Shape;45;p19"/>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r>
              <a:rPr lang="es-ES"/>
              <a:t>Haga clic en el icono para agregar una imagen</a:t>
            </a:r>
            <a:endParaRPr/>
          </a:p>
        </p:txBody>
      </p:sp>
      <p:sp>
        <p:nvSpPr>
          <p:cNvPr id="46" name="Google Shape;46;p1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31999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9" name="Google Shape;49;p20"/>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39710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52" name="Google Shape;52;p21"/>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pPr lvl="0"/>
            <a:r>
              <a:rPr lang="es-ES"/>
              <a:t>Haga clic para modificar los estilos de texto del patrón</a:t>
            </a:r>
          </a:p>
        </p:txBody>
      </p:sp>
    </p:spTree>
    <p:extLst>
      <p:ext uri="{BB962C8B-B14F-4D97-AF65-F5344CB8AC3E}">
        <p14:creationId xmlns:p14="http://schemas.microsoft.com/office/powerpoint/2010/main" val="625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y contenid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0" name="Marcador de posición de contenido 2">
            <a:extLst>
              <a:ext uri="{FF2B5EF4-FFF2-40B4-BE49-F238E27FC236}">
                <a16:creationId xmlns:a16="http://schemas.microsoft.com/office/drawing/2014/main" id="{3B7F86AE-7774-0B40-8944-DF91C77B02F3}"/>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3322033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72618346-1C0B-46DB-AAA6-71C865DE85FE}"/>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3237471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3" name="Título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6409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6" name="Marcador de posición de texto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52"/>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8" name="Marcador de posición de contenido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902"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7" y="1463352"/>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6"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149242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de comparación blan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1" y="1509626"/>
            <a:ext cx="4900387"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3" y="1509626"/>
            <a:ext cx="4900387" cy="334508"/>
          </a:xfrm>
        </p:spPr>
        <p:txBody>
          <a:bodyPr rtlCol="0">
            <a:noAutofit/>
          </a:bodyPr>
          <a:lstStyle>
            <a:lvl1pPr marL="0" indent="0" algn="l">
              <a:buNone/>
              <a:defRPr sz="1600" b="1">
                <a:solidFill>
                  <a:schemeClr val="accent6"/>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1"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3"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E0FB9F81-CC7F-5244-95A6-279BE4B51AB1}"/>
              </a:ext>
            </a:extLst>
          </p:cNvPr>
          <p:cNvSpPr>
            <a:spLocks noGrp="1"/>
          </p:cNvSpPr>
          <p:nvPr>
            <p:ph type="title"/>
          </p:nvPr>
        </p:nvSpPr>
        <p:spPr>
          <a:xfrm>
            <a:off x="446313" y="250922"/>
            <a:ext cx="11174187" cy="10895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883313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1B3994-EC85-4CEE-B849-7AE33810F50A}"/>
              </a:ext>
            </a:extLst>
          </p:cNvPr>
          <p:cNvSpPr>
            <a:spLocks noGrp="1"/>
          </p:cNvSpPr>
          <p:nvPr>
            <p:ph type="title"/>
          </p:nvPr>
        </p:nvSpPr>
        <p:spPr>
          <a:xfrm>
            <a:off x="446313" y="250922"/>
            <a:ext cx="11174187" cy="1089529"/>
          </a:xfrm>
          <a:prstGeom prst="rect">
            <a:avLst/>
          </a:prstGeom>
        </p:spPr>
        <p:txBody>
          <a:bodyPr vert="horz" wrap="square" lIns="91440" tIns="45720" rIns="91440" bIns="45720" rtlCol="0" anchor="ctr">
            <a:sp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E88709A-CA63-4EAC-968C-8873D088E691}"/>
              </a:ext>
            </a:extLst>
          </p:cNvPr>
          <p:cNvSpPr>
            <a:spLocks noGrp="1"/>
          </p:cNvSpPr>
          <p:nvPr>
            <p:ph type="body" idx="1"/>
          </p:nvPr>
        </p:nvSpPr>
        <p:spPr>
          <a:xfrm>
            <a:off x="446313" y="1253331"/>
            <a:ext cx="11174187" cy="477009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BBA3C17-8AAC-4933-A7DA-CD7D3F840BEB}"/>
              </a:ext>
            </a:extLst>
          </p:cNvPr>
          <p:cNvSpPr>
            <a:spLocks noGrp="1"/>
          </p:cNvSpPr>
          <p:nvPr>
            <p:ph type="ftr" sz="quarter" idx="3"/>
          </p:nvPr>
        </p:nvSpPr>
        <p:spPr>
          <a:xfrm>
            <a:off x="446315" y="6356356"/>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s-EC"/>
          </a:p>
        </p:txBody>
      </p:sp>
      <p:sp>
        <p:nvSpPr>
          <p:cNvPr id="7" name="Rectángulo 6">
            <a:extLst>
              <a:ext uri="{FF2B5EF4-FFF2-40B4-BE49-F238E27FC236}">
                <a16:creationId xmlns:a16="http://schemas.microsoft.com/office/drawing/2014/main" id="{72B1D122-60D0-8B4D-896A-2A770C0B6343}"/>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Marcador de número de diapositiva 5">
            <a:extLst>
              <a:ext uri="{FF2B5EF4-FFF2-40B4-BE49-F238E27FC236}">
                <a16:creationId xmlns:a16="http://schemas.microsoft.com/office/drawing/2014/main" id="{6B5B9FA1-1805-A944-AC99-868579EBA1AD}"/>
              </a:ext>
            </a:extLst>
          </p:cNvPr>
          <p:cNvSpPr txBox="1">
            <a:spLocks/>
          </p:cNvSpPr>
          <p:nvPr/>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2898801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3/8/2022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4158226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10"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0" y="3"/>
            <a:ext cx="12192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 name="Google Shape;7;p10"/>
          <p:cNvSpPr/>
          <p:nvPr/>
        </p:nvSpPr>
        <p:spPr>
          <a:xfrm rot="10800000">
            <a:off x="2" y="6308728"/>
            <a:ext cx="10513484"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cxnSp>
        <p:nvCxnSpPr>
          <p:cNvPr id="8" name="Google Shape;8;p10"/>
          <p:cNvCxnSpPr/>
          <p:nvPr/>
        </p:nvCxnSpPr>
        <p:spPr>
          <a:xfrm>
            <a:off x="33869" y="6296025"/>
            <a:ext cx="8879417" cy="0"/>
          </a:xfrm>
          <a:prstGeom prst="straightConnector1">
            <a:avLst/>
          </a:prstGeom>
          <a:noFill/>
          <a:ln w="38100" cap="flat" cmpd="sng">
            <a:solidFill>
              <a:srgbClr val="FF0000"/>
            </a:solidFill>
            <a:prstDash val="solid"/>
            <a:round/>
            <a:headEnd type="none" w="med" len="med"/>
            <a:tailEnd type="none" w="med" len="med"/>
          </a:ln>
        </p:spPr>
      </p:cxnSp>
      <p:cxnSp>
        <p:nvCxnSpPr>
          <p:cNvPr id="9" name="Google Shape;9;p10"/>
          <p:cNvCxnSpPr/>
          <p:nvPr/>
        </p:nvCxnSpPr>
        <p:spPr>
          <a:xfrm>
            <a:off x="33869" y="6245225"/>
            <a:ext cx="8879417" cy="0"/>
          </a:xfrm>
          <a:prstGeom prst="straightConnector1">
            <a:avLst/>
          </a:prstGeom>
          <a:noFill/>
          <a:ln w="38100" cap="flat" cmpd="sng">
            <a:solidFill>
              <a:srgbClr val="006600"/>
            </a:solidFill>
            <a:prstDash val="solid"/>
            <a:round/>
            <a:headEnd type="none" w="med" len="med"/>
            <a:tailEnd type="none" w="med" len="med"/>
          </a:ln>
        </p:spPr>
      </p:cxnSp>
      <p:pic>
        <p:nvPicPr>
          <p:cNvPr id="10" name="Google Shape;10;p10"/>
          <p:cNvPicPr preferRelativeResize="0"/>
          <p:nvPr/>
        </p:nvPicPr>
        <p:blipFill rotWithShape="1">
          <a:blip r:embed="rId13">
            <a:alphaModFix/>
          </a:blip>
          <a:srcRect l="7594" t="38805" r="7258" b="30597"/>
          <a:stretch/>
        </p:blipFill>
        <p:spPr>
          <a:xfrm>
            <a:off x="8880312" y="5906861"/>
            <a:ext cx="3269713" cy="624920"/>
          </a:xfrm>
          <a:prstGeom prst="rect">
            <a:avLst/>
          </a:prstGeom>
          <a:noFill/>
          <a:ln>
            <a:noFill/>
          </a:ln>
        </p:spPr>
      </p:pic>
    </p:spTree>
    <p:extLst>
      <p:ext uri="{BB962C8B-B14F-4D97-AF65-F5344CB8AC3E}">
        <p14:creationId xmlns:p14="http://schemas.microsoft.com/office/powerpoint/2010/main" val="3572874130"/>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slide" Target="slide2.xml"/><Relationship Id="rId3" Type="http://schemas.openxmlformats.org/officeDocument/2006/relationships/diagramLayout" Target="../diagrams/layout12.xml"/><Relationship Id="rId7" Type="http://schemas.openxmlformats.org/officeDocument/2006/relationships/image" Target="../media/image46.png"/><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diagramData" Target="../diagrams/data12.xml"/><Relationship Id="rId16" Type="http://schemas.openxmlformats.org/officeDocument/2006/relationships/diagramColors" Target="../diagrams/colors14.xml"/><Relationship Id="rId1" Type="http://schemas.openxmlformats.org/officeDocument/2006/relationships/slideLayout" Target="../slideLayouts/slideLayout42.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slide" Target="slide2.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47.emf"/><Relationship Id="rId1" Type="http://schemas.openxmlformats.org/officeDocument/2006/relationships/slideLayout" Target="../slideLayouts/slideLayout4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2.xml"/><Relationship Id="rId5" Type="http://schemas.openxmlformats.org/officeDocument/2006/relationships/slide" Target="slide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image" Target="../media/image48.png"/><Relationship Id="rId3" Type="http://schemas.openxmlformats.org/officeDocument/2006/relationships/diagramData" Target="../diagrams/data17.xml"/><Relationship Id="rId21" Type="http://schemas.microsoft.com/office/2007/relationships/hdphoto" Target="../media/hdphoto2.wdp"/><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slide" Target="slide2.xml"/><Relationship Id="rId16" Type="http://schemas.openxmlformats.org/officeDocument/2006/relationships/diagramColors" Target="../diagrams/colors19.xml"/><Relationship Id="rId20" Type="http://schemas.openxmlformats.org/officeDocument/2006/relationships/image" Target="../media/image50.png"/><Relationship Id="rId1" Type="http://schemas.openxmlformats.org/officeDocument/2006/relationships/slideLayout" Target="../slideLayouts/slideLayout4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19" Type="http://schemas.openxmlformats.org/officeDocument/2006/relationships/image" Target="../media/image49.jpeg"/><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51.jpeg"/><Relationship Id="rId3" Type="http://schemas.openxmlformats.org/officeDocument/2006/relationships/diagramLayout" Target="../diagrams/layout20.xml"/><Relationship Id="rId7" Type="http://schemas.openxmlformats.org/officeDocument/2006/relationships/slide" Target="slide2.xml"/><Relationship Id="rId12" Type="http://schemas.microsoft.com/office/2007/relationships/diagramDrawing" Target="../diagrams/drawing21.xml"/><Relationship Id="rId2" Type="http://schemas.openxmlformats.org/officeDocument/2006/relationships/diagramData" Target="../diagrams/data20.xml"/><Relationship Id="rId1" Type="http://schemas.openxmlformats.org/officeDocument/2006/relationships/slideLayout" Target="../slideLayouts/slideLayout42.xml"/><Relationship Id="rId6" Type="http://schemas.microsoft.com/office/2007/relationships/diagramDrawing" Target="../diagrams/drawing20.xml"/><Relationship Id="rId11" Type="http://schemas.openxmlformats.org/officeDocument/2006/relationships/diagramColors" Target="../diagrams/colors21.xml"/><Relationship Id="rId5" Type="http://schemas.openxmlformats.org/officeDocument/2006/relationships/diagramColors" Target="../diagrams/colors20.xml"/><Relationship Id="rId10" Type="http://schemas.openxmlformats.org/officeDocument/2006/relationships/diagramQuickStyle" Target="../diagrams/quickStyle21.xml"/><Relationship Id="rId4" Type="http://schemas.openxmlformats.org/officeDocument/2006/relationships/diagramQuickStyle" Target="../diagrams/quickStyle20.xml"/><Relationship Id="rId9" Type="http://schemas.openxmlformats.org/officeDocument/2006/relationships/diagramLayout" Target="../diagrams/layout21.xml"/><Relationship Id="rId14" Type="http://schemas.openxmlformats.org/officeDocument/2006/relationships/image" Target="../media/image52.jpeg"/></Relationships>
</file>

<file path=ppt/slides/_rels/slide1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diagramLayout" Target="../diagrams/layout22.xml"/><Relationship Id="rId7" Type="http://schemas.openxmlformats.org/officeDocument/2006/relationships/image" Target="../media/image53.emf"/><Relationship Id="rId2" Type="http://schemas.openxmlformats.org/officeDocument/2006/relationships/diagramData" Target="../diagrams/data22.xml"/><Relationship Id="rId1" Type="http://schemas.openxmlformats.org/officeDocument/2006/relationships/slideLayout" Target="../slideLayouts/slideLayout4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23.xml"/><Relationship Id="rId7" Type="http://schemas.openxmlformats.org/officeDocument/2006/relationships/image" Target="../media/image55.png"/><Relationship Id="rId2" Type="http://schemas.openxmlformats.org/officeDocument/2006/relationships/diagramData" Target="../diagrams/data23.xml"/><Relationship Id="rId1" Type="http://schemas.openxmlformats.org/officeDocument/2006/relationships/slideLayout" Target="../slideLayouts/slideLayout4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57.png"/><Relationship Id="rId7" Type="http://schemas.openxmlformats.org/officeDocument/2006/relationships/diagramColors" Target="../diagrams/colors24.xml"/><Relationship Id="rId2" Type="http://schemas.openxmlformats.org/officeDocument/2006/relationships/slide" Target="slide2.xml"/><Relationship Id="rId1" Type="http://schemas.openxmlformats.org/officeDocument/2006/relationships/slideLayout" Target="../slideLayouts/slideLayout4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diagramData" Target="../diagrams/data28.xml"/><Relationship Id="rId3" Type="http://schemas.openxmlformats.org/officeDocument/2006/relationships/diagramData" Target="../diagrams/data25.xml"/><Relationship Id="rId21" Type="http://schemas.openxmlformats.org/officeDocument/2006/relationships/diagramColors" Target="../diagrams/colors28.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slide" Target="slide2.xml"/><Relationship Id="rId16" Type="http://schemas.openxmlformats.org/officeDocument/2006/relationships/diagramColors" Target="../diagrams/colors27.xml"/><Relationship Id="rId20" Type="http://schemas.openxmlformats.org/officeDocument/2006/relationships/diagramQuickStyle" Target="../diagrams/quickStyle28.xml"/><Relationship Id="rId1" Type="http://schemas.openxmlformats.org/officeDocument/2006/relationships/slideLayout" Target="../slideLayouts/slideLayout4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19" Type="http://schemas.openxmlformats.org/officeDocument/2006/relationships/diagramLayout" Target="../diagrams/layout28.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 Id="rId22" Type="http://schemas.microsoft.com/office/2007/relationships/diagramDrawing" Target="../diagrams/drawing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diagramData" Target="../diagrams/data31.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17" Type="http://schemas.microsoft.com/office/2007/relationships/diagramDrawing" Target="../diagrams/drawing31.xml"/><Relationship Id="rId2" Type="http://schemas.openxmlformats.org/officeDocument/2006/relationships/slide" Target="slide2.xml"/><Relationship Id="rId16" Type="http://schemas.openxmlformats.org/officeDocument/2006/relationships/diagramColors" Target="../diagrams/colors31.xml"/><Relationship Id="rId1" Type="http://schemas.openxmlformats.org/officeDocument/2006/relationships/slideLayout" Target="../slideLayouts/slideLayout4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5" Type="http://schemas.openxmlformats.org/officeDocument/2006/relationships/diagramQuickStyle" Target="../diagrams/quickStyle31.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Layout" Target="../diagrams/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microsoft.com/office/2007/relationships/hdphoto" Target="../media/hdphoto1.wdp"/><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11" Type="http://schemas.openxmlformats.org/officeDocument/2006/relationships/image" Target="../media/image23.png"/><Relationship Id="rId5" Type="http://schemas.openxmlformats.org/officeDocument/2006/relationships/diagramColors" Target="../diagrams/colors2.xml"/><Relationship Id="rId10" Type="http://schemas.openxmlformats.org/officeDocument/2006/relationships/image" Target="../media/image22.svg"/><Relationship Id="rId4" Type="http://schemas.openxmlformats.org/officeDocument/2006/relationships/diagramQuickStyle" Target="../diagrams/quickStyle2.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slide" Target="slide2.xml"/><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4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31.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34.svg"/><Relationship Id="rId18" Type="http://schemas.openxmlformats.org/officeDocument/2006/relationships/slide" Target="slide2.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diagramData" Target="../diagrams/data5.xml"/><Relationship Id="rId16" Type="http://schemas.openxmlformats.org/officeDocument/2006/relationships/image" Target="../media/image37.png"/><Relationship Id="rId1" Type="http://schemas.openxmlformats.org/officeDocument/2006/relationships/slideLayout" Target="../slideLayouts/slideLayout4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image" Target="../media/image36.svg"/><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40.svg"/><Relationship Id="rId18" Type="http://schemas.openxmlformats.org/officeDocument/2006/relationships/slide" Target="slide2.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diagramData" Target="../diagrams/data7.xml"/><Relationship Id="rId16" Type="http://schemas.openxmlformats.org/officeDocument/2006/relationships/image" Target="../media/image43.png"/><Relationship Id="rId1" Type="http://schemas.openxmlformats.org/officeDocument/2006/relationships/slideLayout" Target="../slideLayouts/slideLayout4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42.sv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image" Target="../media/image45.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xml"/><Relationship Id="rId16" Type="http://schemas.openxmlformats.org/officeDocument/2006/relationships/diagramColors" Target="../diagrams/colors11.xml"/><Relationship Id="rId1" Type="http://schemas.openxmlformats.org/officeDocument/2006/relationships/slideLayout" Target="../slideLayouts/slideLayout4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slide" Target="slide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FE926F7C-B85F-4305-8539-BA975D973FA6}"/>
              </a:ext>
            </a:extLst>
          </p:cNvPr>
          <p:cNvSpPr>
            <a:spLocks noGrp="1"/>
          </p:cNvSpPr>
          <p:nvPr>
            <p:ph type="subTitle" idx="4294967295"/>
          </p:nvPr>
        </p:nvSpPr>
        <p:spPr>
          <a:xfrm>
            <a:off x="1724723" y="578644"/>
            <a:ext cx="10028663" cy="5700712"/>
          </a:xfrm>
          <a:prstGeom prst="rect">
            <a:avLst/>
          </a:prstGeom>
        </p:spPr>
        <p:txBody>
          <a:bodyPr vert="horz" lIns="91440" tIns="45720" rIns="91440" bIns="45720" rtlCol="0" anchor="t">
            <a:noAutofit/>
          </a:bodyPr>
          <a:lstStyle/>
          <a:p>
            <a:pPr algn="ctr"/>
            <a:endParaRPr lang="es-EC" sz="1500" b="1" dirty="0">
              <a:latin typeface="Arial" panose="020B0604020202020204" pitchFamily="34" charset="0"/>
              <a:cs typeface="Arial" panose="020B0604020202020204" pitchFamily="34" charset="0"/>
            </a:endParaRPr>
          </a:p>
          <a:p>
            <a:pPr algn="ctr">
              <a:lnSpc>
                <a:spcPct val="150000"/>
              </a:lnSpc>
            </a:pPr>
            <a:r>
              <a:rPr lang="es-ES" sz="1500" b="1" dirty="0"/>
              <a:t>El mercado de valores como fuente de financiamiento para las cooperativas de ahorro y crédito del segmento 4 del Distrito Metropolitano de Quito en el periodo 2019-2021</a:t>
            </a:r>
          </a:p>
          <a:p>
            <a:pPr algn="ctr">
              <a:lnSpc>
                <a:spcPct val="150000"/>
              </a:lnSpc>
            </a:pPr>
            <a:endParaRPr lang="es-ES" sz="1500" b="1" dirty="0"/>
          </a:p>
          <a:p>
            <a:pPr algn="ctr">
              <a:lnSpc>
                <a:spcPct val="150000"/>
              </a:lnSpc>
            </a:pPr>
            <a:r>
              <a:rPr lang="es-ES" sz="1500" dirty="0"/>
              <a:t>Escobar Pinto, Estephany </a:t>
            </a:r>
            <a:r>
              <a:rPr lang="es-ES" sz="1500" dirty="0" err="1"/>
              <a:t>Poulette</a:t>
            </a:r>
            <a:endParaRPr lang="es-ES" sz="1500" dirty="0"/>
          </a:p>
          <a:p>
            <a:pPr algn="ctr">
              <a:lnSpc>
                <a:spcPct val="150000"/>
              </a:lnSpc>
            </a:pPr>
            <a:endParaRPr lang="es-ES" sz="1500" dirty="0"/>
          </a:p>
          <a:p>
            <a:pPr algn="ctr">
              <a:lnSpc>
                <a:spcPct val="150000"/>
              </a:lnSpc>
            </a:pPr>
            <a:r>
              <a:rPr lang="es-ES" sz="1500" dirty="0"/>
              <a:t>Departamento de Ciencias Económicas Administrativas y del Comercio</a:t>
            </a:r>
          </a:p>
          <a:p>
            <a:pPr algn="ctr">
              <a:lnSpc>
                <a:spcPct val="150000"/>
              </a:lnSpc>
            </a:pPr>
            <a:endParaRPr lang="es-ES" sz="1500" dirty="0"/>
          </a:p>
          <a:p>
            <a:pPr algn="ctr">
              <a:lnSpc>
                <a:spcPct val="150000"/>
              </a:lnSpc>
            </a:pPr>
            <a:r>
              <a:rPr lang="es-ES" sz="1500" dirty="0"/>
              <a:t>Carrera de Finanzas Y Auditoría</a:t>
            </a:r>
          </a:p>
          <a:p>
            <a:pPr algn="ctr">
              <a:lnSpc>
                <a:spcPct val="150000"/>
              </a:lnSpc>
            </a:pPr>
            <a:endParaRPr lang="es-ES" sz="1500" dirty="0"/>
          </a:p>
          <a:p>
            <a:pPr algn="ctr">
              <a:lnSpc>
                <a:spcPct val="150000"/>
              </a:lnSpc>
            </a:pPr>
            <a:r>
              <a:rPr lang="es-ES" sz="1500" dirty="0"/>
              <a:t>Trabajo de titulación, previo a la obtención del título de </a:t>
            </a:r>
            <a:r>
              <a:rPr lang="es-ES" sz="1500"/>
              <a:t>Licenciada en </a:t>
            </a:r>
            <a:r>
              <a:rPr lang="es-ES" sz="1500" dirty="0"/>
              <a:t>Finanzas, Contadora Pública - Auditora</a:t>
            </a:r>
          </a:p>
          <a:p>
            <a:pPr algn="ctr">
              <a:lnSpc>
                <a:spcPct val="150000"/>
              </a:lnSpc>
            </a:pPr>
            <a:endParaRPr lang="es-ES" sz="1500" dirty="0"/>
          </a:p>
          <a:p>
            <a:pPr algn="ctr">
              <a:lnSpc>
                <a:spcPct val="150000"/>
              </a:lnSpc>
            </a:pPr>
            <a:r>
              <a:rPr lang="es-ES" sz="1500" dirty="0"/>
              <a:t>Econ. Gallegos Medina, </a:t>
            </a:r>
            <a:r>
              <a:rPr lang="es-ES" sz="1500" dirty="0" err="1"/>
              <a:t>Elcy</a:t>
            </a:r>
            <a:r>
              <a:rPr lang="es-ES" sz="1500" dirty="0"/>
              <a:t> Giovanna </a:t>
            </a:r>
            <a:r>
              <a:rPr lang="es-ES" sz="1500" dirty="0" err="1"/>
              <a:t>Mba</a:t>
            </a:r>
            <a:r>
              <a:rPr lang="es-ES" sz="1500" dirty="0"/>
              <a:t>.</a:t>
            </a:r>
          </a:p>
          <a:p>
            <a:pPr algn="ctr"/>
            <a:endParaRPr lang="es-EC" sz="1500" dirty="0">
              <a:latin typeface="Arial" panose="020B0604020202020204" pitchFamily="34" charset="0"/>
              <a:cs typeface="Arial" panose="020B0604020202020204" pitchFamily="34" charset="0"/>
            </a:endParaRPr>
          </a:p>
          <a:p>
            <a:pPr algn="ctr"/>
            <a:r>
              <a:rPr lang="es-EC" sz="1500" b="1" dirty="0">
                <a:latin typeface="Arial" panose="020B0604020202020204" pitchFamily="34" charset="0"/>
                <a:cs typeface="Arial" panose="020B0604020202020204" pitchFamily="34" charset="0"/>
              </a:rPr>
              <a:t> FEBRERO, 2022</a:t>
            </a: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02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68CEBE2-0CE5-4A6E-90EA-CFEC2A6D56BA}"/>
              </a:ext>
            </a:extLst>
          </p:cNvPr>
          <p:cNvSpPr>
            <a:spLocks noGrp="1"/>
          </p:cNvSpPr>
          <p:nvPr>
            <p:ph type="title"/>
          </p:nvPr>
        </p:nvSpPr>
        <p:spPr>
          <a:xfrm>
            <a:off x="609600" y="-34854"/>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Marco Legal </a:t>
            </a:r>
          </a:p>
        </p:txBody>
      </p:sp>
      <p:graphicFrame>
        <p:nvGraphicFramePr>
          <p:cNvPr id="2" name="Diagrama 1">
            <a:extLst>
              <a:ext uri="{FF2B5EF4-FFF2-40B4-BE49-F238E27FC236}">
                <a16:creationId xmlns:a16="http://schemas.microsoft.com/office/drawing/2014/main" id="{3E5648ED-8C10-4EF9-814F-8677B2510082}"/>
              </a:ext>
            </a:extLst>
          </p:cNvPr>
          <p:cNvGraphicFramePr/>
          <p:nvPr>
            <p:extLst>
              <p:ext uri="{D42A27DB-BD31-4B8C-83A1-F6EECF244321}">
                <p14:modId xmlns:p14="http://schemas.microsoft.com/office/powerpoint/2010/main" val="3292288477"/>
              </p:ext>
            </p:extLst>
          </p:nvPr>
        </p:nvGraphicFramePr>
        <p:xfrm>
          <a:off x="1065214" y="674759"/>
          <a:ext cx="3157537" cy="86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Bienvenidos a la Superintendencia de Economía Popular y Solidaria - SEPS -  SEPS">
            <a:extLst>
              <a:ext uri="{FF2B5EF4-FFF2-40B4-BE49-F238E27FC236}">
                <a16:creationId xmlns:a16="http://schemas.microsoft.com/office/drawing/2014/main" id="{F12A38EB-E4DA-47F8-A6FE-D02C3D342B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818" y="674758"/>
            <a:ext cx="3157537" cy="8667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A2D6B56B-6201-4D48-BFF6-264FDB5B4201}"/>
              </a:ext>
            </a:extLst>
          </p:cNvPr>
          <p:cNvCxnSpPr>
            <a:cxnSpLocks/>
            <a:stCxn id="2" idx="3"/>
            <a:endCxn id="2050" idx="1"/>
          </p:cNvCxnSpPr>
          <p:nvPr/>
        </p:nvCxnSpPr>
        <p:spPr>
          <a:xfrm>
            <a:off x="4222751" y="1108146"/>
            <a:ext cx="538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Diagrama 12">
            <a:extLst>
              <a:ext uri="{FF2B5EF4-FFF2-40B4-BE49-F238E27FC236}">
                <a16:creationId xmlns:a16="http://schemas.microsoft.com/office/drawing/2014/main" id="{65F57549-B32C-446C-BBCC-1C5C0E11E9FD}"/>
              </a:ext>
            </a:extLst>
          </p:cNvPr>
          <p:cNvGraphicFramePr/>
          <p:nvPr>
            <p:extLst>
              <p:ext uri="{D42A27DB-BD31-4B8C-83A1-F6EECF244321}">
                <p14:modId xmlns:p14="http://schemas.microsoft.com/office/powerpoint/2010/main" val="2126161512"/>
              </p:ext>
            </p:extLst>
          </p:nvPr>
        </p:nvGraphicFramePr>
        <p:xfrm>
          <a:off x="831839" y="2371648"/>
          <a:ext cx="7516835" cy="35556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CuadroTexto 19">
            <a:extLst>
              <a:ext uri="{FF2B5EF4-FFF2-40B4-BE49-F238E27FC236}">
                <a16:creationId xmlns:a16="http://schemas.microsoft.com/office/drawing/2014/main" id="{1891D2D0-E64D-4166-9063-47F944E08BB9}"/>
              </a:ext>
            </a:extLst>
          </p:cNvPr>
          <p:cNvSpPr txBox="1"/>
          <p:nvPr/>
        </p:nvSpPr>
        <p:spPr>
          <a:xfrm>
            <a:off x="1065214" y="1851035"/>
            <a:ext cx="7050087"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C" sz="2000" b="1" dirty="0"/>
              <a:t>Normativa de financiamiento para </a:t>
            </a:r>
            <a:r>
              <a:rPr lang="es-EC" sz="2000" b="1" dirty="0" err="1"/>
              <a:t>COACs</a:t>
            </a:r>
            <a:endParaRPr lang="es-EC" sz="2000" b="1" dirty="0"/>
          </a:p>
        </p:txBody>
      </p:sp>
      <p:sp>
        <p:nvSpPr>
          <p:cNvPr id="25" name="CuadroTexto 24">
            <a:extLst>
              <a:ext uri="{FF2B5EF4-FFF2-40B4-BE49-F238E27FC236}">
                <a16:creationId xmlns:a16="http://schemas.microsoft.com/office/drawing/2014/main" id="{6B1A27D5-F688-4229-A92C-A80DEAE8BABC}"/>
              </a:ext>
            </a:extLst>
          </p:cNvPr>
          <p:cNvSpPr txBox="1"/>
          <p:nvPr/>
        </p:nvSpPr>
        <p:spPr>
          <a:xfrm>
            <a:off x="9079081" y="1212066"/>
            <a:ext cx="2552297"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EC" sz="1800" b="1" dirty="0">
                <a:effectLst/>
                <a:latin typeface="Arial" panose="020B0604020202020204" pitchFamily="34" charset="0"/>
                <a:ea typeface="Calibri" panose="020F0502020204030204" pitchFamily="34" charset="0"/>
              </a:rPr>
              <a:t>Normativa para la emisión de obligaciones</a:t>
            </a:r>
            <a:endParaRPr lang="es-EC" b="1" dirty="0"/>
          </a:p>
        </p:txBody>
      </p:sp>
      <p:graphicFrame>
        <p:nvGraphicFramePr>
          <p:cNvPr id="27" name="Diagrama 26">
            <a:extLst>
              <a:ext uri="{FF2B5EF4-FFF2-40B4-BE49-F238E27FC236}">
                <a16:creationId xmlns:a16="http://schemas.microsoft.com/office/drawing/2014/main" id="{5534D6BB-508A-45D7-9343-331D28DA1C1F}"/>
              </a:ext>
            </a:extLst>
          </p:cNvPr>
          <p:cNvGraphicFramePr/>
          <p:nvPr>
            <p:extLst>
              <p:ext uri="{D42A27DB-BD31-4B8C-83A1-F6EECF244321}">
                <p14:modId xmlns:p14="http://schemas.microsoft.com/office/powerpoint/2010/main" val="805193485"/>
              </p:ext>
            </p:extLst>
          </p:nvPr>
        </p:nvGraphicFramePr>
        <p:xfrm>
          <a:off x="8952985" y="2251143"/>
          <a:ext cx="2804491" cy="17511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32" name="Conector recto 31">
            <a:extLst>
              <a:ext uri="{FF2B5EF4-FFF2-40B4-BE49-F238E27FC236}">
                <a16:creationId xmlns:a16="http://schemas.microsoft.com/office/drawing/2014/main" id="{94BE81B9-893E-47FF-8F5D-0294CD42AA3B}"/>
              </a:ext>
            </a:extLst>
          </p:cNvPr>
          <p:cNvCxnSpPr>
            <a:cxnSpLocks/>
          </p:cNvCxnSpPr>
          <p:nvPr/>
        </p:nvCxnSpPr>
        <p:spPr>
          <a:xfrm>
            <a:off x="8719612" y="1440003"/>
            <a:ext cx="0" cy="475396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rupo 13">
            <a:extLst>
              <a:ext uri="{FF2B5EF4-FFF2-40B4-BE49-F238E27FC236}">
                <a16:creationId xmlns:a16="http://schemas.microsoft.com/office/drawing/2014/main" id="{68EFB9EC-44C2-4B2D-8AD9-D6E309FA77B2}"/>
              </a:ext>
            </a:extLst>
          </p:cNvPr>
          <p:cNvGrpSpPr/>
          <p:nvPr/>
        </p:nvGrpSpPr>
        <p:grpSpPr>
          <a:xfrm>
            <a:off x="9149931" y="3948993"/>
            <a:ext cx="2454349" cy="1561030"/>
            <a:chOff x="175067" y="329"/>
            <a:chExt cx="2454349" cy="668544"/>
          </a:xfrm>
        </p:grpSpPr>
        <p:sp>
          <p:nvSpPr>
            <p:cNvPr id="15" name="Rectángulo: esquinas redondeadas 14">
              <a:extLst>
                <a:ext uri="{FF2B5EF4-FFF2-40B4-BE49-F238E27FC236}">
                  <a16:creationId xmlns:a16="http://schemas.microsoft.com/office/drawing/2014/main" id="{69DE6ACC-5C5B-4A1B-AC61-2742FCFA6B80}"/>
                </a:ext>
              </a:extLst>
            </p:cNvPr>
            <p:cNvSpPr/>
            <p:nvPr/>
          </p:nvSpPr>
          <p:spPr>
            <a:xfrm>
              <a:off x="175067" y="329"/>
              <a:ext cx="2454349" cy="668544"/>
            </a:xfrm>
            <a:prstGeom prst="roundRect">
              <a:avLst>
                <a:gd name="adj" fmla="val 10000"/>
              </a:avLst>
            </a:prstGeom>
          </p:spPr>
          <p:style>
            <a:lnRef idx="2">
              <a:schemeClr val="accent4"/>
            </a:lnRef>
            <a:fillRef idx="1">
              <a:schemeClr val="lt1"/>
            </a:fillRef>
            <a:effectRef idx="0">
              <a:schemeClr val="accent4"/>
            </a:effectRef>
            <a:fontRef idx="minor">
              <a:schemeClr val="dk1"/>
            </a:fontRef>
          </p:style>
        </p:sp>
        <p:sp>
          <p:nvSpPr>
            <p:cNvPr id="16" name="Rectángulo: esquinas redondeadas 4">
              <a:extLst>
                <a:ext uri="{FF2B5EF4-FFF2-40B4-BE49-F238E27FC236}">
                  <a16:creationId xmlns:a16="http://schemas.microsoft.com/office/drawing/2014/main" id="{17E968C7-286B-43A2-B36A-294CC5F80F69}"/>
                </a:ext>
              </a:extLst>
            </p:cNvPr>
            <p:cNvSpPr txBox="1"/>
            <p:nvPr/>
          </p:nvSpPr>
          <p:spPr>
            <a:xfrm>
              <a:off x="175068" y="19910"/>
              <a:ext cx="2432468" cy="62938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kern="1200" dirty="0"/>
                <a:t>Reglamento para la emisión de obligaciones</a:t>
              </a:r>
            </a:p>
          </p:txBody>
        </p:sp>
      </p:grpSp>
      <p:sp>
        <p:nvSpPr>
          <p:cNvPr id="17" name="Botón de acción: ir a inicio 16">
            <a:hlinkClick r:id="rId18" action="ppaction://hlinksldjump" highlightClick="1"/>
            <a:extLst>
              <a:ext uri="{FF2B5EF4-FFF2-40B4-BE49-F238E27FC236}">
                <a16:creationId xmlns:a16="http://schemas.microsoft.com/office/drawing/2014/main" id="{FF1C8874-7174-4C9B-AE96-F26FEFED8DCC}"/>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460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63CEA2-E8F0-4267-A339-B908D14A0D06}"/>
              </a:ext>
            </a:extLst>
          </p:cNvPr>
          <p:cNvPicPr>
            <a:picLocks noChangeAspect="1"/>
          </p:cNvPicPr>
          <p:nvPr/>
        </p:nvPicPr>
        <p:blipFill>
          <a:blip r:embed="rId2"/>
          <a:stretch>
            <a:fillRect/>
          </a:stretch>
        </p:blipFill>
        <p:spPr>
          <a:xfrm>
            <a:off x="4948367" y="1628587"/>
            <a:ext cx="6745877" cy="3093281"/>
          </a:xfrm>
          <a:prstGeom prst="rect">
            <a:avLst/>
          </a:prstGeom>
        </p:spPr>
      </p:pic>
      <p:sp>
        <p:nvSpPr>
          <p:cNvPr id="3" name="Título 1">
            <a:extLst>
              <a:ext uri="{FF2B5EF4-FFF2-40B4-BE49-F238E27FC236}">
                <a16:creationId xmlns:a16="http://schemas.microsoft.com/office/drawing/2014/main" id="{4C499999-5242-4503-AE47-48F1AD6C1708}"/>
              </a:ext>
            </a:extLst>
          </p:cNvPr>
          <p:cNvSpPr>
            <a:spLocks noGrp="1"/>
          </p:cNvSpPr>
          <p:nvPr>
            <p:ph type="title"/>
          </p:nvPr>
        </p:nvSpPr>
        <p:spPr>
          <a:xfrm>
            <a:off x="626598" y="318"/>
            <a:ext cx="112776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Metodología</a:t>
            </a:r>
          </a:p>
        </p:txBody>
      </p:sp>
      <p:sp>
        <p:nvSpPr>
          <p:cNvPr id="4" name="Título 1">
            <a:extLst>
              <a:ext uri="{FF2B5EF4-FFF2-40B4-BE49-F238E27FC236}">
                <a16:creationId xmlns:a16="http://schemas.microsoft.com/office/drawing/2014/main" id="{F404D122-6F12-482D-BD7C-3FA1512FADB5}"/>
              </a:ext>
            </a:extLst>
          </p:cNvPr>
          <p:cNvSpPr txBox="1">
            <a:spLocks/>
          </p:cNvSpPr>
          <p:nvPr/>
        </p:nvSpPr>
        <p:spPr>
          <a:xfrm>
            <a:off x="6519043" y="847949"/>
            <a:ext cx="3826411" cy="777240"/>
          </a:xfrm>
          <a:prstGeom prst="rect">
            <a:avLst/>
          </a:prstGeom>
          <a:noFill/>
          <a:ln>
            <a:noFill/>
          </a:ln>
        </p:spPr>
        <p:txBody>
          <a:bodyPr spcFirstLastPara="1" wrap="square" lIns="91425" tIns="45700" rIns="91425" bIns="45700" anchor="t" anchorCtr="0">
            <a:noAutofit/>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eaLnBrk="1" hangingPunct="1">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ctr"/>
            <a:r>
              <a:rPr lang="es-EC" sz="2800" kern="0" dirty="0">
                <a:ln/>
                <a:solidFill>
                  <a:schemeClr val="accent3"/>
                </a:solidFill>
                <a:latin typeface="+mn-lt"/>
              </a:rPr>
              <a:t>Población objetivo </a:t>
            </a:r>
          </a:p>
        </p:txBody>
      </p:sp>
      <p:graphicFrame>
        <p:nvGraphicFramePr>
          <p:cNvPr id="2" name="Diagrama 1">
            <a:extLst>
              <a:ext uri="{FF2B5EF4-FFF2-40B4-BE49-F238E27FC236}">
                <a16:creationId xmlns:a16="http://schemas.microsoft.com/office/drawing/2014/main" id="{730BA098-7B3E-4A8A-BC33-BD05E47F6A20}"/>
              </a:ext>
            </a:extLst>
          </p:cNvPr>
          <p:cNvGraphicFramePr/>
          <p:nvPr>
            <p:extLst>
              <p:ext uri="{D42A27DB-BD31-4B8C-83A1-F6EECF244321}">
                <p14:modId xmlns:p14="http://schemas.microsoft.com/office/powerpoint/2010/main" val="2968578052"/>
              </p:ext>
            </p:extLst>
          </p:nvPr>
        </p:nvGraphicFramePr>
        <p:xfrm>
          <a:off x="497749" y="683227"/>
          <a:ext cx="4159791" cy="354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a:extLst>
              <a:ext uri="{FF2B5EF4-FFF2-40B4-BE49-F238E27FC236}">
                <a16:creationId xmlns:a16="http://schemas.microsoft.com/office/drawing/2014/main" id="{80BFD06D-3CBC-4C7B-BA4D-50A329DDF6A7}"/>
              </a:ext>
            </a:extLst>
          </p:cNvPr>
          <p:cNvSpPr/>
          <p:nvPr/>
        </p:nvSpPr>
        <p:spPr>
          <a:xfrm>
            <a:off x="5097583" y="3210573"/>
            <a:ext cx="6350002" cy="551972"/>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p>
        </p:txBody>
      </p:sp>
      <p:graphicFrame>
        <p:nvGraphicFramePr>
          <p:cNvPr id="10" name="Diagrama 9">
            <a:extLst>
              <a:ext uri="{FF2B5EF4-FFF2-40B4-BE49-F238E27FC236}">
                <a16:creationId xmlns:a16="http://schemas.microsoft.com/office/drawing/2014/main" id="{C89B0484-0E6D-4B8B-92AC-2522ECD33F8F}"/>
              </a:ext>
            </a:extLst>
          </p:cNvPr>
          <p:cNvGraphicFramePr/>
          <p:nvPr>
            <p:extLst>
              <p:ext uri="{D42A27DB-BD31-4B8C-83A1-F6EECF244321}">
                <p14:modId xmlns:p14="http://schemas.microsoft.com/office/powerpoint/2010/main" val="3172192272"/>
              </p:ext>
            </p:extLst>
          </p:nvPr>
        </p:nvGraphicFramePr>
        <p:xfrm>
          <a:off x="5097583" y="4725266"/>
          <a:ext cx="6669333" cy="965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ED03B023-9E3B-467F-8E79-3FB6EFD79AC1}"/>
              </a:ext>
            </a:extLst>
          </p:cNvPr>
          <p:cNvSpPr txBox="1"/>
          <p:nvPr/>
        </p:nvSpPr>
        <p:spPr>
          <a:xfrm>
            <a:off x="497750" y="4746256"/>
            <a:ext cx="4159790" cy="923330"/>
          </a:xfrm>
          <a:prstGeom prst="rect">
            <a:avLst/>
          </a:prstGeom>
          <a:noFill/>
        </p:spPr>
        <p:txBody>
          <a:bodyPr wrap="square" rtlCol="0">
            <a:spAutoFit/>
          </a:bodyPr>
          <a:lstStyle/>
          <a:p>
            <a:pPr algn="ctr"/>
            <a:r>
              <a:rPr lang="es-EC" dirty="0"/>
              <a:t>Aplicación de Encuesta de Elaboración propia</a:t>
            </a:r>
            <a:br>
              <a:rPr lang="es-EC" dirty="0"/>
            </a:br>
            <a:r>
              <a:rPr lang="es-EC" dirty="0"/>
              <a:t>A los gerentes de las </a:t>
            </a:r>
            <a:r>
              <a:rPr lang="es-EC" dirty="0" err="1"/>
              <a:t>COAC</a:t>
            </a:r>
            <a:endParaRPr lang="es-EC" dirty="0"/>
          </a:p>
        </p:txBody>
      </p:sp>
      <p:cxnSp>
        <p:nvCxnSpPr>
          <p:cNvPr id="13" name="Conector recto de flecha 12">
            <a:extLst>
              <a:ext uri="{FF2B5EF4-FFF2-40B4-BE49-F238E27FC236}">
                <a16:creationId xmlns:a16="http://schemas.microsoft.com/office/drawing/2014/main" id="{D8A1A6BD-CB9F-487B-829A-899EC6C9FE76}"/>
              </a:ext>
            </a:extLst>
          </p:cNvPr>
          <p:cNvCxnSpPr>
            <a:cxnSpLocks/>
            <a:stCxn id="2" idx="2"/>
            <a:endCxn id="11" idx="0"/>
          </p:cNvCxnSpPr>
          <p:nvPr/>
        </p:nvCxnSpPr>
        <p:spPr>
          <a:xfrm>
            <a:off x="2577644" y="4231671"/>
            <a:ext cx="1" cy="5145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6" name="CuadroTexto 5">
            <a:extLst>
              <a:ext uri="{FF2B5EF4-FFF2-40B4-BE49-F238E27FC236}">
                <a16:creationId xmlns:a16="http://schemas.microsoft.com/office/drawing/2014/main" id="{171A8254-B0C7-43FF-A823-1E9B73223E44}"/>
              </a:ext>
            </a:extLst>
          </p:cNvPr>
          <p:cNvSpPr txBox="1"/>
          <p:nvPr/>
        </p:nvSpPr>
        <p:spPr>
          <a:xfrm>
            <a:off x="10387476" y="3929969"/>
            <a:ext cx="1306768" cy="400110"/>
          </a:xfrm>
          <a:prstGeom prst="rect">
            <a:avLst/>
          </a:prstGeom>
          <a:noFill/>
        </p:spPr>
        <p:txBody>
          <a:bodyPr wrap="none" rtlCol="0">
            <a:spAutoFit/>
          </a:bodyPr>
          <a:lstStyle/>
          <a:p>
            <a:r>
              <a:rPr lang="es-EC" sz="2000" dirty="0"/>
              <a:t>(</a:t>
            </a:r>
            <a:r>
              <a:rPr lang="es-EC" sz="1400" dirty="0"/>
              <a:t>SEPS, 2019)</a:t>
            </a:r>
          </a:p>
        </p:txBody>
      </p:sp>
      <p:cxnSp>
        <p:nvCxnSpPr>
          <p:cNvPr id="17" name="Conector recto de flecha 16">
            <a:extLst>
              <a:ext uri="{FF2B5EF4-FFF2-40B4-BE49-F238E27FC236}">
                <a16:creationId xmlns:a16="http://schemas.microsoft.com/office/drawing/2014/main" id="{5F48B335-C8E8-486E-90CD-BA557DF1830D}"/>
              </a:ext>
            </a:extLst>
          </p:cNvPr>
          <p:cNvCxnSpPr>
            <a:stCxn id="11" idx="3"/>
            <a:endCxn id="10" idx="1"/>
          </p:cNvCxnSpPr>
          <p:nvPr/>
        </p:nvCxnSpPr>
        <p:spPr>
          <a:xfrm>
            <a:off x="4657540" y="5207921"/>
            <a:ext cx="44004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 name="Botón de acción: ir a inicio 13">
            <a:hlinkClick r:id="rId13" action="ppaction://hlinksldjump" highlightClick="1"/>
            <a:extLst>
              <a:ext uri="{FF2B5EF4-FFF2-40B4-BE49-F238E27FC236}">
                <a16:creationId xmlns:a16="http://schemas.microsoft.com/office/drawing/2014/main" id="{4A04EA6D-E716-4DF2-9390-26E24C25AFFE}"/>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4673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4511479-A4D3-489A-8DFA-93B871EAE37C}"/>
              </a:ext>
            </a:extLst>
          </p:cNvPr>
          <p:cNvSpPr>
            <a:spLocks noGrp="1"/>
          </p:cNvSpPr>
          <p:nvPr>
            <p:ph type="title"/>
          </p:nvPr>
        </p:nvSpPr>
        <p:spPr>
          <a:xfrm>
            <a:off x="609600" y="-6722"/>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Resultados de Encuesta</a:t>
            </a:r>
          </a:p>
        </p:txBody>
      </p:sp>
      <p:graphicFrame>
        <p:nvGraphicFramePr>
          <p:cNvPr id="5" name="Gráfico 4">
            <a:extLst>
              <a:ext uri="{FF2B5EF4-FFF2-40B4-BE49-F238E27FC236}">
                <a16:creationId xmlns:a16="http://schemas.microsoft.com/office/drawing/2014/main" id="{FD26F737-8361-4E13-9DBF-4C44FBD8A7E0}"/>
              </a:ext>
            </a:extLst>
          </p:cNvPr>
          <p:cNvGraphicFramePr/>
          <p:nvPr>
            <p:extLst>
              <p:ext uri="{D42A27DB-BD31-4B8C-83A1-F6EECF244321}">
                <p14:modId xmlns:p14="http://schemas.microsoft.com/office/powerpoint/2010/main" val="3720497130"/>
              </p:ext>
            </p:extLst>
          </p:nvPr>
        </p:nvGraphicFramePr>
        <p:xfrm>
          <a:off x="6807200" y="706437"/>
          <a:ext cx="4940300" cy="2500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D6F5F77A-0AFD-4599-BB4D-0390C3C45CF4}"/>
              </a:ext>
            </a:extLst>
          </p:cNvPr>
          <p:cNvGraphicFramePr/>
          <p:nvPr>
            <p:extLst>
              <p:ext uri="{D42A27DB-BD31-4B8C-83A1-F6EECF244321}">
                <p14:modId xmlns:p14="http://schemas.microsoft.com/office/powerpoint/2010/main" val="733067038"/>
              </p:ext>
            </p:extLst>
          </p:nvPr>
        </p:nvGraphicFramePr>
        <p:xfrm>
          <a:off x="6965590" y="3207431"/>
          <a:ext cx="4940300" cy="2685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295E9A40-DF7D-43F0-A380-049F3C15FEB5}"/>
              </a:ext>
            </a:extLst>
          </p:cNvPr>
          <p:cNvGraphicFramePr/>
          <p:nvPr>
            <p:extLst>
              <p:ext uri="{D42A27DB-BD31-4B8C-83A1-F6EECF244321}">
                <p14:modId xmlns:p14="http://schemas.microsoft.com/office/powerpoint/2010/main" val="2021231357"/>
              </p:ext>
            </p:extLst>
          </p:nvPr>
        </p:nvGraphicFramePr>
        <p:xfrm>
          <a:off x="149536" y="1304482"/>
          <a:ext cx="6499274" cy="4138304"/>
        </p:xfrm>
        <a:graphic>
          <a:graphicData uri="http://schemas.openxmlformats.org/drawingml/2006/chart">
            <c:chart xmlns:c="http://schemas.openxmlformats.org/drawingml/2006/chart" xmlns:r="http://schemas.openxmlformats.org/officeDocument/2006/relationships" r:id="rId4"/>
          </a:graphicData>
        </a:graphic>
      </p:graphicFrame>
      <p:sp>
        <p:nvSpPr>
          <p:cNvPr id="7" name="Botón de acción: ir a inicio 4">
            <a:hlinkClick r:id="rId5" action="ppaction://hlinksldjump" highlightClick="1"/>
            <a:extLst>
              <a:ext uri="{FF2B5EF4-FFF2-40B4-BE49-F238E27FC236}">
                <a16:creationId xmlns:a16="http://schemas.microsoft.com/office/drawing/2014/main" id="{8736EB69-DCBC-430E-9EDF-5BEED999DDDE}"/>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3965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4511479-A4D3-489A-8DFA-93B871EAE37C}"/>
              </a:ext>
            </a:extLst>
          </p:cNvPr>
          <p:cNvSpPr>
            <a:spLocks noGrp="1"/>
          </p:cNvSpPr>
          <p:nvPr>
            <p:ph type="title"/>
          </p:nvPr>
        </p:nvSpPr>
        <p:spPr>
          <a:xfrm>
            <a:off x="609600" y="-6722"/>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Resultados de Encuesta</a:t>
            </a:r>
          </a:p>
        </p:txBody>
      </p:sp>
      <p:graphicFrame>
        <p:nvGraphicFramePr>
          <p:cNvPr id="10" name="Gráfico 9">
            <a:extLst>
              <a:ext uri="{FF2B5EF4-FFF2-40B4-BE49-F238E27FC236}">
                <a16:creationId xmlns:a16="http://schemas.microsoft.com/office/drawing/2014/main" id="{AAD1F3F4-662E-4AD8-B79A-4447C306BE6D}"/>
              </a:ext>
            </a:extLst>
          </p:cNvPr>
          <p:cNvGraphicFramePr/>
          <p:nvPr>
            <p:extLst>
              <p:ext uri="{D42A27DB-BD31-4B8C-83A1-F6EECF244321}">
                <p14:modId xmlns:p14="http://schemas.microsoft.com/office/powerpoint/2010/main" val="1500675053"/>
              </p:ext>
            </p:extLst>
          </p:nvPr>
        </p:nvGraphicFramePr>
        <p:xfrm>
          <a:off x="609600" y="1423773"/>
          <a:ext cx="5596567" cy="3851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E019A304-0527-433A-AB55-5FD0EE1C0963}"/>
              </a:ext>
            </a:extLst>
          </p:cNvPr>
          <p:cNvGraphicFramePr/>
          <p:nvPr>
            <p:extLst>
              <p:ext uri="{D42A27DB-BD31-4B8C-83A1-F6EECF244321}">
                <p14:modId xmlns:p14="http://schemas.microsoft.com/office/powerpoint/2010/main" val="740812185"/>
              </p:ext>
            </p:extLst>
          </p:nvPr>
        </p:nvGraphicFramePr>
        <p:xfrm>
          <a:off x="6181307" y="1423773"/>
          <a:ext cx="5401093" cy="3831434"/>
        </p:xfrm>
        <a:graphic>
          <a:graphicData uri="http://schemas.openxmlformats.org/drawingml/2006/chart">
            <c:chart xmlns:c="http://schemas.openxmlformats.org/drawingml/2006/chart" xmlns:r="http://schemas.openxmlformats.org/officeDocument/2006/relationships" r:id="rId3"/>
          </a:graphicData>
        </a:graphic>
      </p:graphicFrame>
      <p:sp>
        <p:nvSpPr>
          <p:cNvPr id="7" name="Botón de acción: ir a inicio 4">
            <a:hlinkClick r:id="rId4" action="ppaction://hlinksldjump" highlightClick="1"/>
            <a:extLst>
              <a:ext uri="{FF2B5EF4-FFF2-40B4-BE49-F238E27FC236}">
                <a16:creationId xmlns:a16="http://schemas.microsoft.com/office/drawing/2014/main" id="{8736EB69-DCBC-430E-9EDF-5BEED999DDDE}"/>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81789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4511479-A4D3-489A-8DFA-93B871EAE37C}"/>
              </a:ext>
            </a:extLst>
          </p:cNvPr>
          <p:cNvSpPr>
            <a:spLocks noGrp="1"/>
          </p:cNvSpPr>
          <p:nvPr>
            <p:ph type="title"/>
          </p:nvPr>
        </p:nvSpPr>
        <p:spPr>
          <a:xfrm>
            <a:off x="609600" y="-6722"/>
            <a:ext cx="5486400" cy="1143000"/>
          </a:xfrm>
        </p:spPr>
        <p:txBody>
          <a:bodyPr>
            <a:scene3d>
              <a:camera prst="orthographicFront"/>
              <a:lightRig rig="soft" dir="t">
                <a:rot lat="0" lon="0" rev="15600000"/>
              </a:lightRig>
            </a:scene3d>
            <a:sp3d extrusionH="57150" prstMaterial="softEdge">
              <a:bevelT w="25400" h="38100"/>
            </a:sp3d>
          </a:bodyPr>
          <a:lstStyle/>
          <a:p>
            <a:pPr algn="ctr"/>
            <a:r>
              <a:rPr lang="es-ES" dirty="0">
                <a:ln>
                  <a:solidFill>
                    <a:schemeClr val="accent2"/>
                  </a:solidFill>
                </a:ln>
                <a:solidFill>
                  <a:schemeClr val="accent2"/>
                </a:solidFill>
              </a:rPr>
              <a:t>Mecanismos de financiamiento utilizados por las COAC segmento 4</a:t>
            </a:r>
          </a:p>
        </p:txBody>
      </p:sp>
      <p:sp>
        <p:nvSpPr>
          <p:cNvPr id="4" name="Botón de acción: ir a inicio 3">
            <a:hlinkClick r:id="rId2" action="ppaction://hlinksldjump" highlightClick="1"/>
            <a:extLst>
              <a:ext uri="{FF2B5EF4-FFF2-40B4-BE49-F238E27FC236}">
                <a16:creationId xmlns:a16="http://schemas.microsoft.com/office/drawing/2014/main" id="{086F7CBD-870B-4589-A02F-B58E666AB00D}"/>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aphicFrame>
        <p:nvGraphicFramePr>
          <p:cNvPr id="2" name="Diagrama 1">
            <a:extLst>
              <a:ext uri="{FF2B5EF4-FFF2-40B4-BE49-F238E27FC236}">
                <a16:creationId xmlns:a16="http://schemas.microsoft.com/office/drawing/2014/main" id="{101958B2-8849-4C57-92CB-6D954C9B9150}"/>
              </a:ext>
            </a:extLst>
          </p:cNvPr>
          <p:cNvGraphicFramePr/>
          <p:nvPr>
            <p:extLst>
              <p:ext uri="{D42A27DB-BD31-4B8C-83A1-F6EECF244321}">
                <p14:modId xmlns:p14="http://schemas.microsoft.com/office/powerpoint/2010/main" val="3475021558"/>
              </p:ext>
            </p:extLst>
          </p:nvPr>
        </p:nvGraphicFramePr>
        <p:xfrm>
          <a:off x="412722" y="1446911"/>
          <a:ext cx="3225800" cy="439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7D4EBD6D-5B7A-4C46-8F7E-CEA9EFFC039B}"/>
              </a:ext>
            </a:extLst>
          </p:cNvPr>
          <p:cNvGraphicFramePr/>
          <p:nvPr>
            <p:extLst>
              <p:ext uri="{D42A27DB-BD31-4B8C-83A1-F6EECF244321}">
                <p14:modId xmlns:p14="http://schemas.microsoft.com/office/powerpoint/2010/main" val="946026273"/>
              </p:ext>
            </p:extLst>
          </p:nvPr>
        </p:nvGraphicFramePr>
        <p:xfrm>
          <a:off x="3987412" y="1712466"/>
          <a:ext cx="2235200" cy="38621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Conector recto de flecha 7">
            <a:extLst>
              <a:ext uri="{FF2B5EF4-FFF2-40B4-BE49-F238E27FC236}">
                <a16:creationId xmlns:a16="http://schemas.microsoft.com/office/drawing/2014/main" id="{C78CA7F4-EFD8-435A-BB81-887B903133F1}"/>
              </a:ext>
            </a:extLst>
          </p:cNvPr>
          <p:cNvCxnSpPr/>
          <p:nvPr/>
        </p:nvCxnSpPr>
        <p:spPr>
          <a:xfrm>
            <a:off x="3511910" y="2171700"/>
            <a:ext cx="513990" cy="0"/>
          </a:xfrm>
          <a:prstGeom prst="straightConnector1">
            <a:avLst/>
          </a:prstGeom>
          <a:ln>
            <a:solidFill>
              <a:schemeClr val="accent5"/>
            </a:solidFill>
            <a:tailEnd type="triangle"/>
          </a:ln>
        </p:spPr>
        <p:style>
          <a:lnRef idx="2">
            <a:schemeClr val="accent2"/>
          </a:lnRef>
          <a:fillRef idx="0">
            <a:schemeClr val="accent2"/>
          </a:fillRef>
          <a:effectRef idx="1">
            <a:schemeClr val="accent2"/>
          </a:effectRef>
          <a:fontRef idx="minor">
            <a:schemeClr val="tx1"/>
          </a:fontRef>
        </p:style>
      </p:cxnSp>
      <p:cxnSp>
        <p:nvCxnSpPr>
          <p:cNvPr id="10" name="Conector recto de flecha 9">
            <a:extLst>
              <a:ext uri="{FF2B5EF4-FFF2-40B4-BE49-F238E27FC236}">
                <a16:creationId xmlns:a16="http://schemas.microsoft.com/office/drawing/2014/main" id="{06EBF424-0DCC-4BF8-AB86-F6BD96D5CF90}"/>
              </a:ext>
            </a:extLst>
          </p:cNvPr>
          <p:cNvCxnSpPr/>
          <p:nvPr/>
        </p:nvCxnSpPr>
        <p:spPr>
          <a:xfrm>
            <a:off x="3511910" y="3643544"/>
            <a:ext cx="51399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2" name="Conector recto de flecha 11">
            <a:extLst>
              <a:ext uri="{FF2B5EF4-FFF2-40B4-BE49-F238E27FC236}">
                <a16:creationId xmlns:a16="http://schemas.microsoft.com/office/drawing/2014/main" id="{5252C871-5887-4752-9FF8-FBECEF21AEF2}"/>
              </a:ext>
            </a:extLst>
          </p:cNvPr>
          <p:cNvCxnSpPr/>
          <p:nvPr/>
        </p:nvCxnSpPr>
        <p:spPr>
          <a:xfrm>
            <a:off x="3511910" y="5130800"/>
            <a:ext cx="51399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3" name="CuadroTexto 12">
            <a:extLst>
              <a:ext uri="{FF2B5EF4-FFF2-40B4-BE49-F238E27FC236}">
                <a16:creationId xmlns:a16="http://schemas.microsoft.com/office/drawing/2014/main" id="{FF1D47BD-DDCB-4E05-B871-616A1BA13A3A}"/>
              </a:ext>
            </a:extLst>
          </p:cNvPr>
          <p:cNvSpPr txBox="1"/>
          <p:nvPr/>
        </p:nvSpPr>
        <p:spPr>
          <a:xfrm>
            <a:off x="7048501" y="626580"/>
            <a:ext cx="463550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C" sz="2400" b="1" dirty="0">
                <a:ln/>
                <a:solidFill>
                  <a:schemeClr val="accent4"/>
                </a:solidFill>
                <a:latin typeface="Arial" panose="020B0604020202020204" pitchFamily="34" charset="0"/>
                <a:ea typeface="Calibri" panose="020F0502020204030204" pitchFamily="34" charset="0"/>
              </a:rPr>
              <a:t>Mecanismos de financiamiento a comparar</a:t>
            </a:r>
            <a:endParaRPr lang="es-EC" sz="2400" b="1" dirty="0">
              <a:ln/>
              <a:solidFill>
                <a:schemeClr val="accent4"/>
              </a:solidFill>
            </a:endParaRPr>
          </a:p>
        </p:txBody>
      </p:sp>
      <p:graphicFrame>
        <p:nvGraphicFramePr>
          <p:cNvPr id="14" name="Diagrama 13">
            <a:extLst>
              <a:ext uri="{FF2B5EF4-FFF2-40B4-BE49-F238E27FC236}">
                <a16:creationId xmlns:a16="http://schemas.microsoft.com/office/drawing/2014/main" id="{837F76BE-0E0E-4978-A6A4-27555EED7B10}"/>
              </a:ext>
            </a:extLst>
          </p:cNvPr>
          <p:cNvGraphicFramePr/>
          <p:nvPr>
            <p:extLst>
              <p:ext uri="{D42A27DB-BD31-4B8C-83A1-F6EECF244321}">
                <p14:modId xmlns:p14="http://schemas.microsoft.com/office/powerpoint/2010/main" val="454564241"/>
              </p:ext>
            </p:extLst>
          </p:nvPr>
        </p:nvGraphicFramePr>
        <p:xfrm>
          <a:off x="6737710" y="1651981"/>
          <a:ext cx="5136791" cy="41881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descr="Créditos – Corporación Nacional de Finanzas Populares y Solidarias –  CONAFIPS">
            <a:extLst>
              <a:ext uri="{FF2B5EF4-FFF2-40B4-BE49-F238E27FC236}">
                <a16:creationId xmlns:a16="http://schemas.microsoft.com/office/drawing/2014/main" id="{039D4213-F237-4EB3-B8F1-08677ED1F75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9603" t="20454" r="18466" b="9091"/>
          <a:stretch/>
        </p:blipFill>
        <p:spPr bwMode="auto">
          <a:xfrm>
            <a:off x="7683500" y="2679700"/>
            <a:ext cx="1049389" cy="119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AFIPS – Corporación Nacional de Finanzas Populares y Solidarias –  CONAFIPS">
            <a:extLst>
              <a:ext uri="{FF2B5EF4-FFF2-40B4-BE49-F238E27FC236}">
                <a16:creationId xmlns:a16="http://schemas.microsoft.com/office/drawing/2014/main" id="{7BE03FD5-2704-43BB-AF93-F857C0350C7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96826" y="1740387"/>
            <a:ext cx="3276206" cy="906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áfico De Tendencia De Acciones, Acciones, Suerte, Mapa De Curva PNG y PSD  para Descargar Gratis | Pngtree">
            <a:extLst>
              <a:ext uri="{FF2B5EF4-FFF2-40B4-BE49-F238E27FC236}">
                <a16:creationId xmlns:a16="http://schemas.microsoft.com/office/drawing/2014/main" id="{1784C697-EE71-4261-BD66-8B2F7D17496C}"/>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26250" b="62187" l="7500" r="95000">
                        <a14:foregroundMark x1="7500" y1="40625" x2="7500" y2="40625"/>
                        <a14:foregroundMark x1="12031" y1="35000" x2="12031" y2="35000"/>
                        <a14:foregroundMark x1="17031" y1="38281" x2="17031" y2="38281"/>
                        <a14:foregroundMark x1="16094" y1="41406" x2="16094" y2="42031"/>
                        <a14:foregroundMark x1="15625" y1="34844" x2="16406" y2="49531"/>
                        <a14:foregroundMark x1="19844" y1="48125" x2="19531" y2="51094"/>
                        <a14:foregroundMark x1="23906" y1="51094" x2="23125" y2="56250"/>
                        <a14:foregroundMark x1="27500" y1="49375" x2="27656" y2="54219"/>
                        <a14:foregroundMark x1="35625" y1="41094" x2="36094" y2="47344"/>
                        <a14:foregroundMark x1="42656" y1="44844" x2="43594" y2="51719"/>
                        <a14:foregroundMark x1="47969" y1="49219" x2="47969" y2="52500"/>
                        <a14:foregroundMark x1="62500" y1="45781" x2="63125" y2="52031"/>
                        <a14:foregroundMark x1="75156" y1="35625" x2="75781" y2="44375"/>
                        <a14:foregroundMark x1="75781" y1="44375" x2="76094" y2="44531"/>
                        <a14:foregroundMark x1="83906" y1="29844" x2="83906" y2="31094"/>
                        <a14:foregroundMark x1="88594" y1="32969" x2="89531" y2="39375"/>
                        <a14:foregroundMark x1="80000" y1="29844" x2="80625" y2="35625"/>
                        <a14:foregroundMark x1="71406" y1="45156" x2="71875" y2="51250"/>
                        <a14:foregroundMark x1="68125" y1="48281" x2="68125" y2="48281"/>
                        <a14:foregroundMark x1="57500" y1="53906" x2="57500" y2="53906"/>
                        <a14:foregroundMark x1="60469" y1="51094" x2="60469" y2="51094"/>
                        <a14:foregroundMark x1="53750" y1="56250" x2="53750" y2="56250"/>
                        <a14:foregroundMark x1="50000" y1="52500" x2="50000" y2="52500"/>
                        <a14:foregroundMark x1="38125" y1="52031" x2="38125" y2="52031"/>
                        <a14:foregroundMark x1="30781" y1="44531" x2="30781" y2="44531"/>
                        <a14:foregroundMark x1="90625" y1="50156" x2="91719" y2="57031"/>
                        <a14:foregroundMark x1="95000" y1="51250" x2="95000" y2="57344"/>
                        <a14:foregroundMark x1="8125" y1="46719" x2="8125" y2="46719"/>
                        <a14:foregroundMark x1="7969" y1="36875" x2="7969" y2="36875"/>
                        <a14:foregroundMark x1="7656" y1="35781" x2="7656" y2="35781"/>
                        <a14:foregroundMark x1="7656" y1="35156" x2="7656" y2="37500"/>
                        <a14:foregroundMark x1="11875" y1="29219" x2="11875" y2="31250"/>
                        <a14:foregroundMark x1="11875" y1="36875" x2="11875" y2="38594"/>
                        <a14:foregroundMark x1="19844" y1="52656" x2="20156" y2="57656"/>
                        <a14:foregroundMark x1="24219" y1="57500" x2="24219" y2="61406"/>
                        <a14:foregroundMark x1="5781" y1="48125" x2="13750" y2="49219"/>
                        <a14:foregroundMark x1="13750" y1="49219" x2="20313" y2="54375"/>
                        <a14:foregroundMark x1="20313" y1="54375" x2="27969" y2="57031"/>
                        <a14:foregroundMark x1="27969" y1="57031" x2="35156" y2="52188"/>
                        <a14:foregroundMark x1="35156" y1="52188" x2="59688" y2="62187"/>
                        <a14:foregroundMark x1="59688" y1="62187" x2="73438" y2="50313"/>
                        <a14:foregroundMark x1="83843" y1="39634" x2="85313" y2="38125"/>
                        <a14:foregroundMark x1="73438" y1="50313" x2="81109" y2="42440"/>
                        <a14:foregroundMark x1="85313" y1="38125" x2="92188" y2="41719"/>
                        <a14:foregroundMark x1="92188" y1="41719" x2="91406" y2="40781"/>
                        <a14:foregroundMark x1="9531" y1="44375" x2="13906" y2="49844"/>
                        <a14:foregroundMark x1="21719" y1="57500" x2="24531" y2="58750"/>
                        <a14:foregroundMark x1="28125" y1="57031" x2="34531" y2="51719"/>
                        <a14:foregroundMark x1="34531" y1="51719" x2="50781" y2="60469"/>
                        <a14:foregroundMark x1="50781" y1="60469" x2="47031" y2="58281"/>
                        <a14:foregroundMark x1="50625" y1="61250" x2="58906" y2="61875"/>
                        <a14:foregroundMark x1="58906" y1="61875" x2="60469" y2="61719"/>
                        <a14:foregroundMark x1="76094" y1="33906" x2="76094" y2="33906"/>
                        <a14:foregroundMark x1="57031" y1="55000" x2="57031" y2="55000"/>
                        <a14:foregroundMark x1="78438" y1="43750" x2="83906" y2="38125"/>
                        <a14:foregroundMark x1="85938" y1="38125" x2="85938" y2="38125"/>
                        <a14:backgroundMark x1="80781" y1="43125" x2="82969" y2="41875"/>
                      </a14:backgroundRemoval>
                    </a14:imgEffect>
                  </a14:imgLayer>
                </a14:imgProps>
              </a:ext>
              <a:ext uri="{28A0092B-C50C-407E-A947-70E740481C1C}">
                <a14:useLocalDpi xmlns:a14="http://schemas.microsoft.com/office/drawing/2010/main" val="0"/>
              </a:ext>
            </a:extLst>
          </a:blip>
          <a:srcRect l="49098" t="21842" b="33720"/>
          <a:stretch/>
        </p:blipFill>
        <p:spPr bwMode="auto">
          <a:xfrm>
            <a:off x="9538888" y="2518131"/>
            <a:ext cx="1737609" cy="151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7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p:bldGraphic spid="1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3BD5AE5D-1DFE-42D0-A0F8-07066DF4396E}"/>
              </a:ext>
            </a:extLst>
          </p:cNvPr>
          <p:cNvGraphicFramePr/>
          <p:nvPr>
            <p:extLst>
              <p:ext uri="{D42A27DB-BD31-4B8C-83A1-F6EECF244321}">
                <p14:modId xmlns:p14="http://schemas.microsoft.com/office/powerpoint/2010/main" val="3953636715"/>
              </p:ext>
            </p:extLst>
          </p:nvPr>
        </p:nvGraphicFramePr>
        <p:xfrm>
          <a:off x="2854033" y="747798"/>
          <a:ext cx="3248454" cy="531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A4511479-A4D3-489A-8DFA-93B871EAE37C}"/>
              </a:ext>
            </a:extLst>
          </p:cNvPr>
          <p:cNvSpPr>
            <a:spLocks noGrp="1"/>
          </p:cNvSpPr>
          <p:nvPr>
            <p:ph type="title"/>
          </p:nvPr>
        </p:nvSpPr>
        <p:spPr>
          <a:xfrm>
            <a:off x="-205740" y="0"/>
            <a:ext cx="12397740" cy="713610"/>
          </a:xfrm>
        </p:spPr>
        <p:txBody>
          <a:bodyPr>
            <a:scene3d>
              <a:camera prst="orthographicFront"/>
              <a:lightRig rig="soft" dir="t">
                <a:rot lat="0" lon="0" rev="15600000"/>
              </a:lightRig>
            </a:scene3d>
            <a:sp3d extrusionH="57150" prstMaterial="softEdge">
              <a:bevelT w="25400" h="38100"/>
            </a:sp3d>
          </a:bodyPr>
          <a:lstStyle/>
          <a:p>
            <a:r>
              <a:rPr lang="es-ES" sz="3800" dirty="0">
                <a:ln>
                  <a:solidFill>
                    <a:schemeClr val="accent2"/>
                  </a:solidFill>
                </a:ln>
                <a:solidFill>
                  <a:schemeClr val="accent2"/>
                </a:solidFill>
              </a:rPr>
              <a:t>Estudio comparativo de fuentes de financiamiento</a:t>
            </a:r>
          </a:p>
        </p:txBody>
      </p:sp>
      <p:sp>
        <p:nvSpPr>
          <p:cNvPr id="4" name="Botón de acción: ir a inicio 3">
            <a:hlinkClick r:id="rId7" action="ppaction://hlinksldjump" highlightClick="1"/>
            <a:extLst>
              <a:ext uri="{FF2B5EF4-FFF2-40B4-BE49-F238E27FC236}">
                <a16:creationId xmlns:a16="http://schemas.microsoft.com/office/drawing/2014/main" id="{57CDC88E-D3BB-4BC1-967D-97591A891006}"/>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aphicFrame>
        <p:nvGraphicFramePr>
          <p:cNvPr id="2" name="Diagrama 1">
            <a:extLst>
              <a:ext uri="{FF2B5EF4-FFF2-40B4-BE49-F238E27FC236}">
                <a16:creationId xmlns:a16="http://schemas.microsoft.com/office/drawing/2014/main" id="{3BD5AE5D-1DFE-42D0-A0F8-07066DF4396E}"/>
              </a:ext>
            </a:extLst>
          </p:cNvPr>
          <p:cNvGraphicFramePr/>
          <p:nvPr>
            <p:extLst>
              <p:ext uri="{D42A27DB-BD31-4B8C-83A1-F6EECF244321}">
                <p14:modId xmlns:p14="http://schemas.microsoft.com/office/powerpoint/2010/main" val="431226905"/>
              </p:ext>
            </p:extLst>
          </p:nvPr>
        </p:nvGraphicFramePr>
        <p:xfrm>
          <a:off x="6232060" y="747799"/>
          <a:ext cx="3076083" cy="5315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50" name="Picture 2" descr="Concepto de diseño de icono plano de personas que invierten en el mercado  de valores con monitor gráfico aislado sobre fondo blanco. | Vector Premium">
            <a:extLst>
              <a:ext uri="{FF2B5EF4-FFF2-40B4-BE49-F238E27FC236}">
                <a16:creationId xmlns:a16="http://schemas.microsoft.com/office/drawing/2014/main" id="{329791B9-793B-4680-B66A-BDC83F29F3A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389" t="10863" r="12906" b="9806"/>
          <a:stretch/>
        </p:blipFill>
        <p:spPr bwMode="auto">
          <a:xfrm>
            <a:off x="150293" y="2055387"/>
            <a:ext cx="3028812" cy="2369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búsqueda de préstamos comerciales ofrecen concepto de ilustración de  propuesta de inversiones bancarias. ilustración plana aislada sobre fondo  blanco. 5051188 Vector en Vecteezy">
            <a:extLst>
              <a:ext uri="{FF2B5EF4-FFF2-40B4-BE49-F238E27FC236}">
                <a16:creationId xmlns:a16="http://schemas.microsoft.com/office/drawing/2014/main" id="{00CDED82-52FD-4524-A434-8AF69348B4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310" t="10405" r="22421" b="10494"/>
          <a:stretch/>
        </p:blipFill>
        <p:spPr bwMode="auto">
          <a:xfrm>
            <a:off x="9045526" y="2347619"/>
            <a:ext cx="2881951" cy="2162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47AD4066-106A-4C26-A52E-275AC8E85BF9}"/>
              </a:ext>
            </a:extLst>
          </p:cNvPr>
          <p:cNvCxnSpPr/>
          <p:nvPr/>
        </p:nvCxnSpPr>
        <p:spPr>
          <a:xfrm>
            <a:off x="4445391" y="1420837"/>
            <a:ext cx="0" cy="4923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Conector recto de flecha 8">
            <a:extLst>
              <a:ext uri="{FF2B5EF4-FFF2-40B4-BE49-F238E27FC236}">
                <a16:creationId xmlns:a16="http://schemas.microsoft.com/office/drawing/2014/main" id="{EF4D2DE5-28C9-4AF0-99D2-A76CB5EF4E88}"/>
              </a:ext>
            </a:extLst>
          </p:cNvPr>
          <p:cNvCxnSpPr/>
          <p:nvPr/>
        </p:nvCxnSpPr>
        <p:spPr>
          <a:xfrm>
            <a:off x="7791158" y="1392700"/>
            <a:ext cx="0" cy="49236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890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B6ED4A6-5F5B-450A-BD4E-281EFC9A1FC8}"/>
              </a:ext>
            </a:extLst>
          </p:cNvPr>
          <p:cNvGraphicFramePr/>
          <p:nvPr>
            <p:extLst>
              <p:ext uri="{D42A27DB-BD31-4B8C-83A1-F6EECF244321}">
                <p14:modId xmlns:p14="http://schemas.microsoft.com/office/powerpoint/2010/main" val="4102092542"/>
              </p:ext>
            </p:extLst>
          </p:nvPr>
        </p:nvGraphicFramePr>
        <p:xfrm>
          <a:off x="83820" y="439246"/>
          <a:ext cx="12024360" cy="54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8234DD7B-02D4-4766-83A0-8964604414C9}"/>
              </a:ext>
            </a:extLst>
          </p:cNvPr>
          <p:cNvPicPr>
            <a:picLocks noChangeAspect="1"/>
          </p:cNvPicPr>
          <p:nvPr/>
        </p:nvPicPr>
        <p:blipFill>
          <a:blip r:embed="rId7"/>
          <a:stretch>
            <a:fillRect/>
          </a:stretch>
        </p:blipFill>
        <p:spPr>
          <a:xfrm>
            <a:off x="7269481" y="893997"/>
            <a:ext cx="4474404" cy="5261610"/>
          </a:xfrm>
          <a:prstGeom prst="rect">
            <a:avLst/>
          </a:prstGeom>
        </p:spPr>
      </p:pic>
      <p:pic>
        <p:nvPicPr>
          <p:cNvPr id="7" name="Imagen 6">
            <a:extLst>
              <a:ext uri="{FF2B5EF4-FFF2-40B4-BE49-F238E27FC236}">
                <a16:creationId xmlns:a16="http://schemas.microsoft.com/office/drawing/2014/main" id="{3C98E3D1-99CD-448E-8ADD-CA5C5B7C5C7B}"/>
              </a:ext>
            </a:extLst>
          </p:cNvPr>
          <p:cNvPicPr>
            <a:picLocks noChangeAspect="1"/>
          </p:cNvPicPr>
          <p:nvPr/>
        </p:nvPicPr>
        <p:blipFill>
          <a:blip r:embed="rId8"/>
          <a:stretch>
            <a:fillRect/>
          </a:stretch>
        </p:blipFill>
        <p:spPr>
          <a:xfrm>
            <a:off x="630995" y="893997"/>
            <a:ext cx="4899204" cy="5575383"/>
          </a:xfrm>
          <a:prstGeom prst="rect">
            <a:avLst/>
          </a:prstGeom>
        </p:spPr>
      </p:pic>
      <p:sp>
        <p:nvSpPr>
          <p:cNvPr id="8" name="Botón de acción: ir a inicio 4">
            <a:hlinkClick r:id="rId9" action="ppaction://hlinksldjump" highlightClick="1"/>
            <a:extLst>
              <a:ext uri="{FF2B5EF4-FFF2-40B4-BE49-F238E27FC236}">
                <a16:creationId xmlns:a16="http://schemas.microsoft.com/office/drawing/2014/main" id="{8736EB69-DCBC-430E-9EDF-5BEED999DDDE}"/>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 name="Elipse 1">
            <a:extLst>
              <a:ext uri="{FF2B5EF4-FFF2-40B4-BE49-F238E27FC236}">
                <a16:creationId xmlns:a16="http://schemas.microsoft.com/office/drawing/2014/main" id="{95EED12A-78E9-4AAB-A624-369BAD8EEFA7}"/>
              </a:ext>
            </a:extLst>
          </p:cNvPr>
          <p:cNvSpPr/>
          <p:nvPr/>
        </p:nvSpPr>
        <p:spPr>
          <a:xfrm>
            <a:off x="1617785" y="2152357"/>
            <a:ext cx="956603" cy="26728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sp>
        <p:nvSpPr>
          <p:cNvPr id="9" name="Elipse 8">
            <a:extLst>
              <a:ext uri="{FF2B5EF4-FFF2-40B4-BE49-F238E27FC236}">
                <a16:creationId xmlns:a16="http://schemas.microsoft.com/office/drawing/2014/main" id="{DF71317F-5ED2-4D0F-AEA0-7408369F2615}"/>
              </a:ext>
            </a:extLst>
          </p:cNvPr>
          <p:cNvSpPr/>
          <p:nvPr/>
        </p:nvSpPr>
        <p:spPr>
          <a:xfrm>
            <a:off x="8030308" y="2199250"/>
            <a:ext cx="956603" cy="26728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sp>
        <p:nvSpPr>
          <p:cNvPr id="10" name="Elipse 9">
            <a:extLst>
              <a:ext uri="{FF2B5EF4-FFF2-40B4-BE49-F238E27FC236}">
                <a16:creationId xmlns:a16="http://schemas.microsoft.com/office/drawing/2014/main" id="{B0DAA594-2EE3-422E-8D2E-1FFEB83C1DF2}"/>
              </a:ext>
            </a:extLst>
          </p:cNvPr>
          <p:cNvSpPr/>
          <p:nvPr/>
        </p:nvSpPr>
        <p:spPr>
          <a:xfrm>
            <a:off x="2780163" y="5877690"/>
            <a:ext cx="956603" cy="26728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sp>
        <p:nvSpPr>
          <p:cNvPr id="11" name="Elipse 10">
            <a:extLst>
              <a:ext uri="{FF2B5EF4-FFF2-40B4-BE49-F238E27FC236}">
                <a16:creationId xmlns:a16="http://schemas.microsoft.com/office/drawing/2014/main" id="{4AE15BD8-891A-4D20-84AF-5FBEA2FAABF7}"/>
              </a:ext>
            </a:extLst>
          </p:cNvPr>
          <p:cNvSpPr/>
          <p:nvPr/>
        </p:nvSpPr>
        <p:spPr>
          <a:xfrm>
            <a:off x="8933535" y="5610404"/>
            <a:ext cx="956603" cy="26728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sp>
        <p:nvSpPr>
          <p:cNvPr id="12" name="CuadroTexto 11">
            <a:extLst>
              <a:ext uri="{FF2B5EF4-FFF2-40B4-BE49-F238E27FC236}">
                <a16:creationId xmlns:a16="http://schemas.microsoft.com/office/drawing/2014/main" id="{49E60627-E24B-4781-88BF-45F52D6E32AF}"/>
              </a:ext>
            </a:extLst>
          </p:cNvPr>
          <p:cNvSpPr txBox="1"/>
          <p:nvPr/>
        </p:nvSpPr>
        <p:spPr>
          <a:xfrm>
            <a:off x="286110" y="0"/>
            <a:ext cx="6180974" cy="46166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s-EC" sz="2400" b="1" dirty="0">
                <a:ln/>
                <a:solidFill>
                  <a:schemeClr val="accent4"/>
                </a:solidFill>
                <a:latin typeface="Arial" panose="020B0604020202020204" pitchFamily="34" charset="0"/>
              </a:rPr>
              <a:t>Tablas de Amortización</a:t>
            </a:r>
            <a:endParaRPr lang="es-EC" sz="2400" b="1" dirty="0">
              <a:ln/>
              <a:solidFill>
                <a:schemeClr val="accent4"/>
              </a:solidFill>
            </a:endParaRPr>
          </a:p>
        </p:txBody>
      </p:sp>
    </p:spTree>
    <p:extLst>
      <p:ext uri="{BB962C8B-B14F-4D97-AF65-F5344CB8AC3E}">
        <p14:creationId xmlns:p14="http://schemas.microsoft.com/office/powerpoint/2010/main" val="7573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B6ED4A6-5F5B-450A-BD4E-281EFC9A1FC8}"/>
              </a:ext>
            </a:extLst>
          </p:cNvPr>
          <p:cNvGraphicFramePr/>
          <p:nvPr>
            <p:extLst>
              <p:ext uri="{D42A27DB-BD31-4B8C-83A1-F6EECF244321}">
                <p14:modId xmlns:p14="http://schemas.microsoft.com/office/powerpoint/2010/main" val="892098042"/>
              </p:ext>
            </p:extLst>
          </p:nvPr>
        </p:nvGraphicFramePr>
        <p:xfrm>
          <a:off x="83821" y="153246"/>
          <a:ext cx="1948179" cy="58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a:extLst>
              <a:ext uri="{FF2B5EF4-FFF2-40B4-BE49-F238E27FC236}">
                <a16:creationId xmlns:a16="http://schemas.microsoft.com/office/drawing/2014/main" id="{CE89AFE8-5E3B-4795-8984-DDD25F0AC448}"/>
              </a:ext>
            </a:extLst>
          </p:cNvPr>
          <p:cNvPicPr>
            <a:picLocks noChangeAspect="1"/>
          </p:cNvPicPr>
          <p:nvPr/>
        </p:nvPicPr>
        <p:blipFill>
          <a:blip r:embed="rId7"/>
          <a:stretch>
            <a:fillRect/>
          </a:stretch>
        </p:blipFill>
        <p:spPr>
          <a:xfrm>
            <a:off x="2235885" y="3314699"/>
            <a:ext cx="9402487" cy="2605859"/>
          </a:xfrm>
          <a:prstGeom prst="rect">
            <a:avLst/>
          </a:prstGeom>
        </p:spPr>
      </p:pic>
      <p:pic>
        <p:nvPicPr>
          <p:cNvPr id="14" name="Imagen 13">
            <a:extLst>
              <a:ext uri="{FF2B5EF4-FFF2-40B4-BE49-F238E27FC236}">
                <a16:creationId xmlns:a16="http://schemas.microsoft.com/office/drawing/2014/main" id="{8B198C6C-54AF-46F9-8F6B-1D3C2F190F75}"/>
              </a:ext>
            </a:extLst>
          </p:cNvPr>
          <p:cNvPicPr>
            <a:picLocks noChangeAspect="1"/>
          </p:cNvPicPr>
          <p:nvPr/>
        </p:nvPicPr>
        <p:blipFill>
          <a:blip r:embed="rId8"/>
          <a:stretch>
            <a:fillRect/>
          </a:stretch>
        </p:blipFill>
        <p:spPr>
          <a:xfrm>
            <a:off x="2235885" y="517593"/>
            <a:ext cx="9402487" cy="2543530"/>
          </a:xfrm>
          <a:prstGeom prst="rect">
            <a:avLst/>
          </a:prstGeom>
        </p:spPr>
      </p:pic>
      <p:sp>
        <p:nvSpPr>
          <p:cNvPr id="6" name="Botón de acción: ir a inicio 4">
            <a:hlinkClick r:id="rId9" action="ppaction://hlinksldjump" highlightClick="1"/>
            <a:extLst>
              <a:ext uri="{FF2B5EF4-FFF2-40B4-BE49-F238E27FC236}">
                <a16:creationId xmlns:a16="http://schemas.microsoft.com/office/drawing/2014/main" id="{8736EB69-DCBC-430E-9EDF-5BEED999DDDE}"/>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C4CCD31E-8BB1-41F3-983F-292506F14FDE}"/>
              </a:ext>
            </a:extLst>
          </p:cNvPr>
          <p:cNvSpPr txBox="1"/>
          <p:nvPr/>
        </p:nvSpPr>
        <p:spPr>
          <a:xfrm>
            <a:off x="173566" y="211019"/>
            <a:ext cx="6180974" cy="46166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s-EC" sz="2400" b="1" dirty="0">
                <a:ln/>
                <a:solidFill>
                  <a:schemeClr val="accent4"/>
                </a:solidFill>
                <a:latin typeface="Arial" panose="020B0604020202020204" pitchFamily="34" charset="0"/>
              </a:rPr>
              <a:t>VAN &amp; TIR</a:t>
            </a:r>
            <a:endParaRPr lang="es-EC" sz="2400" b="1" dirty="0">
              <a:ln/>
              <a:solidFill>
                <a:schemeClr val="accent4"/>
              </a:solidFill>
            </a:endParaRPr>
          </a:p>
        </p:txBody>
      </p:sp>
    </p:spTree>
    <p:extLst>
      <p:ext uri="{BB962C8B-B14F-4D97-AF65-F5344CB8AC3E}">
        <p14:creationId xmlns:p14="http://schemas.microsoft.com/office/powerpoint/2010/main" val="21995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4511479-A4D3-489A-8DFA-93B871EAE37C}"/>
              </a:ext>
            </a:extLst>
          </p:cNvPr>
          <p:cNvSpPr>
            <a:spLocks noGrp="1"/>
          </p:cNvSpPr>
          <p:nvPr>
            <p:ph type="title"/>
          </p:nvPr>
        </p:nvSpPr>
        <p:spPr>
          <a:xfrm>
            <a:off x="0" y="142110"/>
            <a:ext cx="12039600" cy="1143000"/>
          </a:xfrm>
        </p:spPr>
        <p:txBody>
          <a:bodyPr>
            <a:scene3d>
              <a:camera prst="orthographicFront"/>
              <a:lightRig rig="soft" dir="t">
                <a:rot lat="0" lon="0" rev="15600000"/>
              </a:lightRig>
            </a:scene3d>
            <a:sp3d extrusionH="57150" prstMaterial="softEdge">
              <a:bevelT w="25400" h="38100"/>
            </a:sp3d>
          </a:bodyPr>
          <a:lstStyle/>
          <a:p>
            <a:r>
              <a:rPr lang="es-ES" dirty="0">
                <a:ln>
                  <a:solidFill>
                    <a:schemeClr val="accent2"/>
                  </a:solidFill>
                </a:ln>
                <a:solidFill>
                  <a:schemeClr val="accent2"/>
                </a:solidFill>
              </a:rPr>
              <a:t>Comparación de resultados de las fuentes de financiamiento analizadas</a:t>
            </a:r>
          </a:p>
        </p:txBody>
      </p:sp>
      <p:sp>
        <p:nvSpPr>
          <p:cNvPr id="4" name="Botón de acción: ir a inicio 3">
            <a:hlinkClick r:id="rId2" action="ppaction://hlinksldjump" highlightClick="1"/>
            <a:extLst>
              <a:ext uri="{FF2B5EF4-FFF2-40B4-BE49-F238E27FC236}">
                <a16:creationId xmlns:a16="http://schemas.microsoft.com/office/drawing/2014/main" id="{CE8A7686-3C51-4EA9-A89A-B9A4ECB3E465}"/>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23805983-1EDD-4601-A56D-B10DEFAD59F0}"/>
              </a:ext>
            </a:extLst>
          </p:cNvPr>
          <p:cNvPicPr>
            <a:picLocks noChangeAspect="1"/>
          </p:cNvPicPr>
          <p:nvPr/>
        </p:nvPicPr>
        <p:blipFill>
          <a:blip r:embed="rId3"/>
          <a:stretch>
            <a:fillRect/>
          </a:stretch>
        </p:blipFill>
        <p:spPr>
          <a:xfrm>
            <a:off x="2295005" y="914049"/>
            <a:ext cx="7449590" cy="5029902"/>
          </a:xfrm>
          <a:prstGeom prst="rect">
            <a:avLst/>
          </a:prstGeom>
        </p:spPr>
      </p:pic>
      <p:graphicFrame>
        <p:nvGraphicFramePr>
          <p:cNvPr id="6" name="Diagrama 5">
            <a:extLst>
              <a:ext uri="{FF2B5EF4-FFF2-40B4-BE49-F238E27FC236}">
                <a16:creationId xmlns:a16="http://schemas.microsoft.com/office/drawing/2014/main" id="{9F9D98D9-B1CA-4A5F-9878-49C4D7E90BE7}"/>
              </a:ext>
            </a:extLst>
          </p:cNvPr>
          <p:cNvGraphicFramePr/>
          <p:nvPr>
            <p:extLst>
              <p:ext uri="{D42A27DB-BD31-4B8C-83A1-F6EECF244321}">
                <p14:modId xmlns:p14="http://schemas.microsoft.com/office/powerpoint/2010/main" val="2769107154"/>
              </p:ext>
            </p:extLst>
          </p:nvPr>
        </p:nvGraphicFramePr>
        <p:xfrm>
          <a:off x="3601329" y="2057049"/>
          <a:ext cx="6879101" cy="985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a:extLst>
              <a:ext uri="{FF2B5EF4-FFF2-40B4-BE49-F238E27FC236}">
                <a16:creationId xmlns:a16="http://schemas.microsoft.com/office/drawing/2014/main" id="{20ECEB6F-FE09-454B-8BE0-1B7654246074}"/>
              </a:ext>
            </a:extLst>
          </p:cNvPr>
          <p:cNvSpPr txBox="1"/>
          <p:nvPr/>
        </p:nvSpPr>
        <p:spPr>
          <a:xfrm>
            <a:off x="3221501" y="3632944"/>
            <a:ext cx="1195755"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400" b="1" dirty="0"/>
              <a:t>trimestrales</a:t>
            </a:r>
          </a:p>
        </p:txBody>
      </p:sp>
      <p:cxnSp>
        <p:nvCxnSpPr>
          <p:cNvPr id="8" name="Conector recto 7">
            <a:extLst>
              <a:ext uri="{FF2B5EF4-FFF2-40B4-BE49-F238E27FC236}">
                <a16:creationId xmlns:a16="http://schemas.microsoft.com/office/drawing/2014/main" id="{EC462316-36EC-4399-8366-5A49A4BC8195}"/>
              </a:ext>
            </a:extLst>
          </p:cNvPr>
          <p:cNvCxnSpPr/>
          <p:nvPr/>
        </p:nvCxnSpPr>
        <p:spPr>
          <a:xfrm flipH="1">
            <a:off x="3094892" y="3661080"/>
            <a:ext cx="1322364" cy="0"/>
          </a:xfrm>
          <a:prstGeom prst="line">
            <a:avLst/>
          </a:prstGeom>
          <a:ln>
            <a:solidFill>
              <a:srgbClr val="CAC7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4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C17157B-2399-44F4-A5E0-3122388AE6E5}"/>
              </a:ext>
            </a:extLst>
          </p:cNvPr>
          <p:cNvSpPr>
            <a:spLocks noGrp="1"/>
          </p:cNvSpPr>
          <p:nvPr>
            <p:ph type="title"/>
          </p:nvPr>
        </p:nvSpPr>
        <p:spPr>
          <a:xfrm>
            <a:off x="609600" y="7349"/>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Conclusiones</a:t>
            </a:r>
          </a:p>
        </p:txBody>
      </p:sp>
      <p:sp>
        <p:nvSpPr>
          <p:cNvPr id="4" name="Botón de acción: ir a inicio 3">
            <a:hlinkClick r:id="rId2" action="ppaction://hlinksldjump" highlightClick="1"/>
            <a:extLst>
              <a:ext uri="{FF2B5EF4-FFF2-40B4-BE49-F238E27FC236}">
                <a16:creationId xmlns:a16="http://schemas.microsoft.com/office/drawing/2014/main" id="{B7598AC5-DFEC-482D-9340-3E23903A35E7}"/>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aphicFrame>
        <p:nvGraphicFramePr>
          <p:cNvPr id="9" name="Diagrama 8">
            <a:extLst>
              <a:ext uri="{FF2B5EF4-FFF2-40B4-BE49-F238E27FC236}">
                <a16:creationId xmlns:a16="http://schemas.microsoft.com/office/drawing/2014/main" id="{44F333D3-EBC1-4DB4-99E5-1F7EB84219CC}"/>
              </a:ext>
            </a:extLst>
          </p:cNvPr>
          <p:cNvGraphicFramePr/>
          <p:nvPr>
            <p:extLst>
              <p:ext uri="{D42A27DB-BD31-4B8C-83A1-F6EECF244321}">
                <p14:modId xmlns:p14="http://schemas.microsoft.com/office/powerpoint/2010/main" val="1526884884"/>
              </p:ext>
            </p:extLst>
          </p:nvPr>
        </p:nvGraphicFramePr>
        <p:xfrm>
          <a:off x="-145895" y="823602"/>
          <a:ext cx="11385849" cy="95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AFE5C76-8C41-4A0B-B112-53000009B2E5}"/>
              </a:ext>
            </a:extLst>
          </p:cNvPr>
          <p:cNvGraphicFramePr/>
          <p:nvPr>
            <p:extLst>
              <p:ext uri="{D42A27DB-BD31-4B8C-83A1-F6EECF244321}">
                <p14:modId xmlns:p14="http://schemas.microsoft.com/office/powerpoint/2010/main" val="2915501617"/>
              </p:ext>
            </p:extLst>
          </p:nvPr>
        </p:nvGraphicFramePr>
        <p:xfrm>
          <a:off x="-6580" y="2161754"/>
          <a:ext cx="11246534" cy="9593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a:extLst>
              <a:ext uri="{FF2B5EF4-FFF2-40B4-BE49-F238E27FC236}">
                <a16:creationId xmlns:a16="http://schemas.microsoft.com/office/drawing/2014/main" id="{31D2CB41-B000-4ED9-930B-771135A5FF5E}"/>
              </a:ext>
            </a:extLst>
          </p:cNvPr>
          <p:cNvGraphicFramePr/>
          <p:nvPr>
            <p:extLst>
              <p:ext uri="{D42A27DB-BD31-4B8C-83A1-F6EECF244321}">
                <p14:modId xmlns:p14="http://schemas.microsoft.com/office/powerpoint/2010/main" val="85598401"/>
              </p:ext>
            </p:extLst>
          </p:nvPr>
        </p:nvGraphicFramePr>
        <p:xfrm>
          <a:off x="-6580" y="3468086"/>
          <a:ext cx="11246534" cy="9593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a 7">
            <a:extLst>
              <a:ext uri="{FF2B5EF4-FFF2-40B4-BE49-F238E27FC236}">
                <a16:creationId xmlns:a16="http://schemas.microsoft.com/office/drawing/2014/main" id="{0588B299-181F-479F-8EAB-1245C5A40CC3}"/>
              </a:ext>
            </a:extLst>
          </p:cNvPr>
          <p:cNvGraphicFramePr/>
          <p:nvPr>
            <p:extLst>
              <p:ext uri="{D42A27DB-BD31-4B8C-83A1-F6EECF244321}">
                <p14:modId xmlns:p14="http://schemas.microsoft.com/office/powerpoint/2010/main" val="2518304427"/>
              </p:ext>
            </p:extLst>
          </p:nvPr>
        </p:nvGraphicFramePr>
        <p:xfrm>
          <a:off x="0" y="4806238"/>
          <a:ext cx="11246534" cy="9593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8253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6" grpId="0">
        <p:bldAsOne/>
      </p:bldGraphic>
      <p:bldGraphic spid="7"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73CE1-388D-4B7F-ABBB-CBDAED9E8120}"/>
              </a:ext>
            </a:extLst>
          </p:cNvPr>
          <p:cNvSpPr>
            <a:spLocks noGrp="1"/>
          </p:cNvSpPr>
          <p:nvPr>
            <p:ph type="title"/>
          </p:nvPr>
        </p:nvSpPr>
        <p:spPr>
          <a:xfrm>
            <a:off x="609600" y="0"/>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Índice </a:t>
            </a:r>
          </a:p>
        </p:txBody>
      </p:sp>
      <p:graphicFrame>
        <p:nvGraphicFramePr>
          <p:cNvPr id="8" name="Diagrama 7">
            <a:extLst>
              <a:ext uri="{FF2B5EF4-FFF2-40B4-BE49-F238E27FC236}">
                <a16:creationId xmlns:a16="http://schemas.microsoft.com/office/drawing/2014/main" id="{A1F9169E-C797-4AA1-888B-8AA4927C70AB}"/>
              </a:ext>
            </a:extLst>
          </p:cNvPr>
          <p:cNvGraphicFramePr/>
          <p:nvPr>
            <p:extLst>
              <p:ext uri="{D42A27DB-BD31-4B8C-83A1-F6EECF244321}">
                <p14:modId xmlns:p14="http://schemas.microsoft.com/office/powerpoint/2010/main" val="119908909"/>
              </p:ext>
            </p:extLst>
          </p:nvPr>
        </p:nvGraphicFramePr>
        <p:xfrm>
          <a:off x="609599" y="671733"/>
          <a:ext cx="10972799" cy="522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5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C17157B-2399-44F4-A5E0-3122388AE6E5}"/>
              </a:ext>
            </a:extLst>
          </p:cNvPr>
          <p:cNvSpPr>
            <a:spLocks noGrp="1"/>
          </p:cNvSpPr>
          <p:nvPr>
            <p:ph type="title"/>
          </p:nvPr>
        </p:nvSpPr>
        <p:spPr>
          <a:xfrm>
            <a:off x="609600" y="7346"/>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Recomendaciones</a:t>
            </a:r>
          </a:p>
        </p:txBody>
      </p:sp>
      <p:sp>
        <p:nvSpPr>
          <p:cNvPr id="4" name="Botón de acción: ir a inicio 3">
            <a:hlinkClick r:id="rId2" action="ppaction://hlinksldjump" highlightClick="1"/>
            <a:extLst>
              <a:ext uri="{FF2B5EF4-FFF2-40B4-BE49-F238E27FC236}">
                <a16:creationId xmlns:a16="http://schemas.microsoft.com/office/drawing/2014/main" id="{F67D6256-D49E-452F-BCAE-189226A8F3EA}"/>
              </a:ext>
            </a:extLst>
          </p:cNvPr>
          <p:cNvSpPr/>
          <p:nvPr/>
        </p:nvSpPr>
        <p:spPr>
          <a:xfrm>
            <a:off x="286110" y="5610990"/>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aphicFrame>
        <p:nvGraphicFramePr>
          <p:cNvPr id="6" name="Diagrama 5">
            <a:extLst>
              <a:ext uri="{FF2B5EF4-FFF2-40B4-BE49-F238E27FC236}">
                <a16:creationId xmlns:a16="http://schemas.microsoft.com/office/drawing/2014/main" id="{E0EC437E-A2B4-4B8B-BBF8-9A4C844A00CF}"/>
              </a:ext>
            </a:extLst>
          </p:cNvPr>
          <p:cNvGraphicFramePr/>
          <p:nvPr>
            <p:extLst>
              <p:ext uri="{D42A27DB-BD31-4B8C-83A1-F6EECF244321}">
                <p14:modId xmlns:p14="http://schemas.microsoft.com/office/powerpoint/2010/main" val="4254919373"/>
              </p:ext>
            </p:extLst>
          </p:nvPr>
        </p:nvGraphicFramePr>
        <p:xfrm>
          <a:off x="635360" y="713610"/>
          <a:ext cx="10381685" cy="164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FA0F0CC1-C4A5-43DC-BEB7-B7A7CAD63D37}"/>
              </a:ext>
            </a:extLst>
          </p:cNvPr>
          <p:cNvGraphicFramePr/>
          <p:nvPr>
            <p:extLst>
              <p:ext uri="{D42A27DB-BD31-4B8C-83A1-F6EECF244321}">
                <p14:modId xmlns:p14="http://schemas.microsoft.com/office/powerpoint/2010/main" val="2274924552"/>
              </p:ext>
            </p:extLst>
          </p:nvPr>
        </p:nvGraphicFramePr>
        <p:xfrm>
          <a:off x="1090823" y="2365428"/>
          <a:ext cx="9741379" cy="1806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a:extLst>
              <a:ext uri="{FF2B5EF4-FFF2-40B4-BE49-F238E27FC236}">
                <a16:creationId xmlns:a16="http://schemas.microsoft.com/office/drawing/2014/main" id="{C1057C38-948F-4F04-B101-F0C519F2E3E1}"/>
              </a:ext>
            </a:extLst>
          </p:cNvPr>
          <p:cNvGraphicFramePr/>
          <p:nvPr>
            <p:extLst>
              <p:ext uri="{D42A27DB-BD31-4B8C-83A1-F6EECF244321}">
                <p14:modId xmlns:p14="http://schemas.microsoft.com/office/powerpoint/2010/main" val="3798693560"/>
              </p:ext>
            </p:extLst>
          </p:nvPr>
        </p:nvGraphicFramePr>
        <p:xfrm>
          <a:off x="742334" y="4150869"/>
          <a:ext cx="10438356" cy="16518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2757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E DEL PUEBLO by garzoncarlos2002 on emaze">
            <a:extLst>
              <a:ext uri="{FF2B5EF4-FFF2-40B4-BE49-F238E27FC236}">
                <a16:creationId xmlns:a16="http://schemas.microsoft.com/office/drawing/2014/main" id="{DE0A317C-8EF7-4054-88E4-01E9C866D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0" b="12527"/>
          <a:stretch/>
        </p:blipFill>
        <p:spPr bwMode="auto">
          <a:xfrm>
            <a:off x="1946835" y="940337"/>
            <a:ext cx="8298329" cy="497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0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D376CED-99CB-45A2-A9E3-27EA284CDFF4}"/>
              </a:ext>
            </a:extLst>
          </p:cNvPr>
          <p:cNvSpPr>
            <a:spLocks noGrp="1"/>
          </p:cNvSpPr>
          <p:nvPr>
            <p:ph type="title"/>
          </p:nvPr>
        </p:nvSpPr>
        <p:spPr>
          <a:xfrm>
            <a:off x="609600" y="0"/>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Planteamiento del problema</a:t>
            </a:r>
          </a:p>
        </p:txBody>
      </p:sp>
      <p:pic>
        <p:nvPicPr>
          <p:cNvPr id="4" name="Imagen 3" descr="Interfaz de usuario gráfica, Aplicación, Word&#10;&#10;Descripción generada automáticamente">
            <a:extLst>
              <a:ext uri="{FF2B5EF4-FFF2-40B4-BE49-F238E27FC236}">
                <a16:creationId xmlns:a16="http://schemas.microsoft.com/office/drawing/2014/main" id="{44A22609-3269-43DC-8619-BBDCBBD2545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8088" t="17083" r="20257" b="13684"/>
          <a:stretch/>
        </p:blipFill>
        <p:spPr bwMode="auto">
          <a:xfrm>
            <a:off x="1699012" y="1160346"/>
            <a:ext cx="8793975" cy="5029200"/>
          </a:xfrm>
          <a:prstGeom prst="rect">
            <a:avLst/>
          </a:prstGeom>
          <a:ln>
            <a:noFill/>
          </a:ln>
          <a:extLst>
            <a:ext uri="{53640926-AAD7-44D8-BBD7-CCE9431645EC}">
              <a14:shadowObscured xmlns:a14="http://schemas.microsoft.com/office/drawing/2010/main"/>
            </a:ext>
          </a:extLst>
        </p:spPr>
      </p:pic>
      <p:pic>
        <p:nvPicPr>
          <p:cNvPr id="5" name="Gráfico 4" descr="Gráfico de barras con tendencia bajista con relleno sólido">
            <a:extLst>
              <a:ext uri="{FF2B5EF4-FFF2-40B4-BE49-F238E27FC236}">
                <a16:creationId xmlns:a16="http://schemas.microsoft.com/office/drawing/2014/main" id="{9BCD5E5D-9775-4001-9644-D3B69A10CC5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2989" y="878004"/>
            <a:ext cx="999612" cy="999612"/>
          </a:xfrm>
          <a:prstGeom prst="rect">
            <a:avLst/>
          </a:prstGeom>
        </p:spPr>
      </p:pic>
      <p:pic>
        <p:nvPicPr>
          <p:cNvPr id="11" name="Gráfico 10" descr="Gráfico de tendencia descendente con relleno sólido">
            <a:extLst>
              <a:ext uri="{FF2B5EF4-FFF2-40B4-BE49-F238E27FC236}">
                <a16:creationId xmlns:a16="http://schemas.microsoft.com/office/drawing/2014/main" id="{F31002B2-A39C-4141-96D5-BC1C4E78D6C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82989" y="5189934"/>
            <a:ext cx="999612" cy="999612"/>
          </a:xfrm>
          <a:prstGeom prst="rect">
            <a:avLst/>
          </a:prstGeom>
        </p:spPr>
      </p:pic>
      <p:pic>
        <p:nvPicPr>
          <p:cNvPr id="29" name="Gráfico 28" descr="Grupo con relleno sólido">
            <a:extLst>
              <a:ext uri="{FF2B5EF4-FFF2-40B4-BE49-F238E27FC236}">
                <a16:creationId xmlns:a16="http://schemas.microsoft.com/office/drawing/2014/main" id="{55963345-33B3-4B1E-A742-C903F56FBE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51438" y="668454"/>
            <a:ext cx="1916564" cy="1916564"/>
          </a:xfrm>
          <a:prstGeom prst="rect">
            <a:avLst/>
          </a:prstGeom>
        </p:spPr>
      </p:pic>
      <p:pic>
        <p:nvPicPr>
          <p:cNvPr id="32" name="Gráfico 31" descr="Gráfico de barras aplanamiento de la curva de pandemia con relleno sólido">
            <a:extLst>
              <a:ext uri="{FF2B5EF4-FFF2-40B4-BE49-F238E27FC236}">
                <a16:creationId xmlns:a16="http://schemas.microsoft.com/office/drawing/2014/main" id="{BCE8C6AB-BE2A-40CE-83BE-F3BBACDA3C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810" y="2349362"/>
            <a:ext cx="1547890" cy="1547890"/>
          </a:xfrm>
          <a:prstGeom prst="rect">
            <a:avLst/>
          </a:prstGeom>
        </p:spPr>
      </p:pic>
      <p:pic>
        <p:nvPicPr>
          <p:cNvPr id="38" name="Gráfico 37" descr="Bandeja de entrada con relleno sólido">
            <a:extLst>
              <a:ext uri="{FF2B5EF4-FFF2-40B4-BE49-F238E27FC236}">
                <a16:creationId xmlns:a16="http://schemas.microsoft.com/office/drawing/2014/main" id="{9F6C4B34-A7D1-4B80-9896-72D3D7212F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33760" y="4488264"/>
            <a:ext cx="1677323" cy="1677323"/>
          </a:xfrm>
          <a:prstGeom prst="rect">
            <a:avLst/>
          </a:prstGeom>
        </p:spPr>
      </p:pic>
      <p:sp>
        <p:nvSpPr>
          <p:cNvPr id="39" name="CuadroTexto 38">
            <a:extLst>
              <a:ext uri="{FF2B5EF4-FFF2-40B4-BE49-F238E27FC236}">
                <a16:creationId xmlns:a16="http://schemas.microsoft.com/office/drawing/2014/main" id="{2229D3DD-0E6C-4B6E-BD9C-2CD8C72010A4}"/>
              </a:ext>
            </a:extLst>
          </p:cNvPr>
          <p:cNvSpPr txBox="1"/>
          <p:nvPr/>
        </p:nvSpPr>
        <p:spPr>
          <a:xfrm>
            <a:off x="8971058" y="2476607"/>
            <a:ext cx="1677323" cy="212006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150000"/>
              </a:lnSpc>
            </a:pPr>
            <a:r>
              <a:rPr lang="es-EC" dirty="0">
                <a:latin typeface="Times New Roman" panose="02020603050405020304" pitchFamily="18" charset="0"/>
                <a:ea typeface="Tahoma" panose="020B0604030504040204" pitchFamily="34" charset="0"/>
                <a:cs typeface="Times New Roman" panose="02020603050405020304" pitchFamily="18" charset="0"/>
              </a:rPr>
              <a:t>Necesidad de financiamiento para reactivación de cooperativas</a:t>
            </a:r>
          </a:p>
        </p:txBody>
      </p:sp>
      <p:sp>
        <p:nvSpPr>
          <p:cNvPr id="40" name="CuadroTexto 39">
            <a:extLst>
              <a:ext uri="{FF2B5EF4-FFF2-40B4-BE49-F238E27FC236}">
                <a16:creationId xmlns:a16="http://schemas.microsoft.com/office/drawing/2014/main" id="{3995A8F7-E3F8-4760-B9F8-E15935B9D186}"/>
              </a:ext>
            </a:extLst>
          </p:cNvPr>
          <p:cNvSpPr txBox="1"/>
          <p:nvPr/>
        </p:nvSpPr>
        <p:spPr>
          <a:xfrm>
            <a:off x="4947813" y="723900"/>
            <a:ext cx="1159292" cy="369332"/>
          </a:xfrm>
          <a:prstGeom prst="rect">
            <a:avLst/>
          </a:prstGeom>
          <a:noFill/>
        </p:spPr>
        <p:txBody>
          <a:bodyPr wrap="none" rtlCol="0">
            <a:spAutoFit/>
          </a:bodyPr>
          <a:lstStyle/>
          <a:p>
            <a:r>
              <a:rPr lang="es-EC" b="1" dirty="0"/>
              <a:t>CAUSAS</a:t>
            </a:r>
          </a:p>
        </p:txBody>
      </p:sp>
      <p:sp>
        <p:nvSpPr>
          <p:cNvPr id="41" name="CuadroTexto 40">
            <a:extLst>
              <a:ext uri="{FF2B5EF4-FFF2-40B4-BE49-F238E27FC236}">
                <a16:creationId xmlns:a16="http://schemas.microsoft.com/office/drawing/2014/main" id="{4049D48F-E7DE-4454-A244-596AD4FECA0E}"/>
              </a:ext>
            </a:extLst>
          </p:cNvPr>
          <p:cNvSpPr txBox="1"/>
          <p:nvPr/>
        </p:nvSpPr>
        <p:spPr>
          <a:xfrm>
            <a:off x="9209011" y="641453"/>
            <a:ext cx="1116652" cy="369332"/>
          </a:xfrm>
          <a:prstGeom prst="rect">
            <a:avLst/>
          </a:prstGeom>
          <a:noFill/>
        </p:spPr>
        <p:txBody>
          <a:bodyPr wrap="none" rtlCol="0">
            <a:spAutoFit/>
          </a:bodyPr>
          <a:lstStyle/>
          <a:p>
            <a:r>
              <a:rPr lang="es-EC" b="1" dirty="0"/>
              <a:t>EFECTO</a:t>
            </a:r>
          </a:p>
        </p:txBody>
      </p:sp>
      <p:sp>
        <p:nvSpPr>
          <p:cNvPr id="13" name="Botón de acción: ir a inicio 12">
            <a:hlinkClick r:id="rId14" action="ppaction://hlinksldjump" highlightClick="1"/>
            <a:extLst>
              <a:ext uri="{FF2B5EF4-FFF2-40B4-BE49-F238E27FC236}">
                <a16:creationId xmlns:a16="http://schemas.microsoft.com/office/drawing/2014/main" id="{2B40030D-19DB-4462-B9CD-B7655CEF2CAF}"/>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528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D376CED-99CB-45A2-A9E3-27EA284CDFF4}"/>
              </a:ext>
            </a:extLst>
          </p:cNvPr>
          <p:cNvSpPr>
            <a:spLocks noGrp="1"/>
          </p:cNvSpPr>
          <p:nvPr>
            <p:ph type="title"/>
          </p:nvPr>
        </p:nvSpPr>
        <p:spPr>
          <a:xfrm>
            <a:off x="7604760" y="0"/>
            <a:ext cx="3892062"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Objetivos </a:t>
            </a:r>
          </a:p>
        </p:txBody>
      </p:sp>
      <p:graphicFrame>
        <p:nvGraphicFramePr>
          <p:cNvPr id="2" name="Diagrama 1">
            <a:extLst>
              <a:ext uri="{FF2B5EF4-FFF2-40B4-BE49-F238E27FC236}">
                <a16:creationId xmlns:a16="http://schemas.microsoft.com/office/drawing/2014/main" id="{C6312B3F-5B99-420A-9B45-F7C3616D6C9A}"/>
              </a:ext>
            </a:extLst>
          </p:cNvPr>
          <p:cNvGraphicFramePr/>
          <p:nvPr>
            <p:extLst>
              <p:ext uri="{D42A27DB-BD31-4B8C-83A1-F6EECF244321}">
                <p14:modId xmlns:p14="http://schemas.microsoft.com/office/powerpoint/2010/main" val="3670530642"/>
              </p:ext>
            </p:extLst>
          </p:nvPr>
        </p:nvGraphicFramePr>
        <p:xfrm>
          <a:off x="303532" y="417733"/>
          <a:ext cx="11517953" cy="551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upo 26">
            <a:extLst>
              <a:ext uri="{FF2B5EF4-FFF2-40B4-BE49-F238E27FC236}">
                <a16:creationId xmlns:a16="http://schemas.microsoft.com/office/drawing/2014/main" id="{B9FDF716-57E8-4EDB-B4BA-C4235B742E46}"/>
              </a:ext>
            </a:extLst>
          </p:cNvPr>
          <p:cNvGrpSpPr/>
          <p:nvPr/>
        </p:nvGrpSpPr>
        <p:grpSpPr>
          <a:xfrm>
            <a:off x="5036541" y="1383224"/>
            <a:ext cx="1260000" cy="1260000"/>
            <a:chOff x="5364224" y="1640554"/>
            <a:chExt cx="916598" cy="923924"/>
          </a:xfrm>
        </p:grpSpPr>
        <p:sp>
          <p:nvSpPr>
            <p:cNvPr id="19" name="Elipse 18">
              <a:extLst>
                <a:ext uri="{FF2B5EF4-FFF2-40B4-BE49-F238E27FC236}">
                  <a16:creationId xmlns:a16="http://schemas.microsoft.com/office/drawing/2014/main" id="{374DA19A-DFB1-4E2A-A1DC-DD5172005A72}"/>
                </a:ext>
              </a:extLst>
            </p:cNvPr>
            <p:cNvSpPr/>
            <p:nvPr/>
          </p:nvSpPr>
          <p:spPr>
            <a:xfrm>
              <a:off x="5366422" y="1640554"/>
              <a:ext cx="914400" cy="914400"/>
            </a:xfrm>
            <a:prstGeom prst="ellipse">
              <a:avLst/>
            </a:prstGeom>
            <a:ln>
              <a:solidFill>
                <a:srgbClr val="1B587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6" name="Gráfico 5" descr="Pizarra contorno">
              <a:extLst>
                <a:ext uri="{FF2B5EF4-FFF2-40B4-BE49-F238E27FC236}">
                  <a16:creationId xmlns:a16="http://schemas.microsoft.com/office/drawing/2014/main" id="{C8C8E53E-C0F1-4060-8271-34DAEC09FC4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4224" y="1650078"/>
              <a:ext cx="914400" cy="914400"/>
            </a:xfrm>
            <a:prstGeom prst="rect">
              <a:avLst/>
            </a:prstGeom>
          </p:spPr>
        </p:pic>
      </p:grpSp>
      <p:sp>
        <p:nvSpPr>
          <p:cNvPr id="24" name="Abrir llave 23">
            <a:extLst>
              <a:ext uri="{FF2B5EF4-FFF2-40B4-BE49-F238E27FC236}">
                <a16:creationId xmlns:a16="http://schemas.microsoft.com/office/drawing/2014/main" id="{BBA57B20-3B74-41B3-92CA-DB6B3DA51414}"/>
              </a:ext>
            </a:extLst>
          </p:cNvPr>
          <p:cNvSpPr/>
          <p:nvPr/>
        </p:nvSpPr>
        <p:spPr>
          <a:xfrm>
            <a:off x="4377065" y="1404948"/>
            <a:ext cx="660400" cy="4367470"/>
          </a:xfrm>
          <a:prstGeom prst="leftBrace">
            <a:avLst>
              <a:gd name="adj1" fmla="val 44232"/>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grpSp>
        <p:nvGrpSpPr>
          <p:cNvPr id="30" name="Grupo 29">
            <a:extLst>
              <a:ext uri="{FF2B5EF4-FFF2-40B4-BE49-F238E27FC236}">
                <a16:creationId xmlns:a16="http://schemas.microsoft.com/office/drawing/2014/main" id="{96DB6E01-17F5-4BDB-8B82-01539F2E3549}"/>
              </a:ext>
            </a:extLst>
          </p:cNvPr>
          <p:cNvGrpSpPr/>
          <p:nvPr/>
        </p:nvGrpSpPr>
        <p:grpSpPr>
          <a:xfrm>
            <a:off x="5022473" y="2900895"/>
            <a:ext cx="1260000" cy="1260000"/>
            <a:chOff x="5366422" y="3444240"/>
            <a:chExt cx="914400" cy="914400"/>
          </a:xfrm>
        </p:grpSpPr>
        <p:sp>
          <p:nvSpPr>
            <p:cNvPr id="29" name="Elipse 28">
              <a:extLst>
                <a:ext uri="{FF2B5EF4-FFF2-40B4-BE49-F238E27FC236}">
                  <a16:creationId xmlns:a16="http://schemas.microsoft.com/office/drawing/2014/main" id="{90E4D4BB-A6CF-494F-B572-CB17C4B342F5}"/>
                </a:ext>
              </a:extLst>
            </p:cNvPr>
            <p:cNvSpPr/>
            <p:nvPr/>
          </p:nvSpPr>
          <p:spPr>
            <a:xfrm>
              <a:off x="5366422" y="3444240"/>
              <a:ext cx="914400" cy="914400"/>
            </a:xfrm>
            <a:prstGeom prst="ellipse">
              <a:avLst/>
            </a:prstGeom>
            <a:ln>
              <a:solidFill>
                <a:srgbClr val="1B587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0" name="Gráfico 9" descr="Aprendizaje remoto de idioma contorno">
              <a:extLst>
                <a:ext uri="{FF2B5EF4-FFF2-40B4-BE49-F238E27FC236}">
                  <a16:creationId xmlns:a16="http://schemas.microsoft.com/office/drawing/2014/main" id="{047108F0-09A7-43C8-BB39-72F7DC5611A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1520" y="3499338"/>
              <a:ext cx="804203" cy="804203"/>
            </a:xfrm>
            <a:prstGeom prst="rect">
              <a:avLst/>
            </a:prstGeom>
          </p:spPr>
        </p:pic>
      </p:grpSp>
      <p:grpSp>
        <p:nvGrpSpPr>
          <p:cNvPr id="32" name="Grupo 31">
            <a:extLst>
              <a:ext uri="{FF2B5EF4-FFF2-40B4-BE49-F238E27FC236}">
                <a16:creationId xmlns:a16="http://schemas.microsoft.com/office/drawing/2014/main" id="{16222FC0-629E-441C-8A06-74565F379660}"/>
              </a:ext>
            </a:extLst>
          </p:cNvPr>
          <p:cNvGrpSpPr/>
          <p:nvPr/>
        </p:nvGrpSpPr>
        <p:grpSpPr>
          <a:xfrm>
            <a:off x="5008405" y="4471552"/>
            <a:ext cx="1260000" cy="1260000"/>
            <a:chOff x="11014223" y="4408444"/>
            <a:chExt cx="917422" cy="932118"/>
          </a:xfrm>
        </p:grpSpPr>
        <p:sp>
          <p:nvSpPr>
            <p:cNvPr id="28" name="Elipse 27">
              <a:extLst>
                <a:ext uri="{FF2B5EF4-FFF2-40B4-BE49-F238E27FC236}">
                  <a16:creationId xmlns:a16="http://schemas.microsoft.com/office/drawing/2014/main" id="{BF0D95C5-A054-4EE5-AB1A-A63072D5BF6A}"/>
                </a:ext>
              </a:extLst>
            </p:cNvPr>
            <p:cNvSpPr/>
            <p:nvPr/>
          </p:nvSpPr>
          <p:spPr>
            <a:xfrm>
              <a:off x="11017245" y="4408444"/>
              <a:ext cx="914400" cy="914400"/>
            </a:xfrm>
            <a:prstGeom prst="ellipse">
              <a:avLst/>
            </a:prstGeom>
            <a:ln>
              <a:solidFill>
                <a:srgbClr val="1B587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2" name="Gráfico 11" descr="Balancín contorno">
              <a:extLst>
                <a:ext uri="{FF2B5EF4-FFF2-40B4-BE49-F238E27FC236}">
                  <a16:creationId xmlns:a16="http://schemas.microsoft.com/office/drawing/2014/main" id="{5822DB9A-BAA3-4829-A586-EB0B890C0FB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4223" y="4426162"/>
              <a:ext cx="914400" cy="914400"/>
            </a:xfrm>
            <a:prstGeom prst="rect">
              <a:avLst/>
            </a:prstGeom>
          </p:spPr>
        </p:pic>
      </p:grpSp>
      <p:sp>
        <p:nvSpPr>
          <p:cNvPr id="15" name="Botón de acción: ir a inicio 14">
            <a:hlinkClick r:id="rId13" action="ppaction://hlinksldjump" highlightClick="1"/>
            <a:extLst>
              <a:ext uri="{FF2B5EF4-FFF2-40B4-BE49-F238E27FC236}">
                <a16:creationId xmlns:a16="http://schemas.microsoft.com/office/drawing/2014/main" id="{D6943947-0DB5-439E-859B-A4D28E077DFB}"/>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183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9B0BE31-DA86-466E-A7C1-3B927BEAC198}"/>
              </a:ext>
            </a:extLst>
          </p:cNvPr>
          <p:cNvGraphicFramePr/>
          <p:nvPr>
            <p:extLst>
              <p:ext uri="{D42A27DB-BD31-4B8C-83A1-F6EECF244321}">
                <p14:modId xmlns:p14="http://schemas.microsoft.com/office/powerpoint/2010/main" val="1622284838"/>
              </p:ext>
            </p:extLst>
          </p:nvPr>
        </p:nvGraphicFramePr>
        <p:xfrm>
          <a:off x="6268269" y="1543049"/>
          <a:ext cx="5703468" cy="3771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a:extLst>
              <a:ext uri="{FF2B5EF4-FFF2-40B4-BE49-F238E27FC236}">
                <a16:creationId xmlns:a16="http://schemas.microsoft.com/office/drawing/2014/main" id="{1EC71D19-56E6-460D-9333-100A61DE5AF9}"/>
              </a:ext>
            </a:extLst>
          </p:cNvPr>
          <p:cNvGrpSpPr/>
          <p:nvPr/>
        </p:nvGrpSpPr>
        <p:grpSpPr>
          <a:xfrm>
            <a:off x="202815" y="1143000"/>
            <a:ext cx="5878714" cy="4171950"/>
            <a:chOff x="-43424" y="1332912"/>
            <a:chExt cx="6953006" cy="4192173"/>
          </a:xfrm>
        </p:grpSpPr>
        <p:graphicFrame>
          <p:nvGraphicFramePr>
            <p:cNvPr id="2" name="Diagrama 1">
              <a:extLst>
                <a:ext uri="{FF2B5EF4-FFF2-40B4-BE49-F238E27FC236}">
                  <a16:creationId xmlns:a16="http://schemas.microsoft.com/office/drawing/2014/main" id="{5ECDBC00-AF89-4C86-9BCE-4852338C970F}"/>
                </a:ext>
              </a:extLst>
            </p:cNvPr>
            <p:cNvGraphicFramePr/>
            <p:nvPr>
              <p:extLst>
                <p:ext uri="{D42A27DB-BD31-4B8C-83A1-F6EECF244321}">
                  <p14:modId xmlns:p14="http://schemas.microsoft.com/office/powerpoint/2010/main" val="3172702260"/>
                </p:ext>
              </p:extLst>
            </p:nvPr>
          </p:nvGraphicFramePr>
          <p:xfrm>
            <a:off x="262451" y="1332912"/>
            <a:ext cx="6647131" cy="41921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Gráfico 5" descr="Insignia de cruz con relleno sólido">
              <a:extLst>
                <a:ext uri="{FF2B5EF4-FFF2-40B4-BE49-F238E27FC236}">
                  <a16:creationId xmlns:a16="http://schemas.microsoft.com/office/drawing/2014/main" id="{071A3C14-418B-4410-B4CA-7EBCBE0FF0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86" y="3371871"/>
              <a:ext cx="2274223" cy="1926798"/>
            </a:xfrm>
            <a:prstGeom prst="rect">
              <a:avLst/>
            </a:prstGeom>
          </p:spPr>
        </p:pic>
        <p:pic>
          <p:nvPicPr>
            <p:cNvPr id="9" name="Gráfico 8" descr="Marca de insignia1 con relleno sólido">
              <a:extLst>
                <a:ext uri="{FF2B5EF4-FFF2-40B4-BE49-F238E27FC236}">
                  <a16:creationId xmlns:a16="http://schemas.microsoft.com/office/drawing/2014/main" id="{28D5AAB5-A36C-4353-B91F-E800F517CF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 y="1513092"/>
              <a:ext cx="2444241" cy="2030759"/>
            </a:xfrm>
            <a:prstGeom prst="rect">
              <a:avLst/>
            </a:prstGeom>
          </p:spPr>
        </p:pic>
      </p:grpSp>
      <p:sp>
        <p:nvSpPr>
          <p:cNvPr id="10" name="Título 1">
            <a:extLst>
              <a:ext uri="{FF2B5EF4-FFF2-40B4-BE49-F238E27FC236}">
                <a16:creationId xmlns:a16="http://schemas.microsoft.com/office/drawing/2014/main" id="{5DA0E3CE-1F89-44C5-9659-370DE3156B69}"/>
              </a:ext>
            </a:extLst>
          </p:cNvPr>
          <p:cNvSpPr>
            <a:spLocks noGrp="1"/>
          </p:cNvSpPr>
          <p:nvPr>
            <p:ph type="title"/>
          </p:nvPr>
        </p:nvSpPr>
        <p:spPr>
          <a:xfrm>
            <a:off x="624073" y="-31004"/>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Hipótesis</a:t>
            </a:r>
          </a:p>
        </p:txBody>
      </p:sp>
      <p:sp>
        <p:nvSpPr>
          <p:cNvPr id="12" name="Botón de acción: ir a inicio 11">
            <a:hlinkClick r:id="rId17" action="ppaction://hlinksldjump" highlightClick="1"/>
            <a:extLst>
              <a:ext uri="{FF2B5EF4-FFF2-40B4-BE49-F238E27FC236}">
                <a16:creationId xmlns:a16="http://schemas.microsoft.com/office/drawing/2014/main" id="{8AA36B1F-5AED-4548-B0BC-366AACD4E8EE}"/>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357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1A9316D-CB16-4485-8EF6-2765EB8FB58E}"/>
              </a:ext>
            </a:extLst>
          </p:cNvPr>
          <p:cNvSpPr>
            <a:spLocks noGrp="1"/>
          </p:cNvSpPr>
          <p:nvPr>
            <p:ph type="title"/>
          </p:nvPr>
        </p:nvSpPr>
        <p:spPr>
          <a:xfrm>
            <a:off x="609600" y="7351"/>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Marco teórico </a:t>
            </a:r>
          </a:p>
        </p:txBody>
      </p:sp>
      <p:sp>
        <p:nvSpPr>
          <p:cNvPr id="2" name="CuadroTexto 1">
            <a:extLst>
              <a:ext uri="{FF2B5EF4-FFF2-40B4-BE49-F238E27FC236}">
                <a16:creationId xmlns:a16="http://schemas.microsoft.com/office/drawing/2014/main" id="{CCB35772-2720-42A9-AAB9-FB6935C7E265}"/>
              </a:ext>
            </a:extLst>
          </p:cNvPr>
          <p:cNvSpPr txBox="1"/>
          <p:nvPr/>
        </p:nvSpPr>
        <p:spPr>
          <a:xfrm>
            <a:off x="524357" y="643453"/>
            <a:ext cx="5513296"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2800" b="1" dirty="0">
                <a:ln/>
                <a:solidFill>
                  <a:schemeClr val="accent3"/>
                </a:solidFill>
              </a:rPr>
              <a:t>Teoría del Óptimo Financiero o Teoría del Equilibrio</a:t>
            </a:r>
          </a:p>
        </p:txBody>
      </p:sp>
      <p:graphicFrame>
        <p:nvGraphicFramePr>
          <p:cNvPr id="13" name="Diagrama 12">
            <a:extLst>
              <a:ext uri="{FF2B5EF4-FFF2-40B4-BE49-F238E27FC236}">
                <a16:creationId xmlns:a16="http://schemas.microsoft.com/office/drawing/2014/main" id="{8EF7BF0F-04CD-45C6-97D8-D4413145A01E}"/>
              </a:ext>
            </a:extLst>
          </p:cNvPr>
          <p:cNvGraphicFramePr/>
          <p:nvPr>
            <p:extLst>
              <p:ext uri="{D42A27DB-BD31-4B8C-83A1-F6EECF244321}">
                <p14:modId xmlns:p14="http://schemas.microsoft.com/office/powerpoint/2010/main" val="988082448"/>
              </p:ext>
            </p:extLst>
          </p:nvPr>
        </p:nvGraphicFramePr>
        <p:xfrm>
          <a:off x="512050" y="4034932"/>
          <a:ext cx="5513295" cy="217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a:extLst>
              <a:ext uri="{FF2B5EF4-FFF2-40B4-BE49-F238E27FC236}">
                <a16:creationId xmlns:a16="http://schemas.microsoft.com/office/drawing/2014/main" id="{CC3C9CCF-E2B9-46E9-9154-29D385568FBE}"/>
              </a:ext>
            </a:extLst>
          </p:cNvPr>
          <p:cNvGraphicFramePr/>
          <p:nvPr>
            <p:extLst>
              <p:ext uri="{D42A27DB-BD31-4B8C-83A1-F6EECF244321}">
                <p14:modId xmlns:p14="http://schemas.microsoft.com/office/powerpoint/2010/main" val="2059772940"/>
              </p:ext>
            </p:extLst>
          </p:nvPr>
        </p:nvGraphicFramePr>
        <p:xfrm>
          <a:off x="6297705" y="1028073"/>
          <a:ext cx="5538582" cy="4845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Gráfico 15" descr="Oferta y demanda con relleno sólido">
            <a:extLst>
              <a:ext uri="{FF2B5EF4-FFF2-40B4-BE49-F238E27FC236}">
                <a16:creationId xmlns:a16="http://schemas.microsoft.com/office/drawing/2014/main" id="{05379C4E-1E5E-4C65-B92A-E9CF9631D3D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78329" y="3635505"/>
            <a:ext cx="2216043" cy="2216043"/>
          </a:xfrm>
          <a:prstGeom prst="rect">
            <a:avLst/>
          </a:prstGeom>
        </p:spPr>
      </p:pic>
      <p:cxnSp>
        <p:nvCxnSpPr>
          <p:cNvPr id="6" name="Conector recto de flecha 5">
            <a:extLst>
              <a:ext uri="{FF2B5EF4-FFF2-40B4-BE49-F238E27FC236}">
                <a16:creationId xmlns:a16="http://schemas.microsoft.com/office/drawing/2014/main" id="{06E027DB-1ADA-4DF8-B287-AFEB99508810}"/>
              </a:ext>
            </a:extLst>
          </p:cNvPr>
          <p:cNvCxnSpPr>
            <a:cxnSpLocks/>
            <a:stCxn id="2" idx="2"/>
            <a:endCxn id="18" idx="0"/>
          </p:cNvCxnSpPr>
          <p:nvPr/>
        </p:nvCxnSpPr>
        <p:spPr>
          <a:xfrm>
            <a:off x="3281005" y="1597560"/>
            <a:ext cx="0" cy="37986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8" name="CuadroTexto 17">
            <a:extLst>
              <a:ext uri="{FF2B5EF4-FFF2-40B4-BE49-F238E27FC236}">
                <a16:creationId xmlns:a16="http://schemas.microsoft.com/office/drawing/2014/main" id="{E3BB9217-E6BD-4D86-8478-E8113C350886}"/>
              </a:ext>
            </a:extLst>
          </p:cNvPr>
          <p:cNvSpPr txBox="1"/>
          <p:nvPr/>
        </p:nvSpPr>
        <p:spPr>
          <a:xfrm>
            <a:off x="667110" y="1977429"/>
            <a:ext cx="522779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rPr>
              <a:t>Las empresas toman decisiones sobre su nivel de endeudamiento considerando los efectos que este podría traerles a futuro.</a:t>
            </a:r>
            <a:endParaRPr lang="es-EC" sz="1600" dirty="0"/>
          </a:p>
        </p:txBody>
      </p:sp>
      <p:pic>
        <p:nvPicPr>
          <p:cNvPr id="22" name="Gráfico 21" descr="Cruz de escudo con relleno sólido">
            <a:extLst>
              <a:ext uri="{FF2B5EF4-FFF2-40B4-BE49-F238E27FC236}">
                <a16:creationId xmlns:a16="http://schemas.microsoft.com/office/drawing/2014/main" id="{67E60346-B9BB-4EB4-8B1B-7131990258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69756" y="2919032"/>
            <a:ext cx="1130543" cy="1130543"/>
          </a:xfrm>
          <a:prstGeom prst="rect">
            <a:avLst/>
          </a:prstGeom>
        </p:spPr>
      </p:pic>
      <p:pic>
        <p:nvPicPr>
          <p:cNvPr id="24" name="Gráfico 23" descr="Marca de escudo con relleno sólido">
            <a:extLst>
              <a:ext uri="{FF2B5EF4-FFF2-40B4-BE49-F238E27FC236}">
                <a16:creationId xmlns:a16="http://schemas.microsoft.com/office/drawing/2014/main" id="{74E93D4A-82C6-4156-9871-F22249D354C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44540" y="2919032"/>
            <a:ext cx="1130543" cy="1130543"/>
          </a:xfrm>
          <a:prstGeom prst="rect">
            <a:avLst/>
          </a:prstGeom>
        </p:spPr>
      </p:pic>
      <p:sp>
        <p:nvSpPr>
          <p:cNvPr id="11" name="Botón de acción: ir a inicio 10">
            <a:hlinkClick r:id="rId18" action="ppaction://hlinksldjump" highlightClick="1"/>
            <a:extLst>
              <a:ext uri="{FF2B5EF4-FFF2-40B4-BE49-F238E27FC236}">
                <a16:creationId xmlns:a16="http://schemas.microsoft.com/office/drawing/2014/main" id="{B20EE37A-B065-461B-80E9-9F8D825FE7F0}"/>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989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1A9316D-CB16-4485-8EF6-2765EB8FB58E}"/>
              </a:ext>
            </a:extLst>
          </p:cNvPr>
          <p:cNvSpPr>
            <a:spLocks noGrp="1"/>
          </p:cNvSpPr>
          <p:nvPr>
            <p:ph type="title"/>
          </p:nvPr>
        </p:nvSpPr>
        <p:spPr>
          <a:xfrm>
            <a:off x="609600" y="7351"/>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Marco teórico </a:t>
            </a:r>
          </a:p>
        </p:txBody>
      </p:sp>
      <p:sp>
        <p:nvSpPr>
          <p:cNvPr id="4" name="CuadroTexto 3">
            <a:extLst>
              <a:ext uri="{FF2B5EF4-FFF2-40B4-BE49-F238E27FC236}">
                <a16:creationId xmlns:a16="http://schemas.microsoft.com/office/drawing/2014/main" id="{D4E18CDB-653B-48DA-B93A-3D9E2E3E1714}"/>
              </a:ext>
            </a:extLst>
          </p:cNvPr>
          <p:cNvSpPr txBox="1"/>
          <p:nvPr/>
        </p:nvSpPr>
        <p:spPr>
          <a:xfrm>
            <a:off x="984610" y="719261"/>
            <a:ext cx="378314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C" sz="3200" b="1" dirty="0">
                <a:ln/>
                <a:solidFill>
                  <a:schemeClr val="accent4"/>
                </a:solidFill>
                <a:latin typeface="Arial" panose="020B0604020202020204" pitchFamily="34" charset="0"/>
                <a:ea typeface="Calibri" panose="020F0502020204030204" pitchFamily="34" charset="0"/>
              </a:rPr>
              <a:t>Teoría del </a:t>
            </a:r>
            <a:r>
              <a:rPr lang="es-EC" sz="3200" b="1" dirty="0" err="1">
                <a:ln/>
                <a:solidFill>
                  <a:schemeClr val="accent4"/>
                </a:solidFill>
                <a:latin typeface="Arial" panose="020B0604020202020204" pitchFamily="34" charset="0"/>
                <a:ea typeface="Calibri" panose="020F0502020204030204" pitchFamily="34" charset="0"/>
              </a:rPr>
              <a:t>Pecking</a:t>
            </a:r>
            <a:r>
              <a:rPr lang="es-EC" sz="3200" b="1" dirty="0">
                <a:ln/>
                <a:solidFill>
                  <a:schemeClr val="accent4"/>
                </a:solidFill>
                <a:latin typeface="Arial" panose="020B0604020202020204" pitchFamily="34" charset="0"/>
                <a:ea typeface="Calibri" panose="020F0502020204030204" pitchFamily="34" charset="0"/>
              </a:rPr>
              <a:t> </a:t>
            </a:r>
            <a:r>
              <a:rPr lang="es-EC" sz="3200" b="1" dirty="0" err="1">
                <a:ln/>
                <a:solidFill>
                  <a:schemeClr val="accent4"/>
                </a:solidFill>
                <a:latin typeface="Arial" panose="020B0604020202020204" pitchFamily="34" charset="0"/>
                <a:ea typeface="Calibri" panose="020F0502020204030204" pitchFamily="34" charset="0"/>
              </a:rPr>
              <a:t>Order</a:t>
            </a:r>
            <a:endParaRPr lang="es-EC" sz="3200" b="1" dirty="0">
              <a:ln/>
              <a:solidFill>
                <a:schemeClr val="accent4"/>
              </a:solidFill>
            </a:endParaRPr>
          </a:p>
        </p:txBody>
      </p:sp>
      <p:sp>
        <p:nvSpPr>
          <p:cNvPr id="12" name="CuadroTexto 11">
            <a:extLst>
              <a:ext uri="{FF2B5EF4-FFF2-40B4-BE49-F238E27FC236}">
                <a16:creationId xmlns:a16="http://schemas.microsoft.com/office/drawing/2014/main" id="{345714B9-C73C-4DAA-9609-E72A5899C307}"/>
              </a:ext>
            </a:extLst>
          </p:cNvPr>
          <p:cNvSpPr txBox="1"/>
          <p:nvPr/>
        </p:nvSpPr>
        <p:spPr>
          <a:xfrm>
            <a:off x="5954835" y="847598"/>
            <a:ext cx="4929165"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rPr>
              <a:t>A</a:t>
            </a:r>
            <a:r>
              <a:rPr lang="es-EC" sz="1600" dirty="0">
                <a:effectLst/>
                <a:latin typeface="Arial" panose="020B0604020202020204" pitchFamily="34" charset="0"/>
                <a:ea typeface="Calibri" panose="020F0502020204030204" pitchFamily="34" charset="0"/>
              </a:rPr>
              <a:t>firma que no existe una estructura de capital óptima, sino que la administración brinda una preferencia para la búsqueda de financiamiento. </a:t>
            </a:r>
            <a:endParaRPr lang="es-EC" sz="1600" dirty="0"/>
          </a:p>
        </p:txBody>
      </p:sp>
      <p:graphicFrame>
        <p:nvGraphicFramePr>
          <p:cNvPr id="17" name="Diagrama 16">
            <a:extLst>
              <a:ext uri="{FF2B5EF4-FFF2-40B4-BE49-F238E27FC236}">
                <a16:creationId xmlns:a16="http://schemas.microsoft.com/office/drawing/2014/main" id="{EB06BB52-1A98-4825-A2E5-9FA7C4C0E1B9}"/>
              </a:ext>
            </a:extLst>
          </p:cNvPr>
          <p:cNvGraphicFramePr/>
          <p:nvPr>
            <p:extLst>
              <p:ext uri="{D42A27DB-BD31-4B8C-83A1-F6EECF244321}">
                <p14:modId xmlns:p14="http://schemas.microsoft.com/office/powerpoint/2010/main" val="4118547628"/>
              </p:ext>
            </p:extLst>
          </p:nvPr>
        </p:nvGraphicFramePr>
        <p:xfrm>
          <a:off x="402956" y="2080488"/>
          <a:ext cx="4688199" cy="353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a 19">
            <a:extLst>
              <a:ext uri="{FF2B5EF4-FFF2-40B4-BE49-F238E27FC236}">
                <a16:creationId xmlns:a16="http://schemas.microsoft.com/office/drawing/2014/main" id="{3B3AC70B-DF3B-4818-947D-4B4B3DA2A2C4}"/>
              </a:ext>
            </a:extLst>
          </p:cNvPr>
          <p:cNvGraphicFramePr/>
          <p:nvPr>
            <p:extLst>
              <p:ext uri="{D42A27DB-BD31-4B8C-83A1-F6EECF244321}">
                <p14:modId xmlns:p14="http://schemas.microsoft.com/office/powerpoint/2010/main" val="513828709"/>
              </p:ext>
            </p:extLst>
          </p:nvPr>
        </p:nvGraphicFramePr>
        <p:xfrm>
          <a:off x="5414555" y="1715573"/>
          <a:ext cx="5469446" cy="4038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Conector recto de flecha 5">
            <a:extLst>
              <a:ext uri="{FF2B5EF4-FFF2-40B4-BE49-F238E27FC236}">
                <a16:creationId xmlns:a16="http://schemas.microsoft.com/office/drawing/2014/main" id="{EECCDCE1-DC4B-4EB0-8684-242D9D632A71}"/>
              </a:ext>
            </a:extLst>
          </p:cNvPr>
          <p:cNvCxnSpPr>
            <a:stCxn id="4" idx="3"/>
            <a:endCxn id="12" idx="1"/>
          </p:cNvCxnSpPr>
          <p:nvPr/>
        </p:nvCxnSpPr>
        <p:spPr>
          <a:xfrm>
            <a:off x="4767756" y="1257870"/>
            <a:ext cx="1187079" cy="52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8" name="Gráfico 7" descr="Banco con relleno sólido">
            <a:extLst>
              <a:ext uri="{FF2B5EF4-FFF2-40B4-BE49-F238E27FC236}">
                <a16:creationId xmlns:a16="http://schemas.microsoft.com/office/drawing/2014/main" id="{D113E8D8-AC47-4154-8D8E-0704C1E5A50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4000" y="3211963"/>
            <a:ext cx="914400" cy="914400"/>
          </a:xfrm>
          <a:prstGeom prst="rect">
            <a:avLst/>
          </a:prstGeom>
        </p:spPr>
      </p:pic>
      <p:pic>
        <p:nvPicPr>
          <p:cNvPr id="11" name="Gráfico 10" descr="Insignia de portapapeles con relleno sólido">
            <a:extLst>
              <a:ext uri="{FF2B5EF4-FFF2-40B4-BE49-F238E27FC236}">
                <a16:creationId xmlns:a16="http://schemas.microsoft.com/office/drawing/2014/main" id="{677A5643-081C-426D-AE0D-97C01C174421}"/>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84000" y="4584840"/>
            <a:ext cx="914400" cy="914400"/>
          </a:xfrm>
          <a:prstGeom prst="rect">
            <a:avLst/>
          </a:prstGeom>
        </p:spPr>
      </p:pic>
      <p:pic>
        <p:nvPicPr>
          <p:cNvPr id="19" name="Gráfico 18" descr="Bandeja de entrada marcada con relleno sólido">
            <a:extLst>
              <a:ext uri="{FF2B5EF4-FFF2-40B4-BE49-F238E27FC236}">
                <a16:creationId xmlns:a16="http://schemas.microsoft.com/office/drawing/2014/main" id="{81EBD5CB-C0E6-4461-A6E1-1E6D011126E7}"/>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84000" y="1818051"/>
            <a:ext cx="914400" cy="914400"/>
          </a:xfrm>
          <a:prstGeom prst="rect">
            <a:avLst/>
          </a:prstGeom>
        </p:spPr>
      </p:pic>
      <p:sp>
        <p:nvSpPr>
          <p:cNvPr id="13" name="Botón de acción: ir a inicio 12">
            <a:hlinkClick r:id="rId18" action="ppaction://hlinksldjump" highlightClick="1"/>
            <a:extLst>
              <a:ext uri="{FF2B5EF4-FFF2-40B4-BE49-F238E27FC236}">
                <a16:creationId xmlns:a16="http://schemas.microsoft.com/office/drawing/2014/main" id="{12C17AA5-BBBB-42EC-9493-109B65FCA9F4}"/>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8765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39EE11F-9A8B-401C-AF27-7C02AC5FDA40}"/>
              </a:ext>
            </a:extLst>
          </p:cNvPr>
          <p:cNvSpPr>
            <a:spLocks noGrp="1"/>
          </p:cNvSpPr>
          <p:nvPr>
            <p:ph type="title"/>
          </p:nvPr>
        </p:nvSpPr>
        <p:spPr>
          <a:xfrm>
            <a:off x="736600" y="0"/>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Marco Referencial</a:t>
            </a:r>
          </a:p>
        </p:txBody>
      </p:sp>
      <p:sp>
        <p:nvSpPr>
          <p:cNvPr id="9" name="CuadroTexto 8">
            <a:extLst>
              <a:ext uri="{FF2B5EF4-FFF2-40B4-BE49-F238E27FC236}">
                <a16:creationId xmlns:a16="http://schemas.microsoft.com/office/drawing/2014/main" id="{614FE517-A50F-4C9D-A82A-4A132AFB6972}"/>
              </a:ext>
            </a:extLst>
          </p:cNvPr>
          <p:cNvSpPr txBox="1"/>
          <p:nvPr/>
        </p:nvSpPr>
        <p:spPr>
          <a:xfrm>
            <a:off x="332410" y="571500"/>
            <a:ext cx="4677658"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3200" b="1" dirty="0">
                <a:ln/>
                <a:solidFill>
                  <a:schemeClr val="accent3"/>
                </a:solidFill>
              </a:rPr>
              <a:t>Las </a:t>
            </a:r>
            <a:r>
              <a:rPr lang="es-EC" sz="3200" b="1" dirty="0" err="1">
                <a:ln/>
                <a:solidFill>
                  <a:schemeClr val="accent3"/>
                </a:solidFill>
              </a:rPr>
              <a:t>COAC</a:t>
            </a:r>
            <a:r>
              <a:rPr lang="es-EC" sz="3200" b="1" dirty="0">
                <a:ln/>
                <a:solidFill>
                  <a:schemeClr val="accent3"/>
                </a:solidFill>
              </a:rPr>
              <a:t> en Ecuador</a:t>
            </a:r>
          </a:p>
        </p:txBody>
      </p:sp>
      <p:graphicFrame>
        <p:nvGraphicFramePr>
          <p:cNvPr id="2" name="Diagrama 1">
            <a:extLst>
              <a:ext uri="{FF2B5EF4-FFF2-40B4-BE49-F238E27FC236}">
                <a16:creationId xmlns:a16="http://schemas.microsoft.com/office/drawing/2014/main" id="{91FE7B61-0E73-44A0-82FA-56C67D4A5A51}"/>
              </a:ext>
            </a:extLst>
          </p:cNvPr>
          <p:cNvGraphicFramePr/>
          <p:nvPr>
            <p:extLst>
              <p:ext uri="{D42A27DB-BD31-4B8C-83A1-F6EECF244321}">
                <p14:modId xmlns:p14="http://schemas.microsoft.com/office/powerpoint/2010/main" val="1931501744"/>
              </p:ext>
            </p:extLst>
          </p:nvPr>
        </p:nvGraphicFramePr>
        <p:xfrm>
          <a:off x="580677" y="1445729"/>
          <a:ext cx="4181124" cy="239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 name="Diagrama 35">
            <a:extLst>
              <a:ext uri="{FF2B5EF4-FFF2-40B4-BE49-F238E27FC236}">
                <a16:creationId xmlns:a16="http://schemas.microsoft.com/office/drawing/2014/main" id="{5DC365A0-D540-4945-BD91-F738ADA178E6}"/>
              </a:ext>
            </a:extLst>
          </p:cNvPr>
          <p:cNvGraphicFramePr/>
          <p:nvPr>
            <p:extLst>
              <p:ext uri="{D42A27DB-BD31-4B8C-83A1-F6EECF244321}">
                <p14:modId xmlns:p14="http://schemas.microsoft.com/office/powerpoint/2010/main" val="2742801655"/>
              </p:ext>
            </p:extLst>
          </p:nvPr>
        </p:nvGraphicFramePr>
        <p:xfrm>
          <a:off x="2668281" y="4117436"/>
          <a:ext cx="9422303" cy="16320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Conector recto de flecha 4">
            <a:extLst>
              <a:ext uri="{FF2B5EF4-FFF2-40B4-BE49-F238E27FC236}">
                <a16:creationId xmlns:a16="http://schemas.microsoft.com/office/drawing/2014/main" id="{5C81D144-3821-498E-B7E4-332EB6EE6DAE}"/>
              </a:ext>
            </a:extLst>
          </p:cNvPr>
          <p:cNvCxnSpPr>
            <a:cxnSpLocks/>
            <a:stCxn id="9" idx="2"/>
            <a:endCxn id="2" idx="0"/>
          </p:cNvCxnSpPr>
          <p:nvPr/>
        </p:nvCxnSpPr>
        <p:spPr>
          <a:xfrm>
            <a:off x="2671239" y="1156275"/>
            <a:ext cx="0" cy="28945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aphicFrame>
        <p:nvGraphicFramePr>
          <p:cNvPr id="34" name="Diagrama 33">
            <a:extLst>
              <a:ext uri="{FF2B5EF4-FFF2-40B4-BE49-F238E27FC236}">
                <a16:creationId xmlns:a16="http://schemas.microsoft.com/office/drawing/2014/main" id="{B16548DD-7421-4533-B099-050B3AA790C6}"/>
              </a:ext>
            </a:extLst>
          </p:cNvPr>
          <p:cNvGraphicFramePr/>
          <p:nvPr>
            <p:extLst>
              <p:ext uri="{D42A27DB-BD31-4B8C-83A1-F6EECF244321}">
                <p14:modId xmlns:p14="http://schemas.microsoft.com/office/powerpoint/2010/main" val="2924051033"/>
              </p:ext>
            </p:extLst>
          </p:nvPr>
        </p:nvGraphicFramePr>
        <p:xfrm>
          <a:off x="4415375" y="863887"/>
          <a:ext cx="8170877" cy="31859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descr="Cooperativas de ahorro y crédito | MyCreditUnion.gov">
            <a:extLst>
              <a:ext uri="{FF2B5EF4-FFF2-40B4-BE49-F238E27FC236}">
                <a16:creationId xmlns:a16="http://schemas.microsoft.com/office/drawing/2014/main" id="{1E640D27-A579-4C0A-8020-BD93046358E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1718" t="12498" r="12660" b="13157"/>
          <a:stretch/>
        </p:blipFill>
        <p:spPr bwMode="auto">
          <a:xfrm>
            <a:off x="736600" y="3951679"/>
            <a:ext cx="1882461" cy="1850689"/>
          </a:xfrm>
          <a:prstGeom prst="ellipse">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FCBCF7B2-4BA6-439E-8DD3-8B6A8784A20A}"/>
              </a:ext>
            </a:extLst>
          </p:cNvPr>
          <p:cNvSpPr txBox="1"/>
          <p:nvPr/>
        </p:nvSpPr>
        <p:spPr>
          <a:xfrm>
            <a:off x="9523719" y="5539136"/>
            <a:ext cx="3010486" cy="338554"/>
          </a:xfrm>
          <a:prstGeom prst="rect">
            <a:avLst/>
          </a:prstGeom>
          <a:noFill/>
        </p:spPr>
        <p:txBody>
          <a:bodyPr wrap="square">
            <a:spAutoFit/>
          </a:bodyPr>
          <a:lstStyle/>
          <a:p>
            <a:pPr lvl="0"/>
            <a:r>
              <a:rPr lang="es-EC" sz="1600" dirty="0"/>
              <a:t>Carrillo </a:t>
            </a:r>
            <a:r>
              <a:rPr lang="es-EC" sz="1600" dirty="0" err="1"/>
              <a:t>Armendariz</a:t>
            </a:r>
            <a:r>
              <a:rPr lang="es-EC" sz="1600" dirty="0"/>
              <a:t> (2017).</a:t>
            </a:r>
          </a:p>
        </p:txBody>
      </p:sp>
      <p:sp>
        <p:nvSpPr>
          <p:cNvPr id="13" name="Botón de acción: ir a inicio 12">
            <a:hlinkClick r:id="rId19" action="ppaction://hlinksldjump" highlightClick="1"/>
            <a:extLst>
              <a:ext uri="{FF2B5EF4-FFF2-40B4-BE49-F238E27FC236}">
                <a16:creationId xmlns:a16="http://schemas.microsoft.com/office/drawing/2014/main" id="{81CAD2E0-8702-4BB6-9005-A78F33484010}"/>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949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F312439D-3D6C-44B0-ACEB-14A1441ECEC5}"/>
              </a:ext>
            </a:extLst>
          </p:cNvPr>
          <p:cNvGraphicFramePr/>
          <p:nvPr>
            <p:extLst>
              <p:ext uri="{D42A27DB-BD31-4B8C-83A1-F6EECF244321}">
                <p14:modId xmlns:p14="http://schemas.microsoft.com/office/powerpoint/2010/main" val="3428520634"/>
              </p:ext>
            </p:extLst>
          </p:nvPr>
        </p:nvGraphicFramePr>
        <p:xfrm>
          <a:off x="520502" y="984739"/>
          <a:ext cx="6011596" cy="5739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950491C4-755A-41F3-921D-B7AB92BECDBB}"/>
              </a:ext>
            </a:extLst>
          </p:cNvPr>
          <p:cNvGraphicFramePr/>
          <p:nvPr>
            <p:extLst>
              <p:ext uri="{D42A27DB-BD31-4B8C-83A1-F6EECF244321}">
                <p14:modId xmlns:p14="http://schemas.microsoft.com/office/powerpoint/2010/main" val="2723074738"/>
              </p:ext>
            </p:extLst>
          </p:nvPr>
        </p:nvGraphicFramePr>
        <p:xfrm>
          <a:off x="6096000" y="1385492"/>
          <a:ext cx="5575498" cy="482097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039EE11F-9A8B-401C-AF27-7C02AC5FDA40}"/>
              </a:ext>
            </a:extLst>
          </p:cNvPr>
          <p:cNvSpPr>
            <a:spLocks noGrp="1"/>
          </p:cNvSpPr>
          <p:nvPr>
            <p:ph type="title"/>
          </p:nvPr>
        </p:nvSpPr>
        <p:spPr>
          <a:xfrm>
            <a:off x="933090" y="0"/>
            <a:ext cx="10972800" cy="1143000"/>
          </a:xfrm>
        </p:spPr>
        <p:txBody>
          <a:bodyPr>
            <a:scene3d>
              <a:camera prst="orthographicFront"/>
              <a:lightRig rig="soft" dir="t">
                <a:rot lat="0" lon="0" rev="15600000"/>
              </a:lightRig>
            </a:scene3d>
            <a:sp3d extrusionH="57150" prstMaterial="softEdge">
              <a:bevelT w="25400" h="38100"/>
            </a:sp3d>
          </a:bodyPr>
          <a:lstStyle/>
          <a:p>
            <a:r>
              <a:rPr lang="es-EC" sz="4000" dirty="0">
                <a:ln>
                  <a:solidFill>
                    <a:schemeClr val="accent2"/>
                  </a:solidFill>
                </a:ln>
                <a:solidFill>
                  <a:schemeClr val="accent2"/>
                </a:solidFill>
              </a:rPr>
              <a:t>Marco Referencial</a:t>
            </a:r>
          </a:p>
        </p:txBody>
      </p:sp>
      <p:sp>
        <p:nvSpPr>
          <p:cNvPr id="4" name="CuadroTexto 3">
            <a:extLst>
              <a:ext uri="{FF2B5EF4-FFF2-40B4-BE49-F238E27FC236}">
                <a16:creationId xmlns:a16="http://schemas.microsoft.com/office/drawing/2014/main" id="{1FB71F34-643D-464B-A85A-40680E55DC15}"/>
              </a:ext>
            </a:extLst>
          </p:cNvPr>
          <p:cNvSpPr txBox="1"/>
          <p:nvPr/>
        </p:nvSpPr>
        <p:spPr>
          <a:xfrm>
            <a:off x="314246" y="587501"/>
            <a:ext cx="4154267"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C" sz="3200" b="1" dirty="0">
                <a:ln/>
                <a:solidFill>
                  <a:schemeClr val="accent4"/>
                </a:solidFill>
                <a:latin typeface="Arial" panose="020B0604020202020204" pitchFamily="34" charset="0"/>
                <a:ea typeface="Calibri" panose="020F0502020204030204" pitchFamily="34" charset="0"/>
              </a:rPr>
              <a:t>El Mercado de Valores Ecuatoriano</a:t>
            </a:r>
            <a:endParaRPr lang="es-EC" sz="3200" b="1" dirty="0">
              <a:ln/>
              <a:solidFill>
                <a:schemeClr val="accent4"/>
              </a:solidFill>
            </a:endParaRPr>
          </a:p>
        </p:txBody>
      </p:sp>
      <p:sp>
        <p:nvSpPr>
          <p:cNvPr id="13" name="CuadroTexto 12">
            <a:extLst>
              <a:ext uri="{FF2B5EF4-FFF2-40B4-BE49-F238E27FC236}">
                <a16:creationId xmlns:a16="http://schemas.microsoft.com/office/drawing/2014/main" id="{3D73D3E9-86A1-41AE-9C9E-91F5D3A20549}"/>
              </a:ext>
            </a:extLst>
          </p:cNvPr>
          <p:cNvSpPr txBox="1"/>
          <p:nvPr/>
        </p:nvSpPr>
        <p:spPr>
          <a:xfrm>
            <a:off x="4909232" y="714112"/>
            <a:ext cx="6584075"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800"/>
              </a:spcAft>
            </a:pPr>
            <a:r>
              <a:rPr lang="es-EC" sz="1600" dirty="0">
                <a:effectLst/>
                <a:latin typeface="Arial" panose="020B0604020202020204" pitchFamily="34" charset="0"/>
                <a:ea typeface="Calibri" panose="020F0502020204030204" pitchFamily="34" charset="0"/>
              </a:rPr>
              <a:t>Actúa como fuente directa de financiamiento permite potenciar el desarrollo del sector productivo, la generación de empleo y fomenta el ahorro y la inversión (Salgado Places, 2015). </a:t>
            </a:r>
          </a:p>
        </p:txBody>
      </p:sp>
      <p:cxnSp>
        <p:nvCxnSpPr>
          <p:cNvPr id="21" name="Conector recto de flecha 20">
            <a:extLst>
              <a:ext uri="{FF2B5EF4-FFF2-40B4-BE49-F238E27FC236}">
                <a16:creationId xmlns:a16="http://schemas.microsoft.com/office/drawing/2014/main" id="{33A8FDA2-31C0-4D50-8609-9FA17C77CB8E}"/>
              </a:ext>
            </a:extLst>
          </p:cNvPr>
          <p:cNvCxnSpPr>
            <a:cxnSpLocks/>
            <a:stCxn id="4" idx="3"/>
            <a:endCxn id="13" idx="1"/>
          </p:cNvCxnSpPr>
          <p:nvPr/>
        </p:nvCxnSpPr>
        <p:spPr>
          <a:xfrm>
            <a:off x="4468513" y="1126110"/>
            <a:ext cx="440719" cy="350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9" name="Botón de acción: ir a inicio 8">
            <a:hlinkClick r:id="rId4" action="ppaction://hlinksldjump" highlightClick="1"/>
            <a:extLst>
              <a:ext uri="{FF2B5EF4-FFF2-40B4-BE49-F238E27FC236}">
                <a16:creationId xmlns:a16="http://schemas.microsoft.com/office/drawing/2014/main" id="{1FEFBE64-1750-400C-95D1-2A12CCE6EA58}"/>
              </a:ext>
            </a:extLst>
          </p:cNvPr>
          <p:cNvSpPr/>
          <p:nvPr/>
        </p:nvSpPr>
        <p:spPr>
          <a:xfrm>
            <a:off x="358524" y="6189546"/>
            <a:ext cx="698500" cy="533400"/>
          </a:xfrm>
          <a:prstGeom prst="actionButtonHome">
            <a:avLst/>
          </a:prstGeom>
          <a:solidFill>
            <a:schemeClr val="accent4">
              <a:lumMod val="20000"/>
              <a:lumOff val="8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999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1" grpId="0">
        <p:bldAsOne/>
      </p:bldGraphic>
      <p:bldP spid="13" grpId="0" animBg="1"/>
    </p:bldLst>
  </p:timing>
</p:sld>
</file>

<file path=ppt/theme/theme1.xml><?xml version="1.0" encoding="utf-8"?>
<a:theme xmlns:a="http://schemas.openxmlformats.org/drawingml/2006/main" name="ESP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SPE" id="{A1B46F49-F4AF-4BFB-9F1B-0694026A7EA2}" vid="{6890E89D-3793-4EB4-8D5D-4B794B2B8642}"/>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pe2">
  <a:themeElements>
    <a:clrScheme name="Aspecto">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pe2" id="{97E379B4-9015-4FDC-A9D1-35A25FE6F120}" vid="{ACA29B99-2759-4FB6-9457-00539EEFD8BF}"/>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2700</TotalTime>
  <Words>1363</Words>
  <Application>Microsoft Office PowerPoint</Application>
  <PresentationFormat>Panorámica</PresentationFormat>
  <Paragraphs>192</Paragraphs>
  <Slides>21</Slides>
  <Notes>2</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21</vt:i4>
      </vt:variant>
    </vt:vector>
  </HeadingPairs>
  <TitlesOfParts>
    <vt:vector size="29" baseType="lpstr">
      <vt:lpstr>Arial</vt:lpstr>
      <vt:lpstr>Calibri</vt:lpstr>
      <vt:lpstr>Calibri Light</vt:lpstr>
      <vt:lpstr>Century Gothic</vt:lpstr>
      <vt:lpstr>Times New Roman</vt:lpstr>
      <vt:lpstr>ESPE</vt:lpstr>
      <vt:lpstr>1_Tema de Office</vt:lpstr>
      <vt:lpstr>espe2</vt:lpstr>
      <vt:lpstr>Presentación de PowerPoint</vt:lpstr>
      <vt:lpstr>Índice </vt:lpstr>
      <vt:lpstr>Planteamiento del problema</vt:lpstr>
      <vt:lpstr>Objetivos </vt:lpstr>
      <vt:lpstr>Hipótesis</vt:lpstr>
      <vt:lpstr>Marco teórico </vt:lpstr>
      <vt:lpstr>Marco teórico </vt:lpstr>
      <vt:lpstr>Marco Referencial</vt:lpstr>
      <vt:lpstr>Marco Referencial</vt:lpstr>
      <vt:lpstr>Marco Legal </vt:lpstr>
      <vt:lpstr>Metodología</vt:lpstr>
      <vt:lpstr>Resultados de Encuesta</vt:lpstr>
      <vt:lpstr>Resultados de Encuesta</vt:lpstr>
      <vt:lpstr>Mecanismos de financiamiento utilizados por las COAC segmento 4</vt:lpstr>
      <vt:lpstr>Estudio comparativo de fuentes de financiamiento</vt:lpstr>
      <vt:lpstr>Presentación de PowerPoint</vt:lpstr>
      <vt:lpstr>Presentación de PowerPoint</vt:lpstr>
      <vt:lpstr>Comparación de resultados de las fuentes de financiamiento analizadas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Estephany E. Pinto</dc:creator>
  <cp:lastModifiedBy>Estephany E. Pinto</cp:lastModifiedBy>
  <cp:revision>8</cp:revision>
  <dcterms:created xsi:type="dcterms:W3CDTF">2022-02-05T20:25:44Z</dcterms:created>
  <dcterms:modified xsi:type="dcterms:W3CDTF">2022-03-08T17:56:27Z</dcterms:modified>
</cp:coreProperties>
</file>